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media/image12.jpg" ContentType="image/png"/>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wav"/>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 id="2147483668" r:id="rId5"/>
    <p:sldMasterId id="2147483684" r:id="rId6"/>
    <p:sldMasterId id="2147483696" r:id="rId7"/>
    <p:sldMasterId id="2147483735" r:id="rId8"/>
    <p:sldMasterId id="2147483759" r:id="rId9"/>
    <p:sldMasterId id="2147483771" r:id="rId10"/>
    <p:sldMasterId id="2147483783" r:id="rId11"/>
    <p:sldMasterId id="2147483795" r:id="rId12"/>
    <p:sldMasterId id="2147483808" r:id="rId13"/>
  </p:sldMasterIdLst>
  <p:notesMasterIdLst>
    <p:notesMasterId r:id="rId51"/>
  </p:notesMasterIdLst>
  <p:sldIdLst>
    <p:sldId id="1736" r:id="rId14"/>
    <p:sldId id="1737" r:id="rId15"/>
    <p:sldId id="1731" r:id="rId16"/>
    <p:sldId id="450" r:id="rId17"/>
    <p:sldId id="282" r:id="rId18"/>
    <p:sldId id="289" r:id="rId19"/>
    <p:sldId id="333" r:id="rId20"/>
    <p:sldId id="291" r:id="rId21"/>
    <p:sldId id="321" r:id="rId22"/>
    <p:sldId id="296" r:id="rId23"/>
    <p:sldId id="1276" r:id="rId24"/>
    <p:sldId id="1165" r:id="rId25"/>
    <p:sldId id="334" r:id="rId26"/>
    <p:sldId id="1734" r:id="rId27"/>
    <p:sldId id="1735" r:id="rId28"/>
    <p:sldId id="335" r:id="rId29"/>
    <p:sldId id="1733" r:id="rId30"/>
    <p:sldId id="1732" r:id="rId31"/>
    <p:sldId id="311" r:id="rId32"/>
    <p:sldId id="256" r:id="rId33"/>
    <p:sldId id="258" r:id="rId34"/>
    <p:sldId id="259" r:id="rId35"/>
    <p:sldId id="336" r:id="rId36"/>
    <p:sldId id="306" r:id="rId37"/>
    <p:sldId id="299" r:id="rId38"/>
    <p:sldId id="278" r:id="rId39"/>
    <p:sldId id="280" r:id="rId40"/>
    <p:sldId id="279" r:id="rId41"/>
    <p:sldId id="262" r:id="rId42"/>
    <p:sldId id="294" r:id="rId43"/>
    <p:sldId id="338" r:id="rId44"/>
    <p:sldId id="342" r:id="rId45"/>
    <p:sldId id="341" r:id="rId46"/>
    <p:sldId id="339" r:id="rId47"/>
    <p:sldId id="340" r:id="rId48"/>
    <p:sldId id="302" r:id="rId49"/>
    <p:sldId id="1145" r:id="rId50"/>
  </p:sldIdLst>
  <p:sldSz cx="12192000" cy="6858000"/>
  <p:notesSz cx="6858000" cy="9144000"/>
  <p:defaultTextStyle>
    <a:defPPr>
      <a:defRPr lang="ar-KW"/>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99009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نمط ذو سمات 1 - تميي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نمط ذو سمات 1 - تمييز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نمط ذو سمات 1 - تميي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نمط فاتح 3 - تميي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نمط متوسط 2 - تميي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412" autoAdjust="0"/>
    <p:restoredTop sz="94301" autoAdjust="0"/>
  </p:normalViewPr>
  <p:slideViewPr>
    <p:cSldViewPr>
      <p:cViewPr varScale="1">
        <p:scale>
          <a:sx n="69" d="100"/>
          <a:sy n="69" d="100"/>
        </p:scale>
        <p:origin x="756" y="78"/>
      </p:cViewPr>
      <p:guideLst>
        <p:guide orient="horz" pos="2160"/>
        <p:guide pos="3840"/>
      </p:guideLst>
    </p:cSldViewPr>
  </p:slideViewPr>
  <p:outlineViewPr>
    <p:cViewPr>
      <p:scale>
        <a:sx n="33" d="100"/>
        <a:sy n="33" d="100"/>
      </p:scale>
      <p:origin x="0" y="-57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KW"/>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8A5D1C2E-F18A-48D3-9F10-BB8071500C17}" type="datetimeFigureOut">
              <a:rPr lang="ar-KW" smtClean="0"/>
              <a:pPr/>
              <a:t>24/11/1444</a:t>
            </a:fld>
            <a:endParaRPr lang="ar-KW"/>
          </a:p>
        </p:txBody>
      </p:sp>
      <p:sp>
        <p:nvSpPr>
          <p:cNvPr id="4" name="عنصر نائب لصورة الشريحة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1" anchor="ctr"/>
          <a:lstStyle/>
          <a:p>
            <a:endParaRPr lang="ar-KW"/>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KW"/>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837CF30C-3536-4087-BDE5-8CFA590616DC}" type="slidenum">
              <a:rPr lang="ar-KW" smtClean="0"/>
              <a:pPr/>
              <a:t>‹#›</a:t>
            </a:fld>
            <a:endParaRPr lang="ar-KW"/>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عنصر نائب لصورة الشريحة 1">
            <a:extLst>
              <a:ext uri="{FF2B5EF4-FFF2-40B4-BE49-F238E27FC236}">
                <a16:creationId xmlns:a16="http://schemas.microsoft.com/office/drawing/2014/main" id="{8F141AD0-C61A-42DE-B7FB-8BAC1B5836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عنصر نائب للملاحظات 2">
            <a:extLst>
              <a:ext uri="{FF2B5EF4-FFF2-40B4-BE49-F238E27FC236}">
                <a16:creationId xmlns:a16="http://schemas.microsoft.com/office/drawing/2014/main" id="{65A78075-65B8-4B18-A0B1-A24E0E88710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KW" altLang="ar-KW"/>
          </a:p>
        </p:txBody>
      </p:sp>
      <p:sp>
        <p:nvSpPr>
          <p:cNvPr id="4" name="عنصر نائب لرقم الشريحة 3">
            <a:extLst>
              <a:ext uri="{FF2B5EF4-FFF2-40B4-BE49-F238E27FC236}">
                <a16:creationId xmlns:a16="http://schemas.microsoft.com/office/drawing/2014/main" id="{1F02B249-D530-4328-A27E-89B930711592}"/>
              </a:ext>
            </a:extLst>
          </p:cNvPr>
          <p:cNvSpPr>
            <a:spLocks noGrp="1"/>
          </p:cNvSpPr>
          <p:nvPr>
            <p:ph type="sldNum" sz="quarter" idx="5"/>
          </p:nvPr>
        </p:nvSpPr>
        <p:spPr/>
        <p:txBody>
          <a:bodyPr/>
          <a:lstStyle/>
          <a:p>
            <a:pPr rtl="1" fontAlgn="auto">
              <a:spcBef>
                <a:spcPts val="0"/>
              </a:spcBef>
              <a:spcAft>
                <a:spcPts val="0"/>
              </a:spcAft>
              <a:defRPr/>
            </a:pPr>
            <a:fld id="{7F93C54E-0D06-4767-9324-3A386E74DC71}" type="slidenum">
              <a:rPr lang="en-US" smtClean="0">
                <a:solidFill>
                  <a:prstClr val="black"/>
                </a:solidFill>
                <a:latin typeface="Calibri" panose="020F0502020204030204"/>
                <a:cs typeface="+mn-cs"/>
              </a:rPr>
              <a:pPr rtl="1" fontAlgn="auto">
                <a:spcBef>
                  <a:spcPts val="0"/>
                </a:spcBef>
                <a:spcAft>
                  <a:spcPts val="0"/>
                </a:spcAft>
                <a:defRPr/>
              </a:pPr>
              <a:t>4</a:t>
            </a:fld>
            <a:endParaRPr lang="en-US">
              <a:solidFill>
                <a:prstClr val="black"/>
              </a:solidFill>
              <a:latin typeface="Calibri" panose="020F0502020204030204"/>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عنصر نائب لصورة الشريحة 1">
            <a:extLst>
              <a:ext uri="{FF2B5EF4-FFF2-40B4-BE49-F238E27FC236}">
                <a16:creationId xmlns:a16="http://schemas.microsoft.com/office/drawing/2014/main" id="{570711EB-4096-43F1-8C42-DC87645E71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عنصر نائب للملاحظات 2">
            <a:extLst>
              <a:ext uri="{FF2B5EF4-FFF2-40B4-BE49-F238E27FC236}">
                <a16:creationId xmlns:a16="http://schemas.microsoft.com/office/drawing/2014/main" id="{DC076ECB-4F25-4565-916A-7FBFC1174D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KW" altLang="ar-KW"/>
          </a:p>
        </p:txBody>
      </p:sp>
      <p:sp>
        <p:nvSpPr>
          <p:cNvPr id="17412" name="عنصر نائب لرقم الشريحة 3">
            <a:extLst>
              <a:ext uri="{FF2B5EF4-FFF2-40B4-BE49-F238E27FC236}">
                <a16:creationId xmlns:a16="http://schemas.microsoft.com/office/drawing/2014/main" id="{64FBD1E3-C876-4AE4-8B0A-7F1B8EA74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80EC733-617C-41E4-881C-4C5113D631EB}" type="slidenum">
              <a:rPr lang="ar-KW" altLang="ar-KW" smtClean="0">
                <a:latin typeface="Calibri" panose="020F0502020204030204" pitchFamily="34" charset="0"/>
              </a:rPr>
              <a:pPr/>
              <a:t>5</a:t>
            </a:fld>
            <a:endParaRPr lang="ar-KW" altLang="ar-KW">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8.xml"/><Relationship Id="rId5" Type="http://schemas.openxmlformats.org/officeDocument/2006/relationships/image" Target="../media/image6.jpeg"/><Relationship Id="rId4" Type="http://schemas.openxmlformats.org/officeDocument/2006/relationships/image" Target="../media/image5.jpe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endParaRPr lang="ar-KW"/>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ar-KW"/>
          </a:p>
        </p:txBody>
      </p:sp>
      <p:sp>
        <p:nvSpPr>
          <p:cNvPr id="4" name="عنصر نائب للتاريخ 3"/>
          <p:cNvSpPr>
            <a:spLocks noGrp="1"/>
          </p:cNvSpPr>
          <p:nvPr>
            <p:ph type="dt" sz="half" idx="10"/>
          </p:nvPr>
        </p:nvSpPr>
        <p:spPr/>
        <p:txBody>
          <a:bodyPr/>
          <a:lstStyle/>
          <a:p>
            <a:fld id="{227F7368-0608-4AE9-A364-B4454DA823D0}" type="datetimeFigureOut">
              <a:rPr lang="ar-KW" smtClean="0"/>
              <a:pPr/>
              <a:t>24/11/1444</a:t>
            </a:fld>
            <a:endParaRPr lang="ar-KW"/>
          </a:p>
        </p:txBody>
      </p:sp>
      <p:sp>
        <p:nvSpPr>
          <p:cNvPr id="5" name="عنصر نائب للتذييل 4"/>
          <p:cNvSpPr>
            <a:spLocks noGrp="1"/>
          </p:cNvSpPr>
          <p:nvPr>
            <p:ph type="ftr" sz="quarter" idx="11"/>
          </p:nvPr>
        </p:nvSpPr>
        <p:spPr/>
        <p:txBody>
          <a:bodyPr/>
          <a:lstStyle/>
          <a:p>
            <a:endParaRPr lang="ar-KW"/>
          </a:p>
        </p:txBody>
      </p:sp>
      <p:sp>
        <p:nvSpPr>
          <p:cNvPr id="6" name="عنصر نائب لرقم الشريحة 5"/>
          <p:cNvSpPr>
            <a:spLocks noGrp="1"/>
          </p:cNvSpPr>
          <p:nvPr>
            <p:ph type="sldNum" sz="quarter" idx="12"/>
          </p:nvPr>
        </p:nvSpPr>
        <p:spPr/>
        <p:txBody>
          <a:bodyPr/>
          <a:lstStyle/>
          <a:p>
            <a:fld id="{52F2236E-4312-4AF3-96ED-ADF79CAE46E6}" type="slidenum">
              <a:rPr lang="ar-KW" smtClean="0"/>
              <a:pPr/>
              <a:t>‹#›</a:t>
            </a:fld>
            <a:endParaRPr lang="ar-K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KW"/>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p:cNvSpPr>
            <a:spLocks noGrp="1"/>
          </p:cNvSpPr>
          <p:nvPr>
            <p:ph type="dt" sz="half" idx="10"/>
          </p:nvPr>
        </p:nvSpPr>
        <p:spPr/>
        <p:txBody>
          <a:bodyPr/>
          <a:lstStyle/>
          <a:p>
            <a:fld id="{227F7368-0608-4AE9-A364-B4454DA823D0}" type="datetimeFigureOut">
              <a:rPr lang="ar-KW" smtClean="0"/>
              <a:pPr/>
              <a:t>24/11/1444</a:t>
            </a:fld>
            <a:endParaRPr lang="ar-KW"/>
          </a:p>
        </p:txBody>
      </p:sp>
      <p:sp>
        <p:nvSpPr>
          <p:cNvPr id="5" name="عنصر نائب للتذييل 4"/>
          <p:cNvSpPr>
            <a:spLocks noGrp="1"/>
          </p:cNvSpPr>
          <p:nvPr>
            <p:ph type="ftr" sz="quarter" idx="11"/>
          </p:nvPr>
        </p:nvSpPr>
        <p:spPr/>
        <p:txBody>
          <a:bodyPr/>
          <a:lstStyle/>
          <a:p>
            <a:endParaRPr lang="ar-KW"/>
          </a:p>
        </p:txBody>
      </p:sp>
      <p:sp>
        <p:nvSpPr>
          <p:cNvPr id="6" name="عنصر نائب لرقم الشريحة 5"/>
          <p:cNvSpPr>
            <a:spLocks noGrp="1"/>
          </p:cNvSpPr>
          <p:nvPr>
            <p:ph type="sldNum" sz="quarter" idx="12"/>
          </p:nvPr>
        </p:nvSpPr>
        <p:spPr/>
        <p:txBody>
          <a:bodyPr/>
          <a:lstStyle/>
          <a:p>
            <a:fld id="{52F2236E-4312-4AF3-96ED-ADF79CAE46E6}" type="slidenum">
              <a:rPr lang="ar-KW" smtClean="0"/>
              <a:pPr/>
              <a:t>‹#›</a:t>
            </a:fld>
            <a:endParaRPr lang="ar-KW"/>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B49B4-3804-4958-8A13-FEFBB14D4ED2}"/>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ar-AE"/>
          </a:p>
        </p:txBody>
      </p:sp>
      <p:sp>
        <p:nvSpPr>
          <p:cNvPr id="3" name="Content Placeholder 2">
            <a:extLst>
              <a:ext uri="{FF2B5EF4-FFF2-40B4-BE49-F238E27FC236}">
                <a16:creationId xmlns:a16="http://schemas.microsoft.com/office/drawing/2014/main" id="{90DEA064-1C57-48FC-955F-213677432708}"/>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AE"/>
          </a:p>
        </p:txBody>
      </p:sp>
      <p:sp>
        <p:nvSpPr>
          <p:cNvPr id="4" name="Text Placeholder 3">
            <a:extLst>
              <a:ext uri="{FF2B5EF4-FFF2-40B4-BE49-F238E27FC236}">
                <a16:creationId xmlns:a16="http://schemas.microsoft.com/office/drawing/2014/main" id="{20671679-6C51-480A-95F5-D494DA1A9768}"/>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EE2FE1-CB1B-4E2F-884E-B1FD37388989}"/>
              </a:ext>
            </a:extLst>
          </p:cNvPr>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2791B566-4CBF-475A-8EDF-9AC763F1EE94}" type="datetimeFigureOut">
              <a:rPr kumimoji="0" lang="ar-A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Proxima Nova"/>
              </a:rPr>
              <a:pPr marL="0" marR="0" lvl="0" indent="0" algn="r" defTabSz="914400" rtl="1" eaLnBrk="1" fontAlgn="auto" latinLnBrk="0" hangingPunct="1">
                <a:lnSpc>
                  <a:spcPct val="100000"/>
                </a:lnSpc>
                <a:spcBef>
                  <a:spcPts val="0"/>
                </a:spcBef>
                <a:spcAft>
                  <a:spcPts val="0"/>
                </a:spcAft>
                <a:buClrTx/>
                <a:buSzTx/>
                <a:buFontTx/>
                <a:buNone/>
                <a:tabLst/>
                <a:defRPr/>
              </a:pPr>
              <a:t>24/11/1444</a:t>
            </a:fld>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
        <p:nvSpPr>
          <p:cNvPr id="6" name="Footer Placeholder 5">
            <a:extLst>
              <a:ext uri="{FF2B5EF4-FFF2-40B4-BE49-F238E27FC236}">
                <a16:creationId xmlns:a16="http://schemas.microsoft.com/office/drawing/2014/main" id="{A98D37B4-F1E2-4802-ACF2-17361FCD530F}"/>
              </a:ext>
            </a:extLst>
          </p:cNvPr>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
        <p:nvSpPr>
          <p:cNvPr id="7" name="Slide Number Placeholder 6">
            <a:extLst>
              <a:ext uri="{FF2B5EF4-FFF2-40B4-BE49-F238E27FC236}">
                <a16:creationId xmlns:a16="http://schemas.microsoft.com/office/drawing/2014/main" id="{6D60C309-F849-4132-BF82-4FC3A29C2D7A}"/>
              </a:ext>
            </a:extLst>
          </p:cNvPr>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E68619CE-5259-4FEF-8DFD-365764F1851C}" type="slidenum">
              <a:rPr kumimoji="0" lang="ar-A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Proxima Nova"/>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Tree>
    <p:extLst>
      <p:ext uri="{BB962C8B-B14F-4D97-AF65-F5344CB8AC3E}">
        <p14:creationId xmlns:p14="http://schemas.microsoft.com/office/powerpoint/2010/main" val="2292277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6B35A-733C-4993-849C-6C494E13FBD1}"/>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ar-AE"/>
          </a:p>
        </p:txBody>
      </p:sp>
      <p:sp>
        <p:nvSpPr>
          <p:cNvPr id="3" name="Picture Placeholder 2">
            <a:extLst>
              <a:ext uri="{FF2B5EF4-FFF2-40B4-BE49-F238E27FC236}">
                <a16:creationId xmlns:a16="http://schemas.microsoft.com/office/drawing/2014/main" id="{9BF5E73F-5A7C-45BE-B977-623EABE5781C}"/>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AE"/>
          </a:p>
        </p:txBody>
      </p:sp>
      <p:sp>
        <p:nvSpPr>
          <p:cNvPr id="4" name="Text Placeholder 3">
            <a:extLst>
              <a:ext uri="{FF2B5EF4-FFF2-40B4-BE49-F238E27FC236}">
                <a16:creationId xmlns:a16="http://schemas.microsoft.com/office/drawing/2014/main" id="{27E2F9E7-F587-468B-8B3E-627E9E4D2E86}"/>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06848D-90A6-47B1-B630-3328D2AAE269}"/>
              </a:ext>
            </a:extLst>
          </p:cNvPr>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2791B566-4CBF-475A-8EDF-9AC763F1EE94}" type="datetimeFigureOut">
              <a:rPr kumimoji="0" lang="ar-A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Proxima Nova"/>
              </a:rPr>
              <a:pPr marL="0" marR="0" lvl="0" indent="0" algn="r" defTabSz="914400" rtl="1" eaLnBrk="1" fontAlgn="auto" latinLnBrk="0" hangingPunct="1">
                <a:lnSpc>
                  <a:spcPct val="100000"/>
                </a:lnSpc>
                <a:spcBef>
                  <a:spcPts val="0"/>
                </a:spcBef>
                <a:spcAft>
                  <a:spcPts val="0"/>
                </a:spcAft>
                <a:buClrTx/>
                <a:buSzTx/>
                <a:buFontTx/>
                <a:buNone/>
                <a:tabLst/>
                <a:defRPr/>
              </a:pPr>
              <a:t>24/11/1444</a:t>
            </a:fld>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
        <p:nvSpPr>
          <p:cNvPr id="6" name="Footer Placeholder 5">
            <a:extLst>
              <a:ext uri="{FF2B5EF4-FFF2-40B4-BE49-F238E27FC236}">
                <a16:creationId xmlns:a16="http://schemas.microsoft.com/office/drawing/2014/main" id="{16127BEE-74AD-403D-BC49-56F4A09570D4}"/>
              </a:ext>
            </a:extLst>
          </p:cNvPr>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
        <p:nvSpPr>
          <p:cNvPr id="7" name="Slide Number Placeholder 6">
            <a:extLst>
              <a:ext uri="{FF2B5EF4-FFF2-40B4-BE49-F238E27FC236}">
                <a16:creationId xmlns:a16="http://schemas.microsoft.com/office/drawing/2014/main" id="{3A226CAB-5518-4BCB-8635-2709AE882BD5}"/>
              </a:ext>
            </a:extLst>
          </p:cNvPr>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E68619CE-5259-4FEF-8DFD-365764F1851C}" type="slidenum">
              <a:rPr kumimoji="0" lang="ar-A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Proxima Nova"/>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Tree>
    <p:extLst>
      <p:ext uri="{BB962C8B-B14F-4D97-AF65-F5344CB8AC3E}">
        <p14:creationId xmlns:p14="http://schemas.microsoft.com/office/powerpoint/2010/main" val="1934816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53A47-ED12-4029-9861-3A38B87E0631}"/>
              </a:ext>
            </a:extLst>
          </p:cNvPr>
          <p:cNvSpPr>
            <a:spLocks noGrp="1"/>
          </p:cNvSpPr>
          <p:nvPr>
            <p:ph type="title"/>
          </p:nvPr>
        </p:nvSpPr>
        <p:spPr/>
        <p:txBody>
          <a:bodyPr/>
          <a:lstStyle/>
          <a:p>
            <a:r>
              <a:rPr lang="en-US"/>
              <a:t>Click to edit Master title style</a:t>
            </a:r>
            <a:endParaRPr lang="ar-AE"/>
          </a:p>
        </p:txBody>
      </p:sp>
      <p:sp>
        <p:nvSpPr>
          <p:cNvPr id="3" name="Vertical Text Placeholder 2">
            <a:extLst>
              <a:ext uri="{FF2B5EF4-FFF2-40B4-BE49-F238E27FC236}">
                <a16:creationId xmlns:a16="http://schemas.microsoft.com/office/drawing/2014/main" id="{876F1055-6D56-437E-ABA9-211BC9537E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AE"/>
          </a:p>
        </p:txBody>
      </p:sp>
      <p:sp>
        <p:nvSpPr>
          <p:cNvPr id="4" name="Date Placeholder 3">
            <a:extLst>
              <a:ext uri="{FF2B5EF4-FFF2-40B4-BE49-F238E27FC236}">
                <a16:creationId xmlns:a16="http://schemas.microsoft.com/office/drawing/2014/main" id="{EA9989DA-05F4-48C2-830F-3AAAF8A801A8}"/>
              </a:ext>
            </a:extLst>
          </p:cNvPr>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2791B566-4CBF-475A-8EDF-9AC763F1EE94}" type="datetimeFigureOut">
              <a:rPr kumimoji="0" lang="ar-A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Proxima Nova"/>
              </a:rPr>
              <a:pPr marL="0" marR="0" lvl="0" indent="0" algn="r" defTabSz="914400" rtl="1" eaLnBrk="1" fontAlgn="auto" latinLnBrk="0" hangingPunct="1">
                <a:lnSpc>
                  <a:spcPct val="100000"/>
                </a:lnSpc>
                <a:spcBef>
                  <a:spcPts val="0"/>
                </a:spcBef>
                <a:spcAft>
                  <a:spcPts val="0"/>
                </a:spcAft>
                <a:buClrTx/>
                <a:buSzTx/>
                <a:buFontTx/>
                <a:buNone/>
                <a:tabLst/>
                <a:defRPr/>
              </a:pPr>
              <a:t>24/11/1444</a:t>
            </a:fld>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
        <p:nvSpPr>
          <p:cNvPr id="5" name="Footer Placeholder 4">
            <a:extLst>
              <a:ext uri="{FF2B5EF4-FFF2-40B4-BE49-F238E27FC236}">
                <a16:creationId xmlns:a16="http://schemas.microsoft.com/office/drawing/2014/main" id="{28356ED4-30CB-477C-8A42-B0C4BD1D6CE6}"/>
              </a:ext>
            </a:extLst>
          </p:cNvPr>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
        <p:nvSpPr>
          <p:cNvPr id="6" name="Slide Number Placeholder 5">
            <a:extLst>
              <a:ext uri="{FF2B5EF4-FFF2-40B4-BE49-F238E27FC236}">
                <a16:creationId xmlns:a16="http://schemas.microsoft.com/office/drawing/2014/main" id="{9CCC976C-9EA2-4C76-BC67-33F5001CAE74}"/>
              </a:ext>
            </a:extLst>
          </p:cNvPr>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E68619CE-5259-4FEF-8DFD-365764F1851C}" type="slidenum">
              <a:rPr kumimoji="0" lang="ar-A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Proxima Nova"/>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Tree>
    <p:extLst>
      <p:ext uri="{BB962C8B-B14F-4D97-AF65-F5344CB8AC3E}">
        <p14:creationId xmlns:p14="http://schemas.microsoft.com/office/powerpoint/2010/main" val="3969669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D02B34-F7BF-4AE5-9E7A-C2B381FDD08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ar-AE"/>
          </a:p>
        </p:txBody>
      </p:sp>
      <p:sp>
        <p:nvSpPr>
          <p:cNvPr id="3" name="Vertical Text Placeholder 2">
            <a:extLst>
              <a:ext uri="{FF2B5EF4-FFF2-40B4-BE49-F238E27FC236}">
                <a16:creationId xmlns:a16="http://schemas.microsoft.com/office/drawing/2014/main" id="{2DB85BA7-09C4-4A97-A568-7D81CE85BB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AE"/>
          </a:p>
        </p:txBody>
      </p:sp>
      <p:sp>
        <p:nvSpPr>
          <p:cNvPr id="4" name="Date Placeholder 3">
            <a:extLst>
              <a:ext uri="{FF2B5EF4-FFF2-40B4-BE49-F238E27FC236}">
                <a16:creationId xmlns:a16="http://schemas.microsoft.com/office/drawing/2014/main" id="{F8931720-0721-418C-BD9A-0C7832AB84CC}"/>
              </a:ext>
            </a:extLst>
          </p:cNvPr>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2791B566-4CBF-475A-8EDF-9AC763F1EE94}" type="datetimeFigureOut">
              <a:rPr kumimoji="0" lang="ar-A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Proxima Nova"/>
              </a:rPr>
              <a:pPr marL="0" marR="0" lvl="0" indent="0" algn="r" defTabSz="914400" rtl="1" eaLnBrk="1" fontAlgn="auto" latinLnBrk="0" hangingPunct="1">
                <a:lnSpc>
                  <a:spcPct val="100000"/>
                </a:lnSpc>
                <a:spcBef>
                  <a:spcPts val="0"/>
                </a:spcBef>
                <a:spcAft>
                  <a:spcPts val="0"/>
                </a:spcAft>
                <a:buClrTx/>
                <a:buSzTx/>
                <a:buFontTx/>
                <a:buNone/>
                <a:tabLst/>
                <a:defRPr/>
              </a:pPr>
              <a:t>24/11/1444</a:t>
            </a:fld>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
        <p:nvSpPr>
          <p:cNvPr id="5" name="Footer Placeholder 4">
            <a:extLst>
              <a:ext uri="{FF2B5EF4-FFF2-40B4-BE49-F238E27FC236}">
                <a16:creationId xmlns:a16="http://schemas.microsoft.com/office/drawing/2014/main" id="{386B035D-8F9C-4BE9-97C1-EFE0A90CFEDF}"/>
              </a:ext>
            </a:extLst>
          </p:cNvPr>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
        <p:nvSpPr>
          <p:cNvPr id="6" name="Slide Number Placeholder 5">
            <a:extLst>
              <a:ext uri="{FF2B5EF4-FFF2-40B4-BE49-F238E27FC236}">
                <a16:creationId xmlns:a16="http://schemas.microsoft.com/office/drawing/2014/main" id="{73A2AD69-AE9E-4348-BE31-36A7E2501BD5}"/>
              </a:ext>
            </a:extLst>
          </p:cNvPr>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E68619CE-5259-4FEF-8DFD-365764F1851C}" type="slidenum">
              <a:rPr kumimoji="0" lang="ar-A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Proxima Nova"/>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Tree>
    <p:extLst>
      <p:ext uri="{BB962C8B-B14F-4D97-AF65-F5344CB8AC3E}">
        <p14:creationId xmlns:p14="http://schemas.microsoft.com/office/powerpoint/2010/main" val="739278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صفحة العنوان">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DDFF771E-C08F-409D-95E9-1024C4084B56}"/>
              </a:ext>
            </a:extLst>
          </p:cNvPr>
          <p:cNvSpPr/>
          <p:nvPr userDrawn="1"/>
        </p:nvSpPr>
        <p:spPr>
          <a:xfrm>
            <a:off x="0" y="-32004"/>
            <a:ext cx="12192000" cy="692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13" name="عنصر نائب للصورة 12">
            <a:extLst>
              <a:ext uri="{FF2B5EF4-FFF2-40B4-BE49-F238E27FC236}">
                <a16:creationId xmlns:a16="http://schemas.microsoft.com/office/drawing/2014/main" id="{DC2FF076-3E45-4FBB-AB10-CB6A07F6B0B3}"/>
              </a:ext>
            </a:extLst>
          </p:cNvPr>
          <p:cNvSpPr>
            <a:spLocks noGrp="1"/>
          </p:cNvSpPr>
          <p:nvPr>
            <p:ph type="pic" sz="quarter" idx="15"/>
          </p:nvPr>
        </p:nvSpPr>
        <p:spPr>
          <a:xfrm>
            <a:off x="0" y="-32004"/>
            <a:ext cx="12192000" cy="6912864"/>
          </a:xfrm>
        </p:spPr>
        <p:txBody>
          <a:bodyPr rtlCol="1"/>
          <a:lstStyle>
            <a:lvl1pPr marL="0" indent="0" algn="ctr" rtl="1">
              <a:buNone/>
              <a:defRPr>
                <a:latin typeface="Tahoma" panose="020B0604030504040204" pitchFamily="34" charset="0"/>
                <a:ea typeface="Tahoma" panose="020B0604030504040204" pitchFamily="34" charset="0"/>
                <a:cs typeface="Tahoma" panose="020B0604030504040204" pitchFamily="34" charset="0"/>
              </a:defRPr>
            </a:lvl1pPr>
          </a:lstStyle>
          <a:p>
            <a:pPr rtl="1"/>
            <a:r>
              <a:rPr lang="ar-SA" noProof="0"/>
              <a:t>انقر فوق الأيقونة لإضافة صورة</a:t>
            </a:r>
          </a:p>
        </p:txBody>
      </p:sp>
      <p:sp>
        <p:nvSpPr>
          <p:cNvPr id="12" name="مستطيل 3">
            <a:extLst>
              <a:ext uri="{FF2B5EF4-FFF2-40B4-BE49-F238E27FC236}">
                <a16:creationId xmlns:a16="http://schemas.microsoft.com/office/drawing/2014/main" id="{63483F35-9564-4CAF-9610-9557CD25DED4}"/>
              </a:ext>
            </a:extLst>
          </p:cNvPr>
          <p:cNvSpPr/>
          <p:nvPr userDrawn="1"/>
        </p:nvSpPr>
        <p:spPr>
          <a:xfrm>
            <a:off x="0" y="-32004"/>
            <a:ext cx="2564804" cy="6922008"/>
          </a:xfrm>
          <a:custGeom>
            <a:avLst/>
            <a:gdLst>
              <a:gd name="connsiteX0" fmla="*/ 0 w 2640648"/>
              <a:gd name="connsiteY0" fmla="*/ 0 h 6859749"/>
              <a:gd name="connsiteX1" fmla="*/ 2640648 w 2640648"/>
              <a:gd name="connsiteY1" fmla="*/ 0 h 6859749"/>
              <a:gd name="connsiteX2" fmla="*/ 2640648 w 2640648"/>
              <a:gd name="connsiteY2" fmla="*/ 6859749 h 6859749"/>
              <a:gd name="connsiteX3" fmla="*/ 0 w 2640648"/>
              <a:gd name="connsiteY3" fmla="*/ 6859749 h 6859749"/>
              <a:gd name="connsiteX4" fmla="*/ 0 w 2640648"/>
              <a:gd name="connsiteY4" fmla="*/ 0 h 6859749"/>
              <a:gd name="connsiteX0" fmla="*/ 0 w 2640648"/>
              <a:gd name="connsiteY0" fmla="*/ 0 h 6859749"/>
              <a:gd name="connsiteX1" fmla="*/ 1999625 w 2640648"/>
              <a:gd name="connsiteY1" fmla="*/ 0 h 6859749"/>
              <a:gd name="connsiteX2" fmla="*/ 2640648 w 2640648"/>
              <a:gd name="connsiteY2" fmla="*/ 6859749 h 6859749"/>
              <a:gd name="connsiteX3" fmla="*/ 0 w 2640648"/>
              <a:gd name="connsiteY3" fmla="*/ 6859749 h 6859749"/>
              <a:gd name="connsiteX4" fmla="*/ 0 w 2640648"/>
              <a:gd name="connsiteY4" fmla="*/ 0 h 6859749"/>
              <a:gd name="connsiteX0" fmla="*/ 0 w 2046760"/>
              <a:gd name="connsiteY0" fmla="*/ 0 h 6859749"/>
              <a:gd name="connsiteX1" fmla="*/ 1999625 w 2046760"/>
              <a:gd name="connsiteY1" fmla="*/ 0 h 6859749"/>
              <a:gd name="connsiteX2" fmla="*/ 2046760 w 2046760"/>
              <a:gd name="connsiteY2" fmla="*/ 6859749 h 6859749"/>
              <a:gd name="connsiteX3" fmla="*/ 0 w 2046760"/>
              <a:gd name="connsiteY3" fmla="*/ 6859749 h 6859749"/>
              <a:gd name="connsiteX4" fmla="*/ 0 w 2046760"/>
              <a:gd name="connsiteY4" fmla="*/ 0 h 6859749"/>
              <a:gd name="connsiteX0" fmla="*/ 0 w 2567481"/>
              <a:gd name="connsiteY0" fmla="*/ 0 h 6859749"/>
              <a:gd name="connsiteX1" fmla="*/ 1999625 w 2567481"/>
              <a:gd name="connsiteY1" fmla="*/ 0 h 6859749"/>
              <a:gd name="connsiteX2" fmla="*/ 2046760 w 2567481"/>
              <a:gd name="connsiteY2" fmla="*/ 6859749 h 6859749"/>
              <a:gd name="connsiteX3" fmla="*/ 0 w 2567481"/>
              <a:gd name="connsiteY3" fmla="*/ 6859749 h 6859749"/>
              <a:gd name="connsiteX4" fmla="*/ 0 w 2567481"/>
              <a:gd name="connsiteY4" fmla="*/ 0 h 6859749"/>
              <a:gd name="connsiteX0" fmla="*/ 0 w 2606088"/>
              <a:gd name="connsiteY0" fmla="*/ 0 h 6859749"/>
              <a:gd name="connsiteX1" fmla="*/ 1999625 w 2606088"/>
              <a:gd name="connsiteY1" fmla="*/ 0 h 6859749"/>
              <a:gd name="connsiteX2" fmla="*/ 2046760 w 2606088"/>
              <a:gd name="connsiteY2" fmla="*/ 6859749 h 6859749"/>
              <a:gd name="connsiteX3" fmla="*/ 0 w 2606088"/>
              <a:gd name="connsiteY3" fmla="*/ 6859749 h 6859749"/>
              <a:gd name="connsiteX4" fmla="*/ 0 w 2606088"/>
              <a:gd name="connsiteY4" fmla="*/ 0 h 6859749"/>
              <a:gd name="connsiteX0" fmla="*/ 0 w 2600807"/>
              <a:gd name="connsiteY0" fmla="*/ 0 h 6859749"/>
              <a:gd name="connsiteX1" fmla="*/ 1980771 w 2600807"/>
              <a:gd name="connsiteY1" fmla="*/ 0 h 6859749"/>
              <a:gd name="connsiteX2" fmla="*/ 2046760 w 2600807"/>
              <a:gd name="connsiteY2" fmla="*/ 6859749 h 6859749"/>
              <a:gd name="connsiteX3" fmla="*/ 0 w 2600807"/>
              <a:gd name="connsiteY3" fmla="*/ 6859749 h 6859749"/>
              <a:gd name="connsiteX4" fmla="*/ 0 w 2600807"/>
              <a:gd name="connsiteY4" fmla="*/ 0 h 6859749"/>
              <a:gd name="connsiteX0" fmla="*/ 0 w 2592015"/>
              <a:gd name="connsiteY0" fmla="*/ 0 h 6859749"/>
              <a:gd name="connsiteX1" fmla="*/ 1980771 w 2592015"/>
              <a:gd name="connsiteY1" fmla="*/ 0 h 6859749"/>
              <a:gd name="connsiteX2" fmla="*/ 2046760 w 2592015"/>
              <a:gd name="connsiteY2" fmla="*/ 6859749 h 6859749"/>
              <a:gd name="connsiteX3" fmla="*/ 0 w 2592015"/>
              <a:gd name="connsiteY3" fmla="*/ 6859749 h 6859749"/>
              <a:gd name="connsiteX4" fmla="*/ 0 w 2592015"/>
              <a:gd name="connsiteY4" fmla="*/ 0 h 6859749"/>
              <a:gd name="connsiteX0" fmla="*/ 0 w 2592015"/>
              <a:gd name="connsiteY0" fmla="*/ 0 h 6859749"/>
              <a:gd name="connsiteX1" fmla="*/ 1980771 w 2592015"/>
              <a:gd name="connsiteY1" fmla="*/ 0 h 6859749"/>
              <a:gd name="connsiteX2" fmla="*/ 2046760 w 2592015"/>
              <a:gd name="connsiteY2" fmla="*/ 6859749 h 6859749"/>
              <a:gd name="connsiteX3" fmla="*/ 0 w 2592015"/>
              <a:gd name="connsiteY3" fmla="*/ 6859749 h 6859749"/>
              <a:gd name="connsiteX4" fmla="*/ 0 w 2592015"/>
              <a:gd name="connsiteY4" fmla="*/ 0 h 6859749"/>
              <a:gd name="connsiteX0" fmla="*/ 0 w 2564804"/>
              <a:gd name="connsiteY0" fmla="*/ 0 h 6859749"/>
              <a:gd name="connsiteX1" fmla="*/ 1980771 w 2564804"/>
              <a:gd name="connsiteY1" fmla="*/ 0 h 6859749"/>
              <a:gd name="connsiteX2" fmla="*/ 2046760 w 2564804"/>
              <a:gd name="connsiteY2" fmla="*/ 6859749 h 6859749"/>
              <a:gd name="connsiteX3" fmla="*/ 0 w 2564804"/>
              <a:gd name="connsiteY3" fmla="*/ 6859749 h 6859749"/>
              <a:gd name="connsiteX4" fmla="*/ 0 w 2564804"/>
              <a:gd name="connsiteY4" fmla="*/ 0 h 6859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804" h="6859749">
                <a:moveTo>
                  <a:pt x="0" y="0"/>
                </a:moveTo>
                <a:lnTo>
                  <a:pt x="1980771" y="0"/>
                </a:lnTo>
                <a:cubicBezTo>
                  <a:pt x="2005910" y="174979"/>
                  <a:pt x="3237679" y="2838634"/>
                  <a:pt x="2046760" y="6859749"/>
                </a:cubicBezTo>
                <a:lnTo>
                  <a:pt x="0" y="685974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6" name="عنصر نائب للنص 5">
            <a:extLst>
              <a:ext uri="{FF2B5EF4-FFF2-40B4-BE49-F238E27FC236}">
                <a16:creationId xmlns:a16="http://schemas.microsoft.com/office/drawing/2014/main" id="{0919C2D0-427E-4EC2-97CA-5894246E3C7C}"/>
              </a:ext>
            </a:extLst>
          </p:cNvPr>
          <p:cNvSpPr>
            <a:spLocks noGrp="1"/>
          </p:cNvSpPr>
          <p:nvPr>
            <p:ph type="body" sz="quarter" idx="14" hasCustomPrompt="1"/>
          </p:nvPr>
        </p:nvSpPr>
        <p:spPr>
          <a:xfrm>
            <a:off x="3106594" y="3787548"/>
            <a:ext cx="7148512" cy="1382712"/>
          </a:xfrm>
        </p:spPr>
        <p:txBody>
          <a:bodyPr rtlCol="1">
            <a:normAutofit/>
          </a:bodyPr>
          <a:lstStyle>
            <a:lvl1pPr marL="0" indent="0" algn="r" rtl="1">
              <a:buNone/>
              <a:defRPr sz="4100">
                <a:solidFill>
                  <a:schemeClr val="tx1">
                    <a:lumMod val="65000"/>
                    <a:lumOff val="3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pPr lvl="0" rtl="1"/>
            <a:r>
              <a:rPr lang="ar-SA" noProof="0"/>
              <a:t>انقر لإضافة عنوان فرعي</a:t>
            </a:r>
          </a:p>
        </p:txBody>
      </p:sp>
      <p:sp>
        <p:nvSpPr>
          <p:cNvPr id="15" name="العنوان 14">
            <a:extLst>
              <a:ext uri="{FF2B5EF4-FFF2-40B4-BE49-F238E27FC236}">
                <a16:creationId xmlns:a16="http://schemas.microsoft.com/office/drawing/2014/main" id="{25FE897E-283F-4CA2-A452-0F26A45C137E}"/>
              </a:ext>
            </a:extLst>
          </p:cNvPr>
          <p:cNvSpPr>
            <a:spLocks noGrp="1"/>
          </p:cNvSpPr>
          <p:nvPr>
            <p:ph type="title" hasCustomPrompt="1"/>
          </p:nvPr>
        </p:nvSpPr>
        <p:spPr>
          <a:xfrm>
            <a:off x="3061690" y="2349660"/>
            <a:ext cx="8292111" cy="1399667"/>
          </a:xfrm>
        </p:spPr>
        <p:txBody>
          <a:bodyPr rtlCol="1" anchor="b">
            <a:noAutofit/>
          </a:bodyPr>
          <a:lstStyle>
            <a:lvl1pPr algn="r" rtl="1">
              <a:defRPr sz="8200">
                <a:solidFill>
                  <a:schemeClr val="tx1">
                    <a:lumMod val="65000"/>
                    <a:lumOff val="3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pPr rtl="1"/>
            <a:r>
              <a:rPr lang="ar-SA" noProof="0"/>
              <a:t>انقر لإضافة عنوان</a:t>
            </a:r>
          </a:p>
        </p:txBody>
      </p:sp>
      <p:sp>
        <p:nvSpPr>
          <p:cNvPr id="7" name="عنصر نائب للتاريخ 6">
            <a:extLst>
              <a:ext uri="{FF2B5EF4-FFF2-40B4-BE49-F238E27FC236}">
                <a16:creationId xmlns:a16="http://schemas.microsoft.com/office/drawing/2014/main" id="{483479B2-DA38-42C0-A896-9F8545DE5EAC}"/>
              </a:ext>
            </a:extLst>
          </p:cNvPr>
          <p:cNvSpPr>
            <a:spLocks noGrp="1"/>
          </p:cNvSpPr>
          <p:nvPr>
            <p:ph type="dt" sz="half" idx="16"/>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fld id="{BC67D9B1-59D3-41C9-BB86-978B7F352C7C}" type="datetime1">
              <a:rPr kumimoji="0" lang="ar-SA"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rPr>
              <a:pPr marL="0" marR="0" lvl="0" indent="0" algn="r" defTabSz="914400" rtl="1" eaLnBrk="1" fontAlgn="auto" latinLnBrk="0" hangingPunct="1">
                <a:lnSpc>
                  <a:spcPct val="100000"/>
                </a:lnSpc>
                <a:spcBef>
                  <a:spcPts val="0"/>
                </a:spcBef>
                <a:spcAft>
                  <a:spcPts val="0"/>
                </a:spcAft>
                <a:buClrTx/>
                <a:buSzTx/>
                <a:buFontTx/>
                <a:buNone/>
                <a:tabLst/>
                <a:defRPr/>
              </a:pPr>
              <a:t>24/11/1444</a:t>
            </a:fld>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8" name="عنصر نائب للتذييل 7">
            <a:extLst>
              <a:ext uri="{FF2B5EF4-FFF2-40B4-BE49-F238E27FC236}">
                <a16:creationId xmlns:a16="http://schemas.microsoft.com/office/drawing/2014/main" id="{87042978-DC75-4938-8243-E29119EF32C1}"/>
              </a:ext>
            </a:extLst>
          </p:cNvPr>
          <p:cNvSpPr>
            <a:spLocks noGrp="1"/>
          </p:cNvSpPr>
          <p:nvPr>
            <p:ph type="ftr" sz="quarter" idx="17"/>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9" name="عنصر نائب لرقم الشريحة 8">
            <a:extLst>
              <a:ext uri="{FF2B5EF4-FFF2-40B4-BE49-F238E27FC236}">
                <a16:creationId xmlns:a16="http://schemas.microsoft.com/office/drawing/2014/main" id="{B7D92BE1-E2CB-42E9-8F81-535372A1B4E8}"/>
              </a:ext>
            </a:extLst>
          </p:cNvPr>
          <p:cNvSpPr>
            <a:spLocks noGrp="1"/>
          </p:cNvSpPr>
          <p:nvPr>
            <p:ph type="sldNum" sz="quarter" idx="18"/>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fld id="{E7F6F2DD-221D-4991-BA23-B2C16AFFF246}" type="slidenum">
              <a:rPr kumimoji="0" lang="ar-SA"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Tree>
    <p:extLst>
      <p:ext uri="{BB962C8B-B14F-4D97-AF65-F5344CB8AC3E}">
        <p14:creationId xmlns:p14="http://schemas.microsoft.com/office/powerpoint/2010/main" val="19548895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العنوان فقط">
    <p:spTree>
      <p:nvGrpSpPr>
        <p:cNvPr id="1" name=""/>
        <p:cNvGrpSpPr/>
        <p:nvPr/>
      </p:nvGrpSpPr>
      <p:grpSpPr>
        <a:xfrm>
          <a:off x="0" y="0"/>
          <a:ext cx="0" cy="0"/>
          <a:chOff x="0" y="0"/>
          <a:chExt cx="0" cy="0"/>
        </a:xfrm>
      </p:grpSpPr>
      <p:sp>
        <p:nvSpPr>
          <p:cNvPr id="6" name="مستطيل 5">
            <a:extLst>
              <a:ext uri="{FF2B5EF4-FFF2-40B4-BE49-F238E27FC236}">
                <a16:creationId xmlns:a16="http://schemas.microsoft.com/office/drawing/2014/main" id="{EC44F7B3-98E3-40F2-899B-399B0D3281A3}"/>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2" name="العنوان 1">
            <a:extLst>
              <a:ext uri="{FF2B5EF4-FFF2-40B4-BE49-F238E27FC236}">
                <a16:creationId xmlns:a16="http://schemas.microsoft.com/office/drawing/2014/main" id="{3C7D2B3F-018A-4130-B26A-25A2E37D8431}"/>
              </a:ext>
            </a:extLst>
          </p:cNvPr>
          <p:cNvSpPr>
            <a:spLocks noGrp="1"/>
          </p:cNvSpPr>
          <p:nvPr>
            <p:ph type="title" hasCustomPrompt="1"/>
          </p:nvPr>
        </p:nvSpPr>
        <p:spPr>
          <a:xfrm>
            <a:off x="838200" y="2181225"/>
            <a:ext cx="10515600" cy="2495550"/>
          </a:xfrm>
        </p:spPr>
        <p:txBody>
          <a:bodyPr rtlCol="1">
            <a:noAutofit/>
          </a:bodyPr>
          <a:lstStyle>
            <a:lvl1pPr algn="ctr" rtl="1">
              <a:defRPr sz="8200">
                <a:solidFill>
                  <a:schemeClr val="tx1">
                    <a:lumMod val="65000"/>
                    <a:lumOff val="3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pPr rtl="1"/>
            <a:r>
              <a:rPr lang="ar-SA" noProof="0"/>
              <a:t>انقر لإضافة عنوان</a:t>
            </a:r>
          </a:p>
        </p:txBody>
      </p:sp>
      <p:sp>
        <p:nvSpPr>
          <p:cNvPr id="7" name="عنصر نائب للتاريخ 6">
            <a:extLst>
              <a:ext uri="{FF2B5EF4-FFF2-40B4-BE49-F238E27FC236}">
                <a16:creationId xmlns:a16="http://schemas.microsoft.com/office/drawing/2014/main" id="{CB59F85E-2BF1-49AB-948A-9AF1F748C435}"/>
              </a:ext>
            </a:extLst>
          </p:cNvPr>
          <p:cNvSpPr>
            <a:spLocks noGrp="1"/>
          </p:cNvSpPr>
          <p:nvPr>
            <p:ph type="dt" sz="half" idx="10"/>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fld id="{155D9C02-35F4-4283-92A3-12E402C65594}" type="datetime1">
              <a:rPr kumimoji="0" lang="ar-SA"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rPr>
              <a:pPr marL="0" marR="0" lvl="0" indent="0" algn="r" defTabSz="914400" rtl="1" eaLnBrk="1" fontAlgn="auto" latinLnBrk="0" hangingPunct="1">
                <a:lnSpc>
                  <a:spcPct val="100000"/>
                </a:lnSpc>
                <a:spcBef>
                  <a:spcPts val="0"/>
                </a:spcBef>
                <a:spcAft>
                  <a:spcPts val="0"/>
                </a:spcAft>
                <a:buClrTx/>
                <a:buSzTx/>
                <a:buFontTx/>
                <a:buNone/>
                <a:tabLst/>
                <a:defRPr/>
              </a:pPr>
              <a:t>24/11/1444</a:t>
            </a:fld>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8" name="عنصر نائب للتذييل 7">
            <a:extLst>
              <a:ext uri="{FF2B5EF4-FFF2-40B4-BE49-F238E27FC236}">
                <a16:creationId xmlns:a16="http://schemas.microsoft.com/office/drawing/2014/main" id="{47137F35-7EC2-46E5-84F1-ED2853CAE5DA}"/>
              </a:ext>
            </a:extLst>
          </p:cNvPr>
          <p:cNvSpPr>
            <a:spLocks noGrp="1"/>
          </p:cNvSpPr>
          <p:nvPr>
            <p:ph type="ftr" sz="quarter" idx="11"/>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9" name="عنصر نائب لرقم الشريحة 8">
            <a:extLst>
              <a:ext uri="{FF2B5EF4-FFF2-40B4-BE49-F238E27FC236}">
                <a16:creationId xmlns:a16="http://schemas.microsoft.com/office/drawing/2014/main" id="{32C13ED4-C27F-404D-8C33-413B6338B2B7}"/>
              </a:ext>
            </a:extLst>
          </p:cNvPr>
          <p:cNvSpPr>
            <a:spLocks noGrp="1"/>
          </p:cNvSpPr>
          <p:nvPr>
            <p:ph type="sldNum" sz="quarter" idx="12"/>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fld id="{E7F6F2DD-221D-4991-BA23-B2C16AFFF246}" type="slidenum">
              <a:rPr kumimoji="0" lang="ar-SA"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Tree>
    <p:extLst>
      <p:ext uri="{BB962C8B-B14F-4D97-AF65-F5344CB8AC3E}">
        <p14:creationId xmlns:p14="http://schemas.microsoft.com/office/powerpoint/2010/main" val="33689918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مخصص ">
    <p:spTree>
      <p:nvGrpSpPr>
        <p:cNvPr id="1" name=""/>
        <p:cNvGrpSpPr/>
        <p:nvPr/>
      </p:nvGrpSpPr>
      <p:grpSpPr>
        <a:xfrm>
          <a:off x="0" y="0"/>
          <a:ext cx="0" cy="0"/>
          <a:chOff x="0" y="0"/>
          <a:chExt cx="0" cy="0"/>
        </a:xfrm>
      </p:grpSpPr>
      <p:sp>
        <p:nvSpPr>
          <p:cNvPr id="28" name="مستطيل 27">
            <a:extLst>
              <a:ext uri="{FF2B5EF4-FFF2-40B4-BE49-F238E27FC236}">
                <a16:creationId xmlns:a16="http://schemas.microsoft.com/office/drawing/2014/main" id="{BEAAA90D-EC98-41FE-BED5-F2A0FE399F9B}"/>
              </a:ext>
              <a:ext uri="{C183D7F6-B498-43B3-948B-1728B52AA6E4}">
                <adec:decorative xmlns="" xmlns:adec="http://schemas.microsoft.com/office/drawing/2017/decorative" val="1"/>
              </a:ext>
            </a:extLst>
          </p:cNvPr>
          <p:cNvSpPr/>
          <p:nvPr userDrawn="1"/>
        </p:nvSpPr>
        <p:spPr>
          <a:xfrm>
            <a:off x="0" y="1664220"/>
            <a:ext cx="12192000" cy="11231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68" name="عنصر نائب للصورة 67">
            <a:extLst>
              <a:ext uri="{FF2B5EF4-FFF2-40B4-BE49-F238E27FC236}">
                <a16:creationId xmlns:a16="http://schemas.microsoft.com/office/drawing/2014/main" id="{316DFE2B-084C-4134-8A27-FD9E0ACA2DC5}"/>
              </a:ext>
            </a:extLst>
          </p:cNvPr>
          <p:cNvSpPr>
            <a:spLocks noGrp="1" noChangeAspect="1"/>
          </p:cNvSpPr>
          <p:nvPr>
            <p:ph type="pic" sz="quarter" idx="28"/>
          </p:nvPr>
        </p:nvSpPr>
        <p:spPr>
          <a:xfrm>
            <a:off x="549274" y="4358841"/>
            <a:ext cx="444024" cy="707122"/>
          </a:xfrm>
        </p:spPr>
        <p:txBody>
          <a:bodyPr rtlCol="1">
            <a:normAutofit/>
          </a:bodyPr>
          <a:lstStyle>
            <a:lvl1pPr marL="0" indent="0" algn="r" rtl="1">
              <a:buNone/>
              <a:defRPr sz="800">
                <a:latin typeface="Tahoma" panose="020B0604030504040204" pitchFamily="34" charset="0"/>
                <a:ea typeface="Tahoma" panose="020B0604030504040204" pitchFamily="34" charset="0"/>
                <a:cs typeface="Tahoma" panose="020B0604030504040204" pitchFamily="34" charset="0"/>
              </a:defRPr>
            </a:lvl1pPr>
          </a:lstStyle>
          <a:p>
            <a:pPr rtl="1"/>
            <a:r>
              <a:rPr lang="ar-SA" noProof="0"/>
              <a:t>انقر فوق الأيقونة لإضافة صورة</a:t>
            </a:r>
          </a:p>
        </p:txBody>
      </p:sp>
      <p:sp>
        <p:nvSpPr>
          <p:cNvPr id="70" name="عنصر نائب للصورة 69">
            <a:extLst>
              <a:ext uri="{FF2B5EF4-FFF2-40B4-BE49-F238E27FC236}">
                <a16:creationId xmlns:a16="http://schemas.microsoft.com/office/drawing/2014/main" id="{18595927-69A3-44E2-8E8E-B097B8995974}"/>
              </a:ext>
            </a:extLst>
          </p:cNvPr>
          <p:cNvSpPr>
            <a:spLocks noGrp="1" noChangeAspect="1"/>
          </p:cNvSpPr>
          <p:nvPr>
            <p:ph type="pic" sz="quarter" idx="29"/>
          </p:nvPr>
        </p:nvSpPr>
        <p:spPr>
          <a:xfrm>
            <a:off x="549275" y="5183978"/>
            <a:ext cx="420805" cy="697710"/>
          </a:xfrm>
        </p:spPr>
        <p:txBody>
          <a:bodyPr rtlCol="1">
            <a:normAutofit/>
          </a:bodyPr>
          <a:lstStyle>
            <a:lvl1pPr marL="0" indent="0" algn="r" rtl="1">
              <a:buNone/>
              <a:defRPr sz="600">
                <a:latin typeface="Tahoma" panose="020B0604030504040204" pitchFamily="34" charset="0"/>
                <a:ea typeface="Tahoma" panose="020B0604030504040204" pitchFamily="34" charset="0"/>
                <a:cs typeface="Tahoma" panose="020B0604030504040204" pitchFamily="34" charset="0"/>
              </a:defRPr>
            </a:lvl1pPr>
          </a:lstStyle>
          <a:p>
            <a:pPr rtl="1"/>
            <a:r>
              <a:rPr lang="ar-SA" noProof="0"/>
              <a:t>انقر فوق الأيقونة لإضافة صورة</a:t>
            </a:r>
          </a:p>
        </p:txBody>
      </p:sp>
      <p:sp>
        <p:nvSpPr>
          <p:cNvPr id="72" name="عنصر نائب للصورة 71">
            <a:extLst>
              <a:ext uri="{FF2B5EF4-FFF2-40B4-BE49-F238E27FC236}">
                <a16:creationId xmlns:a16="http://schemas.microsoft.com/office/drawing/2014/main" id="{34E24708-2E70-403A-8C0D-173D52979D2C}"/>
              </a:ext>
            </a:extLst>
          </p:cNvPr>
          <p:cNvSpPr>
            <a:spLocks noGrp="1"/>
          </p:cNvSpPr>
          <p:nvPr>
            <p:ph type="pic" sz="quarter" idx="30"/>
          </p:nvPr>
        </p:nvSpPr>
        <p:spPr>
          <a:xfrm>
            <a:off x="549274" y="5991226"/>
            <a:ext cx="425520" cy="669925"/>
          </a:xfrm>
        </p:spPr>
        <p:txBody>
          <a:bodyPr rtlCol="1">
            <a:normAutofit/>
          </a:bodyPr>
          <a:lstStyle>
            <a:lvl1pPr marL="0" indent="0" algn="r" rtl="1">
              <a:buNone/>
              <a:defRPr sz="600">
                <a:latin typeface="Tahoma" panose="020B0604030504040204" pitchFamily="34" charset="0"/>
                <a:ea typeface="Tahoma" panose="020B0604030504040204" pitchFamily="34" charset="0"/>
                <a:cs typeface="Tahoma" panose="020B0604030504040204" pitchFamily="34" charset="0"/>
              </a:defRPr>
            </a:lvl1pPr>
          </a:lstStyle>
          <a:p>
            <a:pPr rtl="1"/>
            <a:r>
              <a:rPr lang="ar-SA" noProof="0"/>
              <a:t>انقر فوق الأيقونة لإضافة صورة</a:t>
            </a:r>
          </a:p>
        </p:txBody>
      </p:sp>
      <p:sp>
        <p:nvSpPr>
          <p:cNvPr id="64" name="عنصر نائب للصورة 63">
            <a:extLst>
              <a:ext uri="{FF2B5EF4-FFF2-40B4-BE49-F238E27FC236}">
                <a16:creationId xmlns:a16="http://schemas.microsoft.com/office/drawing/2014/main" id="{790644FB-EBB4-4924-A139-5BEE882BFA67}"/>
              </a:ext>
            </a:extLst>
          </p:cNvPr>
          <p:cNvSpPr>
            <a:spLocks noGrp="1"/>
          </p:cNvSpPr>
          <p:nvPr>
            <p:ph type="pic" sz="quarter" idx="26"/>
          </p:nvPr>
        </p:nvSpPr>
        <p:spPr>
          <a:xfrm>
            <a:off x="549274" y="3718734"/>
            <a:ext cx="540000" cy="522093"/>
          </a:xfrm>
        </p:spPr>
        <p:txBody>
          <a:bodyPr rtlCol="1">
            <a:normAutofit/>
          </a:bodyPr>
          <a:lstStyle>
            <a:lvl1pPr marL="0" indent="0" algn="r" rtl="1">
              <a:buFont typeface="Arial" panose="020B0604020202020204" pitchFamily="34" charset="0"/>
              <a:buNone/>
              <a:defRPr sz="800">
                <a:latin typeface="Tahoma" panose="020B0604030504040204" pitchFamily="34" charset="0"/>
                <a:ea typeface="Tahoma" panose="020B0604030504040204" pitchFamily="34" charset="0"/>
                <a:cs typeface="Tahoma" panose="020B0604030504040204" pitchFamily="34" charset="0"/>
              </a:defRPr>
            </a:lvl1pPr>
          </a:lstStyle>
          <a:p>
            <a:pPr rtl="1"/>
            <a:r>
              <a:rPr lang="ar-SA" noProof="0"/>
              <a:t>انقر فوق الأيقونة لإضافة صورة</a:t>
            </a:r>
          </a:p>
        </p:txBody>
      </p:sp>
      <p:sp>
        <p:nvSpPr>
          <p:cNvPr id="101" name="عنصر نائب للصورة 63">
            <a:extLst>
              <a:ext uri="{FF2B5EF4-FFF2-40B4-BE49-F238E27FC236}">
                <a16:creationId xmlns:a16="http://schemas.microsoft.com/office/drawing/2014/main" id="{2C6657F7-A121-49E1-8F18-1256502F4B8D}"/>
              </a:ext>
            </a:extLst>
          </p:cNvPr>
          <p:cNvSpPr>
            <a:spLocks noGrp="1" noChangeAspect="1"/>
          </p:cNvSpPr>
          <p:nvPr>
            <p:ph type="pic" sz="quarter" idx="41"/>
          </p:nvPr>
        </p:nvSpPr>
        <p:spPr>
          <a:xfrm>
            <a:off x="549275" y="2936656"/>
            <a:ext cx="488553" cy="610476"/>
          </a:xfrm>
        </p:spPr>
        <p:txBody>
          <a:bodyPr rtlCol="1">
            <a:normAutofit/>
          </a:bodyPr>
          <a:lstStyle>
            <a:lvl1pPr marL="0" indent="0" algn="r" rtl="1">
              <a:buFont typeface="Arial" panose="020B0604020202020204" pitchFamily="34" charset="0"/>
              <a:buNone/>
              <a:defRPr sz="800">
                <a:latin typeface="Tahoma" panose="020B0604030504040204" pitchFamily="34" charset="0"/>
                <a:ea typeface="Tahoma" panose="020B0604030504040204" pitchFamily="34" charset="0"/>
                <a:cs typeface="Tahoma" panose="020B0604030504040204" pitchFamily="34" charset="0"/>
              </a:defRPr>
            </a:lvl1pPr>
          </a:lstStyle>
          <a:p>
            <a:pPr rtl="1"/>
            <a:r>
              <a:rPr lang="ar-SA" noProof="0"/>
              <a:t>انقر فوق الأيقونة لإضافة صورة</a:t>
            </a:r>
          </a:p>
        </p:txBody>
      </p:sp>
      <p:sp>
        <p:nvSpPr>
          <p:cNvPr id="98" name="عنصر نائب للنص 97">
            <a:extLst>
              <a:ext uri="{FF2B5EF4-FFF2-40B4-BE49-F238E27FC236}">
                <a16:creationId xmlns:a16="http://schemas.microsoft.com/office/drawing/2014/main" id="{234DDB24-5473-4E3A-87C2-2C13F43A98DA}"/>
              </a:ext>
            </a:extLst>
          </p:cNvPr>
          <p:cNvSpPr>
            <a:spLocks noGrp="1"/>
          </p:cNvSpPr>
          <p:nvPr>
            <p:ph type="body" sz="quarter" idx="40" hasCustomPrompt="1"/>
          </p:nvPr>
        </p:nvSpPr>
        <p:spPr>
          <a:xfrm>
            <a:off x="1233488" y="4587081"/>
            <a:ext cx="3078162" cy="360362"/>
          </a:xfrm>
        </p:spPr>
        <p:txBody>
          <a:bodyPr rtlCol="1" anchor="ctr">
            <a:normAutofit/>
          </a:bodyPr>
          <a:lstStyle>
            <a:lvl1pPr marL="0" indent="0" algn="r" rtl="1">
              <a:buNone/>
              <a:defRPr sz="1800">
                <a:latin typeface="Tahoma" panose="020B0604030504040204" pitchFamily="34" charset="0"/>
                <a:ea typeface="Tahoma" panose="020B0604030504040204" pitchFamily="34" charset="0"/>
                <a:cs typeface="Tahoma" panose="020B0604030504040204" pitchFamily="34" charset="0"/>
              </a:defRPr>
            </a:lvl1pPr>
            <a:lvl2pPr algn="r" rtl="1">
              <a:defRPr sz="1200"/>
            </a:lvl2pPr>
            <a:lvl3pPr algn="r" rtl="1">
              <a:defRPr sz="1100"/>
            </a:lvl3pPr>
            <a:lvl4pPr algn="r" rtl="1">
              <a:defRPr sz="1050"/>
            </a:lvl4pPr>
            <a:lvl5pPr algn="r" rtl="1">
              <a:defRPr sz="1050"/>
            </a:lvl5pPr>
          </a:lstStyle>
          <a:p>
            <a:pPr lvl="0" rtl="1"/>
            <a:r>
              <a:rPr lang="ar-SA" noProof="0"/>
              <a:t>انقر لتحرير أنماط النص الرئيسي</a:t>
            </a:r>
          </a:p>
        </p:txBody>
      </p:sp>
      <p:sp>
        <p:nvSpPr>
          <p:cNvPr id="90" name="عنصر نائب للنص 89">
            <a:extLst>
              <a:ext uri="{FF2B5EF4-FFF2-40B4-BE49-F238E27FC236}">
                <a16:creationId xmlns:a16="http://schemas.microsoft.com/office/drawing/2014/main" id="{95901B5C-B37D-4C6C-BF5D-18BAD4CAB76E}"/>
              </a:ext>
            </a:extLst>
          </p:cNvPr>
          <p:cNvSpPr>
            <a:spLocks noGrp="1"/>
          </p:cNvSpPr>
          <p:nvPr>
            <p:ph type="body" sz="quarter" idx="36" hasCustomPrompt="1"/>
          </p:nvPr>
        </p:nvSpPr>
        <p:spPr>
          <a:xfrm>
            <a:off x="3649663" y="2019300"/>
            <a:ext cx="6081712" cy="350838"/>
          </a:xfrm>
        </p:spPr>
        <p:txBody>
          <a:bodyPr rtlCol="1">
            <a:normAutofit/>
          </a:bodyPr>
          <a:lstStyle>
            <a:lvl1pPr marL="0" indent="0" algn="r" rtl="1">
              <a:buNone/>
              <a:defRPr sz="1800">
                <a:latin typeface="Tahoma" panose="020B0604030504040204" pitchFamily="34" charset="0"/>
                <a:ea typeface="Tahoma" panose="020B0604030504040204" pitchFamily="34" charset="0"/>
                <a:cs typeface="Tahoma" panose="020B0604030504040204" pitchFamily="34" charset="0"/>
              </a:defRPr>
            </a:lvl1pPr>
            <a:lvl2pPr algn="r" rtl="1">
              <a:defRPr sz="1200"/>
            </a:lvl2pPr>
            <a:lvl3pPr algn="r" rtl="1">
              <a:defRPr sz="1100"/>
            </a:lvl3pPr>
            <a:lvl4pPr algn="r" rtl="1">
              <a:defRPr sz="1050"/>
            </a:lvl4pPr>
            <a:lvl5pPr algn="r" rtl="1">
              <a:defRPr sz="1050"/>
            </a:lvl5pPr>
          </a:lstStyle>
          <a:p>
            <a:pPr lvl="0" rtl="1"/>
            <a:r>
              <a:rPr lang="ar-SA" noProof="0"/>
              <a:t>انقر لتحرير أنماط النص الرئيسي</a:t>
            </a:r>
          </a:p>
        </p:txBody>
      </p:sp>
      <p:sp>
        <p:nvSpPr>
          <p:cNvPr id="88" name="عنصر نائب للصورة 87">
            <a:extLst>
              <a:ext uri="{FF2B5EF4-FFF2-40B4-BE49-F238E27FC236}">
                <a16:creationId xmlns:a16="http://schemas.microsoft.com/office/drawing/2014/main" id="{38EC76EE-EB81-47B7-9744-21DFD6757890}"/>
              </a:ext>
            </a:extLst>
          </p:cNvPr>
          <p:cNvSpPr>
            <a:spLocks noGrp="1"/>
          </p:cNvSpPr>
          <p:nvPr>
            <p:ph type="pic" sz="quarter" idx="35"/>
          </p:nvPr>
        </p:nvSpPr>
        <p:spPr>
          <a:xfrm>
            <a:off x="5175251" y="2966269"/>
            <a:ext cx="3457575" cy="604837"/>
          </a:xfrm>
        </p:spPr>
        <p:txBody>
          <a:bodyPr rtlCol="1">
            <a:normAutofit/>
          </a:bodyPr>
          <a:lstStyle>
            <a:lvl1pPr marL="0" indent="0" algn="r" rtl="1">
              <a:buNone/>
              <a:defRPr sz="1200">
                <a:latin typeface="Tahoma" panose="020B0604030504040204" pitchFamily="34" charset="0"/>
                <a:ea typeface="Tahoma" panose="020B0604030504040204" pitchFamily="34" charset="0"/>
                <a:cs typeface="Tahoma" panose="020B0604030504040204" pitchFamily="34" charset="0"/>
              </a:defRPr>
            </a:lvl1pPr>
          </a:lstStyle>
          <a:p>
            <a:pPr rtl="1"/>
            <a:r>
              <a:rPr lang="ar-SA" noProof="0"/>
              <a:t>انقر فوق الأيقونة لإضافة صورة</a:t>
            </a:r>
          </a:p>
        </p:txBody>
      </p:sp>
      <p:sp>
        <p:nvSpPr>
          <p:cNvPr id="92" name="عنصر نائب للنص 91">
            <a:extLst>
              <a:ext uri="{FF2B5EF4-FFF2-40B4-BE49-F238E27FC236}">
                <a16:creationId xmlns:a16="http://schemas.microsoft.com/office/drawing/2014/main" id="{0E108696-B9B7-4AE1-8918-CC00E7C868D6}"/>
              </a:ext>
            </a:extLst>
          </p:cNvPr>
          <p:cNvSpPr>
            <a:spLocks noGrp="1"/>
          </p:cNvSpPr>
          <p:nvPr>
            <p:ph type="body" sz="quarter" idx="37" hasCustomPrompt="1"/>
          </p:nvPr>
        </p:nvSpPr>
        <p:spPr>
          <a:xfrm>
            <a:off x="8728076" y="3084513"/>
            <a:ext cx="3128963" cy="368300"/>
          </a:xfrm>
        </p:spPr>
        <p:txBody>
          <a:bodyPr rtlCol="1" anchor="ctr">
            <a:normAutofit/>
          </a:bodyPr>
          <a:lstStyle>
            <a:lvl1pPr marL="0" indent="0" algn="r" rtl="1">
              <a:buNone/>
              <a:defRPr sz="1800">
                <a:latin typeface="Tahoma" panose="020B0604030504040204" pitchFamily="34" charset="0"/>
                <a:ea typeface="Tahoma" panose="020B0604030504040204" pitchFamily="34" charset="0"/>
                <a:cs typeface="Tahoma" panose="020B0604030504040204" pitchFamily="34" charset="0"/>
              </a:defRPr>
            </a:lvl1pPr>
            <a:lvl2pPr algn="r" rtl="1">
              <a:defRPr sz="1200"/>
            </a:lvl2pPr>
            <a:lvl3pPr algn="r" rtl="1">
              <a:defRPr sz="1100"/>
            </a:lvl3pPr>
            <a:lvl4pPr algn="r" rtl="1">
              <a:defRPr sz="1050"/>
            </a:lvl4pPr>
            <a:lvl5pPr algn="r" rtl="1">
              <a:defRPr sz="1050"/>
            </a:lvl5pPr>
          </a:lstStyle>
          <a:p>
            <a:pPr lvl="0" rtl="1"/>
            <a:r>
              <a:rPr lang="ar-SA" noProof="0"/>
              <a:t>انقر لتحرير أنماط النص الرئيسي</a:t>
            </a:r>
          </a:p>
        </p:txBody>
      </p:sp>
      <p:sp>
        <p:nvSpPr>
          <p:cNvPr id="96" name="عنصر نائب للنص 95">
            <a:extLst>
              <a:ext uri="{FF2B5EF4-FFF2-40B4-BE49-F238E27FC236}">
                <a16:creationId xmlns:a16="http://schemas.microsoft.com/office/drawing/2014/main" id="{83A41563-E0A5-4C89-8D58-1EAF51C228D4}"/>
              </a:ext>
            </a:extLst>
          </p:cNvPr>
          <p:cNvSpPr>
            <a:spLocks noGrp="1"/>
          </p:cNvSpPr>
          <p:nvPr>
            <p:ph type="body" sz="quarter" idx="39" hasCustomPrompt="1"/>
          </p:nvPr>
        </p:nvSpPr>
        <p:spPr>
          <a:xfrm>
            <a:off x="1233488" y="5382022"/>
            <a:ext cx="3052762" cy="365125"/>
          </a:xfrm>
        </p:spPr>
        <p:txBody>
          <a:bodyPr rtlCol="1" anchor="ctr"/>
          <a:lstStyle>
            <a:lvl1pPr marL="0" indent="0" algn="r" rtl="1">
              <a:buNone/>
              <a:defRPr sz="1800">
                <a:latin typeface="Tahoma" panose="020B0604030504040204" pitchFamily="34" charset="0"/>
                <a:ea typeface="Tahoma" panose="020B0604030504040204" pitchFamily="34" charset="0"/>
                <a:cs typeface="Tahoma" panose="020B0604030504040204" pitchFamily="34" charset="0"/>
              </a:defRPr>
            </a:lvl1pPr>
            <a:lvl2pPr algn="r" rtl="1">
              <a:defRPr sz="1200"/>
            </a:lvl2pPr>
            <a:lvl3pPr algn="r" rtl="1">
              <a:defRPr sz="1100"/>
            </a:lvl3pPr>
            <a:lvl4pPr algn="r" rtl="1">
              <a:defRPr sz="1050"/>
            </a:lvl4pPr>
            <a:lvl5pPr algn="r" rtl="1">
              <a:defRPr sz="1050"/>
            </a:lvl5pPr>
          </a:lstStyle>
          <a:p>
            <a:pPr lvl="0" rtl="1"/>
            <a:r>
              <a:rPr lang="ar-SA" noProof="0"/>
              <a:t>انقر لتحرير نمط النص الرئيسي</a:t>
            </a:r>
          </a:p>
        </p:txBody>
      </p:sp>
      <p:sp>
        <p:nvSpPr>
          <p:cNvPr id="36" name="عنصر نائب للصورة 35">
            <a:extLst>
              <a:ext uri="{FF2B5EF4-FFF2-40B4-BE49-F238E27FC236}">
                <a16:creationId xmlns:a16="http://schemas.microsoft.com/office/drawing/2014/main" id="{044B8DA3-B7BD-4CEC-B681-434C289EE742}"/>
              </a:ext>
            </a:extLst>
          </p:cNvPr>
          <p:cNvSpPr>
            <a:spLocks noGrp="1"/>
          </p:cNvSpPr>
          <p:nvPr>
            <p:ph type="pic" sz="quarter" idx="14"/>
          </p:nvPr>
        </p:nvSpPr>
        <p:spPr>
          <a:xfrm>
            <a:off x="2916846" y="1736726"/>
            <a:ext cx="607683" cy="940389"/>
          </a:xfrm>
        </p:spPr>
        <p:txBody>
          <a:bodyPr rtlCol="1">
            <a:normAutofit/>
          </a:bodyPr>
          <a:lstStyle>
            <a:lvl1pPr marL="0" indent="0" algn="r" rtl="1">
              <a:buNone/>
              <a:defRPr sz="900">
                <a:latin typeface="Tahoma" panose="020B0604030504040204" pitchFamily="34" charset="0"/>
                <a:ea typeface="Tahoma" panose="020B0604030504040204" pitchFamily="34" charset="0"/>
                <a:cs typeface="Tahoma" panose="020B0604030504040204" pitchFamily="34" charset="0"/>
              </a:defRPr>
            </a:lvl1pPr>
          </a:lstStyle>
          <a:p>
            <a:pPr rtl="1"/>
            <a:r>
              <a:rPr lang="ar-SA" noProof="0"/>
              <a:t>انقر فوق الأيقونة لإضافة صورة</a:t>
            </a:r>
          </a:p>
        </p:txBody>
      </p:sp>
      <p:sp>
        <p:nvSpPr>
          <p:cNvPr id="42" name="عنصر نائب للنص 41">
            <a:extLst>
              <a:ext uri="{FF2B5EF4-FFF2-40B4-BE49-F238E27FC236}">
                <a16:creationId xmlns:a16="http://schemas.microsoft.com/office/drawing/2014/main" id="{C7BCD5F4-57B5-4DD7-8919-828C7DADB2B8}"/>
              </a:ext>
            </a:extLst>
          </p:cNvPr>
          <p:cNvSpPr>
            <a:spLocks noGrp="1"/>
          </p:cNvSpPr>
          <p:nvPr>
            <p:ph type="body" sz="quarter" idx="16" hasCustomPrompt="1"/>
          </p:nvPr>
        </p:nvSpPr>
        <p:spPr>
          <a:xfrm>
            <a:off x="1233488" y="3097214"/>
            <a:ext cx="3078162" cy="369887"/>
          </a:xfrm>
        </p:spPr>
        <p:txBody>
          <a:bodyPr rtlCol="1" anchor="ctr"/>
          <a:lstStyle>
            <a:lvl1pPr marL="0" indent="0" algn="r" rtl="1">
              <a:buNone/>
              <a:defRPr sz="1800">
                <a:latin typeface="Tahoma" panose="020B0604030504040204" pitchFamily="34" charset="0"/>
                <a:ea typeface="Tahoma" panose="020B0604030504040204" pitchFamily="34" charset="0"/>
                <a:cs typeface="Tahoma" panose="020B0604030504040204" pitchFamily="34" charset="0"/>
              </a:defRPr>
            </a:lvl1pPr>
            <a:lvl2pPr algn="r" rtl="1">
              <a:defRPr sz="1200"/>
            </a:lvl2pPr>
            <a:lvl3pPr algn="r" rtl="1">
              <a:defRPr sz="1100"/>
            </a:lvl3pPr>
            <a:lvl4pPr algn="r" rtl="1">
              <a:defRPr sz="1050"/>
            </a:lvl4pPr>
            <a:lvl5pPr algn="r" rtl="1">
              <a:defRPr sz="1050"/>
            </a:lvl5pPr>
          </a:lstStyle>
          <a:p>
            <a:pPr lvl="0" rtl="1"/>
            <a:r>
              <a:rPr lang="ar-SA" noProof="0"/>
              <a:t>انقر فوق</a:t>
            </a:r>
          </a:p>
        </p:txBody>
      </p:sp>
      <p:sp>
        <p:nvSpPr>
          <p:cNvPr id="50" name="عنصر نائب للنص 49">
            <a:extLst>
              <a:ext uri="{FF2B5EF4-FFF2-40B4-BE49-F238E27FC236}">
                <a16:creationId xmlns:a16="http://schemas.microsoft.com/office/drawing/2014/main" id="{56C49F0C-2E93-4964-BC01-9C6907CDE1D7}"/>
              </a:ext>
            </a:extLst>
          </p:cNvPr>
          <p:cNvSpPr>
            <a:spLocks noGrp="1"/>
          </p:cNvSpPr>
          <p:nvPr>
            <p:ph type="body" sz="quarter" idx="20" hasCustomPrompt="1"/>
          </p:nvPr>
        </p:nvSpPr>
        <p:spPr>
          <a:xfrm>
            <a:off x="1233488" y="6162676"/>
            <a:ext cx="3052762" cy="365125"/>
          </a:xfrm>
        </p:spPr>
        <p:txBody>
          <a:bodyPr rtlCol="1" anchor="ctr"/>
          <a:lstStyle>
            <a:lvl1pPr marL="0" indent="0" algn="r" rtl="1">
              <a:buNone/>
              <a:defRPr sz="1800">
                <a:latin typeface="Tahoma" panose="020B0604030504040204" pitchFamily="34" charset="0"/>
                <a:ea typeface="Tahoma" panose="020B0604030504040204" pitchFamily="34" charset="0"/>
                <a:cs typeface="Tahoma" panose="020B0604030504040204" pitchFamily="34" charset="0"/>
              </a:defRPr>
            </a:lvl1pPr>
            <a:lvl2pPr algn="r" rtl="1">
              <a:defRPr sz="1200"/>
            </a:lvl2pPr>
            <a:lvl3pPr algn="r" rtl="1">
              <a:defRPr sz="1100"/>
            </a:lvl3pPr>
            <a:lvl4pPr algn="r" rtl="1">
              <a:defRPr sz="1050"/>
            </a:lvl4pPr>
            <a:lvl5pPr algn="r" rtl="1">
              <a:defRPr sz="1050"/>
            </a:lvl5pPr>
          </a:lstStyle>
          <a:p>
            <a:pPr lvl="0" rtl="1"/>
            <a:r>
              <a:rPr lang="ar-SA" noProof="0"/>
              <a:t>انقر لتحرير نمط النص الرئيسي</a:t>
            </a:r>
          </a:p>
        </p:txBody>
      </p:sp>
      <p:sp>
        <p:nvSpPr>
          <p:cNvPr id="56" name="عنصر نائب للنص 55">
            <a:extLst>
              <a:ext uri="{FF2B5EF4-FFF2-40B4-BE49-F238E27FC236}">
                <a16:creationId xmlns:a16="http://schemas.microsoft.com/office/drawing/2014/main" id="{AFC5A4FB-E027-4D87-88C8-67A1FFE82FB0}"/>
              </a:ext>
            </a:extLst>
          </p:cNvPr>
          <p:cNvSpPr>
            <a:spLocks noGrp="1"/>
          </p:cNvSpPr>
          <p:nvPr>
            <p:ph type="body" sz="quarter" idx="22" hasCustomPrompt="1"/>
          </p:nvPr>
        </p:nvSpPr>
        <p:spPr>
          <a:xfrm>
            <a:off x="6090258" y="3816350"/>
            <a:ext cx="5691188" cy="369888"/>
          </a:xfrm>
        </p:spPr>
        <p:txBody>
          <a:bodyPr rtlCol="1" anchor="ctr">
            <a:normAutofit/>
          </a:bodyPr>
          <a:lstStyle>
            <a:lvl1pPr marL="0" indent="0" algn="r" rtl="1">
              <a:buNone/>
              <a:defRPr sz="1800">
                <a:latin typeface="Tahoma" panose="020B0604030504040204" pitchFamily="34" charset="0"/>
                <a:ea typeface="Tahoma" panose="020B0604030504040204" pitchFamily="34" charset="0"/>
                <a:cs typeface="Tahoma" panose="020B0604030504040204" pitchFamily="34" charset="0"/>
              </a:defRPr>
            </a:lvl1pPr>
            <a:lvl2pPr algn="r" rtl="1">
              <a:defRPr sz="1200"/>
            </a:lvl2pPr>
            <a:lvl3pPr algn="r" rtl="1">
              <a:defRPr sz="1100"/>
            </a:lvl3pPr>
            <a:lvl4pPr algn="r" rtl="1">
              <a:defRPr sz="1050"/>
            </a:lvl4pPr>
            <a:lvl5pPr algn="r" rtl="1">
              <a:defRPr sz="1050"/>
            </a:lvl5pPr>
          </a:lstStyle>
          <a:p>
            <a:pPr lvl="0" rtl="1"/>
            <a:r>
              <a:rPr lang="ar-SA" noProof="0"/>
              <a:t>انقر لتحرير أنماط النص الرئيسي</a:t>
            </a:r>
          </a:p>
        </p:txBody>
      </p:sp>
      <p:sp>
        <p:nvSpPr>
          <p:cNvPr id="58" name="عنصر نائب للنص 57">
            <a:extLst>
              <a:ext uri="{FF2B5EF4-FFF2-40B4-BE49-F238E27FC236}">
                <a16:creationId xmlns:a16="http://schemas.microsoft.com/office/drawing/2014/main" id="{4B465A32-6CAE-4A19-AAE5-D881D94932FC}"/>
              </a:ext>
            </a:extLst>
          </p:cNvPr>
          <p:cNvSpPr>
            <a:spLocks noGrp="1"/>
          </p:cNvSpPr>
          <p:nvPr>
            <p:ph type="body" sz="quarter" idx="23" hasCustomPrompt="1"/>
          </p:nvPr>
        </p:nvSpPr>
        <p:spPr>
          <a:xfrm>
            <a:off x="6090258" y="4756151"/>
            <a:ext cx="4471988" cy="365125"/>
          </a:xfrm>
        </p:spPr>
        <p:txBody>
          <a:bodyPr rtlCol="1" anchor="ctr">
            <a:normAutofit/>
          </a:bodyPr>
          <a:lstStyle>
            <a:lvl1pPr marL="0" indent="0" algn="r" rtl="1">
              <a:buNone/>
              <a:defRPr sz="1800">
                <a:latin typeface="Tahoma" panose="020B0604030504040204" pitchFamily="34" charset="0"/>
                <a:ea typeface="Tahoma" panose="020B0604030504040204" pitchFamily="34" charset="0"/>
                <a:cs typeface="Tahoma" panose="020B0604030504040204" pitchFamily="34" charset="0"/>
              </a:defRPr>
            </a:lvl1pPr>
            <a:lvl2pPr algn="r" rtl="1">
              <a:defRPr sz="1200"/>
            </a:lvl2pPr>
            <a:lvl3pPr algn="r" rtl="1">
              <a:defRPr sz="1100"/>
            </a:lvl3pPr>
            <a:lvl4pPr algn="r" rtl="1">
              <a:defRPr sz="1050"/>
            </a:lvl4pPr>
            <a:lvl5pPr algn="r" rtl="1">
              <a:defRPr sz="1050"/>
            </a:lvl5pPr>
          </a:lstStyle>
          <a:p>
            <a:pPr lvl="0" rtl="1"/>
            <a:r>
              <a:rPr lang="ar-SA" noProof="0"/>
              <a:t>انقر لتحرير أنماط النص الرئيسي</a:t>
            </a:r>
          </a:p>
        </p:txBody>
      </p:sp>
      <p:sp>
        <p:nvSpPr>
          <p:cNvPr id="60" name="عنصر نائب للنص 59">
            <a:extLst>
              <a:ext uri="{FF2B5EF4-FFF2-40B4-BE49-F238E27FC236}">
                <a16:creationId xmlns:a16="http://schemas.microsoft.com/office/drawing/2014/main" id="{B73B60A7-C585-48A1-9EE8-5A9161FE1A2D}"/>
              </a:ext>
            </a:extLst>
          </p:cNvPr>
          <p:cNvSpPr>
            <a:spLocks noGrp="1"/>
          </p:cNvSpPr>
          <p:nvPr>
            <p:ph type="body" sz="quarter" idx="24" hasCustomPrompt="1"/>
          </p:nvPr>
        </p:nvSpPr>
        <p:spPr>
          <a:xfrm>
            <a:off x="6090259" y="5805489"/>
            <a:ext cx="2870635" cy="365125"/>
          </a:xfrm>
        </p:spPr>
        <p:txBody>
          <a:bodyPr rtlCol="1" anchor="ctr">
            <a:noAutofit/>
          </a:bodyPr>
          <a:lstStyle>
            <a:lvl1pPr marL="0" indent="0" algn="r" rtl="1">
              <a:buNone/>
              <a:defRPr sz="1800">
                <a:latin typeface="Tahoma" panose="020B0604030504040204" pitchFamily="34" charset="0"/>
                <a:ea typeface="Tahoma" panose="020B0604030504040204" pitchFamily="34" charset="0"/>
                <a:cs typeface="Tahoma" panose="020B0604030504040204" pitchFamily="34" charset="0"/>
              </a:defRPr>
            </a:lvl1pPr>
            <a:lvl2pPr algn="r" rtl="1">
              <a:defRPr sz="1200"/>
            </a:lvl2pPr>
            <a:lvl3pPr algn="r" rtl="1">
              <a:defRPr sz="1100"/>
            </a:lvl3pPr>
            <a:lvl4pPr algn="r" rtl="1">
              <a:defRPr sz="1050"/>
            </a:lvl4pPr>
            <a:lvl5pPr algn="r" rtl="1">
              <a:defRPr sz="1050"/>
            </a:lvl5pPr>
          </a:lstStyle>
          <a:p>
            <a:pPr lvl="0" rtl="1"/>
            <a:r>
              <a:rPr lang="ar-SA" noProof="0"/>
              <a:t>انقر لتحرير أنماط النص الرئيسي</a:t>
            </a:r>
          </a:p>
        </p:txBody>
      </p:sp>
      <p:sp>
        <p:nvSpPr>
          <p:cNvPr id="66" name="عنصر نائب للنص 65">
            <a:extLst>
              <a:ext uri="{FF2B5EF4-FFF2-40B4-BE49-F238E27FC236}">
                <a16:creationId xmlns:a16="http://schemas.microsoft.com/office/drawing/2014/main" id="{572FF7B0-61BF-4A36-A650-9391F538F97F}"/>
              </a:ext>
            </a:extLst>
          </p:cNvPr>
          <p:cNvSpPr>
            <a:spLocks noGrp="1"/>
          </p:cNvSpPr>
          <p:nvPr>
            <p:ph type="body" sz="quarter" idx="27" hasCustomPrompt="1"/>
          </p:nvPr>
        </p:nvSpPr>
        <p:spPr>
          <a:xfrm>
            <a:off x="1233488" y="3758804"/>
            <a:ext cx="3052762" cy="422275"/>
          </a:xfrm>
        </p:spPr>
        <p:txBody>
          <a:bodyPr rtlCol="1" anchor="ctr">
            <a:normAutofit/>
          </a:bodyPr>
          <a:lstStyle>
            <a:lvl1pPr marL="0" indent="0" algn="r" rtl="1">
              <a:buNone/>
              <a:defRPr sz="1800">
                <a:latin typeface="Tahoma" panose="020B0604030504040204" pitchFamily="34" charset="0"/>
                <a:ea typeface="Tahoma" panose="020B0604030504040204" pitchFamily="34" charset="0"/>
                <a:cs typeface="Tahoma" panose="020B0604030504040204" pitchFamily="34" charset="0"/>
              </a:defRPr>
            </a:lvl1pPr>
            <a:lvl2pPr algn="r" rtl="1">
              <a:defRPr sz="1200"/>
            </a:lvl2pPr>
            <a:lvl3pPr algn="r" rtl="1">
              <a:defRPr sz="1100"/>
            </a:lvl3pPr>
            <a:lvl4pPr algn="r" rtl="1">
              <a:defRPr sz="1050"/>
            </a:lvl4pPr>
            <a:lvl5pPr algn="r" rtl="1">
              <a:defRPr sz="1050"/>
            </a:lvl5pPr>
          </a:lstStyle>
          <a:p>
            <a:pPr lvl="0" rtl="1"/>
            <a:r>
              <a:rPr lang="ar-SA" noProof="0"/>
              <a:t>انقر لتحرير أنماط النص الرئيسي</a:t>
            </a:r>
          </a:p>
        </p:txBody>
      </p:sp>
      <p:sp>
        <p:nvSpPr>
          <p:cNvPr id="80" name="عنصر نائب للصورة 79">
            <a:extLst>
              <a:ext uri="{FF2B5EF4-FFF2-40B4-BE49-F238E27FC236}">
                <a16:creationId xmlns:a16="http://schemas.microsoft.com/office/drawing/2014/main" id="{549FE36E-D46D-4D10-B3EF-8CB0D5034326}"/>
              </a:ext>
            </a:extLst>
          </p:cNvPr>
          <p:cNvSpPr>
            <a:spLocks noGrp="1"/>
          </p:cNvSpPr>
          <p:nvPr>
            <p:ph type="pic" sz="quarter" idx="32"/>
          </p:nvPr>
        </p:nvSpPr>
        <p:spPr>
          <a:xfrm>
            <a:off x="5175250" y="3788614"/>
            <a:ext cx="757238" cy="447675"/>
          </a:xfrm>
        </p:spPr>
        <p:txBody>
          <a:bodyPr rtlCol="1">
            <a:normAutofit/>
          </a:bodyPr>
          <a:lstStyle>
            <a:lvl1pPr marL="0" indent="0" algn="r" rtl="1">
              <a:buNone/>
              <a:defRPr sz="1200">
                <a:latin typeface="Tahoma" panose="020B0604030504040204" pitchFamily="34" charset="0"/>
                <a:ea typeface="Tahoma" panose="020B0604030504040204" pitchFamily="34" charset="0"/>
                <a:cs typeface="Tahoma" panose="020B0604030504040204" pitchFamily="34" charset="0"/>
              </a:defRPr>
            </a:lvl1pPr>
          </a:lstStyle>
          <a:p>
            <a:pPr rtl="1"/>
            <a:r>
              <a:rPr lang="ar-SA" noProof="0"/>
              <a:t>انقر فوق الأيقونة لإضافة صورة</a:t>
            </a:r>
          </a:p>
        </p:txBody>
      </p:sp>
      <p:sp>
        <p:nvSpPr>
          <p:cNvPr id="82" name="عنصر نائب للصورة 81">
            <a:extLst>
              <a:ext uri="{FF2B5EF4-FFF2-40B4-BE49-F238E27FC236}">
                <a16:creationId xmlns:a16="http://schemas.microsoft.com/office/drawing/2014/main" id="{EF4A4F86-62F7-4DFE-A835-39FFDCD2E30F}"/>
              </a:ext>
            </a:extLst>
          </p:cNvPr>
          <p:cNvSpPr>
            <a:spLocks noGrp="1"/>
          </p:cNvSpPr>
          <p:nvPr>
            <p:ph type="pic" sz="quarter" idx="33"/>
          </p:nvPr>
        </p:nvSpPr>
        <p:spPr>
          <a:xfrm>
            <a:off x="5175250" y="4453798"/>
            <a:ext cx="469392" cy="909264"/>
          </a:xfrm>
        </p:spPr>
        <p:txBody>
          <a:bodyPr rtlCol="1">
            <a:normAutofit/>
          </a:bodyPr>
          <a:lstStyle>
            <a:lvl1pPr marL="0" indent="0" algn="r" rtl="1">
              <a:buNone/>
              <a:defRPr sz="700">
                <a:latin typeface="Tahoma" panose="020B0604030504040204" pitchFamily="34" charset="0"/>
                <a:ea typeface="Tahoma" panose="020B0604030504040204" pitchFamily="34" charset="0"/>
                <a:cs typeface="Tahoma" panose="020B0604030504040204" pitchFamily="34" charset="0"/>
              </a:defRPr>
            </a:lvl1pPr>
          </a:lstStyle>
          <a:p>
            <a:pPr rtl="1"/>
            <a:r>
              <a:rPr lang="ar-SA" noProof="0"/>
              <a:t>انقر فوق الأيقونة لإضافة صورة</a:t>
            </a:r>
          </a:p>
        </p:txBody>
      </p:sp>
      <p:sp>
        <p:nvSpPr>
          <p:cNvPr id="86" name="عنصر نائب للصورة 85">
            <a:extLst>
              <a:ext uri="{FF2B5EF4-FFF2-40B4-BE49-F238E27FC236}">
                <a16:creationId xmlns:a16="http://schemas.microsoft.com/office/drawing/2014/main" id="{62EBABF4-996C-4F70-AD03-2A7809AC3E71}"/>
              </a:ext>
            </a:extLst>
          </p:cNvPr>
          <p:cNvSpPr>
            <a:spLocks noGrp="1"/>
          </p:cNvSpPr>
          <p:nvPr>
            <p:ph type="pic" sz="quarter" idx="34"/>
          </p:nvPr>
        </p:nvSpPr>
        <p:spPr>
          <a:xfrm>
            <a:off x="5175250" y="5580571"/>
            <a:ext cx="469392" cy="868229"/>
          </a:xfrm>
        </p:spPr>
        <p:txBody>
          <a:bodyPr rtlCol="1">
            <a:normAutofit/>
          </a:bodyPr>
          <a:lstStyle>
            <a:lvl1pPr marL="0" indent="0" algn="r" rtl="1">
              <a:buNone/>
              <a:defRPr sz="700">
                <a:latin typeface="Tahoma" panose="020B0604030504040204" pitchFamily="34" charset="0"/>
                <a:ea typeface="Tahoma" panose="020B0604030504040204" pitchFamily="34" charset="0"/>
                <a:cs typeface="Tahoma" panose="020B0604030504040204" pitchFamily="34" charset="0"/>
              </a:defRPr>
            </a:lvl1pPr>
          </a:lstStyle>
          <a:p>
            <a:pPr rtl="1"/>
            <a:r>
              <a:rPr lang="ar-SA" noProof="0"/>
              <a:t>انقر فوق الأيقونة لإضافة صورة</a:t>
            </a:r>
          </a:p>
        </p:txBody>
      </p:sp>
      <p:sp>
        <p:nvSpPr>
          <p:cNvPr id="6" name="العنوان 5">
            <a:extLst>
              <a:ext uri="{FF2B5EF4-FFF2-40B4-BE49-F238E27FC236}">
                <a16:creationId xmlns:a16="http://schemas.microsoft.com/office/drawing/2014/main" id="{22AA789F-0BF8-4E70-899A-C6CEE3FF1D16}"/>
              </a:ext>
            </a:extLst>
          </p:cNvPr>
          <p:cNvSpPr>
            <a:spLocks noGrp="1"/>
          </p:cNvSpPr>
          <p:nvPr>
            <p:ph type="title" hasCustomPrompt="1"/>
          </p:nvPr>
        </p:nvSpPr>
        <p:spPr>
          <a:xfrm>
            <a:off x="549274" y="136526"/>
            <a:ext cx="11232172" cy="1399667"/>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pPr rtl="1"/>
            <a:r>
              <a:rPr lang="ar-SA" noProof="0"/>
              <a:t>انقر لإضافة عنوان</a:t>
            </a:r>
          </a:p>
        </p:txBody>
      </p:sp>
      <p:sp>
        <p:nvSpPr>
          <p:cNvPr id="2" name="عنصر نائب للتاريخ 1">
            <a:extLst>
              <a:ext uri="{FF2B5EF4-FFF2-40B4-BE49-F238E27FC236}">
                <a16:creationId xmlns:a16="http://schemas.microsoft.com/office/drawing/2014/main" id="{83E5B3C0-D344-440F-8A21-D5E6DA477041}"/>
              </a:ext>
            </a:extLst>
          </p:cNvPr>
          <p:cNvSpPr>
            <a:spLocks noGrp="1"/>
          </p:cNvSpPr>
          <p:nvPr>
            <p:ph type="dt" sz="half" idx="42"/>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fld id="{F0D70280-255F-4474-A6D2-81CDCFD66DF0}" type="datetime1">
              <a:rPr kumimoji="0" lang="ar-SA"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rPr>
              <a:pPr marL="0" marR="0" lvl="0" indent="0" algn="r" defTabSz="914400" rtl="1" eaLnBrk="1" fontAlgn="auto" latinLnBrk="0" hangingPunct="1">
                <a:lnSpc>
                  <a:spcPct val="100000"/>
                </a:lnSpc>
                <a:spcBef>
                  <a:spcPts val="0"/>
                </a:spcBef>
                <a:spcAft>
                  <a:spcPts val="0"/>
                </a:spcAft>
                <a:buClrTx/>
                <a:buSzTx/>
                <a:buFontTx/>
                <a:buNone/>
                <a:tabLst/>
                <a:defRPr/>
              </a:pPr>
              <a:t>24/11/1444</a:t>
            </a:fld>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7" name="عنصر نائب للتذييل 6">
            <a:extLst>
              <a:ext uri="{FF2B5EF4-FFF2-40B4-BE49-F238E27FC236}">
                <a16:creationId xmlns:a16="http://schemas.microsoft.com/office/drawing/2014/main" id="{076C5D2E-1DE8-48AE-9B8C-8DAF5F08FB88}"/>
              </a:ext>
            </a:extLst>
          </p:cNvPr>
          <p:cNvSpPr>
            <a:spLocks noGrp="1"/>
          </p:cNvSpPr>
          <p:nvPr>
            <p:ph type="ftr" sz="quarter" idx="43"/>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8" name="عنصر نائب لرقم الشريحة 7">
            <a:extLst>
              <a:ext uri="{FF2B5EF4-FFF2-40B4-BE49-F238E27FC236}">
                <a16:creationId xmlns:a16="http://schemas.microsoft.com/office/drawing/2014/main" id="{D3BDFE80-F205-48F7-BE94-FA67D4267E2E}"/>
              </a:ext>
            </a:extLst>
          </p:cNvPr>
          <p:cNvSpPr>
            <a:spLocks noGrp="1"/>
          </p:cNvSpPr>
          <p:nvPr>
            <p:ph type="sldNum" sz="quarter" idx="44"/>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fld id="{E7F6F2DD-221D-4991-BA23-B2C16AFFF246}" type="slidenum">
              <a:rPr kumimoji="0" lang="ar-SA"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Tree>
    <p:extLst>
      <p:ext uri="{BB962C8B-B14F-4D97-AF65-F5344CB8AC3E}">
        <p14:creationId xmlns:p14="http://schemas.microsoft.com/office/powerpoint/2010/main" val="5566493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_مخصص">
    <p:spTree>
      <p:nvGrpSpPr>
        <p:cNvPr id="1" name=""/>
        <p:cNvGrpSpPr/>
        <p:nvPr/>
      </p:nvGrpSpPr>
      <p:grpSpPr>
        <a:xfrm>
          <a:off x="0" y="0"/>
          <a:ext cx="0" cy="0"/>
          <a:chOff x="0" y="0"/>
          <a:chExt cx="0" cy="0"/>
        </a:xfrm>
      </p:grpSpPr>
      <p:sp>
        <p:nvSpPr>
          <p:cNvPr id="65" name="عنصر نائب للنص 64">
            <a:extLst>
              <a:ext uri="{FF2B5EF4-FFF2-40B4-BE49-F238E27FC236}">
                <a16:creationId xmlns:a16="http://schemas.microsoft.com/office/drawing/2014/main" id="{E393AE77-BBC0-4DB8-8283-1612D63661C6}"/>
              </a:ext>
            </a:extLst>
          </p:cNvPr>
          <p:cNvSpPr>
            <a:spLocks noGrp="1"/>
          </p:cNvSpPr>
          <p:nvPr>
            <p:ph type="body" sz="quarter" idx="22" hasCustomPrompt="1"/>
          </p:nvPr>
        </p:nvSpPr>
        <p:spPr>
          <a:xfrm>
            <a:off x="6283325" y="1779588"/>
            <a:ext cx="5803899" cy="379412"/>
          </a:xfrm>
        </p:spPr>
        <p:txBody>
          <a:bodyPr rtlCol="1">
            <a:noAutofit/>
          </a:bodyPr>
          <a:lstStyle>
            <a:lvl1pPr marL="0" indent="0" algn="r" rtl="1">
              <a:buNone/>
              <a:defRPr sz="1800"/>
            </a:lvl1pPr>
          </a:lstStyle>
          <a:p>
            <a:pPr lvl="0" rtl="1"/>
            <a:r>
              <a:rPr lang="ar-SA" noProof="0"/>
              <a:t>انقر لتحرير أنماط النص الرئيسي</a:t>
            </a:r>
          </a:p>
        </p:txBody>
      </p:sp>
      <p:sp>
        <p:nvSpPr>
          <p:cNvPr id="48" name="عنصر نائب للنص 47">
            <a:extLst>
              <a:ext uri="{FF2B5EF4-FFF2-40B4-BE49-F238E27FC236}">
                <a16:creationId xmlns:a16="http://schemas.microsoft.com/office/drawing/2014/main" id="{DF387B53-4C1E-4EBB-B66F-5D815C17F3BB}"/>
              </a:ext>
            </a:extLst>
          </p:cNvPr>
          <p:cNvSpPr>
            <a:spLocks noGrp="1"/>
          </p:cNvSpPr>
          <p:nvPr>
            <p:ph type="body" sz="quarter" idx="14" hasCustomPrompt="1"/>
          </p:nvPr>
        </p:nvSpPr>
        <p:spPr>
          <a:xfrm>
            <a:off x="635974" y="1806575"/>
            <a:ext cx="2266950" cy="368300"/>
          </a:xfrm>
        </p:spPr>
        <p:txBody>
          <a:bodyPr rtlCol="1">
            <a:noAutofit/>
          </a:bodyPr>
          <a:lstStyle>
            <a:lvl1pPr marL="0" indent="0" algn="r" rtl="1">
              <a:buNone/>
              <a:defRPr sz="1800"/>
            </a:lvl1pPr>
          </a:lstStyle>
          <a:p>
            <a:pPr lvl="0" rtl="1"/>
            <a:r>
              <a:rPr lang="ar-SA" noProof="0"/>
              <a:t>انقر لتحرير أنماط النص الرئيسي</a:t>
            </a:r>
          </a:p>
        </p:txBody>
      </p:sp>
      <p:sp>
        <p:nvSpPr>
          <p:cNvPr id="50" name="عنصر نائب للنص 49">
            <a:extLst>
              <a:ext uri="{FF2B5EF4-FFF2-40B4-BE49-F238E27FC236}">
                <a16:creationId xmlns:a16="http://schemas.microsoft.com/office/drawing/2014/main" id="{ACFB326B-C27B-40FF-8F7B-BB633B5465A0}"/>
              </a:ext>
            </a:extLst>
          </p:cNvPr>
          <p:cNvSpPr>
            <a:spLocks noGrp="1"/>
          </p:cNvSpPr>
          <p:nvPr>
            <p:ph type="body" sz="quarter" idx="15" hasCustomPrompt="1"/>
          </p:nvPr>
        </p:nvSpPr>
        <p:spPr>
          <a:xfrm>
            <a:off x="635974" y="4030664"/>
            <a:ext cx="2266950" cy="357187"/>
          </a:xfrm>
        </p:spPr>
        <p:txBody>
          <a:bodyPr rtlCol="1">
            <a:noAutofit/>
          </a:bodyPr>
          <a:lstStyle>
            <a:lvl1pPr marL="0" indent="0" algn="r" rtl="1">
              <a:buNone/>
              <a:defRPr sz="1800"/>
            </a:lvl1pPr>
          </a:lstStyle>
          <a:p>
            <a:pPr lvl="0" rtl="1"/>
            <a:r>
              <a:rPr lang="ar-SA" noProof="0"/>
              <a:t>انقر لتحرير أنماط النص الرئيسي</a:t>
            </a:r>
          </a:p>
        </p:txBody>
      </p:sp>
      <p:sp>
        <p:nvSpPr>
          <p:cNvPr id="52" name="عنصر نائب للنص 51">
            <a:extLst>
              <a:ext uri="{FF2B5EF4-FFF2-40B4-BE49-F238E27FC236}">
                <a16:creationId xmlns:a16="http://schemas.microsoft.com/office/drawing/2014/main" id="{5DDF554F-D397-40BF-98A2-1CD8E3769E50}"/>
              </a:ext>
            </a:extLst>
          </p:cNvPr>
          <p:cNvSpPr>
            <a:spLocks noGrp="1"/>
          </p:cNvSpPr>
          <p:nvPr>
            <p:ph type="body" sz="quarter" idx="16" hasCustomPrompt="1"/>
          </p:nvPr>
        </p:nvSpPr>
        <p:spPr>
          <a:xfrm>
            <a:off x="3107714" y="1806575"/>
            <a:ext cx="2988287" cy="331788"/>
          </a:xfrm>
        </p:spPr>
        <p:txBody>
          <a:bodyPr rtlCol="1">
            <a:noAutofit/>
          </a:bodyPr>
          <a:lstStyle>
            <a:lvl1pPr marL="0" indent="0" algn="r" rtl="1">
              <a:buNone/>
              <a:defRPr sz="1800"/>
            </a:lvl1pPr>
          </a:lstStyle>
          <a:p>
            <a:pPr lvl="0" rtl="1"/>
            <a:r>
              <a:rPr lang="ar-SA" noProof="0"/>
              <a:t>انقر لتحرير أنماط النص الرئيسي</a:t>
            </a:r>
          </a:p>
        </p:txBody>
      </p:sp>
      <p:sp>
        <p:nvSpPr>
          <p:cNvPr id="54" name="عنصر نائب للنص 53">
            <a:extLst>
              <a:ext uri="{FF2B5EF4-FFF2-40B4-BE49-F238E27FC236}">
                <a16:creationId xmlns:a16="http://schemas.microsoft.com/office/drawing/2014/main" id="{F2164528-2D61-44A0-864B-415FADC92890}"/>
              </a:ext>
            </a:extLst>
          </p:cNvPr>
          <p:cNvSpPr>
            <a:spLocks noGrp="1"/>
          </p:cNvSpPr>
          <p:nvPr>
            <p:ph type="body" sz="quarter" idx="17" hasCustomPrompt="1"/>
          </p:nvPr>
        </p:nvSpPr>
        <p:spPr>
          <a:xfrm>
            <a:off x="3107714" y="4027489"/>
            <a:ext cx="2988287" cy="382587"/>
          </a:xfrm>
        </p:spPr>
        <p:txBody>
          <a:bodyPr rtlCol="1">
            <a:noAutofit/>
          </a:bodyPr>
          <a:lstStyle>
            <a:lvl1pPr marL="0" indent="0" algn="r" rtl="1">
              <a:buNone/>
              <a:defRPr sz="1800"/>
            </a:lvl1pPr>
          </a:lstStyle>
          <a:p>
            <a:pPr lvl="0" rtl="1"/>
            <a:r>
              <a:rPr lang="ar-SA" noProof="0"/>
              <a:t>انقر لتحرير أنماط النص الرئيسي</a:t>
            </a:r>
          </a:p>
        </p:txBody>
      </p:sp>
      <p:sp>
        <p:nvSpPr>
          <p:cNvPr id="58" name="عنصر نائب للنص 57">
            <a:extLst>
              <a:ext uri="{FF2B5EF4-FFF2-40B4-BE49-F238E27FC236}">
                <a16:creationId xmlns:a16="http://schemas.microsoft.com/office/drawing/2014/main" id="{E953B0F1-0EC0-4693-AFCE-441B0654C009}"/>
              </a:ext>
            </a:extLst>
          </p:cNvPr>
          <p:cNvSpPr>
            <a:spLocks noGrp="1"/>
          </p:cNvSpPr>
          <p:nvPr>
            <p:ph type="body" sz="quarter" idx="19" hasCustomPrompt="1"/>
          </p:nvPr>
        </p:nvSpPr>
        <p:spPr>
          <a:xfrm>
            <a:off x="6283325" y="3422650"/>
            <a:ext cx="5803900" cy="374650"/>
          </a:xfrm>
        </p:spPr>
        <p:txBody>
          <a:bodyPr rtlCol="1"/>
          <a:lstStyle>
            <a:lvl1pPr marL="0" indent="0" algn="r" rtl="1">
              <a:buNone/>
              <a:defRPr sz="1800"/>
            </a:lvl1pPr>
          </a:lstStyle>
          <a:p>
            <a:pPr lvl="0" rtl="1"/>
            <a:r>
              <a:rPr lang="ar-SA" noProof="0"/>
              <a:t>انقر لتحرير نمط النص الرئيسي</a:t>
            </a:r>
          </a:p>
        </p:txBody>
      </p:sp>
      <p:sp>
        <p:nvSpPr>
          <p:cNvPr id="60" name="عنصر نائب للنص 59">
            <a:extLst>
              <a:ext uri="{FF2B5EF4-FFF2-40B4-BE49-F238E27FC236}">
                <a16:creationId xmlns:a16="http://schemas.microsoft.com/office/drawing/2014/main" id="{18AE43D2-BDA6-40AB-B941-DC3FB7B566E5}"/>
              </a:ext>
            </a:extLst>
          </p:cNvPr>
          <p:cNvSpPr>
            <a:spLocks noGrp="1"/>
          </p:cNvSpPr>
          <p:nvPr>
            <p:ph type="body" sz="quarter" idx="20" hasCustomPrompt="1"/>
          </p:nvPr>
        </p:nvSpPr>
        <p:spPr>
          <a:xfrm>
            <a:off x="6283325" y="5081589"/>
            <a:ext cx="5803901" cy="363537"/>
          </a:xfrm>
        </p:spPr>
        <p:txBody>
          <a:bodyPr rtlCol="1">
            <a:noAutofit/>
          </a:bodyPr>
          <a:lstStyle>
            <a:lvl1pPr marL="0" indent="0" algn="r" rtl="1">
              <a:buNone/>
              <a:defRPr sz="1800"/>
            </a:lvl1pPr>
          </a:lstStyle>
          <a:p>
            <a:pPr lvl="0" rtl="1"/>
            <a:r>
              <a:rPr lang="ar-SA" noProof="0"/>
              <a:t>انقر لتحرير أنماط النص الرئيسي</a:t>
            </a:r>
          </a:p>
        </p:txBody>
      </p:sp>
      <p:sp>
        <p:nvSpPr>
          <p:cNvPr id="3" name="العنوان 2">
            <a:extLst>
              <a:ext uri="{FF2B5EF4-FFF2-40B4-BE49-F238E27FC236}">
                <a16:creationId xmlns:a16="http://schemas.microsoft.com/office/drawing/2014/main" id="{A236A5CE-D419-4B5F-9D21-AEFF0E9772CB}"/>
              </a:ext>
            </a:extLst>
          </p:cNvPr>
          <p:cNvSpPr>
            <a:spLocks noGrp="1"/>
          </p:cNvSpPr>
          <p:nvPr>
            <p:ph type="title" hasCustomPrompt="1"/>
          </p:nvPr>
        </p:nvSpPr>
        <p:spPr>
          <a:xfrm>
            <a:off x="635974" y="167006"/>
            <a:ext cx="11175026" cy="1399667"/>
          </a:xfrm>
        </p:spPr>
        <p:txBody>
          <a:bodyPr rtlCol="1"/>
          <a:lstStyle>
            <a:lvl1pPr algn="r" rtl="1">
              <a:defRPr/>
            </a:lvl1pPr>
          </a:lstStyle>
          <a:p>
            <a:pPr rtl="1"/>
            <a:r>
              <a:rPr lang="ar-SA" noProof="0"/>
              <a:t>انقر لإضافة عنوان</a:t>
            </a:r>
          </a:p>
        </p:txBody>
      </p:sp>
      <p:sp>
        <p:nvSpPr>
          <p:cNvPr id="2" name="عنصر نائب للتاريخ 1">
            <a:extLst>
              <a:ext uri="{FF2B5EF4-FFF2-40B4-BE49-F238E27FC236}">
                <a16:creationId xmlns:a16="http://schemas.microsoft.com/office/drawing/2014/main" id="{09EEF589-52F5-4662-AE2E-B64C5683F01C}"/>
              </a:ext>
            </a:extLst>
          </p:cNvPr>
          <p:cNvSpPr>
            <a:spLocks noGrp="1"/>
          </p:cNvSpPr>
          <p:nvPr>
            <p:ph type="dt" sz="half" idx="23"/>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fld id="{3D7CB834-6F68-4798-AB11-F9570725C9F2}" type="datetime1">
              <a:rPr kumimoji="0" lang="ar-SA"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rPr>
              <a:pPr marL="0" marR="0" lvl="0" indent="0" algn="r" defTabSz="914400" rtl="1" eaLnBrk="1" fontAlgn="auto" latinLnBrk="0" hangingPunct="1">
                <a:lnSpc>
                  <a:spcPct val="100000"/>
                </a:lnSpc>
                <a:spcBef>
                  <a:spcPts val="0"/>
                </a:spcBef>
                <a:spcAft>
                  <a:spcPts val="0"/>
                </a:spcAft>
                <a:buClrTx/>
                <a:buSzTx/>
                <a:buFontTx/>
                <a:buNone/>
                <a:tabLst/>
                <a:defRPr/>
              </a:pPr>
              <a:t>24/11/1444</a:t>
            </a:fld>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4" name="عنصر نائب للتذييل 3">
            <a:extLst>
              <a:ext uri="{FF2B5EF4-FFF2-40B4-BE49-F238E27FC236}">
                <a16:creationId xmlns:a16="http://schemas.microsoft.com/office/drawing/2014/main" id="{AC8FB119-72A8-4BF8-94DB-60F7C833C15F}"/>
              </a:ext>
            </a:extLst>
          </p:cNvPr>
          <p:cNvSpPr>
            <a:spLocks noGrp="1"/>
          </p:cNvSpPr>
          <p:nvPr>
            <p:ph type="ftr" sz="quarter" idx="24"/>
          </p:nvPr>
        </p:nvSpPr>
        <p:spPr/>
        <p:txBody>
          <a:bodyPr rtlCol="1"/>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5" name="عنصر نائب لرقم الشريحة 4">
            <a:extLst>
              <a:ext uri="{FF2B5EF4-FFF2-40B4-BE49-F238E27FC236}">
                <a16:creationId xmlns:a16="http://schemas.microsoft.com/office/drawing/2014/main" id="{45E1B0BD-CBF4-4496-B066-4A2C9EE35C85}"/>
              </a:ext>
            </a:extLst>
          </p:cNvPr>
          <p:cNvSpPr>
            <a:spLocks noGrp="1"/>
          </p:cNvSpPr>
          <p:nvPr>
            <p:ph type="sldNum" sz="quarter" idx="25"/>
          </p:nvPr>
        </p:nvSpPr>
        <p:spPr/>
        <p:txBody>
          <a:bodyPr rtlCol="1"/>
          <a:lstStyle/>
          <a:p>
            <a:pPr marL="0" marR="0" lvl="0" indent="0" algn="l" defTabSz="914400" rtl="1" eaLnBrk="1" fontAlgn="auto" latinLnBrk="0" hangingPunct="1">
              <a:lnSpc>
                <a:spcPct val="100000"/>
              </a:lnSpc>
              <a:spcBef>
                <a:spcPts val="0"/>
              </a:spcBef>
              <a:spcAft>
                <a:spcPts val="0"/>
              </a:spcAft>
              <a:buClrTx/>
              <a:buSzTx/>
              <a:buFontTx/>
              <a:buNone/>
              <a:tabLst/>
              <a:defRPr/>
            </a:pPr>
            <a:fld id="{E7F6F2DD-221D-4991-BA23-B2C16AFFF246}" type="slidenum">
              <a:rPr kumimoji="0" lang="ar-SA"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Tree>
    <p:extLst>
      <p:ext uri="{BB962C8B-B14F-4D97-AF65-F5344CB8AC3E}">
        <p14:creationId xmlns:p14="http://schemas.microsoft.com/office/powerpoint/2010/main" val="38145552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5_مخصص ">
    <p:spTree>
      <p:nvGrpSpPr>
        <p:cNvPr id="1" name=""/>
        <p:cNvGrpSpPr/>
        <p:nvPr/>
      </p:nvGrpSpPr>
      <p:grpSpPr>
        <a:xfrm>
          <a:off x="0" y="0"/>
          <a:ext cx="0" cy="0"/>
          <a:chOff x="0" y="0"/>
          <a:chExt cx="0" cy="0"/>
        </a:xfrm>
      </p:grpSpPr>
      <p:sp>
        <p:nvSpPr>
          <p:cNvPr id="125" name="عنصر نائب للنص 124">
            <a:extLst>
              <a:ext uri="{FF2B5EF4-FFF2-40B4-BE49-F238E27FC236}">
                <a16:creationId xmlns:a16="http://schemas.microsoft.com/office/drawing/2014/main" id="{667A1CD4-EB89-4F26-820B-BD6ECCC4CF50}"/>
              </a:ext>
            </a:extLst>
          </p:cNvPr>
          <p:cNvSpPr>
            <a:spLocks noGrp="1"/>
          </p:cNvSpPr>
          <p:nvPr>
            <p:ph type="body" sz="quarter" idx="14" hasCustomPrompt="1"/>
          </p:nvPr>
        </p:nvSpPr>
        <p:spPr>
          <a:xfrm>
            <a:off x="214746" y="1836110"/>
            <a:ext cx="3557154" cy="638175"/>
          </a:xfrm>
        </p:spPr>
        <p:txBody>
          <a:bodyPr rtlCol="1">
            <a:noAutofit/>
          </a:bodyPr>
          <a:lstStyle>
            <a:lvl1pPr marL="0" indent="0" algn="r" rtl="1">
              <a:buNone/>
              <a:defRPr sz="1800"/>
            </a:lvl1pPr>
          </a:lstStyle>
          <a:p>
            <a:pPr lvl="0" rtl="1"/>
            <a:r>
              <a:rPr lang="ar-SA" noProof="0"/>
              <a:t>انقر لتحرير أنماط النص الرئيسي</a:t>
            </a:r>
          </a:p>
        </p:txBody>
      </p:sp>
      <p:sp>
        <p:nvSpPr>
          <p:cNvPr id="127" name="عنصر نائب للنص 126">
            <a:extLst>
              <a:ext uri="{FF2B5EF4-FFF2-40B4-BE49-F238E27FC236}">
                <a16:creationId xmlns:a16="http://schemas.microsoft.com/office/drawing/2014/main" id="{E06BFBA4-664B-4AEC-8485-79D1DF66739B}"/>
              </a:ext>
            </a:extLst>
          </p:cNvPr>
          <p:cNvSpPr>
            <a:spLocks noGrp="1"/>
          </p:cNvSpPr>
          <p:nvPr>
            <p:ph type="body" sz="quarter" idx="15" hasCustomPrompt="1"/>
          </p:nvPr>
        </p:nvSpPr>
        <p:spPr>
          <a:xfrm>
            <a:off x="1874838" y="4430714"/>
            <a:ext cx="3020693" cy="365125"/>
          </a:xfrm>
        </p:spPr>
        <p:txBody>
          <a:bodyPr rtlCol="1">
            <a:noAutofit/>
          </a:bodyPr>
          <a:lstStyle>
            <a:lvl1pPr marL="0" indent="0" algn="r" rtl="1">
              <a:buNone/>
              <a:defRPr sz="1800"/>
            </a:lvl1pPr>
          </a:lstStyle>
          <a:p>
            <a:pPr lvl="0" rtl="1"/>
            <a:r>
              <a:rPr lang="ar-SA" noProof="0"/>
              <a:t>انقر لتحرير أنماط النص الرئيسي</a:t>
            </a:r>
          </a:p>
        </p:txBody>
      </p:sp>
      <p:sp>
        <p:nvSpPr>
          <p:cNvPr id="129" name="عنصر نائب للنص 128">
            <a:extLst>
              <a:ext uri="{FF2B5EF4-FFF2-40B4-BE49-F238E27FC236}">
                <a16:creationId xmlns:a16="http://schemas.microsoft.com/office/drawing/2014/main" id="{804B322E-D1D7-4330-A5EA-165191CF537D}"/>
              </a:ext>
            </a:extLst>
          </p:cNvPr>
          <p:cNvSpPr>
            <a:spLocks noGrp="1"/>
          </p:cNvSpPr>
          <p:nvPr>
            <p:ph type="body" sz="quarter" idx="16" hasCustomPrompt="1"/>
          </p:nvPr>
        </p:nvSpPr>
        <p:spPr>
          <a:xfrm>
            <a:off x="5355071" y="1853572"/>
            <a:ext cx="3065031" cy="654050"/>
          </a:xfrm>
        </p:spPr>
        <p:txBody>
          <a:bodyPr rtlCol="1">
            <a:noAutofit/>
          </a:bodyPr>
          <a:lstStyle>
            <a:lvl1pPr marL="0" indent="0" algn="r" rtl="1">
              <a:buNone/>
              <a:defRPr sz="1800"/>
            </a:lvl1pPr>
          </a:lstStyle>
          <a:p>
            <a:pPr lvl="0" rtl="1"/>
            <a:r>
              <a:rPr lang="ar-SA" noProof="0"/>
              <a:t>انقر لتحرير أنماط النص الرئيسي</a:t>
            </a:r>
          </a:p>
        </p:txBody>
      </p:sp>
      <p:sp>
        <p:nvSpPr>
          <p:cNvPr id="131" name="عنصر نائب للنص 130">
            <a:extLst>
              <a:ext uri="{FF2B5EF4-FFF2-40B4-BE49-F238E27FC236}">
                <a16:creationId xmlns:a16="http://schemas.microsoft.com/office/drawing/2014/main" id="{0A1B5CA3-297C-4BE0-A642-D03AF8DC7F8F}"/>
              </a:ext>
            </a:extLst>
          </p:cNvPr>
          <p:cNvSpPr>
            <a:spLocks noGrp="1"/>
          </p:cNvSpPr>
          <p:nvPr>
            <p:ph type="body" sz="quarter" idx="17" hasCustomPrompt="1"/>
          </p:nvPr>
        </p:nvSpPr>
        <p:spPr>
          <a:xfrm>
            <a:off x="5648325" y="4455485"/>
            <a:ext cx="3020692" cy="365125"/>
          </a:xfrm>
        </p:spPr>
        <p:txBody>
          <a:bodyPr rtlCol="1">
            <a:noAutofit/>
          </a:bodyPr>
          <a:lstStyle>
            <a:lvl1pPr marL="0" indent="0" algn="r" rtl="1">
              <a:buNone/>
              <a:defRPr sz="1800"/>
            </a:lvl1pPr>
          </a:lstStyle>
          <a:p>
            <a:pPr lvl="0" rtl="1"/>
            <a:r>
              <a:rPr lang="ar-SA" noProof="0"/>
              <a:t>انقر لتحرير أنماط النص الرئيسي</a:t>
            </a:r>
          </a:p>
        </p:txBody>
      </p:sp>
      <p:sp>
        <p:nvSpPr>
          <p:cNvPr id="133" name="عنصر نائب للنص 132">
            <a:extLst>
              <a:ext uri="{FF2B5EF4-FFF2-40B4-BE49-F238E27FC236}">
                <a16:creationId xmlns:a16="http://schemas.microsoft.com/office/drawing/2014/main" id="{E1ABB05D-FC3B-41FB-AD21-BA2D713AE131}"/>
              </a:ext>
            </a:extLst>
          </p:cNvPr>
          <p:cNvSpPr>
            <a:spLocks noGrp="1"/>
          </p:cNvSpPr>
          <p:nvPr>
            <p:ph type="body" sz="quarter" idx="18" hasCustomPrompt="1"/>
          </p:nvPr>
        </p:nvSpPr>
        <p:spPr>
          <a:xfrm>
            <a:off x="9492097" y="1859923"/>
            <a:ext cx="2499879" cy="333375"/>
          </a:xfrm>
        </p:spPr>
        <p:txBody>
          <a:bodyPr rtlCol="1">
            <a:noAutofit/>
          </a:bodyPr>
          <a:lstStyle>
            <a:lvl1pPr marL="0" indent="0" algn="r" rtl="1">
              <a:buNone/>
              <a:defRPr sz="1800"/>
            </a:lvl1pPr>
          </a:lstStyle>
          <a:p>
            <a:pPr lvl="0" rtl="1"/>
            <a:r>
              <a:rPr lang="ar-SA" noProof="0"/>
              <a:t>انقر لتحرير أنماط النص الرئيسي</a:t>
            </a:r>
          </a:p>
        </p:txBody>
      </p:sp>
      <p:sp>
        <p:nvSpPr>
          <p:cNvPr id="135" name="عنصر نائب للنص 134">
            <a:extLst>
              <a:ext uri="{FF2B5EF4-FFF2-40B4-BE49-F238E27FC236}">
                <a16:creationId xmlns:a16="http://schemas.microsoft.com/office/drawing/2014/main" id="{59C0539A-1527-4F6E-BD30-B366AA4AF86D}"/>
              </a:ext>
            </a:extLst>
          </p:cNvPr>
          <p:cNvSpPr>
            <a:spLocks noGrp="1"/>
          </p:cNvSpPr>
          <p:nvPr>
            <p:ph type="body" sz="quarter" idx="19" hasCustomPrompt="1"/>
          </p:nvPr>
        </p:nvSpPr>
        <p:spPr>
          <a:xfrm>
            <a:off x="9807575" y="4235839"/>
            <a:ext cx="2184400" cy="892175"/>
          </a:xfrm>
        </p:spPr>
        <p:txBody>
          <a:bodyPr rtlCol="1">
            <a:noAutofit/>
          </a:bodyPr>
          <a:lstStyle>
            <a:lvl1pPr marL="0" indent="0" algn="r" rtl="1">
              <a:buNone/>
              <a:defRPr sz="1800"/>
            </a:lvl1pPr>
          </a:lstStyle>
          <a:p>
            <a:pPr lvl="0" rtl="1"/>
            <a:r>
              <a:rPr lang="ar-SA" noProof="0"/>
              <a:t>انقر لتحرير أنماط النص الرئيسي</a:t>
            </a:r>
          </a:p>
        </p:txBody>
      </p:sp>
      <p:sp>
        <p:nvSpPr>
          <p:cNvPr id="2" name="العنوان 1">
            <a:extLst>
              <a:ext uri="{FF2B5EF4-FFF2-40B4-BE49-F238E27FC236}">
                <a16:creationId xmlns:a16="http://schemas.microsoft.com/office/drawing/2014/main" id="{6986D36C-9DA4-4DBC-931C-B7432898FBB3}"/>
              </a:ext>
            </a:extLst>
          </p:cNvPr>
          <p:cNvSpPr>
            <a:spLocks noGrp="1"/>
          </p:cNvSpPr>
          <p:nvPr>
            <p:ph type="title" hasCustomPrompt="1"/>
          </p:nvPr>
        </p:nvSpPr>
        <p:spPr>
          <a:xfrm>
            <a:off x="420624" y="219076"/>
            <a:ext cx="10933176" cy="1371981"/>
          </a:xfrm>
        </p:spPr>
        <p:txBody>
          <a:bodyPr rtlCol="1"/>
          <a:lstStyle>
            <a:lvl1pPr algn="r" rtl="1">
              <a:defRPr/>
            </a:lvl1pPr>
          </a:lstStyle>
          <a:p>
            <a:pPr rtl="1"/>
            <a:r>
              <a:rPr lang="ar-SA" noProof="0"/>
              <a:t>انقر لإضافة عنوان</a:t>
            </a:r>
          </a:p>
        </p:txBody>
      </p:sp>
      <p:sp>
        <p:nvSpPr>
          <p:cNvPr id="6" name="عنصر نائب للتاريخ 5">
            <a:extLst>
              <a:ext uri="{FF2B5EF4-FFF2-40B4-BE49-F238E27FC236}">
                <a16:creationId xmlns:a16="http://schemas.microsoft.com/office/drawing/2014/main" id="{47F18826-28C7-45F7-AB47-EE2C77A2D414}"/>
              </a:ext>
            </a:extLst>
          </p:cNvPr>
          <p:cNvSpPr>
            <a:spLocks noGrp="1"/>
          </p:cNvSpPr>
          <p:nvPr>
            <p:ph type="dt" sz="half" idx="20"/>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fld id="{FAB52DE2-EBBC-43C3-8132-8A452C14C090}" type="datetime1">
              <a:rPr kumimoji="0" lang="ar-SA"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rPr>
              <a:pPr marL="0" marR="0" lvl="0" indent="0" algn="r" defTabSz="914400" rtl="1" eaLnBrk="1" fontAlgn="auto" latinLnBrk="0" hangingPunct="1">
                <a:lnSpc>
                  <a:spcPct val="100000"/>
                </a:lnSpc>
                <a:spcBef>
                  <a:spcPts val="0"/>
                </a:spcBef>
                <a:spcAft>
                  <a:spcPts val="0"/>
                </a:spcAft>
                <a:buClrTx/>
                <a:buSzTx/>
                <a:buFontTx/>
                <a:buNone/>
                <a:tabLst/>
                <a:defRPr/>
              </a:pPr>
              <a:t>24/11/1444</a:t>
            </a:fld>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7" name="عنصر نائب للتذييل 6">
            <a:extLst>
              <a:ext uri="{FF2B5EF4-FFF2-40B4-BE49-F238E27FC236}">
                <a16:creationId xmlns:a16="http://schemas.microsoft.com/office/drawing/2014/main" id="{AF6001C9-38CB-4769-90F3-F3438C4A1A38}"/>
              </a:ext>
            </a:extLst>
          </p:cNvPr>
          <p:cNvSpPr>
            <a:spLocks noGrp="1"/>
          </p:cNvSpPr>
          <p:nvPr>
            <p:ph type="ftr" sz="quarter" idx="21"/>
          </p:nvPr>
        </p:nvSpPr>
        <p:spPr/>
        <p:txBody>
          <a:bodyPr rtlCol="1"/>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8" name="عنصر نائب لرقم الشريحة 7">
            <a:extLst>
              <a:ext uri="{FF2B5EF4-FFF2-40B4-BE49-F238E27FC236}">
                <a16:creationId xmlns:a16="http://schemas.microsoft.com/office/drawing/2014/main" id="{BB425D4F-BE94-4913-BB60-CDC45E694DBC}"/>
              </a:ext>
            </a:extLst>
          </p:cNvPr>
          <p:cNvSpPr>
            <a:spLocks noGrp="1"/>
          </p:cNvSpPr>
          <p:nvPr>
            <p:ph type="sldNum" sz="quarter" idx="22"/>
          </p:nvPr>
        </p:nvSpPr>
        <p:spPr/>
        <p:txBody>
          <a:bodyPr rtlCol="1"/>
          <a:lstStyle/>
          <a:p>
            <a:pPr marL="0" marR="0" lvl="0" indent="0" algn="l" defTabSz="914400" rtl="1" eaLnBrk="1" fontAlgn="auto" latinLnBrk="0" hangingPunct="1">
              <a:lnSpc>
                <a:spcPct val="100000"/>
              </a:lnSpc>
              <a:spcBef>
                <a:spcPts val="0"/>
              </a:spcBef>
              <a:spcAft>
                <a:spcPts val="0"/>
              </a:spcAft>
              <a:buClrTx/>
              <a:buSzTx/>
              <a:buFontTx/>
              <a:buNone/>
              <a:tabLst/>
              <a:defRPr/>
            </a:pPr>
            <a:fld id="{E7F6F2DD-221D-4991-BA23-B2C16AFFF246}" type="slidenum">
              <a:rPr kumimoji="0" lang="ar-SA"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Tree>
    <p:extLst>
      <p:ext uri="{BB962C8B-B14F-4D97-AF65-F5344CB8AC3E}">
        <p14:creationId xmlns:p14="http://schemas.microsoft.com/office/powerpoint/2010/main" val="5088919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مخصص ">
    <p:spTree>
      <p:nvGrpSpPr>
        <p:cNvPr id="1" name=""/>
        <p:cNvGrpSpPr/>
        <p:nvPr/>
      </p:nvGrpSpPr>
      <p:grpSpPr>
        <a:xfrm>
          <a:off x="0" y="0"/>
          <a:ext cx="0" cy="0"/>
          <a:chOff x="0" y="0"/>
          <a:chExt cx="0" cy="0"/>
        </a:xfrm>
      </p:grpSpPr>
      <p:sp>
        <p:nvSpPr>
          <p:cNvPr id="71" name="عنصر نائب للنص 70">
            <a:extLst>
              <a:ext uri="{FF2B5EF4-FFF2-40B4-BE49-F238E27FC236}">
                <a16:creationId xmlns:a16="http://schemas.microsoft.com/office/drawing/2014/main" id="{DE47DD52-CC37-47D9-92D2-77DC922FFA9B}"/>
              </a:ext>
            </a:extLst>
          </p:cNvPr>
          <p:cNvSpPr>
            <a:spLocks noGrp="1"/>
          </p:cNvSpPr>
          <p:nvPr>
            <p:ph type="body" sz="quarter" idx="18" hasCustomPrompt="1"/>
          </p:nvPr>
        </p:nvSpPr>
        <p:spPr>
          <a:xfrm>
            <a:off x="3009220" y="4182157"/>
            <a:ext cx="3122612" cy="642938"/>
          </a:xfrm>
        </p:spPr>
        <p:txBody>
          <a:bodyPr rtlCol="1"/>
          <a:lstStyle>
            <a:lvl1pPr marL="0" indent="0" algn="ctr" rtl="1">
              <a:buNone/>
              <a:defRPr sz="1800"/>
            </a:lvl1pPr>
          </a:lstStyle>
          <a:p>
            <a:pPr lvl="0" rtl="1"/>
            <a:r>
              <a:rPr lang="ar-SA" noProof="0"/>
              <a:t>انقر للتحرير</a:t>
            </a:r>
          </a:p>
        </p:txBody>
      </p:sp>
      <p:sp>
        <p:nvSpPr>
          <p:cNvPr id="61" name="عنصر نائب للنص 60">
            <a:extLst>
              <a:ext uri="{FF2B5EF4-FFF2-40B4-BE49-F238E27FC236}">
                <a16:creationId xmlns:a16="http://schemas.microsoft.com/office/drawing/2014/main" id="{9519C631-A906-449F-B0D8-91B2CB94C10B}"/>
              </a:ext>
            </a:extLst>
          </p:cNvPr>
          <p:cNvSpPr>
            <a:spLocks noGrp="1"/>
          </p:cNvSpPr>
          <p:nvPr>
            <p:ph type="body" sz="quarter" idx="14" hasCustomPrompt="1"/>
          </p:nvPr>
        </p:nvSpPr>
        <p:spPr>
          <a:xfrm>
            <a:off x="251734" y="1857604"/>
            <a:ext cx="2679700" cy="369887"/>
          </a:xfrm>
        </p:spPr>
        <p:txBody>
          <a:bodyPr rtlCol="1">
            <a:noAutofit/>
          </a:bodyPr>
          <a:lstStyle>
            <a:lvl1pPr marL="0" indent="0" algn="ctr" rtl="1">
              <a:buNone/>
              <a:defRPr sz="1800"/>
            </a:lvl1pPr>
          </a:lstStyle>
          <a:p>
            <a:pPr lvl="0" rtl="1"/>
            <a:r>
              <a:rPr lang="ar-SA" noProof="0"/>
              <a:t>انقر لتحرير أنماط النص الرئيسي</a:t>
            </a:r>
          </a:p>
        </p:txBody>
      </p:sp>
      <p:sp>
        <p:nvSpPr>
          <p:cNvPr id="63" name="عنصر نائب للنص 62">
            <a:extLst>
              <a:ext uri="{FF2B5EF4-FFF2-40B4-BE49-F238E27FC236}">
                <a16:creationId xmlns:a16="http://schemas.microsoft.com/office/drawing/2014/main" id="{CF308EC1-84C0-4AB9-9485-0FA7E78FFC72}"/>
              </a:ext>
            </a:extLst>
          </p:cNvPr>
          <p:cNvSpPr>
            <a:spLocks noGrp="1"/>
          </p:cNvSpPr>
          <p:nvPr>
            <p:ph type="body" sz="quarter" idx="15" hasCustomPrompt="1"/>
          </p:nvPr>
        </p:nvSpPr>
        <p:spPr>
          <a:xfrm>
            <a:off x="3144157" y="1857604"/>
            <a:ext cx="2679700" cy="395287"/>
          </a:xfrm>
        </p:spPr>
        <p:txBody>
          <a:bodyPr rtlCol="1">
            <a:noAutofit/>
          </a:bodyPr>
          <a:lstStyle>
            <a:lvl1pPr marL="0" indent="0" algn="ctr" rtl="1">
              <a:buNone/>
              <a:defRPr sz="1800"/>
            </a:lvl1pPr>
          </a:lstStyle>
          <a:p>
            <a:pPr lvl="0" rtl="1"/>
            <a:r>
              <a:rPr lang="ar-SA" noProof="0"/>
              <a:t>انقر لتحرير أنماط النص الرئيسي</a:t>
            </a:r>
          </a:p>
        </p:txBody>
      </p:sp>
      <p:sp>
        <p:nvSpPr>
          <p:cNvPr id="67" name="عنصر نائب للنص 66">
            <a:extLst>
              <a:ext uri="{FF2B5EF4-FFF2-40B4-BE49-F238E27FC236}">
                <a16:creationId xmlns:a16="http://schemas.microsoft.com/office/drawing/2014/main" id="{64FF3C53-7B55-4DAC-A4E2-35AF4A931D01}"/>
              </a:ext>
            </a:extLst>
          </p:cNvPr>
          <p:cNvSpPr>
            <a:spLocks noGrp="1"/>
          </p:cNvSpPr>
          <p:nvPr>
            <p:ph type="body" sz="quarter" idx="16" hasCustomPrompt="1"/>
          </p:nvPr>
        </p:nvSpPr>
        <p:spPr>
          <a:xfrm>
            <a:off x="6149296" y="1857603"/>
            <a:ext cx="2497137" cy="646112"/>
          </a:xfrm>
        </p:spPr>
        <p:txBody>
          <a:bodyPr rtlCol="1">
            <a:normAutofit/>
          </a:bodyPr>
          <a:lstStyle>
            <a:lvl1pPr marL="0" indent="0" algn="ctr" rtl="1">
              <a:buNone/>
              <a:defRPr sz="1800"/>
            </a:lvl1pPr>
          </a:lstStyle>
          <a:p>
            <a:pPr lvl="0" rtl="1"/>
            <a:r>
              <a:rPr lang="ar-SA" noProof="0"/>
              <a:t>انقر لتحرير أنماط النص الرئيسي</a:t>
            </a:r>
          </a:p>
        </p:txBody>
      </p:sp>
      <p:sp>
        <p:nvSpPr>
          <p:cNvPr id="69" name="عنصر نائب للنص 68">
            <a:extLst>
              <a:ext uri="{FF2B5EF4-FFF2-40B4-BE49-F238E27FC236}">
                <a16:creationId xmlns:a16="http://schemas.microsoft.com/office/drawing/2014/main" id="{BE804177-8205-4F88-8B63-79A733730CF9}"/>
              </a:ext>
            </a:extLst>
          </p:cNvPr>
          <p:cNvSpPr>
            <a:spLocks noGrp="1"/>
          </p:cNvSpPr>
          <p:nvPr>
            <p:ph type="body" sz="quarter" idx="17" hasCustomPrompt="1"/>
          </p:nvPr>
        </p:nvSpPr>
        <p:spPr>
          <a:xfrm>
            <a:off x="262846" y="4182158"/>
            <a:ext cx="2503487" cy="365125"/>
          </a:xfrm>
        </p:spPr>
        <p:txBody>
          <a:bodyPr rtlCol="1">
            <a:noAutofit/>
          </a:bodyPr>
          <a:lstStyle>
            <a:lvl1pPr marL="0" indent="0" algn="ctr" rtl="1">
              <a:buNone/>
              <a:defRPr sz="1800"/>
            </a:lvl1pPr>
          </a:lstStyle>
          <a:p>
            <a:pPr lvl="0" rtl="1"/>
            <a:r>
              <a:rPr lang="ar-SA" noProof="0"/>
              <a:t>انقر لتحرير أنماط النص الرئيسي</a:t>
            </a:r>
          </a:p>
        </p:txBody>
      </p:sp>
      <p:sp>
        <p:nvSpPr>
          <p:cNvPr id="73" name="عنصر نائب للنص 72">
            <a:extLst>
              <a:ext uri="{FF2B5EF4-FFF2-40B4-BE49-F238E27FC236}">
                <a16:creationId xmlns:a16="http://schemas.microsoft.com/office/drawing/2014/main" id="{EF5AB05C-6C5F-4C94-94E5-1476D391EAE6}"/>
              </a:ext>
            </a:extLst>
          </p:cNvPr>
          <p:cNvSpPr>
            <a:spLocks noGrp="1"/>
          </p:cNvSpPr>
          <p:nvPr>
            <p:ph type="body" sz="quarter" idx="19" hasCustomPrompt="1"/>
          </p:nvPr>
        </p:nvSpPr>
        <p:spPr>
          <a:xfrm>
            <a:off x="6341382" y="4182158"/>
            <a:ext cx="2743200" cy="365125"/>
          </a:xfrm>
        </p:spPr>
        <p:txBody>
          <a:bodyPr rtlCol="1">
            <a:noAutofit/>
          </a:bodyPr>
          <a:lstStyle>
            <a:lvl1pPr marL="0" indent="0" algn="ctr" rtl="1">
              <a:buNone/>
              <a:defRPr sz="1800"/>
            </a:lvl1pPr>
          </a:lstStyle>
          <a:p>
            <a:pPr lvl="0" rtl="1"/>
            <a:r>
              <a:rPr lang="ar-SA" noProof="0"/>
              <a:t>انقر لتحرير أنماط النص الرئيسي</a:t>
            </a:r>
          </a:p>
        </p:txBody>
      </p:sp>
      <p:sp>
        <p:nvSpPr>
          <p:cNvPr id="75" name="عنصر نائب للنص 74">
            <a:extLst>
              <a:ext uri="{FF2B5EF4-FFF2-40B4-BE49-F238E27FC236}">
                <a16:creationId xmlns:a16="http://schemas.microsoft.com/office/drawing/2014/main" id="{5B580198-F921-47BD-A8B8-1AD9054BBD10}"/>
              </a:ext>
            </a:extLst>
          </p:cNvPr>
          <p:cNvSpPr>
            <a:spLocks noGrp="1"/>
          </p:cNvSpPr>
          <p:nvPr>
            <p:ph type="body" sz="quarter" idx="20" hasCustomPrompt="1"/>
          </p:nvPr>
        </p:nvSpPr>
        <p:spPr>
          <a:xfrm>
            <a:off x="8932183" y="2373090"/>
            <a:ext cx="3122613" cy="1634443"/>
          </a:xfrm>
        </p:spPr>
        <p:txBody>
          <a:bodyPr rtlCol="1">
            <a:normAutofit/>
          </a:bodyPr>
          <a:lstStyle>
            <a:lvl1pPr marL="0" indent="0" algn="ctr" rtl="1">
              <a:buNone/>
              <a:defRPr sz="1800"/>
            </a:lvl1pPr>
          </a:lstStyle>
          <a:p>
            <a:pPr lvl="0" rtl="1"/>
            <a:r>
              <a:rPr lang="ar-SA" noProof="0"/>
              <a:t>انقر لتحرير أنماط النص الرئيسي</a:t>
            </a:r>
          </a:p>
        </p:txBody>
      </p:sp>
      <p:sp>
        <p:nvSpPr>
          <p:cNvPr id="2" name="العنوان 1">
            <a:extLst>
              <a:ext uri="{FF2B5EF4-FFF2-40B4-BE49-F238E27FC236}">
                <a16:creationId xmlns:a16="http://schemas.microsoft.com/office/drawing/2014/main" id="{DBF1CE6A-4F2B-4CE0-863A-8E136D0CC3E3}"/>
              </a:ext>
            </a:extLst>
          </p:cNvPr>
          <p:cNvSpPr>
            <a:spLocks noGrp="1"/>
          </p:cNvSpPr>
          <p:nvPr>
            <p:ph type="title" hasCustomPrompt="1"/>
          </p:nvPr>
        </p:nvSpPr>
        <p:spPr>
          <a:xfrm>
            <a:off x="420625" y="179161"/>
            <a:ext cx="10826496" cy="1411895"/>
          </a:xfrm>
        </p:spPr>
        <p:txBody>
          <a:bodyPr rtlCol="1"/>
          <a:lstStyle>
            <a:lvl1pPr algn="r" rtl="1">
              <a:defRPr/>
            </a:lvl1pPr>
          </a:lstStyle>
          <a:p>
            <a:pPr rtl="1"/>
            <a:r>
              <a:rPr lang="ar-SA" noProof="0"/>
              <a:t>انقر لإضافة عنوان</a:t>
            </a:r>
          </a:p>
        </p:txBody>
      </p:sp>
      <p:sp>
        <p:nvSpPr>
          <p:cNvPr id="6" name="عنصر نائب للتاريخ 5">
            <a:extLst>
              <a:ext uri="{FF2B5EF4-FFF2-40B4-BE49-F238E27FC236}">
                <a16:creationId xmlns:a16="http://schemas.microsoft.com/office/drawing/2014/main" id="{55572283-1183-4441-955D-CF486C2EB346}"/>
              </a:ext>
            </a:extLst>
          </p:cNvPr>
          <p:cNvSpPr>
            <a:spLocks noGrp="1"/>
          </p:cNvSpPr>
          <p:nvPr>
            <p:ph type="dt" sz="half" idx="2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fld id="{A3713816-54FD-49B3-AA94-AA52804E3496}" type="datetime1">
              <a:rPr kumimoji="0" lang="ar-SA"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rPr>
              <a:pPr marL="0" marR="0" lvl="0" indent="0" algn="r" defTabSz="914400" rtl="1" eaLnBrk="1" fontAlgn="auto" latinLnBrk="0" hangingPunct="1">
                <a:lnSpc>
                  <a:spcPct val="100000"/>
                </a:lnSpc>
                <a:spcBef>
                  <a:spcPts val="0"/>
                </a:spcBef>
                <a:spcAft>
                  <a:spcPts val="0"/>
                </a:spcAft>
                <a:buClrTx/>
                <a:buSzTx/>
                <a:buFontTx/>
                <a:buNone/>
                <a:tabLst/>
                <a:defRPr/>
              </a:pPr>
              <a:t>24/11/1444</a:t>
            </a:fld>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7" name="عنصر نائب للتذييل 6">
            <a:extLst>
              <a:ext uri="{FF2B5EF4-FFF2-40B4-BE49-F238E27FC236}">
                <a16:creationId xmlns:a16="http://schemas.microsoft.com/office/drawing/2014/main" id="{D5837CC6-DAD6-4051-A89A-40A97680EA46}"/>
              </a:ext>
            </a:extLst>
          </p:cNvPr>
          <p:cNvSpPr>
            <a:spLocks noGrp="1"/>
          </p:cNvSpPr>
          <p:nvPr>
            <p:ph type="ftr" sz="quarter" idx="22"/>
          </p:nvPr>
        </p:nvSpPr>
        <p:spPr/>
        <p:txBody>
          <a:bodyPr rtlCol="1"/>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8" name="عنصر نائب لرقم الشريحة 7">
            <a:extLst>
              <a:ext uri="{FF2B5EF4-FFF2-40B4-BE49-F238E27FC236}">
                <a16:creationId xmlns:a16="http://schemas.microsoft.com/office/drawing/2014/main" id="{2190D05B-5736-40BF-BD75-FAE61DDF7658}"/>
              </a:ext>
            </a:extLst>
          </p:cNvPr>
          <p:cNvSpPr>
            <a:spLocks noGrp="1"/>
          </p:cNvSpPr>
          <p:nvPr>
            <p:ph type="sldNum" sz="quarter" idx="23"/>
          </p:nvPr>
        </p:nvSpPr>
        <p:spPr/>
        <p:txBody>
          <a:bodyPr rtlCol="1"/>
          <a:lstStyle/>
          <a:p>
            <a:pPr marL="0" marR="0" lvl="0" indent="0" algn="l" defTabSz="914400" rtl="1" eaLnBrk="1" fontAlgn="auto" latinLnBrk="0" hangingPunct="1">
              <a:lnSpc>
                <a:spcPct val="100000"/>
              </a:lnSpc>
              <a:spcBef>
                <a:spcPts val="0"/>
              </a:spcBef>
              <a:spcAft>
                <a:spcPts val="0"/>
              </a:spcAft>
              <a:buClrTx/>
              <a:buSzTx/>
              <a:buFontTx/>
              <a:buNone/>
              <a:tabLst/>
              <a:defRPr/>
            </a:pPr>
            <a:fld id="{E7F6F2DD-221D-4991-BA23-B2C16AFFF246}" type="slidenum">
              <a:rPr kumimoji="0" lang="ar-SA"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Tree>
    <p:extLst>
      <p:ext uri="{BB962C8B-B14F-4D97-AF65-F5344CB8AC3E}">
        <p14:creationId xmlns:p14="http://schemas.microsoft.com/office/powerpoint/2010/main" val="2093559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839200" y="274639"/>
            <a:ext cx="2743200" cy="5851525"/>
          </a:xfrm>
        </p:spPr>
        <p:txBody>
          <a:bodyPr vert="eaVert"/>
          <a:lstStyle/>
          <a:p>
            <a:r>
              <a:rPr lang="ar-SA"/>
              <a:t>انقر لتحرير نمط العنوان الرئيسي</a:t>
            </a:r>
            <a:endParaRPr lang="ar-KW"/>
          </a:p>
        </p:txBody>
      </p:sp>
      <p:sp>
        <p:nvSpPr>
          <p:cNvPr id="3" name="عنصر نائب للعنوان العمودي 2"/>
          <p:cNvSpPr>
            <a:spLocks noGrp="1"/>
          </p:cNvSpPr>
          <p:nvPr>
            <p:ph type="body" orient="vert" idx="1"/>
          </p:nvPr>
        </p:nvSpPr>
        <p:spPr>
          <a:xfrm>
            <a:off x="609600" y="274639"/>
            <a:ext cx="80264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p:cNvSpPr>
            <a:spLocks noGrp="1"/>
          </p:cNvSpPr>
          <p:nvPr>
            <p:ph type="dt" sz="half" idx="10"/>
          </p:nvPr>
        </p:nvSpPr>
        <p:spPr/>
        <p:txBody>
          <a:bodyPr/>
          <a:lstStyle/>
          <a:p>
            <a:fld id="{227F7368-0608-4AE9-A364-B4454DA823D0}" type="datetimeFigureOut">
              <a:rPr lang="ar-KW" smtClean="0"/>
              <a:pPr/>
              <a:t>24/11/1444</a:t>
            </a:fld>
            <a:endParaRPr lang="ar-KW"/>
          </a:p>
        </p:txBody>
      </p:sp>
      <p:sp>
        <p:nvSpPr>
          <p:cNvPr id="5" name="عنصر نائب للتذييل 4"/>
          <p:cNvSpPr>
            <a:spLocks noGrp="1"/>
          </p:cNvSpPr>
          <p:nvPr>
            <p:ph type="ftr" sz="quarter" idx="11"/>
          </p:nvPr>
        </p:nvSpPr>
        <p:spPr/>
        <p:txBody>
          <a:bodyPr/>
          <a:lstStyle/>
          <a:p>
            <a:endParaRPr lang="ar-KW"/>
          </a:p>
        </p:txBody>
      </p:sp>
      <p:sp>
        <p:nvSpPr>
          <p:cNvPr id="6" name="عنصر نائب لرقم الشريحة 5"/>
          <p:cNvSpPr>
            <a:spLocks noGrp="1"/>
          </p:cNvSpPr>
          <p:nvPr>
            <p:ph type="sldNum" sz="quarter" idx="12"/>
          </p:nvPr>
        </p:nvSpPr>
        <p:spPr/>
        <p:txBody>
          <a:bodyPr/>
          <a:lstStyle/>
          <a:p>
            <a:fld id="{52F2236E-4312-4AF3-96ED-ADF79CAE46E6}" type="slidenum">
              <a:rPr lang="ar-KW" smtClean="0"/>
              <a:pPr/>
              <a:t>‹#›</a:t>
            </a:fld>
            <a:endParaRPr lang="ar-KW"/>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7_مخصص ">
    <p:spTree>
      <p:nvGrpSpPr>
        <p:cNvPr id="1" name=""/>
        <p:cNvGrpSpPr/>
        <p:nvPr/>
      </p:nvGrpSpPr>
      <p:grpSpPr>
        <a:xfrm>
          <a:off x="0" y="0"/>
          <a:ext cx="0" cy="0"/>
          <a:chOff x="0" y="0"/>
          <a:chExt cx="0" cy="0"/>
        </a:xfrm>
      </p:grpSpPr>
      <p:sp>
        <p:nvSpPr>
          <p:cNvPr id="308" name="عنصر نائب للنص 307">
            <a:extLst>
              <a:ext uri="{FF2B5EF4-FFF2-40B4-BE49-F238E27FC236}">
                <a16:creationId xmlns:a16="http://schemas.microsoft.com/office/drawing/2014/main" id="{BCE8CDD0-2435-4ABB-838A-6551445A0F7E}"/>
              </a:ext>
            </a:extLst>
          </p:cNvPr>
          <p:cNvSpPr>
            <a:spLocks noGrp="1"/>
          </p:cNvSpPr>
          <p:nvPr>
            <p:ph type="body" sz="quarter" idx="14" hasCustomPrompt="1"/>
          </p:nvPr>
        </p:nvSpPr>
        <p:spPr>
          <a:xfrm>
            <a:off x="574675" y="2251076"/>
            <a:ext cx="2268538" cy="365125"/>
          </a:xfrm>
        </p:spPr>
        <p:txBody>
          <a:bodyPr rtlCol="1">
            <a:noAutofit/>
          </a:bodyPr>
          <a:lstStyle>
            <a:lvl1pPr marL="0" indent="0" algn="ctr" rtl="1">
              <a:buNone/>
              <a:defRPr sz="1800"/>
            </a:lvl1pPr>
          </a:lstStyle>
          <a:p>
            <a:pPr lvl="0" rtl="1"/>
            <a:r>
              <a:rPr lang="ar-SA" noProof="0"/>
              <a:t>انقر لتحرير أنماط النص الرئيسي</a:t>
            </a:r>
          </a:p>
        </p:txBody>
      </p:sp>
      <p:sp>
        <p:nvSpPr>
          <p:cNvPr id="316" name="عنصر نائب للنص 315">
            <a:extLst>
              <a:ext uri="{FF2B5EF4-FFF2-40B4-BE49-F238E27FC236}">
                <a16:creationId xmlns:a16="http://schemas.microsoft.com/office/drawing/2014/main" id="{B3430341-19F1-4394-B54E-41EBC2E9C3F8}"/>
              </a:ext>
            </a:extLst>
          </p:cNvPr>
          <p:cNvSpPr>
            <a:spLocks noGrp="1"/>
          </p:cNvSpPr>
          <p:nvPr>
            <p:ph type="body" sz="quarter" idx="17" hasCustomPrompt="1"/>
          </p:nvPr>
        </p:nvSpPr>
        <p:spPr>
          <a:xfrm>
            <a:off x="3517900" y="2046288"/>
            <a:ext cx="2266950" cy="646112"/>
          </a:xfrm>
        </p:spPr>
        <p:txBody>
          <a:bodyPr rtlCol="1">
            <a:noAutofit/>
          </a:bodyPr>
          <a:lstStyle>
            <a:lvl1pPr marL="0" indent="0" algn="ctr" rtl="1">
              <a:buNone/>
              <a:defRPr sz="1800"/>
            </a:lvl1pPr>
          </a:lstStyle>
          <a:p>
            <a:pPr lvl="0" rtl="1"/>
            <a:r>
              <a:rPr lang="ar-SA" noProof="0"/>
              <a:t>انقر لتحرير أنماط النص الرئيسي</a:t>
            </a:r>
          </a:p>
        </p:txBody>
      </p:sp>
      <p:sp>
        <p:nvSpPr>
          <p:cNvPr id="320" name="عنصر نائب للنص 319">
            <a:extLst>
              <a:ext uri="{FF2B5EF4-FFF2-40B4-BE49-F238E27FC236}">
                <a16:creationId xmlns:a16="http://schemas.microsoft.com/office/drawing/2014/main" id="{99F3B2F1-AE92-48F2-8D64-F8777DE311FD}"/>
              </a:ext>
            </a:extLst>
          </p:cNvPr>
          <p:cNvSpPr>
            <a:spLocks noGrp="1"/>
          </p:cNvSpPr>
          <p:nvPr>
            <p:ph type="body" sz="quarter" idx="18" hasCustomPrompt="1"/>
          </p:nvPr>
        </p:nvSpPr>
        <p:spPr>
          <a:xfrm>
            <a:off x="6326189" y="1768476"/>
            <a:ext cx="3113316" cy="424771"/>
          </a:xfrm>
        </p:spPr>
        <p:txBody>
          <a:bodyPr rtlCol="1">
            <a:noAutofit/>
          </a:bodyPr>
          <a:lstStyle>
            <a:lvl1pPr marL="0" indent="0" algn="ctr" rtl="1">
              <a:buNone/>
              <a:defRPr sz="1800"/>
            </a:lvl1pPr>
          </a:lstStyle>
          <a:p>
            <a:pPr lvl="0" rtl="1"/>
            <a:r>
              <a:rPr lang="ar-SA" noProof="0"/>
              <a:t>انقر لتحرير أنماط النص الرئيسي</a:t>
            </a:r>
          </a:p>
        </p:txBody>
      </p:sp>
      <p:sp>
        <p:nvSpPr>
          <p:cNvPr id="310" name="عنصر نائب للنص 309">
            <a:extLst>
              <a:ext uri="{FF2B5EF4-FFF2-40B4-BE49-F238E27FC236}">
                <a16:creationId xmlns:a16="http://schemas.microsoft.com/office/drawing/2014/main" id="{57F473F3-9780-4049-B5FE-83919A44A20F}"/>
              </a:ext>
            </a:extLst>
          </p:cNvPr>
          <p:cNvSpPr>
            <a:spLocks noGrp="1"/>
          </p:cNvSpPr>
          <p:nvPr>
            <p:ph type="body" sz="quarter" idx="15" hasCustomPrompt="1"/>
          </p:nvPr>
        </p:nvSpPr>
        <p:spPr>
          <a:xfrm>
            <a:off x="419100" y="3708401"/>
            <a:ext cx="2424113" cy="646113"/>
          </a:xfrm>
        </p:spPr>
        <p:txBody>
          <a:bodyPr rtlCol="1">
            <a:noAutofit/>
          </a:bodyPr>
          <a:lstStyle>
            <a:lvl1pPr marL="0" indent="0" algn="ctr" rtl="1">
              <a:buNone/>
              <a:defRPr sz="1800"/>
            </a:lvl1pPr>
          </a:lstStyle>
          <a:p>
            <a:pPr lvl="0" rtl="1"/>
            <a:r>
              <a:rPr lang="ar-SA" noProof="0"/>
              <a:t>انقر لتحرير أنماط النص الرئيسي</a:t>
            </a:r>
          </a:p>
        </p:txBody>
      </p:sp>
      <p:sp>
        <p:nvSpPr>
          <p:cNvPr id="312" name="عنصر نائب للنص 311">
            <a:extLst>
              <a:ext uri="{FF2B5EF4-FFF2-40B4-BE49-F238E27FC236}">
                <a16:creationId xmlns:a16="http://schemas.microsoft.com/office/drawing/2014/main" id="{5DBBC841-865D-427F-884A-18EB83D08242}"/>
              </a:ext>
            </a:extLst>
          </p:cNvPr>
          <p:cNvSpPr>
            <a:spLocks noGrp="1"/>
          </p:cNvSpPr>
          <p:nvPr>
            <p:ph type="body" sz="quarter" idx="16" hasCustomPrompt="1"/>
          </p:nvPr>
        </p:nvSpPr>
        <p:spPr>
          <a:xfrm>
            <a:off x="3159125" y="3708401"/>
            <a:ext cx="3449754" cy="646113"/>
          </a:xfrm>
        </p:spPr>
        <p:txBody>
          <a:bodyPr rtlCol="1">
            <a:noAutofit/>
          </a:bodyPr>
          <a:lstStyle>
            <a:lvl1pPr marL="0" indent="0" algn="ctr" rtl="1">
              <a:buNone/>
              <a:defRPr sz="1800"/>
            </a:lvl1pPr>
          </a:lstStyle>
          <a:p>
            <a:pPr lvl="0" rtl="1"/>
            <a:r>
              <a:rPr lang="ar-SA" noProof="0"/>
              <a:t>انقر لتحرير أنماط النص الرئيسي</a:t>
            </a:r>
          </a:p>
        </p:txBody>
      </p:sp>
      <p:sp>
        <p:nvSpPr>
          <p:cNvPr id="324" name="عنصر نائب للنص 323">
            <a:extLst>
              <a:ext uri="{FF2B5EF4-FFF2-40B4-BE49-F238E27FC236}">
                <a16:creationId xmlns:a16="http://schemas.microsoft.com/office/drawing/2014/main" id="{6CCC657A-D0DB-4351-9916-323C53335A5C}"/>
              </a:ext>
            </a:extLst>
          </p:cNvPr>
          <p:cNvSpPr>
            <a:spLocks noGrp="1"/>
          </p:cNvSpPr>
          <p:nvPr>
            <p:ph type="body" sz="quarter" idx="19" hasCustomPrompt="1"/>
          </p:nvPr>
        </p:nvSpPr>
        <p:spPr>
          <a:xfrm>
            <a:off x="9448800" y="1817689"/>
            <a:ext cx="2743200" cy="1754187"/>
          </a:xfrm>
        </p:spPr>
        <p:txBody>
          <a:bodyPr rtlCol="1">
            <a:normAutofit/>
          </a:bodyPr>
          <a:lstStyle>
            <a:lvl1pPr marL="0" indent="0" algn="ctr" rtl="1">
              <a:lnSpc>
                <a:spcPct val="100000"/>
              </a:lnSpc>
              <a:spcBef>
                <a:spcPts val="0"/>
              </a:spcBef>
              <a:buNone/>
              <a:defRPr sz="1800"/>
            </a:lvl1pPr>
          </a:lstStyle>
          <a:p>
            <a:pPr lvl="0" rtl="1"/>
            <a:r>
              <a:rPr lang="ar-SA" noProof="0"/>
              <a:t>انقر لتحرير أنماط النص الرئيسي</a:t>
            </a:r>
          </a:p>
        </p:txBody>
      </p:sp>
      <p:sp>
        <p:nvSpPr>
          <p:cNvPr id="6" name="عنصر نائب للنص 5">
            <a:extLst>
              <a:ext uri="{FF2B5EF4-FFF2-40B4-BE49-F238E27FC236}">
                <a16:creationId xmlns:a16="http://schemas.microsoft.com/office/drawing/2014/main" id="{D5A97CAB-B907-408B-BAE6-7E60EAA1C21A}"/>
              </a:ext>
            </a:extLst>
          </p:cNvPr>
          <p:cNvSpPr>
            <a:spLocks noGrp="1"/>
          </p:cNvSpPr>
          <p:nvPr>
            <p:ph type="body" sz="quarter" idx="20" hasCustomPrompt="1"/>
          </p:nvPr>
        </p:nvSpPr>
        <p:spPr>
          <a:xfrm>
            <a:off x="419099" y="6154967"/>
            <a:ext cx="6189780" cy="424771"/>
          </a:xfrm>
        </p:spPr>
        <p:txBody>
          <a:bodyPr rtlCol="1">
            <a:normAutofit/>
          </a:bodyPr>
          <a:lstStyle>
            <a:lvl1pPr marL="0" indent="0" algn="ctr" rtl="1">
              <a:buNone/>
              <a:defRPr sz="1400" i="1">
                <a:solidFill>
                  <a:schemeClr val="bg1">
                    <a:lumMod val="65000"/>
                  </a:schemeClr>
                </a:solidFill>
              </a:defRPr>
            </a:lvl1pPr>
          </a:lstStyle>
          <a:p>
            <a:pPr lvl="0" rtl="1"/>
            <a:r>
              <a:rPr lang="ar-SA" noProof="0"/>
              <a:t>انقر للتحرير</a:t>
            </a:r>
          </a:p>
        </p:txBody>
      </p:sp>
      <p:sp>
        <p:nvSpPr>
          <p:cNvPr id="16" name="عنصر نائب للنص 5">
            <a:extLst>
              <a:ext uri="{FF2B5EF4-FFF2-40B4-BE49-F238E27FC236}">
                <a16:creationId xmlns:a16="http://schemas.microsoft.com/office/drawing/2014/main" id="{9DCE17A2-1228-4084-B8F2-21E54F25D49C}"/>
              </a:ext>
            </a:extLst>
          </p:cNvPr>
          <p:cNvSpPr>
            <a:spLocks noGrp="1"/>
          </p:cNvSpPr>
          <p:nvPr>
            <p:ph type="body" sz="quarter" idx="21" hasCustomPrompt="1"/>
          </p:nvPr>
        </p:nvSpPr>
        <p:spPr>
          <a:xfrm>
            <a:off x="6760028" y="5901874"/>
            <a:ext cx="3113315" cy="917575"/>
          </a:xfrm>
        </p:spPr>
        <p:txBody>
          <a:bodyPr rtlCol="1">
            <a:normAutofit/>
          </a:bodyPr>
          <a:lstStyle>
            <a:lvl1pPr marL="0" indent="0" algn="ctr" rtl="1">
              <a:buNone/>
              <a:defRPr sz="1400" i="1">
                <a:solidFill>
                  <a:schemeClr val="bg1">
                    <a:lumMod val="65000"/>
                  </a:schemeClr>
                </a:solidFill>
              </a:defRPr>
            </a:lvl1pPr>
          </a:lstStyle>
          <a:p>
            <a:pPr lvl="0" rtl="1"/>
            <a:r>
              <a:rPr lang="ar-SA" noProof="0"/>
              <a:t>انقر للتحرير</a:t>
            </a:r>
          </a:p>
        </p:txBody>
      </p:sp>
      <p:sp>
        <p:nvSpPr>
          <p:cNvPr id="2" name="العنوان 1">
            <a:extLst>
              <a:ext uri="{FF2B5EF4-FFF2-40B4-BE49-F238E27FC236}">
                <a16:creationId xmlns:a16="http://schemas.microsoft.com/office/drawing/2014/main" id="{6F1C0C6A-748C-4BAA-BE25-30757DDB0EAB}"/>
              </a:ext>
            </a:extLst>
          </p:cNvPr>
          <p:cNvSpPr>
            <a:spLocks noGrp="1"/>
          </p:cNvSpPr>
          <p:nvPr>
            <p:ph type="title" hasCustomPrompt="1"/>
          </p:nvPr>
        </p:nvSpPr>
        <p:spPr>
          <a:xfrm>
            <a:off x="419100" y="164211"/>
            <a:ext cx="10934701" cy="1462526"/>
          </a:xfrm>
        </p:spPr>
        <p:txBody>
          <a:bodyPr rtlCol="1"/>
          <a:lstStyle>
            <a:lvl1pPr algn="r" rtl="1">
              <a:defRPr/>
            </a:lvl1pPr>
          </a:lstStyle>
          <a:p>
            <a:pPr rtl="1"/>
            <a:r>
              <a:rPr lang="ar-SA" noProof="0"/>
              <a:t>انقر لإضافة عنوان</a:t>
            </a:r>
          </a:p>
        </p:txBody>
      </p:sp>
      <p:sp>
        <p:nvSpPr>
          <p:cNvPr id="7" name="عنصر نائب للتاريخ 6">
            <a:extLst>
              <a:ext uri="{FF2B5EF4-FFF2-40B4-BE49-F238E27FC236}">
                <a16:creationId xmlns:a16="http://schemas.microsoft.com/office/drawing/2014/main" id="{D33B3EF9-2E3D-4321-9379-0185BEFA52D4}"/>
              </a:ext>
            </a:extLst>
          </p:cNvPr>
          <p:cNvSpPr>
            <a:spLocks noGrp="1"/>
          </p:cNvSpPr>
          <p:nvPr>
            <p:ph type="dt" sz="half" idx="22"/>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fld id="{F3C8E8CA-3E73-40F9-B359-32586F2158B9}" type="datetime1">
              <a:rPr kumimoji="0" lang="ar-SA"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rPr>
              <a:pPr marL="0" marR="0" lvl="0" indent="0" algn="r" defTabSz="914400" rtl="1" eaLnBrk="1" fontAlgn="auto" latinLnBrk="0" hangingPunct="1">
                <a:lnSpc>
                  <a:spcPct val="100000"/>
                </a:lnSpc>
                <a:spcBef>
                  <a:spcPts val="0"/>
                </a:spcBef>
                <a:spcAft>
                  <a:spcPts val="0"/>
                </a:spcAft>
                <a:buClrTx/>
                <a:buSzTx/>
                <a:buFontTx/>
                <a:buNone/>
                <a:tabLst/>
                <a:defRPr/>
              </a:pPr>
              <a:t>24/11/1444</a:t>
            </a:fld>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8" name="عنصر نائب للتذييل 7">
            <a:extLst>
              <a:ext uri="{FF2B5EF4-FFF2-40B4-BE49-F238E27FC236}">
                <a16:creationId xmlns:a16="http://schemas.microsoft.com/office/drawing/2014/main" id="{D9B9B804-6FB4-4858-BE42-E1E374328B4A}"/>
              </a:ext>
            </a:extLst>
          </p:cNvPr>
          <p:cNvSpPr>
            <a:spLocks noGrp="1"/>
          </p:cNvSpPr>
          <p:nvPr>
            <p:ph type="ftr" sz="quarter" idx="23"/>
          </p:nvPr>
        </p:nvSpPr>
        <p:spPr/>
        <p:txBody>
          <a:bodyPr rtlCol="1"/>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9" name="عنصر نائب لرقم الشريحة 8">
            <a:extLst>
              <a:ext uri="{FF2B5EF4-FFF2-40B4-BE49-F238E27FC236}">
                <a16:creationId xmlns:a16="http://schemas.microsoft.com/office/drawing/2014/main" id="{8C8DD47D-60CA-4DF6-A468-083256A764D7}"/>
              </a:ext>
            </a:extLst>
          </p:cNvPr>
          <p:cNvSpPr>
            <a:spLocks noGrp="1"/>
          </p:cNvSpPr>
          <p:nvPr>
            <p:ph type="sldNum" sz="quarter" idx="24"/>
          </p:nvPr>
        </p:nvSpPr>
        <p:spPr/>
        <p:txBody>
          <a:bodyPr rtlCol="1"/>
          <a:lstStyle/>
          <a:p>
            <a:pPr marL="0" marR="0" lvl="0" indent="0" algn="l" defTabSz="914400" rtl="1" eaLnBrk="1" fontAlgn="auto" latinLnBrk="0" hangingPunct="1">
              <a:lnSpc>
                <a:spcPct val="100000"/>
              </a:lnSpc>
              <a:spcBef>
                <a:spcPts val="0"/>
              </a:spcBef>
              <a:spcAft>
                <a:spcPts val="0"/>
              </a:spcAft>
              <a:buClrTx/>
              <a:buSzTx/>
              <a:buFontTx/>
              <a:buNone/>
              <a:tabLst/>
              <a:defRPr/>
            </a:pPr>
            <a:fld id="{E7F6F2DD-221D-4991-BA23-B2C16AFFF246}" type="slidenum">
              <a:rPr kumimoji="0" lang="ar-SA"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Tree>
    <p:extLst>
      <p:ext uri="{BB962C8B-B14F-4D97-AF65-F5344CB8AC3E}">
        <p14:creationId xmlns:p14="http://schemas.microsoft.com/office/powerpoint/2010/main" val="13616321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8_مخصص ">
    <p:spTree>
      <p:nvGrpSpPr>
        <p:cNvPr id="1" name=""/>
        <p:cNvGrpSpPr/>
        <p:nvPr/>
      </p:nvGrpSpPr>
      <p:grpSpPr>
        <a:xfrm>
          <a:off x="0" y="0"/>
          <a:ext cx="0" cy="0"/>
          <a:chOff x="0" y="0"/>
          <a:chExt cx="0" cy="0"/>
        </a:xfrm>
      </p:grpSpPr>
      <p:sp>
        <p:nvSpPr>
          <p:cNvPr id="11" name="مستطيل 10">
            <a:extLst>
              <a:ext uri="{FF2B5EF4-FFF2-40B4-BE49-F238E27FC236}">
                <a16:creationId xmlns:a16="http://schemas.microsoft.com/office/drawing/2014/main" id="{7ABA620C-C227-4018-A651-18B1946BBBFF}"/>
              </a:ext>
              <a:ext uri="{C183D7F6-B498-43B3-948B-1728B52AA6E4}">
                <adec:decorative xmlns="" xmlns:adec="http://schemas.microsoft.com/office/drawing/2017/decorative" val="1"/>
              </a:ext>
            </a:extLst>
          </p:cNvPr>
          <p:cNvSpPr/>
          <p:nvPr userDrawn="1"/>
        </p:nvSpPr>
        <p:spPr>
          <a:xfrm>
            <a:off x="0" y="1664527"/>
            <a:ext cx="12192000" cy="52627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23" name="عنصر نائب للنص 22">
            <a:extLst>
              <a:ext uri="{FF2B5EF4-FFF2-40B4-BE49-F238E27FC236}">
                <a16:creationId xmlns:a16="http://schemas.microsoft.com/office/drawing/2014/main" id="{51D68029-3934-4C5C-A241-2F254310126E}"/>
              </a:ext>
            </a:extLst>
          </p:cNvPr>
          <p:cNvSpPr>
            <a:spLocks noGrp="1"/>
          </p:cNvSpPr>
          <p:nvPr>
            <p:ph type="body" sz="quarter" idx="14" hasCustomPrompt="1"/>
          </p:nvPr>
        </p:nvSpPr>
        <p:spPr>
          <a:xfrm>
            <a:off x="265114" y="1834926"/>
            <a:ext cx="4184057" cy="369888"/>
          </a:xfrm>
          <a:ln>
            <a:noFill/>
          </a:ln>
        </p:spPr>
        <p:txBody>
          <a:bodyPr rtlCol="1">
            <a:noAutofit/>
          </a:bodyPr>
          <a:lstStyle>
            <a:lvl1pPr marL="0" indent="0" algn="r" rtl="1">
              <a:buNone/>
              <a:defRPr sz="1800">
                <a:latin typeface="Tahoma" panose="020B0604030504040204" pitchFamily="34" charset="0"/>
                <a:ea typeface="Tahoma" panose="020B0604030504040204" pitchFamily="34" charset="0"/>
                <a:cs typeface="Tahoma" panose="020B0604030504040204" pitchFamily="34" charset="0"/>
              </a:defRPr>
            </a:lvl1pPr>
          </a:lstStyle>
          <a:p>
            <a:pPr lvl="0" rtl="1"/>
            <a:r>
              <a:rPr lang="ar-SA" noProof="0"/>
              <a:t>انقر لتحرير أنماط النص الرئيسي</a:t>
            </a:r>
          </a:p>
        </p:txBody>
      </p:sp>
      <p:sp>
        <p:nvSpPr>
          <p:cNvPr id="25" name="عنصر نائب للنص 24">
            <a:extLst>
              <a:ext uri="{FF2B5EF4-FFF2-40B4-BE49-F238E27FC236}">
                <a16:creationId xmlns:a16="http://schemas.microsoft.com/office/drawing/2014/main" id="{B557A677-3147-4104-8080-FD6CC4440ED3}"/>
              </a:ext>
            </a:extLst>
          </p:cNvPr>
          <p:cNvSpPr>
            <a:spLocks noGrp="1"/>
          </p:cNvSpPr>
          <p:nvPr>
            <p:ph type="body" sz="quarter" idx="15" hasCustomPrompt="1"/>
          </p:nvPr>
        </p:nvSpPr>
        <p:spPr>
          <a:xfrm>
            <a:off x="8040689" y="1834926"/>
            <a:ext cx="4086225" cy="646112"/>
          </a:xfrm>
          <a:ln>
            <a:noFill/>
          </a:ln>
        </p:spPr>
        <p:txBody>
          <a:bodyPr rtlCol="1">
            <a:normAutofit/>
          </a:bodyPr>
          <a:lstStyle>
            <a:lvl1pPr marL="0" indent="0" algn="r" rtl="1">
              <a:buNone/>
              <a:defRPr sz="1800">
                <a:latin typeface="Tahoma" panose="020B0604030504040204" pitchFamily="34" charset="0"/>
                <a:ea typeface="Tahoma" panose="020B0604030504040204" pitchFamily="34" charset="0"/>
                <a:cs typeface="Tahoma" panose="020B0604030504040204" pitchFamily="34" charset="0"/>
              </a:defRPr>
            </a:lvl1pPr>
          </a:lstStyle>
          <a:p>
            <a:pPr lvl="0" rtl="1"/>
            <a:r>
              <a:rPr lang="ar-SA" noProof="0"/>
              <a:t>انقر لتحرير أنماط النص الرئيسي</a:t>
            </a:r>
          </a:p>
        </p:txBody>
      </p:sp>
      <p:sp>
        <p:nvSpPr>
          <p:cNvPr id="27" name="عنصر نائب للنص 26">
            <a:extLst>
              <a:ext uri="{FF2B5EF4-FFF2-40B4-BE49-F238E27FC236}">
                <a16:creationId xmlns:a16="http://schemas.microsoft.com/office/drawing/2014/main" id="{485ED590-F7F6-4E8C-A1D6-12CC4B9FFE13}"/>
              </a:ext>
            </a:extLst>
          </p:cNvPr>
          <p:cNvSpPr>
            <a:spLocks noGrp="1"/>
          </p:cNvSpPr>
          <p:nvPr>
            <p:ph type="body" sz="quarter" idx="16" hasCustomPrompt="1"/>
          </p:nvPr>
        </p:nvSpPr>
        <p:spPr>
          <a:xfrm>
            <a:off x="4158344" y="6243639"/>
            <a:ext cx="3882345" cy="598487"/>
          </a:xfrm>
          <a:ln>
            <a:noFill/>
          </a:ln>
        </p:spPr>
        <p:txBody>
          <a:bodyPr rtlCol="1">
            <a:normAutofit/>
          </a:bodyPr>
          <a:lstStyle>
            <a:lvl1pPr marL="0" indent="0" algn="r" rtl="1">
              <a:buNone/>
              <a:defRPr sz="1800">
                <a:latin typeface="Tahoma" panose="020B0604030504040204" pitchFamily="34" charset="0"/>
                <a:ea typeface="Tahoma" panose="020B0604030504040204" pitchFamily="34" charset="0"/>
                <a:cs typeface="Tahoma" panose="020B0604030504040204" pitchFamily="34" charset="0"/>
              </a:defRPr>
            </a:lvl1pPr>
          </a:lstStyle>
          <a:p>
            <a:pPr lvl="0" rtl="1"/>
            <a:r>
              <a:rPr lang="ar-SA" noProof="0"/>
              <a:t>انقر لتحرير أنماط النص الرئيسي</a:t>
            </a:r>
          </a:p>
        </p:txBody>
      </p:sp>
      <p:sp>
        <p:nvSpPr>
          <p:cNvPr id="2" name="العنوان 1">
            <a:extLst>
              <a:ext uri="{FF2B5EF4-FFF2-40B4-BE49-F238E27FC236}">
                <a16:creationId xmlns:a16="http://schemas.microsoft.com/office/drawing/2014/main" id="{35B3F03A-8806-4538-9D7F-CB6E74BC9212}"/>
              </a:ext>
            </a:extLst>
          </p:cNvPr>
          <p:cNvSpPr>
            <a:spLocks noGrp="1"/>
          </p:cNvSpPr>
          <p:nvPr>
            <p:ph type="title" hasCustomPrompt="1"/>
          </p:nvPr>
        </p:nvSpPr>
        <p:spPr>
          <a:xfrm>
            <a:off x="420624" y="219076"/>
            <a:ext cx="10933176" cy="1371981"/>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pPr rtl="1"/>
            <a:r>
              <a:rPr lang="ar-SA" noProof="0"/>
              <a:t>انقر لإضافة عنوان</a:t>
            </a:r>
          </a:p>
        </p:txBody>
      </p:sp>
      <p:sp>
        <p:nvSpPr>
          <p:cNvPr id="6" name="عنصر نائب للتاريخ 5">
            <a:extLst>
              <a:ext uri="{FF2B5EF4-FFF2-40B4-BE49-F238E27FC236}">
                <a16:creationId xmlns:a16="http://schemas.microsoft.com/office/drawing/2014/main" id="{A933980A-C040-4372-ADFC-0885D2C8C303}"/>
              </a:ext>
            </a:extLst>
          </p:cNvPr>
          <p:cNvSpPr>
            <a:spLocks noGrp="1"/>
          </p:cNvSpPr>
          <p:nvPr>
            <p:ph type="dt" sz="half" idx="17"/>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fld id="{3A8B2EC2-68FC-4C7E-9DE2-8A2DBE321671}" type="datetime1">
              <a:rPr kumimoji="0" lang="ar-SA"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rPr>
              <a:pPr marL="0" marR="0" lvl="0" indent="0" algn="r" defTabSz="914400" rtl="1" eaLnBrk="1" fontAlgn="auto" latinLnBrk="0" hangingPunct="1">
                <a:lnSpc>
                  <a:spcPct val="100000"/>
                </a:lnSpc>
                <a:spcBef>
                  <a:spcPts val="0"/>
                </a:spcBef>
                <a:spcAft>
                  <a:spcPts val="0"/>
                </a:spcAft>
                <a:buClrTx/>
                <a:buSzTx/>
                <a:buFontTx/>
                <a:buNone/>
                <a:tabLst/>
                <a:defRPr/>
              </a:pPr>
              <a:t>24/11/1444</a:t>
            </a:fld>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7" name="عنصر نائب للتذييل 6">
            <a:extLst>
              <a:ext uri="{FF2B5EF4-FFF2-40B4-BE49-F238E27FC236}">
                <a16:creationId xmlns:a16="http://schemas.microsoft.com/office/drawing/2014/main" id="{9AC12AFB-CA39-4800-98DD-B04863CD3689}"/>
              </a:ext>
            </a:extLst>
          </p:cNvPr>
          <p:cNvSpPr>
            <a:spLocks noGrp="1"/>
          </p:cNvSpPr>
          <p:nvPr>
            <p:ph type="ftr" sz="quarter" idx="18"/>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8" name="عنصر نائب لرقم الشريحة 7">
            <a:extLst>
              <a:ext uri="{FF2B5EF4-FFF2-40B4-BE49-F238E27FC236}">
                <a16:creationId xmlns:a16="http://schemas.microsoft.com/office/drawing/2014/main" id="{0B897E52-FD27-46D5-9686-4673859708A7}"/>
              </a:ext>
            </a:extLst>
          </p:cNvPr>
          <p:cNvSpPr>
            <a:spLocks noGrp="1"/>
          </p:cNvSpPr>
          <p:nvPr>
            <p:ph type="sldNum" sz="quarter" idx="19"/>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fld id="{E7F6F2DD-221D-4991-BA23-B2C16AFFF246}" type="slidenum">
              <a:rPr kumimoji="0" lang="ar-SA"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Tree>
    <p:extLst>
      <p:ext uri="{BB962C8B-B14F-4D97-AF65-F5344CB8AC3E}">
        <p14:creationId xmlns:p14="http://schemas.microsoft.com/office/powerpoint/2010/main" val="35173536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9_فارغ مع رأس الصفحة">
    <p:spTree>
      <p:nvGrpSpPr>
        <p:cNvPr id="1" name=""/>
        <p:cNvGrpSpPr/>
        <p:nvPr/>
      </p:nvGrpSpPr>
      <p:grpSpPr>
        <a:xfrm>
          <a:off x="0" y="0"/>
          <a:ext cx="0" cy="0"/>
          <a:chOff x="0" y="0"/>
          <a:chExt cx="0" cy="0"/>
        </a:xfrm>
      </p:grpSpPr>
      <p:sp>
        <p:nvSpPr>
          <p:cNvPr id="2" name="العنوان 1">
            <a:extLst>
              <a:ext uri="{FF2B5EF4-FFF2-40B4-BE49-F238E27FC236}">
                <a16:creationId xmlns:a16="http://schemas.microsoft.com/office/drawing/2014/main" id="{5EA17363-8886-4B68-BBB9-CE7E6CDC2B98}"/>
              </a:ext>
            </a:extLst>
          </p:cNvPr>
          <p:cNvSpPr>
            <a:spLocks noGrp="1"/>
          </p:cNvSpPr>
          <p:nvPr>
            <p:ph type="title" hasCustomPrompt="1"/>
          </p:nvPr>
        </p:nvSpPr>
        <p:spPr/>
        <p:txBody>
          <a:bodyPr vert="horz" lIns="91440" tIns="45720" rIns="91440" bIns="45720" rtlCol="1" anchor="ctr">
            <a:noAutofit/>
          </a:bodyPr>
          <a:lstStyle>
            <a:lvl1pPr algn="r" rtl="1">
              <a:defRPr lang="en-US" dirty="0"/>
            </a:lvl1pPr>
          </a:lstStyle>
          <a:p>
            <a:pPr lvl="0" rtl="1"/>
            <a:r>
              <a:rPr lang="ar-SA" noProof="0"/>
              <a:t>انقر لإضافة عنوان</a:t>
            </a:r>
          </a:p>
        </p:txBody>
      </p:sp>
      <p:sp>
        <p:nvSpPr>
          <p:cNvPr id="6" name="عنصر نائب للتاريخ 5">
            <a:extLst>
              <a:ext uri="{FF2B5EF4-FFF2-40B4-BE49-F238E27FC236}">
                <a16:creationId xmlns:a16="http://schemas.microsoft.com/office/drawing/2014/main" id="{6C3B3138-7E6D-43B6-A44C-918E98D92B21}"/>
              </a:ext>
            </a:extLst>
          </p:cNvPr>
          <p:cNvSpPr>
            <a:spLocks noGrp="1"/>
          </p:cNvSpPr>
          <p:nvPr>
            <p:ph type="dt" sz="half" idx="10"/>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fld id="{E7742E4E-A5EA-4ADE-AC86-05CEC9957C7D}" type="datetime1">
              <a:rPr kumimoji="0" lang="ar-SA"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rPr>
              <a:pPr marL="0" marR="0" lvl="0" indent="0" algn="r" defTabSz="914400" rtl="1" eaLnBrk="1" fontAlgn="auto" latinLnBrk="0" hangingPunct="1">
                <a:lnSpc>
                  <a:spcPct val="100000"/>
                </a:lnSpc>
                <a:spcBef>
                  <a:spcPts val="0"/>
                </a:spcBef>
                <a:spcAft>
                  <a:spcPts val="0"/>
                </a:spcAft>
                <a:buClrTx/>
                <a:buSzTx/>
                <a:buFontTx/>
                <a:buNone/>
                <a:tabLst/>
                <a:defRPr/>
              </a:pPr>
              <a:t>24/11/1444</a:t>
            </a:fld>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7" name="عنصر نائب للتذييل 6">
            <a:extLst>
              <a:ext uri="{FF2B5EF4-FFF2-40B4-BE49-F238E27FC236}">
                <a16:creationId xmlns:a16="http://schemas.microsoft.com/office/drawing/2014/main" id="{6477F59F-6724-4659-8FF1-D6926827F108}"/>
              </a:ext>
            </a:extLst>
          </p:cNvPr>
          <p:cNvSpPr>
            <a:spLocks noGrp="1"/>
          </p:cNvSpPr>
          <p:nvPr>
            <p:ph type="ftr" sz="quarter" idx="11"/>
          </p:nvPr>
        </p:nvSpPr>
        <p:spPr/>
        <p:txBody>
          <a:bodyPr rtlCol="1"/>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8" name="عنصر نائب لرقم الشريحة 7">
            <a:extLst>
              <a:ext uri="{FF2B5EF4-FFF2-40B4-BE49-F238E27FC236}">
                <a16:creationId xmlns:a16="http://schemas.microsoft.com/office/drawing/2014/main" id="{25914854-BBC9-429B-A35D-5523103E1A72}"/>
              </a:ext>
            </a:extLst>
          </p:cNvPr>
          <p:cNvSpPr>
            <a:spLocks noGrp="1"/>
          </p:cNvSpPr>
          <p:nvPr>
            <p:ph type="sldNum" sz="quarter" idx="12"/>
          </p:nvPr>
        </p:nvSpPr>
        <p:spPr/>
        <p:txBody>
          <a:bodyPr rtlCol="1"/>
          <a:lstStyle/>
          <a:p>
            <a:pPr marL="0" marR="0" lvl="0" indent="0" algn="l" defTabSz="914400" rtl="1" eaLnBrk="1" fontAlgn="auto" latinLnBrk="0" hangingPunct="1">
              <a:lnSpc>
                <a:spcPct val="100000"/>
              </a:lnSpc>
              <a:spcBef>
                <a:spcPts val="0"/>
              </a:spcBef>
              <a:spcAft>
                <a:spcPts val="0"/>
              </a:spcAft>
              <a:buClrTx/>
              <a:buSzTx/>
              <a:buFontTx/>
              <a:buNone/>
              <a:tabLst/>
              <a:defRPr/>
            </a:pPr>
            <a:fld id="{E7F6F2DD-221D-4991-BA23-B2C16AFFF246}" type="slidenum">
              <a:rPr kumimoji="0" lang="ar-SA"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Tree>
    <p:extLst>
      <p:ext uri="{BB962C8B-B14F-4D97-AF65-F5344CB8AC3E}">
        <p14:creationId xmlns:p14="http://schemas.microsoft.com/office/powerpoint/2010/main" val="2108723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0_فارغ ">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704A050-9749-4EC2-8D99-AE321E2D578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6" name="عنصر نائب للتاريخ 5">
            <a:extLst>
              <a:ext uri="{FF2B5EF4-FFF2-40B4-BE49-F238E27FC236}">
                <a16:creationId xmlns:a16="http://schemas.microsoft.com/office/drawing/2014/main" id="{BE321E31-326D-4ED9-889A-C59FF59C9F12}"/>
              </a:ext>
            </a:extLst>
          </p:cNvPr>
          <p:cNvSpPr>
            <a:spLocks noGrp="1"/>
          </p:cNvSpPr>
          <p:nvPr>
            <p:ph type="dt" sz="half" idx="10"/>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fld id="{D2FA0101-FAD2-458D-9731-E8612A0CEEE9}" type="datetime1">
              <a:rPr kumimoji="0" lang="ar-SA"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rPr>
              <a:pPr marL="0" marR="0" lvl="0" indent="0" algn="r" defTabSz="914400" rtl="1" eaLnBrk="1" fontAlgn="auto" latinLnBrk="0" hangingPunct="1">
                <a:lnSpc>
                  <a:spcPct val="100000"/>
                </a:lnSpc>
                <a:spcBef>
                  <a:spcPts val="0"/>
                </a:spcBef>
                <a:spcAft>
                  <a:spcPts val="0"/>
                </a:spcAft>
                <a:buClrTx/>
                <a:buSzTx/>
                <a:buFontTx/>
                <a:buNone/>
                <a:tabLst/>
                <a:defRPr/>
              </a:pPr>
              <a:t>24/11/1444</a:t>
            </a:fld>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7" name="عنصر نائب للتذييل 6">
            <a:extLst>
              <a:ext uri="{FF2B5EF4-FFF2-40B4-BE49-F238E27FC236}">
                <a16:creationId xmlns:a16="http://schemas.microsoft.com/office/drawing/2014/main" id="{4F9F33C1-7794-4F0A-B68F-B8F4EFC05DC4}"/>
              </a:ext>
            </a:extLst>
          </p:cNvPr>
          <p:cNvSpPr>
            <a:spLocks noGrp="1"/>
          </p:cNvSpPr>
          <p:nvPr>
            <p:ph type="ftr" sz="quarter" idx="11"/>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8" name="عنصر نائب لرقم الشريحة 7">
            <a:extLst>
              <a:ext uri="{FF2B5EF4-FFF2-40B4-BE49-F238E27FC236}">
                <a16:creationId xmlns:a16="http://schemas.microsoft.com/office/drawing/2014/main" id="{28970A08-AAD4-4503-96CE-6C45F5559449}"/>
              </a:ext>
            </a:extLst>
          </p:cNvPr>
          <p:cNvSpPr>
            <a:spLocks noGrp="1"/>
          </p:cNvSpPr>
          <p:nvPr>
            <p:ph type="sldNum" sz="quarter" idx="12"/>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fld id="{E7F6F2DD-221D-4991-BA23-B2C16AFFF246}" type="slidenum">
              <a:rPr kumimoji="0" lang="ar-SA"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Tree>
    <p:extLst>
      <p:ext uri="{BB962C8B-B14F-4D97-AF65-F5344CB8AC3E}">
        <p14:creationId xmlns:p14="http://schemas.microsoft.com/office/powerpoint/2010/main" val="24301475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العنوان والمحتوى">
    <p:spTree>
      <p:nvGrpSpPr>
        <p:cNvPr id="1" name=""/>
        <p:cNvGrpSpPr/>
        <p:nvPr/>
      </p:nvGrpSpPr>
      <p:grpSpPr>
        <a:xfrm>
          <a:off x="0" y="0"/>
          <a:ext cx="0" cy="0"/>
          <a:chOff x="0" y="0"/>
          <a:chExt cx="0" cy="0"/>
        </a:xfrm>
      </p:grpSpPr>
      <p:sp>
        <p:nvSpPr>
          <p:cNvPr id="2" name="العنوان 1"/>
          <p:cNvSpPr>
            <a:spLocks noGrp="1"/>
          </p:cNvSpPr>
          <p:nvPr>
            <p:ph type="title"/>
          </p:nvPr>
        </p:nvSpPr>
        <p:spPr/>
        <p:txBody>
          <a:bodyPr rtlCol="1"/>
          <a:lstStyle/>
          <a:p>
            <a:pPr rtl="1"/>
            <a:r>
              <a:rPr lang="ar-SA" noProof="0"/>
              <a:t>انقر لتحرير نمط عنوان الشكل الرئيسي</a:t>
            </a:r>
            <a:endParaRPr lang="ar-SA" noProof="0" dirty="0"/>
          </a:p>
        </p:txBody>
      </p:sp>
      <p:sp>
        <p:nvSpPr>
          <p:cNvPr id="3" name="عنصر نائب للمحتوى 2"/>
          <p:cNvSpPr>
            <a:spLocks noGrp="1"/>
          </p:cNvSpPr>
          <p:nvPr>
            <p:ph idx="1"/>
          </p:nvPr>
        </p:nvSpPr>
        <p:spPr/>
        <p:txBody>
          <a:bodyPr rtlCol="1"/>
          <a:lstStyle>
            <a:lvl5pPr algn="r" rtl="1">
              <a:defRPr/>
            </a:lvl5pPr>
          </a:lstStyle>
          <a:p>
            <a:pPr lvl="0" rtl="1"/>
            <a:r>
              <a:rPr lang="ar-SA" noProof="0"/>
              <a:t>انقر لتحرير أنماط نص الشكل الرئيسي</a:t>
            </a:r>
          </a:p>
          <a:p>
            <a:pPr lvl="1" rtl="1"/>
            <a:r>
              <a:rPr lang="ar-SA" noProof="0"/>
              <a:t>المستوى الثاني</a:t>
            </a:r>
          </a:p>
          <a:p>
            <a:pPr lvl="2" rtl="1"/>
            <a:r>
              <a:rPr lang="ar-SA" noProof="0"/>
              <a:t>المستوى الثالث</a:t>
            </a:r>
          </a:p>
          <a:p>
            <a:pPr lvl="3" rtl="1"/>
            <a:r>
              <a:rPr lang="ar-SA" noProof="0"/>
              <a:t>المستوى الرابع</a:t>
            </a:r>
          </a:p>
          <a:p>
            <a:pPr lvl="4" rtl="1"/>
            <a:r>
              <a:rPr lang="ar-SA" noProof="0"/>
              <a:t>المستوى الخامس</a:t>
            </a:r>
            <a:endParaRPr lang="ar-SA" noProof="0" dirty="0"/>
          </a:p>
        </p:txBody>
      </p:sp>
      <p:sp>
        <p:nvSpPr>
          <p:cNvPr id="5" name="عنصر نائب للتذييل 4"/>
          <p:cNvSpPr>
            <a:spLocks noGrp="1"/>
          </p:cNvSpPr>
          <p:nvPr>
            <p:ph type="ftr" sz="quarter" idx="11"/>
          </p:nvPr>
        </p:nvSpPr>
        <p:spPr>
          <a:xfrm>
            <a:off x="3885626" y="6400801"/>
            <a:ext cx="6798097" cy="276226"/>
          </a:xfrm>
        </p:spPr>
        <p:txBody>
          <a:bodyPr rtlCol="1"/>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200" b="0" i="0" u="none" strike="noStrike" kern="1200" cap="none" spc="0" normalizeH="0" baseline="0" noProof="0" dirty="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4" name="عنصر نائب للتاريخ 3"/>
          <p:cNvSpPr>
            <a:spLocks noGrp="1"/>
          </p:cNvSpPr>
          <p:nvPr>
            <p:ph type="dt" sz="half" idx="10"/>
          </p:nvPr>
        </p:nvSpPr>
        <p:spPr>
          <a:xfrm>
            <a:off x="2589888" y="6400801"/>
            <a:ext cx="1167963" cy="276226"/>
          </a:xfrm>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fld id="{F790156B-E25B-4E09-B1EF-76AD680D4627}" type="datetime1">
              <a:rPr kumimoji="0" lang="ar-SA"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rPr>
              <a:pPr marL="0" marR="0" lvl="0" indent="0" algn="r" defTabSz="914400" rtl="1" eaLnBrk="1" fontAlgn="auto" latinLnBrk="0" hangingPunct="1">
                <a:lnSpc>
                  <a:spcPct val="100000"/>
                </a:lnSpc>
                <a:spcBef>
                  <a:spcPts val="0"/>
                </a:spcBef>
                <a:spcAft>
                  <a:spcPts val="0"/>
                </a:spcAft>
                <a:buClrTx/>
                <a:buSzTx/>
                <a:buFontTx/>
                <a:buNone/>
                <a:tabLst/>
                <a:defRPr/>
              </a:pPr>
              <a:t>24/11/1444</a:t>
            </a:fld>
            <a:endParaRPr kumimoji="0" lang="ar-SA" sz="1200" b="0" i="0" u="none" strike="noStrike" kern="1200" cap="none" spc="0" normalizeH="0" baseline="0" noProof="0" dirty="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6" name="عنصر نائب لرقم الشريحة 5"/>
          <p:cNvSpPr>
            <a:spLocks noGrp="1"/>
          </p:cNvSpPr>
          <p:nvPr>
            <p:ph type="sldNum" sz="quarter" idx="12"/>
          </p:nvPr>
        </p:nvSpPr>
        <p:spPr>
          <a:xfrm>
            <a:off x="1522809" y="6400801"/>
            <a:ext cx="914640" cy="276226"/>
          </a:xfrm>
        </p:spPr>
        <p:txBody>
          <a:bodyPr rtlCol="1"/>
          <a:lstStyle/>
          <a:p>
            <a:pPr marL="0" marR="0" lvl="0" indent="0" algn="l" defTabSz="914400" rtl="1" eaLnBrk="1" fontAlgn="auto" latinLnBrk="0" hangingPunct="1">
              <a:lnSpc>
                <a:spcPct val="100000"/>
              </a:lnSpc>
              <a:spcBef>
                <a:spcPts val="0"/>
              </a:spcBef>
              <a:spcAft>
                <a:spcPts val="0"/>
              </a:spcAft>
              <a:buClrTx/>
              <a:buSzTx/>
              <a:buFontTx/>
              <a:buNone/>
              <a:tabLst/>
              <a:defRPr/>
            </a:pPr>
            <a:fld id="{F25A965E-3C11-4F28-82DC-E30D63FAC43C}" type="slidenum">
              <a:rPr kumimoji="0" lang="ar-SA"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SA" sz="1200" b="0" i="0" u="none" strike="noStrike" kern="1200" cap="none" spc="0" normalizeH="0" baseline="0" noProof="0" dirty="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Tree>
    <p:extLst>
      <p:ext uri="{BB962C8B-B14F-4D97-AF65-F5344CB8AC3E}">
        <p14:creationId xmlns:p14="http://schemas.microsoft.com/office/powerpoint/2010/main" val="381861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EB9182B-ACF2-8C4D-AE16-9F50D6785AFF}"/>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ar-KW"/>
          </a:p>
        </p:txBody>
      </p:sp>
      <p:sp>
        <p:nvSpPr>
          <p:cNvPr id="3" name="عنوان فرعي 2">
            <a:extLst>
              <a:ext uri="{FF2B5EF4-FFF2-40B4-BE49-F238E27FC236}">
                <a16:creationId xmlns:a16="http://schemas.microsoft.com/office/drawing/2014/main" id="{6AD5C606-ED87-2A4C-9A15-6DC3621671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ar-KW"/>
          </a:p>
        </p:txBody>
      </p:sp>
      <p:sp>
        <p:nvSpPr>
          <p:cNvPr id="4" name="عنصر نائب للتاريخ 3">
            <a:extLst>
              <a:ext uri="{FF2B5EF4-FFF2-40B4-BE49-F238E27FC236}">
                <a16:creationId xmlns:a16="http://schemas.microsoft.com/office/drawing/2014/main" id="{59A79937-4EEC-2B42-8FDF-58BDFD0AA151}"/>
              </a:ext>
            </a:extLst>
          </p:cNvPr>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6B0077B5-3FF5-D642-A7FF-54F031E71970}" type="datetimeFigureOut">
              <a:rPr kumimoji="0" lang="ar-KW"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rPr>
              <a:pPr marL="0" marR="0" lvl="0" indent="0" algn="r" defTabSz="914400" rtl="1" eaLnBrk="1" fontAlgn="auto" latinLnBrk="0" hangingPunct="1">
                <a:lnSpc>
                  <a:spcPct val="100000"/>
                </a:lnSpc>
                <a:spcBef>
                  <a:spcPts val="0"/>
                </a:spcBef>
                <a:spcAft>
                  <a:spcPts val="0"/>
                </a:spcAft>
                <a:buClrTx/>
                <a:buSzTx/>
                <a:buFontTx/>
                <a:buNone/>
                <a:tabLst/>
                <a:defRPr/>
              </a:pPr>
              <a:t>24/11/1444</a:t>
            </a:fld>
            <a:endParaRPr kumimoji="0" lang="ar-KW"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5" name="عنصر نائب للتذييل 4">
            <a:extLst>
              <a:ext uri="{FF2B5EF4-FFF2-40B4-BE49-F238E27FC236}">
                <a16:creationId xmlns:a16="http://schemas.microsoft.com/office/drawing/2014/main" id="{940E5669-9D31-9743-8120-222B4178A3E2}"/>
              </a:ext>
            </a:extLst>
          </p:cNvPr>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KW"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6" name="عنصر نائب لرقم الشريحة 5">
            <a:extLst>
              <a:ext uri="{FF2B5EF4-FFF2-40B4-BE49-F238E27FC236}">
                <a16:creationId xmlns:a16="http://schemas.microsoft.com/office/drawing/2014/main" id="{6CC24C13-970D-BC46-A37D-CC66DEEEFADF}"/>
              </a:ext>
            </a:extLst>
          </p:cNvPr>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155FCF16-A447-EE41-8CD6-39726E946C47}" type="slidenum">
              <a:rPr kumimoji="0" lang="ar-KW"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KW"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Tree>
    <p:extLst>
      <p:ext uri="{BB962C8B-B14F-4D97-AF65-F5344CB8AC3E}">
        <p14:creationId xmlns:p14="http://schemas.microsoft.com/office/powerpoint/2010/main" val="3787127374"/>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breeze.wav"/>
          </p:stSnd>
        </p:sndAc>
      </p:transition>
    </mc:Choice>
    <mc:Fallback xmlns="">
      <p:transition spd="slow">
        <p:sndAc>
          <p:stSnd>
            <p:snd r:embed="rId3" name="breeze.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3F1AC4-FF22-4B18-BE4C-D05D23D08AF1}"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9B305-DE4B-4971-AEC6-1FC0D2E66460}" type="slidenum">
              <a:rPr lang="en-US" smtClean="0"/>
              <a:t>‹#›</a:t>
            </a:fld>
            <a:endParaRPr lang="en-US"/>
          </a:p>
        </p:txBody>
      </p:sp>
    </p:spTree>
    <p:extLst>
      <p:ext uri="{BB962C8B-B14F-4D97-AF65-F5344CB8AC3E}">
        <p14:creationId xmlns:p14="http://schemas.microsoft.com/office/powerpoint/2010/main" val="2140009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3F1AC4-FF22-4B18-BE4C-D05D23D08AF1}"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9B305-DE4B-4971-AEC6-1FC0D2E66460}" type="slidenum">
              <a:rPr lang="en-US" smtClean="0"/>
              <a:t>‹#›</a:t>
            </a:fld>
            <a:endParaRPr lang="en-US"/>
          </a:p>
        </p:txBody>
      </p:sp>
    </p:spTree>
    <p:extLst>
      <p:ext uri="{BB962C8B-B14F-4D97-AF65-F5344CB8AC3E}">
        <p14:creationId xmlns:p14="http://schemas.microsoft.com/office/powerpoint/2010/main" val="420932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3F1AC4-FF22-4B18-BE4C-D05D23D08AF1}"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9B305-DE4B-4971-AEC6-1FC0D2E66460}" type="slidenum">
              <a:rPr lang="en-US" smtClean="0"/>
              <a:t>‹#›</a:t>
            </a:fld>
            <a:endParaRPr lang="en-US"/>
          </a:p>
        </p:txBody>
      </p:sp>
    </p:spTree>
    <p:extLst>
      <p:ext uri="{BB962C8B-B14F-4D97-AF65-F5344CB8AC3E}">
        <p14:creationId xmlns:p14="http://schemas.microsoft.com/office/powerpoint/2010/main" val="2644053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3F1AC4-FF22-4B18-BE4C-D05D23D08AF1}"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C9B305-DE4B-4971-AEC6-1FC0D2E66460}" type="slidenum">
              <a:rPr lang="en-US" smtClean="0"/>
              <a:t>‹#›</a:t>
            </a:fld>
            <a:endParaRPr lang="en-US"/>
          </a:p>
        </p:txBody>
      </p:sp>
    </p:spTree>
    <p:extLst>
      <p:ext uri="{BB962C8B-B14F-4D97-AF65-F5344CB8AC3E}">
        <p14:creationId xmlns:p14="http://schemas.microsoft.com/office/powerpoint/2010/main" val="922806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3F1AC4-FF22-4B18-BE4C-D05D23D08AF1}" type="datetimeFigureOut">
              <a:rPr lang="en-US" smtClean="0"/>
              <a:t>6/12/2023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C9B305-DE4B-4971-AEC6-1FC0D2E66460}" type="slidenum">
              <a:rPr lang="en-US" smtClean="0"/>
              <a:t>‹#›</a:t>
            </a:fld>
            <a:endParaRPr lang="en-US"/>
          </a:p>
        </p:txBody>
      </p:sp>
    </p:spTree>
    <p:extLst>
      <p:ext uri="{BB962C8B-B14F-4D97-AF65-F5344CB8AC3E}">
        <p14:creationId xmlns:p14="http://schemas.microsoft.com/office/powerpoint/2010/main" val="428491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3F1AC4-FF22-4B18-BE4C-D05D23D08AF1}" type="datetimeFigureOut">
              <a:rPr lang="en-US" smtClean="0"/>
              <a:t>6/12/2023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C9B305-DE4B-4971-AEC6-1FC0D2E66460}" type="slidenum">
              <a:rPr lang="en-US" smtClean="0"/>
              <a:t>‹#›</a:t>
            </a:fld>
            <a:endParaRPr lang="en-US"/>
          </a:p>
        </p:txBody>
      </p:sp>
    </p:spTree>
    <p:extLst>
      <p:ext uri="{BB962C8B-B14F-4D97-AF65-F5344CB8AC3E}">
        <p14:creationId xmlns:p14="http://schemas.microsoft.com/office/powerpoint/2010/main" val="1341482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3F1AC4-FF22-4B18-BE4C-D05D23D08AF1}" type="datetimeFigureOut">
              <a:rPr lang="en-US" smtClean="0"/>
              <a:t>6/12/2023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C9B305-DE4B-4971-AEC6-1FC0D2E66460}" type="slidenum">
              <a:rPr lang="en-US" smtClean="0"/>
              <a:t>‹#›</a:t>
            </a:fld>
            <a:endParaRPr lang="en-US"/>
          </a:p>
        </p:txBody>
      </p:sp>
    </p:spTree>
    <p:extLst>
      <p:ext uri="{BB962C8B-B14F-4D97-AF65-F5344CB8AC3E}">
        <p14:creationId xmlns:p14="http://schemas.microsoft.com/office/powerpoint/2010/main" val="1768626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3F1AC4-FF22-4B18-BE4C-D05D23D08AF1}"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C9B305-DE4B-4971-AEC6-1FC0D2E66460}" type="slidenum">
              <a:rPr lang="en-US" smtClean="0"/>
              <a:t>‹#›</a:t>
            </a:fld>
            <a:endParaRPr lang="en-US"/>
          </a:p>
        </p:txBody>
      </p:sp>
    </p:spTree>
    <p:extLst>
      <p:ext uri="{BB962C8B-B14F-4D97-AF65-F5344CB8AC3E}">
        <p14:creationId xmlns:p14="http://schemas.microsoft.com/office/powerpoint/2010/main" val="132893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KW"/>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p:cNvSpPr>
            <a:spLocks noGrp="1"/>
          </p:cNvSpPr>
          <p:nvPr>
            <p:ph type="dt" sz="half" idx="10"/>
          </p:nvPr>
        </p:nvSpPr>
        <p:spPr/>
        <p:txBody>
          <a:bodyPr/>
          <a:lstStyle/>
          <a:p>
            <a:fld id="{227F7368-0608-4AE9-A364-B4454DA823D0}" type="datetimeFigureOut">
              <a:rPr lang="ar-KW" smtClean="0"/>
              <a:pPr/>
              <a:t>24/11/1444</a:t>
            </a:fld>
            <a:endParaRPr lang="ar-KW"/>
          </a:p>
        </p:txBody>
      </p:sp>
      <p:sp>
        <p:nvSpPr>
          <p:cNvPr id="5" name="عنصر نائب للتذييل 4"/>
          <p:cNvSpPr>
            <a:spLocks noGrp="1"/>
          </p:cNvSpPr>
          <p:nvPr>
            <p:ph type="ftr" sz="quarter" idx="11"/>
          </p:nvPr>
        </p:nvSpPr>
        <p:spPr/>
        <p:txBody>
          <a:bodyPr/>
          <a:lstStyle/>
          <a:p>
            <a:endParaRPr lang="ar-KW"/>
          </a:p>
        </p:txBody>
      </p:sp>
      <p:sp>
        <p:nvSpPr>
          <p:cNvPr id="6" name="عنصر نائب لرقم الشريحة 5"/>
          <p:cNvSpPr>
            <a:spLocks noGrp="1"/>
          </p:cNvSpPr>
          <p:nvPr>
            <p:ph type="sldNum" sz="quarter" idx="12"/>
          </p:nvPr>
        </p:nvSpPr>
        <p:spPr/>
        <p:txBody>
          <a:bodyPr/>
          <a:lstStyle/>
          <a:p>
            <a:fld id="{52F2236E-4312-4AF3-96ED-ADF79CAE46E6}" type="slidenum">
              <a:rPr lang="ar-KW" smtClean="0"/>
              <a:pPr/>
              <a:t>‹#›</a:t>
            </a:fld>
            <a:endParaRPr lang="ar-KW"/>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3F1AC4-FF22-4B18-BE4C-D05D23D08AF1}"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C9B305-DE4B-4971-AEC6-1FC0D2E66460}" type="slidenum">
              <a:rPr lang="en-US" smtClean="0"/>
              <a:t>‹#›</a:t>
            </a:fld>
            <a:endParaRPr lang="en-US"/>
          </a:p>
        </p:txBody>
      </p:sp>
    </p:spTree>
    <p:extLst>
      <p:ext uri="{BB962C8B-B14F-4D97-AF65-F5344CB8AC3E}">
        <p14:creationId xmlns:p14="http://schemas.microsoft.com/office/powerpoint/2010/main" val="2344147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3F1AC4-FF22-4B18-BE4C-D05D23D08AF1}"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9B305-DE4B-4971-AEC6-1FC0D2E66460}" type="slidenum">
              <a:rPr lang="en-US" smtClean="0"/>
              <a:t>‹#›</a:t>
            </a:fld>
            <a:endParaRPr lang="en-US"/>
          </a:p>
        </p:txBody>
      </p:sp>
    </p:spTree>
    <p:extLst>
      <p:ext uri="{BB962C8B-B14F-4D97-AF65-F5344CB8AC3E}">
        <p14:creationId xmlns:p14="http://schemas.microsoft.com/office/powerpoint/2010/main" val="2805364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3F1AC4-FF22-4B18-BE4C-D05D23D08AF1}"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9B305-DE4B-4971-AEC6-1FC0D2E66460}" type="slidenum">
              <a:rPr lang="en-US" smtClean="0"/>
              <a:t>‹#›</a:t>
            </a:fld>
            <a:endParaRPr lang="en-US"/>
          </a:p>
        </p:txBody>
      </p:sp>
    </p:spTree>
    <p:extLst>
      <p:ext uri="{BB962C8B-B14F-4D97-AF65-F5344CB8AC3E}">
        <p14:creationId xmlns:p14="http://schemas.microsoft.com/office/powerpoint/2010/main" val="1264093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BB900-6038-4F1F-908F-955268C125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C91662-2185-44CF-B2A2-C6B817A857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AF0443-CE34-4D0D-A7D1-0F1A144FD5FC}"/>
              </a:ext>
            </a:extLst>
          </p:cNvPr>
          <p:cNvSpPr>
            <a:spLocks noGrp="1"/>
          </p:cNvSpPr>
          <p:nvPr>
            <p:ph type="dt" sz="half" idx="10"/>
          </p:nvPr>
        </p:nvSpPr>
        <p:spPr/>
        <p:txBody>
          <a:bodyPr/>
          <a:lstStyle/>
          <a:p>
            <a:fld id="{36B758E2-A604-4A0A-97E5-569F5E4C696E}" type="datetimeFigureOut">
              <a:rPr lang="en-US" smtClean="0"/>
              <a:t>6/12/2023</a:t>
            </a:fld>
            <a:endParaRPr lang="en-US"/>
          </a:p>
        </p:txBody>
      </p:sp>
      <p:sp>
        <p:nvSpPr>
          <p:cNvPr id="5" name="Footer Placeholder 4">
            <a:extLst>
              <a:ext uri="{FF2B5EF4-FFF2-40B4-BE49-F238E27FC236}">
                <a16:creationId xmlns:a16="http://schemas.microsoft.com/office/drawing/2014/main" id="{F02FB1D1-6A66-429E-841B-33A85132B3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80D80D-4CF6-4B61-8FDF-D32F220DACFF}"/>
              </a:ext>
            </a:extLst>
          </p:cNvPr>
          <p:cNvSpPr>
            <a:spLocks noGrp="1"/>
          </p:cNvSpPr>
          <p:nvPr>
            <p:ph type="sldNum" sz="quarter" idx="12"/>
          </p:nvPr>
        </p:nvSpPr>
        <p:spPr/>
        <p:txBody>
          <a:bodyPr/>
          <a:lstStyle/>
          <a:p>
            <a:fld id="{3B385CEA-0716-45DB-99F8-8A80CEE20016}" type="slidenum">
              <a:rPr lang="en-US" smtClean="0"/>
              <a:t>‹#›</a:t>
            </a:fld>
            <a:endParaRPr lang="en-US"/>
          </a:p>
        </p:txBody>
      </p:sp>
    </p:spTree>
    <p:extLst>
      <p:ext uri="{BB962C8B-B14F-4D97-AF65-F5344CB8AC3E}">
        <p14:creationId xmlns:p14="http://schemas.microsoft.com/office/powerpoint/2010/main" val="3590878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72E13-E6A1-438B-BED4-928B39EB42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4793AC-8C24-4048-BEE1-B4F33DB02E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DFB702-E0BD-4211-97EC-2E88826A1B27}"/>
              </a:ext>
            </a:extLst>
          </p:cNvPr>
          <p:cNvSpPr>
            <a:spLocks noGrp="1"/>
          </p:cNvSpPr>
          <p:nvPr>
            <p:ph type="dt" sz="half" idx="10"/>
          </p:nvPr>
        </p:nvSpPr>
        <p:spPr/>
        <p:txBody>
          <a:bodyPr/>
          <a:lstStyle/>
          <a:p>
            <a:fld id="{36B758E2-A604-4A0A-97E5-569F5E4C696E}" type="datetimeFigureOut">
              <a:rPr lang="en-US" smtClean="0"/>
              <a:t>6/12/2023</a:t>
            </a:fld>
            <a:endParaRPr lang="en-US"/>
          </a:p>
        </p:txBody>
      </p:sp>
      <p:sp>
        <p:nvSpPr>
          <p:cNvPr id="5" name="Footer Placeholder 4">
            <a:extLst>
              <a:ext uri="{FF2B5EF4-FFF2-40B4-BE49-F238E27FC236}">
                <a16:creationId xmlns:a16="http://schemas.microsoft.com/office/drawing/2014/main" id="{2A974A8C-440F-4408-B8F7-D83C8D0DA8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2AB6ED-707D-46B4-A7A9-094D8FA3CE4C}"/>
              </a:ext>
            </a:extLst>
          </p:cNvPr>
          <p:cNvSpPr>
            <a:spLocks noGrp="1"/>
          </p:cNvSpPr>
          <p:nvPr>
            <p:ph type="sldNum" sz="quarter" idx="12"/>
          </p:nvPr>
        </p:nvSpPr>
        <p:spPr/>
        <p:txBody>
          <a:bodyPr/>
          <a:lstStyle/>
          <a:p>
            <a:fld id="{3B385CEA-0716-45DB-99F8-8A80CEE20016}" type="slidenum">
              <a:rPr lang="en-US" smtClean="0"/>
              <a:t>‹#›</a:t>
            </a:fld>
            <a:endParaRPr lang="en-US"/>
          </a:p>
        </p:txBody>
      </p:sp>
    </p:spTree>
    <p:extLst>
      <p:ext uri="{BB962C8B-B14F-4D97-AF65-F5344CB8AC3E}">
        <p14:creationId xmlns:p14="http://schemas.microsoft.com/office/powerpoint/2010/main" val="1020792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F720B-D7E9-4161-A465-21F05D24AB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5FEF13-7E4A-40E8-82D6-AF0BA4A754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D9C84C-9983-469E-8A2F-4924E35E5102}"/>
              </a:ext>
            </a:extLst>
          </p:cNvPr>
          <p:cNvSpPr>
            <a:spLocks noGrp="1"/>
          </p:cNvSpPr>
          <p:nvPr>
            <p:ph type="dt" sz="half" idx="10"/>
          </p:nvPr>
        </p:nvSpPr>
        <p:spPr/>
        <p:txBody>
          <a:bodyPr/>
          <a:lstStyle/>
          <a:p>
            <a:fld id="{36B758E2-A604-4A0A-97E5-569F5E4C696E}" type="datetimeFigureOut">
              <a:rPr lang="en-US" smtClean="0"/>
              <a:t>6/12/2023</a:t>
            </a:fld>
            <a:endParaRPr lang="en-US"/>
          </a:p>
        </p:txBody>
      </p:sp>
      <p:sp>
        <p:nvSpPr>
          <p:cNvPr id="5" name="Footer Placeholder 4">
            <a:extLst>
              <a:ext uri="{FF2B5EF4-FFF2-40B4-BE49-F238E27FC236}">
                <a16:creationId xmlns:a16="http://schemas.microsoft.com/office/drawing/2014/main" id="{58CCF040-C103-4882-B4E0-D3575A7006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BA824-77E7-4ADD-B928-2F2068786897}"/>
              </a:ext>
            </a:extLst>
          </p:cNvPr>
          <p:cNvSpPr>
            <a:spLocks noGrp="1"/>
          </p:cNvSpPr>
          <p:nvPr>
            <p:ph type="sldNum" sz="quarter" idx="12"/>
          </p:nvPr>
        </p:nvSpPr>
        <p:spPr/>
        <p:txBody>
          <a:bodyPr/>
          <a:lstStyle/>
          <a:p>
            <a:fld id="{3B385CEA-0716-45DB-99F8-8A80CEE20016}" type="slidenum">
              <a:rPr lang="en-US" smtClean="0"/>
              <a:t>‹#›</a:t>
            </a:fld>
            <a:endParaRPr lang="en-US"/>
          </a:p>
        </p:txBody>
      </p:sp>
    </p:spTree>
    <p:extLst>
      <p:ext uri="{BB962C8B-B14F-4D97-AF65-F5344CB8AC3E}">
        <p14:creationId xmlns:p14="http://schemas.microsoft.com/office/powerpoint/2010/main" val="3938035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B2635-9241-44BB-B96C-22367CFFFA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4429B6-308A-42F7-B2BF-6BC510D6A7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787E4F-D63F-4F8F-9A63-FF83142C4C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440759-740A-4A64-AF7D-228C6451621A}"/>
              </a:ext>
            </a:extLst>
          </p:cNvPr>
          <p:cNvSpPr>
            <a:spLocks noGrp="1"/>
          </p:cNvSpPr>
          <p:nvPr>
            <p:ph type="dt" sz="half" idx="10"/>
          </p:nvPr>
        </p:nvSpPr>
        <p:spPr/>
        <p:txBody>
          <a:bodyPr/>
          <a:lstStyle/>
          <a:p>
            <a:fld id="{36B758E2-A604-4A0A-97E5-569F5E4C696E}" type="datetimeFigureOut">
              <a:rPr lang="en-US" smtClean="0"/>
              <a:t>6/12/2023</a:t>
            </a:fld>
            <a:endParaRPr lang="en-US"/>
          </a:p>
        </p:txBody>
      </p:sp>
      <p:sp>
        <p:nvSpPr>
          <p:cNvPr id="6" name="Footer Placeholder 5">
            <a:extLst>
              <a:ext uri="{FF2B5EF4-FFF2-40B4-BE49-F238E27FC236}">
                <a16:creationId xmlns:a16="http://schemas.microsoft.com/office/drawing/2014/main" id="{696E8553-E555-4B2D-80CB-B25792F46F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83A2AD-F6E8-48EB-A7C5-544C3BDB836F}"/>
              </a:ext>
            </a:extLst>
          </p:cNvPr>
          <p:cNvSpPr>
            <a:spLocks noGrp="1"/>
          </p:cNvSpPr>
          <p:nvPr>
            <p:ph type="sldNum" sz="quarter" idx="12"/>
          </p:nvPr>
        </p:nvSpPr>
        <p:spPr/>
        <p:txBody>
          <a:bodyPr/>
          <a:lstStyle/>
          <a:p>
            <a:fld id="{3B385CEA-0716-45DB-99F8-8A80CEE20016}" type="slidenum">
              <a:rPr lang="en-US" smtClean="0"/>
              <a:t>‹#›</a:t>
            </a:fld>
            <a:endParaRPr lang="en-US"/>
          </a:p>
        </p:txBody>
      </p:sp>
    </p:spTree>
    <p:extLst>
      <p:ext uri="{BB962C8B-B14F-4D97-AF65-F5344CB8AC3E}">
        <p14:creationId xmlns:p14="http://schemas.microsoft.com/office/powerpoint/2010/main" val="17745739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6AEE7-7C7E-4F32-B00E-35F3C899D0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6D1490-1475-4106-8095-F3FF97547E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26CD97-EF1E-475A-9825-97F418E922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0FCB08-B37E-4446-9DE9-CD2514EB31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9D3E28-4FAC-4D25-9393-5E8F9BB35E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B700C7-50EB-40C9-80A3-7E538413D08F}"/>
              </a:ext>
            </a:extLst>
          </p:cNvPr>
          <p:cNvSpPr>
            <a:spLocks noGrp="1"/>
          </p:cNvSpPr>
          <p:nvPr>
            <p:ph type="dt" sz="half" idx="10"/>
          </p:nvPr>
        </p:nvSpPr>
        <p:spPr/>
        <p:txBody>
          <a:bodyPr/>
          <a:lstStyle/>
          <a:p>
            <a:fld id="{36B758E2-A604-4A0A-97E5-569F5E4C696E}" type="datetimeFigureOut">
              <a:rPr lang="en-US" smtClean="0"/>
              <a:t>6/12/2023</a:t>
            </a:fld>
            <a:endParaRPr lang="en-US"/>
          </a:p>
        </p:txBody>
      </p:sp>
      <p:sp>
        <p:nvSpPr>
          <p:cNvPr id="8" name="Footer Placeholder 7">
            <a:extLst>
              <a:ext uri="{FF2B5EF4-FFF2-40B4-BE49-F238E27FC236}">
                <a16:creationId xmlns:a16="http://schemas.microsoft.com/office/drawing/2014/main" id="{58A918FA-D196-4C2E-B14E-0D4C51FAE1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B19C5E-7889-4BE5-9230-D27484251C88}"/>
              </a:ext>
            </a:extLst>
          </p:cNvPr>
          <p:cNvSpPr>
            <a:spLocks noGrp="1"/>
          </p:cNvSpPr>
          <p:nvPr>
            <p:ph type="sldNum" sz="quarter" idx="12"/>
          </p:nvPr>
        </p:nvSpPr>
        <p:spPr/>
        <p:txBody>
          <a:bodyPr/>
          <a:lstStyle/>
          <a:p>
            <a:fld id="{3B385CEA-0716-45DB-99F8-8A80CEE20016}" type="slidenum">
              <a:rPr lang="en-US" smtClean="0"/>
              <a:t>‹#›</a:t>
            </a:fld>
            <a:endParaRPr lang="en-US"/>
          </a:p>
        </p:txBody>
      </p:sp>
    </p:spTree>
    <p:extLst>
      <p:ext uri="{BB962C8B-B14F-4D97-AF65-F5344CB8AC3E}">
        <p14:creationId xmlns:p14="http://schemas.microsoft.com/office/powerpoint/2010/main" val="37853163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251E-DECE-4DE0-B5F7-4F73EEEF2C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C68094-9D63-4A4A-9D0A-C8E9FB3EF5BA}"/>
              </a:ext>
            </a:extLst>
          </p:cNvPr>
          <p:cNvSpPr>
            <a:spLocks noGrp="1"/>
          </p:cNvSpPr>
          <p:nvPr>
            <p:ph type="dt" sz="half" idx="10"/>
          </p:nvPr>
        </p:nvSpPr>
        <p:spPr/>
        <p:txBody>
          <a:bodyPr/>
          <a:lstStyle/>
          <a:p>
            <a:fld id="{36B758E2-A604-4A0A-97E5-569F5E4C696E}" type="datetimeFigureOut">
              <a:rPr lang="en-US" smtClean="0"/>
              <a:t>6/12/2023</a:t>
            </a:fld>
            <a:endParaRPr lang="en-US"/>
          </a:p>
        </p:txBody>
      </p:sp>
      <p:sp>
        <p:nvSpPr>
          <p:cNvPr id="4" name="Footer Placeholder 3">
            <a:extLst>
              <a:ext uri="{FF2B5EF4-FFF2-40B4-BE49-F238E27FC236}">
                <a16:creationId xmlns:a16="http://schemas.microsoft.com/office/drawing/2014/main" id="{C492F9E7-BF09-4D53-A47D-B4B951705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E59D24-50DC-4BC3-8439-64A268A3F414}"/>
              </a:ext>
            </a:extLst>
          </p:cNvPr>
          <p:cNvSpPr>
            <a:spLocks noGrp="1"/>
          </p:cNvSpPr>
          <p:nvPr>
            <p:ph type="sldNum" sz="quarter" idx="12"/>
          </p:nvPr>
        </p:nvSpPr>
        <p:spPr/>
        <p:txBody>
          <a:bodyPr/>
          <a:lstStyle/>
          <a:p>
            <a:fld id="{3B385CEA-0716-45DB-99F8-8A80CEE20016}" type="slidenum">
              <a:rPr lang="en-US" smtClean="0"/>
              <a:t>‹#›</a:t>
            </a:fld>
            <a:endParaRPr lang="en-US"/>
          </a:p>
        </p:txBody>
      </p:sp>
    </p:spTree>
    <p:extLst>
      <p:ext uri="{BB962C8B-B14F-4D97-AF65-F5344CB8AC3E}">
        <p14:creationId xmlns:p14="http://schemas.microsoft.com/office/powerpoint/2010/main" val="463134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65B3A0-956D-4BAA-9CA4-A50FF54BAD31}"/>
              </a:ext>
            </a:extLst>
          </p:cNvPr>
          <p:cNvSpPr>
            <a:spLocks noGrp="1"/>
          </p:cNvSpPr>
          <p:nvPr>
            <p:ph type="dt" sz="half" idx="10"/>
          </p:nvPr>
        </p:nvSpPr>
        <p:spPr/>
        <p:txBody>
          <a:bodyPr/>
          <a:lstStyle/>
          <a:p>
            <a:fld id="{36B758E2-A604-4A0A-97E5-569F5E4C696E}" type="datetimeFigureOut">
              <a:rPr lang="en-US" smtClean="0"/>
              <a:t>6/12/2023</a:t>
            </a:fld>
            <a:endParaRPr lang="en-US"/>
          </a:p>
        </p:txBody>
      </p:sp>
      <p:sp>
        <p:nvSpPr>
          <p:cNvPr id="3" name="Footer Placeholder 2">
            <a:extLst>
              <a:ext uri="{FF2B5EF4-FFF2-40B4-BE49-F238E27FC236}">
                <a16:creationId xmlns:a16="http://schemas.microsoft.com/office/drawing/2014/main" id="{0A653A96-C39F-475D-8362-25DEE2AF7D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FDA345-38FA-4998-BC98-929E9FD1F9A7}"/>
              </a:ext>
            </a:extLst>
          </p:cNvPr>
          <p:cNvSpPr>
            <a:spLocks noGrp="1"/>
          </p:cNvSpPr>
          <p:nvPr>
            <p:ph type="sldNum" sz="quarter" idx="12"/>
          </p:nvPr>
        </p:nvSpPr>
        <p:spPr/>
        <p:txBody>
          <a:bodyPr/>
          <a:lstStyle/>
          <a:p>
            <a:fld id="{3B385CEA-0716-45DB-99F8-8A80CEE20016}" type="slidenum">
              <a:rPr lang="en-US" smtClean="0"/>
              <a:t>‹#›</a:t>
            </a:fld>
            <a:endParaRPr lang="en-US"/>
          </a:p>
        </p:txBody>
      </p:sp>
    </p:spTree>
    <p:extLst>
      <p:ext uri="{BB962C8B-B14F-4D97-AF65-F5344CB8AC3E}">
        <p14:creationId xmlns:p14="http://schemas.microsoft.com/office/powerpoint/2010/main" val="941417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963084" y="4406901"/>
            <a:ext cx="10363200" cy="1362075"/>
          </a:xfrm>
        </p:spPr>
        <p:txBody>
          <a:bodyPr anchor="t"/>
          <a:lstStyle>
            <a:lvl1pPr algn="r">
              <a:defRPr sz="4000" b="1" cap="all"/>
            </a:lvl1pPr>
          </a:lstStyle>
          <a:p>
            <a:r>
              <a:rPr lang="ar-SA"/>
              <a:t>انقر لتحرير نمط العنوان الرئيسي</a:t>
            </a:r>
            <a:endParaRPr lang="ar-KW"/>
          </a:p>
        </p:txBody>
      </p:sp>
      <p:sp>
        <p:nvSpPr>
          <p:cNvPr id="3" name="عنصر نائب للنص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227F7368-0608-4AE9-A364-B4454DA823D0}" type="datetimeFigureOut">
              <a:rPr lang="ar-KW" smtClean="0"/>
              <a:pPr/>
              <a:t>24/11/1444</a:t>
            </a:fld>
            <a:endParaRPr lang="ar-KW"/>
          </a:p>
        </p:txBody>
      </p:sp>
      <p:sp>
        <p:nvSpPr>
          <p:cNvPr id="5" name="عنصر نائب للتذييل 4"/>
          <p:cNvSpPr>
            <a:spLocks noGrp="1"/>
          </p:cNvSpPr>
          <p:nvPr>
            <p:ph type="ftr" sz="quarter" idx="11"/>
          </p:nvPr>
        </p:nvSpPr>
        <p:spPr/>
        <p:txBody>
          <a:bodyPr/>
          <a:lstStyle/>
          <a:p>
            <a:endParaRPr lang="ar-KW"/>
          </a:p>
        </p:txBody>
      </p:sp>
      <p:sp>
        <p:nvSpPr>
          <p:cNvPr id="6" name="عنصر نائب لرقم الشريحة 5"/>
          <p:cNvSpPr>
            <a:spLocks noGrp="1"/>
          </p:cNvSpPr>
          <p:nvPr>
            <p:ph type="sldNum" sz="quarter" idx="12"/>
          </p:nvPr>
        </p:nvSpPr>
        <p:spPr/>
        <p:txBody>
          <a:bodyPr/>
          <a:lstStyle/>
          <a:p>
            <a:fld id="{52F2236E-4312-4AF3-96ED-ADF79CAE46E6}" type="slidenum">
              <a:rPr lang="ar-KW" smtClean="0"/>
              <a:pPr/>
              <a:t>‹#›</a:t>
            </a:fld>
            <a:endParaRPr lang="ar-KW"/>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3D5A4-9A30-49CE-807E-D46396D1DF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F0FDFD-3F13-40FB-B70E-B2B5ED0C29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74CD7B-B4E9-470B-B831-D2A0A4CFB7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508D23-4812-4075-A26F-8DFB9F41DE67}"/>
              </a:ext>
            </a:extLst>
          </p:cNvPr>
          <p:cNvSpPr>
            <a:spLocks noGrp="1"/>
          </p:cNvSpPr>
          <p:nvPr>
            <p:ph type="dt" sz="half" idx="10"/>
          </p:nvPr>
        </p:nvSpPr>
        <p:spPr/>
        <p:txBody>
          <a:bodyPr/>
          <a:lstStyle/>
          <a:p>
            <a:fld id="{36B758E2-A604-4A0A-97E5-569F5E4C696E}" type="datetimeFigureOut">
              <a:rPr lang="en-US" smtClean="0"/>
              <a:t>6/12/2023</a:t>
            </a:fld>
            <a:endParaRPr lang="en-US"/>
          </a:p>
        </p:txBody>
      </p:sp>
      <p:sp>
        <p:nvSpPr>
          <p:cNvPr id="6" name="Footer Placeholder 5">
            <a:extLst>
              <a:ext uri="{FF2B5EF4-FFF2-40B4-BE49-F238E27FC236}">
                <a16:creationId xmlns:a16="http://schemas.microsoft.com/office/drawing/2014/main" id="{F7E1DCD9-7358-4D4D-8118-44C8978667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BD3A5C-15DC-4722-9064-777ABBF86918}"/>
              </a:ext>
            </a:extLst>
          </p:cNvPr>
          <p:cNvSpPr>
            <a:spLocks noGrp="1"/>
          </p:cNvSpPr>
          <p:nvPr>
            <p:ph type="sldNum" sz="quarter" idx="12"/>
          </p:nvPr>
        </p:nvSpPr>
        <p:spPr/>
        <p:txBody>
          <a:bodyPr/>
          <a:lstStyle/>
          <a:p>
            <a:fld id="{3B385CEA-0716-45DB-99F8-8A80CEE20016}" type="slidenum">
              <a:rPr lang="en-US" smtClean="0"/>
              <a:t>‹#›</a:t>
            </a:fld>
            <a:endParaRPr lang="en-US"/>
          </a:p>
        </p:txBody>
      </p:sp>
    </p:spTree>
    <p:extLst>
      <p:ext uri="{BB962C8B-B14F-4D97-AF65-F5344CB8AC3E}">
        <p14:creationId xmlns:p14="http://schemas.microsoft.com/office/powerpoint/2010/main" val="28278530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DD577-8E90-4212-AC81-FC6EDE037B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6ED128-08BC-43B5-AC75-1990F2909C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2ED37A-66C0-4E96-9B60-4200AB4B23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995360-F42F-4A3A-AB49-CC2B55838155}"/>
              </a:ext>
            </a:extLst>
          </p:cNvPr>
          <p:cNvSpPr>
            <a:spLocks noGrp="1"/>
          </p:cNvSpPr>
          <p:nvPr>
            <p:ph type="dt" sz="half" idx="10"/>
          </p:nvPr>
        </p:nvSpPr>
        <p:spPr/>
        <p:txBody>
          <a:bodyPr/>
          <a:lstStyle/>
          <a:p>
            <a:fld id="{36B758E2-A604-4A0A-97E5-569F5E4C696E}" type="datetimeFigureOut">
              <a:rPr lang="en-US" smtClean="0"/>
              <a:t>6/12/2023</a:t>
            </a:fld>
            <a:endParaRPr lang="en-US"/>
          </a:p>
        </p:txBody>
      </p:sp>
      <p:sp>
        <p:nvSpPr>
          <p:cNvPr id="6" name="Footer Placeholder 5">
            <a:extLst>
              <a:ext uri="{FF2B5EF4-FFF2-40B4-BE49-F238E27FC236}">
                <a16:creationId xmlns:a16="http://schemas.microsoft.com/office/drawing/2014/main" id="{7ECDA086-515F-4AAC-8F7B-F20AD9C823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DC617D-582C-405D-9F8F-5DC00367D0D2}"/>
              </a:ext>
            </a:extLst>
          </p:cNvPr>
          <p:cNvSpPr>
            <a:spLocks noGrp="1"/>
          </p:cNvSpPr>
          <p:nvPr>
            <p:ph type="sldNum" sz="quarter" idx="12"/>
          </p:nvPr>
        </p:nvSpPr>
        <p:spPr/>
        <p:txBody>
          <a:bodyPr/>
          <a:lstStyle/>
          <a:p>
            <a:fld id="{3B385CEA-0716-45DB-99F8-8A80CEE20016}" type="slidenum">
              <a:rPr lang="en-US" smtClean="0"/>
              <a:t>‹#›</a:t>
            </a:fld>
            <a:endParaRPr lang="en-US"/>
          </a:p>
        </p:txBody>
      </p:sp>
    </p:spTree>
    <p:extLst>
      <p:ext uri="{BB962C8B-B14F-4D97-AF65-F5344CB8AC3E}">
        <p14:creationId xmlns:p14="http://schemas.microsoft.com/office/powerpoint/2010/main" val="2418909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67E80-C930-4B38-8C49-D4B25405DF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92C627-18A2-4C29-B0BE-A8A912828E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91D13B-58AC-4F48-84A0-63ECC0DF20B9}"/>
              </a:ext>
            </a:extLst>
          </p:cNvPr>
          <p:cNvSpPr>
            <a:spLocks noGrp="1"/>
          </p:cNvSpPr>
          <p:nvPr>
            <p:ph type="dt" sz="half" idx="10"/>
          </p:nvPr>
        </p:nvSpPr>
        <p:spPr/>
        <p:txBody>
          <a:bodyPr/>
          <a:lstStyle/>
          <a:p>
            <a:fld id="{36B758E2-A604-4A0A-97E5-569F5E4C696E}" type="datetimeFigureOut">
              <a:rPr lang="en-US" smtClean="0"/>
              <a:t>6/12/2023</a:t>
            </a:fld>
            <a:endParaRPr lang="en-US"/>
          </a:p>
        </p:txBody>
      </p:sp>
      <p:sp>
        <p:nvSpPr>
          <p:cNvPr id="5" name="Footer Placeholder 4">
            <a:extLst>
              <a:ext uri="{FF2B5EF4-FFF2-40B4-BE49-F238E27FC236}">
                <a16:creationId xmlns:a16="http://schemas.microsoft.com/office/drawing/2014/main" id="{BB532133-00BF-4324-B753-68E7C3FB52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88D466-D734-4C37-A4FE-A96E2FCC6C99}"/>
              </a:ext>
            </a:extLst>
          </p:cNvPr>
          <p:cNvSpPr>
            <a:spLocks noGrp="1"/>
          </p:cNvSpPr>
          <p:nvPr>
            <p:ph type="sldNum" sz="quarter" idx="12"/>
          </p:nvPr>
        </p:nvSpPr>
        <p:spPr/>
        <p:txBody>
          <a:bodyPr/>
          <a:lstStyle/>
          <a:p>
            <a:fld id="{3B385CEA-0716-45DB-99F8-8A80CEE20016}" type="slidenum">
              <a:rPr lang="en-US" smtClean="0"/>
              <a:t>‹#›</a:t>
            </a:fld>
            <a:endParaRPr lang="en-US"/>
          </a:p>
        </p:txBody>
      </p:sp>
    </p:spTree>
    <p:extLst>
      <p:ext uri="{BB962C8B-B14F-4D97-AF65-F5344CB8AC3E}">
        <p14:creationId xmlns:p14="http://schemas.microsoft.com/office/powerpoint/2010/main" val="13355242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5D8890-6AF7-4DB7-8746-2B8F5A6D03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801E35-A883-4398-97D1-0E8C4ED6E1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EB9140-0B8B-4173-8B50-C599AB9E54FD}"/>
              </a:ext>
            </a:extLst>
          </p:cNvPr>
          <p:cNvSpPr>
            <a:spLocks noGrp="1"/>
          </p:cNvSpPr>
          <p:nvPr>
            <p:ph type="dt" sz="half" idx="10"/>
          </p:nvPr>
        </p:nvSpPr>
        <p:spPr/>
        <p:txBody>
          <a:bodyPr/>
          <a:lstStyle/>
          <a:p>
            <a:fld id="{36B758E2-A604-4A0A-97E5-569F5E4C696E}" type="datetimeFigureOut">
              <a:rPr lang="en-US" smtClean="0"/>
              <a:t>6/12/2023</a:t>
            </a:fld>
            <a:endParaRPr lang="en-US"/>
          </a:p>
        </p:txBody>
      </p:sp>
      <p:sp>
        <p:nvSpPr>
          <p:cNvPr id="5" name="Footer Placeholder 4">
            <a:extLst>
              <a:ext uri="{FF2B5EF4-FFF2-40B4-BE49-F238E27FC236}">
                <a16:creationId xmlns:a16="http://schemas.microsoft.com/office/drawing/2014/main" id="{C6DB1F1E-D05D-4CA0-8A3B-F22DE0AAD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4A6089-DCBE-4F59-97F7-2578ECCDA308}"/>
              </a:ext>
            </a:extLst>
          </p:cNvPr>
          <p:cNvSpPr>
            <a:spLocks noGrp="1"/>
          </p:cNvSpPr>
          <p:nvPr>
            <p:ph type="sldNum" sz="quarter" idx="12"/>
          </p:nvPr>
        </p:nvSpPr>
        <p:spPr/>
        <p:txBody>
          <a:bodyPr/>
          <a:lstStyle/>
          <a:p>
            <a:fld id="{3B385CEA-0716-45DB-99F8-8A80CEE20016}" type="slidenum">
              <a:rPr lang="en-US" smtClean="0"/>
              <a:t>‹#›</a:t>
            </a:fld>
            <a:endParaRPr lang="en-US"/>
          </a:p>
        </p:txBody>
      </p:sp>
    </p:spTree>
    <p:extLst>
      <p:ext uri="{BB962C8B-B14F-4D97-AF65-F5344CB8AC3E}">
        <p14:creationId xmlns:p14="http://schemas.microsoft.com/office/powerpoint/2010/main" val="8820428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303E2D5-8D55-4232-A222-F1A47E2A2303}"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A37C9-A694-47C0-94DC-AFA5AC091619}" type="slidenum">
              <a:rPr lang="en-US" smtClean="0"/>
              <a:t>‹#›</a:t>
            </a:fld>
            <a:endParaRPr lang="en-US"/>
          </a:p>
        </p:txBody>
      </p:sp>
    </p:spTree>
    <p:extLst>
      <p:ext uri="{BB962C8B-B14F-4D97-AF65-F5344CB8AC3E}">
        <p14:creationId xmlns:p14="http://schemas.microsoft.com/office/powerpoint/2010/main" val="3139742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03E2D5-8D55-4232-A222-F1A47E2A2303}"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A37C9-A694-47C0-94DC-AFA5AC091619}" type="slidenum">
              <a:rPr lang="en-US" smtClean="0"/>
              <a:t>‹#›</a:t>
            </a:fld>
            <a:endParaRPr lang="en-US"/>
          </a:p>
        </p:txBody>
      </p:sp>
    </p:spTree>
    <p:extLst>
      <p:ext uri="{BB962C8B-B14F-4D97-AF65-F5344CB8AC3E}">
        <p14:creationId xmlns:p14="http://schemas.microsoft.com/office/powerpoint/2010/main" val="1055828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303E2D5-8D55-4232-A222-F1A47E2A2303}"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A37C9-A694-47C0-94DC-AFA5AC091619}" type="slidenum">
              <a:rPr lang="en-US" smtClean="0"/>
              <a:t>‹#›</a:t>
            </a:fld>
            <a:endParaRPr lang="en-US"/>
          </a:p>
        </p:txBody>
      </p:sp>
    </p:spTree>
    <p:extLst>
      <p:ext uri="{BB962C8B-B14F-4D97-AF65-F5344CB8AC3E}">
        <p14:creationId xmlns:p14="http://schemas.microsoft.com/office/powerpoint/2010/main" val="1139942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03E2D5-8D55-4232-A222-F1A47E2A2303}"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7A37C9-A694-47C0-94DC-AFA5AC091619}" type="slidenum">
              <a:rPr lang="en-US" smtClean="0"/>
              <a:t>‹#›</a:t>
            </a:fld>
            <a:endParaRPr lang="en-US"/>
          </a:p>
        </p:txBody>
      </p:sp>
    </p:spTree>
    <p:extLst>
      <p:ext uri="{BB962C8B-B14F-4D97-AF65-F5344CB8AC3E}">
        <p14:creationId xmlns:p14="http://schemas.microsoft.com/office/powerpoint/2010/main" val="3422563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03E2D5-8D55-4232-A222-F1A47E2A2303}" type="datetimeFigureOut">
              <a:rPr lang="en-US" smtClean="0"/>
              <a:t>6/12/2023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7A37C9-A694-47C0-94DC-AFA5AC091619}" type="slidenum">
              <a:rPr lang="en-US" smtClean="0"/>
              <a:t>‹#›</a:t>
            </a:fld>
            <a:endParaRPr lang="en-US"/>
          </a:p>
        </p:txBody>
      </p:sp>
    </p:spTree>
    <p:extLst>
      <p:ext uri="{BB962C8B-B14F-4D97-AF65-F5344CB8AC3E}">
        <p14:creationId xmlns:p14="http://schemas.microsoft.com/office/powerpoint/2010/main" val="3688180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03E2D5-8D55-4232-A222-F1A47E2A2303}" type="datetimeFigureOut">
              <a:rPr lang="en-US" smtClean="0"/>
              <a:t>6/12/2023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7A37C9-A694-47C0-94DC-AFA5AC091619}" type="slidenum">
              <a:rPr lang="en-US" smtClean="0"/>
              <a:t>‹#›</a:t>
            </a:fld>
            <a:endParaRPr lang="en-US"/>
          </a:p>
        </p:txBody>
      </p:sp>
    </p:spTree>
    <p:extLst>
      <p:ext uri="{BB962C8B-B14F-4D97-AF65-F5344CB8AC3E}">
        <p14:creationId xmlns:p14="http://schemas.microsoft.com/office/powerpoint/2010/main" val="2335802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KW"/>
          </a:p>
        </p:txBody>
      </p:sp>
      <p:sp>
        <p:nvSpPr>
          <p:cNvPr id="3" name="عنصر نائب للمحتوى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محتوى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5" name="عنصر نائب للتاريخ 4"/>
          <p:cNvSpPr>
            <a:spLocks noGrp="1"/>
          </p:cNvSpPr>
          <p:nvPr>
            <p:ph type="dt" sz="half" idx="10"/>
          </p:nvPr>
        </p:nvSpPr>
        <p:spPr/>
        <p:txBody>
          <a:bodyPr/>
          <a:lstStyle/>
          <a:p>
            <a:fld id="{227F7368-0608-4AE9-A364-B4454DA823D0}" type="datetimeFigureOut">
              <a:rPr lang="ar-KW" smtClean="0"/>
              <a:pPr/>
              <a:t>24/11/1444</a:t>
            </a:fld>
            <a:endParaRPr lang="ar-KW"/>
          </a:p>
        </p:txBody>
      </p:sp>
      <p:sp>
        <p:nvSpPr>
          <p:cNvPr id="6" name="عنصر نائب للتذييل 5"/>
          <p:cNvSpPr>
            <a:spLocks noGrp="1"/>
          </p:cNvSpPr>
          <p:nvPr>
            <p:ph type="ftr" sz="quarter" idx="11"/>
          </p:nvPr>
        </p:nvSpPr>
        <p:spPr/>
        <p:txBody>
          <a:bodyPr/>
          <a:lstStyle/>
          <a:p>
            <a:endParaRPr lang="ar-KW"/>
          </a:p>
        </p:txBody>
      </p:sp>
      <p:sp>
        <p:nvSpPr>
          <p:cNvPr id="7" name="عنصر نائب لرقم الشريحة 6"/>
          <p:cNvSpPr>
            <a:spLocks noGrp="1"/>
          </p:cNvSpPr>
          <p:nvPr>
            <p:ph type="sldNum" sz="quarter" idx="12"/>
          </p:nvPr>
        </p:nvSpPr>
        <p:spPr/>
        <p:txBody>
          <a:bodyPr/>
          <a:lstStyle/>
          <a:p>
            <a:fld id="{52F2236E-4312-4AF3-96ED-ADF79CAE46E6}" type="slidenum">
              <a:rPr lang="ar-KW" smtClean="0"/>
              <a:pPr/>
              <a:t>‹#›</a:t>
            </a:fld>
            <a:endParaRPr lang="ar-KW"/>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03E2D5-8D55-4232-A222-F1A47E2A2303}" type="datetimeFigureOut">
              <a:rPr lang="en-US" smtClean="0"/>
              <a:t>6/12/2023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7A37C9-A694-47C0-94DC-AFA5AC091619}" type="slidenum">
              <a:rPr lang="en-US" smtClean="0"/>
              <a:t>‹#›</a:t>
            </a:fld>
            <a:endParaRPr lang="en-US"/>
          </a:p>
        </p:txBody>
      </p:sp>
    </p:spTree>
    <p:extLst>
      <p:ext uri="{BB962C8B-B14F-4D97-AF65-F5344CB8AC3E}">
        <p14:creationId xmlns:p14="http://schemas.microsoft.com/office/powerpoint/2010/main" val="209936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303E2D5-8D55-4232-A222-F1A47E2A2303}"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7A37C9-A694-47C0-94DC-AFA5AC091619}" type="slidenum">
              <a:rPr lang="en-US" smtClean="0"/>
              <a:t>‹#›</a:t>
            </a:fld>
            <a:endParaRPr lang="en-US"/>
          </a:p>
        </p:txBody>
      </p:sp>
    </p:spTree>
    <p:extLst>
      <p:ext uri="{BB962C8B-B14F-4D97-AF65-F5344CB8AC3E}">
        <p14:creationId xmlns:p14="http://schemas.microsoft.com/office/powerpoint/2010/main" val="1003226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303E2D5-8D55-4232-A222-F1A47E2A2303}"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7A37C9-A694-47C0-94DC-AFA5AC091619}" type="slidenum">
              <a:rPr lang="en-US" smtClean="0"/>
              <a:t>‹#›</a:t>
            </a:fld>
            <a:endParaRPr lang="en-US"/>
          </a:p>
        </p:txBody>
      </p:sp>
    </p:spTree>
    <p:extLst>
      <p:ext uri="{BB962C8B-B14F-4D97-AF65-F5344CB8AC3E}">
        <p14:creationId xmlns:p14="http://schemas.microsoft.com/office/powerpoint/2010/main" val="4052590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03E2D5-8D55-4232-A222-F1A47E2A2303}"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A37C9-A694-47C0-94DC-AFA5AC091619}" type="slidenum">
              <a:rPr lang="en-US" smtClean="0"/>
              <a:t>‹#›</a:t>
            </a:fld>
            <a:endParaRPr lang="en-US"/>
          </a:p>
        </p:txBody>
      </p:sp>
    </p:spTree>
    <p:extLst>
      <p:ext uri="{BB962C8B-B14F-4D97-AF65-F5344CB8AC3E}">
        <p14:creationId xmlns:p14="http://schemas.microsoft.com/office/powerpoint/2010/main" val="1907262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03E2D5-8D55-4232-A222-F1A47E2A2303}"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A37C9-A694-47C0-94DC-AFA5AC091619}" type="slidenum">
              <a:rPr lang="en-US" smtClean="0"/>
              <a:t>‹#›</a:t>
            </a:fld>
            <a:endParaRPr lang="en-US"/>
          </a:p>
        </p:txBody>
      </p:sp>
    </p:spTree>
    <p:extLst>
      <p:ext uri="{BB962C8B-B14F-4D97-AF65-F5344CB8AC3E}">
        <p14:creationId xmlns:p14="http://schemas.microsoft.com/office/powerpoint/2010/main" val="3442670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01">
    <p:spTree>
      <p:nvGrpSpPr>
        <p:cNvPr id="1" name=""/>
        <p:cNvGrpSpPr/>
        <p:nvPr/>
      </p:nvGrpSpPr>
      <p:grpSpPr>
        <a:xfrm>
          <a:off x="0" y="0"/>
          <a:ext cx="0" cy="0"/>
          <a:chOff x="0" y="0"/>
          <a:chExt cx="0" cy="0"/>
        </a:xfrm>
      </p:grpSpPr>
      <p:sp>
        <p:nvSpPr>
          <p:cNvPr id="18" name="Shape">
            <a:extLst>
              <a:ext uri="{FF2B5EF4-FFF2-40B4-BE49-F238E27FC236}">
                <a16:creationId xmlns:a16="http://schemas.microsoft.com/office/drawing/2014/main" id="{4C89B37C-8136-E149-BFE8-9C915EFFD15F}"/>
              </a:ext>
            </a:extLst>
          </p:cNvPr>
          <p:cNvSpPr/>
          <p:nvPr userDrawn="1"/>
        </p:nvSpPr>
        <p:spPr>
          <a:xfrm>
            <a:off x="2891644" y="1340770"/>
            <a:ext cx="6408712" cy="4077263"/>
          </a:xfrm>
          <a:custGeom>
            <a:avLst/>
            <a:gdLst/>
            <a:ahLst/>
            <a:cxnLst>
              <a:cxn ang="0">
                <a:pos x="wd2" y="hd2"/>
              </a:cxn>
              <a:cxn ang="5400000">
                <a:pos x="wd2" y="hd2"/>
              </a:cxn>
              <a:cxn ang="10800000">
                <a:pos x="wd2" y="hd2"/>
              </a:cxn>
              <a:cxn ang="16200000">
                <a:pos x="wd2" y="hd2"/>
              </a:cxn>
            </a:cxnLst>
            <a:rect l="0" t="0" r="r" b="b"/>
            <a:pathLst>
              <a:path w="21556" h="20857" extrusionOk="0">
                <a:moveTo>
                  <a:pt x="6930" y="2178"/>
                </a:moveTo>
                <a:cubicBezTo>
                  <a:pt x="7048" y="1818"/>
                  <a:pt x="7206" y="1248"/>
                  <a:pt x="7423" y="768"/>
                </a:cubicBezTo>
                <a:cubicBezTo>
                  <a:pt x="7502" y="588"/>
                  <a:pt x="7758" y="558"/>
                  <a:pt x="7916" y="468"/>
                </a:cubicBezTo>
                <a:cubicBezTo>
                  <a:pt x="7955" y="678"/>
                  <a:pt x="8034" y="948"/>
                  <a:pt x="7995" y="1128"/>
                </a:cubicBezTo>
                <a:cubicBezTo>
                  <a:pt x="7916" y="1578"/>
                  <a:pt x="7798" y="1968"/>
                  <a:pt x="7620" y="2598"/>
                </a:cubicBezTo>
                <a:cubicBezTo>
                  <a:pt x="8015" y="1968"/>
                  <a:pt x="8271" y="1458"/>
                  <a:pt x="8587" y="1098"/>
                </a:cubicBezTo>
                <a:cubicBezTo>
                  <a:pt x="8843" y="798"/>
                  <a:pt x="9178" y="678"/>
                  <a:pt x="9514" y="618"/>
                </a:cubicBezTo>
                <a:cubicBezTo>
                  <a:pt x="9790" y="258"/>
                  <a:pt x="9987" y="-522"/>
                  <a:pt x="10401" y="528"/>
                </a:cubicBezTo>
                <a:cubicBezTo>
                  <a:pt x="10480" y="738"/>
                  <a:pt x="10816" y="678"/>
                  <a:pt x="10993" y="828"/>
                </a:cubicBezTo>
                <a:cubicBezTo>
                  <a:pt x="11111" y="948"/>
                  <a:pt x="11171" y="1248"/>
                  <a:pt x="11269" y="1488"/>
                </a:cubicBezTo>
                <a:cubicBezTo>
                  <a:pt x="12058" y="888"/>
                  <a:pt x="11664" y="2628"/>
                  <a:pt x="12157" y="2628"/>
                </a:cubicBezTo>
                <a:cubicBezTo>
                  <a:pt x="12315" y="2238"/>
                  <a:pt x="12492" y="1818"/>
                  <a:pt x="12650" y="1428"/>
                </a:cubicBezTo>
                <a:cubicBezTo>
                  <a:pt x="12946" y="678"/>
                  <a:pt x="13222" y="678"/>
                  <a:pt x="13597" y="1368"/>
                </a:cubicBezTo>
                <a:cubicBezTo>
                  <a:pt x="13656" y="1488"/>
                  <a:pt x="13755" y="1578"/>
                  <a:pt x="13715" y="1518"/>
                </a:cubicBezTo>
                <a:cubicBezTo>
                  <a:pt x="14090" y="1188"/>
                  <a:pt x="14406" y="948"/>
                  <a:pt x="14702" y="708"/>
                </a:cubicBezTo>
                <a:cubicBezTo>
                  <a:pt x="14761" y="1068"/>
                  <a:pt x="14859" y="1428"/>
                  <a:pt x="14840" y="1788"/>
                </a:cubicBezTo>
                <a:cubicBezTo>
                  <a:pt x="14820" y="2148"/>
                  <a:pt x="14682" y="2508"/>
                  <a:pt x="14583" y="2838"/>
                </a:cubicBezTo>
                <a:cubicBezTo>
                  <a:pt x="14642" y="2868"/>
                  <a:pt x="14682" y="2928"/>
                  <a:pt x="14741" y="2958"/>
                </a:cubicBezTo>
                <a:cubicBezTo>
                  <a:pt x="14919" y="2448"/>
                  <a:pt x="15136" y="1968"/>
                  <a:pt x="15274" y="1428"/>
                </a:cubicBezTo>
                <a:cubicBezTo>
                  <a:pt x="15570" y="198"/>
                  <a:pt x="15648" y="198"/>
                  <a:pt x="16359" y="978"/>
                </a:cubicBezTo>
                <a:cubicBezTo>
                  <a:pt x="16655" y="1308"/>
                  <a:pt x="17167" y="1218"/>
                  <a:pt x="17562" y="1368"/>
                </a:cubicBezTo>
                <a:cubicBezTo>
                  <a:pt x="17739" y="1428"/>
                  <a:pt x="17878" y="1548"/>
                  <a:pt x="18055" y="1608"/>
                </a:cubicBezTo>
                <a:cubicBezTo>
                  <a:pt x="18351" y="1698"/>
                  <a:pt x="18667" y="1758"/>
                  <a:pt x="18962" y="1878"/>
                </a:cubicBezTo>
                <a:cubicBezTo>
                  <a:pt x="19199" y="1968"/>
                  <a:pt x="19436" y="2118"/>
                  <a:pt x="19653" y="2298"/>
                </a:cubicBezTo>
                <a:cubicBezTo>
                  <a:pt x="19870" y="2358"/>
                  <a:pt x="20107" y="2358"/>
                  <a:pt x="20264" y="2538"/>
                </a:cubicBezTo>
                <a:cubicBezTo>
                  <a:pt x="20343" y="2628"/>
                  <a:pt x="20284" y="3078"/>
                  <a:pt x="20225" y="3348"/>
                </a:cubicBezTo>
                <a:cubicBezTo>
                  <a:pt x="20146" y="3828"/>
                  <a:pt x="19870" y="4308"/>
                  <a:pt x="20324" y="4728"/>
                </a:cubicBezTo>
                <a:cubicBezTo>
                  <a:pt x="20402" y="4788"/>
                  <a:pt x="20343" y="5238"/>
                  <a:pt x="20343" y="5508"/>
                </a:cubicBezTo>
                <a:cubicBezTo>
                  <a:pt x="20797" y="5418"/>
                  <a:pt x="21132" y="5538"/>
                  <a:pt x="20935" y="6378"/>
                </a:cubicBezTo>
                <a:cubicBezTo>
                  <a:pt x="21152" y="6468"/>
                  <a:pt x="21369" y="6498"/>
                  <a:pt x="21547" y="6648"/>
                </a:cubicBezTo>
                <a:cubicBezTo>
                  <a:pt x="21586" y="6678"/>
                  <a:pt x="21487" y="7068"/>
                  <a:pt x="21448" y="7308"/>
                </a:cubicBezTo>
                <a:cubicBezTo>
                  <a:pt x="21330" y="8358"/>
                  <a:pt x="21290" y="9438"/>
                  <a:pt x="21093" y="10458"/>
                </a:cubicBezTo>
                <a:cubicBezTo>
                  <a:pt x="20836" y="11688"/>
                  <a:pt x="20758" y="13098"/>
                  <a:pt x="19909" y="13938"/>
                </a:cubicBezTo>
                <a:cubicBezTo>
                  <a:pt x="19653" y="14208"/>
                  <a:pt x="19554" y="14838"/>
                  <a:pt x="19337" y="15228"/>
                </a:cubicBezTo>
                <a:cubicBezTo>
                  <a:pt x="19219" y="15468"/>
                  <a:pt x="19022" y="15768"/>
                  <a:pt x="18864" y="15768"/>
                </a:cubicBezTo>
                <a:cubicBezTo>
                  <a:pt x="18706" y="15768"/>
                  <a:pt x="18548" y="15408"/>
                  <a:pt x="18371" y="15138"/>
                </a:cubicBezTo>
                <a:cubicBezTo>
                  <a:pt x="18292" y="15288"/>
                  <a:pt x="18173" y="15558"/>
                  <a:pt x="18055" y="15828"/>
                </a:cubicBezTo>
                <a:cubicBezTo>
                  <a:pt x="17739" y="16638"/>
                  <a:pt x="17365" y="17238"/>
                  <a:pt x="16674" y="17268"/>
                </a:cubicBezTo>
                <a:cubicBezTo>
                  <a:pt x="16536" y="17268"/>
                  <a:pt x="16378" y="17658"/>
                  <a:pt x="16299" y="17928"/>
                </a:cubicBezTo>
                <a:cubicBezTo>
                  <a:pt x="16043" y="18768"/>
                  <a:pt x="15787" y="19428"/>
                  <a:pt x="15116" y="18588"/>
                </a:cubicBezTo>
                <a:cubicBezTo>
                  <a:pt x="15057" y="18528"/>
                  <a:pt x="14958" y="18528"/>
                  <a:pt x="14859" y="18498"/>
                </a:cubicBezTo>
                <a:cubicBezTo>
                  <a:pt x="14721" y="18888"/>
                  <a:pt x="14642" y="19368"/>
                  <a:pt x="14445" y="19668"/>
                </a:cubicBezTo>
                <a:cubicBezTo>
                  <a:pt x="14287" y="19938"/>
                  <a:pt x="14011" y="20028"/>
                  <a:pt x="13794" y="20208"/>
                </a:cubicBezTo>
                <a:cubicBezTo>
                  <a:pt x="13774" y="19878"/>
                  <a:pt x="13755" y="19518"/>
                  <a:pt x="13755" y="19188"/>
                </a:cubicBezTo>
                <a:cubicBezTo>
                  <a:pt x="13755" y="19038"/>
                  <a:pt x="13834" y="18918"/>
                  <a:pt x="13834" y="18708"/>
                </a:cubicBezTo>
                <a:cubicBezTo>
                  <a:pt x="13577" y="19098"/>
                  <a:pt x="13459" y="19968"/>
                  <a:pt x="12926" y="19428"/>
                </a:cubicBezTo>
                <a:cubicBezTo>
                  <a:pt x="12828" y="19338"/>
                  <a:pt x="12828" y="19008"/>
                  <a:pt x="12768" y="18708"/>
                </a:cubicBezTo>
                <a:cubicBezTo>
                  <a:pt x="12749" y="18708"/>
                  <a:pt x="12551" y="18678"/>
                  <a:pt x="12532" y="18738"/>
                </a:cubicBezTo>
                <a:cubicBezTo>
                  <a:pt x="12256" y="19728"/>
                  <a:pt x="11545" y="19638"/>
                  <a:pt x="11072" y="20058"/>
                </a:cubicBezTo>
                <a:cubicBezTo>
                  <a:pt x="10737" y="20328"/>
                  <a:pt x="10165" y="19968"/>
                  <a:pt x="9790" y="19908"/>
                </a:cubicBezTo>
                <a:cubicBezTo>
                  <a:pt x="9573" y="20118"/>
                  <a:pt x="9356" y="20358"/>
                  <a:pt x="9139" y="20568"/>
                </a:cubicBezTo>
                <a:cubicBezTo>
                  <a:pt x="9040" y="20148"/>
                  <a:pt x="8961" y="19728"/>
                  <a:pt x="8863" y="19308"/>
                </a:cubicBezTo>
                <a:cubicBezTo>
                  <a:pt x="8804" y="19488"/>
                  <a:pt x="8646" y="19788"/>
                  <a:pt x="8567" y="20118"/>
                </a:cubicBezTo>
                <a:cubicBezTo>
                  <a:pt x="8448" y="20598"/>
                  <a:pt x="8350" y="21078"/>
                  <a:pt x="7955" y="20748"/>
                </a:cubicBezTo>
                <a:cubicBezTo>
                  <a:pt x="7817" y="20628"/>
                  <a:pt x="7817" y="20118"/>
                  <a:pt x="7837" y="19758"/>
                </a:cubicBezTo>
                <a:cubicBezTo>
                  <a:pt x="7719" y="19428"/>
                  <a:pt x="7600" y="19098"/>
                  <a:pt x="7462" y="18738"/>
                </a:cubicBezTo>
                <a:cubicBezTo>
                  <a:pt x="7304" y="19398"/>
                  <a:pt x="7068" y="20028"/>
                  <a:pt x="6456" y="20178"/>
                </a:cubicBezTo>
                <a:cubicBezTo>
                  <a:pt x="5687" y="20358"/>
                  <a:pt x="5766" y="19128"/>
                  <a:pt x="5332" y="18798"/>
                </a:cubicBezTo>
                <a:cubicBezTo>
                  <a:pt x="4937" y="19518"/>
                  <a:pt x="3655" y="20058"/>
                  <a:pt x="3083" y="19668"/>
                </a:cubicBezTo>
                <a:cubicBezTo>
                  <a:pt x="2965" y="19578"/>
                  <a:pt x="2945" y="19158"/>
                  <a:pt x="2925" y="18888"/>
                </a:cubicBezTo>
                <a:cubicBezTo>
                  <a:pt x="2905" y="18708"/>
                  <a:pt x="2965" y="18498"/>
                  <a:pt x="2965" y="18108"/>
                </a:cubicBezTo>
                <a:cubicBezTo>
                  <a:pt x="2491" y="19518"/>
                  <a:pt x="2116" y="18588"/>
                  <a:pt x="1722" y="18168"/>
                </a:cubicBezTo>
                <a:cubicBezTo>
                  <a:pt x="1544" y="18378"/>
                  <a:pt x="1387" y="18768"/>
                  <a:pt x="1229" y="18768"/>
                </a:cubicBezTo>
                <a:cubicBezTo>
                  <a:pt x="815" y="18738"/>
                  <a:pt x="637" y="18348"/>
                  <a:pt x="795" y="17688"/>
                </a:cubicBezTo>
                <a:cubicBezTo>
                  <a:pt x="913" y="17148"/>
                  <a:pt x="1189" y="16698"/>
                  <a:pt x="755" y="16098"/>
                </a:cubicBezTo>
                <a:cubicBezTo>
                  <a:pt x="657" y="15978"/>
                  <a:pt x="933" y="15258"/>
                  <a:pt x="933" y="14838"/>
                </a:cubicBezTo>
                <a:cubicBezTo>
                  <a:pt x="953" y="14328"/>
                  <a:pt x="854" y="13818"/>
                  <a:pt x="795" y="13308"/>
                </a:cubicBezTo>
                <a:cubicBezTo>
                  <a:pt x="716" y="13338"/>
                  <a:pt x="617" y="13368"/>
                  <a:pt x="538" y="13368"/>
                </a:cubicBezTo>
                <a:cubicBezTo>
                  <a:pt x="381" y="13338"/>
                  <a:pt x="183" y="13338"/>
                  <a:pt x="65" y="13188"/>
                </a:cubicBezTo>
                <a:cubicBezTo>
                  <a:pt x="-14" y="13098"/>
                  <a:pt x="-14" y="12738"/>
                  <a:pt x="25" y="12558"/>
                </a:cubicBezTo>
                <a:cubicBezTo>
                  <a:pt x="183" y="11898"/>
                  <a:pt x="381" y="11268"/>
                  <a:pt x="538" y="10638"/>
                </a:cubicBezTo>
                <a:cubicBezTo>
                  <a:pt x="578" y="10518"/>
                  <a:pt x="558" y="10338"/>
                  <a:pt x="519" y="10248"/>
                </a:cubicBezTo>
                <a:cubicBezTo>
                  <a:pt x="420" y="10008"/>
                  <a:pt x="164" y="9708"/>
                  <a:pt x="203" y="9558"/>
                </a:cubicBezTo>
                <a:cubicBezTo>
                  <a:pt x="361" y="8838"/>
                  <a:pt x="617" y="8178"/>
                  <a:pt x="834" y="7488"/>
                </a:cubicBezTo>
                <a:cubicBezTo>
                  <a:pt x="834" y="7458"/>
                  <a:pt x="874" y="7428"/>
                  <a:pt x="893" y="7458"/>
                </a:cubicBezTo>
                <a:cubicBezTo>
                  <a:pt x="1821" y="7848"/>
                  <a:pt x="1702" y="6408"/>
                  <a:pt x="2057" y="5838"/>
                </a:cubicBezTo>
                <a:cubicBezTo>
                  <a:pt x="2590" y="5028"/>
                  <a:pt x="3044" y="4098"/>
                  <a:pt x="3556" y="3258"/>
                </a:cubicBezTo>
                <a:cubicBezTo>
                  <a:pt x="3635" y="3138"/>
                  <a:pt x="3892" y="3228"/>
                  <a:pt x="4148" y="3228"/>
                </a:cubicBezTo>
                <a:cubicBezTo>
                  <a:pt x="4365" y="2988"/>
                  <a:pt x="4681" y="2028"/>
                  <a:pt x="5036" y="3378"/>
                </a:cubicBezTo>
                <a:cubicBezTo>
                  <a:pt x="5430" y="2868"/>
                  <a:pt x="5785" y="2328"/>
                  <a:pt x="6200" y="1908"/>
                </a:cubicBezTo>
                <a:cubicBezTo>
                  <a:pt x="6358" y="1698"/>
                  <a:pt x="6653" y="1998"/>
                  <a:pt x="6930" y="2178"/>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2" name="Title 1">
            <a:extLst>
              <a:ext uri="{FF2B5EF4-FFF2-40B4-BE49-F238E27FC236}">
                <a16:creationId xmlns:a16="http://schemas.microsoft.com/office/drawing/2014/main" id="{5CE624E2-0D6E-4EE7-A9BC-6DC9F61DE3A7}"/>
              </a:ext>
            </a:extLst>
          </p:cNvPr>
          <p:cNvSpPr>
            <a:spLocks noGrp="1"/>
          </p:cNvSpPr>
          <p:nvPr>
            <p:ph type="ctrTitle"/>
          </p:nvPr>
        </p:nvSpPr>
        <p:spPr>
          <a:xfrm>
            <a:off x="3420031" y="2348880"/>
            <a:ext cx="5351940" cy="1368152"/>
          </a:xfrm>
          <a:noFill/>
        </p:spPr>
        <p:txBody>
          <a:bodyPr anchor="ctr" anchorCtr="0">
            <a:normAutofit/>
          </a:bodyPr>
          <a:lstStyle>
            <a:lvl1pPr algn="ctr">
              <a:defRPr sz="4400">
                <a:solidFill>
                  <a:schemeClr val="tx1"/>
                </a:solidFill>
                <a:latin typeface="Gochi Hand" pitchFamily="2" charset="77"/>
              </a:defRPr>
            </a:lvl1pPr>
          </a:lstStyle>
          <a:p>
            <a:r>
              <a:rPr lang="en-US" dirty="0"/>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p:ph type="subTitle" idx="1"/>
          </p:nvPr>
        </p:nvSpPr>
        <p:spPr>
          <a:xfrm>
            <a:off x="3420031" y="3845688"/>
            <a:ext cx="5351940" cy="531952"/>
          </a:xfrm>
        </p:spPr>
        <p:txBody>
          <a:bodyPr anchor="ctr"/>
          <a:lstStyle>
            <a:lvl1pPr marL="0" indent="0" algn="ctr">
              <a:buNone/>
              <a:defRPr sz="2400">
                <a:solidFill>
                  <a:schemeClr val="accent4"/>
                </a:solidFill>
                <a:latin typeface="Gochi Hand" pitchFamily="2"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12" name="Picture 11" descr="A picture containing large, group, street, video&#10;&#10;Description automatically generated">
            <a:extLst>
              <a:ext uri="{FF2B5EF4-FFF2-40B4-BE49-F238E27FC236}">
                <a16:creationId xmlns:a16="http://schemas.microsoft.com/office/drawing/2014/main" id="{CA423151-0295-814F-9119-C14EFEE61844}"/>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1103005" y="58317"/>
            <a:ext cx="1018927" cy="3874739"/>
          </a:xfrm>
          <a:prstGeom prst="rect">
            <a:avLst/>
          </a:prstGeom>
        </p:spPr>
      </p:pic>
      <p:sp>
        <p:nvSpPr>
          <p:cNvPr id="19" name="Shape">
            <a:extLst>
              <a:ext uri="{FF2B5EF4-FFF2-40B4-BE49-F238E27FC236}">
                <a16:creationId xmlns:a16="http://schemas.microsoft.com/office/drawing/2014/main" id="{914928A7-0C12-DA47-8FCB-2BEADACA8B6B}"/>
              </a:ext>
            </a:extLst>
          </p:cNvPr>
          <p:cNvSpPr/>
          <p:nvPr userDrawn="1"/>
        </p:nvSpPr>
        <p:spPr>
          <a:xfrm>
            <a:off x="1797917" y="3340486"/>
            <a:ext cx="1228623" cy="1630127"/>
          </a:xfrm>
          <a:custGeom>
            <a:avLst/>
            <a:gdLst/>
            <a:ahLst/>
            <a:cxnLst>
              <a:cxn ang="0">
                <a:pos x="wd2" y="hd2"/>
              </a:cxn>
              <a:cxn ang="5400000">
                <a:pos x="wd2" y="hd2"/>
              </a:cxn>
              <a:cxn ang="10800000">
                <a:pos x="wd2" y="hd2"/>
              </a:cxn>
              <a:cxn ang="16200000">
                <a:pos x="wd2" y="hd2"/>
              </a:cxn>
            </a:cxnLst>
            <a:rect l="0" t="0" r="r" b="b"/>
            <a:pathLst>
              <a:path w="21549" h="21582" extrusionOk="0">
                <a:moveTo>
                  <a:pt x="13978" y="0"/>
                </a:moveTo>
                <a:cubicBezTo>
                  <a:pt x="14212" y="16"/>
                  <a:pt x="14552" y="32"/>
                  <a:pt x="14871" y="64"/>
                </a:cubicBezTo>
                <a:cubicBezTo>
                  <a:pt x="15190" y="96"/>
                  <a:pt x="15509" y="128"/>
                  <a:pt x="15849" y="177"/>
                </a:cubicBezTo>
                <a:cubicBezTo>
                  <a:pt x="15934" y="193"/>
                  <a:pt x="16040" y="193"/>
                  <a:pt x="16125" y="225"/>
                </a:cubicBezTo>
                <a:cubicBezTo>
                  <a:pt x="16550" y="353"/>
                  <a:pt x="16976" y="481"/>
                  <a:pt x="17401" y="626"/>
                </a:cubicBezTo>
                <a:cubicBezTo>
                  <a:pt x="17635" y="706"/>
                  <a:pt x="17805" y="851"/>
                  <a:pt x="17741" y="1075"/>
                </a:cubicBezTo>
                <a:cubicBezTo>
                  <a:pt x="17720" y="1188"/>
                  <a:pt x="17741" y="1268"/>
                  <a:pt x="17847" y="1348"/>
                </a:cubicBezTo>
                <a:cubicBezTo>
                  <a:pt x="17975" y="1444"/>
                  <a:pt x="17996" y="1557"/>
                  <a:pt x="17975" y="1669"/>
                </a:cubicBezTo>
                <a:cubicBezTo>
                  <a:pt x="17975" y="1701"/>
                  <a:pt x="17975" y="1733"/>
                  <a:pt x="17954" y="1749"/>
                </a:cubicBezTo>
                <a:cubicBezTo>
                  <a:pt x="17805" y="2134"/>
                  <a:pt x="17677" y="2519"/>
                  <a:pt x="17507" y="2905"/>
                </a:cubicBezTo>
                <a:cubicBezTo>
                  <a:pt x="17422" y="3129"/>
                  <a:pt x="17401" y="3129"/>
                  <a:pt x="17677" y="3258"/>
                </a:cubicBezTo>
                <a:cubicBezTo>
                  <a:pt x="18336" y="3579"/>
                  <a:pt x="19017" y="3916"/>
                  <a:pt x="19527" y="4397"/>
                </a:cubicBezTo>
                <a:cubicBezTo>
                  <a:pt x="19633" y="4509"/>
                  <a:pt x="19739" y="4622"/>
                  <a:pt x="19846" y="4734"/>
                </a:cubicBezTo>
                <a:cubicBezTo>
                  <a:pt x="19931" y="4830"/>
                  <a:pt x="20016" y="4943"/>
                  <a:pt x="20101" y="5039"/>
                </a:cubicBezTo>
                <a:cubicBezTo>
                  <a:pt x="20505" y="5472"/>
                  <a:pt x="20824" y="5954"/>
                  <a:pt x="21121" y="6419"/>
                </a:cubicBezTo>
                <a:cubicBezTo>
                  <a:pt x="21206" y="6547"/>
                  <a:pt x="21270" y="6692"/>
                  <a:pt x="21291" y="6836"/>
                </a:cubicBezTo>
                <a:cubicBezTo>
                  <a:pt x="21355" y="7173"/>
                  <a:pt x="21483" y="7510"/>
                  <a:pt x="21525" y="7847"/>
                </a:cubicBezTo>
                <a:cubicBezTo>
                  <a:pt x="21589" y="8489"/>
                  <a:pt x="21504" y="9131"/>
                  <a:pt x="21504" y="9757"/>
                </a:cubicBezTo>
                <a:cubicBezTo>
                  <a:pt x="21504" y="9933"/>
                  <a:pt x="21419" y="10126"/>
                  <a:pt x="21334" y="10303"/>
                </a:cubicBezTo>
                <a:cubicBezTo>
                  <a:pt x="21249" y="10495"/>
                  <a:pt x="21143" y="10688"/>
                  <a:pt x="21058" y="10880"/>
                </a:cubicBezTo>
                <a:cubicBezTo>
                  <a:pt x="20972" y="11057"/>
                  <a:pt x="20845" y="11217"/>
                  <a:pt x="20675" y="11362"/>
                </a:cubicBezTo>
                <a:cubicBezTo>
                  <a:pt x="20590" y="11426"/>
                  <a:pt x="20526" y="11506"/>
                  <a:pt x="20462" y="11570"/>
                </a:cubicBezTo>
                <a:cubicBezTo>
                  <a:pt x="20016" y="12180"/>
                  <a:pt x="19421" y="12694"/>
                  <a:pt x="18740" y="13159"/>
                </a:cubicBezTo>
                <a:cubicBezTo>
                  <a:pt x="18655" y="13207"/>
                  <a:pt x="18570" y="13255"/>
                  <a:pt x="18506" y="13319"/>
                </a:cubicBezTo>
                <a:cubicBezTo>
                  <a:pt x="18230" y="13576"/>
                  <a:pt x="17890" y="13737"/>
                  <a:pt x="17486" y="13833"/>
                </a:cubicBezTo>
                <a:cubicBezTo>
                  <a:pt x="17422" y="13849"/>
                  <a:pt x="17358" y="13865"/>
                  <a:pt x="17316" y="13897"/>
                </a:cubicBezTo>
                <a:cubicBezTo>
                  <a:pt x="16954" y="14122"/>
                  <a:pt x="16487" y="14170"/>
                  <a:pt x="16061" y="14298"/>
                </a:cubicBezTo>
                <a:cubicBezTo>
                  <a:pt x="16019" y="14314"/>
                  <a:pt x="15955" y="14314"/>
                  <a:pt x="15913" y="14330"/>
                </a:cubicBezTo>
                <a:cubicBezTo>
                  <a:pt x="15296" y="14395"/>
                  <a:pt x="14701" y="14459"/>
                  <a:pt x="14084" y="14507"/>
                </a:cubicBezTo>
                <a:cubicBezTo>
                  <a:pt x="13808" y="14523"/>
                  <a:pt x="13532" y="14507"/>
                  <a:pt x="13255" y="14491"/>
                </a:cubicBezTo>
                <a:cubicBezTo>
                  <a:pt x="12958" y="14475"/>
                  <a:pt x="12660" y="14459"/>
                  <a:pt x="12362" y="14443"/>
                </a:cubicBezTo>
                <a:cubicBezTo>
                  <a:pt x="12171" y="14427"/>
                  <a:pt x="12150" y="14459"/>
                  <a:pt x="12086" y="14587"/>
                </a:cubicBezTo>
                <a:cubicBezTo>
                  <a:pt x="11873" y="15117"/>
                  <a:pt x="11512" y="15598"/>
                  <a:pt x="11108" y="16064"/>
                </a:cubicBezTo>
                <a:cubicBezTo>
                  <a:pt x="10938" y="16240"/>
                  <a:pt x="10768" y="16401"/>
                  <a:pt x="10640" y="16609"/>
                </a:cubicBezTo>
                <a:cubicBezTo>
                  <a:pt x="10619" y="16657"/>
                  <a:pt x="10555" y="16706"/>
                  <a:pt x="10491" y="16754"/>
                </a:cubicBezTo>
                <a:cubicBezTo>
                  <a:pt x="10321" y="16866"/>
                  <a:pt x="10172" y="16898"/>
                  <a:pt x="9960" y="16802"/>
                </a:cubicBezTo>
                <a:cubicBezTo>
                  <a:pt x="9683" y="16689"/>
                  <a:pt x="9407" y="16577"/>
                  <a:pt x="9131" y="16465"/>
                </a:cubicBezTo>
                <a:cubicBezTo>
                  <a:pt x="9024" y="16433"/>
                  <a:pt x="8918" y="16417"/>
                  <a:pt x="8791" y="16401"/>
                </a:cubicBezTo>
                <a:cubicBezTo>
                  <a:pt x="8769" y="16401"/>
                  <a:pt x="8706" y="16417"/>
                  <a:pt x="8706" y="16433"/>
                </a:cubicBezTo>
                <a:cubicBezTo>
                  <a:pt x="8706" y="16465"/>
                  <a:pt x="8706" y="16513"/>
                  <a:pt x="8727" y="16529"/>
                </a:cubicBezTo>
                <a:cubicBezTo>
                  <a:pt x="8748" y="16561"/>
                  <a:pt x="8812" y="16577"/>
                  <a:pt x="8854" y="16593"/>
                </a:cubicBezTo>
                <a:cubicBezTo>
                  <a:pt x="9131" y="16722"/>
                  <a:pt x="9407" y="16850"/>
                  <a:pt x="9641" y="17026"/>
                </a:cubicBezTo>
                <a:cubicBezTo>
                  <a:pt x="9769" y="17139"/>
                  <a:pt x="9939" y="17203"/>
                  <a:pt x="10087" y="17315"/>
                </a:cubicBezTo>
                <a:cubicBezTo>
                  <a:pt x="10428" y="17540"/>
                  <a:pt x="10768" y="17781"/>
                  <a:pt x="11087" y="18005"/>
                </a:cubicBezTo>
                <a:cubicBezTo>
                  <a:pt x="11150" y="18053"/>
                  <a:pt x="11214" y="18102"/>
                  <a:pt x="11257" y="18166"/>
                </a:cubicBezTo>
                <a:cubicBezTo>
                  <a:pt x="11448" y="18439"/>
                  <a:pt x="11639" y="18711"/>
                  <a:pt x="11661" y="19016"/>
                </a:cubicBezTo>
                <a:cubicBezTo>
                  <a:pt x="11661" y="19081"/>
                  <a:pt x="11682" y="19161"/>
                  <a:pt x="11703" y="19225"/>
                </a:cubicBezTo>
                <a:cubicBezTo>
                  <a:pt x="11831" y="19626"/>
                  <a:pt x="11724" y="20011"/>
                  <a:pt x="11554" y="20380"/>
                </a:cubicBezTo>
                <a:cubicBezTo>
                  <a:pt x="11512" y="20461"/>
                  <a:pt x="11491" y="20541"/>
                  <a:pt x="11427" y="20589"/>
                </a:cubicBezTo>
                <a:cubicBezTo>
                  <a:pt x="11108" y="20846"/>
                  <a:pt x="10768" y="21086"/>
                  <a:pt x="10343" y="21247"/>
                </a:cubicBezTo>
                <a:cubicBezTo>
                  <a:pt x="9790" y="21456"/>
                  <a:pt x="9195" y="21504"/>
                  <a:pt x="8599" y="21568"/>
                </a:cubicBezTo>
                <a:cubicBezTo>
                  <a:pt x="8408" y="21600"/>
                  <a:pt x="8174" y="21568"/>
                  <a:pt x="7983" y="21552"/>
                </a:cubicBezTo>
                <a:cubicBezTo>
                  <a:pt x="6792" y="21407"/>
                  <a:pt x="5644" y="21135"/>
                  <a:pt x="4539" y="20798"/>
                </a:cubicBezTo>
                <a:cubicBezTo>
                  <a:pt x="4411" y="20766"/>
                  <a:pt x="4283" y="20701"/>
                  <a:pt x="4156" y="20653"/>
                </a:cubicBezTo>
                <a:cubicBezTo>
                  <a:pt x="3880" y="20557"/>
                  <a:pt x="3603" y="20461"/>
                  <a:pt x="3348" y="20364"/>
                </a:cubicBezTo>
                <a:cubicBezTo>
                  <a:pt x="3242" y="20332"/>
                  <a:pt x="3135" y="20300"/>
                  <a:pt x="3029" y="20252"/>
                </a:cubicBezTo>
                <a:cubicBezTo>
                  <a:pt x="2732" y="20124"/>
                  <a:pt x="2434" y="19995"/>
                  <a:pt x="2158" y="19851"/>
                </a:cubicBezTo>
                <a:cubicBezTo>
                  <a:pt x="1711" y="19626"/>
                  <a:pt x="1286" y="19385"/>
                  <a:pt x="924" y="19097"/>
                </a:cubicBezTo>
                <a:cubicBezTo>
                  <a:pt x="903" y="19081"/>
                  <a:pt x="861" y="19048"/>
                  <a:pt x="839" y="19032"/>
                </a:cubicBezTo>
                <a:cubicBezTo>
                  <a:pt x="606" y="18615"/>
                  <a:pt x="180" y="18278"/>
                  <a:pt x="32" y="17829"/>
                </a:cubicBezTo>
                <a:cubicBezTo>
                  <a:pt x="-11" y="17716"/>
                  <a:pt x="-11" y="17620"/>
                  <a:pt x="32" y="17508"/>
                </a:cubicBezTo>
                <a:cubicBezTo>
                  <a:pt x="265" y="16930"/>
                  <a:pt x="669" y="16417"/>
                  <a:pt x="1201" y="15983"/>
                </a:cubicBezTo>
                <a:cubicBezTo>
                  <a:pt x="1669" y="15598"/>
                  <a:pt x="2285" y="15406"/>
                  <a:pt x="2965" y="15374"/>
                </a:cubicBezTo>
                <a:cubicBezTo>
                  <a:pt x="3539" y="15341"/>
                  <a:pt x="4113" y="15358"/>
                  <a:pt x="4687" y="15438"/>
                </a:cubicBezTo>
                <a:cubicBezTo>
                  <a:pt x="4815" y="15454"/>
                  <a:pt x="4943" y="15486"/>
                  <a:pt x="5070" y="15518"/>
                </a:cubicBezTo>
                <a:cubicBezTo>
                  <a:pt x="5198" y="15550"/>
                  <a:pt x="5346" y="15598"/>
                  <a:pt x="5474" y="15614"/>
                </a:cubicBezTo>
                <a:cubicBezTo>
                  <a:pt x="5835" y="15678"/>
                  <a:pt x="6048" y="15598"/>
                  <a:pt x="6197" y="15341"/>
                </a:cubicBezTo>
                <a:cubicBezTo>
                  <a:pt x="6239" y="15261"/>
                  <a:pt x="6218" y="15213"/>
                  <a:pt x="6133" y="15165"/>
                </a:cubicBezTo>
                <a:cubicBezTo>
                  <a:pt x="6027" y="15117"/>
                  <a:pt x="5920" y="15053"/>
                  <a:pt x="5814" y="15004"/>
                </a:cubicBezTo>
                <a:cubicBezTo>
                  <a:pt x="5155" y="14684"/>
                  <a:pt x="4624" y="14282"/>
                  <a:pt x="4220" y="13769"/>
                </a:cubicBezTo>
                <a:cubicBezTo>
                  <a:pt x="3922" y="13384"/>
                  <a:pt x="3561" y="13015"/>
                  <a:pt x="3199" y="12645"/>
                </a:cubicBezTo>
                <a:cubicBezTo>
                  <a:pt x="2859" y="12292"/>
                  <a:pt x="2625" y="11923"/>
                  <a:pt x="2455" y="11522"/>
                </a:cubicBezTo>
                <a:cubicBezTo>
                  <a:pt x="2391" y="11394"/>
                  <a:pt x="2328" y="11265"/>
                  <a:pt x="2285" y="11137"/>
                </a:cubicBezTo>
                <a:cubicBezTo>
                  <a:pt x="2243" y="11009"/>
                  <a:pt x="2179" y="10896"/>
                  <a:pt x="2158" y="10768"/>
                </a:cubicBezTo>
                <a:cubicBezTo>
                  <a:pt x="2072" y="10431"/>
                  <a:pt x="1987" y="10094"/>
                  <a:pt x="1902" y="9757"/>
                </a:cubicBezTo>
                <a:cubicBezTo>
                  <a:pt x="1817" y="9468"/>
                  <a:pt x="1839" y="9195"/>
                  <a:pt x="1881" y="8906"/>
                </a:cubicBezTo>
                <a:cubicBezTo>
                  <a:pt x="1924" y="8634"/>
                  <a:pt x="1966" y="8361"/>
                  <a:pt x="2009" y="8088"/>
                </a:cubicBezTo>
                <a:cubicBezTo>
                  <a:pt x="2030" y="7799"/>
                  <a:pt x="2030" y="7510"/>
                  <a:pt x="2051" y="7237"/>
                </a:cubicBezTo>
                <a:cubicBezTo>
                  <a:pt x="2094" y="6852"/>
                  <a:pt x="2136" y="6467"/>
                  <a:pt x="2349" y="6114"/>
                </a:cubicBezTo>
                <a:cubicBezTo>
                  <a:pt x="2413" y="6034"/>
                  <a:pt x="2434" y="5922"/>
                  <a:pt x="2455" y="5825"/>
                </a:cubicBezTo>
                <a:cubicBezTo>
                  <a:pt x="2498" y="5697"/>
                  <a:pt x="2540" y="5552"/>
                  <a:pt x="2604" y="5424"/>
                </a:cubicBezTo>
                <a:cubicBezTo>
                  <a:pt x="2753" y="5135"/>
                  <a:pt x="2902" y="4862"/>
                  <a:pt x="3072" y="4574"/>
                </a:cubicBezTo>
                <a:cubicBezTo>
                  <a:pt x="3114" y="4509"/>
                  <a:pt x="3178" y="4429"/>
                  <a:pt x="3242" y="4365"/>
                </a:cubicBezTo>
                <a:cubicBezTo>
                  <a:pt x="3858" y="3803"/>
                  <a:pt x="4411" y="3210"/>
                  <a:pt x="5049" y="2664"/>
                </a:cubicBezTo>
                <a:cubicBezTo>
                  <a:pt x="5474" y="2311"/>
                  <a:pt x="5899" y="1974"/>
                  <a:pt x="6409" y="1685"/>
                </a:cubicBezTo>
                <a:cubicBezTo>
                  <a:pt x="7047" y="1316"/>
                  <a:pt x="7664" y="915"/>
                  <a:pt x="8429" y="690"/>
                </a:cubicBezTo>
                <a:cubicBezTo>
                  <a:pt x="8706" y="610"/>
                  <a:pt x="8961" y="465"/>
                  <a:pt x="9237" y="417"/>
                </a:cubicBezTo>
                <a:cubicBezTo>
                  <a:pt x="9960" y="273"/>
                  <a:pt x="10661" y="96"/>
                  <a:pt x="11427" y="112"/>
                </a:cubicBezTo>
                <a:cubicBezTo>
                  <a:pt x="11512" y="112"/>
                  <a:pt x="11618" y="112"/>
                  <a:pt x="11703" y="80"/>
                </a:cubicBezTo>
                <a:cubicBezTo>
                  <a:pt x="12043" y="0"/>
                  <a:pt x="12405" y="0"/>
                  <a:pt x="12745" y="0"/>
                </a:cubicBezTo>
                <a:cubicBezTo>
                  <a:pt x="13064" y="32"/>
                  <a:pt x="13489" y="16"/>
                  <a:pt x="13978" y="0"/>
                </a:cubicBezTo>
                <a:close/>
                <a:moveTo>
                  <a:pt x="3795" y="16015"/>
                </a:moveTo>
                <a:cubicBezTo>
                  <a:pt x="3412" y="15983"/>
                  <a:pt x="3050" y="16064"/>
                  <a:pt x="2668" y="16128"/>
                </a:cubicBezTo>
                <a:cubicBezTo>
                  <a:pt x="2115" y="16240"/>
                  <a:pt x="1732" y="16513"/>
                  <a:pt x="1435" y="16866"/>
                </a:cubicBezTo>
                <a:cubicBezTo>
                  <a:pt x="1243" y="17091"/>
                  <a:pt x="1116" y="17331"/>
                  <a:pt x="924" y="17572"/>
                </a:cubicBezTo>
                <a:cubicBezTo>
                  <a:pt x="712" y="17845"/>
                  <a:pt x="797" y="18086"/>
                  <a:pt x="1009" y="18310"/>
                </a:cubicBezTo>
                <a:cubicBezTo>
                  <a:pt x="1073" y="18374"/>
                  <a:pt x="1137" y="18439"/>
                  <a:pt x="1222" y="18487"/>
                </a:cubicBezTo>
                <a:cubicBezTo>
                  <a:pt x="1435" y="18663"/>
                  <a:pt x="1647" y="18840"/>
                  <a:pt x="1881" y="19000"/>
                </a:cubicBezTo>
                <a:cubicBezTo>
                  <a:pt x="2094" y="19145"/>
                  <a:pt x="2306" y="19305"/>
                  <a:pt x="2540" y="19418"/>
                </a:cubicBezTo>
                <a:cubicBezTo>
                  <a:pt x="3242" y="19787"/>
                  <a:pt x="4028" y="20027"/>
                  <a:pt x="4794" y="20284"/>
                </a:cubicBezTo>
                <a:cubicBezTo>
                  <a:pt x="5155" y="20396"/>
                  <a:pt x="5538" y="20477"/>
                  <a:pt x="5920" y="20541"/>
                </a:cubicBezTo>
                <a:cubicBezTo>
                  <a:pt x="6154" y="20589"/>
                  <a:pt x="6367" y="20637"/>
                  <a:pt x="6601" y="20701"/>
                </a:cubicBezTo>
                <a:cubicBezTo>
                  <a:pt x="6898" y="20782"/>
                  <a:pt x="7196" y="20862"/>
                  <a:pt x="7494" y="20926"/>
                </a:cubicBezTo>
                <a:cubicBezTo>
                  <a:pt x="8004" y="21022"/>
                  <a:pt x="8535" y="20990"/>
                  <a:pt x="9046" y="20926"/>
                </a:cubicBezTo>
                <a:cubicBezTo>
                  <a:pt x="9535" y="20862"/>
                  <a:pt x="10002" y="20733"/>
                  <a:pt x="10428" y="20541"/>
                </a:cubicBezTo>
                <a:cubicBezTo>
                  <a:pt x="10810" y="20364"/>
                  <a:pt x="11002" y="20092"/>
                  <a:pt x="11044" y="19755"/>
                </a:cubicBezTo>
                <a:cubicBezTo>
                  <a:pt x="11087" y="19401"/>
                  <a:pt x="11002" y="19048"/>
                  <a:pt x="10874" y="18711"/>
                </a:cubicBezTo>
                <a:cubicBezTo>
                  <a:pt x="10853" y="18647"/>
                  <a:pt x="10789" y="18583"/>
                  <a:pt x="10746" y="18535"/>
                </a:cubicBezTo>
                <a:cubicBezTo>
                  <a:pt x="10258" y="18037"/>
                  <a:pt x="9598" y="17684"/>
                  <a:pt x="8918" y="17347"/>
                </a:cubicBezTo>
                <a:cubicBezTo>
                  <a:pt x="8791" y="17283"/>
                  <a:pt x="8642" y="17219"/>
                  <a:pt x="8514" y="17171"/>
                </a:cubicBezTo>
                <a:cubicBezTo>
                  <a:pt x="8302" y="17075"/>
                  <a:pt x="8195" y="17107"/>
                  <a:pt x="8068" y="17267"/>
                </a:cubicBezTo>
                <a:cubicBezTo>
                  <a:pt x="8004" y="17331"/>
                  <a:pt x="7961" y="17412"/>
                  <a:pt x="7919" y="17476"/>
                </a:cubicBezTo>
                <a:cubicBezTo>
                  <a:pt x="7855" y="17588"/>
                  <a:pt x="7791" y="17716"/>
                  <a:pt x="7728" y="17829"/>
                </a:cubicBezTo>
                <a:cubicBezTo>
                  <a:pt x="7451" y="18278"/>
                  <a:pt x="6898" y="18439"/>
                  <a:pt x="6261" y="18262"/>
                </a:cubicBezTo>
                <a:cubicBezTo>
                  <a:pt x="6006" y="18182"/>
                  <a:pt x="5814" y="18053"/>
                  <a:pt x="5623" y="17925"/>
                </a:cubicBezTo>
                <a:cubicBezTo>
                  <a:pt x="5155" y="17604"/>
                  <a:pt x="5049" y="17155"/>
                  <a:pt x="5325" y="16722"/>
                </a:cubicBezTo>
                <a:cubicBezTo>
                  <a:pt x="5389" y="16609"/>
                  <a:pt x="5453" y="16513"/>
                  <a:pt x="5517" y="16401"/>
                </a:cubicBezTo>
                <a:cubicBezTo>
                  <a:pt x="5559" y="16320"/>
                  <a:pt x="5517" y="16272"/>
                  <a:pt x="5432" y="16224"/>
                </a:cubicBezTo>
                <a:cubicBezTo>
                  <a:pt x="5368" y="16208"/>
                  <a:pt x="5304" y="16176"/>
                  <a:pt x="5240" y="16176"/>
                </a:cubicBezTo>
                <a:cubicBezTo>
                  <a:pt x="4751" y="16080"/>
                  <a:pt x="4283" y="15967"/>
                  <a:pt x="3795" y="16015"/>
                </a:cubicBezTo>
                <a:close/>
                <a:moveTo>
                  <a:pt x="5304" y="8890"/>
                </a:moveTo>
                <a:cubicBezTo>
                  <a:pt x="5304" y="8650"/>
                  <a:pt x="5240" y="8393"/>
                  <a:pt x="5325" y="8152"/>
                </a:cubicBezTo>
                <a:cubicBezTo>
                  <a:pt x="5453" y="7783"/>
                  <a:pt x="5453" y="7398"/>
                  <a:pt x="5580" y="7013"/>
                </a:cubicBezTo>
                <a:cubicBezTo>
                  <a:pt x="5814" y="6307"/>
                  <a:pt x="6197" y="5665"/>
                  <a:pt x="6792" y="5087"/>
                </a:cubicBezTo>
                <a:cubicBezTo>
                  <a:pt x="6898" y="4975"/>
                  <a:pt x="7026" y="4878"/>
                  <a:pt x="7132" y="4766"/>
                </a:cubicBezTo>
                <a:cubicBezTo>
                  <a:pt x="7494" y="4445"/>
                  <a:pt x="7876" y="4124"/>
                  <a:pt x="8323" y="3867"/>
                </a:cubicBezTo>
                <a:cubicBezTo>
                  <a:pt x="8748" y="3627"/>
                  <a:pt x="9195" y="3402"/>
                  <a:pt x="9641" y="3193"/>
                </a:cubicBezTo>
                <a:cubicBezTo>
                  <a:pt x="9811" y="3113"/>
                  <a:pt x="10002" y="3033"/>
                  <a:pt x="10215" y="3001"/>
                </a:cubicBezTo>
                <a:cubicBezTo>
                  <a:pt x="10491" y="2953"/>
                  <a:pt x="10725" y="2873"/>
                  <a:pt x="10959" y="2744"/>
                </a:cubicBezTo>
                <a:cubicBezTo>
                  <a:pt x="11321" y="2568"/>
                  <a:pt x="11724" y="2439"/>
                  <a:pt x="12171" y="2439"/>
                </a:cubicBezTo>
                <a:cubicBezTo>
                  <a:pt x="12341" y="2439"/>
                  <a:pt x="12511" y="2423"/>
                  <a:pt x="12681" y="2391"/>
                </a:cubicBezTo>
                <a:cubicBezTo>
                  <a:pt x="13000" y="2327"/>
                  <a:pt x="13319" y="2327"/>
                  <a:pt x="13659" y="2375"/>
                </a:cubicBezTo>
                <a:cubicBezTo>
                  <a:pt x="14191" y="2455"/>
                  <a:pt x="14743" y="2519"/>
                  <a:pt x="15275" y="2584"/>
                </a:cubicBezTo>
                <a:cubicBezTo>
                  <a:pt x="15360" y="2600"/>
                  <a:pt x="15466" y="2600"/>
                  <a:pt x="15509" y="2519"/>
                </a:cubicBezTo>
                <a:cubicBezTo>
                  <a:pt x="15572" y="2327"/>
                  <a:pt x="15658" y="2150"/>
                  <a:pt x="15700" y="1942"/>
                </a:cubicBezTo>
                <a:cubicBezTo>
                  <a:pt x="15743" y="1733"/>
                  <a:pt x="15658" y="1653"/>
                  <a:pt x="15402" y="1589"/>
                </a:cubicBezTo>
                <a:cubicBezTo>
                  <a:pt x="15211" y="1541"/>
                  <a:pt x="15020" y="1508"/>
                  <a:pt x="14828" y="1508"/>
                </a:cubicBezTo>
                <a:cubicBezTo>
                  <a:pt x="14106" y="1508"/>
                  <a:pt x="13404" y="1508"/>
                  <a:pt x="12681" y="1557"/>
                </a:cubicBezTo>
                <a:cubicBezTo>
                  <a:pt x="12022" y="1589"/>
                  <a:pt x="11363" y="1653"/>
                  <a:pt x="10725" y="1813"/>
                </a:cubicBezTo>
                <a:cubicBezTo>
                  <a:pt x="10321" y="1926"/>
                  <a:pt x="9896" y="2006"/>
                  <a:pt x="9513" y="2134"/>
                </a:cubicBezTo>
                <a:cubicBezTo>
                  <a:pt x="9046" y="2295"/>
                  <a:pt x="8599" y="2519"/>
                  <a:pt x="8153" y="2712"/>
                </a:cubicBezTo>
                <a:cubicBezTo>
                  <a:pt x="7749" y="2889"/>
                  <a:pt x="7366" y="3097"/>
                  <a:pt x="7026" y="3354"/>
                </a:cubicBezTo>
                <a:cubicBezTo>
                  <a:pt x="6707" y="3579"/>
                  <a:pt x="6409" y="3835"/>
                  <a:pt x="6069" y="4060"/>
                </a:cubicBezTo>
                <a:cubicBezTo>
                  <a:pt x="5389" y="4509"/>
                  <a:pt x="5028" y="5103"/>
                  <a:pt x="4624" y="5697"/>
                </a:cubicBezTo>
                <a:cubicBezTo>
                  <a:pt x="4390" y="6050"/>
                  <a:pt x="4220" y="6419"/>
                  <a:pt x="4113" y="6804"/>
                </a:cubicBezTo>
                <a:cubicBezTo>
                  <a:pt x="3965" y="7318"/>
                  <a:pt x="3752" y="7831"/>
                  <a:pt x="3795" y="8377"/>
                </a:cubicBezTo>
                <a:cubicBezTo>
                  <a:pt x="3795" y="8457"/>
                  <a:pt x="3773" y="8553"/>
                  <a:pt x="3773" y="8650"/>
                </a:cubicBezTo>
                <a:cubicBezTo>
                  <a:pt x="3752" y="9019"/>
                  <a:pt x="3773" y="9388"/>
                  <a:pt x="3901" y="9741"/>
                </a:cubicBezTo>
                <a:cubicBezTo>
                  <a:pt x="4007" y="10046"/>
                  <a:pt x="4156" y="10367"/>
                  <a:pt x="4283" y="10672"/>
                </a:cubicBezTo>
                <a:cubicBezTo>
                  <a:pt x="4432" y="11009"/>
                  <a:pt x="4645" y="11346"/>
                  <a:pt x="4772" y="11699"/>
                </a:cubicBezTo>
                <a:cubicBezTo>
                  <a:pt x="4943" y="12180"/>
                  <a:pt x="5346" y="12533"/>
                  <a:pt x="5793" y="12870"/>
                </a:cubicBezTo>
                <a:cubicBezTo>
                  <a:pt x="6048" y="13063"/>
                  <a:pt x="6324" y="13239"/>
                  <a:pt x="6601" y="13432"/>
                </a:cubicBezTo>
                <a:cubicBezTo>
                  <a:pt x="6707" y="13512"/>
                  <a:pt x="6813" y="13576"/>
                  <a:pt x="6920" y="13640"/>
                </a:cubicBezTo>
                <a:cubicBezTo>
                  <a:pt x="7387" y="13897"/>
                  <a:pt x="7813" y="14186"/>
                  <a:pt x="8323" y="14379"/>
                </a:cubicBezTo>
                <a:cubicBezTo>
                  <a:pt x="8684" y="14523"/>
                  <a:pt x="9046" y="14683"/>
                  <a:pt x="9407" y="14844"/>
                </a:cubicBezTo>
                <a:cubicBezTo>
                  <a:pt x="9556" y="14908"/>
                  <a:pt x="9683" y="14892"/>
                  <a:pt x="9790" y="14796"/>
                </a:cubicBezTo>
                <a:cubicBezTo>
                  <a:pt x="9960" y="14667"/>
                  <a:pt x="10087" y="14507"/>
                  <a:pt x="10172" y="14330"/>
                </a:cubicBezTo>
                <a:cubicBezTo>
                  <a:pt x="10258" y="14170"/>
                  <a:pt x="10236" y="14138"/>
                  <a:pt x="10024" y="14058"/>
                </a:cubicBezTo>
                <a:cubicBezTo>
                  <a:pt x="9705" y="13913"/>
                  <a:pt x="9365" y="13817"/>
                  <a:pt x="9046" y="13705"/>
                </a:cubicBezTo>
                <a:cubicBezTo>
                  <a:pt x="8429" y="13480"/>
                  <a:pt x="7834" y="13223"/>
                  <a:pt x="7366" y="12854"/>
                </a:cubicBezTo>
                <a:cubicBezTo>
                  <a:pt x="6750" y="12373"/>
                  <a:pt x="6176" y="11859"/>
                  <a:pt x="5899" y="11201"/>
                </a:cubicBezTo>
                <a:cubicBezTo>
                  <a:pt x="5814" y="11025"/>
                  <a:pt x="5687" y="10864"/>
                  <a:pt x="5602" y="10688"/>
                </a:cubicBezTo>
                <a:cubicBezTo>
                  <a:pt x="5538" y="10575"/>
                  <a:pt x="5474" y="10447"/>
                  <a:pt x="5453" y="10319"/>
                </a:cubicBezTo>
                <a:cubicBezTo>
                  <a:pt x="5325" y="9837"/>
                  <a:pt x="5261" y="9372"/>
                  <a:pt x="5304" y="8890"/>
                </a:cubicBezTo>
                <a:close/>
                <a:moveTo>
                  <a:pt x="3072" y="8377"/>
                </a:moveTo>
                <a:cubicBezTo>
                  <a:pt x="3114" y="8008"/>
                  <a:pt x="3072" y="7510"/>
                  <a:pt x="3242" y="7045"/>
                </a:cubicBezTo>
                <a:cubicBezTo>
                  <a:pt x="3306" y="6900"/>
                  <a:pt x="3369" y="6740"/>
                  <a:pt x="3412" y="6596"/>
                </a:cubicBezTo>
                <a:cubicBezTo>
                  <a:pt x="3582" y="6082"/>
                  <a:pt x="3837" y="5585"/>
                  <a:pt x="4135" y="5103"/>
                </a:cubicBezTo>
                <a:cubicBezTo>
                  <a:pt x="4326" y="4798"/>
                  <a:pt x="4581" y="4509"/>
                  <a:pt x="4836" y="4221"/>
                </a:cubicBezTo>
                <a:cubicBezTo>
                  <a:pt x="4985" y="4060"/>
                  <a:pt x="5176" y="3916"/>
                  <a:pt x="5346" y="3771"/>
                </a:cubicBezTo>
                <a:cubicBezTo>
                  <a:pt x="5687" y="3498"/>
                  <a:pt x="6027" y="3226"/>
                  <a:pt x="6388" y="2969"/>
                </a:cubicBezTo>
                <a:cubicBezTo>
                  <a:pt x="6728" y="2728"/>
                  <a:pt x="7132" y="2584"/>
                  <a:pt x="7451" y="2327"/>
                </a:cubicBezTo>
                <a:cubicBezTo>
                  <a:pt x="7494" y="2279"/>
                  <a:pt x="7579" y="2263"/>
                  <a:pt x="7643" y="2231"/>
                </a:cubicBezTo>
                <a:cubicBezTo>
                  <a:pt x="7791" y="2166"/>
                  <a:pt x="7940" y="2118"/>
                  <a:pt x="8089" y="2054"/>
                </a:cubicBezTo>
                <a:cubicBezTo>
                  <a:pt x="9024" y="1637"/>
                  <a:pt x="10002" y="1348"/>
                  <a:pt x="11065" y="1155"/>
                </a:cubicBezTo>
                <a:cubicBezTo>
                  <a:pt x="11427" y="1091"/>
                  <a:pt x="11809" y="1059"/>
                  <a:pt x="12192" y="1027"/>
                </a:cubicBezTo>
                <a:cubicBezTo>
                  <a:pt x="12490" y="995"/>
                  <a:pt x="12766" y="963"/>
                  <a:pt x="13043" y="995"/>
                </a:cubicBezTo>
                <a:cubicBezTo>
                  <a:pt x="13532" y="1059"/>
                  <a:pt x="14042" y="1043"/>
                  <a:pt x="14531" y="1043"/>
                </a:cubicBezTo>
                <a:cubicBezTo>
                  <a:pt x="14871" y="1043"/>
                  <a:pt x="15169" y="1091"/>
                  <a:pt x="15487" y="1171"/>
                </a:cubicBezTo>
                <a:cubicBezTo>
                  <a:pt x="15891" y="1268"/>
                  <a:pt x="16232" y="1412"/>
                  <a:pt x="16465" y="1717"/>
                </a:cubicBezTo>
                <a:cubicBezTo>
                  <a:pt x="16593" y="1878"/>
                  <a:pt x="16635" y="2006"/>
                  <a:pt x="16550" y="2182"/>
                </a:cubicBezTo>
                <a:cubicBezTo>
                  <a:pt x="16465" y="2343"/>
                  <a:pt x="16444" y="2503"/>
                  <a:pt x="16402" y="2664"/>
                </a:cubicBezTo>
                <a:cubicBezTo>
                  <a:pt x="16380" y="2744"/>
                  <a:pt x="16444" y="2792"/>
                  <a:pt x="16529" y="2824"/>
                </a:cubicBezTo>
                <a:cubicBezTo>
                  <a:pt x="16635" y="2840"/>
                  <a:pt x="16699" y="2792"/>
                  <a:pt x="16742" y="2728"/>
                </a:cubicBezTo>
                <a:cubicBezTo>
                  <a:pt x="16827" y="2536"/>
                  <a:pt x="16933" y="2359"/>
                  <a:pt x="16997" y="2166"/>
                </a:cubicBezTo>
                <a:cubicBezTo>
                  <a:pt x="17018" y="2102"/>
                  <a:pt x="17018" y="2006"/>
                  <a:pt x="16997" y="1942"/>
                </a:cubicBezTo>
                <a:cubicBezTo>
                  <a:pt x="16891" y="1733"/>
                  <a:pt x="16891" y="1525"/>
                  <a:pt x="16997" y="1300"/>
                </a:cubicBezTo>
                <a:cubicBezTo>
                  <a:pt x="17039" y="1220"/>
                  <a:pt x="17039" y="1123"/>
                  <a:pt x="16933" y="1059"/>
                </a:cubicBezTo>
                <a:cubicBezTo>
                  <a:pt x="16763" y="963"/>
                  <a:pt x="16614" y="834"/>
                  <a:pt x="16423" y="786"/>
                </a:cubicBezTo>
                <a:cubicBezTo>
                  <a:pt x="15870" y="642"/>
                  <a:pt x="15317" y="594"/>
                  <a:pt x="14743" y="546"/>
                </a:cubicBezTo>
                <a:cubicBezTo>
                  <a:pt x="14233" y="514"/>
                  <a:pt x="13702" y="594"/>
                  <a:pt x="13191" y="530"/>
                </a:cubicBezTo>
                <a:cubicBezTo>
                  <a:pt x="13106" y="514"/>
                  <a:pt x="13043" y="530"/>
                  <a:pt x="12957" y="546"/>
                </a:cubicBezTo>
                <a:cubicBezTo>
                  <a:pt x="12405" y="626"/>
                  <a:pt x="11831" y="610"/>
                  <a:pt x="11299" y="738"/>
                </a:cubicBezTo>
                <a:cubicBezTo>
                  <a:pt x="11235" y="754"/>
                  <a:pt x="11172" y="754"/>
                  <a:pt x="11108" y="754"/>
                </a:cubicBezTo>
                <a:cubicBezTo>
                  <a:pt x="10534" y="770"/>
                  <a:pt x="10002" y="883"/>
                  <a:pt x="9471" y="1011"/>
                </a:cubicBezTo>
                <a:cubicBezTo>
                  <a:pt x="9216" y="1075"/>
                  <a:pt x="8982" y="1188"/>
                  <a:pt x="8727" y="1268"/>
                </a:cubicBezTo>
                <a:cubicBezTo>
                  <a:pt x="8365" y="1380"/>
                  <a:pt x="8068" y="1525"/>
                  <a:pt x="7749" y="1701"/>
                </a:cubicBezTo>
                <a:cubicBezTo>
                  <a:pt x="7281" y="1974"/>
                  <a:pt x="6771" y="2231"/>
                  <a:pt x="6388" y="2584"/>
                </a:cubicBezTo>
                <a:cubicBezTo>
                  <a:pt x="6367" y="2600"/>
                  <a:pt x="6324" y="2616"/>
                  <a:pt x="6303" y="2632"/>
                </a:cubicBezTo>
                <a:cubicBezTo>
                  <a:pt x="6154" y="2728"/>
                  <a:pt x="6006" y="2824"/>
                  <a:pt x="5878" y="2937"/>
                </a:cubicBezTo>
                <a:cubicBezTo>
                  <a:pt x="5538" y="3226"/>
                  <a:pt x="5198" y="3514"/>
                  <a:pt x="4857" y="3787"/>
                </a:cubicBezTo>
                <a:cubicBezTo>
                  <a:pt x="4411" y="4156"/>
                  <a:pt x="4028" y="4541"/>
                  <a:pt x="3731" y="4991"/>
                </a:cubicBezTo>
                <a:cubicBezTo>
                  <a:pt x="3518" y="5280"/>
                  <a:pt x="3391" y="5601"/>
                  <a:pt x="3242" y="5922"/>
                </a:cubicBezTo>
                <a:cubicBezTo>
                  <a:pt x="3157" y="6082"/>
                  <a:pt x="3135" y="6242"/>
                  <a:pt x="3050" y="6403"/>
                </a:cubicBezTo>
                <a:cubicBezTo>
                  <a:pt x="2923" y="6660"/>
                  <a:pt x="2859" y="6933"/>
                  <a:pt x="2838" y="7205"/>
                </a:cubicBezTo>
                <a:cubicBezTo>
                  <a:pt x="2817" y="7350"/>
                  <a:pt x="2838" y="7478"/>
                  <a:pt x="2795" y="7623"/>
                </a:cubicBezTo>
                <a:cubicBezTo>
                  <a:pt x="2710" y="7895"/>
                  <a:pt x="2689" y="8184"/>
                  <a:pt x="2689" y="8473"/>
                </a:cubicBezTo>
                <a:cubicBezTo>
                  <a:pt x="2689" y="8714"/>
                  <a:pt x="2689" y="8971"/>
                  <a:pt x="2689" y="9211"/>
                </a:cubicBezTo>
                <a:cubicBezTo>
                  <a:pt x="2689" y="9484"/>
                  <a:pt x="2689" y="9741"/>
                  <a:pt x="2795" y="9998"/>
                </a:cubicBezTo>
                <a:cubicBezTo>
                  <a:pt x="2838" y="10094"/>
                  <a:pt x="2838" y="10206"/>
                  <a:pt x="2838" y="10319"/>
                </a:cubicBezTo>
                <a:cubicBezTo>
                  <a:pt x="2859" y="10399"/>
                  <a:pt x="2859" y="10495"/>
                  <a:pt x="2880" y="10575"/>
                </a:cubicBezTo>
                <a:cubicBezTo>
                  <a:pt x="2987" y="10928"/>
                  <a:pt x="3093" y="11265"/>
                  <a:pt x="3199" y="11602"/>
                </a:cubicBezTo>
                <a:cubicBezTo>
                  <a:pt x="3263" y="11779"/>
                  <a:pt x="3327" y="11939"/>
                  <a:pt x="3476" y="12084"/>
                </a:cubicBezTo>
                <a:cubicBezTo>
                  <a:pt x="3603" y="12196"/>
                  <a:pt x="3688" y="12325"/>
                  <a:pt x="3816" y="12453"/>
                </a:cubicBezTo>
                <a:cubicBezTo>
                  <a:pt x="4411" y="13095"/>
                  <a:pt x="4985" y="13737"/>
                  <a:pt x="5750" y="14266"/>
                </a:cubicBezTo>
                <a:cubicBezTo>
                  <a:pt x="6133" y="14523"/>
                  <a:pt x="6537" y="14764"/>
                  <a:pt x="6983" y="14940"/>
                </a:cubicBezTo>
                <a:cubicBezTo>
                  <a:pt x="7558" y="15181"/>
                  <a:pt x="8174" y="15390"/>
                  <a:pt x="8748" y="15646"/>
                </a:cubicBezTo>
                <a:cubicBezTo>
                  <a:pt x="9131" y="15807"/>
                  <a:pt x="9535" y="15903"/>
                  <a:pt x="9939" y="16015"/>
                </a:cubicBezTo>
                <a:cubicBezTo>
                  <a:pt x="10172" y="16080"/>
                  <a:pt x="10258" y="16048"/>
                  <a:pt x="10385" y="15887"/>
                </a:cubicBezTo>
                <a:cubicBezTo>
                  <a:pt x="10534" y="15694"/>
                  <a:pt x="10683" y="15502"/>
                  <a:pt x="10853" y="15309"/>
                </a:cubicBezTo>
                <a:cubicBezTo>
                  <a:pt x="11065" y="15053"/>
                  <a:pt x="11214" y="14780"/>
                  <a:pt x="11299" y="14491"/>
                </a:cubicBezTo>
                <a:cubicBezTo>
                  <a:pt x="11299" y="14459"/>
                  <a:pt x="11278" y="14411"/>
                  <a:pt x="11257" y="14395"/>
                </a:cubicBezTo>
                <a:cubicBezTo>
                  <a:pt x="11214" y="14379"/>
                  <a:pt x="11150" y="14379"/>
                  <a:pt x="11108" y="14395"/>
                </a:cubicBezTo>
                <a:cubicBezTo>
                  <a:pt x="11044" y="14427"/>
                  <a:pt x="10980" y="14475"/>
                  <a:pt x="10938" y="14523"/>
                </a:cubicBezTo>
                <a:cubicBezTo>
                  <a:pt x="10789" y="14716"/>
                  <a:pt x="10640" y="14908"/>
                  <a:pt x="10491" y="15117"/>
                </a:cubicBezTo>
                <a:cubicBezTo>
                  <a:pt x="10258" y="15454"/>
                  <a:pt x="9769" y="15614"/>
                  <a:pt x="9301" y="15454"/>
                </a:cubicBezTo>
                <a:cubicBezTo>
                  <a:pt x="9024" y="15358"/>
                  <a:pt x="8791" y="15229"/>
                  <a:pt x="8514" y="15117"/>
                </a:cubicBezTo>
                <a:cubicBezTo>
                  <a:pt x="8408" y="15069"/>
                  <a:pt x="8323" y="15021"/>
                  <a:pt x="8217" y="14988"/>
                </a:cubicBezTo>
                <a:cubicBezTo>
                  <a:pt x="7940" y="14860"/>
                  <a:pt x="7621" y="14764"/>
                  <a:pt x="7387" y="14603"/>
                </a:cubicBezTo>
                <a:cubicBezTo>
                  <a:pt x="6622" y="14138"/>
                  <a:pt x="5835" y="13689"/>
                  <a:pt x="5176" y="13111"/>
                </a:cubicBezTo>
                <a:cubicBezTo>
                  <a:pt x="4900" y="12870"/>
                  <a:pt x="4624" y="12613"/>
                  <a:pt x="4390" y="12341"/>
                </a:cubicBezTo>
                <a:cubicBezTo>
                  <a:pt x="4262" y="12196"/>
                  <a:pt x="4177" y="12036"/>
                  <a:pt x="4113" y="11859"/>
                </a:cubicBezTo>
                <a:cubicBezTo>
                  <a:pt x="3965" y="11458"/>
                  <a:pt x="3816" y="11073"/>
                  <a:pt x="3582" y="10688"/>
                </a:cubicBezTo>
                <a:cubicBezTo>
                  <a:pt x="3476" y="10511"/>
                  <a:pt x="3369" y="10335"/>
                  <a:pt x="3306" y="10142"/>
                </a:cubicBezTo>
                <a:cubicBezTo>
                  <a:pt x="3029" y="9596"/>
                  <a:pt x="3008" y="9035"/>
                  <a:pt x="3072" y="8377"/>
                </a:cubicBezTo>
                <a:close/>
                <a:moveTo>
                  <a:pt x="13191" y="8585"/>
                </a:moveTo>
                <a:cubicBezTo>
                  <a:pt x="13361" y="8601"/>
                  <a:pt x="13468" y="8553"/>
                  <a:pt x="13510" y="8457"/>
                </a:cubicBezTo>
                <a:cubicBezTo>
                  <a:pt x="13574" y="8361"/>
                  <a:pt x="13617" y="8281"/>
                  <a:pt x="13659" y="8184"/>
                </a:cubicBezTo>
                <a:cubicBezTo>
                  <a:pt x="13914" y="7590"/>
                  <a:pt x="14191" y="6997"/>
                  <a:pt x="14446" y="6387"/>
                </a:cubicBezTo>
                <a:cubicBezTo>
                  <a:pt x="14531" y="6194"/>
                  <a:pt x="14488" y="6130"/>
                  <a:pt x="14212" y="6066"/>
                </a:cubicBezTo>
                <a:cubicBezTo>
                  <a:pt x="13893" y="5986"/>
                  <a:pt x="13595" y="5905"/>
                  <a:pt x="13319" y="5777"/>
                </a:cubicBezTo>
                <a:cubicBezTo>
                  <a:pt x="12979" y="5617"/>
                  <a:pt x="12617" y="5488"/>
                  <a:pt x="12256" y="5328"/>
                </a:cubicBezTo>
                <a:cubicBezTo>
                  <a:pt x="12022" y="5231"/>
                  <a:pt x="11895" y="5231"/>
                  <a:pt x="11703" y="5376"/>
                </a:cubicBezTo>
                <a:cubicBezTo>
                  <a:pt x="11618" y="5440"/>
                  <a:pt x="11533" y="5520"/>
                  <a:pt x="11469" y="5601"/>
                </a:cubicBezTo>
                <a:cubicBezTo>
                  <a:pt x="10980" y="6162"/>
                  <a:pt x="10619" y="6772"/>
                  <a:pt x="10300" y="7382"/>
                </a:cubicBezTo>
                <a:cubicBezTo>
                  <a:pt x="10279" y="7414"/>
                  <a:pt x="10257" y="7462"/>
                  <a:pt x="10257" y="7494"/>
                </a:cubicBezTo>
                <a:cubicBezTo>
                  <a:pt x="10236" y="7607"/>
                  <a:pt x="10279" y="7687"/>
                  <a:pt x="10406" y="7751"/>
                </a:cubicBezTo>
                <a:cubicBezTo>
                  <a:pt x="10513" y="7799"/>
                  <a:pt x="10619" y="7831"/>
                  <a:pt x="10725" y="7863"/>
                </a:cubicBezTo>
                <a:cubicBezTo>
                  <a:pt x="10959" y="7944"/>
                  <a:pt x="11193" y="8008"/>
                  <a:pt x="11406" y="8072"/>
                </a:cubicBezTo>
                <a:cubicBezTo>
                  <a:pt x="11554" y="8120"/>
                  <a:pt x="11703" y="8200"/>
                  <a:pt x="11852" y="8232"/>
                </a:cubicBezTo>
                <a:cubicBezTo>
                  <a:pt x="12213" y="8329"/>
                  <a:pt x="12575" y="8409"/>
                  <a:pt x="12936" y="8489"/>
                </a:cubicBezTo>
                <a:cubicBezTo>
                  <a:pt x="13021" y="8569"/>
                  <a:pt x="13128" y="8585"/>
                  <a:pt x="13191" y="8585"/>
                </a:cubicBezTo>
                <a:close/>
                <a:moveTo>
                  <a:pt x="11278" y="4814"/>
                </a:moveTo>
                <a:cubicBezTo>
                  <a:pt x="11214" y="4750"/>
                  <a:pt x="11193" y="4670"/>
                  <a:pt x="11129" y="4638"/>
                </a:cubicBezTo>
                <a:cubicBezTo>
                  <a:pt x="10874" y="4477"/>
                  <a:pt x="10683" y="4269"/>
                  <a:pt x="10576" y="4044"/>
                </a:cubicBezTo>
                <a:cubicBezTo>
                  <a:pt x="10470" y="3835"/>
                  <a:pt x="10279" y="3771"/>
                  <a:pt x="10002" y="3787"/>
                </a:cubicBezTo>
                <a:cubicBezTo>
                  <a:pt x="9854" y="3787"/>
                  <a:pt x="9726" y="3835"/>
                  <a:pt x="9598" y="3900"/>
                </a:cubicBezTo>
                <a:cubicBezTo>
                  <a:pt x="8642" y="4365"/>
                  <a:pt x="7940" y="5007"/>
                  <a:pt x="7260" y="5665"/>
                </a:cubicBezTo>
                <a:cubicBezTo>
                  <a:pt x="7196" y="5713"/>
                  <a:pt x="7175" y="5777"/>
                  <a:pt x="7132" y="5841"/>
                </a:cubicBezTo>
                <a:cubicBezTo>
                  <a:pt x="7069" y="5922"/>
                  <a:pt x="7047" y="6018"/>
                  <a:pt x="7132" y="6098"/>
                </a:cubicBezTo>
                <a:cubicBezTo>
                  <a:pt x="7302" y="6275"/>
                  <a:pt x="7451" y="6451"/>
                  <a:pt x="7643" y="6612"/>
                </a:cubicBezTo>
                <a:cubicBezTo>
                  <a:pt x="8046" y="6949"/>
                  <a:pt x="8599" y="7125"/>
                  <a:pt x="9088" y="7350"/>
                </a:cubicBezTo>
                <a:cubicBezTo>
                  <a:pt x="9301" y="7446"/>
                  <a:pt x="9386" y="7414"/>
                  <a:pt x="9471" y="7237"/>
                </a:cubicBezTo>
                <a:cubicBezTo>
                  <a:pt x="9726" y="6676"/>
                  <a:pt x="10151" y="6178"/>
                  <a:pt x="10513" y="5665"/>
                </a:cubicBezTo>
                <a:cubicBezTo>
                  <a:pt x="10640" y="5488"/>
                  <a:pt x="10832" y="5328"/>
                  <a:pt x="11002" y="5167"/>
                </a:cubicBezTo>
                <a:cubicBezTo>
                  <a:pt x="11108" y="5039"/>
                  <a:pt x="11193" y="4943"/>
                  <a:pt x="11278" y="4814"/>
                </a:cubicBezTo>
                <a:close/>
                <a:moveTo>
                  <a:pt x="10045" y="8248"/>
                </a:moveTo>
                <a:cubicBezTo>
                  <a:pt x="9981" y="8281"/>
                  <a:pt x="9917" y="8297"/>
                  <a:pt x="9896" y="8329"/>
                </a:cubicBezTo>
                <a:cubicBezTo>
                  <a:pt x="9854" y="8377"/>
                  <a:pt x="9811" y="8425"/>
                  <a:pt x="9790" y="8489"/>
                </a:cubicBezTo>
                <a:cubicBezTo>
                  <a:pt x="9620" y="8987"/>
                  <a:pt x="9428" y="9500"/>
                  <a:pt x="9258" y="9998"/>
                </a:cubicBezTo>
                <a:cubicBezTo>
                  <a:pt x="9173" y="10238"/>
                  <a:pt x="9301" y="10351"/>
                  <a:pt x="9620" y="10447"/>
                </a:cubicBezTo>
                <a:cubicBezTo>
                  <a:pt x="9875" y="10511"/>
                  <a:pt x="10151" y="10575"/>
                  <a:pt x="10385" y="10656"/>
                </a:cubicBezTo>
                <a:cubicBezTo>
                  <a:pt x="10832" y="10800"/>
                  <a:pt x="11299" y="10944"/>
                  <a:pt x="11746" y="11105"/>
                </a:cubicBezTo>
                <a:cubicBezTo>
                  <a:pt x="12107" y="11233"/>
                  <a:pt x="12213" y="11185"/>
                  <a:pt x="12320" y="10896"/>
                </a:cubicBezTo>
                <a:cubicBezTo>
                  <a:pt x="12320" y="10880"/>
                  <a:pt x="12320" y="10864"/>
                  <a:pt x="12341" y="10832"/>
                </a:cubicBezTo>
                <a:cubicBezTo>
                  <a:pt x="12426" y="10656"/>
                  <a:pt x="12469" y="10463"/>
                  <a:pt x="12575" y="10303"/>
                </a:cubicBezTo>
                <a:cubicBezTo>
                  <a:pt x="12787" y="9982"/>
                  <a:pt x="12915" y="9645"/>
                  <a:pt x="13085" y="9308"/>
                </a:cubicBezTo>
                <a:cubicBezTo>
                  <a:pt x="13170" y="9147"/>
                  <a:pt x="13128" y="9099"/>
                  <a:pt x="12915" y="9051"/>
                </a:cubicBezTo>
                <a:cubicBezTo>
                  <a:pt x="12001" y="8858"/>
                  <a:pt x="11129" y="8618"/>
                  <a:pt x="10279" y="8313"/>
                </a:cubicBezTo>
                <a:cubicBezTo>
                  <a:pt x="10194" y="8281"/>
                  <a:pt x="10109" y="8264"/>
                  <a:pt x="10045" y="8248"/>
                </a:cubicBezTo>
                <a:close/>
                <a:moveTo>
                  <a:pt x="17571" y="7286"/>
                </a:moveTo>
                <a:cubicBezTo>
                  <a:pt x="17571" y="7141"/>
                  <a:pt x="17571" y="7013"/>
                  <a:pt x="17571" y="6868"/>
                </a:cubicBezTo>
                <a:cubicBezTo>
                  <a:pt x="17550" y="6692"/>
                  <a:pt x="17507" y="6644"/>
                  <a:pt x="17273" y="6612"/>
                </a:cubicBezTo>
                <a:cubicBezTo>
                  <a:pt x="17124" y="6579"/>
                  <a:pt x="16997" y="6579"/>
                  <a:pt x="16848" y="6563"/>
                </a:cubicBezTo>
                <a:cubicBezTo>
                  <a:pt x="16444" y="6531"/>
                  <a:pt x="16040" y="6499"/>
                  <a:pt x="15636" y="6451"/>
                </a:cubicBezTo>
                <a:cubicBezTo>
                  <a:pt x="15402" y="6419"/>
                  <a:pt x="15360" y="6435"/>
                  <a:pt x="15275" y="6596"/>
                </a:cubicBezTo>
                <a:cubicBezTo>
                  <a:pt x="14956" y="7237"/>
                  <a:pt x="14658" y="7879"/>
                  <a:pt x="14361" y="8505"/>
                </a:cubicBezTo>
                <a:cubicBezTo>
                  <a:pt x="14339" y="8553"/>
                  <a:pt x="14318" y="8601"/>
                  <a:pt x="14318" y="8650"/>
                </a:cubicBezTo>
                <a:cubicBezTo>
                  <a:pt x="14297" y="8762"/>
                  <a:pt x="14339" y="8810"/>
                  <a:pt x="14488" y="8858"/>
                </a:cubicBezTo>
                <a:cubicBezTo>
                  <a:pt x="14509" y="8858"/>
                  <a:pt x="14531" y="8874"/>
                  <a:pt x="14573" y="8874"/>
                </a:cubicBezTo>
                <a:cubicBezTo>
                  <a:pt x="15232" y="8987"/>
                  <a:pt x="15891" y="9099"/>
                  <a:pt x="16550" y="9211"/>
                </a:cubicBezTo>
                <a:cubicBezTo>
                  <a:pt x="16635" y="9227"/>
                  <a:pt x="16742" y="9227"/>
                  <a:pt x="16827" y="9227"/>
                </a:cubicBezTo>
                <a:cubicBezTo>
                  <a:pt x="17061" y="9227"/>
                  <a:pt x="17124" y="9179"/>
                  <a:pt x="17188" y="9019"/>
                </a:cubicBezTo>
                <a:cubicBezTo>
                  <a:pt x="17422" y="8425"/>
                  <a:pt x="17571" y="7863"/>
                  <a:pt x="17571" y="7286"/>
                </a:cubicBezTo>
                <a:close/>
                <a:moveTo>
                  <a:pt x="14828" y="11747"/>
                </a:moveTo>
                <a:cubicBezTo>
                  <a:pt x="15105" y="11763"/>
                  <a:pt x="15275" y="11683"/>
                  <a:pt x="15466" y="11522"/>
                </a:cubicBezTo>
                <a:cubicBezTo>
                  <a:pt x="15976" y="11121"/>
                  <a:pt x="16232" y="10607"/>
                  <a:pt x="16572" y="10142"/>
                </a:cubicBezTo>
                <a:cubicBezTo>
                  <a:pt x="16635" y="10062"/>
                  <a:pt x="16657" y="9982"/>
                  <a:pt x="16699" y="9885"/>
                </a:cubicBezTo>
                <a:cubicBezTo>
                  <a:pt x="16763" y="9741"/>
                  <a:pt x="16721" y="9677"/>
                  <a:pt x="16508" y="9661"/>
                </a:cubicBezTo>
                <a:cubicBezTo>
                  <a:pt x="16317" y="9645"/>
                  <a:pt x="16146" y="9661"/>
                  <a:pt x="15955" y="9629"/>
                </a:cubicBezTo>
                <a:cubicBezTo>
                  <a:pt x="15381" y="9532"/>
                  <a:pt x="14807" y="9436"/>
                  <a:pt x="14233" y="9340"/>
                </a:cubicBezTo>
                <a:cubicBezTo>
                  <a:pt x="13978" y="9292"/>
                  <a:pt x="13935" y="9308"/>
                  <a:pt x="13829" y="9484"/>
                </a:cubicBezTo>
                <a:cubicBezTo>
                  <a:pt x="13808" y="9516"/>
                  <a:pt x="13787" y="9548"/>
                  <a:pt x="13765" y="9596"/>
                </a:cubicBezTo>
                <a:cubicBezTo>
                  <a:pt x="13702" y="9949"/>
                  <a:pt x="13404" y="10222"/>
                  <a:pt x="13276" y="10559"/>
                </a:cubicBezTo>
                <a:cubicBezTo>
                  <a:pt x="13191" y="10768"/>
                  <a:pt x="13064" y="10960"/>
                  <a:pt x="12936" y="11153"/>
                </a:cubicBezTo>
                <a:cubicBezTo>
                  <a:pt x="12830" y="11346"/>
                  <a:pt x="12830" y="11394"/>
                  <a:pt x="13085" y="11474"/>
                </a:cubicBezTo>
                <a:cubicBezTo>
                  <a:pt x="13659" y="11634"/>
                  <a:pt x="14233" y="11683"/>
                  <a:pt x="14828" y="11747"/>
                </a:cubicBezTo>
                <a:close/>
                <a:moveTo>
                  <a:pt x="20781" y="9709"/>
                </a:moveTo>
                <a:cubicBezTo>
                  <a:pt x="20781" y="9452"/>
                  <a:pt x="20717" y="9420"/>
                  <a:pt x="20462" y="9484"/>
                </a:cubicBezTo>
                <a:cubicBezTo>
                  <a:pt x="20292" y="9516"/>
                  <a:pt x="20143" y="9564"/>
                  <a:pt x="19973" y="9596"/>
                </a:cubicBezTo>
                <a:cubicBezTo>
                  <a:pt x="19803" y="9629"/>
                  <a:pt x="19633" y="9693"/>
                  <a:pt x="19442" y="9693"/>
                </a:cubicBezTo>
                <a:cubicBezTo>
                  <a:pt x="18995" y="9725"/>
                  <a:pt x="18570" y="9821"/>
                  <a:pt x="18124" y="9789"/>
                </a:cubicBezTo>
                <a:cubicBezTo>
                  <a:pt x="17847" y="9773"/>
                  <a:pt x="17698" y="9885"/>
                  <a:pt x="17592" y="10078"/>
                </a:cubicBezTo>
                <a:cubicBezTo>
                  <a:pt x="17528" y="10222"/>
                  <a:pt x="17443" y="10351"/>
                  <a:pt x="17358" y="10479"/>
                </a:cubicBezTo>
                <a:cubicBezTo>
                  <a:pt x="17209" y="10720"/>
                  <a:pt x="17061" y="10960"/>
                  <a:pt x="16891" y="11185"/>
                </a:cubicBezTo>
                <a:cubicBezTo>
                  <a:pt x="16806" y="11297"/>
                  <a:pt x="16699" y="11410"/>
                  <a:pt x="16593" y="11522"/>
                </a:cubicBezTo>
                <a:cubicBezTo>
                  <a:pt x="16550" y="11570"/>
                  <a:pt x="16487" y="11602"/>
                  <a:pt x="16444" y="11651"/>
                </a:cubicBezTo>
                <a:cubicBezTo>
                  <a:pt x="16380" y="11731"/>
                  <a:pt x="16423" y="11811"/>
                  <a:pt x="16550" y="11827"/>
                </a:cubicBezTo>
                <a:cubicBezTo>
                  <a:pt x="16720" y="11843"/>
                  <a:pt x="16912" y="11843"/>
                  <a:pt x="17103" y="11811"/>
                </a:cubicBezTo>
                <a:cubicBezTo>
                  <a:pt x="17783" y="11715"/>
                  <a:pt x="18464" y="11602"/>
                  <a:pt x="19102" y="11426"/>
                </a:cubicBezTo>
                <a:cubicBezTo>
                  <a:pt x="19208" y="11394"/>
                  <a:pt x="19335" y="11378"/>
                  <a:pt x="19442" y="11410"/>
                </a:cubicBezTo>
                <a:cubicBezTo>
                  <a:pt x="19654" y="11458"/>
                  <a:pt x="19761" y="11394"/>
                  <a:pt x="19867" y="11281"/>
                </a:cubicBezTo>
                <a:cubicBezTo>
                  <a:pt x="20271" y="10848"/>
                  <a:pt x="20611" y="10399"/>
                  <a:pt x="20760" y="9885"/>
                </a:cubicBezTo>
                <a:cubicBezTo>
                  <a:pt x="20781" y="9821"/>
                  <a:pt x="20781" y="9741"/>
                  <a:pt x="20781" y="9709"/>
                </a:cubicBezTo>
                <a:close/>
                <a:moveTo>
                  <a:pt x="6154" y="8361"/>
                </a:moveTo>
                <a:cubicBezTo>
                  <a:pt x="6133" y="8618"/>
                  <a:pt x="6176" y="8778"/>
                  <a:pt x="6367" y="8906"/>
                </a:cubicBezTo>
                <a:cubicBezTo>
                  <a:pt x="6856" y="9243"/>
                  <a:pt x="7366" y="9548"/>
                  <a:pt x="7940" y="9773"/>
                </a:cubicBezTo>
                <a:cubicBezTo>
                  <a:pt x="8302" y="9917"/>
                  <a:pt x="8387" y="9885"/>
                  <a:pt x="8472" y="9596"/>
                </a:cubicBezTo>
                <a:cubicBezTo>
                  <a:pt x="8472" y="9580"/>
                  <a:pt x="8472" y="9564"/>
                  <a:pt x="8493" y="9532"/>
                </a:cubicBezTo>
                <a:cubicBezTo>
                  <a:pt x="8642" y="9083"/>
                  <a:pt x="8769" y="8634"/>
                  <a:pt x="9003" y="8200"/>
                </a:cubicBezTo>
                <a:cubicBezTo>
                  <a:pt x="9024" y="8152"/>
                  <a:pt x="9046" y="8104"/>
                  <a:pt x="9067" y="8056"/>
                </a:cubicBezTo>
                <a:cubicBezTo>
                  <a:pt x="9109" y="7944"/>
                  <a:pt x="9067" y="7863"/>
                  <a:pt x="8961" y="7799"/>
                </a:cubicBezTo>
                <a:cubicBezTo>
                  <a:pt x="8706" y="7671"/>
                  <a:pt x="8450" y="7526"/>
                  <a:pt x="8174" y="7414"/>
                </a:cubicBezTo>
                <a:cubicBezTo>
                  <a:pt x="7749" y="7253"/>
                  <a:pt x="7366" y="7045"/>
                  <a:pt x="7090" y="6756"/>
                </a:cubicBezTo>
                <a:cubicBezTo>
                  <a:pt x="7026" y="6692"/>
                  <a:pt x="6941" y="6628"/>
                  <a:pt x="6856" y="6563"/>
                </a:cubicBezTo>
                <a:cubicBezTo>
                  <a:pt x="6771" y="6499"/>
                  <a:pt x="6686" y="6515"/>
                  <a:pt x="6622" y="6596"/>
                </a:cubicBezTo>
                <a:cubicBezTo>
                  <a:pt x="6601" y="6644"/>
                  <a:pt x="6580" y="6692"/>
                  <a:pt x="6537" y="6724"/>
                </a:cubicBezTo>
                <a:cubicBezTo>
                  <a:pt x="6367" y="7045"/>
                  <a:pt x="6324" y="7398"/>
                  <a:pt x="6239" y="7735"/>
                </a:cubicBezTo>
                <a:cubicBezTo>
                  <a:pt x="6176" y="7976"/>
                  <a:pt x="6176" y="8216"/>
                  <a:pt x="6154" y="8361"/>
                </a:cubicBezTo>
                <a:close/>
                <a:moveTo>
                  <a:pt x="20802" y="8024"/>
                </a:moveTo>
                <a:cubicBezTo>
                  <a:pt x="20802" y="8024"/>
                  <a:pt x="20824" y="8024"/>
                  <a:pt x="20824" y="8024"/>
                </a:cubicBezTo>
                <a:cubicBezTo>
                  <a:pt x="20781" y="7815"/>
                  <a:pt x="20739" y="7607"/>
                  <a:pt x="20696" y="7382"/>
                </a:cubicBezTo>
                <a:cubicBezTo>
                  <a:pt x="20654" y="7157"/>
                  <a:pt x="20611" y="6916"/>
                  <a:pt x="20526" y="6692"/>
                </a:cubicBezTo>
                <a:cubicBezTo>
                  <a:pt x="20483" y="6563"/>
                  <a:pt x="20377" y="6451"/>
                  <a:pt x="20292" y="6323"/>
                </a:cubicBezTo>
                <a:cubicBezTo>
                  <a:pt x="20228" y="6242"/>
                  <a:pt x="20143" y="6226"/>
                  <a:pt x="20016" y="6275"/>
                </a:cubicBezTo>
                <a:cubicBezTo>
                  <a:pt x="19867" y="6323"/>
                  <a:pt x="19739" y="6387"/>
                  <a:pt x="19591" y="6419"/>
                </a:cubicBezTo>
                <a:cubicBezTo>
                  <a:pt x="19335" y="6483"/>
                  <a:pt x="19080" y="6515"/>
                  <a:pt x="18825" y="6563"/>
                </a:cubicBezTo>
                <a:cubicBezTo>
                  <a:pt x="18528" y="6612"/>
                  <a:pt x="18464" y="6676"/>
                  <a:pt x="18443" y="6900"/>
                </a:cubicBezTo>
                <a:cubicBezTo>
                  <a:pt x="18443" y="6949"/>
                  <a:pt x="18443" y="6997"/>
                  <a:pt x="18443" y="7045"/>
                </a:cubicBezTo>
                <a:cubicBezTo>
                  <a:pt x="18421" y="7334"/>
                  <a:pt x="18528" y="7639"/>
                  <a:pt x="18379" y="7911"/>
                </a:cubicBezTo>
                <a:cubicBezTo>
                  <a:pt x="18379" y="7927"/>
                  <a:pt x="18379" y="7944"/>
                  <a:pt x="18379" y="7976"/>
                </a:cubicBezTo>
                <a:cubicBezTo>
                  <a:pt x="18400" y="8281"/>
                  <a:pt x="18294" y="8553"/>
                  <a:pt x="18187" y="8842"/>
                </a:cubicBezTo>
                <a:cubicBezTo>
                  <a:pt x="18166" y="8906"/>
                  <a:pt x="18145" y="8955"/>
                  <a:pt x="18124" y="9019"/>
                </a:cubicBezTo>
                <a:cubicBezTo>
                  <a:pt x="18102" y="9147"/>
                  <a:pt x="18166" y="9195"/>
                  <a:pt x="18336" y="9195"/>
                </a:cubicBezTo>
                <a:cubicBezTo>
                  <a:pt x="18379" y="9195"/>
                  <a:pt x="18443" y="9195"/>
                  <a:pt x="18485" y="9179"/>
                </a:cubicBezTo>
                <a:cubicBezTo>
                  <a:pt x="18761" y="9147"/>
                  <a:pt x="19059" y="9099"/>
                  <a:pt x="19335" y="9067"/>
                </a:cubicBezTo>
                <a:cubicBezTo>
                  <a:pt x="19697" y="9003"/>
                  <a:pt x="20037" y="8890"/>
                  <a:pt x="20335" y="8746"/>
                </a:cubicBezTo>
                <a:cubicBezTo>
                  <a:pt x="20632" y="8618"/>
                  <a:pt x="20824" y="8425"/>
                  <a:pt x="20781" y="8152"/>
                </a:cubicBezTo>
                <a:cubicBezTo>
                  <a:pt x="20781" y="8104"/>
                  <a:pt x="20802" y="8072"/>
                  <a:pt x="20802" y="8024"/>
                </a:cubicBezTo>
                <a:close/>
                <a:moveTo>
                  <a:pt x="13553" y="14042"/>
                </a:moveTo>
                <a:cubicBezTo>
                  <a:pt x="14424" y="14074"/>
                  <a:pt x="15275" y="13881"/>
                  <a:pt x="16125" y="13769"/>
                </a:cubicBezTo>
                <a:cubicBezTo>
                  <a:pt x="16189" y="13753"/>
                  <a:pt x="16253" y="13737"/>
                  <a:pt x="16317" y="13721"/>
                </a:cubicBezTo>
                <a:cubicBezTo>
                  <a:pt x="16848" y="13592"/>
                  <a:pt x="17316" y="13368"/>
                  <a:pt x="17741" y="13111"/>
                </a:cubicBezTo>
                <a:cubicBezTo>
                  <a:pt x="18102" y="12902"/>
                  <a:pt x="18443" y="12645"/>
                  <a:pt x="18783" y="12405"/>
                </a:cubicBezTo>
                <a:cubicBezTo>
                  <a:pt x="18783" y="12405"/>
                  <a:pt x="18804" y="12389"/>
                  <a:pt x="18804" y="12389"/>
                </a:cubicBezTo>
                <a:cubicBezTo>
                  <a:pt x="18868" y="12325"/>
                  <a:pt x="18825" y="12260"/>
                  <a:pt x="18719" y="12244"/>
                </a:cubicBezTo>
                <a:cubicBezTo>
                  <a:pt x="18655" y="12244"/>
                  <a:pt x="18591" y="12228"/>
                  <a:pt x="18528" y="12244"/>
                </a:cubicBezTo>
                <a:cubicBezTo>
                  <a:pt x="18187" y="12292"/>
                  <a:pt x="17847" y="12341"/>
                  <a:pt x="17486" y="12389"/>
                </a:cubicBezTo>
                <a:cubicBezTo>
                  <a:pt x="17316" y="12405"/>
                  <a:pt x="17124" y="12437"/>
                  <a:pt x="16954" y="12437"/>
                </a:cubicBezTo>
                <a:cubicBezTo>
                  <a:pt x="16635" y="12437"/>
                  <a:pt x="16338" y="12421"/>
                  <a:pt x="16019" y="12405"/>
                </a:cubicBezTo>
                <a:cubicBezTo>
                  <a:pt x="15806" y="12405"/>
                  <a:pt x="15615" y="12453"/>
                  <a:pt x="15466" y="12565"/>
                </a:cubicBezTo>
                <a:cubicBezTo>
                  <a:pt x="14765" y="13095"/>
                  <a:pt x="13978" y="13512"/>
                  <a:pt x="13064" y="13785"/>
                </a:cubicBezTo>
                <a:cubicBezTo>
                  <a:pt x="13021" y="13801"/>
                  <a:pt x="12979" y="13817"/>
                  <a:pt x="12915" y="13833"/>
                </a:cubicBezTo>
                <a:cubicBezTo>
                  <a:pt x="12851" y="13865"/>
                  <a:pt x="12745" y="13881"/>
                  <a:pt x="12787" y="13945"/>
                </a:cubicBezTo>
                <a:cubicBezTo>
                  <a:pt x="12809" y="13993"/>
                  <a:pt x="12915" y="14026"/>
                  <a:pt x="12979" y="14026"/>
                </a:cubicBezTo>
                <a:cubicBezTo>
                  <a:pt x="13170" y="14042"/>
                  <a:pt x="13361" y="14042"/>
                  <a:pt x="13553" y="14042"/>
                </a:cubicBezTo>
                <a:close/>
                <a:moveTo>
                  <a:pt x="6261" y="9484"/>
                </a:moveTo>
                <a:cubicBezTo>
                  <a:pt x="6218" y="9532"/>
                  <a:pt x="6154" y="9596"/>
                  <a:pt x="6176" y="9629"/>
                </a:cubicBezTo>
                <a:cubicBezTo>
                  <a:pt x="6218" y="9853"/>
                  <a:pt x="6239" y="10078"/>
                  <a:pt x="6303" y="10303"/>
                </a:cubicBezTo>
                <a:cubicBezTo>
                  <a:pt x="6409" y="10672"/>
                  <a:pt x="6686" y="10993"/>
                  <a:pt x="6856" y="11330"/>
                </a:cubicBezTo>
                <a:cubicBezTo>
                  <a:pt x="7132" y="11843"/>
                  <a:pt x="7579" y="12260"/>
                  <a:pt x="8110" y="12629"/>
                </a:cubicBezTo>
                <a:cubicBezTo>
                  <a:pt x="8387" y="12806"/>
                  <a:pt x="8706" y="12950"/>
                  <a:pt x="9003" y="13095"/>
                </a:cubicBezTo>
                <a:cubicBezTo>
                  <a:pt x="9046" y="13111"/>
                  <a:pt x="9131" y="13095"/>
                  <a:pt x="9173" y="13079"/>
                </a:cubicBezTo>
                <a:cubicBezTo>
                  <a:pt x="9195" y="13063"/>
                  <a:pt x="9195" y="12999"/>
                  <a:pt x="9173" y="12966"/>
                </a:cubicBezTo>
                <a:cubicBezTo>
                  <a:pt x="9109" y="12838"/>
                  <a:pt x="9003" y="12726"/>
                  <a:pt x="8961" y="12597"/>
                </a:cubicBezTo>
                <a:cubicBezTo>
                  <a:pt x="8727" y="11939"/>
                  <a:pt x="8493" y="11281"/>
                  <a:pt x="8259" y="10623"/>
                </a:cubicBezTo>
                <a:cubicBezTo>
                  <a:pt x="8217" y="10479"/>
                  <a:pt x="8132" y="10415"/>
                  <a:pt x="7961" y="10335"/>
                </a:cubicBezTo>
                <a:cubicBezTo>
                  <a:pt x="7685" y="10222"/>
                  <a:pt x="7409" y="10078"/>
                  <a:pt x="7132" y="9949"/>
                </a:cubicBezTo>
                <a:cubicBezTo>
                  <a:pt x="6877" y="9821"/>
                  <a:pt x="6643" y="9677"/>
                  <a:pt x="6409" y="9548"/>
                </a:cubicBezTo>
                <a:cubicBezTo>
                  <a:pt x="6388" y="9532"/>
                  <a:pt x="6346" y="9516"/>
                  <a:pt x="6261" y="9484"/>
                </a:cubicBezTo>
                <a:close/>
                <a:moveTo>
                  <a:pt x="9407" y="10896"/>
                </a:moveTo>
                <a:cubicBezTo>
                  <a:pt x="9258" y="10896"/>
                  <a:pt x="9216" y="10960"/>
                  <a:pt x="9258" y="11073"/>
                </a:cubicBezTo>
                <a:cubicBezTo>
                  <a:pt x="9365" y="11442"/>
                  <a:pt x="9492" y="11795"/>
                  <a:pt x="9598" y="12164"/>
                </a:cubicBezTo>
                <a:cubicBezTo>
                  <a:pt x="9726" y="12565"/>
                  <a:pt x="9960" y="12902"/>
                  <a:pt x="10343" y="13191"/>
                </a:cubicBezTo>
                <a:cubicBezTo>
                  <a:pt x="10661" y="13432"/>
                  <a:pt x="10768" y="13432"/>
                  <a:pt x="10980" y="13127"/>
                </a:cubicBezTo>
                <a:cubicBezTo>
                  <a:pt x="11108" y="12934"/>
                  <a:pt x="11235" y="12742"/>
                  <a:pt x="11363" y="12549"/>
                </a:cubicBezTo>
                <a:cubicBezTo>
                  <a:pt x="11512" y="12308"/>
                  <a:pt x="11639" y="12068"/>
                  <a:pt x="11767" y="11811"/>
                </a:cubicBezTo>
                <a:cubicBezTo>
                  <a:pt x="11831" y="11683"/>
                  <a:pt x="11809" y="11651"/>
                  <a:pt x="11639" y="11570"/>
                </a:cubicBezTo>
                <a:cubicBezTo>
                  <a:pt x="11576" y="11538"/>
                  <a:pt x="11533" y="11522"/>
                  <a:pt x="11469" y="11506"/>
                </a:cubicBezTo>
                <a:cubicBezTo>
                  <a:pt x="10853" y="11314"/>
                  <a:pt x="10215" y="11121"/>
                  <a:pt x="9598" y="10928"/>
                </a:cubicBezTo>
                <a:cubicBezTo>
                  <a:pt x="9513" y="10912"/>
                  <a:pt x="9450" y="10912"/>
                  <a:pt x="9407" y="10896"/>
                </a:cubicBezTo>
                <a:close/>
                <a:moveTo>
                  <a:pt x="14892" y="3771"/>
                </a:moveTo>
                <a:cubicBezTo>
                  <a:pt x="14892" y="3755"/>
                  <a:pt x="14892" y="3755"/>
                  <a:pt x="14892" y="3739"/>
                </a:cubicBezTo>
                <a:cubicBezTo>
                  <a:pt x="14701" y="3771"/>
                  <a:pt x="14488" y="3803"/>
                  <a:pt x="14297" y="3867"/>
                </a:cubicBezTo>
                <a:cubicBezTo>
                  <a:pt x="14021" y="3964"/>
                  <a:pt x="13744" y="4076"/>
                  <a:pt x="13468" y="4204"/>
                </a:cubicBezTo>
                <a:cubicBezTo>
                  <a:pt x="13191" y="4333"/>
                  <a:pt x="12936" y="4477"/>
                  <a:pt x="12681" y="4622"/>
                </a:cubicBezTo>
                <a:cubicBezTo>
                  <a:pt x="12490" y="4734"/>
                  <a:pt x="12490" y="4878"/>
                  <a:pt x="12702" y="4991"/>
                </a:cubicBezTo>
                <a:cubicBezTo>
                  <a:pt x="12894" y="5087"/>
                  <a:pt x="13085" y="5167"/>
                  <a:pt x="13276" y="5231"/>
                </a:cubicBezTo>
                <a:cubicBezTo>
                  <a:pt x="13659" y="5360"/>
                  <a:pt x="14063" y="5488"/>
                  <a:pt x="14467" y="5617"/>
                </a:cubicBezTo>
                <a:cubicBezTo>
                  <a:pt x="14680" y="5681"/>
                  <a:pt x="14765" y="5649"/>
                  <a:pt x="14871" y="5472"/>
                </a:cubicBezTo>
                <a:cubicBezTo>
                  <a:pt x="14935" y="5360"/>
                  <a:pt x="14977" y="5248"/>
                  <a:pt x="15020" y="5135"/>
                </a:cubicBezTo>
                <a:cubicBezTo>
                  <a:pt x="15083" y="4894"/>
                  <a:pt x="15147" y="4654"/>
                  <a:pt x="15211" y="4413"/>
                </a:cubicBezTo>
                <a:cubicBezTo>
                  <a:pt x="15254" y="4285"/>
                  <a:pt x="15275" y="4140"/>
                  <a:pt x="15275" y="3996"/>
                </a:cubicBezTo>
                <a:cubicBezTo>
                  <a:pt x="15296" y="3819"/>
                  <a:pt x="15232" y="3771"/>
                  <a:pt x="14977" y="3755"/>
                </a:cubicBezTo>
                <a:cubicBezTo>
                  <a:pt x="14956" y="3771"/>
                  <a:pt x="14935" y="3771"/>
                  <a:pt x="14892" y="3771"/>
                </a:cubicBezTo>
                <a:close/>
                <a:moveTo>
                  <a:pt x="6643" y="17700"/>
                </a:moveTo>
                <a:cubicBezTo>
                  <a:pt x="6835" y="17716"/>
                  <a:pt x="6920" y="17668"/>
                  <a:pt x="7026" y="17492"/>
                </a:cubicBezTo>
                <a:cubicBezTo>
                  <a:pt x="7302" y="17059"/>
                  <a:pt x="7557" y="16625"/>
                  <a:pt x="7834" y="16176"/>
                </a:cubicBezTo>
                <a:cubicBezTo>
                  <a:pt x="7919" y="16048"/>
                  <a:pt x="7919" y="15967"/>
                  <a:pt x="7749" y="15887"/>
                </a:cubicBezTo>
                <a:cubicBezTo>
                  <a:pt x="7515" y="15775"/>
                  <a:pt x="7260" y="15662"/>
                  <a:pt x="7005" y="15566"/>
                </a:cubicBezTo>
                <a:cubicBezTo>
                  <a:pt x="6877" y="15518"/>
                  <a:pt x="6771" y="15550"/>
                  <a:pt x="6686" y="15630"/>
                </a:cubicBezTo>
                <a:cubicBezTo>
                  <a:pt x="6643" y="15662"/>
                  <a:pt x="6601" y="15711"/>
                  <a:pt x="6580" y="15759"/>
                </a:cubicBezTo>
                <a:cubicBezTo>
                  <a:pt x="6346" y="16192"/>
                  <a:pt x="6133" y="16609"/>
                  <a:pt x="5899" y="17042"/>
                </a:cubicBezTo>
                <a:cubicBezTo>
                  <a:pt x="5878" y="17091"/>
                  <a:pt x="5857" y="17155"/>
                  <a:pt x="5878" y="17219"/>
                </a:cubicBezTo>
                <a:cubicBezTo>
                  <a:pt x="5963" y="17444"/>
                  <a:pt x="6346" y="17684"/>
                  <a:pt x="6643" y="17700"/>
                </a:cubicBezTo>
                <a:close/>
                <a:moveTo>
                  <a:pt x="15083" y="3226"/>
                </a:moveTo>
                <a:cubicBezTo>
                  <a:pt x="15062" y="3226"/>
                  <a:pt x="15083" y="3226"/>
                  <a:pt x="15105" y="3226"/>
                </a:cubicBezTo>
                <a:cubicBezTo>
                  <a:pt x="15169" y="3210"/>
                  <a:pt x="15211" y="3177"/>
                  <a:pt x="15254" y="3161"/>
                </a:cubicBezTo>
                <a:cubicBezTo>
                  <a:pt x="15211" y="3129"/>
                  <a:pt x="15169" y="3097"/>
                  <a:pt x="15105" y="3081"/>
                </a:cubicBezTo>
                <a:cubicBezTo>
                  <a:pt x="15041" y="3065"/>
                  <a:pt x="14956" y="3065"/>
                  <a:pt x="14871" y="3065"/>
                </a:cubicBezTo>
                <a:cubicBezTo>
                  <a:pt x="14424" y="3033"/>
                  <a:pt x="13999" y="2985"/>
                  <a:pt x="13553" y="2969"/>
                </a:cubicBezTo>
                <a:cubicBezTo>
                  <a:pt x="13170" y="2953"/>
                  <a:pt x="12787" y="2953"/>
                  <a:pt x="12426" y="2969"/>
                </a:cubicBezTo>
                <a:cubicBezTo>
                  <a:pt x="12256" y="2969"/>
                  <a:pt x="12213" y="3001"/>
                  <a:pt x="12192" y="3145"/>
                </a:cubicBezTo>
                <a:cubicBezTo>
                  <a:pt x="12171" y="3242"/>
                  <a:pt x="12107" y="3290"/>
                  <a:pt x="12001" y="3290"/>
                </a:cubicBezTo>
                <a:cubicBezTo>
                  <a:pt x="11852" y="3306"/>
                  <a:pt x="11682" y="3290"/>
                  <a:pt x="11533" y="3306"/>
                </a:cubicBezTo>
                <a:cubicBezTo>
                  <a:pt x="11172" y="3322"/>
                  <a:pt x="11044" y="3434"/>
                  <a:pt x="11108" y="3707"/>
                </a:cubicBezTo>
                <a:cubicBezTo>
                  <a:pt x="11150" y="3932"/>
                  <a:pt x="11320" y="4108"/>
                  <a:pt x="11512" y="4269"/>
                </a:cubicBezTo>
                <a:cubicBezTo>
                  <a:pt x="11703" y="4429"/>
                  <a:pt x="11852" y="4429"/>
                  <a:pt x="12065" y="4269"/>
                </a:cubicBezTo>
                <a:cubicBezTo>
                  <a:pt x="12256" y="4140"/>
                  <a:pt x="12447" y="3996"/>
                  <a:pt x="12639" y="3867"/>
                </a:cubicBezTo>
                <a:cubicBezTo>
                  <a:pt x="12809" y="3771"/>
                  <a:pt x="12958" y="3675"/>
                  <a:pt x="13149" y="3595"/>
                </a:cubicBezTo>
                <a:cubicBezTo>
                  <a:pt x="13595" y="3386"/>
                  <a:pt x="14063" y="3210"/>
                  <a:pt x="14616" y="3210"/>
                </a:cubicBezTo>
                <a:cubicBezTo>
                  <a:pt x="14743" y="3193"/>
                  <a:pt x="14892" y="3210"/>
                  <a:pt x="15083" y="3226"/>
                </a:cubicBezTo>
                <a:close/>
                <a:moveTo>
                  <a:pt x="16635" y="6018"/>
                </a:moveTo>
                <a:cubicBezTo>
                  <a:pt x="16635" y="6018"/>
                  <a:pt x="16635" y="6034"/>
                  <a:pt x="16635" y="6034"/>
                </a:cubicBezTo>
                <a:cubicBezTo>
                  <a:pt x="16827" y="6034"/>
                  <a:pt x="16997" y="6034"/>
                  <a:pt x="17188" y="6034"/>
                </a:cubicBezTo>
                <a:cubicBezTo>
                  <a:pt x="17337" y="6034"/>
                  <a:pt x="17401" y="5970"/>
                  <a:pt x="17401" y="5873"/>
                </a:cubicBezTo>
                <a:cubicBezTo>
                  <a:pt x="17401" y="5809"/>
                  <a:pt x="17380" y="5745"/>
                  <a:pt x="17358" y="5681"/>
                </a:cubicBezTo>
                <a:cubicBezTo>
                  <a:pt x="17337" y="5601"/>
                  <a:pt x="17295" y="5504"/>
                  <a:pt x="17273" y="5424"/>
                </a:cubicBezTo>
                <a:cubicBezTo>
                  <a:pt x="17252" y="5071"/>
                  <a:pt x="17082" y="4750"/>
                  <a:pt x="16848" y="4461"/>
                </a:cubicBezTo>
                <a:cubicBezTo>
                  <a:pt x="16742" y="4317"/>
                  <a:pt x="16614" y="4188"/>
                  <a:pt x="16465" y="4060"/>
                </a:cubicBezTo>
                <a:cubicBezTo>
                  <a:pt x="16338" y="3964"/>
                  <a:pt x="16232" y="3980"/>
                  <a:pt x="16189" y="4108"/>
                </a:cubicBezTo>
                <a:cubicBezTo>
                  <a:pt x="16168" y="4156"/>
                  <a:pt x="16168" y="4204"/>
                  <a:pt x="16146" y="4253"/>
                </a:cubicBezTo>
                <a:cubicBezTo>
                  <a:pt x="15998" y="4702"/>
                  <a:pt x="15828" y="5135"/>
                  <a:pt x="15679" y="5585"/>
                </a:cubicBezTo>
                <a:cubicBezTo>
                  <a:pt x="15594" y="5841"/>
                  <a:pt x="15700" y="5970"/>
                  <a:pt x="16061" y="6018"/>
                </a:cubicBezTo>
                <a:cubicBezTo>
                  <a:pt x="16253" y="6018"/>
                  <a:pt x="16444" y="6018"/>
                  <a:pt x="16635" y="6018"/>
                </a:cubicBezTo>
                <a:close/>
                <a:moveTo>
                  <a:pt x="12830" y="11955"/>
                </a:moveTo>
                <a:cubicBezTo>
                  <a:pt x="12702" y="11939"/>
                  <a:pt x="12596" y="11971"/>
                  <a:pt x="12532" y="12052"/>
                </a:cubicBezTo>
                <a:cubicBezTo>
                  <a:pt x="12447" y="12164"/>
                  <a:pt x="12362" y="12276"/>
                  <a:pt x="12298" y="12389"/>
                </a:cubicBezTo>
                <a:cubicBezTo>
                  <a:pt x="12192" y="12549"/>
                  <a:pt x="12086" y="12726"/>
                  <a:pt x="11958" y="12886"/>
                </a:cubicBezTo>
                <a:cubicBezTo>
                  <a:pt x="11852" y="13031"/>
                  <a:pt x="11746" y="13175"/>
                  <a:pt x="11661" y="13335"/>
                </a:cubicBezTo>
                <a:cubicBezTo>
                  <a:pt x="11597" y="13448"/>
                  <a:pt x="11682" y="13528"/>
                  <a:pt x="11831" y="13496"/>
                </a:cubicBezTo>
                <a:cubicBezTo>
                  <a:pt x="12086" y="13432"/>
                  <a:pt x="12320" y="13368"/>
                  <a:pt x="12554" y="13287"/>
                </a:cubicBezTo>
                <a:cubicBezTo>
                  <a:pt x="12702" y="13239"/>
                  <a:pt x="12830" y="13159"/>
                  <a:pt x="12958" y="13127"/>
                </a:cubicBezTo>
                <a:cubicBezTo>
                  <a:pt x="13510" y="12966"/>
                  <a:pt x="13957" y="12694"/>
                  <a:pt x="14403" y="12421"/>
                </a:cubicBezTo>
                <a:cubicBezTo>
                  <a:pt x="14446" y="12389"/>
                  <a:pt x="14488" y="12341"/>
                  <a:pt x="14488" y="12308"/>
                </a:cubicBezTo>
                <a:cubicBezTo>
                  <a:pt x="14488" y="12276"/>
                  <a:pt x="14403" y="12244"/>
                  <a:pt x="14339" y="12228"/>
                </a:cubicBezTo>
                <a:cubicBezTo>
                  <a:pt x="14084" y="12180"/>
                  <a:pt x="13829" y="12148"/>
                  <a:pt x="13574" y="12100"/>
                </a:cubicBezTo>
                <a:cubicBezTo>
                  <a:pt x="13340" y="12068"/>
                  <a:pt x="13085" y="12004"/>
                  <a:pt x="12830" y="11955"/>
                </a:cubicBezTo>
                <a:close/>
                <a:moveTo>
                  <a:pt x="19612" y="5520"/>
                </a:moveTo>
                <a:cubicBezTo>
                  <a:pt x="19569" y="5424"/>
                  <a:pt x="19548" y="5344"/>
                  <a:pt x="19506" y="5280"/>
                </a:cubicBezTo>
                <a:cubicBezTo>
                  <a:pt x="19165" y="4798"/>
                  <a:pt x="18698" y="4413"/>
                  <a:pt x="18145" y="4076"/>
                </a:cubicBezTo>
                <a:cubicBezTo>
                  <a:pt x="17869" y="3916"/>
                  <a:pt x="17571" y="3771"/>
                  <a:pt x="17273" y="3627"/>
                </a:cubicBezTo>
                <a:cubicBezTo>
                  <a:pt x="17231" y="3611"/>
                  <a:pt x="17188" y="3595"/>
                  <a:pt x="17124" y="3579"/>
                </a:cubicBezTo>
                <a:cubicBezTo>
                  <a:pt x="17103" y="3579"/>
                  <a:pt x="17082" y="3595"/>
                  <a:pt x="17061" y="3611"/>
                </a:cubicBezTo>
                <a:cubicBezTo>
                  <a:pt x="17061" y="3611"/>
                  <a:pt x="17061" y="3627"/>
                  <a:pt x="17061" y="3643"/>
                </a:cubicBezTo>
                <a:cubicBezTo>
                  <a:pt x="17103" y="3675"/>
                  <a:pt x="17124" y="3723"/>
                  <a:pt x="17167" y="3755"/>
                </a:cubicBezTo>
                <a:cubicBezTo>
                  <a:pt x="17401" y="3916"/>
                  <a:pt x="17613" y="4092"/>
                  <a:pt x="17720" y="4317"/>
                </a:cubicBezTo>
                <a:cubicBezTo>
                  <a:pt x="17741" y="4365"/>
                  <a:pt x="17783" y="4397"/>
                  <a:pt x="17826" y="4445"/>
                </a:cubicBezTo>
                <a:cubicBezTo>
                  <a:pt x="17996" y="4606"/>
                  <a:pt x="18081" y="4798"/>
                  <a:pt x="18145" y="5007"/>
                </a:cubicBezTo>
                <a:cubicBezTo>
                  <a:pt x="18230" y="5280"/>
                  <a:pt x="18315" y="5569"/>
                  <a:pt x="18400" y="5841"/>
                </a:cubicBezTo>
                <a:cubicBezTo>
                  <a:pt x="18443" y="5954"/>
                  <a:pt x="18528" y="6002"/>
                  <a:pt x="18698" y="5970"/>
                </a:cubicBezTo>
                <a:cubicBezTo>
                  <a:pt x="18974" y="5922"/>
                  <a:pt x="19250" y="5825"/>
                  <a:pt x="19463" y="5697"/>
                </a:cubicBezTo>
                <a:cubicBezTo>
                  <a:pt x="19527" y="5649"/>
                  <a:pt x="19548" y="5568"/>
                  <a:pt x="19612" y="5520"/>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20" name="Shape">
            <a:extLst>
              <a:ext uri="{FF2B5EF4-FFF2-40B4-BE49-F238E27FC236}">
                <a16:creationId xmlns:a16="http://schemas.microsoft.com/office/drawing/2014/main" id="{42B9AE95-DC4A-B743-926B-DB323D0675EF}"/>
              </a:ext>
            </a:extLst>
          </p:cNvPr>
          <p:cNvSpPr/>
          <p:nvPr userDrawn="1"/>
        </p:nvSpPr>
        <p:spPr>
          <a:xfrm>
            <a:off x="9737325" y="1450224"/>
            <a:ext cx="1136927" cy="1030955"/>
          </a:xfrm>
          <a:custGeom>
            <a:avLst/>
            <a:gdLst/>
            <a:ahLst/>
            <a:cxnLst>
              <a:cxn ang="0">
                <a:pos x="wd2" y="hd2"/>
              </a:cxn>
              <a:cxn ang="5400000">
                <a:pos x="wd2" y="hd2"/>
              </a:cxn>
              <a:cxn ang="10800000">
                <a:pos x="wd2" y="hd2"/>
              </a:cxn>
              <a:cxn ang="16200000">
                <a:pos x="wd2" y="hd2"/>
              </a:cxn>
            </a:cxnLst>
            <a:rect l="0" t="0" r="r" b="b"/>
            <a:pathLst>
              <a:path w="21439" h="21362" extrusionOk="0">
                <a:moveTo>
                  <a:pt x="6029" y="21337"/>
                </a:moveTo>
                <a:cubicBezTo>
                  <a:pt x="5389" y="21312"/>
                  <a:pt x="4772" y="21287"/>
                  <a:pt x="4132" y="21236"/>
                </a:cubicBezTo>
                <a:cubicBezTo>
                  <a:pt x="3812" y="21211"/>
                  <a:pt x="3537" y="21060"/>
                  <a:pt x="3400" y="20709"/>
                </a:cubicBezTo>
                <a:cubicBezTo>
                  <a:pt x="3332" y="20558"/>
                  <a:pt x="3240" y="20407"/>
                  <a:pt x="3149" y="20307"/>
                </a:cubicBezTo>
                <a:cubicBezTo>
                  <a:pt x="2852" y="19955"/>
                  <a:pt x="2646" y="19579"/>
                  <a:pt x="2509" y="19127"/>
                </a:cubicBezTo>
                <a:cubicBezTo>
                  <a:pt x="2463" y="18926"/>
                  <a:pt x="2395" y="18750"/>
                  <a:pt x="2326" y="18574"/>
                </a:cubicBezTo>
                <a:cubicBezTo>
                  <a:pt x="1892" y="17594"/>
                  <a:pt x="1595" y="16540"/>
                  <a:pt x="1252" y="15510"/>
                </a:cubicBezTo>
                <a:cubicBezTo>
                  <a:pt x="1092" y="15007"/>
                  <a:pt x="909" y="14530"/>
                  <a:pt x="840" y="14003"/>
                </a:cubicBezTo>
                <a:cubicBezTo>
                  <a:pt x="840" y="13953"/>
                  <a:pt x="817" y="13902"/>
                  <a:pt x="795" y="13877"/>
                </a:cubicBezTo>
                <a:cubicBezTo>
                  <a:pt x="543" y="13475"/>
                  <a:pt x="497" y="12973"/>
                  <a:pt x="429" y="12521"/>
                </a:cubicBezTo>
                <a:cubicBezTo>
                  <a:pt x="360" y="12119"/>
                  <a:pt x="269" y="11742"/>
                  <a:pt x="177" y="11340"/>
                </a:cubicBezTo>
                <a:cubicBezTo>
                  <a:pt x="-74" y="10361"/>
                  <a:pt x="-28" y="9356"/>
                  <a:pt x="132" y="8352"/>
                </a:cubicBezTo>
                <a:cubicBezTo>
                  <a:pt x="177" y="8075"/>
                  <a:pt x="269" y="7824"/>
                  <a:pt x="383" y="7573"/>
                </a:cubicBezTo>
                <a:cubicBezTo>
                  <a:pt x="543" y="7247"/>
                  <a:pt x="840" y="7096"/>
                  <a:pt x="1137" y="6945"/>
                </a:cubicBezTo>
                <a:cubicBezTo>
                  <a:pt x="1526" y="6769"/>
                  <a:pt x="1937" y="6619"/>
                  <a:pt x="2326" y="6443"/>
                </a:cubicBezTo>
                <a:cubicBezTo>
                  <a:pt x="2600" y="6317"/>
                  <a:pt x="2897" y="6167"/>
                  <a:pt x="3149" y="5991"/>
                </a:cubicBezTo>
                <a:cubicBezTo>
                  <a:pt x="3377" y="5840"/>
                  <a:pt x="3400" y="5790"/>
                  <a:pt x="3332" y="5514"/>
                </a:cubicBezTo>
                <a:cubicBezTo>
                  <a:pt x="3172" y="4810"/>
                  <a:pt x="3195" y="4107"/>
                  <a:pt x="3309" y="3404"/>
                </a:cubicBezTo>
                <a:cubicBezTo>
                  <a:pt x="3400" y="2901"/>
                  <a:pt x="3606" y="2424"/>
                  <a:pt x="3903" y="1997"/>
                </a:cubicBezTo>
                <a:cubicBezTo>
                  <a:pt x="4040" y="1796"/>
                  <a:pt x="4177" y="1595"/>
                  <a:pt x="4337" y="1420"/>
                </a:cubicBezTo>
                <a:cubicBezTo>
                  <a:pt x="5252" y="440"/>
                  <a:pt x="6852" y="-213"/>
                  <a:pt x="8200" y="63"/>
                </a:cubicBezTo>
                <a:cubicBezTo>
                  <a:pt x="8383" y="114"/>
                  <a:pt x="8566" y="139"/>
                  <a:pt x="8749" y="139"/>
                </a:cubicBezTo>
                <a:cubicBezTo>
                  <a:pt x="9275" y="189"/>
                  <a:pt x="9755" y="440"/>
                  <a:pt x="10189" y="767"/>
                </a:cubicBezTo>
                <a:cubicBezTo>
                  <a:pt x="10326" y="867"/>
                  <a:pt x="10440" y="993"/>
                  <a:pt x="10555" y="1143"/>
                </a:cubicBezTo>
                <a:cubicBezTo>
                  <a:pt x="10852" y="1570"/>
                  <a:pt x="11149" y="1997"/>
                  <a:pt x="11446" y="2424"/>
                </a:cubicBezTo>
                <a:cubicBezTo>
                  <a:pt x="11515" y="2550"/>
                  <a:pt x="11629" y="2550"/>
                  <a:pt x="11743" y="2525"/>
                </a:cubicBezTo>
                <a:cubicBezTo>
                  <a:pt x="12680" y="2248"/>
                  <a:pt x="13640" y="2098"/>
                  <a:pt x="14600" y="2047"/>
                </a:cubicBezTo>
                <a:cubicBezTo>
                  <a:pt x="14646" y="2047"/>
                  <a:pt x="14715" y="2047"/>
                  <a:pt x="14760" y="2022"/>
                </a:cubicBezTo>
                <a:cubicBezTo>
                  <a:pt x="15423" y="1821"/>
                  <a:pt x="16086" y="1796"/>
                  <a:pt x="16749" y="1671"/>
                </a:cubicBezTo>
                <a:cubicBezTo>
                  <a:pt x="17069" y="1595"/>
                  <a:pt x="17412" y="1620"/>
                  <a:pt x="17755" y="1520"/>
                </a:cubicBezTo>
                <a:cubicBezTo>
                  <a:pt x="17960" y="1470"/>
                  <a:pt x="18143" y="1595"/>
                  <a:pt x="18257" y="1771"/>
                </a:cubicBezTo>
                <a:cubicBezTo>
                  <a:pt x="18463" y="2123"/>
                  <a:pt x="18646" y="2474"/>
                  <a:pt x="18852" y="2826"/>
                </a:cubicBezTo>
                <a:cubicBezTo>
                  <a:pt x="18897" y="2927"/>
                  <a:pt x="18920" y="3027"/>
                  <a:pt x="18966" y="3127"/>
                </a:cubicBezTo>
                <a:cubicBezTo>
                  <a:pt x="19423" y="4032"/>
                  <a:pt x="19697" y="4986"/>
                  <a:pt x="20017" y="5940"/>
                </a:cubicBezTo>
                <a:cubicBezTo>
                  <a:pt x="20200" y="6468"/>
                  <a:pt x="20315" y="6995"/>
                  <a:pt x="20452" y="7523"/>
                </a:cubicBezTo>
                <a:cubicBezTo>
                  <a:pt x="20566" y="7900"/>
                  <a:pt x="20657" y="8276"/>
                  <a:pt x="20772" y="8678"/>
                </a:cubicBezTo>
                <a:cubicBezTo>
                  <a:pt x="20795" y="8779"/>
                  <a:pt x="20840" y="8879"/>
                  <a:pt x="20840" y="8980"/>
                </a:cubicBezTo>
                <a:cubicBezTo>
                  <a:pt x="20886" y="9859"/>
                  <a:pt x="21092" y="10687"/>
                  <a:pt x="21275" y="11516"/>
                </a:cubicBezTo>
                <a:cubicBezTo>
                  <a:pt x="21526" y="12722"/>
                  <a:pt x="21503" y="12546"/>
                  <a:pt x="21115" y="13651"/>
                </a:cubicBezTo>
                <a:cubicBezTo>
                  <a:pt x="20955" y="14078"/>
                  <a:pt x="20657" y="14380"/>
                  <a:pt x="20406" y="14706"/>
                </a:cubicBezTo>
                <a:cubicBezTo>
                  <a:pt x="20223" y="14932"/>
                  <a:pt x="20040" y="15108"/>
                  <a:pt x="19835" y="15334"/>
                </a:cubicBezTo>
                <a:cubicBezTo>
                  <a:pt x="19332" y="15861"/>
                  <a:pt x="18783" y="16314"/>
                  <a:pt x="18212" y="16715"/>
                </a:cubicBezTo>
                <a:cubicBezTo>
                  <a:pt x="17709" y="17067"/>
                  <a:pt x="17206" y="17368"/>
                  <a:pt x="16703" y="17720"/>
                </a:cubicBezTo>
                <a:cubicBezTo>
                  <a:pt x="16269" y="18021"/>
                  <a:pt x="15835" y="18298"/>
                  <a:pt x="15377" y="18499"/>
                </a:cubicBezTo>
                <a:cubicBezTo>
                  <a:pt x="14669" y="18825"/>
                  <a:pt x="13937" y="19101"/>
                  <a:pt x="13206" y="19403"/>
                </a:cubicBezTo>
                <a:cubicBezTo>
                  <a:pt x="13137" y="19428"/>
                  <a:pt x="13046" y="19453"/>
                  <a:pt x="12977" y="19503"/>
                </a:cubicBezTo>
                <a:cubicBezTo>
                  <a:pt x="12246" y="19930"/>
                  <a:pt x="11446" y="20131"/>
                  <a:pt x="10669" y="20357"/>
                </a:cubicBezTo>
                <a:cubicBezTo>
                  <a:pt x="9983" y="20558"/>
                  <a:pt x="9275" y="20684"/>
                  <a:pt x="8566" y="20860"/>
                </a:cubicBezTo>
                <a:cubicBezTo>
                  <a:pt x="8200" y="20935"/>
                  <a:pt x="7857" y="21035"/>
                  <a:pt x="7492" y="21086"/>
                </a:cubicBezTo>
                <a:cubicBezTo>
                  <a:pt x="7012" y="21161"/>
                  <a:pt x="6555" y="21236"/>
                  <a:pt x="6075" y="21312"/>
                </a:cubicBezTo>
                <a:cubicBezTo>
                  <a:pt x="6029" y="21387"/>
                  <a:pt x="6029" y="21362"/>
                  <a:pt x="6029" y="21337"/>
                </a:cubicBezTo>
                <a:close/>
                <a:moveTo>
                  <a:pt x="16840" y="5187"/>
                </a:moveTo>
                <a:cubicBezTo>
                  <a:pt x="16840" y="5187"/>
                  <a:pt x="16840" y="5187"/>
                  <a:pt x="16840" y="5187"/>
                </a:cubicBezTo>
                <a:cubicBezTo>
                  <a:pt x="16817" y="4810"/>
                  <a:pt x="16817" y="4459"/>
                  <a:pt x="16817" y="4082"/>
                </a:cubicBezTo>
                <a:cubicBezTo>
                  <a:pt x="16817" y="3856"/>
                  <a:pt x="16817" y="3655"/>
                  <a:pt x="16817" y="3429"/>
                </a:cubicBezTo>
                <a:cubicBezTo>
                  <a:pt x="16795" y="3052"/>
                  <a:pt x="16726" y="2952"/>
                  <a:pt x="16383" y="2952"/>
                </a:cubicBezTo>
                <a:cubicBezTo>
                  <a:pt x="16223" y="2952"/>
                  <a:pt x="16040" y="2952"/>
                  <a:pt x="15880" y="3002"/>
                </a:cubicBezTo>
                <a:cubicBezTo>
                  <a:pt x="15286" y="3153"/>
                  <a:pt x="14692" y="3203"/>
                  <a:pt x="14097" y="3228"/>
                </a:cubicBezTo>
                <a:cubicBezTo>
                  <a:pt x="13526" y="3228"/>
                  <a:pt x="12977" y="3354"/>
                  <a:pt x="12429" y="3479"/>
                </a:cubicBezTo>
                <a:cubicBezTo>
                  <a:pt x="11675" y="3655"/>
                  <a:pt x="10920" y="3931"/>
                  <a:pt x="10166" y="4182"/>
                </a:cubicBezTo>
                <a:cubicBezTo>
                  <a:pt x="9503" y="4383"/>
                  <a:pt x="8840" y="4584"/>
                  <a:pt x="8200" y="4810"/>
                </a:cubicBezTo>
                <a:cubicBezTo>
                  <a:pt x="7675" y="5011"/>
                  <a:pt x="7172" y="5237"/>
                  <a:pt x="6669" y="5463"/>
                </a:cubicBezTo>
                <a:cubicBezTo>
                  <a:pt x="6440" y="5564"/>
                  <a:pt x="6212" y="5689"/>
                  <a:pt x="5960" y="5765"/>
                </a:cubicBezTo>
                <a:cubicBezTo>
                  <a:pt x="5000" y="6066"/>
                  <a:pt x="4132" y="6619"/>
                  <a:pt x="3217" y="7071"/>
                </a:cubicBezTo>
                <a:cubicBezTo>
                  <a:pt x="2806" y="7272"/>
                  <a:pt x="2395" y="7473"/>
                  <a:pt x="1960" y="7598"/>
                </a:cubicBezTo>
                <a:cubicBezTo>
                  <a:pt x="1800" y="7648"/>
                  <a:pt x="1640" y="7699"/>
                  <a:pt x="1480" y="7774"/>
                </a:cubicBezTo>
                <a:cubicBezTo>
                  <a:pt x="1366" y="7824"/>
                  <a:pt x="1343" y="7975"/>
                  <a:pt x="1435" y="8075"/>
                </a:cubicBezTo>
                <a:cubicBezTo>
                  <a:pt x="1503" y="8151"/>
                  <a:pt x="1572" y="8226"/>
                  <a:pt x="1640" y="8301"/>
                </a:cubicBezTo>
                <a:cubicBezTo>
                  <a:pt x="1869" y="8527"/>
                  <a:pt x="2097" y="8754"/>
                  <a:pt x="2303" y="9005"/>
                </a:cubicBezTo>
                <a:cubicBezTo>
                  <a:pt x="2669" y="9457"/>
                  <a:pt x="3103" y="9834"/>
                  <a:pt x="3377" y="10361"/>
                </a:cubicBezTo>
                <a:cubicBezTo>
                  <a:pt x="3446" y="10487"/>
                  <a:pt x="3560" y="10562"/>
                  <a:pt x="3652" y="10637"/>
                </a:cubicBezTo>
                <a:cubicBezTo>
                  <a:pt x="3743" y="10738"/>
                  <a:pt x="3835" y="10838"/>
                  <a:pt x="3903" y="10939"/>
                </a:cubicBezTo>
                <a:cubicBezTo>
                  <a:pt x="4040" y="11140"/>
                  <a:pt x="4177" y="11340"/>
                  <a:pt x="4315" y="11516"/>
                </a:cubicBezTo>
                <a:cubicBezTo>
                  <a:pt x="4680" y="12044"/>
                  <a:pt x="5069" y="12546"/>
                  <a:pt x="5435" y="13074"/>
                </a:cubicBezTo>
                <a:cubicBezTo>
                  <a:pt x="5709" y="13450"/>
                  <a:pt x="5800" y="13526"/>
                  <a:pt x="6212" y="13400"/>
                </a:cubicBezTo>
                <a:cubicBezTo>
                  <a:pt x="6692" y="13249"/>
                  <a:pt x="7195" y="13124"/>
                  <a:pt x="7675" y="12973"/>
                </a:cubicBezTo>
                <a:cubicBezTo>
                  <a:pt x="8269" y="12772"/>
                  <a:pt x="8863" y="12571"/>
                  <a:pt x="9435" y="12370"/>
                </a:cubicBezTo>
                <a:cubicBezTo>
                  <a:pt x="9755" y="12270"/>
                  <a:pt x="9823" y="12094"/>
                  <a:pt x="9663" y="11742"/>
                </a:cubicBezTo>
                <a:cubicBezTo>
                  <a:pt x="9572" y="11567"/>
                  <a:pt x="9480" y="11391"/>
                  <a:pt x="9435" y="11190"/>
                </a:cubicBezTo>
                <a:cubicBezTo>
                  <a:pt x="9297" y="10713"/>
                  <a:pt x="9389" y="10512"/>
                  <a:pt x="9777" y="10286"/>
                </a:cubicBezTo>
                <a:cubicBezTo>
                  <a:pt x="10189" y="10034"/>
                  <a:pt x="10623" y="9808"/>
                  <a:pt x="11012" y="9507"/>
                </a:cubicBezTo>
                <a:cubicBezTo>
                  <a:pt x="11286" y="9306"/>
                  <a:pt x="11560" y="9231"/>
                  <a:pt x="11857" y="9130"/>
                </a:cubicBezTo>
                <a:cubicBezTo>
                  <a:pt x="12177" y="9030"/>
                  <a:pt x="12406" y="9130"/>
                  <a:pt x="12612" y="9381"/>
                </a:cubicBezTo>
                <a:cubicBezTo>
                  <a:pt x="12749" y="9532"/>
                  <a:pt x="12840" y="9733"/>
                  <a:pt x="12932" y="9909"/>
                </a:cubicBezTo>
                <a:cubicBezTo>
                  <a:pt x="13297" y="10687"/>
                  <a:pt x="13457" y="10738"/>
                  <a:pt x="14189" y="10386"/>
                </a:cubicBezTo>
                <a:cubicBezTo>
                  <a:pt x="14600" y="10185"/>
                  <a:pt x="15012" y="10009"/>
                  <a:pt x="15423" y="9808"/>
                </a:cubicBezTo>
                <a:cubicBezTo>
                  <a:pt x="15812" y="9607"/>
                  <a:pt x="16223" y="9407"/>
                  <a:pt x="16612" y="9206"/>
                </a:cubicBezTo>
                <a:cubicBezTo>
                  <a:pt x="16795" y="9105"/>
                  <a:pt x="16909" y="8954"/>
                  <a:pt x="16909" y="8754"/>
                </a:cubicBezTo>
                <a:cubicBezTo>
                  <a:pt x="16909" y="8226"/>
                  <a:pt x="17000" y="7674"/>
                  <a:pt x="16817" y="7146"/>
                </a:cubicBezTo>
                <a:cubicBezTo>
                  <a:pt x="16795" y="7046"/>
                  <a:pt x="16772" y="6945"/>
                  <a:pt x="16772" y="6820"/>
                </a:cubicBezTo>
                <a:cubicBezTo>
                  <a:pt x="16840" y="6292"/>
                  <a:pt x="16840" y="5740"/>
                  <a:pt x="16840" y="5187"/>
                </a:cubicBezTo>
                <a:close/>
                <a:moveTo>
                  <a:pt x="20200" y="12119"/>
                </a:moveTo>
                <a:cubicBezTo>
                  <a:pt x="20200" y="12019"/>
                  <a:pt x="20177" y="11918"/>
                  <a:pt x="20177" y="11818"/>
                </a:cubicBezTo>
                <a:cubicBezTo>
                  <a:pt x="20109" y="11290"/>
                  <a:pt x="19995" y="10788"/>
                  <a:pt x="19972" y="10260"/>
                </a:cubicBezTo>
                <a:cubicBezTo>
                  <a:pt x="19903" y="9105"/>
                  <a:pt x="19469" y="8050"/>
                  <a:pt x="19286" y="6945"/>
                </a:cubicBezTo>
                <a:cubicBezTo>
                  <a:pt x="19286" y="6920"/>
                  <a:pt x="19263" y="6895"/>
                  <a:pt x="19263" y="6870"/>
                </a:cubicBezTo>
                <a:cubicBezTo>
                  <a:pt x="19057" y="6167"/>
                  <a:pt x="18852" y="5463"/>
                  <a:pt x="18623" y="4760"/>
                </a:cubicBezTo>
                <a:cubicBezTo>
                  <a:pt x="18417" y="4157"/>
                  <a:pt x="18189" y="3580"/>
                  <a:pt x="17983" y="3002"/>
                </a:cubicBezTo>
                <a:cubicBezTo>
                  <a:pt x="17960" y="2952"/>
                  <a:pt x="17915" y="2927"/>
                  <a:pt x="17869" y="2876"/>
                </a:cubicBezTo>
                <a:cubicBezTo>
                  <a:pt x="17846" y="2952"/>
                  <a:pt x="17800" y="3002"/>
                  <a:pt x="17800" y="3077"/>
                </a:cubicBezTo>
                <a:cubicBezTo>
                  <a:pt x="17823" y="3429"/>
                  <a:pt x="17869" y="3780"/>
                  <a:pt x="17892" y="4132"/>
                </a:cubicBezTo>
                <a:cubicBezTo>
                  <a:pt x="17892" y="4509"/>
                  <a:pt x="17846" y="4886"/>
                  <a:pt x="17869" y="5237"/>
                </a:cubicBezTo>
                <a:cubicBezTo>
                  <a:pt x="17960" y="6518"/>
                  <a:pt x="17915" y="7824"/>
                  <a:pt x="18235" y="9080"/>
                </a:cubicBezTo>
                <a:cubicBezTo>
                  <a:pt x="18303" y="9331"/>
                  <a:pt x="18235" y="9582"/>
                  <a:pt x="18029" y="9733"/>
                </a:cubicBezTo>
                <a:cubicBezTo>
                  <a:pt x="17937" y="9808"/>
                  <a:pt x="17846" y="9884"/>
                  <a:pt x="17732" y="9909"/>
                </a:cubicBezTo>
                <a:cubicBezTo>
                  <a:pt x="16932" y="10235"/>
                  <a:pt x="16200" y="10738"/>
                  <a:pt x="15355" y="10964"/>
                </a:cubicBezTo>
                <a:cubicBezTo>
                  <a:pt x="15240" y="10989"/>
                  <a:pt x="15149" y="11064"/>
                  <a:pt x="15057" y="11114"/>
                </a:cubicBezTo>
                <a:cubicBezTo>
                  <a:pt x="14875" y="11215"/>
                  <a:pt x="14715" y="11315"/>
                  <a:pt x="14532" y="11391"/>
                </a:cubicBezTo>
                <a:cubicBezTo>
                  <a:pt x="14029" y="11617"/>
                  <a:pt x="13983" y="11667"/>
                  <a:pt x="14189" y="12245"/>
                </a:cubicBezTo>
                <a:cubicBezTo>
                  <a:pt x="14303" y="12546"/>
                  <a:pt x="14257" y="12822"/>
                  <a:pt x="14075" y="13074"/>
                </a:cubicBezTo>
                <a:cubicBezTo>
                  <a:pt x="13983" y="13174"/>
                  <a:pt x="13869" y="13274"/>
                  <a:pt x="13755" y="13350"/>
                </a:cubicBezTo>
                <a:cubicBezTo>
                  <a:pt x="13435" y="13551"/>
                  <a:pt x="13092" y="13727"/>
                  <a:pt x="12772" y="13953"/>
                </a:cubicBezTo>
                <a:cubicBezTo>
                  <a:pt x="12452" y="14179"/>
                  <a:pt x="12086" y="14380"/>
                  <a:pt x="11743" y="14555"/>
                </a:cubicBezTo>
                <a:cubicBezTo>
                  <a:pt x="11446" y="14706"/>
                  <a:pt x="11217" y="14681"/>
                  <a:pt x="10966" y="14430"/>
                </a:cubicBezTo>
                <a:cubicBezTo>
                  <a:pt x="10692" y="14179"/>
                  <a:pt x="10555" y="13852"/>
                  <a:pt x="10417" y="13526"/>
                </a:cubicBezTo>
                <a:cubicBezTo>
                  <a:pt x="10257" y="13199"/>
                  <a:pt x="10257" y="13174"/>
                  <a:pt x="9937" y="13274"/>
                </a:cubicBezTo>
                <a:cubicBezTo>
                  <a:pt x="9229" y="13526"/>
                  <a:pt x="8497" y="13676"/>
                  <a:pt x="7812" y="14003"/>
                </a:cubicBezTo>
                <a:cubicBezTo>
                  <a:pt x="7720" y="14053"/>
                  <a:pt x="7606" y="14053"/>
                  <a:pt x="7492" y="14078"/>
                </a:cubicBezTo>
                <a:cubicBezTo>
                  <a:pt x="7149" y="14154"/>
                  <a:pt x="6806" y="14229"/>
                  <a:pt x="6463" y="14304"/>
                </a:cubicBezTo>
                <a:cubicBezTo>
                  <a:pt x="6189" y="14380"/>
                  <a:pt x="6120" y="14505"/>
                  <a:pt x="6166" y="14807"/>
                </a:cubicBezTo>
                <a:cubicBezTo>
                  <a:pt x="6257" y="15384"/>
                  <a:pt x="6326" y="15962"/>
                  <a:pt x="6486" y="16514"/>
                </a:cubicBezTo>
                <a:cubicBezTo>
                  <a:pt x="6646" y="17117"/>
                  <a:pt x="6669" y="17720"/>
                  <a:pt x="6806" y="18323"/>
                </a:cubicBezTo>
                <a:cubicBezTo>
                  <a:pt x="6897" y="18775"/>
                  <a:pt x="6943" y="19277"/>
                  <a:pt x="7012" y="19729"/>
                </a:cubicBezTo>
                <a:cubicBezTo>
                  <a:pt x="7057" y="19955"/>
                  <a:pt x="7149" y="20031"/>
                  <a:pt x="7355" y="20031"/>
                </a:cubicBezTo>
                <a:cubicBezTo>
                  <a:pt x="7423" y="20031"/>
                  <a:pt x="7492" y="20006"/>
                  <a:pt x="7560" y="20006"/>
                </a:cubicBezTo>
                <a:cubicBezTo>
                  <a:pt x="8246" y="19830"/>
                  <a:pt x="8932" y="19654"/>
                  <a:pt x="9617" y="19503"/>
                </a:cubicBezTo>
                <a:cubicBezTo>
                  <a:pt x="9800" y="19453"/>
                  <a:pt x="10006" y="19403"/>
                  <a:pt x="10189" y="19353"/>
                </a:cubicBezTo>
                <a:cubicBezTo>
                  <a:pt x="10943" y="19177"/>
                  <a:pt x="11675" y="18875"/>
                  <a:pt x="12383" y="18599"/>
                </a:cubicBezTo>
                <a:cubicBezTo>
                  <a:pt x="12886" y="18398"/>
                  <a:pt x="13366" y="18147"/>
                  <a:pt x="13846" y="17921"/>
                </a:cubicBezTo>
                <a:cubicBezTo>
                  <a:pt x="14326" y="17695"/>
                  <a:pt x="14829" y="17469"/>
                  <a:pt x="15309" y="17243"/>
                </a:cubicBezTo>
                <a:cubicBezTo>
                  <a:pt x="15995" y="16916"/>
                  <a:pt x="16589" y="16414"/>
                  <a:pt x="17229" y="16012"/>
                </a:cubicBezTo>
                <a:cubicBezTo>
                  <a:pt x="17640" y="15736"/>
                  <a:pt x="18029" y="15460"/>
                  <a:pt x="18509" y="15334"/>
                </a:cubicBezTo>
                <a:cubicBezTo>
                  <a:pt x="18600" y="15309"/>
                  <a:pt x="18715" y="15234"/>
                  <a:pt x="18783" y="15158"/>
                </a:cubicBezTo>
                <a:cubicBezTo>
                  <a:pt x="19080" y="14857"/>
                  <a:pt x="19377" y="14530"/>
                  <a:pt x="19652" y="14204"/>
                </a:cubicBezTo>
                <a:cubicBezTo>
                  <a:pt x="19766" y="14078"/>
                  <a:pt x="19857" y="13902"/>
                  <a:pt x="19903" y="13727"/>
                </a:cubicBezTo>
                <a:cubicBezTo>
                  <a:pt x="20017" y="13325"/>
                  <a:pt x="20086" y="12923"/>
                  <a:pt x="20177" y="12521"/>
                </a:cubicBezTo>
                <a:cubicBezTo>
                  <a:pt x="20155" y="12446"/>
                  <a:pt x="20177" y="12270"/>
                  <a:pt x="20200" y="12119"/>
                </a:cubicBezTo>
                <a:close/>
                <a:moveTo>
                  <a:pt x="5480" y="20232"/>
                </a:moveTo>
                <a:cubicBezTo>
                  <a:pt x="5480" y="20232"/>
                  <a:pt x="5480" y="20257"/>
                  <a:pt x="5480" y="20257"/>
                </a:cubicBezTo>
                <a:cubicBezTo>
                  <a:pt x="5686" y="20257"/>
                  <a:pt x="5892" y="20257"/>
                  <a:pt x="6120" y="20257"/>
                </a:cubicBezTo>
                <a:cubicBezTo>
                  <a:pt x="6417" y="20257"/>
                  <a:pt x="6463" y="20207"/>
                  <a:pt x="6395" y="19880"/>
                </a:cubicBezTo>
                <a:cubicBezTo>
                  <a:pt x="6280" y="19327"/>
                  <a:pt x="6143" y="18775"/>
                  <a:pt x="6029" y="18222"/>
                </a:cubicBezTo>
                <a:cubicBezTo>
                  <a:pt x="5960" y="17946"/>
                  <a:pt x="5915" y="17645"/>
                  <a:pt x="5846" y="17368"/>
                </a:cubicBezTo>
                <a:cubicBezTo>
                  <a:pt x="5640" y="16540"/>
                  <a:pt x="5435" y="15736"/>
                  <a:pt x="5366" y="14882"/>
                </a:cubicBezTo>
                <a:cubicBezTo>
                  <a:pt x="5320" y="14455"/>
                  <a:pt x="5183" y="14103"/>
                  <a:pt x="4955" y="13802"/>
                </a:cubicBezTo>
                <a:cubicBezTo>
                  <a:pt x="4840" y="13626"/>
                  <a:pt x="4703" y="13475"/>
                  <a:pt x="4566" y="13325"/>
                </a:cubicBezTo>
                <a:cubicBezTo>
                  <a:pt x="4520" y="13274"/>
                  <a:pt x="4452" y="13274"/>
                  <a:pt x="4383" y="13249"/>
                </a:cubicBezTo>
                <a:cubicBezTo>
                  <a:pt x="4360" y="13325"/>
                  <a:pt x="4337" y="13400"/>
                  <a:pt x="4337" y="13450"/>
                </a:cubicBezTo>
                <a:cubicBezTo>
                  <a:pt x="4337" y="13526"/>
                  <a:pt x="4360" y="13601"/>
                  <a:pt x="4360" y="13676"/>
                </a:cubicBezTo>
                <a:cubicBezTo>
                  <a:pt x="4475" y="14229"/>
                  <a:pt x="4566" y="14756"/>
                  <a:pt x="4703" y="15284"/>
                </a:cubicBezTo>
                <a:cubicBezTo>
                  <a:pt x="4772" y="15585"/>
                  <a:pt x="4886" y="15861"/>
                  <a:pt x="4955" y="16163"/>
                </a:cubicBezTo>
                <a:cubicBezTo>
                  <a:pt x="5023" y="16389"/>
                  <a:pt x="5069" y="16615"/>
                  <a:pt x="5137" y="16816"/>
                </a:cubicBezTo>
                <a:cubicBezTo>
                  <a:pt x="5206" y="17092"/>
                  <a:pt x="5297" y="17368"/>
                  <a:pt x="5366" y="17670"/>
                </a:cubicBezTo>
                <a:cubicBezTo>
                  <a:pt x="5435" y="17996"/>
                  <a:pt x="5503" y="18323"/>
                  <a:pt x="5572" y="18649"/>
                </a:cubicBezTo>
                <a:cubicBezTo>
                  <a:pt x="5595" y="18800"/>
                  <a:pt x="5595" y="18926"/>
                  <a:pt x="5457" y="19026"/>
                </a:cubicBezTo>
                <a:cubicBezTo>
                  <a:pt x="5366" y="19076"/>
                  <a:pt x="5252" y="19026"/>
                  <a:pt x="5137" y="18850"/>
                </a:cubicBezTo>
                <a:cubicBezTo>
                  <a:pt x="5023" y="18674"/>
                  <a:pt x="4932" y="18474"/>
                  <a:pt x="4863" y="18273"/>
                </a:cubicBezTo>
                <a:cubicBezTo>
                  <a:pt x="4680" y="17695"/>
                  <a:pt x="4429" y="17142"/>
                  <a:pt x="4406" y="16514"/>
                </a:cubicBezTo>
                <a:cubicBezTo>
                  <a:pt x="4406" y="16439"/>
                  <a:pt x="4383" y="16364"/>
                  <a:pt x="4360" y="16288"/>
                </a:cubicBezTo>
                <a:cubicBezTo>
                  <a:pt x="4109" y="15259"/>
                  <a:pt x="3835" y="14204"/>
                  <a:pt x="3583" y="13174"/>
                </a:cubicBezTo>
                <a:cubicBezTo>
                  <a:pt x="3560" y="13074"/>
                  <a:pt x="3537" y="12998"/>
                  <a:pt x="3492" y="12923"/>
                </a:cubicBezTo>
                <a:cubicBezTo>
                  <a:pt x="3309" y="12571"/>
                  <a:pt x="3195" y="12194"/>
                  <a:pt x="3172" y="11793"/>
                </a:cubicBezTo>
                <a:cubicBezTo>
                  <a:pt x="3172" y="11667"/>
                  <a:pt x="3126" y="11516"/>
                  <a:pt x="3057" y="11416"/>
                </a:cubicBezTo>
                <a:cubicBezTo>
                  <a:pt x="2875" y="11140"/>
                  <a:pt x="2692" y="10888"/>
                  <a:pt x="2486" y="10612"/>
                </a:cubicBezTo>
                <a:cubicBezTo>
                  <a:pt x="2463" y="10587"/>
                  <a:pt x="2417" y="10537"/>
                  <a:pt x="2395" y="10512"/>
                </a:cubicBezTo>
                <a:cubicBezTo>
                  <a:pt x="2326" y="10487"/>
                  <a:pt x="2257" y="10512"/>
                  <a:pt x="2280" y="10587"/>
                </a:cubicBezTo>
                <a:cubicBezTo>
                  <a:pt x="2303" y="10788"/>
                  <a:pt x="2349" y="11014"/>
                  <a:pt x="2417" y="11215"/>
                </a:cubicBezTo>
                <a:cubicBezTo>
                  <a:pt x="2692" y="11968"/>
                  <a:pt x="2943" y="12747"/>
                  <a:pt x="3126" y="13526"/>
                </a:cubicBezTo>
                <a:cubicBezTo>
                  <a:pt x="3172" y="13676"/>
                  <a:pt x="3217" y="13852"/>
                  <a:pt x="3286" y="14003"/>
                </a:cubicBezTo>
                <a:cubicBezTo>
                  <a:pt x="3400" y="14304"/>
                  <a:pt x="3537" y="14631"/>
                  <a:pt x="3629" y="14932"/>
                </a:cubicBezTo>
                <a:cubicBezTo>
                  <a:pt x="3743" y="15284"/>
                  <a:pt x="3835" y="15660"/>
                  <a:pt x="3903" y="16037"/>
                </a:cubicBezTo>
                <a:cubicBezTo>
                  <a:pt x="3926" y="16163"/>
                  <a:pt x="3926" y="16288"/>
                  <a:pt x="3903" y="16389"/>
                </a:cubicBezTo>
                <a:cubicBezTo>
                  <a:pt x="3880" y="16540"/>
                  <a:pt x="3697" y="16565"/>
                  <a:pt x="3606" y="16439"/>
                </a:cubicBezTo>
                <a:cubicBezTo>
                  <a:pt x="3537" y="16339"/>
                  <a:pt x="3492" y="16188"/>
                  <a:pt x="3423" y="16062"/>
                </a:cubicBezTo>
                <a:cubicBezTo>
                  <a:pt x="3217" y="15535"/>
                  <a:pt x="3035" y="15007"/>
                  <a:pt x="2783" y="14505"/>
                </a:cubicBezTo>
                <a:cubicBezTo>
                  <a:pt x="2326" y="13651"/>
                  <a:pt x="2120" y="12697"/>
                  <a:pt x="1846" y="11793"/>
                </a:cubicBezTo>
                <a:cubicBezTo>
                  <a:pt x="1732" y="11441"/>
                  <a:pt x="1617" y="11089"/>
                  <a:pt x="1549" y="10738"/>
                </a:cubicBezTo>
                <a:cubicBezTo>
                  <a:pt x="1389" y="10135"/>
                  <a:pt x="1252" y="9507"/>
                  <a:pt x="1115" y="8904"/>
                </a:cubicBezTo>
                <a:cubicBezTo>
                  <a:pt x="1092" y="8829"/>
                  <a:pt x="1046" y="8728"/>
                  <a:pt x="1000" y="8653"/>
                </a:cubicBezTo>
                <a:cubicBezTo>
                  <a:pt x="977" y="8603"/>
                  <a:pt x="909" y="8578"/>
                  <a:pt x="863" y="8578"/>
                </a:cubicBezTo>
                <a:cubicBezTo>
                  <a:pt x="817" y="8578"/>
                  <a:pt x="772" y="8653"/>
                  <a:pt x="772" y="8703"/>
                </a:cubicBezTo>
                <a:cubicBezTo>
                  <a:pt x="749" y="8804"/>
                  <a:pt x="772" y="8929"/>
                  <a:pt x="772" y="9030"/>
                </a:cubicBezTo>
                <a:cubicBezTo>
                  <a:pt x="795" y="9206"/>
                  <a:pt x="817" y="9407"/>
                  <a:pt x="817" y="9582"/>
                </a:cubicBezTo>
                <a:cubicBezTo>
                  <a:pt x="817" y="10135"/>
                  <a:pt x="932" y="10687"/>
                  <a:pt x="1046" y="11215"/>
                </a:cubicBezTo>
                <a:cubicBezTo>
                  <a:pt x="1252" y="12144"/>
                  <a:pt x="1526" y="13074"/>
                  <a:pt x="1777" y="14003"/>
                </a:cubicBezTo>
                <a:cubicBezTo>
                  <a:pt x="1846" y="14254"/>
                  <a:pt x="1915" y="14505"/>
                  <a:pt x="1983" y="14756"/>
                </a:cubicBezTo>
                <a:cubicBezTo>
                  <a:pt x="2052" y="14982"/>
                  <a:pt x="2143" y="15208"/>
                  <a:pt x="2212" y="15460"/>
                </a:cubicBezTo>
                <a:cubicBezTo>
                  <a:pt x="2280" y="15686"/>
                  <a:pt x="2326" y="15912"/>
                  <a:pt x="2417" y="16113"/>
                </a:cubicBezTo>
                <a:cubicBezTo>
                  <a:pt x="2692" y="16816"/>
                  <a:pt x="2943" y="17494"/>
                  <a:pt x="3240" y="18197"/>
                </a:cubicBezTo>
                <a:cubicBezTo>
                  <a:pt x="3446" y="18725"/>
                  <a:pt x="3720" y="19202"/>
                  <a:pt x="3720" y="19805"/>
                </a:cubicBezTo>
                <a:cubicBezTo>
                  <a:pt x="3720" y="20106"/>
                  <a:pt x="3880" y="20232"/>
                  <a:pt x="4155" y="20282"/>
                </a:cubicBezTo>
                <a:cubicBezTo>
                  <a:pt x="4246" y="20307"/>
                  <a:pt x="4315" y="20282"/>
                  <a:pt x="4406" y="20282"/>
                </a:cubicBezTo>
                <a:cubicBezTo>
                  <a:pt x="4772" y="20282"/>
                  <a:pt x="5115" y="20257"/>
                  <a:pt x="5480" y="20232"/>
                </a:cubicBezTo>
                <a:close/>
                <a:moveTo>
                  <a:pt x="4109" y="4810"/>
                </a:moveTo>
                <a:cubicBezTo>
                  <a:pt x="4109" y="4886"/>
                  <a:pt x="4109" y="5036"/>
                  <a:pt x="4132" y="5162"/>
                </a:cubicBezTo>
                <a:cubicBezTo>
                  <a:pt x="4155" y="5338"/>
                  <a:pt x="4246" y="5388"/>
                  <a:pt x="4406" y="5338"/>
                </a:cubicBezTo>
                <a:cubicBezTo>
                  <a:pt x="4612" y="5262"/>
                  <a:pt x="4795" y="5162"/>
                  <a:pt x="4977" y="5087"/>
                </a:cubicBezTo>
                <a:cubicBezTo>
                  <a:pt x="5160" y="5011"/>
                  <a:pt x="5252" y="4886"/>
                  <a:pt x="5206" y="4660"/>
                </a:cubicBezTo>
                <a:cubicBezTo>
                  <a:pt x="5206" y="4609"/>
                  <a:pt x="5206" y="4534"/>
                  <a:pt x="5206" y="4484"/>
                </a:cubicBezTo>
                <a:cubicBezTo>
                  <a:pt x="5206" y="3931"/>
                  <a:pt x="5435" y="3479"/>
                  <a:pt x="5823" y="3127"/>
                </a:cubicBezTo>
                <a:cubicBezTo>
                  <a:pt x="6006" y="2977"/>
                  <a:pt x="6189" y="2801"/>
                  <a:pt x="6372" y="2625"/>
                </a:cubicBezTo>
                <a:cubicBezTo>
                  <a:pt x="6577" y="2424"/>
                  <a:pt x="6806" y="2299"/>
                  <a:pt x="7080" y="2248"/>
                </a:cubicBezTo>
                <a:cubicBezTo>
                  <a:pt x="7377" y="2173"/>
                  <a:pt x="7652" y="2248"/>
                  <a:pt x="7949" y="2274"/>
                </a:cubicBezTo>
                <a:cubicBezTo>
                  <a:pt x="8406" y="2324"/>
                  <a:pt x="8817" y="2500"/>
                  <a:pt x="9137" y="2826"/>
                </a:cubicBezTo>
                <a:cubicBezTo>
                  <a:pt x="9686" y="3404"/>
                  <a:pt x="9755" y="3203"/>
                  <a:pt x="10326" y="3002"/>
                </a:cubicBezTo>
                <a:cubicBezTo>
                  <a:pt x="10509" y="2927"/>
                  <a:pt x="10555" y="2826"/>
                  <a:pt x="10440" y="2650"/>
                </a:cubicBezTo>
                <a:cubicBezTo>
                  <a:pt x="10189" y="2248"/>
                  <a:pt x="9937" y="1872"/>
                  <a:pt x="9686" y="1495"/>
                </a:cubicBezTo>
                <a:cubicBezTo>
                  <a:pt x="9617" y="1394"/>
                  <a:pt x="9526" y="1319"/>
                  <a:pt x="9412" y="1294"/>
                </a:cubicBezTo>
                <a:cubicBezTo>
                  <a:pt x="9137" y="1194"/>
                  <a:pt x="8886" y="1118"/>
                  <a:pt x="8612" y="1043"/>
                </a:cubicBezTo>
                <a:cubicBezTo>
                  <a:pt x="8383" y="993"/>
                  <a:pt x="8132" y="967"/>
                  <a:pt x="7903" y="967"/>
                </a:cubicBezTo>
                <a:cubicBezTo>
                  <a:pt x="7743" y="967"/>
                  <a:pt x="7560" y="942"/>
                  <a:pt x="7400" y="967"/>
                </a:cubicBezTo>
                <a:cubicBezTo>
                  <a:pt x="6920" y="1018"/>
                  <a:pt x="6463" y="1143"/>
                  <a:pt x="6006" y="1319"/>
                </a:cubicBezTo>
                <a:cubicBezTo>
                  <a:pt x="5572" y="1495"/>
                  <a:pt x="5206" y="1796"/>
                  <a:pt x="4909" y="2148"/>
                </a:cubicBezTo>
                <a:cubicBezTo>
                  <a:pt x="4543" y="2575"/>
                  <a:pt x="4292" y="3102"/>
                  <a:pt x="4200" y="3705"/>
                </a:cubicBezTo>
                <a:cubicBezTo>
                  <a:pt x="4155" y="4007"/>
                  <a:pt x="4155" y="4383"/>
                  <a:pt x="4109" y="4810"/>
                </a:cubicBezTo>
                <a:close/>
                <a:moveTo>
                  <a:pt x="10417" y="11265"/>
                </a:moveTo>
                <a:cubicBezTo>
                  <a:pt x="10417" y="11340"/>
                  <a:pt x="10440" y="11416"/>
                  <a:pt x="10440" y="11491"/>
                </a:cubicBezTo>
                <a:cubicBezTo>
                  <a:pt x="10486" y="11742"/>
                  <a:pt x="10623" y="11843"/>
                  <a:pt x="10829" y="11742"/>
                </a:cubicBezTo>
                <a:cubicBezTo>
                  <a:pt x="10966" y="11692"/>
                  <a:pt x="11126" y="11617"/>
                  <a:pt x="11240" y="11541"/>
                </a:cubicBezTo>
                <a:cubicBezTo>
                  <a:pt x="11515" y="11366"/>
                  <a:pt x="11812" y="11240"/>
                  <a:pt x="12132" y="11140"/>
                </a:cubicBezTo>
                <a:cubicBezTo>
                  <a:pt x="12726" y="10939"/>
                  <a:pt x="12749" y="10863"/>
                  <a:pt x="12383" y="10311"/>
                </a:cubicBezTo>
                <a:cubicBezTo>
                  <a:pt x="12360" y="10286"/>
                  <a:pt x="12360" y="10261"/>
                  <a:pt x="12337" y="10235"/>
                </a:cubicBezTo>
                <a:cubicBezTo>
                  <a:pt x="12269" y="10135"/>
                  <a:pt x="12155" y="10085"/>
                  <a:pt x="12040" y="10110"/>
                </a:cubicBezTo>
                <a:cubicBezTo>
                  <a:pt x="11949" y="10135"/>
                  <a:pt x="11835" y="10135"/>
                  <a:pt x="11766" y="10185"/>
                </a:cubicBezTo>
                <a:cubicBezTo>
                  <a:pt x="11355" y="10411"/>
                  <a:pt x="10966" y="10662"/>
                  <a:pt x="10555" y="10914"/>
                </a:cubicBezTo>
                <a:cubicBezTo>
                  <a:pt x="10463" y="10989"/>
                  <a:pt x="10395" y="11114"/>
                  <a:pt x="10417" y="11265"/>
                </a:cubicBezTo>
                <a:close/>
                <a:moveTo>
                  <a:pt x="13092" y="11943"/>
                </a:moveTo>
                <a:cubicBezTo>
                  <a:pt x="12955" y="11968"/>
                  <a:pt x="12886" y="11994"/>
                  <a:pt x="12795" y="12019"/>
                </a:cubicBezTo>
                <a:cubicBezTo>
                  <a:pt x="12429" y="12144"/>
                  <a:pt x="12086" y="12270"/>
                  <a:pt x="11720" y="12420"/>
                </a:cubicBezTo>
                <a:cubicBezTo>
                  <a:pt x="11537" y="12496"/>
                  <a:pt x="11377" y="12621"/>
                  <a:pt x="11217" y="12747"/>
                </a:cubicBezTo>
                <a:cubicBezTo>
                  <a:pt x="11149" y="12797"/>
                  <a:pt x="11103" y="12923"/>
                  <a:pt x="11103" y="13023"/>
                </a:cubicBezTo>
                <a:cubicBezTo>
                  <a:pt x="11103" y="13450"/>
                  <a:pt x="11446" y="13727"/>
                  <a:pt x="11789" y="13500"/>
                </a:cubicBezTo>
                <a:cubicBezTo>
                  <a:pt x="12315" y="13174"/>
                  <a:pt x="12817" y="12822"/>
                  <a:pt x="13320" y="12471"/>
                </a:cubicBezTo>
                <a:cubicBezTo>
                  <a:pt x="13435" y="12395"/>
                  <a:pt x="13457" y="12220"/>
                  <a:pt x="13343" y="12119"/>
                </a:cubicBezTo>
                <a:cubicBezTo>
                  <a:pt x="13252" y="12019"/>
                  <a:pt x="13160" y="11994"/>
                  <a:pt x="13092" y="11943"/>
                </a:cubicBezTo>
                <a:close/>
                <a:moveTo>
                  <a:pt x="7812" y="3052"/>
                </a:moveTo>
                <a:cubicBezTo>
                  <a:pt x="7423" y="3052"/>
                  <a:pt x="7080" y="3178"/>
                  <a:pt x="6852" y="3379"/>
                </a:cubicBezTo>
                <a:cubicBezTo>
                  <a:pt x="6646" y="3554"/>
                  <a:pt x="6463" y="3755"/>
                  <a:pt x="6257" y="3981"/>
                </a:cubicBezTo>
                <a:cubicBezTo>
                  <a:pt x="6143" y="4107"/>
                  <a:pt x="5937" y="4233"/>
                  <a:pt x="6075" y="4434"/>
                </a:cubicBezTo>
                <a:cubicBezTo>
                  <a:pt x="6189" y="4584"/>
                  <a:pt x="6372" y="4459"/>
                  <a:pt x="6509" y="4408"/>
                </a:cubicBezTo>
                <a:cubicBezTo>
                  <a:pt x="7172" y="4157"/>
                  <a:pt x="7857" y="3881"/>
                  <a:pt x="8520" y="3630"/>
                </a:cubicBezTo>
                <a:cubicBezTo>
                  <a:pt x="8543" y="3630"/>
                  <a:pt x="8589" y="3605"/>
                  <a:pt x="8589" y="3605"/>
                </a:cubicBezTo>
                <a:cubicBezTo>
                  <a:pt x="8635" y="3554"/>
                  <a:pt x="8680" y="3504"/>
                  <a:pt x="8680" y="3479"/>
                </a:cubicBezTo>
                <a:cubicBezTo>
                  <a:pt x="8680" y="3429"/>
                  <a:pt x="8635" y="3354"/>
                  <a:pt x="8589" y="3354"/>
                </a:cubicBezTo>
                <a:cubicBezTo>
                  <a:pt x="8315" y="3203"/>
                  <a:pt x="7995" y="3102"/>
                  <a:pt x="7812" y="3052"/>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3000"/>
          </a:p>
        </p:txBody>
      </p:sp>
      <p:sp>
        <p:nvSpPr>
          <p:cNvPr id="21" name="Shape">
            <a:extLst>
              <a:ext uri="{FF2B5EF4-FFF2-40B4-BE49-F238E27FC236}">
                <a16:creationId xmlns:a16="http://schemas.microsoft.com/office/drawing/2014/main" id="{7BA3BD6D-627F-2441-80AF-92AC37903CCE}"/>
              </a:ext>
            </a:extLst>
          </p:cNvPr>
          <p:cNvSpPr/>
          <p:nvPr userDrawn="1"/>
        </p:nvSpPr>
        <p:spPr>
          <a:xfrm>
            <a:off x="8541005" y="840841"/>
            <a:ext cx="1147161" cy="1251679"/>
          </a:xfrm>
          <a:custGeom>
            <a:avLst/>
            <a:gdLst/>
            <a:ahLst/>
            <a:cxnLst>
              <a:cxn ang="0">
                <a:pos x="wd2" y="hd2"/>
              </a:cxn>
              <a:cxn ang="5400000">
                <a:pos x="wd2" y="hd2"/>
              </a:cxn>
              <a:cxn ang="10800000">
                <a:pos x="wd2" y="hd2"/>
              </a:cxn>
              <a:cxn ang="16200000">
                <a:pos x="wd2" y="hd2"/>
              </a:cxn>
            </a:cxnLst>
            <a:rect l="0" t="0" r="r" b="b"/>
            <a:pathLst>
              <a:path w="21518" h="21551" extrusionOk="0">
                <a:moveTo>
                  <a:pt x="8238" y="13141"/>
                </a:moveTo>
                <a:cubicBezTo>
                  <a:pt x="8693" y="13161"/>
                  <a:pt x="9079" y="13308"/>
                  <a:pt x="9352" y="13662"/>
                </a:cubicBezTo>
                <a:cubicBezTo>
                  <a:pt x="9557" y="13934"/>
                  <a:pt x="9761" y="14226"/>
                  <a:pt x="9807" y="14560"/>
                </a:cubicBezTo>
                <a:cubicBezTo>
                  <a:pt x="9830" y="14685"/>
                  <a:pt x="9875" y="14810"/>
                  <a:pt x="9921" y="14935"/>
                </a:cubicBezTo>
                <a:cubicBezTo>
                  <a:pt x="9989" y="15123"/>
                  <a:pt x="10080" y="15165"/>
                  <a:pt x="10262" y="15061"/>
                </a:cubicBezTo>
                <a:cubicBezTo>
                  <a:pt x="10489" y="14914"/>
                  <a:pt x="10716" y="14768"/>
                  <a:pt x="10944" y="14601"/>
                </a:cubicBezTo>
                <a:cubicBezTo>
                  <a:pt x="11171" y="14414"/>
                  <a:pt x="11398" y="14226"/>
                  <a:pt x="11626" y="14038"/>
                </a:cubicBezTo>
                <a:cubicBezTo>
                  <a:pt x="11899" y="13808"/>
                  <a:pt x="12012" y="13558"/>
                  <a:pt x="11921" y="13203"/>
                </a:cubicBezTo>
                <a:cubicBezTo>
                  <a:pt x="11830" y="12869"/>
                  <a:pt x="11808" y="12514"/>
                  <a:pt x="11762" y="12181"/>
                </a:cubicBezTo>
                <a:cubicBezTo>
                  <a:pt x="11694" y="11554"/>
                  <a:pt x="11603" y="10908"/>
                  <a:pt x="11558" y="10281"/>
                </a:cubicBezTo>
                <a:cubicBezTo>
                  <a:pt x="11535" y="9968"/>
                  <a:pt x="11467" y="9676"/>
                  <a:pt x="11353" y="9384"/>
                </a:cubicBezTo>
                <a:cubicBezTo>
                  <a:pt x="11307" y="9301"/>
                  <a:pt x="11239" y="9217"/>
                  <a:pt x="11148" y="9154"/>
                </a:cubicBezTo>
                <a:cubicBezTo>
                  <a:pt x="10989" y="9050"/>
                  <a:pt x="10830" y="8988"/>
                  <a:pt x="10671" y="8904"/>
                </a:cubicBezTo>
                <a:cubicBezTo>
                  <a:pt x="9875" y="8528"/>
                  <a:pt x="9125" y="8090"/>
                  <a:pt x="8374" y="7652"/>
                </a:cubicBezTo>
                <a:cubicBezTo>
                  <a:pt x="8011" y="7443"/>
                  <a:pt x="7624" y="7255"/>
                  <a:pt x="7260" y="7047"/>
                </a:cubicBezTo>
                <a:cubicBezTo>
                  <a:pt x="7056" y="6942"/>
                  <a:pt x="6851" y="6838"/>
                  <a:pt x="6669" y="6692"/>
                </a:cubicBezTo>
                <a:cubicBezTo>
                  <a:pt x="6305" y="6421"/>
                  <a:pt x="6374" y="5961"/>
                  <a:pt x="6806" y="5794"/>
                </a:cubicBezTo>
                <a:cubicBezTo>
                  <a:pt x="7647" y="5461"/>
                  <a:pt x="8511" y="5148"/>
                  <a:pt x="9352" y="4814"/>
                </a:cubicBezTo>
                <a:cubicBezTo>
                  <a:pt x="9511" y="4751"/>
                  <a:pt x="9670" y="4668"/>
                  <a:pt x="9852" y="4605"/>
                </a:cubicBezTo>
                <a:cubicBezTo>
                  <a:pt x="10853" y="4250"/>
                  <a:pt x="11785" y="3812"/>
                  <a:pt x="12763" y="3457"/>
                </a:cubicBezTo>
                <a:cubicBezTo>
                  <a:pt x="13467" y="3186"/>
                  <a:pt x="14172" y="2914"/>
                  <a:pt x="14877" y="2643"/>
                </a:cubicBezTo>
                <a:cubicBezTo>
                  <a:pt x="15446" y="2414"/>
                  <a:pt x="16037" y="2226"/>
                  <a:pt x="16628" y="2017"/>
                </a:cubicBezTo>
                <a:cubicBezTo>
                  <a:pt x="16764" y="1975"/>
                  <a:pt x="16901" y="1913"/>
                  <a:pt x="17037" y="1829"/>
                </a:cubicBezTo>
                <a:cubicBezTo>
                  <a:pt x="17492" y="1579"/>
                  <a:pt x="17947" y="1349"/>
                  <a:pt x="18447" y="1182"/>
                </a:cubicBezTo>
                <a:cubicBezTo>
                  <a:pt x="19243" y="911"/>
                  <a:pt x="20016" y="577"/>
                  <a:pt x="20743" y="160"/>
                </a:cubicBezTo>
                <a:cubicBezTo>
                  <a:pt x="20857" y="97"/>
                  <a:pt x="20971" y="34"/>
                  <a:pt x="21084" y="14"/>
                </a:cubicBezTo>
                <a:cubicBezTo>
                  <a:pt x="21334" y="-49"/>
                  <a:pt x="21539" y="118"/>
                  <a:pt x="21516" y="348"/>
                </a:cubicBezTo>
                <a:cubicBezTo>
                  <a:pt x="21494" y="452"/>
                  <a:pt x="21448" y="556"/>
                  <a:pt x="21403" y="661"/>
                </a:cubicBezTo>
                <a:cubicBezTo>
                  <a:pt x="21130" y="1287"/>
                  <a:pt x="20925" y="1913"/>
                  <a:pt x="20880" y="2581"/>
                </a:cubicBezTo>
                <a:cubicBezTo>
                  <a:pt x="20857" y="2810"/>
                  <a:pt x="20857" y="3040"/>
                  <a:pt x="20675" y="3228"/>
                </a:cubicBezTo>
                <a:cubicBezTo>
                  <a:pt x="20630" y="3290"/>
                  <a:pt x="20584" y="3394"/>
                  <a:pt x="20607" y="3478"/>
                </a:cubicBezTo>
                <a:cubicBezTo>
                  <a:pt x="20698" y="3895"/>
                  <a:pt x="20630" y="4313"/>
                  <a:pt x="20584" y="4730"/>
                </a:cubicBezTo>
                <a:cubicBezTo>
                  <a:pt x="20539" y="5210"/>
                  <a:pt x="20425" y="5669"/>
                  <a:pt x="20379" y="6128"/>
                </a:cubicBezTo>
                <a:cubicBezTo>
                  <a:pt x="20288" y="6838"/>
                  <a:pt x="20198" y="7548"/>
                  <a:pt x="20084" y="8257"/>
                </a:cubicBezTo>
                <a:cubicBezTo>
                  <a:pt x="20016" y="8695"/>
                  <a:pt x="19879" y="9113"/>
                  <a:pt x="19766" y="9530"/>
                </a:cubicBezTo>
                <a:cubicBezTo>
                  <a:pt x="19697" y="9822"/>
                  <a:pt x="19606" y="10135"/>
                  <a:pt x="19561" y="10428"/>
                </a:cubicBezTo>
                <a:cubicBezTo>
                  <a:pt x="19493" y="10908"/>
                  <a:pt x="19402" y="11388"/>
                  <a:pt x="19334" y="11868"/>
                </a:cubicBezTo>
                <a:cubicBezTo>
                  <a:pt x="19220" y="12681"/>
                  <a:pt x="19106" y="13495"/>
                  <a:pt x="18879" y="14288"/>
                </a:cubicBezTo>
                <a:cubicBezTo>
                  <a:pt x="18788" y="14601"/>
                  <a:pt x="18538" y="14727"/>
                  <a:pt x="18219" y="14581"/>
                </a:cubicBezTo>
                <a:cubicBezTo>
                  <a:pt x="17992" y="14497"/>
                  <a:pt x="17833" y="14330"/>
                  <a:pt x="17674" y="14163"/>
                </a:cubicBezTo>
                <a:cubicBezTo>
                  <a:pt x="17333" y="13808"/>
                  <a:pt x="16969" y="13454"/>
                  <a:pt x="16628" y="13120"/>
                </a:cubicBezTo>
                <a:cubicBezTo>
                  <a:pt x="16537" y="13036"/>
                  <a:pt x="16423" y="12953"/>
                  <a:pt x="16332" y="12848"/>
                </a:cubicBezTo>
                <a:cubicBezTo>
                  <a:pt x="16241" y="12765"/>
                  <a:pt x="16128" y="12744"/>
                  <a:pt x="16037" y="12848"/>
                </a:cubicBezTo>
                <a:cubicBezTo>
                  <a:pt x="15809" y="13099"/>
                  <a:pt x="15468" y="13224"/>
                  <a:pt x="15195" y="13412"/>
                </a:cubicBezTo>
                <a:cubicBezTo>
                  <a:pt x="14672" y="13808"/>
                  <a:pt x="14127" y="14205"/>
                  <a:pt x="13604" y="14581"/>
                </a:cubicBezTo>
                <a:cubicBezTo>
                  <a:pt x="13467" y="14685"/>
                  <a:pt x="13331" y="14768"/>
                  <a:pt x="13195" y="14852"/>
                </a:cubicBezTo>
                <a:cubicBezTo>
                  <a:pt x="12990" y="14956"/>
                  <a:pt x="12785" y="14956"/>
                  <a:pt x="12626" y="14789"/>
                </a:cubicBezTo>
                <a:cubicBezTo>
                  <a:pt x="12581" y="14748"/>
                  <a:pt x="12558" y="14706"/>
                  <a:pt x="12512" y="14685"/>
                </a:cubicBezTo>
                <a:cubicBezTo>
                  <a:pt x="12422" y="14622"/>
                  <a:pt x="12308" y="14601"/>
                  <a:pt x="12240" y="14685"/>
                </a:cubicBezTo>
                <a:cubicBezTo>
                  <a:pt x="11944" y="15040"/>
                  <a:pt x="11512" y="15186"/>
                  <a:pt x="11171" y="15478"/>
                </a:cubicBezTo>
                <a:cubicBezTo>
                  <a:pt x="10898" y="15708"/>
                  <a:pt x="10534" y="15854"/>
                  <a:pt x="10216" y="16021"/>
                </a:cubicBezTo>
                <a:cubicBezTo>
                  <a:pt x="10148" y="16062"/>
                  <a:pt x="10057" y="16083"/>
                  <a:pt x="9989" y="16125"/>
                </a:cubicBezTo>
                <a:cubicBezTo>
                  <a:pt x="9284" y="16480"/>
                  <a:pt x="9238" y="16354"/>
                  <a:pt x="8579" y="17043"/>
                </a:cubicBezTo>
                <a:cubicBezTo>
                  <a:pt x="8306" y="17335"/>
                  <a:pt x="7988" y="17586"/>
                  <a:pt x="7670" y="17836"/>
                </a:cubicBezTo>
                <a:cubicBezTo>
                  <a:pt x="7510" y="17961"/>
                  <a:pt x="7328" y="18045"/>
                  <a:pt x="7147" y="18149"/>
                </a:cubicBezTo>
                <a:cubicBezTo>
                  <a:pt x="6510" y="18525"/>
                  <a:pt x="5851" y="18921"/>
                  <a:pt x="5191" y="19276"/>
                </a:cubicBezTo>
                <a:cubicBezTo>
                  <a:pt x="4782" y="19506"/>
                  <a:pt x="4327" y="19714"/>
                  <a:pt x="3918" y="19923"/>
                </a:cubicBezTo>
                <a:cubicBezTo>
                  <a:pt x="3168" y="20299"/>
                  <a:pt x="2440" y="20695"/>
                  <a:pt x="1667" y="21050"/>
                </a:cubicBezTo>
                <a:cubicBezTo>
                  <a:pt x="1280" y="21238"/>
                  <a:pt x="871" y="21363"/>
                  <a:pt x="462" y="21509"/>
                </a:cubicBezTo>
                <a:cubicBezTo>
                  <a:pt x="416" y="21530"/>
                  <a:pt x="348" y="21551"/>
                  <a:pt x="303" y="21551"/>
                </a:cubicBezTo>
                <a:cubicBezTo>
                  <a:pt x="212" y="21551"/>
                  <a:pt x="75" y="21551"/>
                  <a:pt x="30" y="21509"/>
                </a:cubicBezTo>
                <a:cubicBezTo>
                  <a:pt x="-61" y="21426"/>
                  <a:pt x="75" y="21363"/>
                  <a:pt x="144" y="21301"/>
                </a:cubicBezTo>
                <a:cubicBezTo>
                  <a:pt x="326" y="21113"/>
                  <a:pt x="553" y="20946"/>
                  <a:pt x="803" y="20821"/>
                </a:cubicBezTo>
                <a:cubicBezTo>
                  <a:pt x="1190" y="20633"/>
                  <a:pt x="1576" y="20403"/>
                  <a:pt x="1940" y="20174"/>
                </a:cubicBezTo>
                <a:cubicBezTo>
                  <a:pt x="2440" y="19861"/>
                  <a:pt x="2963" y="19589"/>
                  <a:pt x="3486" y="19318"/>
                </a:cubicBezTo>
                <a:cubicBezTo>
                  <a:pt x="4123" y="18984"/>
                  <a:pt x="4782" y="18650"/>
                  <a:pt x="5396" y="18295"/>
                </a:cubicBezTo>
                <a:cubicBezTo>
                  <a:pt x="6169" y="17857"/>
                  <a:pt x="6942" y="17419"/>
                  <a:pt x="7579" y="16814"/>
                </a:cubicBezTo>
                <a:cubicBezTo>
                  <a:pt x="7601" y="16793"/>
                  <a:pt x="7647" y="16751"/>
                  <a:pt x="7670" y="16730"/>
                </a:cubicBezTo>
                <a:cubicBezTo>
                  <a:pt x="7897" y="16521"/>
                  <a:pt x="7965" y="16396"/>
                  <a:pt x="7601" y="16208"/>
                </a:cubicBezTo>
                <a:cubicBezTo>
                  <a:pt x="7215" y="16021"/>
                  <a:pt x="6965" y="15708"/>
                  <a:pt x="6806" y="15332"/>
                </a:cubicBezTo>
                <a:cubicBezTo>
                  <a:pt x="6601" y="14831"/>
                  <a:pt x="6692" y="14351"/>
                  <a:pt x="6965" y="13892"/>
                </a:cubicBezTo>
                <a:cubicBezTo>
                  <a:pt x="7078" y="13704"/>
                  <a:pt x="7238" y="13537"/>
                  <a:pt x="7374" y="13349"/>
                </a:cubicBezTo>
                <a:cubicBezTo>
                  <a:pt x="7488" y="13182"/>
                  <a:pt x="7647" y="13099"/>
                  <a:pt x="7851" y="13099"/>
                </a:cubicBezTo>
                <a:cubicBezTo>
                  <a:pt x="7942" y="13182"/>
                  <a:pt x="8102" y="13161"/>
                  <a:pt x="8238" y="13141"/>
                </a:cubicBezTo>
                <a:close/>
                <a:moveTo>
                  <a:pt x="11580" y="8487"/>
                </a:moveTo>
                <a:cubicBezTo>
                  <a:pt x="11671" y="8466"/>
                  <a:pt x="11762" y="8445"/>
                  <a:pt x="11830" y="8403"/>
                </a:cubicBezTo>
                <a:cubicBezTo>
                  <a:pt x="11967" y="8320"/>
                  <a:pt x="12103" y="8215"/>
                  <a:pt x="12217" y="8111"/>
                </a:cubicBezTo>
                <a:cubicBezTo>
                  <a:pt x="12672" y="7714"/>
                  <a:pt x="13126" y="7276"/>
                  <a:pt x="13604" y="6880"/>
                </a:cubicBezTo>
                <a:cubicBezTo>
                  <a:pt x="14150" y="6421"/>
                  <a:pt x="14718" y="5961"/>
                  <a:pt x="15218" y="5440"/>
                </a:cubicBezTo>
                <a:cubicBezTo>
                  <a:pt x="15787" y="4855"/>
                  <a:pt x="16378" y="4292"/>
                  <a:pt x="16946" y="3728"/>
                </a:cubicBezTo>
                <a:cubicBezTo>
                  <a:pt x="17196" y="3478"/>
                  <a:pt x="17424" y="3228"/>
                  <a:pt x="17674" y="2998"/>
                </a:cubicBezTo>
                <a:cubicBezTo>
                  <a:pt x="17696" y="2977"/>
                  <a:pt x="17719" y="2914"/>
                  <a:pt x="17719" y="2894"/>
                </a:cubicBezTo>
                <a:cubicBezTo>
                  <a:pt x="17674" y="2873"/>
                  <a:pt x="17628" y="2831"/>
                  <a:pt x="17583" y="2831"/>
                </a:cubicBezTo>
                <a:cubicBezTo>
                  <a:pt x="17446" y="2831"/>
                  <a:pt x="17310" y="2894"/>
                  <a:pt x="17174" y="2873"/>
                </a:cubicBezTo>
                <a:cubicBezTo>
                  <a:pt x="16923" y="2831"/>
                  <a:pt x="16742" y="2894"/>
                  <a:pt x="16537" y="2977"/>
                </a:cubicBezTo>
                <a:cubicBezTo>
                  <a:pt x="16378" y="3040"/>
                  <a:pt x="16219" y="3081"/>
                  <a:pt x="16082" y="3144"/>
                </a:cubicBezTo>
                <a:cubicBezTo>
                  <a:pt x="15559" y="3353"/>
                  <a:pt x="15059" y="3541"/>
                  <a:pt x="14536" y="3749"/>
                </a:cubicBezTo>
                <a:cubicBezTo>
                  <a:pt x="14286" y="3854"/>
                  <a:pt x="14059" y="3958"/>
                  <a:pt x="13808" y="4041"/>
                </a:cubicBezTo>
                <a:cubicBezTo>
                  <a:pt x="13354" y="4208"/>
                  <a:pt x="12876" y="4375"/>
                  <a:pt x="12422" y="4542"/>
                </a:cubicBezTo>
                <a:cubicBezTo>
                  <a:pt x="11853" y="4772"/>
                  <a:pt x="11307" y="5022"/>
                  <a:pt x="10739" y="5231"/>
                </a:cubicBezTo>
                <a:cubicBezTo>
                  <a:pt x="9898" y="5544"/>
                  <a:pt x="9056" y="5836"/>
                  <a:pt x="8192" y="6128"/>
                </a:cubicBezTo>
                <a:cubicBezTo>
                  <a:pt x="8102" y="6170"/>
                  <a:pt x="8011" y="6191"/>
                  <a:pt x="7920" y="6233"/>
                </a:cubicBezTo>
                <a:cubicBezTo>
                  <a:pt x="7760" y="6316"/>
                  <a:pt x="7760" y="6421"/>
                  <a:pt x="7942" y="6525"/>
                </a:cubicBezTo>
                <a:cubicBezTo>
                  <a:pt x="8215" y="6692"/>
                  <a:pt x="8488" y="6838"/>
                  <a:pt x="8761" y="7005"/>
                </a:cubicBezTo>
                <a:cubicBezTo>
                  <a:pt x="9261" y="7276"/>
                  <a:pt x="9739" y="7527"/>
                  <a:pt x="10239" y="7798"/>
                </a:cubicBezTo>
                <a:cubicBezTo>
                  <a:pt x="10489" y="7944"/>
                  <a:pt x="10739" y="8090"/>
                  <a:pt x="10989" y="8215"/>
                </a:cubicBezTo>
                <a:cubicBezTo>
                  <a:pt x="11103" y="8278"/>
                  <a:pt x="11216" y="8361"/>
                  <a:pt x="11353" y="8403"/>
                </a:cubicBezTo>
                <a:cubicBezTo>
                  <a:pt x="11398" y="8445"/>
                  <a:pt x="11489" y="8466"/>
                  <a:pt x="11580" y="8487"/>
                </a:cubicBezTo>
                <a:close/>
                <a:moveTo>
                  <a:pt x="19743" y="3895"/>
                </a:moveTo>
                <a:cubicBezTo>
                  <a:pt x="19720" y="3874"/>
                  <a:pt x="19697" y="3812"/>
                  <a:pt x="19652" y="3770"/>
                </a:cubicBezTo>
                <a:cubicBezTo>
                  <a:pt x="19606" y="3812"/>
                  <a:pt x="19561" y="3833"/>
                  <a:pt x="19538" y="3874"/>
                </a:cubicBezTo>
                <a:cubicBezTo>
                  <a:pt x="19334" y="4229"/>
                  <a:pt x="19129" y="4605"/>
                  <a:pt x="18924" y="4960"/>
                </a:cubicBezTo>
                <a:cubicBezTo>
                  <a:pt x="18811" y="5168"/>
                  <a:pt x="18697" y="5377"/>
                  <a:pt x="18538" y="5544"/>
                </a:cubicBezTo>
                <a:cubicBezTo>
                  <a:pt x="18265" y="5857"/>
                  <a:pt x="18060" y="6191"/>
                  <a:pt x="17878" y="6567"/>
                </a:cubicBezTo>
                <a:cubicBezTo>
                  <a:pt x="17856" y="6629"/>
                  <a:pt x="17787" y="6692"/>
                  <a:pt x="17742" y="6754"/>
                </a:cubicBezTo>
                <a:cubicBezTo>
                  <a:pt x="17651" y="6880"/>
                  <a:pt x="17560" y="7005"/>
                  <a:pt x="17469" y="7130"/>
                </a:cubicBezTo>
                <a:cubicBezTo>
                  <a:pt x="17219" y="7485"/>
                  <a:pt x="16969" y="7840"/>
                  <a:pt x="16696" y="8174"/>
                </a:cubicBezTo>
                <a:cubicBezTo>
                  <a:pt x="16446" y="8508"/>
                  <a:pt x="16150" y="8821"/>
                  <a:pt x="15946" y="9175"/>
                </a:cubicBezTo>
                <a:cubicBezTo>
                  <a:pt x="15832" y="9384"/>
                  <a:pt x="15673" y="9551"/>
                  <a:pt x="15536" y="9760"/>
                </a:cubicBezTo>
                <a:cubicBezTo>
                  <a:pt x="15468" y="9864"/>
                  <a:pt x="15377" y="9968"/>
                  <a:pt x="15309" y="10073"/>
                </a:cubicBezTo>
                <a:cubicBezTo>
                  <a:pt x="15173" y="10261"/>
                  <a:pt x="15173" y="10448"/>
                  <a:pt x="15264" y="10657"/>
                </a:cubicBezTo>
                <a:cubicBezTo>
                  <a:pt x="15332" y="10824"/>
                  <a:pt x="15446" y="10949"/>
                  <a:pt x="15582" y="11054"/>
                </a:cubicBezTo>
                <a:cubicBezTo>
                  <a:pt x="15741" y="11179"/>
                  <a:pt x="15900" y="11346"/>
                  <a:pt x="16059" y="11471"/>
                </a:cubicBezTo>
                <a:cubicBezTo>
                  <a:pt x="16173" y="11575"/>
                  <a:pt x="16264" y="11680"/>
                  <a:pt x="16378" y="11763"/>
                </a:cubicBezTo>
                <a:cubicBezTo>
                  <a:pt x="16560" y="11930"/>
                  <a:pt x="16764" y="12097"/>
                  <a:pt x="16923" y="12285"/>
                </a:cubicBezTo>
                <a:cubicBezTo>
                  <a:pt x="17196" y="12619"/>
                  <a:pt x="17583" y="12828"/>
                  <a:pt x="17924" y="13099"/>
                </a:cubicBezTo>
                <a:cubicBezTo>
                  <a:pt x="18038" y="13182"/>
                  <a:pt x="18151" y="13141"/>
                  <a:pt x="18174" y="13015"/>
                </a:cubicBezTo>
                <a:cubicBezTo>
                  <a:pt x="18219" y="12890"/>
                  <a:pt x="18242" y="12744"/>
                  <a:pt x="18242" y="12598"/>
                </a:cubicBezTo>
                <a:cubicBezTo>
                  <a:pt x="18265" y="12327"/>
                  <a:pt x="18242" y="12055"/>
                  <a:pt x="18265" y="11784"/>
                </a:cubicBezTo>
                <a:cubicBezTo>
                  <a:pt x="18333" y="10908"/>
                  <a:pt x="18606" y="10052"/>
                  <a:pt x="18833" y="9196"/>
                </a:cubicBezTo>
                <a:cubicBezTo>
                  <a:pt x="19015" y="8549"/>
                  <a:pt x="19174" y="7902"/>
                  <a:pt x="19288" y="7255"/>
                </a:cubicBezTo>
                <a:cubicBezTo>
                  <a:pt x="19311" y="7172"/>
                  <a:pt x="19311" y="7068"/>
                  <a:pt x="19311" y="6984"/>
                </a:cubicBezTo>
                <a:cubicBezTo>
                  <a:pt x="19356" y="6588"/>
                  <a:pt x="19356" y="6191"/>
                  <a:pt x="19447" y="5815"/>
                </a:cubicBezTo>
                <a:cubicBezTo>
                  <a:pt x="19629" y="5231"/>
                  <a:pt x="19652" y="4563"/>
                  <a:pt x="19743" y="3895"/>
                </a:cubicBezTo>
                <a:close/>
                <a:moveTo>
                  <a:pt x="14422" y="8967"/>
                </a:moveTo>
                <a:cubicBezTo>
                  <a:pt x="14422" y="8967"/>
                  <a:pt x="14422" y="8967"/>
                  <a:pt x="14422" y="8967"/>
                </a:cubicBezTo>
                <a:cubicBezTo>
                  <a:pt x="14422" y="8758"/>
                  <a:pt x="14400" y="8549"/>
                  <a:pt x="14422" y="8361"/>
                </a:cubicBezTo>
                <a:cubicBezTo>
                  <a:pt x="14445" y="8215"/>
                  <a:pt x="14468" y="8069"/>
                  <a:pt x="14536" y="7923"/>
                </a:cubicBezTo>
                <a:cubicBezTo>
                  <a:pt x="14559" y="7881"/>
                  <a:pt x="14627" y="7840"/>
                  <a:pt x="14672" y="7798"/>
                </a:cubicBezTo>
                <a:cubicBezTo>
                  <a:pt x="14695" y="7840"/>
                  <a:pt x="14741" y="7881"/>
                  <a:pt x="14741" y="7923"/>
                </a:cubicBezTo>
                <a:cubicBezTo>
                  <a:pt x="14809" y="8257"/>
                  <a:pt x="14832" y="8612"/>
                  <a:pt x="14741" y="8946"/>
                </a:cubicBezTo>
                <a:cubicBezTo>
                  <a:pt x="14718" y="9008"/>
                  <a:pt x="14741" y="9092"/>
                  <a:pt x="14832" y="9092"/>
                </a:cubicBezTo>
                <a:cubicBezTo>
                  <a:pt x="14877" y="9092"/>
                  <a:pt x="14945" y="9050"/>
                  <a:pt x="14968" y="9008"/>
                </a:cubicBezTo>
                <a:cubicBezTo>
                  <a:pt x="15014" y="8925"/>
                  <a:pt x="15036" y="8821"/>
                  <a:pt x="15036" y="8716"/>
                </a:cubicBezTo>
                <a:cubicBezTo>
                  <a:pt x="15059" y="8570"/>
                  <a:pt x="15059" y="8403"/>
                  <a:pt x="15059" y="8257"/>
                </a:cubicBezTo>
                <a:cubicBezTo>
                  <a:pt x="15104" y="7923"/>
                  <a:pt x="15173" y="7568"/>
                  <a:pt x="15218" y="7234"/>
                </a:cubicBezTo>
                <a:cubicBezTo>
                  <a:pt x="15241" y="7151"/>
                  <a:pt x="15241" y="7088"/>
                  <a:pt x="15264" y="7005"/>
                </a:cubicBezTo>
                <a:cubicBezTo>
                  <a:pt x="15286" y="6963"/>
                  <a:pt x="15355" y="6901"/>
                  <a:pt x="15377" y="6901"/>
                </a:cubicBezTo>
                <a:cubicBezTo>
                  <a:pt x="15423" y="6921"/>
                  <a:pt x="15514" y="6963"/>
                  <a:pt x="15514" y="7005"/>
                </a:cubicBezTo>
                <a:cubicBezTo>
                  <a:pt x="15536" y="7109"/>
                  <a:pt x="15559" y="7214"/>
                  <a:pt x="15536" y="7297"/>
                </a:cubicBezTo>
                <a:cubicBezTo>
                  <a:pt x="15514" y="7548"/>
                  <a:pt x="15468" y="7798"/>
                  <a:pt x="15423" y="8069"/>
                </a:cubicBezTo>
                <a:cubicBezTo>
                  <a:pt x="15423" y="8132"/>
                  <a:pt x="15446" y="8215"/>
                  <a:pt x="15446" y="8278"/>
                </a:cubicBezTo>
                <a:cubicBezTo>
                  <a:pt x="15491" y="8215"/>
                  <a:pt x="15559" y="8174"/>
                  <a:pt x="15605" y="8111"/>
                </a:cubicBezTo>
                <a:cubicBezTo>
                  <a:pt x="15832" y="7798"/>
                  <a:pt x="15946" y="7443"/>
                  <a:pt x="15991" y="7068"/>
                </a:cubicBezTo>
                <a:cubicBezTo>
                  <a:pt x="16014" y="6838"/>
                  <a:pt x="16059" y="6608"/>
                  <a:pt x="16082" y="6379"/>
                </a:cubicBezTo>
                <a:cubicBezTo>
                  <a:pt x="16105" y="6274"/>
                  <a:pt x="16082" y="6149"/>
                  <a:pt x="16241" y="6149"/>
                </a:cubicBezTo>
                <a:cubicBezTo>
                  <a:pt x="16264" y="6149"/>
                  <a:pt x="16310" y="6295"/>
                  <a:pt x="16310" y="6379"/>
                </a:cubicBezTo>
                <a:cubicBezTo>
                  <a:pt x="16310" y="6546"/>
                  <a:pt x="16287" y="6713"/>
                  <a:pt x="16287" y="6880"/>
                </a:cubicBezTo>
                <a:cubicBezTo>
                  <a:pt x="16287" y="6921"/>
                  <a:pt x="16310" y="6963"/>
                  <a:pt x="16332" y="6963"/>
                </a:cubicBezTo>
                <a:cubicBezTo>
                  <a:pt x="16378" y="6963"/>
                  <a:pt x="16446" y="6942"/>
                  <a:pt x="16469" y="6921"/>
                </a:cubicBezTo>
                <a:cubicBezTo>
                  <a:pt x="16514" y="6901"/>
                  <a:pt x="16537" y="6838"/>
                  <a:pt x="16560" y="6796"/>
                </a:cubicBezTo>
                <a:cubicBezTo>
                  <a:pt x="16832" y="6358"/>
                  <a:pt x="17128" y="5920"/>
                  <a:pt x="17401" y="5481"/>
                </a:cubicBezTo>
                <a:cubicBezTo>
                  <a:pt x="17651" y="5106"/>
                  <a:pt x="17878" y="4730"/>
                  <a:pt x="18128" y="4354"/>
                </a:cubicBezTo>
                <a:cubicBezTo>
                  <a:pt x="18197" y="4229"/>
                  <a:pt x="18242" y="4104"/>
                  <a:pt x="18288" y="3958"/>
                </a:cubicBezTo>
                <a:cubicBezTo>
                  <a:pt x="18288" y="3937"/>
                  <a:pt x="18265" y="3895"/>
                  <a:pt x="18265" y="3895"/>
                </a:cubicBezTo>
                <a:cubicBezTo>
                  <a:pt x="18242" y="3874"/>
                  <a:pt x="18174" y="3874"/>
                  <a:pt x="18151" y="3895"/>
                </a:cubicBezTo>
                <a:cubicBezTo>
                  <a:pt x="17901" y="4104"/>
                  <a:pt x="17674" y="4313"/>
                  <a:pt x="17424" y="4542"/>
                </a:cubicBezTo>
                <a:cubicBezTo>
                  <a:pt x="16651" y="5231"/>
                  <a:pt x="15991" y="6003"/>
                  <a:pt x="15195" y="6671"/>
                </a:cubicBezTo>
                <a:cubicBezTo>
                  <a:pt x="14923" y="6901"/>
                  <a:pt x="14673" y="7172"/>
                  <a:pt x="14377" y="7381"/>
                </a:cubicBezTo>
                <a:cubicBezTo>
                  <a:pt x="13968" y="7694"/>
                  <a:pt x="13581" y="8028"/>
                  <a:pt x="13240" y="8403"/>
                </a:cubicBezTo>
                <a:cubicBezTo>
                  <a:pt x="13126" y="8508"/>
                  <a:pt x="13081" y="8633"/>
                  <a:pt x="13081" y="8779"/>
                </a:cubicBezTo>
                <a:cubicBezTo>
                  <a:pt x="13081" y="9050"/>
                  <a:pt x="13081" y="9321"/>
                  <a:pt x="13081" y="9593"/>
                </a:cubicBezTo>
                <a:cubicBezTo>
                  <a:pt x="13081" y="9801"/>
                  <a:pt x="13035" y="10010"/>
                  <a:pt x="13035" y="10198"/>
                </a:cubicBezTo>
                <a:cubicBezTo>
                  <a:pt x="13035" y="10511"/>
                  <a:pt x="13035" y="10803"/>
                  <a:pt x="13035" y="11116"/>
                </a:cubicBezTo>
                <a:cubicBezTo>
                  <a:pt x="13035" y="11221"/>
                  <a:pt x="13013" y="11346"/>
                  <a:pt x="12990" y="11450"/>
                </a:cubicBezTo>
                <a:cubicBezTo>
                  <a:pt x="12967" y="11554"/>
                  <a:pt x="12899" y="11596"/>
                  <a:pt x="12763" y="11554"/>
                </a:cubicBezTo>
                <a:cubicBezTo>
                  <a:pt x="12603" y="11513"/>
                  <a:pt x="12558" y="11554"/>
                  <a:pt x="12581" y="11680"/>
                </a:cubicBezTo>
                <a:cubicBezTo>
                  <a:pt x="12626" y="11888"/>
                  <a:pt x="12649" y="12076"/>
                  <a:pt x="12694" y="12285"/>
                </a:cubicBezTo>
                <a:cubicBezTo>
                  <a:pt x="12717" y="12348"/>
                  <a:pt x="12785" y="12431"/>
                  <a:pt x="12808" y="12431"/>
                </a:cubicBezTo>
                <a:cubicBezTo>
                  <a:pt x="12876" y="12410"/>
                  <a:pt x="12967" y="12389"/>
                  <a:pt x="13013" y="12327"/>
                </a:cubicBezTo>
                <a:cubicBezTo>
                  <a:pt x="13126" y="12181"/>
                  <a:pt x="13217" y="12014"/>
                  <a:pt x="13286" y="11847"/>
                </a:cubicBezTo>
                <a:cubicBezTo>
                  <a:pt x="13467" y="11450"/>
                  <a:pt x="13649" y="11074"/>
                  <a:pt x="13809" y="10678"/>
                </a:cubicBezTo>
                <a:cubicBezTo>
                  <a:pt x="13831" y="10636"/>
                  <a:pt x="13831" y="10594"/>
                  <a:pt x="13831" y="10574"/>
                </a:cubicBezTo>
                <a:cubicBezTo>
                  <a:pt x="13831" y="10490"/>
                  <a:pt x="13786" y="10469"/>
                  <a:pt x="13695" y="10490"/>
                </a:cubicBezTo>
                <a:cubicBezTo>
                  <a:pt x="13490" y="10553"/>
                  <a:pt x="13445" y="10532"/>
                  <a:pt x="13467" y="10365"/>
                </a:cubicBezTo>
                <a:cubicBezTo>
                  <a:pt x="13467" y="10302"/>
                  <a:pt x="13490" y="10240"/>
                  <a:pt x="13513" y="10177"/>
                </a:cubicBezTo>
                <a:cubicBezTo>
                  <a:pt x="13581" y="9781"/>
                  <a:pt x="13649" y="9363"/>
                  <a:pt x="13695" y="8967"/>
                </a:cubicBezTo>
                <a:cubicBezTo>
                  <a:pt x="13718" y="8758"/>
                  <a:pt x="13740" y="8528"/>
                  <a:pt x="13786" y="8320"/>
                </a:cubicBezTo>
                <a:cubicBezTo>
                  <a:pt x="13809" y="8236"/>
                  <a:pt x="13831" y="8174"/>
                  <a:pt x="13854" y="8111"/>
                </a:cubicBezTo>
                <a:cubicBezTo>
                  <a:pt x="13877" y="8069"/>
                  <a:pt x="13945" y="8028"/>
                  <a:pt x="13990" y="8048"/>
                </a:cubicBezTo>
                <a:cubicBezTo>
                  <a:pt x="14036" y="8048"/>
                  <a:pt x="14081" y="8111"/>
                  <a:pt x="14081" y="8153"/>
                </a:cubicBezTo>
                <a:cubicBezTo>
                  <a:pt x="14081" y="8403"/>
                  <a:pt x="14081" y="8654"/>
                  <a:pt x="14036" y="8925"/>
                </a:cubicBezTo>
                <a:cubicBezTo>
                  <a:pt x="13990" y="9280"/>
                  <a:pt x="13922" y="9634"/>
                  <a:pt x="13854" y="9989"/>
                </a:cubicBezTo>
                <a:cubicBezTo>
                  <a:pt x="13854" y="10031"/>
                  <a:pt x="13877" y="10073"/>
                  <a:pt x="13899" y="10094"/>
                </a:cubicBezTo>
                <a:cubicBezTo>
                  <a:pt x="13922" y="10115"/>
                  <a:pt x="13990" y="10094"/>
                  <a:pt x="14013" y="10073"/>
                </a:cubicBezTo>
                <a:cubicBezTo>
                  <a:pt x="14241" y="9906"/>
                  <a:pt x="14422" y="9739"/>
                  <a:pt x="14377" y="9426"/>
                </a:cubicBezTo>
                <a:cubicBezTo>
                  <a:pt x="14400" y="9280"/>
                  <a:pt x="14422" y="9134"/>
                  <a:pt x="14422" y="8967"/>
                </a:cubicBezTo>
                <a:close/>
                <a:moveTo>
                  <a:pt x="9125" y="14643"/>
                </a:moveTo>
                <a:cubicBezTo>
                  <a:pt x="9102" y="14539"/>
                  <a:pt x="9079" y="14372"/>
                  <a:pt x="9011" y="14226"/>
                </a:cubicBezTo>
                <a:cubicBezTo>
                  <a:pt x="8897" y="13954"/>
                  <a:pt x="8624" y="13871"/>
                  <a:pt x="8329" y="13934"/>
                </a:cubicBezTo>
                <a:cubicBezTo>
                  <a:pt x="7806" y="14059"/>
                  <a:pt x="7465" y="14372"/>
                  <a:pt x="7374" y="14873"/>
                </a:cubicBezTo>
                <a:cubicBezTo>
                  <a:pt x="7306" y="15228"/>
                  <a:pt x="7465" y="15582"/>
                  <a:pt x="7761" y="15708"/>
                </a:cubicBezTo>
                <a:cubicBezTo>
                  <a:pt x="8147" y="15874"/>
                  <a:pt x="8602" y="15791"/>
                  <a:pt x="8852" y="15478"/>
                </a:cubicBezTo>
                <a:cubicBezTo>
                  <a:pt x="9034" y="15248"/>
                  <a:pt x="9079" y="14977"/>
                  <a:pt x="9125" y="14643"/>
                </a:cubicBezTo>
                <a:close/>
                <a:moveTo>
                  <a:pt x="15446" y="12222"/>
                </a:moveTo>
                <a:cubicBezTo>
                  <a:pt x="15423" y="12160"/>
                  <a:pt x="15423" y="12118"/>
                  <a:pt x="15400" y="12076"/>
                </a:cubicBezTo>
                <a:cubicBezTo>
                  <a:pt x="15195" y="11826"/>
                  <a:pt x="14968" y="11575"/>
                  <a:pt x="14741" y="11346"/>
                </a:cubicBezTo>
                <a:cubicBezTo>
                  <a:pt x="14718" y="11325"/>
                  <a:pt x="14627" y="11346"/>
                  <a:pt x="14604" y="11367"/>
                </a:cubicBezTo>
                <a:cubicBezTo>
                  <a:pt x="14559" y="11388"/>
                  <a:pt x="14536" y="11450"/>
                  <a:pt x="14513" y="11492"/>
                </a:cubicBezTo>
                <a:cubicBezTo>
                  <a:pt x="14286" y="12055"/>
                  <a:pt x="13990" y="12556"/>
                  <a:pt x="13649" y="13057"/>
                </a:cubicBezTo>
                <a:cubicBezTo>
                  <a:pt x="13604" y="13120"/>
                  <a:pt x="13581" y="13203"/>
                  <a:pt x="13581" y="13266"/>
                </a:cubicBezTo>
                <a:cubicBezTo>
                  <a:pt x="13581" y="13287"/>
                  <a:pt x="13649" y="13328"/>
                  <a:pt x="13695" y="13349"/>
                </a:cubicBezTo>
                <a:cubicBezTo>
                  <a:pt x="13718" y="13349"/>
                  <a:pt x="13786" y="13328"/>
                  <a:pt x="13808" y="13308"/>
                </a:cubicBezTo>
                <a:cubicBezTo>
                  <a:pt x="14331" y="13036"/>
                  <a:pt x="14832" y="12744"/>
                  <a:pt x="15309" y="12389"/>
                </a:cubicBezTo>
                <a:cubicBezTo>
                  <a:pt x="15377" y="12368"/>
                  <a:pt x="15423" y="12285"/>
                  <a:pt x="15446" y="12222"/>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22" name="Shape">
            <a:extLst>
              <a:ext uri="{FF2B5EF4-FFF2-40B4-BE49-F238E27FC236}">
                <a16:creationId xmlns:a16="http://schemas.microsoft.com/office/drawing/2014/main" id="{58CEBCC4-58E3-DD4A-896D-E57C8589C8D1}"/>
              </a:ext>
            </a:extLst>
          </p:cNvPr>
          <p:cNvSpPr/>
          <p:nvPr userDrawn="1"/>
        </p:nvSpPr>
        <p:spPr>
          <a:xfrm>
            <a:off x="1476028" y="2384338"/>
            <a:ext cx="959853" cy="995063"/>
          </a:xfrm>
          <a:custGeom>
            <a:avLst/>
            <a:gdLst/>
            <a:ahLst/>
            <a:cxnLst>
              <a:cxn ang="0">
                <a:pos x="wd2" y="hd2"/>
              </a:cxn>
              <a:cxn ang="5400000">
                <a:pos x="wd2" y="hd2"/>
              </a:cxn>
              <a:cxn ang="10800000">
                <a:pos x="wd2" y="hd2"/>
              </a:cxn>
              <a:cxn ang="16200000">
                <a:pos x="wd2" y="hd2"/>
              </a:cxn>
            </a:cxnLst>
            <a:rect l="0" t="0" r="r" b="b"/>
            <a:pathLst>
              <a:path w="21461" h="21467" extrusionOk="0">
                <a:moveTo>
                  <a:pt x="20955" y="4362"/>
                </a:moveTo>
                <a:cubicBezTo>
                  <a:pt x="20521" y="4309"/>
                  <a:pt x="20088" y="4362"/>
                  <a:pt x="19708" y="4597"/>
                </a:cubicBezTo>
                <a:cubicBezTo>
                  <a:pt x="19410" y="4780"/>
                  <a:pt x="19085" y="4911"/>
                  <a:pt x="18733" y="4911"/>
                </a:cubicBezTo>
                <a:cubicBezTo>
                  <a:pt x="18272" y="4911"/>
                  <a:pt x="17811" y="4911"/>
                  <a:pt x="17350" y="4858"/>
                </a:cubicBezTo>
                <a:cubicBezTo>
                  <a:pt x="16998" y="4806"/>
                  <a:pt x="16646" y="4728"/>
                  <a:pt x="16348" y="4571"/>
                </a:cubicBezTo>
                <a:cubicBezTo>
                  <a:pt x="15697" y="4205"/>
                  <a:pt x="15047" y="3812"/>
                  <a:pt x="14450" y="3342"/>
                </a:cubicBezTo>
                <a:cubicBezTo>
                  <a:pt x="14071" y="3054"/>
                  <a:pt x="13665" y="2871"/>
                  <a:pt x="13177" y="2819"/>
                </a:cubicBezTo>
                <a:cubicBezTo>
                  <a:pt x="12580" y="2766"/>
                  <a:pt x="12011" y="2557"/>
                  <a:pt x="11415" y="2583"/>
                </a:cubicBezTo>
                <a:cubicBezTo>
                  <a:pt x="11171" y="2583"/>
                  <a:pt x="11009" y="2479"/>
                  <a:pt x="10900" y="2243"/>
                </a:cubicBezTo>
                <a:cubicBezTo>
                  <a:pt x="10710" y="1799"/>
                  <a:pt x="10521" y="1354"/>
                  <a:pt x="10331" y="910"/>
                </a:cubicBezTo>
                <a:cubicBezTo>
                  <a:pt x="10250" y="701"/>
                  <a:pt x="10168" y="491"/>
                  <a:pt x="10033" y="308"/>
                </a:cubicBezTo>
                <a:cubicBezTo>
                  <a:pt x="9843" y="21"/>
                  <a:pt x="9545" y="-84"/>
                  <a:pt x="9247" y="73"/>
                </a:cubicBezTo>
                <a:cubicBezTo>
                  <a:pt x="8732" y="334"/>
                  <a:pt x="8190" y="622"/>
                  <a:pt x="7702" y="962"/>
                </a:cubicBezTo>
                <a:cubicBezTo>
                  <a:pt x="7323" y="1197"/>
                  <a:pt x="6998" y="1511"/>
                  <a:pt x="6672" y="1799"/>
                </a:cubicBezTo>
                <a:cubicBezTo>
                  <a:pt x="6320" y="2086"/>
                  <a:pt x="6293" y="2217"/>
                  <a:pt x="6455" y="2636"/>
                </a:cubicBezTo>
                <a:cubicBezTo>
                  <a:pt x="6510" y="2766"/>
                  <a:pt x="6591" y="2897"/>
                  <a:pt x="6645" y="3028"/>
                </a:cubicBezTo>
                <a:cubicBezTo>
                  <a:pt x="6699" y="3132"/>
                  <a:pt x="6781" y="3237"/>
                  <a:pt x="6862" y="3342"/>
                </a:cubicBezTo>
                <a:cubicBezTo>
                  <a:pt x="6970" y="3525"/>
                  <a:pt x="6998" y="3682"/>
                  <a:pt x="6889" y="3891"/>
                </a:cubicBezTo>
                <a:cubicBezTo>
                  <a:pt x="6808" y="4022"/>
                  <a:pt x="6754" y="4178"/>
                  <a:pt x="6727" y="4335"/>
                </a:cubicBezTo>
                <a:cubicBezTo>
                  <a:pt x="6672" y="5094"/>
                  <a:pt x="6401" y="5800"/>
                  <a:pt x="6103" y="6506"/>
                </a:cubicBezTo>
                <a:cubicBezTo>
                  <a:pt x="5995" y="6793"/>
                  <a:pt x="5886" y="7081"/>
                  <a:pt x="5886" y="7395"/>
                </a:cubicBezTo>
                <a:cubicBezTo>
                  <a:pt x="5886" y="7918"/>
                  <a:pt x="5778" y="8415"/>
                  <a:pt x="5670" y="8912"/>
                </a:cubicBezTo>
                <a:cubicBezTo>
                  <a:pt x="5588" y="9225"/>
                  <a:pt x="5507" y="9565"/>
                  <a:pt x="5453" y="9905"/>
                </a:cubicBezTo>
                <a:cubicBezTo>
                  <a:pt x="5399" y="10167"/>
                  <a:pt x="5344" y="10402"/>
                  <a:pt x="5290" y="10664"/>
                </a:cubicBezTo>
                <a:cubicBezTo>
                  <a:pt x="5209" y="11030"/>
                  <a:pt x="5155" y="11396"/>
                  <a:pt x="5073" y="11762"/>
                </a:cubicBezTo>
                <a:cubicBezTo>
                  <a:pt x="5019" y="12050"/>
                  <a:pt x="4965" y="12363"/>
                  <a:pt x="4884" y="12651"/>
                </a:cubicBezTo>
                <a:cubicBezTo>
                  <a:pt x="4856" y="12808"/>
                  <a:pt x="4775" y="12913"/>
                  <a:pt x="4613" y="12939"/>
                </a:cubicBezTo>
                <a:cubicBezTo>
                  <a:pt x="4125" y="13017"/>
                  <a:pt x="3637" y="13096"/>
                  <a:pt x="3149" y="13226"/>
                </a:cubicBezTo>
                <a:cubicBezTo>
                  <a:pt x="2851" y="13305"/>
                  <a:pt x="2526" y="13383"/>
                  <a:pt x="2282" y="13566"/>
                </a:cubicBezTo>
                <a:cubicBezTo>
                  <a:pt x="1686" y="14063"/>
                  <a:pt x="1062" y="14534"/>
                  <a:pt x="547" y="15135"/>
                </a:cubicBezTo>
                <a:cubicBezTo>
                  <a:pt x="385" y="15318"/>
                  <a:pt x="249" y="15528"/>
                  <a:pt x="222" y="15763"/>
                </a:cubicBezTo>
                <a:cubicBezTo>
                  <a:pt x="114" y="16286"/>
                  <a:pt x="-76" y="16809"/>
                  <a:pt x="32" y="17384"/>
                </a:cubicBezTo>
                <a:cubicBezTo>
                  <a:pt x="60" y="17489"/>
                  <a:pt x="32" y="17567"/>
                  <a:pt x="32" y="17672"/>
                </a:cubicBezTo>
                <a:cubicBezTo>
                  <a:pt x="87" y="18038"/>
                  <a:pt x="114" y="18404"/>
                  <a:pt x="195" y="18770"/>
                </a:cubicBezTo>
                <a:cubicBezTo>
                  <a:pt x="222" y="18823"/>
                  <a:pt x="222" y="18901"/>
                  <a:pt x="222" y="18953"/>
                </a:cubicBezTo>
                <a:cubicBezTo>
                  <a:pt x="222" y="19006"/>
                  <a:pt x="222" y="19032"/>
                  <a:pt x="222" y="19084"/>
                </a:cubicBezTo>
                <a:cubicBezTo>
                  <a:pt x="222" y="19136"/>
                  <a:pt x="195" y="19215"/>
                  <a:pt x="141" y="19267"/>
                </a:cubicBezTo>
                <a:cubicBezTo>
                  <a:pt x="32" y="19450"/>
                  <a:pt x="32" y="19633"/>
                  <a:pt x="168" y="19816"/>
                </a:cubicBezTo>
                <a:cubicBezTo>
                  <a:pt x="222" y="19895"/>
                  <a:pt x="276" y="19947"/>
                  <a:pt x="358" y="19999"/>
                </a:cubicBezTo>
                <a:cubicBezTo>
                  <a:pt x="439" y="20235"/>
                  <a:pt x="574" y="20470"/>
                  <a:pt x="791" y="20653"/>
                </a:cubicBezTo>
                <a:cubicBezTo>
                  <a:pt x="1144" y="20993"/>
                  <a:pt x="1604" y="21124"/>
                  <a:pt x="2065" y="21228"/>
                </a:cubicBezTo>
                <a:cubicBezTo>
                  <a:pt x="2607" y="21333"/>
                  <a:pt x="3149" y="21411"/>
                  <a:pt x="3718" y="21438"/>
                </a:cubicBezTo>
                <a:cubicBezTo>
                  <a:pt x="4829" y="21516"/>
                  <a:pt x="5941" y="21438"/>
                  <a:pt x="7025" y="21228"/>
                </a:cubicBezTo>
                <a:cubicBezTo>
                  <a:pt x="8000" y="21045"/>
                  <a:pt x="8976" y="20731"/>
                  <a:pt x="9735" y="20104"/>
                </a:cubicBezTo>
                <a:cubicBezTo>
                  <a:pt x="9735" y="20104"/>
                  <a:pt x="9762" y="20078"/>
                  <a:pt x="9762" y="20078"/>
                </a:cubicBezTo>
                <a:cubicBezTo>
                  <a:pt x="10331" y="19921"/>
                  <a:pt x="10819" y="19372"/>
                  <a:pt x="10765" y="18770"/>
                </a:cubicBezTo>
                <a:cubicBezTo>
                  <a:pt x="10765" y="18561"/>
                  <a:pt x="10792" y="18378"/>
                  <a:pt x="10873" y="18221"/>
                </a:cubicBezTo>
                <a:cubicBezTo>
                  <a:pt x="10981" y="18012"/>
                  <a:pt x="11009" y="17803"/>
                  <a:pt x="11009" y="17567"/>
                </a:cubicBezTo>
                <a:cubicBezTo>
                  <a:pt x="11009" y="17306"/>
                  <a:pt x="11036" y="17018"/>
                  <a:pt x="11036" y="16757"/>
                </a:cubicBezTo>
                <a:cubicBezTo>
                  <a:pt x="11036" y="16678"/>
                  <a:pt x="11063" y="16574"/>
                  <a:pt x="11036" y="16521"/>
                </a:cubicBezTo>
                <a:cubicBezTo>
                  <a:pt x="10738" y="16181"/>
                  <a:pt x="10738" y="15737"/>
                  <a:pt x="10575" y="15318"/>
                </a:cubicBezTo>
                <a:cubicBezTo>
                  <a:pt x="10548" y="15240"/>
                  <a:pt x="10494" y="15188"/>
                  <a:pt x="10439" y="15109"/>
                </a:cubicBezTo>
                <a:cubicBezTo>
                  <a:pt x="10358" y="15005"/>
                  <a:pt x="10277" y="14900"/>
                  <a:pt x="10196" y="14795"/>
                </a:cubicBezTo>
                <a:cubicBezTo>
                  <a:pt x="9681" y="14089"/>
                  <a:pt x="9003" y="13540"/>
                  <a:pt x="8244" y="13122"/>
                </a:cubicBezTo>
                <a:cubicBezTo>
                  <a:pt x="8163" y="13070"/>
                  <a:pt x="8109" y="13043"/>
                  <a:pt x="8027" y="13017"/>
                </a:cubicBezTo>
                <a:cubicBezTo>
                  <a:pt x="7865" y="12939"/>
                  <a:pt x="7811" y="12834"/>
                  <a:pt x="7811" y="12677"/>
                </a:cubicBezTo>
                <a:cubicBezTo>
                  <a:pt x="7838" y="12547"/>
                  <a:pt x="7838" y="12416"/>
                  <a:pt x="7892" y="12311"/>
                </a:cubicBezTo>
                <a:cubicBezTo>
                  <a:pt x="8136" y="11840"/>
                  <a:pt x="8271" y="11317"/>
                  <a:pt x="8407" y="10821"/>
                </a:cubicBezTo>
                <a:cubicBezTo>
                  <a:pt x="8488" y="10481"/>
                  <a:pt x="8569" y="10402"/>
                  <a:pt x="8922" y="10428"/>
                </a:cubicBezTo>
                <a:cubicBezTo>
                  <a:pt x="9328" y="10455"/>
                  <a:pt x="9626" y="10324"/>
                  <a:pt x="9897" y="10036"/>
                </a:cubicBezTo>
                <a:cubicBezTo>
                  <a:pt x="10033" y="9905"/>
                  <a:pt x="10196" y="9827"/>
                  <a:pt x="10358" y="9748"/>
                </a:cubicBezTo>
                <a:cubicBezTo>
                  <a:pt x="10819" y="9565"/>
                  <a:pt x="12201" y="9565"/>
                  <a:pt x="12662" y="9722"/>
                </a:cubicBezTo>
                <a:cubicBezTo>
                  <a:pt x="12689" y="9722"/>
                  <a:pt x="12689" y="9722"/>
                  <a:pt x="12716" y="9748"/>
                </a:cubicBezTo>
                <a:cubicBezTo>
                  <a:pt x="13231" y="9984"/>
                  <a:pt x="13800" y="10193"/>
                  <a:pt x="14261" y="10533"/>
                </a:cubicBezTo>
                <a:cubicBezTo>
                  <a:pt x="14640" y="10821"/>
                  <a:pt x="15047" y="11030"/>
                  <a:pt x="15480" y="11161"/>
                </a:cubicBezTo>
                <a:cubicBezTo>
                  <a:pt x="16239" y="11396"/>
                  <a:pt x="16998" y="11579"/>
                  <a:pt x="17784" y="11317"/>
                </a:cubicBezTo>
                <a:cubicBezTo>
                  <a:pt x="17919" y="11265"/>
                  <a:pt x="18055" y="11265"/>
                  <a:pt x="18163" y="11265"/>
                </a:cubicBezTo>
                <a:cubicBezTo>
                  <a:pt x="18570" y="11265"/>
                  <a:pt x="18922" y="11134"/>
                  <a:pt x="19275" y="11030"/>
                </a:cubicBezTo>
                <a:cubicBezTo>
                  <a:pt x="19627" y="10899"/>
                  <a:pt x="19817" y="10690"/>
                  <a:pt x="19817" y="10298"/>
                </a:cubicBezTo>
                <a:cubicBezTo>
                  <a:pt x="19817" y="9775"/>
                  <a:pt x="19898" y="9278"/>
                  <a:pt x="20061" y="8781"/>
                </a:cubicBezTo>
                <a:cubicBezTo>
                  <a:pt x="20088" y="8702"/>
                  <a:pt x="20088" y="8624"/>
                  <a:pt x="20115" y="8546"/>
                </a:cubicBezTo>
                <a:cubicBezTo>
                  <a:pt x="20142" y="7709"/>
                  <a:pt x="20467" y="6950"/>
                  <a:pt x="20792" y="6192"/>
                </a:cubicBezTo>
                <a:cubicBezTo>
                  <a:pt x="20874" y="5983"/>
                  <a:pt x="21036" y="5800"/>
                  <a:pt x="21145" y="5617"/>
                </a:cubicBezTo>
                <a:cubicBezTo>
                  <a:pt x="21253" y="5434"/>
                  <a:pt x="21388" y="5224"/>
                  <a:pt x="21443" y="5015"/>
                </a:cubicBezTo>
                <a:cubicBezTo>
                  <a:pt x="21524" y="4675"/>
                  <a:pt x="21334" y="4414"/>
                  <a:pt x="20955" y="4362"/>
                </a:cubicBezTo>
                <a:close/>
                <a:moveTo>
                  <a:pt x="5588" y="20470"/>
                </a:moveTo>
                <a:cubicBezTo>
                  <a:pt x="4504" y="20548"/>
                  <a:pt x="3393" y="20522"/>
                  <a:pt x="2309" y="20287"/>
                </a:cubicBezTo>
                <a:cubicBezTo>
                  <a:pt x="2092" y="20235"/>
                  <a:pt x="1875" y="20208"/>
                  <a:pt x="1713" y="20104"/>
                </a:cubicBezTo>
                <a:cubicBezTo>
                  <a:pt x="1740" y="20078"/>
                  <a:pt x="1740" y="20052"/>
                  <a:pt x="1767" y="20025"/>
                </a:cubicBezTo>
                <a:cubicBezTo>
                  <a:pt x="1767" y="19973"/>
                  <a:pt x="1659" y="19869"/>
                  <a:pt x="1604" y="19816"/>
                </a:cubicBezTo>
                <a:cubicBezTo>
                  <a:pt x="1469" y="19712"/>
                  <a:pt x="1360" y="19607"/>
                  <a:pt x="1279" y="19450"/>
                </a:cubicBezTo>
                <a:cubicBezTo>
                  <a:pt x="1252" y="19293"/>
                  <a:pt x="1252" y="19136"/>
                  <a:pt x="1252" y="18979"/>
                </a:cubicBezTo>
                <a:cubicBezTo>
                  <a:pt x="1279" y="18979"/>
                  <a:pt x="1306" y="18979"/>
                  <a:pt x="1306" y="18979"/>
                </a:cubicBezTo>
                <a:cubicBezTo>
                  <a:pt x="1387" y="19006"/>
                  <a:pt x="1469" y="19032"/>
                  <a:pt x="1523" y="19084"/>
                </a:cubicBezTo>
                <a:cubicBezTo>
                  <a:pt x="1821" y="19241"/>
                  <a:pt x="2146" y="19346"/>
                  <a:pt x="2499" y="19398"/>
                </a:cubicBezTo>
                <a:cubicBezTo>
                  <a:pt x="2905" y="19450"/>
                  <a:pt x="3312" y="19529"/>
                  <a:pt x="3718" y="19633"/>
                </a:cubicBezTo>
                <a:cubicBezTo>
                  <a:pt x="4152" y="19764"/>
                  <a:pt x="4613" y="19790"/>
                  <a:pt x="5046" y="19712"/>
                </a:cubicBezTo>
                <a:cubicBezTo>
                  <a:pt x="5724" y="19581"/>
                  <a:pt x="6401" y="19581"/>
                  <a:pt x="7052" y="19372"/>
                </a:cubicBezTo>
                <a:cubicBezTo>
                  <a:pt x="7296" y="19293"/>
                  <a:pt x="7567" y="19241"/>
                  <a:pt x="7838" y="19189"/>
                </a:cubicBezTo>
                <a:cubicBezTo>
                  <a:pt x="8136" y="19136"/>
                  <a:pt x="8407" y="19032"/>
                  <a:pt x="8651" y="18823"/>
                </a:cubicBezTo>
                <a:cubicBezTo>
                  <a:pt x="9003" y="18561"/>
                  <a:pt x="9437" y="18404"/>
                  <a:pt x="9735" y="18064"/>
                </a:cubicBezTo>
                <a:cubicBezTo>
                  <a:pt x="9735" y="18300"/>
                  <a:pt x="9681" y="18509"/>
                  <a:pt x="9572" y="18718"/>
                </a:cubicBezTo>
                <a:cubicBezTo>
                  <a:pt x="9491" y="18823"/>
                  <a:pt x="9410" y="18927"/>
                  <a:pt x="9328" y="19032"/>
                </a:cubicBezTo>
                <a:cubicBezTo>
                  <a:pt x="9084" y="19319"/>
                  <a:pt x="8813" y="19581"/>
                  <a:pt x="8434" y="19712"/>
                </a:cubicBezTo>
                <a:cubicBezTo>
                  <a:pt x="8298" y="19764"/>
                  <a:pt x="8163" y="19816"/>
                  <a:pt x="8027" y="19895"/>
                </a:cubicBezTo>
                <a:cubicBezTo>
                  <a:pt x="7973" y="19921"/>
                  <a:pt x="7946" y="19973"/>
                  <a:pt x="7892" y="19999"/>
                </a:cubicBezTo>
                <a:cubicBezTo>
                  <a:pt x="7160" y="20287"/>
                  <a:pt x="6347" y="20392"/>
                  <a:pt x="5588" y="20470"/>
                </a:cubicBezTo>
                <a:close/>
                <a:moveTo>
                  <a:pt x="7838" y="13802"/>
                </a:moveTo>
                <a:cubicBezTo>
                  <a:pt x="8000" y="13880"/>
                  <a:pt x="8163" y="13959"/>
                  <a:pt x="8298" y="14063"/>
                </a:cubicBezTo>
                <a:cubicBezTo>
                  <a:pt x="8786" y="14455"/>
                  <a:pt x="9193" y="14926"/>
                  <a:pt x="9572" y="15423"/>
                </a:cubicBezTo>
                <a:cubicBezTo>
                  <a:pt x="9653" y="15554"/>
                  <a:pt x="9681" y="15684"/>
                  <a:pt x="9626" y="15841"/>
                </a:cubicBezTo>
                <a:cubicBezTo>
                  <a:pt x="9599" y="15972"/>
                  <a:pt x="9545" y="16129"/>
                  <a:pt x="9518" y="16260"/>
                </a:cubicBezTo>
                <a:cubicBezTo>
                  <a:pt x="9491" y="16600"/>
                  <a:pt x="9355" y="16861"/>
                  <a:pt x="9111" y="17097"/>
                </a:cubicBezTo>
                <a:cubicBezTo>
                  <a:pt x="8868" y="17332"/>
                  <a:pt x="8705" y="17620"/>
                  <a:pt x="8407" y="17829"/>
                </a:cubicBezTo>
                <a:cubicBezTo>
                  <a:pt x="7973" y="18143"/>
                  <a:pt x="7458" y="18299"/>
                  <a:pt x="6943" y="18430"/>
                </a:cubicBezTo>
                <a:cubicBezTo>
                  <a:pt x="6754" y="18483"/>
                  <a:pt x="6564" y="18509"/>
                  <a:pt x="6347" y="18535"/>
                </a:cubicBezTo>
                <a:cubicBezTo>
                  <a:pt x="5670" y="18639"/>
                  <a:pt x="4965" y="18718"/>
                  <a:pt x="4369" y="18822"/>
                </a:cubicBezTo>
                <a:cubicBezTo>
                  <a:pt x="3474" y="18770"/>
                  <a:pt x="2715" y="18639"/>
                  <a:pt x="1984" y="18378"/>
                </a:cubicBezTo>
                <a:cubicBezTo>
                  <a:pt x="1496" y="18221"/>
                  <a:pt x="1198" y="17907"/>
                  <a:pt x="1171" y="17384"/>
                </a:cubicBezTo>
                <a:cubicBezTo>
                  <a:pt x="1171" y="17280"/>
                  <a:pt x="1144" y="17201"/>
                  <a:pt x="1116" y="17097"/>
                </a:cubicBezTo>
                <a:cubicBezTo>
                  <a:pt x="900" y="16364"/>
                  <a:pt x="1144" y="15763"/>
                  <a:pt x="1686" y="15266"/>
                </a:cubicBezTo>
                <a:cubicBezTo>
                  <a:pt x="2065" y="14900"/>
                  <a:pt x="2444" y="14560"/>
                  <a:pt x="2851" y="14194"/>
                </a:cubicBezTo>
                <a:cubicBezTo>
                  <a:pt x="3258" y="13854"/>
                  <a:pt x="3772" y="13749"/>
                  <a:pt x="4287" y="13697"/>
                </a:cubicBezTo>
                <a:cubicBezTo>
                  <a:pt x="4423" y="13671"/>
                  <a:pt x="4504" y="13776"/>
                  <a:pt x="4504" y="13906"/>
                </a:cubicBezTo>
                <a:cubicBezTo>
                  <a:pt x="4504" y="14011"/>
                  <a:pt x="4477" y="14115"/>
                  <a:pt x="4450" y="14246"/>
                </a:cubicBezTo>
                <a:cubicBezTo>
                  <a:pt x="4342" y="14848"/>
                  <a:pt x="4206" y="15449"/>
                  <a:pt x="4125" y="16051"/>
                </a:cubicBezTo>
                <a:cubicBezTo>
                  <a:pt x="4071" y="16338"/>
                  <a:pt x="4098" y="16652"/>
                  <a:pt x="4125" y="16966"/>
                </a:cubicBezTo>
                <a:cubicBezTo>
                  <a:pt x="4152" y="17227"/>
                  <a:pt x="4342" y="17384"/>
                  <a:pt x="4613" y="17437"/>
                </a:cubicBezTo>
                <a:cubicBezTo>
                  <a:pt x="4938" y="17515"/>
                  <a:pt x="5236" y="17489"/>
                  <a:pt x="5534" y="17332"/>
                </a:cubicBezTo>
                <a:cubicBezTo>
                  <a:pt x="5697" y="17253"/>
                  <a:pt x="5859" y="17201"/>
                  <a:pt x="6049" y="17201"/>
                </a:cubicBezTo>
                <a:cubicBezTo>
                  <a:pt x="6374" y="17175"/>
                  <a:pt x="6483" y="17070"/>
                  <a:pt x="6564" y="16783"/>
                </a:cubicBezTo>
                <a:cubicBezTo>
                  <a:pt x="6672" y="16443"/>
                  <a:pt x="6754" y="16103"/>
                  <a:pt x="6835" y="15763"/>
                </a:cubicBezTo>
                <a:cubicBezTo>
                  <a:pt x="6943" y="15318"/>
                  <a:pt x="7025" y="14874"/>
                  <a:pt x="7133" y="14455"/>
                </a:cubicBezTo>
                <a:cubicBezTo>
                  <a:pt x="7160" y="14325"/>
                  <a:pt x="7214" y="14194"/>
                  <a:pt x="7269" y="14037"/>
                </a:cubicBezTo>
                <a:cubicBezTo>
                  <a:pt x="7377" y="13723"/>
                  <a:pt x="7594" y="13697"/>
                  <a:pt x="7838" y="13802"/>
                </a:cubicBezTo>
                <a:close/>
                <a:moveTo>
                  <a:pt x="8786" y="4388"/>
                </a:moveTo>
                <a:cubicBezTo>
                  <a:pt x="8597" y="5747"/>
                  <a:pt x="8298" y="7107"/>
                  <a:pt x="7892" y="8415"/>
                </a:cubicBezTo>
                <a:cubicBezTo>
                  <a:pt x="7756" y="8885"/>
                  <a:pt x="7621" y="9330"/>
                  <a:pt x="7485" y="9801"/>
                </a:cubicBezTo>
                <a:cubicBezTo>
                  <a:pt x="7458" y="9931"/>
                  <a:pt x="7458" y="10088"/>
                  <a:pt x="7431" y="10219"/>
                </a:cubicBezTo>
                <a:cubicBezTo>
                  <a:pt x="7377" y="10481"/>
                  <a:pt x="7296" y="10742"/>
                  <a:pt x="7214" y="11004"/>
                </a:cubicBezTo>
                <a:cubicBezTo>
                  <a:pt x="7187" y="11108"/>
                  <a:pt x="7106" y="11213"/>
                  <a:pt x="7079" y="11317"/>
                </a:cubicBezTo>
                <a:cubicBezTo>
                  <a:pt x="6781" y="12546"/>
                  <a:pt x="6239" y="13723"/>
                  <a:pt x="6022" y="14978"/>
                </a:cubicBezTo>
                <a:cubicBezTo>
                  <a:pt x="5941" y="15397"/>
                  <a:pt x="5859" y="15789"/>
                  <a:pt x="5778" y="16207"/>
                </a:cubicBezTo>
                <a:cubicBezTo>
                  <a:pt x="5751" y="16312"/>
                  <a:pt x="5724" y="16417"/>
                  <a:pt x="5670" y="16521"/>
                </a:cubicBezTo>
                <a:cubicBezTo>
                  <a:pt x="5534" y="16809"/>
                  <a:pt x="5317" y="16861"/>
                  <a:pt x="5046" y="16704"/>
                </a:cubicBezTo>
                <a:cubicBezTo>
                  <a:pt x="4857" y="16600"/>
                  <a:pt x="4802" y="16495"/>
                  <a:pt x="4911" y="16312"/>
                </a:cubicBezTo>
                <a:cubicBezTo>
                  <a:pt x="5073" y="16051"/>
                  <a:pt x="5100" y="15763"/>
                  <a:pt x="5155" y="15501"/>
                </a:cubicBezTo>
                <a:cubicBezTo>
                  <a:pt x="5263" y="15005"/>
                  <a:pt x="5371" y="14534"/>
                  <a:pt x="5534" y="14063"/>
                </a:cubicBezTo>
                <a:cubicBezTo>
                  <a:pt x="5832" y="13122"/>
                  <a:pt x="6022" y="12128"/>
                  <a:pt x="6266" y="11161"/>
                </a:cubicBezTo>
                <a:cubicBezTo>
                  <a:pt x="6374" y="10638"/>
                  <a:pt x="6510" y="10141"/>
                  <a:pt x="6672" y="9618"/>
                </a:cubicBezTo>
                <a:cubicBezTo>
                  <a:pt x="6808" y="9173"/>
                  <a:pt x="6889" y="8702"/>
                  <a:pt x="6916" y="8258"/>
                </a:cubicBezTo>
                <a:cubicBezTo>
                  <a:pt x="6943" y="7656"/>
                  <a:pt x="7106" y="7107"/>
                  <a:pt x="7323" y="6584"/>
                </a:cubicBezTo>
                <a:cubicBezTo>
                  <a:pt x="7512" y="6114"/>
                  <a:pt x="7621" y="5643"/>
                  <a:pt x="7702" y="5146"/>
                </a:cubicBezTo>
                <a:cubicBezTo>
                  <a:pt x="7729" y="4937"/>
                  <a:pt x="7811" y="4701"/>
                  <a:pt x="7892" y="4492"/>
                </a:cubicBezTo>
                <a:cubicBezTo>
                  <a:pt x="8000" y="4205"/>
                  <a:pt x="8271" y="4074"/>
                  <a:pt x="8624" y="4126"/>
                </a:cubicBezTo>
                <a:cubicBezTo>
                  <a:pt x="8759" y="4152"/>
                  <a:pt x="8813" y="4257"/>
                  <a:pt x="8786" y="4388"/>
                </a:cubicBezTo>
                <a:close/>
                <a:moveTo>
                  <a:pt x="8569" y="3315"/>
                </a:moveTo>
                <a:cubicBezTo>
                  <a:pt x="8244" y="3289"/>
                  <a:pt x="7946" y="3263"/>
                  <a:pt x="7648" y="3080"/>
                </a:cubicBezTo>
                <a:cubicBezTo>
                  <a:pt x="7296" y="2871"/>
                  <a:pt x="7241" y="2662"/>
                  <a:pt x="7512" y="2374"/>
                </a:cubicBezTo>
                <a:cubicBezTo>
                  <a:pt x="7811" y="2060"/>
                  <a:pt x="8136" y="1773"/>
                  <a:pt x="8488" y="1485"/>
                </a:cubicBezTo>
                <a:cubicBezTo>
                  <a:pt x="8705" y="1302"/>
                  <a:pt x="8949" y="1171"/>
                  <a:pt x="9193" y="1014"/>
                </a:cubicBezTo>
                <a:cubicBezTo>
                  <a:pt x="9355" y="910"/>
                  <a:pt x="9464" y="936"/>
                  <a:pt x="9518" y="1093"/>
                </a:cubicBezTo>
                <a:cubicBezTo>
                  <a:pt x="9708" y="1485"/>
                  <a:pt x="9870" y="1877"/>
                  <a:pt x="10033" y="2296"/>
                </a:cubicBezTo>
                <a:cubicBezTo>
                  <a:pt x="10060" y="2348"/>
                  <a:pt x="10060" y="2400"/>
                  <a:pt x="10033" y="2426"/>
                </a:cubicBezTo>
                <a:cubicBezTo>
                  <a:pt x="9870" y="2740"/>
                  <a:pt x="9762" y="3106"/>
                  <a:pt x="9355" y="3185"/>
                </a:cubicBezTo>
                <a:cubicBezTo>
                  <a:pt x="9084" y="3263"/>
                  <a:pt x="8840" y="3263"/>
                  <a:pt x="8569" y="3315"/>
                </a:cubicBezTo>
                <a:close/>
                <a:moveTo>
                  <a:pt x="12553" y="4571"/>
                </a:moveTo>
                <a:cubicBezTo>
                  <a:pt x="12472" y="5172"/>
                  <a:pt x="12337" y="5774"/>
                  <a:pt x="12282" y="6375"/>
                </a:cubicBezTo>
                <a:cubicBezTo>
                  <a:pt x="12255" y="6924"/>
                  <a:pt x="12120" y="7473"/>
                  <a:pt x="12038" y="8023"/>
                </a:cubicBezTo>
                <a:cubicBezTo>
                  <a:pt x="11957" y="8624"/>
                  <a:pt x="11795" y="8755"/>
                  <a:pt x="11171" y="8650"/>
                </a:cubicBezTo>
                <a:cubicBezTo>
                  <a:pt x="10738" y="8598"/>
                  <a:pt x="10358" y="8650"/>
                  <a:pt x="9952" y="8807"/>
                </a:cubicBezTo>
                <a:cubicBezTo>
                  <a:pt x="9681" y="8912"/>
                  <a:pt x="9382" y="8990"/>
                  <a:pt x="9084" y="9069"/>
                </a:cubicBezTo>
                <a:cubicBezTo>
                  <a:pt x="8922" y="9121"/>
                  <a:pt x="8840" y="9042"/>
                  <a:pt x="8868" y="8885"/>
                </a:cubicBezTo>
                <a:cubicBezTo>
                  <a:pt x="8949" y="8546"/>
                  <a:pt x="9003" y="8232"/>
                  <a:pt x="9111" y="7918"/>
                </a:cubicBezTo>
                <a:cubicBezTo>
                  <a:pt x="9193" y="7604"/>
                  <a:pt x="9355" y="7316"/>
                  <a:pt x="9328" y="6977"/>
                </a:cubicBezTo>
                <a:cubicBezTo>
                  <a:pt x="9328" y="6846"/>
                  <a:pt x="9410" y="6689"/>
                  <a:pt x="9464" y="6584"/>
                </a:cubicBezTo>
                <a:cubicBezTo>
                  <a:pt x="9599" y="6375"/>
                  <a:pt x="9626" y="6140"/>
                  <a:pt x="9653" y="5904"/>
                </a:cubicBezTo>
                <a:cubicBezTo>
                  <a:pt x="9681" y="5512"/>
                  <a:pt x="9735" y="5146"/>
                  <a:pt x="9816" y="4754"/>
                </a:cubicBezTo>
                <a:cubicBezTo>
                  <a:pt x="9870" y="4440"/>
                  <a:pt x="10033" y="4178"/>
                  <a:pt x="10412" y="4126"/>
                </a:cubicBezTo>
                <a:cubicBezTo>
                  <a:pt x="10575" y="4100"/>
                  <a:pt x="10738" y="3995"/>
                  <a:pt x="10846" y="3891"/>
                </a:cubicBezTo>
                <a:cubicBezTo>
                  <a:pt x="11198" y="3525"/>
                  <a:pt x="11632" y="3551"/>
                  <a:pt x="12093" y="3577"/>
                </a:cubicBezTo>
                <a:cubicBezTo>
                  <a:pt x="12364" y="3603"/>
                  <a:pt x="12499" y="3734"/>
                  <a:pt x="12526" y="4022"/>
                </a:cubicBezTo>
                <a:cubicBezTo>
                  <a:pt x="12526" y="4126"/>
                  <a:pt x="12526" y="4205"/>
                  <a:pt x="12499" y="4309"/>
                </a:cubicBezTo>
                <a:cubicBezTo>
                  <a:pt x="12499" y="4388"/>
                  <a:pt x="12472" y="4466"/>
                  <a:pt x="12472" y="4545"/>
                </a:cubicBezTo>
                <a:cubicBezTo>
                  <a:pt x="12526" y="4571"/>
                  <a:pt x="12553" y="4571"/>
                  <a:pt x="12553" y="4571"/>
                </a:cubicBezTo>
                <a:close/>
                <a:moveTo>
                  <a:pt x="15616" y="6793"/>
                </a:moveTo>
                <a:cubicBezTo>
                  <a:pt x="15589" y="6898"/>
                  <a:pt x="15589" y="7029"/>
                  <a:pt x="15562" y="7133"/>
                </a:cubicBezTo>
                <a:cubicBezTo>
                  <a:pt x="15399" y="7761"/>
                  <a:pt x="15209" y="8362"/>
                  <a:pt x="15047" y="8990"/>
                </a:cubicBezTo>
                <a:cubicBezTo>
                  <a:pt x="14993" y="9147"/>
                  <a:pt x="14938" y="9304"/>
                  <a:pt x="14884" y="9435"/>
                </a:cubicBezTo>
                <a:cubicBezTo>
                  <a:pt x="14830" y="9565"/>
                  <a:pt x="14694" y="9618"/>
                  <a:pt x="14559" y="9565"/>
                </a:cubicBezTo>
                <a:cubicBezTo>
                  <a:pt x="14125" y="9408"/>
                  <a:pt x="13692" y="9252"/>
                  <a:pt x="13258" y="9069"/>
                </a:cubicBezTo>
                <a:cubicBezTo>
                  <a:pt x="13041" y="8990"/>
                  <a:pt x="12933" y="8807"/>
                  <a:pt x="12960" y="8572"/>
                </a:cubicBezTo>
                <a:cubicBezTo>
                  <a:pt x="12960" y="8519"/>
                  <a:pt x="12987" y="8441"/>
                  <a:pt x="12987" y="8389"/>
                </a:cubicBezTo>
                <a:cubicBezTo>
                  <a:pt x="12987" y="8389"/>
                  <a:pt x="12960" y="8389"/>
                  <a:pt x="12960" y="8389"/>
                </a:cubicBezTo>
                <a:cubicBezTo>
                  <a:pt x="13041" y="7839"/>
                  <a:pt x="13150" y="7290"/>
                  <a:pt x="13231" y="6715"/>
                </a:cubicBezTo>
                <a:cubicBezTo>
                  <a:pt x="13312" y="6323"/>
                  <a:pt x="13312" y="5930"/>
                  <a:pt x="13448" y="5538"/>
                </a:cubicBezTo>
                <a:cubicBezTo>
                  <a:pt x="13502" y="5381"/>
                  <a:pt x="13475" y="5198"/>
                  <a:pt x="13502" y="5015"/>
                </a:cubicBezTo>
                <a:cubicBezTo>
                  <a:pt x="13529" y="4806"/>
                  <a:pt x="13529" y="4597"/>
                  <a:pt x="13556" y="4388"/>
                </a:cubicBezTo>
                <a:cubicBezTo>
                  <a:pt x="13610" y="4152"/>
                  <a:pt x="13773" y="4074"/>
                  <a:pt x="14017" y="4178"/>
                </a:cubicBezTo>
                <a:cubicBezTo>
                  <a:pt x="14098" y="4205"/>
                  <a:pt x="14207" y="4257"/>
                  <a:pt x="14261" y="4335"/>
                </a:cubicBezTo>
                <a:cubicBezTo>
                  <a:pt x="14640" y="4597"/>
                  <a:pt x="14993" y="4884"/>
                  <a:pt x="15372" y="5172"/>
                </a:cubicBezTo>
                <a:cubicBezTo>
                  <a:pt x="15724" y="5434"/>
                  <a:pt x="15860" y="5747"/>
                  <a:pt x="15724" y="6192"/>
                </a:cubicBezTo>
                <a:cubicBezTo>
                  <a:pt x="15670" y="6375"/>
                  <a:pt x="15670" y="6584"/>
                  <a:pt x="15616" y="6793"/>
                </a:cubicBezTo>
                <a:close/>
                <a:moveTo>
                  <a:pt x="19600" y="6192"/>
                </a:moveTo>
                <a:cubicBezTo>
                  <a:pt x="19491" y="6506"/>
                  <a:pt x="19383" y="6793"/>
                  <a:pt x="19247" y="7081"/>
                </a:cubicBezTo>
                <a:cubicBezTo>
                  <a:pt x="19085" y="7447"/>
                  <a:pt x="19031" y="7839"/>
                  <a:pt x="18976" y="8258"/>
                </a:cubicBezTo>
                <a:cubicBezTo>
                  <a:pt x="18895" y="8755"/>
                  <a:pt x="18787" y="9252"/>
                  <a:pt x="18678" y="9775"/>
                </a:cubicBezTo>
                <a:cubicBezTo>
                  <a:pt x="18624" y="10036"/>
                  <a:pt x="18434" y="10193"/>
                  <a:pt x="18163" y="10219"/>
                </a:cubicBezTo>
                <a:cubicBezTo>
                  <a:pt x="17838" y="10245"/>
                  <a:pt x="17540" y="10350"/>
                  <a:pt x="17242" y="10454"/>
                </a:cubicBezTo>
                <a:cubicBezTo>
                  <a:pt x="16808" y="10585"/>
                  <a:pt x="16375" y="10533"/>
                  <a:pt x="15968" y="10376"/>
                </a:cubicBezTo>
                <a:cubicBezTo>
                  <a:pt x="15778" y="10298"/>
                  <a:pt x="15724" y="10193"/>
                  <a:pt x="15778" y="9984"/>
                </a:cubicBezTo>
                <a:cubicBezTo>
                  <a:pt x="15778" y="9958"/>
                  <a:pt x="15778" y="9958"/>
                  <a:pt x="15806" y="9931"/>
                </a:cubicBezTo>
                <a:cubicBezTo>
                  <a:pt x="16077" y="9356"/>
                  <a:pt x="16185" y="8729"/>
                  <a:pt x="16348" y="8127"/>
                </a:cubicBezTo>
                <a:cubicBezTo>
                  <a:pt x="16483" y="7604"/>
                  <a:pt x="16592" y="7055"/>
                  <a:pt x="16727" y="6532"/>
                </a:cubicBezTo>
                <a:cubicBezTo>
                  <a:pt x="16754" y="6480"/>
                  <a:pt x="16754" y="6401"/>
                  <a:pt x="16754" y="6349"/>
                </a:cubicBezTo>
                <a:cubicBezTo>
                  <a:pt x="16863" y="5957"/>
                  <a:pt x="16917" y="5878"/>
                  <a:pt x="17377" y="5878"/>
                </a:cubicBezTo>
                <a:cubicBezTo>
                  <a:pt x="17432" y="5878"/>
                  <a:pt x="17486" y="5878"/>
                  <a:pt x="17540" y="5878"/>
                </a:cubicBezTo>
                <a:cubicBezTo>
                  <a:pt x="17540" y="5878"/>
                  <a:pt x="17540" y="5878"/>
                  <a:pt x="17540" y="5904"/>
                </a:cubicBezTo>
                <a:cubicBezTo>
                  <a:pt x="17974" y="5904"/>
                  <a:pt x="18407" y="5931"/>
                  <a:pt x="18841" y="5931"/>
                </a:cubicBezTo>
                <a:cubicBezTo>
                  <a:pt x="19031" y="5931"/>
                  <a:pt x="19193" y="5878"/>
                  <a:pt x="19383" y="5878"/>
                </a:cubicBezTo>
                <a:cubicBezTo>
                  <a:pt x="19600" y="5852"/>
                  <a:pt x="19681" y="5957"/>
                  <a:pt x="19600" y="6192"/>
                </a:cubicBezTo>
                <a:close/>
              </a:path>
            </a:pathLst>
          </a:custGeom>
          <a:solidFill>
            <a:schemeClr val="accent4"/>
          </a:solidFill>
          <a:ln w="12700">
            <a:miter lim="400000"/>
          </a:ln>
        </p:spPr>
        <p:txBody>
          <a:bodyPr lIns="38100" tIns="38100" rIns="38100" bIns="38100" anchor="ctr"/>
          <a:lstStyle/>
          <a:p>
            <a:pPr>
              <a:defRPr sz="3000">
                <a:solidFill>
                  <a:srgbClr val="FFFFFF"/>
                </a:solidFill>
              </a:defRPr>
            </a:pPr>
            <a:endParaRPr sz="3000"/>
          </a:p>
        </p:txBody>
      </p:sp>
      <p:sp>
        <p:nvSpPr>
          <p:cNvPr id="23" name="Shape">
            <a:extLst>
              <a:ext uri="{FF2B5EF4-FFF2-40B4-BE49-F238E27FC236}">
                <a16:creationId xmlns:a16="http://schemas.microsoft.com/office/drawing/2014/main" id="{E52E9667-9D92-FD43-912E-60D530C2AA75}"/>
              </a:ext>
            </a:extLst>
          </p:cNvPr>
          <p:cNvSpPr/>
          <p:nvPr userDrawn="1"/>
        </p:nvSpPr>
        <p:spPr>
          <a:xfrm>
            <a:off x="1164553" y="5481779"/>
            <a:ext cx="968107" cy="549300"/>
          </a:xfrm>
          <a:custGeom>
            <a:avLst/>
            <a:gdLst/>
            <a:ahLst/>
            <a:cxnLst>
              <a:cxn ang="0">
                <a:pos x="wd2" y="hd2"/>
              </a:cxn>
              <a:cxn ang="5400000">
                <a:pos x="wd2" y="hd2"/>
              </a:cxn>
              <a:cxn ang="10800000">
                <a:pos x="wd2" y="hd2"/>
              </a:cxn>
              <a:cxn ang="16200000">
                <a:pos x="wd2" y="hd2"/>
              </a:cxn>
            </a:cxnLst>
            <a:rect l="0" t="0" r="r" b="b"/>
            <a:pathLst>
              <a:path w="21538" h="21419" extrusionOk="0">
                <a:moveTo>
                  <a:pt x="21538" y="8372"/>
                </a:moveTo>
                <a:cubicBezTo>
                  <a:pt x="21430" y="9696"/>
                  <a:pt x="21430" y="10830"/>
                  <a:pt x="21484" y="11917"/>
                </a:cubicBezTo>
                <a:cubicBezTo>
                  <a:pt x="21511" y="12295"/>
                  <a:pt x="21403" y="12626"/>
                  <a:pt x="21214" y="12863"/>
                </a:cubicBezTo>
                <a:cubicBezTo>
                  <a:pt x="21080" y="13004"/>
                  <a:pt x="20972" y="13241"/>
                  <a:pt x="20837" y="13382"/>
                </a:cubicBezTo>
                <a:cubicBezTo>
                  <a:pt x="20702" y="13572"/>
                  <a:pt x="20567" y="13761"/>
                  <a:pt x="20432" y="13855"/>
                </a:cubicBezTo>
                <a:cubicBezTo>
                  <a:pt x="19731" y="14233"/>
                  <a:pt x="19084" y="14942"/>
                  <a:pt x="18383" y="15368"/>
                </a:cubicBezTo>
                <a:cubicBezTo>
                  <a:pt x="18221" y="15462"/>
                  <a:pt x="18086" y="15604"/>
                  <a:pt x="17951" y="15793"/>
                </a:cubicBezTo>
                <a:cubicBezTo>
                  <a:pt x="17736" y="16124"/>
                  <a:pt x="17493" y="16218"/>
                  <a:pt x="17223" y="16266"/>
                </a:cubicBezTo>
                <a:cubicBezTo>
                  <a:pt x="16684" y="16360"/>
                  <a:pt x="16145" y="16502"/>
                  <a:pt x="15632" y="16880"/>
                </a:cubicBezTo>
                <a:cubicBezTo>
                  <a:pt x="15525" y="16975"/>
                  <a:pt x="15417" y="17022"/>
                  <a:pt x="15309" y="17069"/>
                </a:cubicBezTo>
                <a:cubicBezTo>
                  <a:pt x="14608" y="17305"/>
                  <a:pt x="13880" y="17589"/>
                  <a:pt x="13178" y="17825"/>
                </a:cubicBezTo>
                <a:cubicBezTo>
                  <a:pt x="12909" y="17920"/>
                  <a:pt x="12639" y="18062"/>
                  <a:pt x="12369" y="18203"/>
                </a:cubicBezTo>
                <a:cubicBezTo>
                  <a:pt x="11668" y="18582"/>
                  <a:pt x="10994" y="19007"/>
                  <a:pt x="10293" y="19385"/>
                </a:cubicBezTo>
                <a:cubicBezTo>
                  <a:pt x="10185" y="19432"/>
                  <a:pt x="10077" y="19527"/>
                  <a:pt x="9942" y="19527"/>
                </a:cubicBezTo>
                <a:cubicBezTo>
                  <a:pt x="9134" y="19669"/>
                  <a:pt x="8405" y="20141"/>
                  <a:pt x="7650" y="20661"/>
                </a:cubicBezTo>
                <a:cubicBezTo>
                  <a:pt x="7300" y="20898"/>
                  <a:pt x="6922" y="21087"/>
                  <a:pt x="6572" y="21323"/>
                </a:cubicBezTo>
                <a:cubicBezTo>
                  <a:pt x="6302" y="21512"/>
                  <a:pt x="6032" y="21417"/>
                  <a:pt x="5844" y="21087"/>
                </a:cubicBezTo>
                <a:cubicBezTo>
                  <a:pt x="5547" y="20567"/>
                  <a:pt x="5169" y="20378"/>
                  <a:pt x="4792" y="20189"/>
                </a:cubicBezTo>
                <a:cubicBezTo>
                  <a:pt x="4199" y="19905"/>
                  <a:pt x="3605" y="19621"/>
                  <a:pt x="3093" y="19007"/>
                </a:cubicBezTo>
                <a:cubicBezTo>
                  <a:pt x="2769" y="18629"/>
                  <a:pt x="2419" y="18298"/>
                  <a:pt x="2068" y="17967"/>
                </a:cubicBezTo>
                <a:cubicBezTo>
                  <a:pt x="2014" y="17920"/>
                  <a:pt x="1960" y="17825"/>
                  <a:pt x="1880" y="17825"/>
                </a:cubicBezTo>
                <a:cubicBezTo>
                  <a:pt x="1340" y="17636"/>
                  <a:pt x="936" y="17022"/>
                  <a:pt x="477" y="16502"/>
                </a:cubicBezTo>
                <a:cubicBezTo>
                  <a:pt x="127" y="16077"/>
                  <a:pt x="-62" y="15557"/>
                  <a:pt x="19" y="14800"/>
                </a:cubicBezTo>
                <a:cubicBezTo>
                  <a:pt x="100" y="14044"/>
                  <a:pt x="181" y="13241"/>
                  <a:pt x="289" y="12484"/>
                </a:cubicBezTo>
                <a:cubicBezTo>
                  <a:pt x="450" y="11303"/>
                  <a:pt x="639" y="10121"/>
                  <a:pt x="801" y="8940"/>
                </a:cubicBezTo>
                <a:cubicBezTo>
                  <a:pt x="909" y="8089"/>
                  <a:pt x="1044" y="7853"/>
                  <a:pt x="1529" y="7663"/>
                </a:cubicBezTo>
                <a:cubicBezTo>
                  <a:pt x="1799" y="7569"/>
                  <a:pt x="2041" y="7427"/>
                  <a:pt x="2284" y="7285"/>
                </a:cubicBezTo>
                <a:cubicBezTo>
                  <a:pt x="3093" y="6813"/>
                  <a:pt x="3875" y="6245"/>
                  <a:pt x="4684" y="5820"/>
                </a:cubicBezTo>
                <a:cubicBezTo>
                  <a:pt x="5493" y="5395"/>
                  <a:pt x="6275" y="4875"/>
                  <a:pt x="7084" y="4449"/>
                </a:cubicBezTo>
                <a:cubicBezTo>
                  <a:pt x="8001" y="3930"/>
                  <a:pt x="8918" y="3504"/>
                  <a:pt x="9835" y="3031"/>
                </a:cubicBezTo>
                <a:cubicBezTo>
                  <a:pt x="10158" y="2842"/>
                  <a:pt x="10482" y="2653"/>
                  <a:pt x="10832" y="2464"/>
                </a:cubicBezTo>
                <a:cubicBezTo>
                  <a:pt x="11534" y="2086"/>
                  <a:pt x="12235" y="1755"/>
                  <a:pt x="12936" y="1424"/>
                </a:cubicBezTo>
                <a:cubicBezTo>
                  <a:pt x="13556" y="1141"/>
                  <a:pt x="14203" y="905"/>
                  <a:pt x="14823" y="621"/>
                </a:cubicBezTo>
                <a:cubicBezTo>
                  <a:pt x="14985" y="526"/>
                  <a:pt x="15174" y="432"/>
                  <a:pt x="15309" y="243"/>
                </a:cubicBezTo>
                <a:cubicBezTo>
                  <a:pt x="15551" y="-88"/>
                  <a:pt x="15767" y="-41"/>
                  <a:pt x="16010" y="148"/>
                </a:cubicBezTo>
                <a:cubicBezTo>
                  <a:pt x="16226" y="337"/>
                  <a:pt x="16441" y="574"/>
                  <a:pt x="16657" y="810"/>
                </a:cubicBezTo>
                <a:cubicBezTo>
                  <a:pt x="17412" y="1614"/>
                  <a:pt x="18140" y="2417"/>
                  <a:pt x="18895" y="3221"/>
                </a:cubicBezTo>
                <a:cubicBezTo>
                  <a:pt x="19057" y="3410"/>
                  <a:pt x="19192" y="3599"/>
                  <a:pt x="19327" y="3788"/>
                </a:cubicBezTo>
                <a:cubicBezTo>
                  <a:pt x="19489" y="4024"/>
                  <a:pt x="19677" y="4213"/>
                  <a:pt x="19839" y="4449"/>
                </a:cubicBezTo>
                <a:cubicBezTo>
                  <a:pt x="19974" y="4638"/>
                  <a:pt x="20136" y="4828"/>
                  <a:pt x="20271" y="5064"/>
                </a:cubicBezTo>
                <a:cubicBezTo>
                  <a:pt x="20405" y="5253"/>
                  <a:pt x="20486" y="5489"/>
                  <a:pt x="20648" y="5631"/>
                </a:cubicBezTo>
                <a:cubicBezTo>
                  <a:pt x="20999" y="6009"/>
                  <a:pt x="21214" y="6576"/>
                  <a:pt x="21403" y="7191"/>
                </a:cubicBezTo>
                <a:cubicBezTo>
                  <a:pt x="21457" y="7711"/>
                  <a:pt x="21484" y="8136"/>
                  <a:pt x="21538" y="8372"/>
                </a:cubicBezTo>
                <a:close/>
                <a:moveTo>
                  <a:pt x="11048" y="4591"/>
                </a:moveTo>
                <a:cubicBezTo>
                  <a:pt x="10886" y="4686"/>
                  <a:pt x="10751" y="4686"/>
                  <a:pt x="10617" y="4780"/>
                </a:cubicBezTo>
                <a:cubicBezTo>
                  <a:pt x="10320" y="4969"/>
                  <a:pt x="10023" y="5158"/>
                  <a:pt x="9727" y="5347"/>
                </a:cubicBezTo>
                <a:cubicBezTo>
                  <a:pt x="8540" y="6009"/>
                  <a:pt x="7300" y="6435"/>
                  <a:pt x="6113" y="7238"/>
                </a:cubicBezTo>
                <a:cubicBezTo>
                  <a:pt x="5304" y="7758"/>
                  <a:pt x="4468" y="8089"/>
                  <a:pt x="3632" y="8561"/>
                </a:cubicBezTo>
                <a:cubicBezTo>
                  <a:pt x="3201" y="8798"/>
                  <a:pt x="2769" y="9034"/>
                  <a:pt x="2365" y="9318"/>
                </a:cubicBezTo>
                <a:cubicBezTo>
                  <a:pt x="2257" y="9412"/>
                  <a:pt x="2230" y="9601"/>
                  <a:pt x="2338" y="9743"/>
                </a:cubicBezTo>
                <a:cubicBezTo>
                  <a:pt x="2446" y="9885"/>
                  <a:pt x="2554" y="9979"/>
                  <a:pt x="2689" y="10121"/>
                </a:cubicBezTo>
                <a:cubicBezTo>
                  <a:pt x="3983" y="11397"/>
                  <a:pt x="5223" y="12863"/>
                  <a:pt x="6383" y="14470"/>
                </a:cubicBezTo>
                <a:cubicBezTo>
                  <a:pt x="6680" y="14895"/>
                  <a:pt x="7030" y="15084"/>
                  <a:pt x="7408" y="14848"/>
                </a:cubicBezTo>
                <a:cubicBezTo>
                  <a:pt x="7650" y="14706"/>
                  <a:pt x="7920" y="14564"/>
                  <a:pt x="8163" y="14375"/>
                </a:cubicBezTo>
                <a:cubicBezTo>
                  <a:pt x="9080" y="13761"/>
                  <a:pt x="9969" y="13052"/>
                  <a:pt x="10940" y="12721"/>
                </a:cubicBezTo>
                <a:cubicBezTo>
                  <a:pt x="11453" y="12532"/>
                  <a:pt x="11965" y="12295"/>
                  <a:pt x="12477" y="11965"/>
                </a:cubicBezTo>
                <a:cubicBezTo>
                  <a:pt x="13071" y="11539"/>
                  <a:pt x="13691" y="11208"/>
                  <a:pt x="14311" y="10877"/>
                </a:cubicBezTo>
                <a:cubicBezTo>
                  <a:pt x="14662" y="10688"/>
                  <a:pt x="14985" y="10405"/>
                  <a:pt x="15336" y="10168"/>
                </a:cubicBezTo>
                <a:cubicBezTo>
                  <a:pt x="15498" y="10027"/>
                  <a:pt x="15525" y="9838"/>
                  <a:pt x="15390" y="9649"/>
                </a:cubicBezTo>
                <a:cubicBezTo>
                  <a:pt x="15282" y="9460"/>
                  <a:pt x="15147" y="9223"/>
                  <a:pt x="15012" y="9081"/>
                </a:cubicBezTo>
                <a:cubicBezTo>
                  <a:pt x="14419" y="8372"/>
                  <a:pt x="13826" y="7711"/>
                  <a:pt x="13232" y="7049"/>
                </a:cubicBezTo>
                <a:cubicBezTo>
                  <a:pt x="12639" y="6387"/>
                  <a:pt x="12073" y="5726"/>
                  <a:pt x="11480" y="5064"/>
                </a:cubicBezTo>
                <a:cubicBezTo>
                  <a:pt x="11318" y="4733"/>
                  <a:pt x="11183" y="4686"/>
                  <a:pt x="11048" y="4591"/>
                </a:cubicBezTo>
                <a:close/>
                <a:moveTo>
                  <a:pt x="16118" y="13382"/>
                </a:moveTo>
                <a:cubicBezTo>
                  <a:pt x="16091" y="12910"/>
                  <a:pt x="16091" y="12532"/>
                  <a:pt x="16064" y="12154"/>
                </a:cubicBezTo>
                <a:cubicBezTo>
                  <a:pt x="16064" y="12059"/>
                  <a:pt x="15956" y="11917"/>
                  <a:pt x="15902" y="11917"/>
                </a:cubicBezTo>
                <a:cubicBezTo>
                  <a:pt x="15821" y="11870"/>
                  <a:pt x="15713" y="11917"/>
                  <a:pt x="15605" y="12012"/>
                </a:cubicBezTo>
                <a:cubicBezTo>
                  <a:pt x="15282" y="12201"/>
                  <a:pt x="14985" y="12390"/>
                  <a:pt x="14662" y="12579"/>
                </a:cubicBezTo>
                <a:cubicBezTo>
                  <a:pt x="13718" y="13241"/>
                  <a:pt x="12747" y="13855"/>
                  <a:pt x="11749" y="14233"/>
                </a:cubicBezTo>
                <a:cubicBezTo>
                  <a:pt x="11399" y="14375"/>
                  <a:pt x="11021" y="14470"/>
                  <a:pt x="10698" y="14706"/>
                </a:cubicBezTo>
                <a:cubicBezTo>
                  <a:pt x="9727" y="15320"/>
                  <a:pt x="8756" y="16029"/>
                  <a:pt x="7785" y="16644"/>
                </a:cubicBezTo>
                <a:cubicBezTo>
                  <a:pt x="7596" y="16786"/>
                  <a:pt x="7408" y="16833"/>
                  <a:pt x="7219" y="16975"/>
                </a:cubicBezTo>
                <a:cubicBezTo>
                  <a:pt x="7138" y="17022"/>
                  <a:pt x="7003" y="17069"/>
                  <a:pt x="6949" y="17164"/>
                </a:cubicBezTo>
                <a:cubicBezTo>
                  <a:pt x="6733" y="17684"/>
                  <a:pt x="6518" y="18251"/>
                  <a:pt x="6329" y="18818"/>
                </a:cubicBezTo>
                <a:cubicBezTo>
                  <a:pt x="6275" y="19007"/>
                  <a:pt x="6356" y="19243"/>
                  <a:pt x="6491" y="19243"/>
                </a:cubicBezTo>
                <a:cubicBezTo>
                  <a:pt x="6599" y="19243"/>
                  <a:pt x="6680" y="19291"/>
                  <a:pt x="6787" y="19243"/>
                </a:cubicBezTo>
                <a:cubicBezTo>
                  <a:pt x="7084" y="19102"/>
                  <a:pt x="7408" y="18960"/>
                  <a:pt x="7677" y="18771"/>
                </a:cubicBezTo>
                <a:cubicBezTo>
                  <a:pt x="8217" y="18440"/>
                  <a:pt x="8729" y="18109"/>
                  <a:pt x="9295" y="17967"/>
                </a:cubicBezTo>
                <a:cubicBezTo>
                  <a:pt x="10320" y="17731"/>
                  <a:pt x="11291" y="17116"/>
                  <a:pt x="12262" y="16502"/>
                </a:cubicBezTo>
                <a:cubicBezTo>
                  <a:pt x="12720" y="16218"/>
                  <a:pt x="13205" y="16029"/>
                  <a:pt x="13691" y="15793"/>
                </a:cubicBezTo>
                <a:cubicBezTo>
                  <a:pt x="14284" y="15509"/>
                  <a:pt x="14904" y="15179"/>
                  <a:pt x="15498" y="14895"/>
                </a:cubicBezTo>
                <a:cubicBezTo>
                  <a:pt x="15605" y="14848"/>
                  <a:pt x="15713" y="14753"/>
                  <a:pt x="15821" y="14611"/>
                </a:cubicBezTo>
                <a:cubicBezTo>
                  <a:pt x="15902" y="14517"/>
                  <a:pt x="15983" y="14375"/>
                  <a:pt x="16010" y="14233"/>
                </a:cubicBezTo>
                <a:cubicBezTo>
                  <a:pt x="16037" y="13950"/>
                  <a:pt x="16091" y="13572"/>
                  <a:pt x="16118" y="13382"/>
                </a:cubicBezTo>
                <a:close/>
                <a:moveTo>
                  <a:pt x="17008" y="8751"/>
                </a:moveTo>
                <a:cubicBezTo>
                  <a:pt x="17116" y="8703"/>
                  <a:pt x="17142" y="8703"/>
                  <a:pt x="17196" y="8703"/>
                </a:cubicBezTo>
                <a:cubicBezTo>
                  <a:pt x="17601" y="8467"/>
                  <a:pt x="18032" y="8372"/>
                  <a:pt x="18383" y="7900"/>
                </a:cubicBezTo>
                <a:cubicBezTo>
                  <a:pt x="18599" y="7616"/>
                  <a:pt x="18814" y="7522"/>
                  <a:pt x="19084" y="7474"/>
                </a:cubicBezTo>
                <a:cubicBezTo>
                  <a:pt x="19165" y="7474"/>
                  <a:pt x="19246" y="7474"/>
                  <a:pt x="19327" y="7427"/>
                </a:cubicBezTo>
                <a:cubicBezTo>
                  <a:pt x="19542" y="7333"/>
                  <a:pt x="19623" y="7096"/>
                  <a:pt x="19489" y="6813"/>
                </a:cubicBezTo>
                <a:cubicBezTo>
                  <a:pt x="19354" y="6482"/>
                  <a:pt x="19165" y="6151"/>
                  <a:pt x="18976" y="5867"/>
                </a:cubicBezTo>
                <a:cubicBezTo>
                  <a:pt x="18113" y="4591"/>
                  <a:pt x="17116" y="3693"/>
                  <a:pt x="16199" y="2512"/>
                </a:cubicBezTo>
                <a:cubicBezTo>
                  <a:pt x="16010" y="2275"/>
                  <a:pt x="15848" y="2275"/>
                  <a:pt x="15632" y="2417"/>
                </a:cubicBezTo>
                <a:cubicBezTo>
                  <a:pt x="15012" y="2701"/>
                  <a:pt x="14392" y="2984"/>
                  <a:pt x="13772" y="3268"/>
                </a:cubicBezTo>
                <a:cubicBezTo>
                  <a:pt x="13394" y="3410"/>
                  <a:pt x="12990" y="3551"/>
                  <a:pt x="12612" y="3740"/>
                </a:cubicBezTo>
                <a:cubicBezTo>
                  <a:pt x="12558" y="3740"/>
                  <a:pt x="12477" y="3882"/>
                  <a:pt x="12477" y="3930"/>
                </a:cubicBezTo>
                <a:cubicBezTo>
                  <a:pt x="12477" y="4024"/>
                  <a:pt x="12504" y="4166"/>
                  <a:pt x="12558" y="4213"/>
                </a:cubicBezTo>
                <a:cubicBezTo>
                  <a:pt x="12639" y="4308"/>
                  <a:pt x="12720" y="4402"/>
                  <a:pt x="12801" y="4497"/>
                </a:cubicBezTo>
                <a:cubicBezTo>
                  <a:pt x="14122" y="5820"/>
                  <a:pt x="15417" y="7191"/>
                  <a:pt x="16711" y="8609"/>
                </a:cubicBezTo>
                <a:cubicBezTo>
                  <a:pt x="16846" y="8656"/>
                  <a:pt x="16954" y="8703"/>
                  <a:pt x="17008" y="8751"/>
                </a:cubicBezTo>
                <a:close/>
                <a:moveTo>
                  <a:pt x="990" y="14422"/>
                </a:moveTo>
                <a:cubicBezTo>
                  <a:pt x="963" y="15084"/>
                  <a:pt x="1178" y="15368"/>
                  <a:pt x="1448" y="15509"/>
                </a:cubicBezTo>
                <a:cubicBezTo>
                  <a:pt x="2203" y="15982"/>
                  <a:pt x="2958" y="16455"/>
                  <a:pt x="3713" y="16833"/>
                </a:cubicBezTo>
                <a:cubicBezTo>
                  <a:pt x="4145" y="17022"/>
                  <a:pt x="4522" y="17305"/>
                  <a:pt x="4927" y="17636"/>
                </a:cubicBezTo>
                <a:cubicBezTo>
                  <a:pt x="5466" y="18109"/>
                  <a:pt x="5628" y="18345"/>
                  <a:pt x="6005" y="16927"/>
                </a:cubicBezTo>
                <a:cubicBezTo>
                  <a:pt x="6005" y="16880"/>
                  <a:pt x="6032" y="16880"/>
                  <a:pt x="6032" y="16833"/>
                </a:cubicBezTo>
                <a:cubicBezTo>
                  <a:pt x="6167" y="16313"/>
                  <a:pt x="6140" y="16029"/>
                  <a:pt x="5898" y="15698"/>
                </a:cubicBezTo>
                <a:cubicBezTo>
                  <a:pt x="5601" y="15273"/>
                  <a:pt x="5277" y="14848"/>
                  <a:pt x="4954" y="14470"/>
                </a:cubicBezTo>
                <a:cubicBezTo>
                  <a:pt x="4280" y="13666"/>
                  <a:pt x="3578" y="12863"/>
                  <a:pt x="2904" y="12059"/>
                </a:cubicBezTo>
                <a:cubicBezTo>
                  <a:pt x="2527" y="11634"/>
                  <a:pt x="2149" y="11208"/>
                  <a:pt x="1745" y="10877"/>
                </a:cubicBezTo>
                <a:cubicBezTo>
                  <a:pt x="1475" y="10641"/>
                  <a:pt x="1340" y="10830"/>
                  <a:pt x="1286" y="11350"/>
                </a:cubicBezTo>
                <a:cubicBezTo>
                  <a:pt x="1232" y="11917"/>
                  <a:pt x="1178" y="12484"/>
                  <a:pt x="1125" y="13052"/>
                </a:cubicBezTo>
                <a:cubicBezTo>
                  <a:pt x="1071" y="13477"/>
                  <a:pt x="1017" y="13997"/>
                  <a:pt x="990" y="14422"/>
                </a:cubicBezTo>
                <a:close/>
                <a:moveTo>
                  <a:pt x="20621" y="10263"/>
                </a:moveTo>
                <a:cubicBezTo>
                  <a:pt x="20621" y="10263"/>
                  <a:pt x="20621" y="10263"/>
                  <a:pt x="20621" y="10263"/>
                </a:cubicBezTo>
                <a:cubicBezTo>
                  <a:pt x="20621" y="10168"/>
                  <a:pt x="20621" y="10074"/>
                  <a:pt x="20621" y="9979"/>
                </a:cubicBezTo>
                <a:cubicBezTo>
                  <a:pt x="20621" y="8751"/>
                  <a:pt x="20594" y="8751"/>
                  <a:pt x="19947" y="9223"/>
                </a:cubicBezTo>
                <a:cubicBezTo>
                  <a:pt x="19462" y="9601"/>
                  <a:pt x="18976" y="9979"/>
                  <a:pt x="18464" y="10168"/>
                </a:cubicBezTo>
                <a:cubicBezTo>
                  <a:pt x="18221" y="10263"/>
                  <a:pt x="17978" y="10405"/>
                  <a:pt x="17763" y="10547"/>
                </a:cubicBezTo>
                <a:cubicBezTo>
                  <a:pt x="17547" y="10641"/>
                  <a:pt x="17439" y="10925"/>
                  <a:pt x="17385" y="11303"/>
                </a:cubicBezTo>
                <a:cubicBezTo>
                  <a:pt x="17304" y="12012"/>
                  <a:pt x="17304" y="12673"/>
                  <a:pt x="17385" y="13382"/>
                </a:cubicBezTo>
                <a:cubicBezTo>
                  <a:pt x="17412" y="13619"/>
                  <a:pt x="17520" y="13761"/>
                  <a:pt x="17628" y="13619"/>
                </a:cubicBezTo>
                <a:cubicBezTo>
                  <a:pt x="18140" y="13241"/>
                  <a:pt x="18680" y="12910"/>
                  <a:pt x="19165" y="12390"/>
                </a:cubicBezTo>
                <a:cubicBezTo>
                  <a:pt x="19516" y="12012"/>
                  <a:pt x="19866" y="11775"/>
                  <a:pt x="20271" y="11775"/>
                </a:cubicBezTo>
                <a:cubicBezTo>
                  <a:pt x="20513" y="11775"/>
                  <a:pt x="20594" y="11586"/>
                  <a:pt x="20621" y="11161"/>
                </a:cubicBezTo>
                <a:cubicBezTo>
                  <a:pt x="20648" y="10925"/>
                  <a:pt x="20621" y="10594"/>
                  <a:pt x="20621" y="10263"/>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3000"/>
          </a:p>
        </p:txBody>
      </p:sp>
      <p:sp>
        <p:nvSpPr>
          <p:cNvPr id="24" name="Shape">
            <a:extLst>
              <a:ext uri="{FF2B5EF4-FFF2-40B4-BE49-F238E27FC236}">
                <a16:creationId xmlns:a16="http://schemas.microsoft.com/office/drawing/2014/main" id="{45AA264C-008A-AE40-BBFC-8EF7C70B12FB}"/>
              </a:ext>
            </a:extLst>
          </p:cNvPr>
          <p:cNvSpPr/>
          <p:nvPr userDrawn="1"/>
        </p:nvSpPr>
        <p:spPr>
          <a:xfrm>
            <a:off x="2069979" y="471153"/>
            <a:ext cx="934923" cy="646163"/>
          </a:xfrm>
          <a:custGeom>
            <a:avLst/>
            <a:gdLst/>
            <a:ahLst/>
            <a:cxnLst>
              <a:cxn ang="0">
                <a:pos x="wd2" y="hd2"/>
              </a:cxn>
              <a:cxn ang="5400000">
                <a:pos x="wd2" y="hd2"/>
              </a:cxn>
              <a:cxn ang="10800000">
                <a:pos x="wd2" y="hd2"/>
              </a:cxn>
              <a:cxn ang="16200000">
                <a:pos x="wd2" y="hd2"/>
              </a:cxn>
            </a:cxnLst>
            <a:rect l="0" t="0" r="r" b="b"/>
            <a:pathLst>
              <a:path w="21581" h="21482" extrusionOk="0">
                <a:moveTo>
                  <a:pt x="21581" y="7708"/>
                </a:moveTo>
                <a:cubicBezTo>
                  <a:pt x="21553" y="8715"/>
                  <a:pt x="21581" y="9602"/>
                  <a:pt x="21357" y="10448"/>
                </a:cubicBezTo>
                <a:cubicBezTo>
                  <a:pt x="21189" y="11012"/>
                  <a:pt x="21077" y="11576"/>
                  <a:pt x="20854" y="12060"/>
                </a:cubicBezTo>
                <a:cubicBezTo>
                  <a:pt x="20574" y="12664"/>
                  <a:pt x="20238" y="13229"/>
                  <a:pt x="19678" y="13390"/>
                </a:cubicBezTo>
                <a:cubicBezTo>
                  <a:pt x="19007" y="13591"/>
                  <a:pt x="18391" y="14034"/>
                  <a:pt x="17748" y="14437"/>
                </a:cubicBezTo>
                <a:cubicBezTo>
                  <a:pt x="17440" y="14639"/>
                  <a:pt x="17132" y="14760"/>
                  <a:pt x="16825" y="14881"/>
                </a:cubicBezTo>
                <a:cubicBezTo>
                  <a:pt x="16489" y="15042"/>
                  <a:pt x="16153" y="15203"/>
                  <a:pt x="15789" y="15364"/>
                </a:cubicBezTo>
                <a:cubicBezTo>
                  <a:pt x="14866" y="15848"/>
                  <a:pt x="13915" y="16332"/>
                  <a:pt x="12991" y="16855"/>
                </a:cubicBezTo>
                <a:cubicBezTo>
                  <a:pt x="12404" y="17178"/>
                  <a:pt x="11816" y="17540"/>
                  <a:pt x="11229" y="17903"/>
                </a:cubicBezTo>
                <a:cubicBezTo>
                  <a:pt x="10977" y="18024"/>
                  <a:pt x="10753" y="18185"/>
                  <a:pt x="10501" y="18306"/>
                </a:cubicBezTo>
                <a:cubicBezTo>
                  <a:pt x="10249" y="18427"/>
                  <a:pt x="10026" y="18548"/>
                  <a:pt x="9774" y="18709"/>
                </a:cubicBezTo>
                <a:cubicBezTo>
                  <a:pt x="9018" y="19233"/>
                  <a:pt x="8263" y="19636"/>
                  <a:pt x="7479" y="20039"/>
                </a:cubicBezTo>
                <a:cubicBezTo>
                  <a:pt x="6668" y="20442"/>
                  <a:pt x="5857" y="20885"/>
                  <a:pt x="5073" y="21369"/>
                </a:cubicBezTo>
                <a:cubicBezTo>
                  <a:pt x="4849" y="21490"/>
                  <a:pt x="4654" y="21530"/>
                  <a:pt x="4430" y="21409"/>
                </a:cubicBezTo>
                <a:cubicBezTo>
                  <a:pt x="3814" y="21046"/>
                  <a:pt x="3171" y="20764"/>
                  <a:pt x="2611" y="20200"/>
                </a:cubicBezTo>
                <a:cubicBezTo>
                  <a:pt x="2583" y="20160"/>
                  <a:pt x="2527" y="20120"/>
                  <a:pt x="2471" y="20079"/>
                </a:cubicBezTo>
                <a:cubicBezTo>
                  <a:pt x="1884" y="19837"/>
                  <a:pt x="1520" y="19233"/>
                  <a:pt x="1212" y="18548"/>
                </a:cubicBezTo>
                <a:cubicBezTo>
                  <a:pt x="876" y="17782"/>
                  <a:pt x="569" y="17017"/>
                  <a:pt x="373" y="16170"/>
                </a:cubicBezTo>
                <a:cubicBezTo>
                  <a:pt x="289" y="15808"/>
                  <a:pt x="177" y="15485"/>
                  <a:pt x="93" y="15123"/>
                </a:cubicBezTo>
                <a:cubicBezTo>
                  <a:pt x="-19" y="14679"/>
                  <a:pt x="-19" y="14196"/>
                  <a:pt x="37" y="13752"/>
                </a:cubicBezTo>
                <a:cubicBezTo>
                  <a:pt x="93" y="13309"/>
                  <a:pt x="149" y="12826"/>
                  <a:pt x="205" y="12382"/>
                </a:cubicBezTo>
                <a:cubicBezTo>
                  <a:pt x="317" y="11576"/>
                  <a:pt x="513" y="10811"/>
                  <a:pt x="876" y="10166"/>
                </a:cubicBezTo>
                <a:cubicBezTo>
                  <a:pt x="988" y="9964"/>
                  <a:pt x="1100" y="9723"/>
                  <a:pt x="1212" y="9481"/>
                </a:cubicBezTo>
                <a:cubicBezTo>
                  <a:pt x="1632" y="8393"/>
                  <a:pt x="2247" y="7748"/>
                  <a:pt x="3087" y="7466"/>
                </a:cubicBezTo>
                <a:cubicBezTo>
                  <a:pt x="3478" y="7345"/>
                  <a:pt x="3842" y="7023"/>
                  <a:pt x="4234" y="6821"/>
                </a:cubicBezTo>
                <a:cubicBezTo>
                  <a:pt x="4598" y="6620"/>
                  <a:pt x="4961" y="6378"/>
                  <a:pt x="5325" y="6176"/>
                </a:cubicBezTo>
                <a:cubicBezTo>
                  <a:pt x="6136" y="5693"/>
                  <a:pt x="6948" y="5209"/>
                  <a:pt x="7759" y="4726"/>
                </a:cubicBezTo>
                <a:cubicBezTo>
                  <a:pt x="8067" y="4524"/>
                  <a:pt x="8403" y="4363"/>
                  <a:pt x="8711" y="4161"/>
                </a:cubicBezTo>
                <a:cubicBezTo>
                  <a:pt x="10193" y="3275"/>
                  <a:pt x="11648" y="2348"/>
                  <a:pt x="13187" y="1703"/>
                </a:cubicBezTo>
                <a:cubicBezTo>
                  <a:pt x="13523" y="1582"/>
                  <a:pt x="13831" y="1340"/>
                  <a:pt x="14139" y="1139"/>
                </a:cubicBezTo>
                <a:cubicBezTo>
                  <a:pt x="14586" y="897"/>
                  <a:pt x="15034" y="655"/>
                  <a:pt x="15482" y="414"/>
                </a:cubicBezTo>
                <a:cubicBezTo>
                  <a:pt x="15538" y="373"/>
                  <a:pt x="15621" y="373"/>
                  <a:pt x="15677" y="333"/>
                </a:cubicBezTo>
                <a:cubicBezTo>
                  <a:pt x="16321" y="212"/>
                  <a:pt x="16964" y="91"/>
                  <a:pt x="17608" y="11"/>
                </a:cubicBezTo>
                <a:cubicBezTo>
                  <a:pt x="18335" y="-70"/>
                  <a:pt x="18951" y="293"/>
                  <a:pt x="19455" y="1099"/>
                </a:cubicBezTo>
                <a:cubicBezTo>
                  <a:pt x="19734" y="1502"/>
                  <a:pt x="19986" y="1945"/>
                  <a:pt x="20238" y="2388"/>
                </a:cubicBezTo>
                <a:cubicBezTo>
                  <a:pt x="20686" y="3194"/>
                  <a:pt x="20965" y="4161"/>
                  <a:pt x="21273" y="5129"/>
                </a:cubicBezTo>
                <a:cubicBezTo>
                  <a:pt x="21581" y="5975"/>
                  <a:pt x="21553" y="6902"/>
                  <a:pt x="21581" y="7708"/>
                </a:cubicBezTo>
                <a:close/>
                <a:moveTo>
                  <a:pt x="20574" y="7264"/>
                </a:moveTo>
                <a:cubicBezTo>
                  <a:pt x="20546" y="6982"/>
                  <a:pt x="20546" y="6539"/>
                  <a:pt x="20462" y="6096"/>
                </a:cubicBezTo>
                <a:cubicBezTo>
                  <a:pt x="20294" y="5209"/>
                  <a:pt x="20070" y="4323"/>
                  <a:pt x="19734" y="3517"/>
                </a:cubicBezTo>
                <a:cubicBezTo>
                  <a:pt x="19315" y="2590"/>
                  <a:pt x="18811" y="1905"/>
                  <a:pt x="18056" y="1542"/>
                </a:cubicBezTo>
                <a:cubicBezTo>
                  <a:pt x="17580" y="1340"/>
                  <a:pt x="17132" y="1300"/>
                  <a:pt x="16657" y="1582"/>
                </a:cubicBezTo>
                <a:cubicBezTo>
                  <a:pt x="15426" y="2227"/>
                  <a:pt x="14194" y="2872"/>
                  <a:pt x="12991" y="3517"/>
                </a:cubicBezTo>
                <a:cubicBezTo>
                  <a:pt x="12320" y="3879"/>
                  <a:pt x="11648" y="4161"/>
                  <a:pt x="11005" y="4524"/>
                </a:cubicBezTo>
                <a:cubicBezTo>
                  <a:pt x="10054" y="5048"/>
                  <a:pt x="9102" y="5652"/>
                  <a:pt x="8151" y="6176"/>
                </a:cubicBezTo>
                <a:cubicBezTo>
                  <a:pt x="7284" y="6700"/>
                  <a:pt x="6388" y="7184"/>
                  <a:pt x="5521" y="7667"/>
                </a:cubicBezTo>
                <a:cubicBezTo>
                  <a:pt x="5381" y="7748"/>
                  <a:pt x="5269" y="7829"/>
                  <a:pt x="5157" y="7909"/>
                </a:cubicBezTo>
                <a:cubicBezTo>
                  <a:pt x="5017" y="8030"/>
                  <a:pt x="5017" y="8191"/>
                  <a:pt x="5101" y="8352"/>
                </a:cubicBezTo>
                <a:cubicBezTo>
                  <a:pt x="5269" y="8675"/>
                  <a:pt x="5465" y="8957"/>
                  <a:pt x="5633" y="9239"/>
                </a:cubicBezTo>
                <a:cubicBezTo>
                  <a:pt x="5745" y="9440"/>
                  <a:pt x="5885" y="9440"/>
                  <a:pt x="6052" y="9360"/>
                </a:cubicBezTo>
                <a:cubicBezTo>
                  <a:pt x="6192" y="9279"/>
                  <a:pt x="6304" y="9199"/>
                  <a:pt x="6332" y="8876"/>
                </a:cubicBezTo>
                <a:cubicBezTo>
                  <a:pt x="6360" y="8272"/>
                  <a:pt x="6556" y="8151"/>
                  <a:pt x="6920" y="8352"/>
                </a:cubicBezTo>
                <a:cubicBezTo>
                  <a:pt x="7060" y="8433"/>
                  <a:pt x="7172" y="8514"/>
                  <a:pt x="7312" y="8393"/>
                </a:cubicBezTo>
                <a:cubicBezTo>
                  <a:pt x="7535" y="8151"/>
                  <a:pt x="7787" y="8191"/>
                  <a:pt x="8039" y="8312"/>
                </a:cubicBezTo>
                <a:cubicBezTo>
                  <a:pt x="8347" y="8433"/>
                  <a:pt x="8403" y="8352"/>
                  <a:pt x="8487" y="7909"/>
                </a:cubicBezTo>
                <a:cubicBezTo>
                  <a:pt x="8571" y="7345"/>
                  <a:pt x="8711" y="7264"/>
                  <a:pt x="9074" y="7506"/>
                </a:cubicBezTo>
                <a:cubicBezTo>
                  <a:pt x="9130" y="7546"/>
                  <a:pt x="9158" y="7587"/>
                  <a:pt x="9214" y="7627"/>
                </a:cubicBezTo>
                <a:cubicBezTo>
                  <a:pt x="9382" y="7788"/>
                  <a:pt x="9550" y="7828"/>
                  <a:pt x="9746" y="7667"/>
                </a:cubicBezTo>
                <a:cubicBezTo>
                  <a:pt x="9942" y="7546"/>
                  <a:pt x="9998" y="7345"/>
                  <a:pt x="10026" y="7022"/>
                </a:cubicBezTo>
                <a:cubicBezTo>
                  <a:pt x="10054" y="6620"/>
                  <a:pt x="10221" y="6499"/>
                  <a:pt x="10501" y="6620"/>
                </a:cubicBezTo>
                <a:cubicBezTo>
                  <a:pt x="10585" y="6660"/>
                  <a:pt x="10641" y="6740"/>
                  <a:pt x="10725" y="6781"/>
                </a:cubicBezTo>
                <a:cubicBezTo>
                  <a:pt x="10949" y="6942"/>
                  <a:pt x="11005" y="6902"/>
                  <a:pt x="11061" y="6499"/>
                </a:cubicBezTo>
                <a:cubicBezTo>
                  <a:pt x="11173" y="5975"/>
                  <a:pt x="11313" y="5854"/>
                  <a:pt x="11648" y="6136"/>
                </a:cubicBezTo>
                <a:cubicBezTo>
                  <a:pt x="11676" y="6136"/>
                  <a:pt x="11676" y="6176"/>
                  <a:pt x="11676" y="6176"/>
                </a:cubicBezTo>
                <a:cubicBezTo>
                  <a:pt x="11844" y="6418"/>
                  <a:pt x="12012" y="6378"/>
                  <a:pt x="12180" y="6257"/>
                </a:cubicBezTo>
                <a:cubicBezTo>
                  <a:pt x="12432" y="6096"/>
                  <a:pt x="12572" y="5934"/>
                  <a:pt x="12600" y="5491"/>
                </a:cubicBezTo>
                <a:cubicBezTo>
                  <a:pt x="12628" y="5048"/>
                  <a:pt x="12740" y="5008"/>
                  <a:pt x="13019" y="5008"/>
                </a:cubicBezTo>
                <a:cubicBezTo>
                  <a:pt x="13075" y="5008"/>
                  <a:pt x="13131" y="5048"/>
                  <a:pt x="13159" y="5048"/>
                </a:cubicBezTo>
                <a:cubicBezTo>
                  <a:pt x="13327" y="5088"/>
                  <a:pt x="13467" y="5048"/>
                  <a:pt x="13551" y="4806"/>
                </a:cubicBezTo>
                <a:cubicBezTo>
                  <a:pt x="13663" y="4363"/>
                  <a:pt x="13887" y="4242"/>
                  <a:pt x="14194" y="4322"/>
                </a:cubicBezTo>
                <a:cubicBezTo>
                  <a:pt x="14362" y="4363"/>
                  <a:pt x="14558" y="4363"/>
                  <a:pt x="14698" y="4282"/>
                </a:cubicBezTo>
                <a:cubicBezTo>
                  <a:pt x="14922" y="4161"/>
                  <a:pt x="14810" y="3799"/>
                  <a:pt x="14866" y="3557"/>
                </a:cubicBezTo>
                <a:cubicBezTo>
                  <a:pt x="14922" y="3194"/>
                  <a:pt x="15118" y="3033"/>
                  <a:pt x="15370" y="3194"/>
                </a:cubicBezTo>
                <a:cubicBezTo>
                  <a:pt x="15481" y="3275"/>
                  <a:pt x="15565" y="3396"/>
                  <a:pt x="15677" y="3476"/>
                </a:cubicBezTo>
                <a:cubicBezTo>
                  <a:pt x="15789" y="3557"/>
                  <a:pt x="15929" y="3557"/>
                  <a:pt x="15985" y="3355"/>
                </a:cubicBezTo>
                <a:cubicBezTo>
                  <a:pt x="16097" y="2993"/>
                  <a:pt x="16265" y="2952"/>
                  <a:pt x="16489" y="3073"/>
                </a:cubicBezTo>
                <a:cubicBezTo>
                  <a:pt x="16880" y="3234"/>
                  <a:pt x="17188" y="3073"/>
                  <a:pt x="17412" y="2549"/>
                </a:cubicBezTo>
                <a:cubicBezTo>
                  <a:pt x="17580" y="2146"/>
                  <a:pt x="17916" y="2146"/>
                  <a:pt x="18112" y="2469"/>
                </a:cubicBezTo>
                <a:cubicBezTo>
                  <a:pt x="18363" y="2912"/>
                  <a:pt x="18699" y="3315"/>
                  <a:pt x="18755" y="3960"/>
                </a:cubicBezTo>
                <a:cubicBezTo>
                  <a:pt x="18783" y="4282"/>
                  <a:pt x="18923" y="4484"/>
                  <a:pt x="19091" y="4685"/>
                </a:cubicBezTo>
                <a:cubicBezTo>
                  <a:pt x="19371" y="5008"/>
                  <a:pt x="19650" y="5411"/>
                  <a:pt x="19930" y="5773"/>
                </a:cubicBezTo>
                <a:cubicBezTo>
                  <a:pt x="20266" y="6257"/>
                  <a:pt x="20210" y="6861"/>
                  <a:pt x="19762" y="7143"/>
                </a:cubicBezTo>
                <a:cubicBezTo>
                  <a:pt x="19287" y="7466"/>
                  <a:pt x="18783" y="7708"/>
                  <a:pt x="18279" y="7990"/>
                </a:cubicBezTo>
                <a:cubicBezTo>
                  <a:pt x="18195" y="8030"/>
                  <a:pt x="18112" y="8070"/>
                  <a:pt x="18028" y="8070"/>
                </a:cubicBezTo>
                <a:cubicBezTo>
                  <a:pt x="17608" y="8111"/>
                  <a:pt x="17384" y="7828"/>
                  <a:pt x="17356" y="7224"/>
                </a:cubicBezTo>
                <a:cubicBezTo>
                  <a:pt x="17328" y="6660"/>
                  <a:pt x="17384" y="6136"/>
                  <a:pt x="17524" y="5612"/>
                </a:cubicBezTo>
                <a:cubicBezTo>
                  <a:pt x="17608" y="5330"/>
                  <a:pt x="17664" y="5008"/>
                  <a:pt x="17580" y="4685"/>
                </a:cubicBezTo>
                <a:cubicBezTo>
                  <a:pt x="17524" y="4484"/>
                  <a:pt x="17412" y="4322"/>
                  <a:pt x="17272" y="4363"/>
                </a:cubicBezTo>
                <a:cubicBezTo>
                  <a:pt x="16964" y="4484"/>
                  <a:pt x="16601" y="4524"/>
                  <a:pt x="16405" y="4927"/>
                </a:cubicBezTo>
                <a:cubicBezTo>
                  <a:pt x="16209" y="5330"/>
                  <a:pt x="15985" y="5451"/>
                  <a:pt x="15649" y="5370"/>
                </a:cubicBezTo>
                <a:cubicBezTo>
                  <a:pt x="15314" y="5290"/>
                  <a:pt x="15034" y="5531"/>
                  <a:pt x="14866" y="5934"/>
                </a:cubicBezTo>
                <a:cubicBezTo>
                  <a:pt x="14642" y="6458"/>
                  <a:pt x="14670" y="6499"/>
                  <a:pt x="14306" y="6378"/>
                </a:cubicBezTo>
                <a:cubicBezTo>
                  <a:pt x="14083" y="6297"/>
                  <a:pt x="13943" y="6378"/>
                  <a:pt x="13859" y="6700"/>
                </a:cubicBezTo>
                <a:cubicBezTo>
                  <a:pt x="13775" y="7063"/>
                  <a:pt x="13579" y="7184"/>
                  <a:pt x="13327" y="7143"/>
                </a:cubicBezTo>
                <a:cubicBezTo>
                  <a:pt x="12935" y="7103"/>
                  <a:pt x="12572" y="7305"/>
                  <a:pt x="12320" y="7708"/>
                </a:cubicBezTo>
                <a:cubicBezTo>
                  <a:pt x="12180" y="7949"/>
                  <a:pt x="11984" y="8070"/>
                  <a:pt x="11760" y="8030"/>
                </a:cubicBezTo>
                <a:cubicBezTo>
                  <a:pt x="11452" y="7949"/>
                  <a:pt x="11229" y="8111"/>
                  <a:pt x="11173" y="8634"/>
                </a:cubicBezTo>
                <a:cubicBezTo>
                  <a:pt x="11145" y="8917"/>
                  <a:pt x="11005" y="8997"/>
                  <a:pt x="10781" y="8957"/>
                </a:cubicBezTo>
                <a:cubicBezTo>
                  <a:pt x="10641" y="8917"/>
                  <a:pt x="10529" y="8836"/>
                  <a:pt x="10389" y="8796"/>
                </a:cubicBezTo>
                <a:cubicBezTo>
                  <a:pt x="10221" y="8755"/>
                  <a:pt x="10053" y="8755"/>
                  <a:pt x="9970" y="8997"/>
                </a:cubicBezTo>
                <a:cubicBezTo>
                  <a:pt x="9774" y="9561"/>
                  <a:pt x="9494" y="9602"/>
                  <a:pt x="9130" y="9400"/>
                </a:cubicBezTo>
                <a:cubicBezTo>
                  <a:pt x="9102" y="9400"/>
                  <a:pt x="9102" y="9400"/>
                  <a:pt x="9074" y="9400"/>
                </a:cubicBezTo>
                <a:cubicBezTo>
                  <a:pt x="8822" y="9360"/>
                  <a:pt x="8710" y="9481"/>
                  <a:pt x="8682" y="9884"/>
                </a:cubicBezTo>
                <a:cubicBezTo>
                  <a:pt x="8655" y="10246"/>
                  <a:pt x="8543" y="10367"/>
                  <a:pt x="8319" y="10246"/>
                </a:cubicBezTo>
                <a:cubicBezTo>
                  <a:pt x="8235" y="10206"/>
                  <a:pt x="8123" y="10085"/>
                  <a:pt x="8039" y="10085"/>
                </a:cubicBezTo>
                <a:cubicBezTo>
                  <a:pt x="7899" y="10045"/>
                  <a:pt x="7731" y="9964"/>
                  <a:pt x="7647" y="10045"/>
                </a:cubicBezTo>
                <a:cubicBezTo>
                  <a:pt x="7339" y="10287"/>
                  <a:pt x="7032" y="10246"/>
                  <a:pt x="6696" y="10287"/>
                </a:cubicBezTo>
                <a:cubicBezTo>
                  <a:pt x="6360" y="10327"/>
                  <a:pt x="6248" y="10569"/>
                  <a:pt x="6332" y="11052"/>
                </a:cubicBezTo>
                <a:cubicBezTo>
                  <a:pt x="6416" y="11617"/>
                  <a:pt x="6556" y="12181"/>
                  <a:pt x="6640" y="12785"/>
                </a:cubicBezTo>
                <a:cubicBezTo>
                  <a:pt x="6976" y="14719"/>
                  <a:pt x="6892" y="16614"/>
                  <a:pt x="6220" y="18387"/>
                </a:cubicBezTo>
                <a:cubicBezTo>
                  <a:pt x="6164" y="18548"/>
                  <a:pt x="6108" y="18709"/>
                  <a:pt x="6052" y="18870"/>
                </a:cubicBezTo>
                <a:cubicBezTo>
                  <a:pt x="6024" y="19031"/>
                  <a:pt x="6080" y="19112"/>
                  <a:pt x="6164" y="19112"/>
                </a:cubicBezTo>
                <a:cubicBezTo>
                  <a:pt x="6304" y="19112"/>
                  <a:pt x="6444" y="19072"/>
                  <a:pt x="6556" y="19031"/>
                </a:cubicBezTo>
                <a:cubicBezTo>
                  <a:pt x="7060" y="18749"/>
                  <a:pt x="7535" y="18467"/>
                  <a:pt x="8039" y="18185"/>
                </a:cubicBezTo>
                <a:cubicBezTo>
                  <a:pt x="8710" y="17782"/>
                  <a:pt x="9410" y="17339"/>
                  <a:pt x="10081" y="16936"/>
                </a:cubicBezTo>
                <a:cubicBezTo>
                  <a:pt x="10389" y="16734"/>
                  <a:pt x="10697" y="16573"/>
                  <a:pt x="10977" y="16412"/>
                </a:cubicBezTo>
                <a:cubicBezTo>
                  <a:pt x="11648" y="16009"/>
                  <a:pt x="12320" y="15566"/>
                  <a:pt x="13019" y="15203"/>
                </a:cubicBezTo>
                <a:cubicBezTo>
                  <a:pt x="13859" y="14720"/>
                  <a:pt x="14698" y="14317"/>
                  <a:pt x="15537" y="13873"/>
                </a:cubicBezTo>
                <a:cubicBezTo>
                  <a:pt x="16237" y="13511"/>
                  <a:pt x="16936" y="13148"/>
                  <a:pt x="17608" y="12785"/>
                </a:cubicBezTo>
                <a:cubicBezTo>
                  <a:pt x="18335" y="12382"/>
                  <a:pt x="19063" y="11939"/>
                  <a:pt x="19678" y="11214"/>
                </a:cubicBezTo>
                <a:cubicBezTo>
                  <a:pt x="20098" y="10690"/>
                  <a:pt x="20322" y="10085"/>
                  <a:pt x="20406" y="9320"/>
                </a:cubicBezTo>
                <a:cubicBezTo>
                  <a:pt x="20462" y="8675"/>
                  <a:pt x="20518" y="8030"/>
                  <a:pt x="20574" y="7264"/>
                </a:cubicBezTo>
                <a:close/>
                <a:moveTo>
                  <a:pt x="5773" y="14679"/>
                </a:moveTo>
                <a:cubicBezTo>
                  <a:pt x="5773" y="13470"/>
                  <a:pt x="5605" y="12302"/>
                  <a:pt x="5269" y="11173"/>
                </a:cubicBezTo>
                <a:cubicBezTo>
                  <a:pt x="5073" y="10488"/>
                  <a:pt x="4793" y="9924"/>
                  <a:pt x="4402" y="9440"/>
                </a:cubicBezTo>
                <a:cubicBezTo>
                  <a:pt x="3954" y="8917"/>
                  <a:pt x="3199" y="8997"/>
                  <a:pt x="2835" y="9602"/>
                </a:cubicBezTo>
                <a:cubicBezTo>
                  <a:pt x="2667" y="9884"/>
                  <a:pt x="2499" y="10005"/>
                  <a:pt x="2247" y="9964"/>
                </a:cubicBezTo>
                <a:cubicBezTo>
                  <a:pt x="2051" y="9924"/>
                  <a:pt x="1968" y="10085"/>
                  <a:pt x="1856" y="10287"/>
                </a:cubicBezTo>
                <a:cubicBezTo>
                  <a:pt x="1352" y="11294"/>
                  <a:pt x="1128" y="12463"/>
                  <a:pt x="1072" y="13672"/>
                </a:cubicBezTo>
                <a:cubicBezTo>
                  <a:pt x="1016" y="14679"/>
                  <a:pt x="1156" y="15646"/>
                  <a:pt x="1436" y="16533"/>
                </a:cubicBezTo>
                <a:cubicBezTo>
                  <a:pt x="1604" y="17017"/>
                  <a:pt x="1800" y="17500"/>
                  <a:pt x="1968" y="17984"/>
                </a:cubicBezTo>
                <a:cubicBezTo>
                  <a:pt x="2275" y="18790"/>
                  <a:pt x="2779" y="19193"/>
                  <a:pt x="3339" y="19434"/>
                </a:cubicBezTo>
                <a:cubicBezTo>
                  <a:pt x="3702" y="19596"/>
                  <a:pt x="4038" y="19475"/>
                  <a:pt x="4374" y="19193"/>
                </a:cubicBezTo>
                <a:cubicBezTo>
                  <a:pt x="4682" y="18911"/>
                  <a:pt x="4877" y="18548"/>
                  <a:pt x="5045" y="18105"/>
                </a:cubicBezTo>
                <a:cubicBezTo>
                  <a:pt x="5157" y="17782"/>
                  <a:pt x="5213" y="17460"/>
                  <a:pt x="5353" y="17178"/>
                </a:cubicBezTo>
                <a:cubicBezTo>
                  <a:pt x="5661" y="16372"/>
                  <a:pt x="5773" y="15566"/>
                  <a:pt x="5773" y="14679"/>
                </a:cubicBezTo>
                <a:close/>
                <a:moveTo>
                  <a:pt x="18811" y="5975"/>
                </a:moveTo>
                <a:cubicBezTo>
                  <a:pt x="18811" y="5773"/>
                  <a:pt x="18671" y="5612"/>
                  <a:pt x="18531" y="5652"/>
                </a:cubicBezTo>
                <a:cubicBezTo>
                  <a:pt x="18363" y="5693"/>
                  <a:pt x="18251" y="5894"/>
                  <a:pt x="18279" y="6176"/>
                </a:cubicBezTo>
                <a:cubicBezTo>
                  <a:pt x="18279" y="6378"/>
                  <a:pt x="18391" y="6499"/>
                  <a:pt x="18503" y="6499"/>
                </a:cubicBezTo>
                <a:cubicBezTo>
                  <a:pt x="18699" y="6458"/>
                  <a:pt x="18839" y="6217"/>
                  <a:pt x="18811" y="5975"/>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25" name="Shape">
            <a:extLst>
              <a:ext uri="{FF2B5EF4-FFF2-40B4-BE49-F238E27FC236}">
                <a16:creationId xmlns:a16="http://schemas.microsoft.com/office/drawing/2014/main" id="{C56D72F0-7920-A046-B327-AACDBC3EDD78}"/>
              </a:ext>
            </a:extLst>
          </p:cNvPr>
          <p:cNvSpPr/>
          <p:nvPr userDrawn="1"/>
        </p:nvSpPr>
        <p:spPr>
          <a:xfrm>
            <a:off x="1501219" y="1288986"/>
            <a:ext cx="637811" cy="988375"/>
          </a:xfrm>
          <a:custGeom>
            <a:avLst/>
            <a:gdLst/>
            <a:ahLst/>
            <a:cxnLst>
              <a:cxn ang="0">
                <a:pos x="wd2" y="hd2"/>
              </a:cxn>
              <a:cxn ang="5400000">
                <a:pos x="wd2" y="hd2"/>
              </a:cxn>
              <a:cxn ang="10800000">
                <a:pos x="wd2" y="hd2"/>
              </a:cxn>
              <a:cxn ang="16200000">
                <a:pos x="wd2" y="hd2"/>
              </a:cxn>
            </a:cxnLst>
            <a:rect l="0" t="0" r="r" b="b"/>
            <a:pathLst>
              <a:path w="21445" h="21532" extrusionOk="0">
                <a:moveTo>
                  <a:pt x="8626" y="0"/>
                </a:moveTo>
                <a:cubicBezTo>
                  <a:pt x="8993" y="53"/>
                  <a:pt x="9400" y="79"/>
                  <a:pt x="9808" y="132"/>
                </a:cubicBezTo>
                <a:cubicBezTo>
                  <a:pt x="10256" y="211"/>
                  <a:pt x="10500" y="422"/>
                  <a:pt x="10582" y="713"/>
                </a:cubicBezTo>
                <a:cubicBezTo>
                  <a:pt x="10623" y="845"/>
                  <a:pt x="10623" y="1003"/>
                  <a:pt x="10623" y="1162"/>
                </a:cubicBezTo>
                <a:cubicBezTo>
                  <a:pt x="10582" y="2033"/>
                  <a:pt x="10704" y="2878"/>
                  <a:pt x="10867" y="3723"/>
                </a:cubicBezTo>
                <a:cubicBezTo>
                  <a:pt x="10908" y="3882"/>
                  <a:pt x="10949" y="4067"/>
                  <a:pt x="11112" y="4172"/>
                </a:cubicBezTo>
                <a:cubicBezTo>
                  <a:pt x="11560" y="4568"/>
                  <a:pt x="11968" y="5017"/>
                  <a:pt x="12864" y="5070"/>
                </a:cubicBezTo>
                <a:cubicBezTo>
                  <a:pt x="13190" y="5096"/>
                  <a:pt x="13353" y="5281"/>
                  <a:pt x="13516" y="5440"/>
                </a:cubicBezTo>
                <a:cubicBezTo>
                  <a:pt x="13761" y="5704"/>
                  <a:pt x="14005" y="5968"/>
                  <a:pt x="14209" y="6258"/>
                </a:cubicBezTo>
                <a:cubicBezTo>
                  <a:pt x="14291" y="6364"/>
                  <a:pt x="14331" y="6496"/>
                  <a:pt x="14331" y="6628"/>
                </a:cubicBezTo>
                <a:cubicBezTo>
                  <a:pt x="14331" y="6839"/>
                  <a:pt x="14372" y="7050"/>
                  <a:pt x="14535" y="7235"/>
                </a:cubicBezTo>
                <a:cubicBezTo>
                  <a:pt x="14780" y="7578"/>
                  <a:pt x="14983" y="7948"/>
                  <a:pt x="15228" y="8318"/>
                </a:cubicBezTo>
                <a:cubicBezTo>
                  <a:pt x="15350" y="8503"/>
                  <a:pt x="15432" y="8688"/>
                  <a:pt x="15595" y="8846"/>
                </a:cubicBezTo>
                <a:cubicBezTo>
                  <a:pt x="16002" y="9348"/>
                  <a:pt x="16451" y="9823"/>
                  <a:pt x="16858" y="10325"/>
                </a:cubicBezTo>
                <a:cubicBezTo>
                  <a:pt x="17266" y="10826"/>
                  <a:pt x="17633" y="11355"/>
                  <a:pt x="17999" y="11856"/>
                </a:cubicBezTo>
                <a:cubicBezTo>
                  <a:pt x="18448" y="12437"/>
                  <a:pt x="18855" y="13018"/>
                  <a:pt x="19303" y="13599"/>
                </a:cubicBezTo>
                <a:cubicBezTo>
                  <a:pt x="19385" y="13678"/>
                  <a:pt x="19426" y="13784"/>
                  <a:pt x="19467" y="13863"/>
                </a:cubicBezTo>
                <a:cubicBezTo>
                  <a:pt x="19670" y="14180"/>
                  <a:pt x="19833" y="14497"/>
                  <a:pt x="20037" y="14814"/>
                </a:cubicBezTo>
                <a:cubicBezTo>
                  <a:pt x="20282" y="15157"/>
                  <a:pt x="20485" y="15500"/>
                  <a:pt x="20648" y="15870"/>
                </a:cubicBezTo>
                <a:cubicBezTo>
                  <a:pt x="20852" y="16345"/>
                  <a:pt x="21097" y="16821"/>
                  <a:pt x="21341" y="17296"/>
                </a:cubicBezTo>
                <a:cubicBezTo>
                  <a:pt x="21545" y="17639"/>
                  <a:pt x="21463" y="17798"/>
                  <a:pt x="20974" y="17982"/>
                </a:cubicBezTo>
                <a:cubicBezTo>
                  <a:pt x="20893" y="18009"/>
                  <a:pt x="20852" y="18009"/>
                  <a:pt x="20771" y="18035"/>
                </a:cubicBezTo>
                <a:cubicBezTo>
                  <a:pt x="20322" y="18194"/>
                  <a:pt x="20241" y="18299"/>
                  <a:pt x="20404" y="18616"/>
                </a:cubicBezTo>
                <a:cubicBezTo>
                  <a:pt x="20485" y="18801"/>
                  <a:pt x="20567" y="18986"/>
                  <a:pt x="20608" y="19171"/>
                </a:cubicBezTo>
                <a:cubicBezTo>
                  <a:pt x="20648" y="19356"/>
                  <a:pt x="20648" y="19514"/>
                  <a:pt x="20648" y="19699"/>
                </a:cubicBezTo>
                <a:cubicBezTo>
                  <a:pt x="20648" y="19831"/>
                  <a:pt x="20608" y="19936"/>
                  <a:pt x="20404" y="19963"/>
                </a:cubicBezTo>
                <a:cubicBezTo>
                  <a:pt x="20241" y="19963"/>
                  <a:pt x="20037" y="19936"/>
                  <a:pt x="19915" y="19884"/>
                </a:cubicBezTo>
                <a:cubicBezTo>
                  <a:pt x="19793" y="19831"/>
                  <a:pt x="19711" y="19699"/>
                  <a:pt x="19630" y="19620"/>
                </a:cubicBezTo>
                <a:cubicBezTo>
                  <a:pt x="19548" y="19514"/>
                  <a:pt x="19467" y="19382"/>
                  <a:pt x="19426" y="19250"/>
                </a:cubicBezTo>
                <a:cubicBezTo>
                  <a:pt x="19263" y="18933"/>
                  <a:pt x="18896" y="18722"/>
                  <a:pt x="18366" y="18722"/>
                </a:cubicBezTo>
                <a:cubicBezTo>
                  <a:pt x="17470" y="18722"/>
                  <a:pt x="17021" y="18352"/>
                  <a:pt x="16695" y="17903"/>
                </a:cubicBezTo>
                <a:cubicBezTo>
                  <a:pt x="16206" y="17296"/>
                  <a:pt x="15799" y="16662"/>
                  <a:pt x="15473" y="16028"/>
                </a:cubicBezTo>
                <a:cubicBezTo>
                  <a:pt x="15187" y="15500"/>
                  <a:pt x="14780" y="15025"/>
                  <a:pt x="14454" y="14523"/>
                </a:cubicBezTo>
                <a:cubicBezTo>
                  <a:pt x="14250" y="14206"/>
                  <a:pt x="14087" y="13889"/>
                  <a:pt x="13883" y="13573"/>
                </a:cubicBezTo>
                <a:cubicBezTo>
                  <a:pt x="13272" y="12516"/>
                  <a:pt x="12660" y="11460"/>
                  <a:pt x="12049" y="10378"/>
                </a:cubicBezTo>
                <a:cubicBezTo>
                  <a:pt x="11764" y="9902"/>
                  <a:pt x="11519" y="9427"/>
                  <a:pt x="11275" y="8952"/>
                </a:cubicBezTo>
                <a:cubicBezTo>
                  <a:pt x="11071" y="8635"/>
                  <a:pt x="11030" y="8608"/>
                  <a:pt x="10500" y="8688"/>
                </a:cubicBezTo>
                <a:cubicBezTo>
                  <a:pt x="9237" y="8899"/>
                  <a:pt x="9441" y="8846"/>
                  <a:pt x="8993" y="9480"/>
                </a:cubicBezTo>
                <a:cubicBezTo>
                  <a:pt x="8503" y="10166"/>
                  <a:pt x="8218" y="10906"/>
                  <a:pt x="7933" y="11645"/>
                </a:cubicBezTo>
                <a:cubicBezTo>
                  <a:pt x="7892" y="11777"/>
                  <a:pt x="7851" y="11909"/>
                  <a:pt x="7811" y="12015"/>
                </a:cubicBezTo>
                <a:cubicBezTo>
                  <a:pt x="7362" y="12754"/>
                  <a:pt x="7118" y="13546"/>
                  <a:pt x="6792" y="14312"/>
                </a:cubicBezTo>
                <a:cubicBezTo>
                  <a:pt x="6547" y="14919"/>
                  <a:pt x="6180" y="15500"/>
                  <a:pt x="5814" y="16108"/>
                </a:cubicBezTo>
                <a:cubicBezTo>
                  <a:pt x="5365" y="16873"/>
                  <a:pt x="4836" y="17586"/>
                  <a:pt x="4387" y="18352"/>
                </a:cubicBezTo>
                <a:cubicBezTo>
                  <a:pt x="4183" y="18722"/>
                  <a:pt x="4020" y="19118"/>
                  <a:pt x="3735" y="19488"/>
                </a:cubicBezTo>
                <a:cubicBezTo>
                  <a:pt x="3572" y="19699"/>
                  <a:pt x="3368" y="19831"/>
                  <a:pt x="2961" y="19857"/>
                </a:cubicBezTo>
                <a:cubicBezTo>
                  <a:pt x="2390" y="19910"/>
                  <a:pt x="1901" y="20148"/>
                  <a:pt x="1738" y="20544"/>
                </a:cubicBezTo>
                <a:cubicBezTo>
                  <a:pt x="1657" y="20676"/>
                  <a:pt x="1657" y="20808"/>
                  <a:pt x="1616" y="20913"/>
                </a:cubicBezTo>
                <a:cubicBezTo>
                  <a:pt x="1534" y="21151"/>
                  <a:pt x="1331" y="21336"/>
                  <a:pt x="1045" y="21468"/>
                </a:cubicBezTo>
                <a:cubicBezTo>
                  <a:pt x="760" y="21600"/>
                  <a:pt x="434" y="21521"/>
                  <a:pt x="353" y="21283"/>
                </a:cubicBezTo>
                <a:cubicBezTo>
                  <a:pt x="312" y="21151"/>
                  <a:pt x="353" y="20993"/>
                  <a:pt x="393" y="20861"/>
                </a:cubicBezTo>
                <a:cubicBezTo>
                  <a:pt x="516" y="20333"/>
                  <a:pt x="556" y="19804"/>
                  <a:pt x="149" y="19303"/>
                </a:cubicBezTo>
                <a:cubicBezTo>
                  <a:pt x="-55" y="19065"/>
                  <a:pt x="-14" y="18827"/>
                  <a:pt x="67" y="18563"/>
                </a:cubicBezTo>
                <a:cubicBezTo>
                  <a:pt x="312" y="17718"/>
                  <a:pt x="760" y="16953"/>
                  <a:pt x="1168" y="16134"/>
                </a:cubicBezTo>
                <a:cubicBezTo>
                  <a:pt x="1249" y="15976"/>
                  <a:pt x="1371" y="15817"/>
                  <a:pt x="1494" y="15632"/>
                </a:cubicBezTo>
                <a:cubicBezTo>
                  <a:pt x="1779" y="15078"/>
                  <a:pt x="2064" y="14523"/>
                  <a:pt x="2309" y="13969"/>
                </a:cubicBezTo>
                <a:cubicBezTo>
                  <a:pt x="2390" y="13837"/>
                  <a:pt x="2431" y="13678"/>
                  <a:pt x="2513" y="13546"/>
                </a:cubicBezTo>
                <a:cubicBezTo>
                  <a:pt x="2594" y="13414"/>
                  <a:pt x="2676" y="13309"/>
                  <a:pt x="2716" y="13177"/>
                </a:cubicBezTo>
                <a:cubicBezTo>
                  <a:pt x="3002" y="12279"/>
                  <a:pt x="3654" y="11460"/>
                  <a:pt x="4061" y="10589"/>
                </a:cubicBezTo>
                <a:cubicBezTo>
                  <a:pt x="4143" y="10430"/>
                  <a:pt x="4224" y="10272"/>
                  <a:pt x="4347" y="10140"/>
                </a:cubicBezTo>
                <a:cubicBezTo>
                  <a:pt x="4795" y="9612"/>
                  <a:pt x="4999" y="9031"/>
                  <a:pt x="5406" y="8476"/>
                </a:cubicBezTo>
                <a:cubicBezTo>
                  <a:pt x="5814" y="7948"/>
                  <a:pt x="5854" y="7473"/>
                  <a:pt x="5488" y="6971"/>
                </a:cubicBezTo>
                <a:cubicBezTo>
                  <a:pt x="5447" y="6918"/>
                  <a:pt x="5447" y="6866"/>
                  <a:pt x="5447" y="6839"/>
                </a:cubicBezTo>
                <a:cubicBezTo>
                  <a:pt x="5488" y="6073"/>
                  <a:pt x="5691" y="5334"/>
                  <a:pt x="6507" y="4727"/>
                </a:cubicBezTo>
                <a:cubicBezTo>
                  <a:pt x="6792" y="4515"/>
                  <a:pt x="6955" y="4331"/>
                  <a:pt x="6914" y="4040"/>
                </a:cubicBezTo>
                <a:cubicBezTo>
                  <a:pt x="6833" y="3618"/>
                  <a:pt x="6751" y="3222"/>
                  <a:pt x="6670" y="2799"/>
                </a:cubicBezTo>
                <a:cubicBezTo>
                  <a:pt x="6547" y="2218"/>
                  <a:pt x="6629" y="1611"/>
                  <a:pt x="6670" y="1003"/>
                </a:cubicBezTo>
                <a:cubicBezTo>
                  <a:pt x="6670" y="819"/>
                  <a:pt x="6792" y="634"/>
                  <a:pt x="6833" y="423"/>
                </a:cubicBezTo>
                <a:cubicBezTo>
                  <a:pt x="6873" y="238"/>
                  <a:pt x="7036" y="132"/>
                  <a:pt x="7322" y="106"/>
                </a:cubicBezTo>
                <a:cubicBezTo>
                  <a:pt x="7525" y="106"/>
                  <a:pt x="8055" y="53"/>
                  <a:pt x="8626" y="0"/>
                </a:cubicBezTo>
                <a:close/>
                <a:moveTo>
                  <a:pt x="18733" y="17930"/>
                </a:moveTo>
                <a:cubicBezTo>
                  <a:pt x="18774" y="17930"/>
                  <a:pt x="18937" y="17930"/>
                  <a:pt x="19018" y="17903"/>
                </a:cubicBezTo>
                <a:cubicBezTo>
                  <a:pt x="19548" y="17798"/>
                  <a:pt x="19752" y="17613"/>
                  <a:pt x="19589" y="17243"/>
                </a:cubicBezTo>
                <a:cubicBezTo>
                  <a:pt x="19507" y="17085"/>
                  <a:pt x="19426" y="16953"/>
                  <a:pt x="19303" y="16794"/>
                </a:cubicBezTo>
                <a:cubicBezTo>
                  <a:pt x="18814" y="16028"/>
                  <a:pt x="18244" y="15289"/>
                  <a:pt x="17877" y="14497"/>
                </a:cubicBezTo>
                <a:cubicBezTo>
                  <a:pt x="17592" y="13863"/>
                  <a:pt x="17266" y="13256"/>
                  <a:pt x="16777" y="12701"/>
                </a:cubicBezTo>
                <a:cubicBezTo>
                  <a:pt x="16328" y="12173"/>
                  <a:pt x="15921" y="11645"/>
                  <a:pt x="15554" y="11090"/>
                </a:cubicBezTo>
                <a:cubicBezTo>
                  <a:pt x="15187" y="10536"/>
                  <a:pt x="14780" y="10008"/>
                  <a:pt x="14331" y="9480"/>
                </a:cubicBezTo>
                <a:cubicBezTo>
                  <a:pt x="13883" y="8952"/>
                  <a:pt x="13435" y="8423"/>
                  <a:pt x="13272" y="7816"/>
                </a:cubicBezTo>
                <a:cubicBezTo>
                  <a:pt x="13231" y="7711"/>
                  <a:pt x="13190" y="7605"/>
                  <a:pt x="13109" y="7499"/>
                </a:cubicBezTo>
                <a:cubicBezTo>
                  <a:pt x="12986" y="7341"/>
                  <a:pt x="12742" y="7314"/>
                  <a:pt x="12538" y="7420"/>
                </a:cubicBezTo>
                <a:cubicBezTo>
                  <a:pt x="12008" y="7684"/>
                  <a:pt x="11886" y="7922"/>
                  <a:pt x="12049" y="8239"/>
                </a:cubicBezTo>
                <a:cubicBezTo>
                  <a:pt x="12579" y="9136"/>
                  <a:pt x="13109" y="10034"/>
                  <a:pt x="13639" y="10906"/>
                </a:cubicBezTo>
                <a:cubicBezTo>
                  <a:pt x="14046" y="11566"/>
                  <a:pt x="14535" y="12199"/>
                  <a:pt x="14943" y="12860"/>
                </a:cubicBezTo>
                <a:cubicBezTo>
                  <a:pt x="15187" y="13229"/>
                  <a:pt x="15310" y="13625"/>
                  <a:pt x="15554" y="13995"/>
                </a:cubicBezTo>
                <a:cubicBezTo>
                  <a:pt x="15839" y="14444"/>
                  <a:pt x="16084" y="14919"/>
                  <a:pt x="16410" y="15342"/>
                </a:cubicBezTo>
                <a:cubicBezTo>
                  <a:pt x="16654" y="15632"/>
                  <a:pt x="16899" y="15896"/>
                  <a:pt x="17021" y="16213"/>
                </a:cubicBezTo>
                <a:cubicBezTo>
                  <a:pt x="17184" y="16530"/>
                  <a:pt x="17347" y="16847"/>
                  <a:pt x="17551" y="17190"/>
                </a:cubicBezTo>
                <a:cubicBezTo>
                  <a:pt x="17633" y="17349"/>
                  <a:pt x="17755" y="17507"/>
                  <a:pt x="17918" y="17666"/>
                </a:cubicBezTo>
                <a:cubicBezTo>
                  <a:pt x="18122" y="17850"/>
                  <a:pt x="18366" y="17930"/>
                  <a:pt x="18733" y="17930"/>
                </a:cubicBezTo>
                <a:close/>
                <a:moveTo>
                  <a:pt x="7322" y="9057"/>
                </a:moveTo>
                <a:cubicBezTo>
                  <a:pt x="7322" y="8820"/>
                  <a:pt x="7077" y="8582"/>
                  <a:pt x="6751" y="8529"/>
                </a:cubicBezTo>
                <a:cubicBezTo>
                  <a:pt x="6670" y="8529"/>
                  <a:pt x="6547" y="8555"/>
                  <a:pt x="6506" y="8608"/>
                </a:cubicBezTo>
                <a:cubicBezTo>
                  <a:pt x="6425" y="8688"/>
                  <a:pt x="6425" y="8793"/>
                  <a:pt x="6384" y="8899"/>
                </a:cubicBezTo>
                <a:cubicBezTo>
                  <a:pt x="6180" y="9321"/>
                  <a:pt x="6058" y="9797"/>
                  <a:pt x="5732" y="10193"/>
                </a:cubicBezTo>
                <a:cubicBezTo>
                  <a:pt x="4958" y="11249"/>
                  <a:pt x="4510" y="12358"/>
                  <a:pt x="3939" y="13441"/>
                </a:cubicBezTo>
                <a:cubicBezTo>
                  <a:pt x="3491" y="14259"/>
                  <a:pt x="3287" y="15131"/>
                  <a:pt x="2716" y="15923"/>
                </a:cubicBezTo>
                <a:cubicBezTo>
                  <a:pt x="2676" y="16002"/>
                  <a:pt x="2635" y="16081"/>
                  <a:pt x="2594" y="16160"/>
                </a:cubicBezTo>
                <a:cubicBezTo>
                  <a:pt x="2309" y="16636"/>
                  <a:pt x="2064" y="17137"/>
                  <a:pt x="1779" y="17613"/>
                </a:cubicBezTo>
                <a:cubicBezTo>
                  <a:pt x="1534" y="18062"/>
                  <a:pt x="1249" y="18510"/>
                  <a:pt x="1045" y="18986"/>
                </a:cubicBezTo>
                <a:cubicBezTo>
                  <a:pt x="1005" y="19039"/>
                  <a:pt x="1045" y="19144"/>
                  <a:pt x="1086" y="19197"/>
                </a:cubicBezTo>
                <a:cubicBezTo>
                  <a:pt x="1534" y="19514"/>
                  <a:pt x="2064" y="19435"/>
                  <a:pt x="2268" y="19065"/>
                </a:cubicBezTo>
                <a:cubicBezTo>
                  <a:pt x="2676" y="18326"/>
                  <a:pt x="3083" y="17613"/>
                  <a:pt x="3491" y="16873"/>
                </a:cubicBezTo>
                <a:cubicBezTo>
                  <a:pt x="3939" y="16055"/>
                  <a:pt x="4387" y="15263"/>
                  <a:pt x="4836" y="14444"/>
                </a:cubicBezTo>
                <a:cubicBezTo>
                  <a:pt x="5039" y="14048"/>
                  <a:pt x="5202" y="13625"/>
                  <a:pt x="5447" y="13256"/>
                </a:cubicBezTo>
                <a:cubicBezTo>
                  <a:pt x="5773" y="12754"/>
                  <a:pt x="5977" y="12252"/>
                  <a:pt x="6180" y="11724"/>
                </a:cubicBezTo>
                <a:cubicBezTo>
                  <a:pt x="6303" y="11355"/>
                  <a:pt x="6466" y="11011"/>
                  <a:pt x="6629" y="10642"/>
                </a:cubicBezTo>
                <a:cubicBezTo>
                  <a:pt x="6833" y="10166"/>
                  <a:pt x="7036" y="9717"/>
                  <a:pt x="7240" y="9242"/>
                </a:cubicBezTo>
                <a:cubicBezTo>
                  <a:pt x="7322" y="9163"/>
                  <a:pt x="7322" y="9084"/>
                  <a:pt x="7322" y="9057"/>
                </a:cubicBezTo>
                <a:close/>
                <a:moveTo>
                  <a:pt x="9482" y="4832"/>
                </a:moveTo>
                <a:cubicBezTo>
                  <a:pt x="9196" y="4832"/>
                  <a:pt x="8911" y="4885"/>
                  <a:pt x="8667" y="5017"/>
                </a:cubicBezTo>
                <a:cubicBezTo>
                  <a:pt x="8503" y="5096"/>
                  <a:pt x="8300" y="5202"/>
                  <a:pt x="8096" y="5228"/>
                </a:cubicBezTo>
                <a:cubicBezTo>
                  <a:pt x="7607" y="5281"/>
                  <a:pt x="7322" y="5519"/>
                  <a:pt x="7118" y="5783"/>
                </a:cubicBezTo>
                <a:cubicBezTo>
                  <a:pt x="6833" y="6153"/>
                  <a:pt x="6710" y="6575"/>
                  <a:pt x="6670" y="6998"/>
                </a:cubicBezTo>
                <a:cubicBezTo>
                  <a:pt x="6670" y="7235"/>
                  <a:pt x="6751" y="7446"/>
                  <a:pt x="7077" y="7605"/>
                </a:cubicBezTo>
                <a:cubicBezTo>
                  <a:pt x="7485" y="7790"/>
                  <a:pt x="7974" y="7922"/>
                  <a:pt x="8463" y="7895"/>
                </a:cubicBezTo>
                <a:cubicBezTo>
                  <a:pt x="9645" y="7816"/>
                  <a:pt x="10582" y="7499"/>
                  <a:pt x="11275" y="6839"/>
                </a:cubicBezTo>
                <a:cubicBezTo>
                  <a:pt x="11519" y="6601"/>
                  <a:pt x="11601" y="6364"/>
                  <a:pt x="11519" y="6100"/>
                </a:cubicBezTo>
                <a:cubicBezTo>
                  <a:pt x="11479" y="5968"/>
                  <a:pt x="11356" y="5836"/>
                  <a:pt x="11316" y="5677"/>
                </a:cubicBezTo>
                <a:cubicBezTo>
                  <a:pt x="11193" y="5149"/>
                  <a:pt x="10174" y="4779"/>
                  <a:pt x="9482" y="4832"/>
                </a:cubicBezTo>
                <a:close/>
                <a:moveTo>
                  <a:pt x="8381" y="1505"/>
                </a:moveTo>
                <a:cubicBezTo>
                  <a:pt x="8463" y="1505"/>
                  <a:pt x="8626" y="1479"/>
                  <a:pt x="8830" y="1452"/>
                </a:cubicBezTo>
                <a:cubicBezTo>
                  <a:pt x="8993" y="1399"/>
                  <a:pt x="9074" y="1320"/>
                  <a:pt x="9074" y="1188"/>
                </a:cubicBezTo>
                <a:cubicBezTo>
                  <a:pt x="9033" y="1056"/>
                  <a:pt x="8911" y="977"/>
                  <a:pt x="8748" y="977"/>
                </a:cubicBezTo>
                <a:cubicBezTo>
                  <a:pt x="8544" y="977"/>
                  <a:pt x="8340" y="1003"/>
                  <a:pt x="8177" y="1030"/>
                </a:cubicBezTo>
                <a:cubicBezTo>
                  <a:pt x="7933" y="1083"/>
                  <a:pt x="7688" y="1109"/>
                  <a:pt x="7648" y="1294"/>
                </a:cubicBezTo>
                <a:cubicBezTo>
                  <a:pt x="7566" y="1426"/>
                  <a:pt x="7811" y="1505"/>
                  <a:pt x="8381" y="1505"/>
                </a:cubicBezTo>
                <a:close/>
                <a:moveTo>
                  <a:pt x="8300" y="3934"/>
                </a:moveTo>
                <a:cubicBezTo>
                  <a:pt x="8544" y="3882"/>
                  <a:pt x="8789" y="3855"/>
                  <a:pt x="9033" y="3776"/>
                </a:cubicBezTo>
                <a:cubicBezTo>
                  <a:pt x="9237" y="3723"/>
                  <a:pt x="9278" y="3565"/>
                  <a:pt x="9196" y="3433"/>
                </a:cubicBezTo>
                <a:cubicBezTo>
                  <a:pt x="9115" y="3301"/>
                  <a:pt x="8952" y="3274"/>
                  <a:pt x="8789" y="3301"/>
                </a:cubicBezTo>
                <a:cubicBezTo>
                  <a:pt x="8544" y="3354"/>
                  <a:pt x="8259" y="3406"/>
                  <a:pt x="8014" y="3486"/>
                </a:cubicBezTo>
                <a:cubicBezTo>
                  <a:pt x="7851" y="3538"/>
                  <a:pt x="7811" y="3697"/>
                  <a:pt x="7933" y="3776"/>
                </a:cubicBezTo>
                <a:cubicBezTo>
                  <a:pt x="8014" y="3855"/>
                  <a:pt x="8177" y="3882"/>
                  <a:pt x="8300" y="3934"/>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26" name="Shape">
            <a:extLst>
              <a:ext uri="{FF2B5EF4-FFF2-40B4-BE49-F238E27FC236}">
                <a16:creationId xmlns:a16="http://schemas.microsoft.com/office/drawing/2014/main" id="{5C5619EC-205F-7341-86EC-1D95D75CB08B}"/>
              </a:ext>
            </a:extLst>
          </p:cNvPr>
          <p:cNvSpPr/>
          <p:nvPr userDrawn="1"/>
        </p:nvSpPr>
        <p:spPr>
          <a:xfrm>
            <a:off x="2298511" y="5111908"/>
            <a:ext cx="694956" cy="1098949"/>
          </a:xfrm>
          <a:custGeom>
            <a:avLst/>
            <a:gdLst/>
            <a:ahLst/>
            <a:cxnLst>
              <a:cxn ang="0">
                <a:pos x="wd2" y="hd2"/>
              </a:cxn>
              <a:cxn ang="5400000">
                <a:pos x="wd2" y="hd2"/>
              </a:cxn>
              <a:cxn ang="10800000">
                <a:pos x="wd2" y="hd2"/>
              </a:cxn>
              <a:cxn ang="16200000">
                <a:pos x="wd2" y="hd2"/>
              </a:cxn>
            </a:cxnLst>
            <a:rect l="0" t="0" r="r" b="b"/>
            <a:pathLst>
              <a:path w="21315" h="21449" extrusionOk="0">
                <a:moveTo>
                  <a:pt x="16" y="20491"/>
                </a:moveTo>
                <a:cubicBezTo>
                  <a:pt x="-58" y="20160"/>
                  <a:pt x="277" y="19758"/>
                  <a:pt x="425" y="19355"/>
                </a:cubicBezTo>
                <a:cubicBezTo>
                  <a:pt x="574" y="19072"/>
                  <a:pt x="723" y="18788"/>
                  <a:pt x="871" y="18480"/>
                </a:cubicBezTo>
                <a:cubicBezTo>
                  <a:pt x="1057" y="18078"/>
                  <a:pt x="1243" y="17676"/>
                  <a:pt x="1615" y="17321"/>
                </a:cubicBezTo>
                <a:cubicBezTo>
                  <a:pt x="1727" y="17226"/>
                  <a:pt x="1764" y="17108"/>
                  <a:pt x="1838" y="17013"/>
                </a:cubicBezTo>
                <a:cubicBezTo>
                  <a:pt x="2024" y="16753"/>
                  <a:pt x="2173" y="16516"/>
                  <a:pt x="2359" y="16256"/>
                </a:cubicBezTo>
                <a:cubicBezTo>
                  <a:pt x="2767" y="15736"/>
                  <a:pt x="3176" y="15215"/>
                  <a:pt x="3585" y="14695"/>
                </a:cubicBezTo>
                <a:cubicBezTo>
                  <a:pt x="3660" y="14624"/>
                  <a:pt x="3697" y="14529"/>
                  <a:pt x="3771" y="14458"/>
                </a:cubicBezTo>
                <a:cubicBezTo>
                  <a:pt x="4440" y="13867"/>
                  <a:pt x="4924" y="13204"/>
                  <a:pt x="5444" y="12566"/>
                </a:cubicBezTo>
                <a:cubicBezTo>
                  <a:pt x="5630" y="12329"/>
                  <a:pt x="5890" y="12116"/>
                  <a:pt x="6113" y="11903"/>
                </a:cubicBezTo>
                <a:cubicBezTo>
                  <a:pt x="7043" y="11028"/>
                  <a:pt x="7935" y="10129"/>
                  <a:pt x="8939" y="9277"/>
                </a:cubicBezTo>
                <a:cubicBezTo>
                  <a:pt x="9534" y="8757"/>
                  <a:pt x="10240" y="8260"/>
                  <a:pt x="10909" y="7763"/>
                </a:cubicBezTo>
                <a:cubicBezTo>
                  <a:pt x="11021" y="7692"/>
                  <a:pt x="11132" y="7597"/>
                  <a:pt x="11207" y="7526"/>
                </a:cubicBezTo>
                <a:cubicBezTo>
                  <a:pt x="11355" y="7408"/>
                  <a:pt x="11430" y="7266"/>
                  <a:pt x="11318" y="7124"/>
                </a:cubicBezTo>
                <a:cubicBezTo>
                  <a:pt x="11021" y="6604"/>
                  <a:pt x="11170" y="6059"/>
                  <a:pt x="11244" y="5539"/>
                </a:cubicBezTo>
                <a:cubicBezTo>
                  <a:pt x="11318" y="5019"/>
                  <a:pt x="11727" y="4593"/>
                  <a:pt x="12285" y="4190"/>
                </a:cubicBezTo>
                <a:cubicBezTo>
                  <a:pt x="12731" y="3883"/>
                  <a:pt x="13289" y="3623"/>
                  <a:pt x="13883" y="3481"/>
                </a:cubicBezTo>
                <a:cubicBezTo>
                  <a:pt x="14776" y="3244"/>
                  <a:pt x="15556" y="2889"/>
                  <a:pt x="16226" y="2440"/>
                </a:cubicBezTo>
                <a:cubicBezTo>
                  <a:pt x="16783" y="2085"/>
                  <a:pt x="17267" y="1683"/>
                  <a:pt x="17415" y="1162"/>
                </a:cubicBezTo>
                <a:cubicBezTo>
                  <a:pt x="17452" y="1068"/>
                  <a:pt x="17490" y="997"/>
                  <a:pt x="17564" y="926"/>
                </a:cubicBezTo>
                <a:cubicBezTo>
                  <a:pt x="17750" y="713"/>
                  <a:pt x="17861" y="523"/>
                  <a:pt x="17936" y="287"/>
                </a:cubicBezTo>
                <a:cubicBezTo>
                  <a:pt x="18010" y="27"/>
                  <a:pt x="18345" y="-68"/>
                  <a:pt x="18717" y="50"/>
                </a:cubicBezTo>
                <a:cubicBezTo>
                  <a:pt x="19051" y="145"/>
                  <a:pt x="19274" y="334"/>
                  <a:pt x="19460" y="547"/>
                </a:cubicBezTo>
                <a:cubicBezTo>
                  <a:pt x="19943" y="1068"/>
                  <a:pt x="20166" y="1635"/>
                  <a:pt x="20575" y="2180"/>
                </a:cubicBezTo>
                <a:cubicBezTo>
                  <a:pt x="20650" y="2274"/>
                  <a:pt x="20687" y="2369"/>
                  <a:pt x="20687" y="2463"/>
                </a:cubicBezTo>
                <a:cubicBezTo>
                  <a:pt x="20836" y="2984"/>
                  <a:pt x="20947" y="3528"/>
                  <a:pt x="21096" y="4049"/>
                </a:cubicBezTo>
                <a:cubicBezTo>
                  <a:pt x="21096" y="4096"/>
                  <a:pt x="21096" y="4167"/>
                  <a:pt x="21133" y="4214"/>
                </a:cubicBezTo>
                <a:cubicBezTo>
                  <a:pt x="21542" y="4806"/>
                  <a:pt x="21170" y="5350"/>
                  <a:pt x="20910" y="5918"/>
                </a:cubicBezTo>
                <a:cubicBezTo>
                  <a:pt x="20836" y="6107"/>
                  <a:pt x="20687" y="6296"/>
                  <a:pt x="20575" y="6485"/>
                </a:cubicBezTo>
                <a:cubicBezTo>
                  <a:pt x="20315" y="6911"/>
                  <a:pt x="19943" y="7242"/>
                  <a:pt x="19349" y="7503"/>
                </a:cubicBezTo>
                <a:cubicBezTo>
                  <a:pt x="18977" y="7645"/>
                  <a:pt x="18642" y="7834"/>
                  <a:pt x="18308" y="7976"/>
                </a:cubicBezTo>
                <a:cubicBezTo>
                  <a:pt x="18047" y="8070"/>
                  <a:pt x="17787" y="8165"/>
                  <a:pt x="17527" y="8236"/>
                </a:cubicBezTo>
                <a:cubicBezTo>
                  <a:pt x="17341" y="8283"/>
                  <a:pt x="17155" y="8331"/>
                  <a:pt x="16969" y="8378"/>
                </a:cubicBezTo>
                <a:cubicBezTo>
                  <a:pt x="16597" y="8473"/>
                  <a:pt x="16374" y="8615"/>
                  <a:pt x="16263" y="8875"/>
                </a:cubicBezTo>
                <a:cubicBezTo>
                  <a:pt x="16077" y="9230"/>
                  <a:pt x="15891" y="9561"/>
                  <a:pt x="15668" y="9892"/>
                </a:cubicBezTo>
                <a:cubicBezTo>
                  <a:pt x="15556" y="10081"/>
                  <a:pt x="15371" y="10247"/>
                  <a:pt x="15222" y="10436"/>
                </a:cubicBezTo>
                <a:cubicBezTo>
                  <a:pt x="15148" y="10531"/>
                  <a:pt x="14999" y="10626"/>
                  <a:pt x="14924" y="10720"/>
                </a:cubicBezTo>
                <a:cubicBezTo>
                  <a:pt x="14590" y="11193"/>
                  <a:pt x="14218" y="11667"/>
                  <a:pt x="13660" y="12069"/>
                </a:cubicBezTo>
                <a:cubicBezTo>
                  <a:pt x="13400" y="12258"/>
                  <a:pt x="13177" y="12471"/>
                  <a:pt x="13028" y="12684"/>
                </a:cubicBezTo>
                <a:cubicBezTo>
                  <a:pt x="12657" y="13157"/>
                  <a:pt x="12136" y="13583"/>
                  <a:pt x="11653" y="14032"/>
                </a:cubicBezTo>
                <a:cubicBezTo>
                  <a:pt x="11541" y="14127"/>
                  <a:pt x="11430" y="14222"/>
                  <a:pt x="11318" y="14316"/>
                </a:cubicBezTo>
                <a:cubicBezTo>
                  <a:pt x="10909" y="14600"/>
                  <a:pt x="10575" y="14884"/>
                  <a:pt x="10277" y="15239"/>
                </a:cubicBezTo>
                <a:cubicBezTo>
                  <a:pt x="10129" y="15452"/>
                  <a:pt x="9831" y="15641"/>
                  <a:pt x="9608" y="15830"/>
                </a:cubicBezTo>
                <a:cubicBezTo>
                  <a:pt x="9013" y="16256"/>
                  <a:pt x="8418" y="16682"/>
                  <a:pt x="7824" y="17084"/>
                </a:cubicBezTo>
                <a:cubicBezTo>
                  <a:pt x="7712" y="17179"/>
                  <a:pt x="7563" y="17250"/>
                  <a:pt x="7452" y="17344"/>
                </a:cubicBezTo>
                <a:cubicBezTo>
                  <a:pt x="6969" y="17770"/>
                  <a:pt x="6411" y="18149"/>
                  <a:pt x="5816" y="18527"/>
                </a:cubicBezTo>
                <a:cubicBezTo>
                  <a:pt x="5110" y="19001"/>
                  <a:pt x="4403" y="19521"/>
                  <a:pt x="3697" y="19994"/>
                </a:cubicBezTo>
                <a:cubicBezTo>
                  <a:pt x="3400" y="20207"/>
                  <a:pt x="3065" y="20420"/>
                  <a:pt x="2730" y="20609"/>
                </a:cubicBezTo>
                <a:cubicBezTo>
                  <a:pt x="2284" y="20846"/>
                  <a:pt x="1838" y="21059"/>
                  <a:pt x="1392" y="21295"/>
                </a:cubicBezTo>
                <a:cubicBezTo>
                  <a:pt x="1318" y="21343"/>
                  <a:pt x="1206" y="21366"/>
                  <a:pt x="1095" y="21414"/>
                </a:cubicBezTo>
                <a:cubicBezTo>
                  <a:pt x="611" y="21532"/>
                  <a:pt x="91" y="21343"/>
                  <a:pt x="16" y="21035"/>
                </a:cubicBezTo>
                <a:cubicBezTo>
                  <a:pt x="-21" y="20846"/>
                  <a:pt x="16" y="20728"/>
                  <a:pt x="16" y="20491"/>
                </a:cubicBezTo>
                <a:close/>
                <a:moveTo>
                  <a:pt x="13066" y="10697"/>
                </a:moveTo>
                <a:cubicBezTo>
                  <a:pt x="13066" y="10531"/>
                  <a:pt x="12880" y="10436"/>
                  <a:pt x="12694" y="10365"/>
                </a:cubicBezTo>
                <a:cubicBezTo>
                  <a:pt x="12173" y="10200"/>
                  <a:pt x="11653" y="10010"/>
                  <a:pt x="11207" y="9774"/>
                </a:cubicBezTo>
                <a:cubicBezTo>
                  <a:pt x="10649" y="9466"/>
                  <a:pt x="10314" y="9537"/>
                  <a:pt x="9943" y="9916"/>
                </a:cubicBezTo>
                <a:cubicBezTo>
                  <a:pt x="9162" y="10697"/>
                  <a:pt x="8381" y="11477"/>
                  <a:pt x="7526" y="12234"/>
                </a:cubicBezTo>
                <a:cubicBezTo>
                  <a:pt x="6708" y="12968"/>
                  <a:pt x="6039" y="13772"/>
                  <a:pt x="5333" y="14553"/>
                </a:cubicBezTo>
                <a:cubicBezTo>
                  <a:pt x="4775" y="15192"/>
                  <a:pt x="4217" y="15854"/>
                  <a:pt x="3660" y="16493"/>
                </a:cubicBezTo>
                <a:cubicBezTo>
                  <a:pt x="3585" y="16587"/>
                  <a:pt x="3511" y="16706"/>
                  <a:pt x="3437" y="16800"/>
                </a:cubicBezTo>
                <a:cubicBezTo>
                  <a:pt x="3288" y="17013"/>
                  <a:pt x="3139" y="17226"/>
                  <a:pt x="3028" y="17439"/>
                </a:cubicBezTo>
                <a:cubicBezTo>
                  <a:pt x="2619" y="18102"/>
                  <a:pt x="2210" y="18764"/>
                  <a:pt x="1801" y="19426"/>
                </a:cubicBezTo>
                <a:cubicBezTo>
                  <a:pt x="1764" y="19474"/>
                  <a:pt x="1727" y="19545"/>
                  <a:pt x="1727" y="19592"/>
                </a:cubicBezTo>
                <a:cubicBezTo>
                  <a:pt x="1727" y="19663"/>
                  <a:pt x="1727" y="19734"/>
                  <a:pt x="1727" y="19805"/>
                </a:cubicBezTo>
                <a:cubicBezTo>
                  <a:pt x="1838" y="19781"/>
                  <a:pt x="1950" y="19781"/>
                  <a:pt x="2024" y="19734"/>
                </a:cubicBezTo>
                <a:cubicBezTo>
                  <a:pt x="2135" y="19687"/>
                  <a:pt x="2210" y="19639"/>
                  <a:pt x="2284" y="19592"/>
                </a:cubicBezTo>
                <a:cubicBezTo>
                  <a:pt x="2879" y="19190"/>
                  <a:pt x="3474" y="18788"/>
                  <a:pt x="4069" y="18409"/>
                </a:cubicBezTo>
                <a:cubicBezTo>
                  <a:pt x="4329" y="18220"/>
                  <a:pt x="4626" y="18054"/>
                  <a:pt x="4887" y="17865"/>
                </a:cubicBezTo>
                <a:cubicBezTo>
                  <a:pt x="5630" y="17344"/>
                  <a:pt x="6336" y="16800"/>
                  <a:pt x="7117" y="16280"/>
                </a:cubicBezTo>
                <a:cubicBezTo>
                  <a:pt x="7824" y="15783"/>
                  <a:pt x="8530" y="15286"/>
                  <a:pt x="9125" y="14742"/>
                </a:cubicBezTo>
                <a:cubicBezTo>
                  <a:pt x="9906" y="14032"/>
                  <a:pt x="10686" y="13323"/>
                  <a:pt x="11467" y="12613"/>
                </a:cubicBezTo>
                <a:cubicBezTo>
                  <a:pt x="11839" y="12258"/>
                  <a:pt x="12210" y="11927"/>
                  <a:pt x="12545" y="11572"/>
                </a:cubicBezTo>
                <a:cubicBezTo>
                  <a:pt x="12768" y="11335"/>
                  <a:pt x="12917" y="11075"/>
                  <a:pt x="13103" y="10815"/>
                </a:cubicBezTo>
                <a:cubicBezTo>
                  <a:pt x="13066" y="10767"/>
                  <a:pt x="13066" y="10720"/>
                  <a:pt x="13066" y="10697"/>
                </a:cubicBezTo>
                <a:close/>
                <a:moveTo>
                  <a:pt x="12471" y="6201"/>
                </a:moveTo>
                <a:cubicBezTo>
                  <a:pt x="12471" y="6201"/>
                  <a:pt x="12471" y="6272"/>
                  <a:pt x="12471" y="6343"/>
                </a:cubicBezTo>
                <a:cubicBezTo>
                  <a:pt x="12471" y="6391"/>
                  <a:pt x="12471" y="6438"/>
                  <a:pt x="12508" y="6462"/>
                </a:cubicBezTo>
                <a:cubicBezTo>
                  <a:pt x="12582" y="6556"/>
                  <a:pt x="12657" y="6675"/>
                  <a:pt x="12768" y="6769"/>
                </a:cubicBezTo>
                <a:cubicBezTo>
                  <a:pt x="12954" y="6911"/>
                  <a:pt x="13177" y="6888"/>
                  <a:pt x="13363" y="6769"/>
                </a:cubicBezTo>
                <a:cubicBezTo>
                  <a:pt x="13475" y="6698"/>
                  <a:pt x="13586" y="6604"/>
                  <a:pt x="13660" y="6533"/>
                </a:cubicBezTo>
                <a:cubicBezTo>
                  <a:pt x="13809" y="6343"/>
                  <a:pt x="13958" y="6154"/>
                  <a:pt x="14107" y="5941"/>
                </a:cubicBezTo>
                <a:cubicBezTo>
                  <a:pt x="14181" y="5847"/>
                  <a:pt x="14218" y="5752"/>
                  <a:pt x="14330" y="5681"/>
                </a:cubicBezTo>
                <a:cubicBezTo>
                  <a:pt x="14404" y="5586"/>
                  <a:pt x="14553" y="5515"/>
                  <a:pt x="14739" y="5563"/>
                </a:cubicBezTo>
                <a:cubicBezTo>
                  <a:pt x="14850" y="5586"/>
                  <a:pt x="14924" y="5705"/>
                  <a:pt x="14924" y="5776"/>
                </a:cubicBezTo>
                <a:cubicBezTo>
                  <a:pt x="14924" y="5965"/>
                  <a:pt x="14924" y="6154"/>
                  <a:pt x="14850" y="6343"/>
                </a:cubicBezTo>
                <a:cubicBezTo>
                  <a:pt x="14813" y="6509"/>
                  <a:pt x="14701" y="6651"/>
                  <a:pt x="14627" y="6793"/>
                </a:cubicBezTo>
                <a:cubicBezTo>
                  <a:pt x="14590" y="6888"/>
                  <a:pt x="14441" y="7006"/>
                  <a:pt x="14590" y="7124"/>
                </a:cubicBezTo>
                <a:cubicBezTo>
                  <a:pt x="14701" y="7195"/>
                  <a:pt x="14887" y="7148"/>
                  <a:pt x="15110" y="7029"/>
                </a:cubicBezTo>
                <a:cubicBezTo>
                  <a:pt x="15222" y="6982"/>
                  <a:pt x="15296" y="6911"/>
                  <a:pt x="15408" y="6840"/>
                </a:cubicBezTo>
                <a:cubicBezTo>
                  <a:pt x="15668" y="6627"/>
                  <a:pt x="15928" y="6391"/>
                  <a:pt x="16226" y="6178"/>
                </a:cubicBezTo>
                <a:cubicBezTo>
                  <a:pt x="16449" y="6036"/>
                  <a:pt x="16672" y="5894"/>
                  <a:pt x="16932" y="5776"/>
                </a:cubicBezTo>
                <a:cubicBezTo>
                  <a:pt x="17006" y="5728"/>
                  <a:pt x="17229" y="5728"/>
                  <a:pt x="17304" y="5776"/>
                </a:cubicBezTo>
                <a:cubicBezTo>
                  <a:pt x="17378" y="5823"/>
                  <a:pt x="17415" y="5941"/>
                  <a:pt x="17378" y="6012"/>
                </a:cubicBezTo>
                <a:cubicBezTo>
                  <a:pt x="17267" y="6343"/>
                  <a:pt x="17006" y="6627"/>
                  <a:pt x="16597" y="6864"/>
                </a:cubicBezTo>
                <a:cubicBezTo>
                  <a:pt x="16300" y="7029"/>
                  <a:pt x="16040" y="7219"/>
                  <a:pt x="15780" y="7408"/>
                </a:cubicBezTo>
                <a:cubicBezTo>
                  <a:pt x="15594" y="7526"/>
                  <a:pt x="15705" y="7645"/>
                  <a:pt x="15928" y="7692"/>
                </a:cubicBezTo>
                <a:cubicBezTo>
                  <a:pt x="16226" y="7763"/>
                  <a:pt x="16523" y="7716"/>
                  <a:pt x="16783" y="7597"/>
                </a:cubicBezTo>
                <a:cubicBezTo>
                  <a:pt x="17192" y="7432"/>
                  <a:pt x="17601" y="7266"/>
                  <a:pt x="17973" y="7100"/>
                </a:cubicBezTo>
                <a:cubicBezTo>
                  <a:pt x="18568" y="6817"/>
                  <a:pt x="19125" y="6462"/>
                  <a:pt x="19423" y="6036"/>
                </a:cubicBezTo>
                <a:cubicBezTo>
                  <a:pt x="19906" y="5373"/>
                  <a:pt x="20018" y="4640"/>
                  <a:pt x="19943" y="3907"/>
                </a:cubicBezTo>
                <a:cubicBezTo>
                  <a:pt x="19943" y="3883"/>
                  <a:pt x="19943" y="3859"/>
                  <a:pt x="19906" y="3812"/>
                </a:cubicBezTo>
                <a:cubicBezTo>
                  <a:pt x="19720" y="3315"/>
                  <a:pt x="19572" y="2818"/>
                  <a:pt x="19386" y="2321"/>
                </a:cubicBezTo>
                <a:cubicBezTo>
                  <a:pt x="19311" y="2156"/>
                  <a:pt x="19237" y="2014"/>
                  <a:pt x="19125" y="1872"/>
                </a:cubicBezTo>
                <a:cubicBezTo>
                  <a:pt x="19014" y="1706"/>
                  <a:pt x="18865" y="1706"/>
                  <a:pt x="18679" y="1872"/>
                </a:cubicBezTo>
                <a:cubicBezTo>
                  <a:pt x="18419" y="2109"/>
                  <a:pt x="18159" y="2345"/>
                  <a:pt x="17899" y="2582"/>
                </a:cubicBezTo>
                <a:cubicBezTo>
                  <a:pt x="17378" y="3008"/>
                  <a:pt x="16709" y="3339"/>
                  <a:pt x="16040" y="3670"/>
                </a:cubicBezTo>
                <a:cubicBezTo>
                  <a:pt x="15631" y="3883"/>
                  <a:pt x="15259" y="4049"/>
                  <a:pt x="14739" y="4143"/>
                </a:cubicBezTo>
                <a:cubicBezTo>
                  <a:pt x="13586" y="4356"/>
                  <a:pt x="12396" y="5066"/>
                  <a:pt x="12471" y="6201"/>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27" name="Shape">
            <a:extLst>
              <a:ext uri="{FF2B5EF4-FFF2-40B4-BE49-F238E27FC236}">
                <a16:creationId xmlns:a16="http://schemas.microsoft.com/office/drawing/2014/main" id="{1D5446AD-48FC-5041-9982-A32132E832A4}"/>
              </a:ext>
            </a:extLst>
          </p:cNvPr>
          <p:cNvSpPr/>
          <p:nvPr userDrawn="1"/>
        </p:nvSpPr>
        <p:spPr>
          <a:xfrm>
            <a:off x="11194021" y="3266376"/>
            <a:ext cx="461651" cy="783481"/>
          </a:xfrm>
          <a:custGeom>
            <a:avLst/>
            <a:gdLst/>
            <a:ahLst/>
            <a:cxnLst>
              <a:cxn ang="0">
                <a:pos x="wd2" y="hd2"/>
              </a:cxn>
              <a:cxn ang="5400000">
                <a:pos x="wd2" y="hd2"/>
              </a:cxn>
              <a:cxn ang="10800000">
                <a:pos x="wd2" y="hd2"/>
              </a:cxn>
              <a:cxn ang="16200000">
                <a:pos x="wd2" y="hd2"/>
              </a:cxn>
            </a:cxnLst>
            <a:rect l="0" t="0" r="r" b="b"/>
            <a:pathLst>
              <a:path w="21424" h="21546" extrusionOk="0">
                <a:moveTo>
                  <a:pt x="5576" y="17504"/>
                </a:moveTo>
                <a:cubicBezTo>
                  <a:pt x="5576" y="17338"/>
                  <a:pt x="5576" y="17171"/>
                  <a:pt x="5576" y="17004"/>
                </a:cubicBezTo>
                <a:cubicBezTo>
                  <a:pt x="5520" y="16171"/>
                  <a:pt x="6139" y="15504"/>
                  <a:pt x="6982" y="14871"/>
                </a:cubicBezTo>
                <a:cubicBezTo>
                  <a:pt x="7207" y="14704"/>
                  <a:pt x="7489" y="14604"/>
                  <a:pt x="7826" y="14504"/>
                </a:cubicBezTo>
                <a:cubicBezTo>
                  <a:pt x="8276" y="14371"/>
                  <a:pt x="8501" y="14171"/>
                  <a:pt x="8445" y="13871"/>
                </a:cubicBezTo>
                <a:cubicBezTo>
                  <a:pt x="8164" y="12704"/>
                  <a:pt x="8276" y="11538"/>
                  <a:pt x="8332" y="10371"/>
                </a:cubicBezTo>
                <a:cubicBezTo>
                  <a:pt x="8332" y="10238"/>
                  <a:pt x="8332" y="10104"/>
                  <a:pt x="8276" y="10004"/>
                </a:cubicBezTo>
                <a:cubicBezTo>
                  <a:pt x="7939" y="9438"/>
                  <a:pt x="8164" y="8871"/>
                  <a:pt x="8332" y="8304"/>
                </a:cubicBezTo>
                <a:cubicBezTo>
                  <a:pt x="8445" y="7871"/>
                  <a:pt x="8895" y="7604"/>
                  <a:pt x="9626" y="7538"/>
                </a:cubicBezTo>
                <a:cubicBezTo>
                  <a:pt x="10357" y="7471"/>
                  <a:pt x="11089" y="7338"/>
                  <a:pt x="11764" y="7071"/>
                </a:cubicBezTo>
                <a:cubicBezTo>
                  <a:pt x="13001" y="6604"/>
                  <a:pt x="13451" y="5971"/>
                  <a:pt x="13226" y="5138"/>
                </a:cubicBezTo>
                <a:cubicBezTo>
                  <a:pt x="13226" y="5038"/>
                  <a:pt x="13113" y="4871"/>
                  <a:pt x="13001" y="4804"/>
                </a:cubicBezTo>
                <a:cubicBezTo>
                  <a:pt x="11932" y="4138"/>
                  <a:pt x="10639" y="3771"/>
                  <a:pt x="9007" y="3971"/>
                </a:cubicBezTo>
                <a:cubicBezTo>
                  <a:pt x="8276" y="4071"/>
                  <a:pt x="7826" y="4404"/>
                  <a:pt x="7432" y="4704"/>
                </a:cubicBezTo>
                <a:cubicBezTo>
                  <a:pt x="6926" y="5104"/>
                  <a:pt x="6420" y="5504"/>
                  <a:pt x="6364" y="6071"/>
                </a:cubicBezTo>
                <a:cubicBezTo>
                  <a:pt x="6364" y="6438"/>
                  <a:pt x="5970" y="6638"/>
                  <a:pt x="5407" y="6671"/>
                </a:cubicBezTo>
                <a:cubicBezTo>
                  <a:pt x="3945" y="6771"/>
                  <a:pt x="2539" y="6704"/>
                  <a:pt x="1189" y="6304"/>
                </a:cubicBezTo>
                <a:cubicBezTo>
                  <a:pt x="1076" y="6271"/>
                  <a:pt x="1020" y="6238"/>
                  <a:pt x="907" y="6204"/>
                </a:cubicBezTo>
                <a:cubicBezTo>
                  <a:pt x="232" y="6004"/>
                  <a:pt x="-49" y="5704"/>
                  <a:pt x="7" y="5238"/>
                </a:cubicBezTo>
                <a:cubicBezTo>
                  <a:pt x="120" y="4904"/>
                  <a:pt x="232" y="4538"/>
                  <a:pt x="401" y="4238"/>
                </a:cubicBezTo>
                <a:cubicBezTo>
                  <a:pt x="739" y="3538"/>
                  <a:pt x="1189" y="2871"/>
                  <a:pt x="1976" y="2304"/>
                </a:cubicBezTo>
                <a:cubicBezTo>
                  <a:pt x="2651" y="1804"/>
                  <a:pt x="3439" y="1404"/>
                  <a:pt x="4339" y="1038"/>
                </a:cubicBezTo>
                <a:cubicBezTo>
                  <a:pt x="5407" y="638"/>
                  <a:pt x="6532" y="371"/>
                  <a:pt x="7714" y="171"/>
                </a:cubicBezTo>
                <a:cubicBezTo>
                  <a:pt x="8220" y="71"/>
                  <a:pt x="8782" y="4"/>
                  <a:pt x="9345" y="4"/>
                </a:cubicBezTo>
                <a:cubicBezTo>
                  <a:pt x="11314" y="-29"/>
                  <a:pt x="13226" y="138"/>
                  <a:pt x="14970" y="638"/>
                </a:cubicBezTo>
                <a:cubicBezTo>
                  <a:pt x="15195" y="704"/>
                  <a:pt x="15476" y="771"/>
                  <a:pt x="15701" y="871"/>
                </a:cubicBezTo>
                <a:cubicBezTo>
                  <a:pt x="16995" y="1404"/>
                  <a:pt x="18289" y="1938"/>
                  <a:pt x="19245" y="2704"/>
                </a:cubicBezTo>
                <a:cubicBezTo>
                  <a:pt x="19470" y="2871"/>
                  <a:pt x="19639" y="3104"/>
                  <a:pt x="19807" y="3304"/>
                </a:cubicBezTo>
                <a:cubicBezTo>
                  <a:pt x="20145" y="3771"/>
                  <a:pt x="20482" y="4238"/>
                  <a:pt x="20876" y="4704"/>
                </a:cubicBezTo>
                <a:cubicBezTo>
                  <a:pt x="21382" y="5338"/>
                  <a:pt x="21551" y="5971"/>
                  <a:pt x="21326" y="6671"/>
                </a:cubicBezTo>
                <a:cubicBezTo>
                  <a:pt x="21101" y="7371"/>
                  <a:pt x="20595" y="8004"/>
                  <a:pt x="20201" y="8638"/>
                </a:cubicBezTo>
                <a:cubicBezTo>
                  <a:pt x="20145" y="8738"/>
                  <a:pt x="19976" y="8838"/>
                  <a:pt x="19807" y="8938"/>
                </a:cubicBezTo>
                <a:cubicBezTo>
                  <a:pt x="19301" y="9271"/>
                  <a:pt x="18851" y="9638"/>
                  <a:pt x="18345" y="9971"/>
                </a:cubicBezTo>
                <a:cubicBezTo>
                  <a:pt x="18120" y="10104"/>
                  <a:pt x="17838" y="10238"/>
                  <a:pt x="17501" y="10338"/>
                </a:cubicBezTo>
                <a:cubicBezTo>
                  <a:pt x="17107" y="10471"/>
                  <a:pt x="16657" y="10604"/>
                  <a:pt x="16207" y="10738"/>
                </a:cubicBezTo>
                <a:cubicBezTo>
                  <a:pt x="15532" y="10971"/>
                  <a:pt x="15138" y="11338"/>
                  <a:pt x="15138" y="11771"/>
                </a:cubicBezTo>
                <a:cubicBezTo>
                  <a:pt x="15138" y="12104"/>
                  <a:pt x="15082" y="12471"/>
                  <a:pt x="15138" y="12804"/>
                </a:cubicBezTo>
                <a:cubicBezTo>
                  <a:pt x="15138" y="13138"/>
                  <a:pt x="15251" y="13204"/>
                  <a:pt x="15870" y="13304"/>
                </a:cubicBezTo>
                <a:cubicBezTo>
                  <a:pt x="16432" y="13371"/>
                  <a:pt x="16938" y="13471"/>
                  <a:pt x="17501" y="13538"/>
                </a:cubicBezTo>
                <a:cubicBezTo>
                  <a:pt x="18063" y="13638"/>
                  <a:pt x="18513" y="13804"/>
                  <a:pt x="18907" y="14038"/>
                </a:cubicBezTo>
                <a:cubicBezTo>
                  <a:pt x="19751" y="14571"/>
                  <a:pt x="20426" y="15138"/>
                  <a:pt x="20876" y="15838"/>
                </a:cubicBezTo>
                <a:cubicBezTo>
                  <a:pt x="21101" y="16171"/>
                  <a:pt x="21213" y="16504"/>
                  <a:pt x="21045" y="16871"/>
                </a:cubicBezTo>
                <a:cubicBezTo>
                  <a:pt x="20763" y="17504"/>
                  <a:pt x="20538" y="18138"/>
                  <a:pt x="20145" y="18738"/>
                </a:cubicBezTo>
                <a:cubicBezTo>
                  <a:pt x="19582" y="19571"/>
                  <a:pt x="18570" y="20204"/>
                  <a:pt x="17163" y="20604"/>
                </a:cubicBezTo>
                <a:cubicBezTo>
                  <a:pt x="16488" y="20804"/>
                  <a:pt x="15813" y="20971"/>
                  <a:pt x="15195" y="21138"/>
                </a:cubicBezTo>
                <a:cubicBezTo>
                  <a:pt x="14632" y="21304"/>
                  <a:pt x="14013" y="21371"/>
                  <a:pt x="13395" y="21404"/>
                </a:cubicBezTo>
                <a:cubicBezTo>
                  <a:pt x="12720" y="21438"/>
                  <a:pt x="12045" y="21504"/>
                  <a:pt x="11313" y="21538"/>
                </a:cubicBezTo>
                <a:cubicBezTo>
                  <a:pt x="11032" y="21538"/>
                  <a:pt x="10695" y="21571"/>
                  <a:pt x="10413" y="21504"/>
                </a:cubicBezTo>
                <a:cubicBezTo>
                  <a:pt x="9176" y="21338"/>
                  <a:pt x="8107" y="21004"/>
                  <a:pt x="7095" y="20538"/>
                </a:cubicBezTo>
                <a:cubicBezTo>
                  <a:pt x="6307" y="20171"/>
                  <a:pt x="6026" y="19638"/>
                  <a:pt x="5857" y="19104"/>
                </a:cubicBezTo>
                <a:cubicBezTo>
                  <a:pt x="5688" y="18571"/>
                  <a:pt x="5632" y="18004"/>
                  <a:pt x="5520" y="17471"/>
                </a:cubicBezTo>
                <a:cubicBezTo>
                  <a:pt x="5520" y="17504"/>
                  <a:pt x="5520" y="17504"/>
                  <a:pt x="5576" y="17504"/>
                </a:cubicBezTo>
                <a:close/>
                <a:moveTo>
                  <a:pt x="10301" y="11804"/>
                </a:moveTo>
                <a:cubicBezTo>
                  <a:pt x="10357" y="12638"/>
                  <a:pt x="10470" y="13471"/>
                  <a:pt x="10526" y="14304"/>
                </a:cubicBezTo>
                <a:cubicBezTo>
                  <a:pt x="10582" y="15071"/>
                  <a:pt x="10751" y="15138"/>
                  <a:pt x="12045" y="14938"/>
                </a:cubicBezTo>
                <a:cubicBezTo>
                  <a:pt x="12495" y="14871"/>
                  <a:pt x="12664" y="14738"/>
                  <a:pt x="12832" y="14504"/>
                </a:cubicBezTo>
                <a:cubicBezTo>
                  <a:pt x="13339" y="13838"/>
                  <a:pt x="13114" y="13171"/>
                  <a:pt x="13001" y="12504"/>
                </a:cubicBezTo>
                <a:cubicBezTo>
                  <a:pt x="12889" y="11938"/>
                  <a:pt x="13001" y="11371"/>
                  <a:pt x="13057" y="10804"/>
                </a:cubicBezTo>
                <a:cubicBezTo>
                  <a:pt x="13057" y="10604"/>
                  <a:pt x="13226" y="10404"/>
                  <a:pt x="13451" y="10271"/>
                </a:cubicBezTo>
                <a:cubicBezTo>
                  <a:pt x="13789" y="10071"/>
                  <a:pt x="14182" y="9871"/>
                  <a:pt x="14576" y="9738"/>
                </a:cubicBezTo>
                <a:cubicBezTo>
                  <a:pt x="15139" y="9504"/>
                  <a:pt x="15814" y="9271"/>
                  <a:pt x="16376" y="9038"/>
                </a:cubicBezTo>
                <a:cubicBezTo>
                  <a:pt x="17614" y="8504"/>
                  <a:pt x="18626" y="7871"/>
                  <a:pt x="18739" y="6904"/>
                </a:cubicBezTo>
                <a:cubicBezTo>
                  <a:pt x="18739" y="6871"/>
                  <a:pt x="18739" y="6838"/>
                  <a:pt x="18795" y="6771"/>
                </a:cubicBezTo>
                <a:cubicBezTo>
                  <a:pt x="19132" y="6204"/>
                  <a:pt x="19076" y="5638"/>
                  <a:pt x="18739" y="5038"/>
                </a:cubicBezTo>
                <a:cubicBezTo>
                  <a:pt x="18120" y="4004"/>
                  <a:pt x="17445" y="3071"/>
                  <a:pt x="15926" y="2404"/>
                </a:cubicBezTo>
                <a:cubicBezTo>
                  <a:pt x="15757" y="2338"/>
                  <a:pt x="15645" y="2238"/>
                  <a:pt x="15476" y="2171"/>
                </a:cubicBezTo>
                <a:cubicBezTo>
                  <a:pt x="15251" y="2071"/>
                  <a:pt x="15026" y="1971"/>
                  <a:pt x="14801" y="1904"/>
                </a:cubicBezTo>
                <a:cubicBezTo>
                  <a:pt x="14070" y="1738"/>
                  <a:pt x="13395" y="1571"/>
                  <a:pt x="12664" y="1471"/>
                </a:cubicBezTo>
                <a:cubicBezTo>
                  <a:pt x="11989" y="1371"/>
                  <a:pt x="11201" y="1304"/>
                  <a:pt x="10526" y="1338"/>
                </a:cubicBezTo>
                <a:cubicBezTo>
                  <a:pt x="9232" y="1404"/>
                  <a:pt x="7939" y="1504"/>
                  <a:pt x="6757" y="1904"/>
                </a:cubicBezTo>
                <a:cubicBezTo>
                  <a:pt x="6026" y="2138"/>
                  <a:pt x="5239" y="2338"/>
                  <a:pt x="4620" y="2671"/>
                </a:cubicBezTo>
                <a:cubicBezTo>
                  <a:pt x="3607" y="3238"/>
                  <a:pt x="3045" y="3971"/>
                  <a:pt x="2595" y="4704"/>
                </a:cubicBezTo>
                <a:cubicBezTo>
                  <a:pt x="2426" y="4971"/>
                  <a:pt x="2539" y="5271"/>
                  <a:pt x="2932" y="5504"/>
                </a:cubicBezTo>
                <a:cubicBezTo>
                  <a:pt x="3270" y="5671"/>
                  <a:pt x="3664" y="5704"/>
                  <a:pt x="4114" y="5604"/>
                </a:cubicBezTo>
                <a:cubicBezTo>
                  <a:pt x="4451" y="5538"/>
                  <a:pt x="4676" y="5371"/>
                  <a:pt x="4789" y="5171"/>
                </a:cubicBezTo>
                <a:cubicBezTo>
                  <a:pt x="5239" y="4204"/>
                  <a:pt x="6476" y="3604"/>
                  <a:pt x="7770" y="3071"/>
                </a:cubicBezTo>
                <a:cubicBezTo>
                  <a:pt x="8389" y="2804"/>
                  <a:pt x="10695" y="2771"/>
                  <a:pt x="11426" y="2938"/>
                </a:cubicBezTo>
                <a:cubicBezTo>
                  <a:pt x="12495" y="3204"/>
                  <a:pt x="13451" y="3571"/>
                  <a:pt x="14239" y="4071"/>
                </a:cubicBezTo>
                <a:cubicBezTo>
                  <a:pt x="15420" y="4771"/>
                  <a:pt x="15814" y="5604"/>
                  <a:pt x="15307" y="6538"/>
                </a:cubicBezTo>
                <a:cubicBezTo>
                  <a:pt x="14801" y="7504"/>
                  <a:pt x="13957" y="8338"/>
                  <a:pt x="12382" y="8804"/>
                </a:cubicBezTo>
                <a:cubicBezTo>
                  <a:pt x="12270" y="8838"/>
                  <a:pt x="12157" y="8904"/>
                  <a:pt x="12045" y="8938"/>
                </a:cubicBezTo>
                <a:cubicBezTo>
                  <a:pt x="11370" y="9138"/>
                  <a:pt x="11032" y="9471"/>
                  <a:pt x="10864" y="9871"/>
                </a:cubicBezTo>
                <a:cubicBezTo>
                  <a:pt x="10470" y="10504"/>
                  <a:pt x="10189" y="11138"/>
                  <a:pt x="10301" y="11804"/>
                </a:cubicBezTo>
                <a:close/>
                <a:moveTo>
                  <a:pt x="7601" y="17738"/>
                </a:moveTo>
                <a:cubicBezTo>
                  <a:pt x="7545" y="18238"/>
                  <a:pt x="7826" y="18771"/>
                  <a:pt x="8107" y="19304"/>
                </a:cubicBezTo>
                <a:cubicBezTo>
                  <a:pt x="8445" y="19938"/>
                  <a:pt x="9176" y="20238"/>
                  <a:pt x="10189" y="20338"/>
                </a:cubicBezTo>
                <a:cubicBezTo>
                  <a:pt x="11032" y="20404"/>
                  <a:pt x="11820" y="20404"/>
                  <a:pt x="12664" y="20304"/>
                </a:cubicBezTo>
                <a:cubicBezTo>
                  <a:pt x="14014" y="20138"/>
                  <a:pt x="15195" y="19771"/>
                  <a:pt x="16376" y="19371"/>
                </a:cubicBezTo>
                <a:cubicBezTo>
                  <a:pt x="16826" y="19204"/>
                  <a:pt x="17332" y="19004"/>
                  <a:pt x="17614" y="18771"/>
                </a:cubicBezTo>
                <a:cubicBezTo>
                  <a:pt x="18232" y="18204"/>
                  <a:pt x="18795" y="17571"/>
                  <a:pt x="19020" y="16871"/>
                </a:cubicBezTo>
                <a:cubicBezTo>
                  <a:pt x="19076" y="16671"/>
                  <a:pt x="19076" y="16471"/>
                  <a:pt x="19020" y="16271"/>
                </a:cubicBezTo>
                <a:cubicBezTo>
                  <a:pt x="18795" y="15738"/>
                  <a:pt x="18289" y="15304"/>
                  <a:pt x="17670" y="14938"/>
                </a:cubicBezTo>
                <a:cubicBezTo>
                  <a:pt x="17332" y="14738"/>
                  <a:pt x="16882" y="14604"/>
                  <a:pt x="16376" y="14638"/>
                </a:cubicBezTo>
                <a:cubicBezTo>
                  <a:pt x="16039" y="14638"/>
                  <a:pt x="15645" y="14638"/>
                  <a:pt x="15532" y="14871"/>
                </a:cubicBezTo>
                <a:cubicBezTo>
                  <a:pt x="15420" y="15071"/>
                  <a:pt x="15589" y="15238"/>
                  <a:pt x="15814" y="15371"/>
                </a:cubicBezTo>
                <a:cubicBezTo>
                  <a:pt x="15982" y="15471"/>
                  <a:pt x="16207" y="15604"/>
                  <a:pt x="16432" y="15704"/>
                </a:cubicBezTo>
                <a:cubicBezTo>
                  <a:pt x="16939" y="15938"/>
                  <a:pt x="17107" y="16238"/>
                  <a:pt x="16939" y="16638"/>
                </a:cubicBezTo>
                <a:cubicBezTo>
                  <a:pt x="16826" y="16904"/>
                  <a:pt x="16714" y="17204"/>
                  <a:pt x="16601" y="17471"/>
                </a:cubicBezTo>
                <a:cubicBezTo>
                  <a:pt x="16376" y="18004"/>
                  <a:pt x="15926" y="18404"/>
                  <a:pt x="15026" y="18571"/>
                </a:cubicBezTo>
                <a:cubicBezTo>
                  <a:pt x="14295" y="18704"/>
                  <a:pt x="13620" y="18904"/>
                  <a:pt x="12889" y="19038"/>
                </a:cubicBezTo>
                <a:cubicBezTo>
                  <a:pt x="12326" y="19138"/>
                  <a:pt x="11764" y="19171"/>
                  <a:pt x="11314" y="18971"/>
                </a:cubicBezTo>
                <a:cubicBezTo>
                  <a:pt x="10751" y="18738"/>
                  <a:pt x="10189" y="18471"/>
                  <a:pt x="9795" y="18171"/>
                </a:cubicBezTo>
                <a:cubicBezTo>
                  <a:pt x="9289" y="17804"/>
                  <a:pt x="9007" y="17371"/>
                  <a:pt x="9120" y="16871"/>
                </a:cubicBezTo>
                <a:cubicBezTo>
                  <a:pt x="9120" y="16738"/>
                  <a:pt x="9176" y="16638"/>
                  <a:pt x="9176" y="16504"/>
                </a:cubicBezTo>
                <a:cubicBezTo>
                  <a:pt x="9176" y="16338"/>
                  <a:pt x="9120" y="16171"/>
                  <a:pt x="8839" y="16104"/>
                </a:cubicBezTo>
                <a:cubicBezTo>
                  <a:pt x="8501" y="16038"/>
                  <a:pt x="8389" y="16238"/>
                  <a:pt x="8220" y="16371"/>
                </a:cubicBezTo>
                <a:cubicBezTo>
                  <a:pt x="7601" y="16738"/>
                  <a:pt x="7601" y="17204"/>
                  <a:pt x="7601" y="17738"/>
                </a:cubicBezTo>
                <a:close/>
                <a:moveTo>
                  <a:pt x="11370" y="16971"/>
                </a:moveTo>
                <a:cubicBezTo>
                  <a:pt x="11370" y="17638"/>
                  <a:pt x="11932" y="17871"/>
                  <a:pt x="12945" y="17638"/>
                </a:cubicBezTo>
                <a:cubicBezTo>
                  <a:pt x="13957" y="17404"/>
                  <a:pt x="14295" y="16871"/>
                  <a:pt x="14576" y="16304"/>
                </a:cubicBezTo>
                <a:cubicBezTo>
                  <a:pt x="14632" y="16171"/>
                  <a:pt x="14520" y="16038"/>
                  <a:pt x="14239" y="16071"/>
                </a:cubicBezTo>
                <a:cubicBezTo>
                  <a:pt x="13564" y="16138"/>
                  <a:pt x="12889" y="16171"/>
                  <a:pt x="12214" y="16271"/>
                </a:cubicBezTo>
                <a:cubicBezTo>
                  <a:pt x="11595" y="16371"/>
                  <a:pt x="11370" y="16538"/>
                  <a:pt x="11370" y="16971"/>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28" name="Shape">
            <a:extLst>
              <a:ext uri="{FF2B5EF4-FFF2-40B4-BE49-F238E27FC236}">
                <a16:creationId xmlns:a16="http://schemas.microsoft.com/office/drawing/2014/main" id="{B059E3A2-816E-B841-B633-A6BFFA453FAB}"/>
              </a:ext>
            </a:extLst>
          </p:cNvPr>
          <p:cNvSpPr/>
          <p:nvPr userDrawn="1"/>
        </p:nvSpPr>
        <p:spPr>
          <a:xfrm>
            <a:off x="8263736" y="692547"/>
            <a:ext cx="504155" cy="705040"/>
          </a:xfrm>
          <a:custGeom>
            <a:avLst/>
            <a:gdLst/>
            <a:ahLst/>
            <a:cxnLst>
              <a:cxn ang="0">
                <a:pos x="wd2" y="hd2"/>
              </a:cxn>
              <a:cxn ang="5400000">
                <a:pos x="wd2" y="hd2"/>
              </a:cxn>
              <a:cxn ang="10800000">
                <a:pos x="wd2" y="hd2"/>
              </a:cxn>
              <a:cxn ang="16200000">
                <a:pos x="wd2" y="hd2"/>
              </a:cxn>
            </a:cxnLst>
            <a:rect l="0" t="0" r="r" b="b"/>
            <a:pathLst>
              <a:path w="21340" h="21587" extrusionOk="0">
                <a:moveTo>
                  <a:pt x="21306" y="4454"/>
                </a:moveTo>
                <a:cubicBezTo>
                  <a:pt x="21460" y="5678"/>
                  <a:pt x="21050" y="6680"/>
                  <a:pt x="20690" y="7682"/>
                </a:cubicBezTo>
                <a:cubicBezTo>
                  <a:pt x="20536" y="8017"/>
                  <a:pt x="20485" y="8388"/>
                  <a:pt x="20331" y="8759"/>
                </a:cubicBezTo>
                <a:cubicBezTo>
                  <a:pt x="20126" y="9278"/>
                  <a:pt x="19921" y="9761"/>
                  <a:pt x="19664" y="10243"/>
                </a:cubicBezTo>
                <a:cubicBezTo>
                  <a:pt x="19254" y="11134"/>
                  <a:pt x="18792" y="11988"/>
                  <a:pt x="18330" y="12878"/>
                </a:cubicBezTo>
                <a:cubicBezTo>
                  <a:pt x="18074" y="13361"/>
                  <a:pt x="17766" y="13806"/>
                  <a:pt x="17458" y="14252"/>
                </a:cubicBezTo>
                <a:cubicBezTo>
                  <a:pt x="17304" y="14474"/>
                  <a:pt x="16996" y="14697"/>
                  <a:pt x="16740" y="14882"/>
                </a:cubicBezTo>
                <a:cubicBezTo>
                  <a:pt x="16483" y="15068"/>
                  <a:pt x="16124" y="15142"/>
                  <a:pt x="15765" y="14994"/>
                </a:cubicBezTo>
                <a:cubicBezTo>
                  <a:pt x="15406" y="14845"/>
                  <a:pt x="15355" y="14623"/>
                  <a:pt x="15355" y="14326"/>
                </a:cubicBezTo>
                <a:cubicBezTo>
                  <a:pt x="15406" y="14140"/>
                  <a:pt x="15457" y="13918"/>
                  <a:pt x="15560" y="13732"/>
                </a:cubicBezTo>
                <a:cubicBezTo>
                  <a:pt x="15919" y="12990"/>
                  <a:pt x="16329" y="12247"/>
                  <a:pt x="16689" y="11505"/>
                </a:cubicBezTo>
                <a:cubicBezTo>
                  <a:pt x="17355" y="10169"/>
                  <a:pt x="18022" y="8796"/>
                  <a:pt x="18382" y="7386"/>
                </a:cubicBezTo>
                <a:cubicBezTo>
                  <a:pt x="18587" y="6532"/>
                  <a:pt x="18843" y="5678"/>
                  <a:pt x="18997" y="4825"/>
                </a:cubicBezTo>
                <a:cubicBezTo>
                  <a:pt x="19151" y="3823"/>
                  <a:pt x="18638" y="2932"/>
                  <a:pt x="17715" y="2190"/>
                </a:cubicBezTo>
                <a:cubicBezTo>
                  <a:pt x="17561" y="2041"/>
                  <a:pt x="17253" y="1930"/>
                  <a:pt x="16996" y="1856"/>
                </a:cubicBezTo>
                <a:cubicBezTo>
                  <a:pt x="15919" y="1559"/>
                  <a:pt x="14841" y="1410"/>
                  <a:pt x="13661" y="1373"/>
                </a:cubicBezTo>
                <a:cubicBezTo>
                  <a:pt x="12379" y="1336"/>
                  <a:pt x="11507" y="1819"/>
                  <a:pt x="10737" y="2450"/>
                </a:cubicBezTo>
                <a:cubicBezTo>
                  <a:pt x="10378" y="2746"/>
                  <a:pt x="10019" y="3080"/>
                  <a:pt x="9660" y="3414"/>
                </a:cubicBezTo>
                <a:cubicBezTo>
                  <a:pt x="9403" y="3674"/>
                  <a:pt x="9198" y="4008"/>
                  <a:pt x="8941" y="4305"/>
                </a:cubicBezTo>
                <a:cubicBezTo>
                  <a:pt x="8685" y="4639"/>
                  <a:pt x="8377" y="4973"/>
                  <a:pt x="8120" y="5307"/>
                </a:cubicBezTo>
                <a:cubicBezTo>
                  <a:pt x="7505" y="6309"/>
                  <a:pt x="6786" y="7274"/>
                  <a:pt x="6068" y="8239"/>
                </a:cubicBezTo>
                <a:cubicBezTo>
                  <a:pt x="5709" y="8685"/>
                  <a:pt x="5555" y="9204"/>
                  <a:pt x="5247" y="9687"/>
                </a:cubicBezTo>
                <a:cubicBezTo>
                  <a:pt x="5042" y="10021"/>
                  <a:pt x="4837" y="10355"/>
                  <a:pt x="4580" y="10652"/>
                </a:cubicBezTo>
                <a:cubicBezTo>
                  <a:pt x="4324" y="10986"/>
                  <a:pt x="4118" y="11320"/>
                  <a:pt x="3964" y="11728"/>
                </a:cubicBezTo>
                <a:cubicBezTo>
                  <a:pt x="3811" y="12322"/>
                  <a:pt x="3605" y="12878"/>
                  <a:pt x="3349" y="13435"/>
                </a:cubicBezTo>
                <a:cubicBezTo>
                  <a:pt x="2836" y="14511"/>
                  <a:pt x="2579" y="15588"/>
                  <a:pt x="2477" y="16701"/>
                </a:cubicBezTo>
                <a:cubicBezTo>
                  <a:pt x="2425" y="17109"/>
                  <a:pt x="2425" y="17518"/>
                  <a:pt x="2477" y="17926"/>
                </a:cubicBezTo>
                <a:cubicBezTo>
                  <a:pt x="2528" y="18260"/>
                  <a:pt x="2733" y="18594"/>
                  <a:pt x="2990" y="18891"/>
                </a:cubicBezTo>
                <a:cubicBezTo>
                  <a:pt x="3298" y="19299"/>
                  <a:pt x="3811" y="19559"/>
                  <a:pt x="4478" y="19633"/>
                </a:cubicBezTo>
                <a:cubicBezTo>
                  <a:pt x="4888" y="19670"/>
                  <a:pt x="5298" y="19707"/>
                  <a:pt x="5658" y="19819"/>
                </a:cubicBezTo>
                <a:cubicBezTo>
                  <a:pt x="6530" y="20004"/>
                  <a:pt x="7248" y="19744"/>
                  <a:pt x="7761" y="19299"/>
                </a:cubicBezTo>
                <a:cubicBezTo>
                  <a:pt x="8428" y="18742"/>
                  <a:pt x="9044" y="18111"/>
                  <a:pt x="9608" y="17480"/>
                </a:cubicBezTo>
                <a:cubicBezTo>
                  <a:pt x="9865" y="17184"/>
                  <a:pt x="10070" y="16887"/>
                  <a:pt x="10173" y="16553"/>
                </a:cubicBezTo>
                <a:cubicBezTo>
                  <a:pt x="10583" y="15365"/>
                  <a:pt x="11250" y="14252"/>
                  <a:pt x="11917" y="13175"/>
                </a:cubicBezTo>
                <a:cubicBezTo>
                  <a:pt x="12225" y="12656"/>
                  <a:pt x="12584" y="12136"/>
                  <a:pt x="12841" y="11617"/>
                </a:cubicBezTo>
                <a:cubicBezTo>
                  <a:pt x="13046" y="11208"/>
                  <a:pt x="13148" y="10763"/>
                  <a:pt x="13354" y="10392"/>
                </a:cubicBezTo>
                <a:cubicBezTo>
                  <a:pt x="13867" y="9427"/>
                  <a:pt x="14380" y="8462"/>
                  <a:pt x="14893" y="7534"/>
                </a:cubicBezTo>
                <a:cubicBezTo>
                  <a:pt x="15098" y="7126"/>
                  <a:pt x="15201" y="6755"/>
                  <a:pt x="15047" y="6346"/>
                </a:cubicBezTo>
                <a:cubicBezTo>
                  <a:pt x="14790" y="5530"/>
                  <a:pt x="13456" y="5122"/>
                  <a:pt x="12430" y="5567"/>
                </a:cubicBezTo>
                <a:cubicBezTo>
                  <a:pt x="11507" y="5938"/>
                  <a:pt x="10942" y="6569"/>
                  <a:pt x="10532" y="7200"/>
                </a:cubicBezTo>
                <a:cubicBezTo>
                  <a:pt x="9506" y="8722"/>
                  <a:pt x="8531" y="10280"/>
                  <a:pt x="7351" y="11765"/>
                </a:cubicBezTo>
                <a:cubicBezTo>
                  <a:pt x="7248" y="11913"/>
                  <a:pt x="7146" y="12062"/>
                  <a:pt x="6992" y="12173"/>
                </a:cubicBezTo>
                <a:cubicBezTo>
                  <a:pt x="6735" y="12396"/>
                  <a:pt x="6427" y="12433"/>
                  <a:pt x="6068" y="12396"/>
                </a:cubicBezTo>
                <a:cubicBezTo>
                  <a:pt x="5760" y="12359"/>
                  <a:pt x="5504" y="12173"/>
                  <a:pt x="5606" y="11951"/>
                </a:cubicBezTo>
                <a:cubicBezTo>
                  <a:pt x="5914" y="11320"/>
                  <a:pt x="5863" y="10652"/>
                  <a:pt x="6273" y="10058"/>
                </a:cubicBezTo>
                <a:cubicBezTo>
                  <a:pt x="6581" y="9649"/>
                  <a:pt x="6684" y="9204"/>
                  <a:pt x="6940" y="8796"/>
                </a:cubicBezTo>
                <a:cubicBezTo>
                  <a:pt x="7402" y="7979"/>
                  <a:pt x="7710" y="7126"/>
                  <a:pt x="8069" y="6272"/>
                </a:cubicBezTo>
                <a:cubicBezTo>
                  <a:pt x="8582" y="5047"/>
                  <a:pt x="9865" y="4268"/>
                  <a:pt x="11507" y="3860"/>
                </a:cubicBezTo>
                <a:cubicBezTo>
                  <a:pt x="11814" y="3786"/>
                  <a:pt x="12174" y="3711"/>
                  <a:pt x="12481" y="3637"/>
                </a:cubicBezTo>
                <a:cubicBezTo>
                  <a:pt x="14072" y="3340"/>
                  <a:pt x="15406" y="3711"/>
                  <a:pt x="16432" y="4602"/>
                </a:cubicBezTo>
                <a:cubicBezTo>
                  <a:pt x="17048" y="5159"/>
                  <a:pt x="17407" y="5715"/>
                  <a:pt x="17355" y="6458"/>
                </a:cubicBezTo>
                <a:cubicBezTo>
                  <a:pt x="17304" y="7089"/>
                  <a:pt x="17202" y="7720"/>
                  <a:pt x="16842" y="8313"/>
                </a:cubicBezTo>
                <a:cubicBezTo>
                  <a:pt x="16381" y="9167"/>
                  <a:pt x="15970" y="10021"/>
                  <a:pt x="15560" y="10874"/>
                </a:cubicBezTo>
                <a:cubicBezTo>
                  <a:pt x="15457" y="11134"/>
                  <a:pt x="15303" y="11394"/>
                  <a:pt x="15149" y="11654"/>
                </a:cubicBezTo>
                <a:cubicBezTo>
                  <a:pt x="14944" y="12025"/>
                  <a:pt x="14739" y="12396"/>
                  <a:pt x="14534" y="12804"/>
                </a:cubicBezTo>
                <a:cubicBezTo>
                  <a:pt x="14482" y="12915"/>
                  <a:pt x="14431" y="13064"/>
                  <a:pt x="14328" y="13175"/>
                </a:cubicBezTo>
                <a:cubicBezTo>
                  <a:pt x="13764" y="13955"/>
                  <a:pt x="13405" y="14808"/>
                  <a:pt x="12943" y="15625"/>
                </a:cubicBezTo>
                <a:cubicBezTo>
                  <a:pt x="12481" y="16553"/>
                  <a:pt x="12071" y="17480"/>
                  <a:pt x="11609" y="18408"/>
                </a:cubicBezTo>
                <a:cubicBezTo>
                  <a:pt x="11096" y="19373"/>
                  <a:pt x="10378" y="20227"/>
                  <a:pt x="9198" y="20821"/>
                </a:cubicBezTo>
                <a:cubicBezTo>
                  <a:pt x="8582" y="21118"/>
                  <a:pt x="7864" y="21303"/>
                  <a:pt x="7146" y="21526"/>
                </a:cubicBezTo>
                <a:cubicBezTo>
                  <a:pt x="6889" y="21600"/>
                  <a:pt x="6581" y="21600"/>
                  <a:pt x="6325" y="21563"/>
                </a:cubicBezTo>
                <a:cubicBezTo>
                  <a:pt x="5504" y="21452"/>
                  <a:pt x="4734" y="21303"/>
                  <a:pt x="3913" y="21192"/>
                </a:cubicBezTo>
                <a:cubicBezTo>
                  <a:pt x="3298" y="21118"/>
                  <a:pt x="2836" y="20895"/>
                  <a:pt x="2374" y="20561"/>
                </a:cubicBezTo>
                <a:cubicBezTo>
                  <a:pt x="1604" y="19967"/>
                  <a:pt x="937" y="19336"/>
                  <a:pt x="476" y="18631"/>
                </a:cubicBezTo>
                <a:cubicBezTo>
                  <a:pt x="373" y="18445"/>
                  <a:pt x="270" y="18260"/>
                  <a:pt x="219" y="18037"/>
                </a:cubicBezTo>
                <a:cubicBezTo>
                  <a:pt x="-140" y="16849"/>
                  <a:pt x="-37" y="15625"/>
                  <a:pt x="373" y="14437"/>
                </a:cubicBezTo>
                <a:cubicBezTo>
                  <a:pt x="630" y="13769"/>
                  <a:pt x="886" y="13101"/>
                  <a:pt x="1245" y="12470"/>
                </a:cubicBezTo>
                <a:cubicBezTo>
                  <a:pt x="2169" y="10837"/>
                  <a:pt x="2733" y="9130"/>
                  <a:pt x="3811" y="7571"/>
                </a:cubicBezTo>
                <a:cubicBezTo>
                  <a:pt x="4118" y="7163"/>
                  <a:pt x="4375" y="6718"/>
                  <a:pt x="4632" y="6272"/>
                </a:cubicBezTo>
                <a:cubicBezTo>
                  <a:pt x="4683" y="6198"/>
                  <a:pt x="4734" y="6161"/>
                  <a:pt x="4734" y="6087"/>
                </a:cubicBezTo>
                <a:cubicBezTo>
                  <a:pt x="4785" y="5344"/>
                  <a:pt x="5452" y="4788"/>
                  <a:pt x="5863" y="4157"/>
                </a:cubicBezTo>
                <a:cubicBezTo>
                  <a:pt x="5914" y="4045"/>
                  <a:pt x="6017" y="3934"/>
                  <a:pt x="6119" y="3860"/>
                </a:cubicBezTo>
                <a:cubicBezTo>
                  <a:pt x="6889" y="3340"/>
                  <a:pt x="7453" y="2672"/>
                  <a:pt x="8069" y="2004"/>
                </a:cubicBezTo>
                <a:cubicBezTo>
                  <a:pt x="8633" y="1373"/>
                  <a:pt x="9506" y="928"/>
                  <a:pt x="10327" y="445"/>
                </a:cubicBezTo>
                <a:cubicBezTo>
                  <a:pt x="10840" y="148"/>
                  <a:pt x="11455" y="0"/>
                  <a:pt x="12174" y="0"/>
                </a:cubicBezTo>
                <a:cubicBezTo>
                  <a:pt x="13097" y="0"/>
                  <a:pt x="13969" y="74"/>
                  <a:pt x="14893" y="186"/>
                </a:cubicBezTo>
                <a:cubicBezTo>
                  <a:pt x="15919" y="297"/>
                  <a:pt x="16842" y="482"/>
                  <a:pt x="17766" y="816"/>
                </a:cubicBezTo>
                <a:cubicBezTo>
                  <a:pt x="19049" y="1299"/>
                  <a:pt x="20023" y="1967"/>
                  <a:pt x="20690" y="2895"/>
                </a:cubicBezTo>
                <a:cubicBezTo>
                  <a:pt x="20947" y="3266"/>
                  <a:pt x="21050" y="3674"/>
                  <a:pt x="21050" y="4082"/>
                </a:cubicBezTo>
                <a:cubicBezTo>
                  <a:pt x="21306" y="4157"/>
                  <a:pt x="21306" y="4379"/>
                  <a:pt x="21306" y="4454"/>
                </a:cubicBezTo>
                <a:close/>
              </a:path>
            </a:pathLst>
          </a:custGeom>
          <a:solidFill>
            <a:schemeClr val="accent4"/>
          </a:solidFill>
          <a:ln w="12700">
            <a:miter lim="400000"/>
          </a:ln>
        </p:spPr>
        <p:txBody>
          <a:bodyPr lIns="38100" tIns="38100" rIns="38100" bIns="38100" anchor="ctr"/>
          <a:lstStyle/>
          <a:p>
            <a:pPr>
              <a:defRPr sz="3000">
                <a:solidFill>
                  <a:srgbClr val="FFFFFF"/>
                </a:solidFill>
              </a:defRPr>
            </a:pPr>
            <a:endParaRPr sz="3000"/>
          </a:p>
        </p:txBody>
      </p:sp>
      <p:grpSp>
        <p:nvGrpSpPr>
          <p:cNvPr id="29" name="Group 28">
            <a:extLst>
              <a:ext uri="{FF2B5EF4-FFF2-40B4-BE49-F238E27FC236}">
                <a16:creationId xmlns:a16="http://schemas.microsoft.com/office/drawing/2014/main" id="{BC1C215D-EAC3-A14B-A953-2371A8F2B789}"/>
              </a:ext>
            </a:extLst>
          </p:cNvPr>
          <p:cNvGrpSpPr/>
          <p:nvPr userDrawn="1"/>
        </p:nvGrpSpPr>
        <p:grpSpPr>
          <a:xfrm>
            <a:off x="10829041" y="5262777"/>
            <a:ext cx="538251" cy="797217"/>
            <a:chOff x="9550399" y="7785100"/>
            <a:chExt cx="563954" cy="835286"/>
          </a:xfrm>
        </p:grpSpPr>
        <p:sp>
          <p:nvSpPr>
            <p:cNvPr id="30" name="Shape">
              <a:extLst>
                <a:ext uri="{FF2B5EF4-FFF2-40B4-BE49-F238E27FC236}">
                  <a16:creationId xmlns:a16="http://schemas.microsoft.com/office/drawing/2014/main" id="{704F519F-A6BB-A348-8B31-C276183EFE1D}"/>
                </a:ext>
              </a:extLst>
            </p:cNvPr>
            <p:cNvSpPr/>
            <p:nvPr/>
          </p:nvSpPr>
          <p:spPr>
            <a:xfrm>
              <a:off x="9664700" y="8343899"/>
              <a:ext cx="86362" cy="113032"/>
            </a:xfrm>
            <a:custGeom>
              <a:avLst/>
              <a:gdLst/>
              <a:ahLst/>
              <a:cxnLst>
                <a:cxn ang="0">
                  <a:pos x="wd2" y="hd2"/>
                </a:cxn>
                <a:cxn ang="5400000">
                  <a:pos x="wd2" y="hd2"/>
                </a:cxn>
                <a:cxn ang="10800000">
                  <a:pos x="wd2" y="hd2"/>
                </a:cxn>
                <a:cxn ang="16200000">
                  <a:pos x="wd2" y="hd2"/>
                </a:cxn>
              </a:cxnLst>
              <a:rect l="0" t="0" r="r" b="b"/>
              <a:pathLst>
                <a:path w="21600" h="21600" extrusionOk="0">
                  <a:moveTo>
                    <a:pt x="12389" y="485"/>
                  </a:moveTo>
                  <a:cubicBezTo>
                    <a:pt x="13024" y="485"/>
                    <a:pt x="13659" y="485"/>
                    <a:pt x="14294" y="485"/>
                  </a:cubicBezTo>
                  <a:cubicBezTo>
                    <a:pt x="14930" y="485"/>
                    <a:pt x="15247" y="728"/>
                    <a:pt x="15882" y="728"/>
                  </a:cubicBezTo>
                  <a:cubicBezTo>
                    <a:pt x="16200" y="728"/>
                    <a:pt x="16835" y="971"/>
                    <a:pt x="17153" y="971"/>
                  </a:cubicBezTo>
                  <a:cubicBezTo>
                    <a:pt x="17471" y="971"/>
                    <a:pt x="17788" y="971"/>
                    <a:pt x="17788" y="971"/>
                  </a:cubicBezTo>
                  <a:cubicBezTo>
                    <a:pt x="17788" y="971"/>
                    <a:pt x="18106" y="971"/>
                    <a:pt x="18106" y="728"/>
                  </a:cubicBezTo>
                  <a:cubicBezTo>
                    <a:pt x="18106" y="728"/>
                    <a:pt x="18424" y="485"/>
                    <a:pt x="18424" y="485"/>
                  </a:cubicBezTo>
                  <a:cubicBezTo>
                    <a:pt x="18741" y="485"/>
                    <a:pt x="18741" y="243"/>
                    <a:pt x="19059" y="243"/>
                  </a:cubicBezTo>
                  <a:cubicBezTo>
                    <a:pt x="19376" y="243"/>
                    <a:pt x="19694" y="0"/>
                    <a:pt x="20012" y="0"/>
                  </a:cubicBezTo>
                  <a:cubicBezTo>
                    <a:pt x="20647" y="0"/>
                    <a:pt x="20965" y="0"/>
                    <a:pt x="21282" y="243"/>
                  </a:cubicBezTo>
                  <a:cubicBezTo>
                    <a:pt x="21600" y="485"/>
                    <a:pt x="21600" y="728"/>
                    <a:pt x="21600" y="971"/>
                  </a:cubicBezTo>
                  <a:cubicBezTo>
                    <a:pt x="21600" y="4611"/>
                    <a:pt x="21282" y="7766"/>
                    <a:pt x="20965" y="10436"/>
                  </a:cubicBezTo>
                  <a:cubicBezTo>
                    <a:pt x="20647" y="13106"/>
                    <a:pt x="20012" y="15047"/>
                    <a:pt x="19376" y="16746"/>
                  </a:cubicBezTo>
                  <a:cubicBezTo>
                    <a:pt x="18741" y="18445"/>
                    <a:pt x="17788" y="19658"/>
                    <a:pt x="16518" y="20387"/>
                  </a:cubicBezTo>
                  <a:cubicBezTo>
                    <a:pt x="15247" y="21115"/>
                    <a:pt x="13977" y="21600"/>
                    <a:pt x="12071" y="21600"/>
                  </a:cubicBezTo>
                  <a:cubicBezTo>
                    <a:pt x="11435" y="21600"/>
                    <a:pt x="10482" y="21357"/>
                    <a:pt x="9529" y="21115"/>
                  </a:cubicBezTo>
                  <a:cubicBezTo>
                    <a:pt x="8577" y="20872"/>
                    <a:pt x="7941" y="20629"/>
                    <a:pt x="7306" y="20144"/>
                  </a:cubicBezTo>
                  <a:cubicBezTo>
                    <a:pt x="6671" y="19658"/>
                    <a:pt x="6035" y="19173"/>
                    <a:pt x="5718" y="18688"/>
                  </a:cubicBezTo>
                  <a:cubicBezTo>
                    <a:pt x="5400" y="18202"/>
                    <a:pt x="5082" y="17717"/>
                    <a:pt x="5082" y="17231"/>
                  </a:cubicBezTo>
                  <a:cubicBezTo>
                    <a:pt x="5082" y="16989"/>
                    <a:pt x="5082" y="16989"/>
                    <a:pt x="5400" y="16746"/>
                  </a:cubicBezTo>
                  <a:cubicBezTo>
                    <a:pt x="5718" y="16503"/>
                    <a:pt x="5718" y="16261"/>
                    <a:pt x="6035" y="16261"/>
                  </a:cubicBezTo>
                  <a:cubicBezTo>
                    <a:pt x="6353" y="16018"/>
                    <a:pt x="6671" y="16018"/>
                    <a:pt x="6988" y="15775"/>
                  </a:cubicBezTo>
                  <a:cubicBezTo>
                    <a:pt x="7306" y="15533"/>
                    <a:pt x="7623" y="15533"/>
                    <a:pt x="7941" y="15533"/>
                  </a:cubicBezTo>
                  <a:cubicBezTo>
                    <a:pt x="8259" y="15533"/>
                    <a:pt x="8259" y="15533"/>
                    <a:pt x="8576" y="15775"/>
                  </a:cubicBezTo>
                  <a:cubicBezTo>
                    <a:pt x="8894" y="16018"/>
                    <a:pt x="8894" y="16018"/>
                    <a:pt x="9212" y="16261"/>
                  </a:cubicBezTo>
                  <a:cubicBezTo>
                    <a:pt x="9212" y="16503"/>
                    <a:pt x="9529" y="16746"/>
                    <a:pt x="9529" y="16989"/>
                  </a:cubicBezTo>
                  <a:cubicBezTo>
                    <a:pt x="9847" y="17231"/>
                    <a:pt x="9847" y="17474"/>
                    <a:pt x="10165" y="17717"/>
                  </a:cubicBezTo>
                  <a:cubicBezTo>
                    <a:pt x="10482" y="17959"/>
                    <a:pt x="10800" y="18202"/>
                    <a:pt x="11117" y="18202"/>
                  </a:cubicBezTo>
                  <a:cubicBezTo>
                    <a:pt x="11435" y="18445"/>
                    <a:pt x="11753" y="18445"/>
                    <a:pt x="12388" y="18445"/>
                  </a:cubicBezTo>
                  <a:cubicBezTo>
                    <a:pt x="15247" y="18445"/>
                    <a:pt x="17153" y="15047"/>
                    <a:pt x="17470" y="8251"/>
                  </a:cubicBezTo>
                  <a:cubicBezTo>
                    <a:pt x="17470" y="8009"/>
                    <a:pt x="17470" y="7766"/>
                    <a:pt x="17153" y="7766"/>
                  </a:cubicBezTo>
                  <a:cubicBezTo>
                    <a:pt x="16835" y="7766"/>
                    <a:pt x="16835" y="7766"/>
                    <a:pt x="16835" y="8009"/>
                  </a:cubicBezTo>
                  <a:cubicBezTo>
                    <a:pt x="15565" y="9222"/>
                    <a:pt x="13976" y="10193"/>
                    <a:pt x="12388" y="10921"/>
                  </a:cubicBezTo>
                  <a:cubicBezTo>
                    <a:pt x="10800" y="11649"/>
                    <a:pt x="8894" y="11892"/>
                    <a:pt x="6671" y="11892"/>
                  </a:cubicBezTo>
                  <a:cubicBezTo>
                    <a:pt x="5718" y="11892"/>
                    <a:pt x="4765" y="11892"/>
                    <a:pt x="4129" y="11649"/>
                  </a:cubicBezTo>
                  <a:cubicBezTo>
                    <a:pt x="3177" y="11407"/>
                    <a:pt x="2541" y="11164"/>
                    <a:pt x="1906" y="10678"/>
                  </a:cubicBezTo>
                  <a:cubicBezTo>
                    <a:pt x="1271" y="10193"/>
                    <a:pt x="953" y="9708"/>
                    <a:pt x="635" y="9222"/>
                  </a:cubicBezTo>
                  <a:cubicBezTo>
                    <a:pt x="318" y="8737"/>
                    <a:pt x="0" y="8009"/>
                    <a:pt x="0" y="7523"/>
                  </a:cubicBezTo>
                  <a:cubicBezTo>
                    <a:pt x="0" y="6795"/>
                    <a:pt x="0" y="6310"/>
                    <a:pt x="318" y="5582"/>
                  </a:cubicBezTo>
                  <a:cubicBezTo>
                    <a:pt x="635" y="4854"/>
                    <a:pt x="953" y="4368"/>
                    <a:pt x="1588" y="3883"/>
                  </a:cubicBezTo>
                  <a:cubicBezTo>
                    <a:pt x="2224" y="3398"/>
                    <a:pt x="2859" y="2912"/>
                    <a:pt x="3494" y="2427"/>
                  </a:cubicBezTo>
                  <a:cubicBezTo>
                    <a:pt x="4129" y="1941"/>
                    <a:pt x="5082" y="1456"/>
                    <a:pt x="6035" y="1213"/>
                  </a:cubicBezTo>
                  <a:cubicBezTo>
                    <a:pt x="6988" y="971"/>
                    <a:pt x="7941" y="728"/>
                    <a:pt x="8894" y="485"/>
                  </a:cubicBezTo>
                  <a:cubicBezTo>
                    <a:pt x="10165" y="485"/>
                    <a:pt x="11436" y="485"/>
                    <a:pt x="12389" y="485"/>
                  </a:cubicBezTo>
                  <a:close/>
                  <a:moveTo>
                    <a:pt x="7624" y="9465"/>
                  </a:moveTo>
                  <a:cubicBezTo>
                    <a:pt x="9530" y="9465"/>
                    <a:pt x="11118" y="8980"/>
                    <a:pt x="12706" y="8252"/>
                  </a:cubicBezTo>
                  <a:cubicBezTo>
                    <a:pt x="14294" y="7281"/>
                    <a:pt x="15565" y="6067"/>
                    <a:pt x="16518" y="4369"/>
                  </a:cubicBezTo>
                  <a:cubicBezTo>
                    <a:pt x="16518" y="4369"/>
                    <a:pt x="16518" y="4369"/>
                    <a:pt x="16518" y="4126"/>
                  </a:cubicBezTo>
                  <a:cubicBezTo>
                    <a:pt x="16518" y="4126"/>
                    <a:pt x="16518" y="4126"/>
                    <a:pt x="16518" y="4126"/>
                  </a:cubicBezTo>
                  <a:cubicBezTo>
                    <a:pt x="16518" y="4126"/>
                    <a:pt x="16518" y="3883"/>
                    <a:pt x="16200" y="3883"/>
                  </a:cubicBezTo>
                  <a:cubicBezTo>
                    <a:pt x="15883" y="3883"/>
                    <a:pt x="15565" y="3641"/>
                    <a:pt x="15247" y="3641"/>
                  </a:cubicBezTo>
                  <a:cubicBezTo>
                    <a:pt x="14930" y="3641"/>
                    <a:pt x="14294" y="3398"/>
                    <a:pt x="13659" y="3398"/>
                  </a:cubicBezTo>
                  <a:cubicBezTo>
                    <a:pt x="13024" y="3398"/>
                    <a:pt x="12389" y="3398"/>
                    <a:pt x="11753" y="3398"/>
                  </a:cubicBezTo>
                  <a:cubicBezTo>
                    <a:pt x="10800" y="3398"/>
                    <a:pt x="9848" y="3641"/>
                    <a:pt x="8895" y="3883"/>
                  </a:cubicBezTo>
                  <a:cubicBezTo>
                    <a:pt x="7942" y="4126"/>
                    <a:pt x="7306" y="4369"/>
                    <a:pt x="6671" y="4854"/>
                  </a:cubicBezTo>
                  <a:cubicBezTo>
                    <a:pt x="6036" y="5340"/>
                    <a:pt x="5400" y="5825"/>
                    <a:pt x="5083" y="6310"/>
                  </a:cubicBezTo>
                  <a:cubicBezTo>
                    <a:pt x="4765" y="6796"/>
                    <a:pt x="4447" y="7281"/>
                    <a:pt x="4447" y="8009"/>
                  </a:cubicBezTo>
                  <a:cubicBezTo>
                    <a:pt x="4447" y="8495"/>
                    <a:pt x="4765" y="8980"/>
                    <a:pt x="5400" y="9465"/>
                  </a:cubicBezTo>
                  <a:cubicBezTo>
                    <a:pt x="5718" y="9222"/>
                    <a:pt x="6671" y="9465"/>
                    <a:pt x="7624" y="9465"/>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31" name="Shape">
              <a:extLst>
                <a:ext uri="{FF2B5EF4-FFF2-40B4-BE49-F238E27FC236}">
                  <a16:creationId xmlns:a16="http://schemas.microsoft.com/office/drawing/2014/main" id="{FA5557A1-ED7A-2846-9DD7-61E5DF4281EE}"/>
                </a:ext>
              </a:extLst>
            </p:cNvPr>
            <p:cNvSpPr/>
            <p:nvPr/>
          </p:nvSpPr>
          <p:spPr>
            <a:xfrm>
              <a:off x="9753599" y="8331199"/>
              <a:ext cx="59691" cy="81280"/>
            </a:xfrm>
            <a:custGeom>
              <a:avLst/>
              <a:gdLst/>
              <a:ahLst/>
              <a:cxnLst>
                <a:cxn ang="0">
                  <a:pos x="wd2" y="hd2"/>
                </a:cxn>
                <a:cxn ang="5400000">
                  <a:pos x="wd2" y="hd2"/>
                </a:cxn>
                <a:cxn ang="10800000">
                  <a:pos x="wd2" y="hd2"/>
                </a:cxn>
                <a:cxn ang="16200000">
                  <a:pos x="wd2" y="hd2"/>
                </a:cxn>
              </a:cxnLst>
              <a:rect l="0" t="0" r="r" b="b"/>
              <a:pathLst>
                <a:path w="21600" h="21600" extrusionOk="0">
                  <a:moveTo>
                    <a:pt x="7353" y="21263"/>
                  </a:moveTo>
                  <a:cubicBezTo>
                    <a:pt x="6893" y="21263"/>
                    <a:pt x="6434" y="21263"/>
                    <a:pt x="5974" y="21600"/>
                  </a:cubicBezTo>
                  <a:cubicBezTo>
                    <a:pt x="5515" y="21600"/>
                    <a:pt x="5055" y="21600"/>
                    <a:pt x="4136" y="21600"/>
                  </a:cubicBezTo>
                  <a:cubicBezTo>
                    <a:pt x="3217" y="21600"/>
                    <a:pt x="2757" y="21600"/>
                    <a:pt x="2297" y="21263"/>
                  </a:cubicBezTo>
                  <a:cubicBezTo>
                    <a:pt x="1838" y="20925"/>
                    <a:pt x="1838" y="20588"/>
                    <a:pt x="1838" y="20250"/>
                  </a:cubicBezTo>
                  <a:cubicBezTo>
                    <a:pt x="1838" y="19913"/>
                    <a:pt x="1838" y="19575"/>
                    <a:pt x="1838" y="19238"/>
                  </a:cubicBezTo>
                  <a:cubicBezTo>
                    <a:pt x="1838" y="18900"/>
                    <a:pt x="1838" y="18225"/>
                    <a:pt x="1838" y="17888"/>
                  </a:cubicBezTo>
                  <a:cubicBezTo>
                    <a:pt x="1838" y="16200"/>
                    <a:pt x="1378" y="14175"/>
                    <a:pt x="1378" y="12488"/>
                  </a:cubicBezTo>
                  <a:cubicBezTo>
                    <a:pt x="1378" y="10800"/>
                    <a:pt x="919" y="9112"/>
                    <a:pt x="919" y="7425"/>
                  </a:cubicBezTo>
                  <a:cubicBezTo>
                    <a:pt x="919" y="6075"/>
                    <a:pt x="459" y="4725"/>
                    <a:pt x="459" y="3712"/>
                  </a:cubicBezTo>
                  <a:cubicBezTo>
                    <a:pt x="459" y="2700"/>
                    <a:pt x="0" y="2025"/>
                    <a:pt x="0" y="1688"/>
                  </a:cubicBezTo>
                  <a:cubicBezTo>
                    <a:pt x="0" y="1350"/>
                    <a:pt x="0" y="1350"/>
                    <a:pt x="459" y="1012"/>
                  </a:cubicBezTo>
                  <a:cubicBezTo>
                    <a:pt x="459" y="675"/>
                    <a:pt x="919" y="675"/>
                    <a:pt x="1379" y="337"/>
                  </a:cubicBezTo>
                  <a:cubicBezTo>
                    <a:pt x="1838" y="0"/>
                    <a:pt x="1838" y="0"/>
                    <a:pt x="2298" y="0"/>
                  </a:cubicBezTo>
                  <a:cubicBezTo>
                    <a:pt x="2757" y="0"/>
                    <a:pt x="3217" y="0"/>
                    <a:pt x="3677" y="0"/>
                  </a:cubicBezTo>
                  <a:cubicBezTo>
                    <a:pt x="4596" y="0"/>
                    <a:pt x="5055" y="0"/>
                    <a:pt x="5515" y="337"/>
                  </a:cubicBezTo>
                  <a:cubicBezTo>
                    <a:pt x="5974" y="675"/>
                    <a:pt x="5974" y="1012"/>
                    <a:pt x="6434" y="1350"/>
                  </a:cubicBezTo>
                  <a:cubicBezTo>
                    <a:pt x="6894" y="4388"/>
                    <a:pt x="7353" y="7088"/>
                    <a:pt x="7813" y="9788"/>
                  </a:cubicBezTo>
                  <a:cubicBezTo>
                    <a:pt x="8272" y="12488"/>
                    <a:pt x="8272" y="14850"/>
                    <a:pt x="8272" y="16875"/>
                  </a:cubicBezTo>
                  <a:cubicBezTo>
                    <a:pt x="8272" y="17212"/>
                    <a:pt x="8272" y="17550"/>
                    <a:pt x="8732" y="17550"/>
                  </a:cubicBezTo>
                  <a:cubicBezTo>
                    <a:pt x="9191" y="17888"/>
                    <a:pt x="9191" y="17888"/>
                    <a:pt x="9651" y="17888"/>
                  </a:cubicBezTo>
                  <a:cubicBezTo>
                    <a:pt x="10570" y="17888"/>
                    <a:pt x="11030" y="17888"/>
                    <a:pt x="11949" y="17888"/>
                  </a:cubicBezTo>
                  <a:cubicBezTo>
                    <a:pt x="12868" y="17888"/>
                    <a:pt x="13328" y="17888"/>
                    <a:pt x="14247" y="17550"/>
                  </a:cubicBezTo>
                  <a:cubicBezTo>
                    <a:pt x="15166" y="17550"/>
                    <a:pt x="15626" y="17550"/>
                    <a:pt x="16545" y="17213"/>
                  </a:cubicBezTo>
                  <a:cubicBezTo>
                    <a:pt x="17464" y="17213"/>
                    <a:pt x="17923" y="17213"/>
                    <a:pt x="18843" y="17213"/>
                  </a:cubicBezTo>
                  <a:cubicBezTo>
                    <a:pt x="19302" y="17213"/>
                    <a:pt x="19762" y="17213"/>
                    <a:pt x="20221" y="17213"/>
                  </a:cubicBezTo>
                  <a:cubicBezTo>
                    <a:pt x="20681" y="17213"/>
                    <a:pt x="20681" y="17550"/>
                    <a:pt x="21141" y="17550"/>
                  </a:cubicBezTo>
                  <a:cubicBezTo>
                    <a:pt x="21141" y="17550"/>
                    <a:pt x="21600" y="17888"/>
                    <a:pt x="21600" y="17888"/>
                  </a:cubicBezTo>
                  <a:cubicBezTo>
                    <a:pt x="21600" y="18225"/>
                    <a:pt x="21600" y="18225"/>
                    <a:pt x="21600" y="18563"/>
                  </a:cubicBezTo>
                  <a:cubicBezTo>
                    <a:pt x="21600" y="18900"/>
                    <a:pt x="21600" y="19238"/>
                    <a:pt x="21600" y="19238"/>
                  </a:cubicBezTo>
                  <a:cubicBezTo>
                    <a:pt x="21600" y="19575"/>
                    <a:pt x="21600" y="19913"/>
                    <a:pt x="21141" y="19913"/>
                  </a:cubicBezTo>
                  <a:cubicBezTo>
                    <a:pt x="21141" y="20250"/>
                    <a:pt x="20681" y="20250"/>
                    <a:pt x="20221" y="20588"/>
                  </a:cubicBezTo>
                  <a:cubicBezTo>
                    <a:pt x="19762" y="20588"/>
                    <a:pt x="19302" y="20925"/>
                    <a:pt x="18843" y="20925"/>
                  </a:cubicBezTo>
                  <a:cubicBezTo>
                    <a:pt x="16545" y="21263"/>
                    <a:pt x="14247" y="21263"/>
                    <a:pt x="12408" y="21263"/>
                  </a:cubicBezTo>
                  <a:cubicBezTo>
                    <a:pt x="10111" y="20925"/>
                    <a:pt x="8732" y="20925"/>
                    <a:pt x="7353" y="21263"/>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32" name="Shape">
              <a:extLst>
                <a:ext uri="{FF2B5EF4-FFF2-40B4-BE49-F238E27FC236}">
                  <a16:creationId xmlns:a16="http://schemas.microsoft.com/office/drawing/2014/main" id="{345CEF8C-0EA8-BA46-B23D-5D770B5169FB}"/>
                </a:ext>
              </a:extLst>
            </p:cNvPr>
            <p:cNvSpPr/>
            <p:nvPr/>
          </p:nvSpPr>
          <p:spPr>
            <a:xfrm>
              <a:off x="9817100" y="8331200"/>
              <a:ext cx="84580" cy="90171"/>
            </a:xfrm>
            <a:custGeom>
              <a:avLst/>
              <a:gdLst/>
              <a:ahLst/>
              <a:cxnLst>
                <a:cxn ang="0">
                  <a:pos x="wd2" y="hd2"/>
                </a:cxn>
                <a:cxn ang="5400000">
                  <a:pos x="wd2" y="hd2"/>
                </a:cxn>
                <a:cxn ang="10800000">
                  <a:pos x="wd2" y="hd2"/>
                </a:cxn>
                <a:cxn ang="16200000">
                  <a:pos x="wd2" y="hd2"/>
                </a:cxn>
              </a:cxnLst>
              <a:rect l="0" t="0" r="r" b="b"/>
              <a:pathLst>
                <a:path w="21470" h="21600" extrusionOk="0">
                  <a:moveTo>
                    <a:pt x="192" y="3651"/>
                  </a:moveTo>
                  <a:cubicBezTo>
                    <a:pt x="192" y="3347"/>
                    <a:pt x="515" y="2738"/>
                    <a:pt x="837" y="2738"/>
                  </a:cubicBezTo>
                  <a:cubicBezTo>
                    <a:pt x="1159" y="2434"/>
                    <a:pt x="1804" y="2434"/>
                    <a:pt x="2771" y="2434"/>
                  </a:cubicBezTo>
                  <a:cubicBezTo>
                    <a:pt x="3094" y="2434"/>
                    <a:pt x="3739" y="2434"/>
                    <a:pt x="3739" y="2738"/>
                  </a:cubicBezTo>
                  <a:cubicBezTo>
                    <a:pt x="4061" y="3042"/>
                    <a:pt x="4061" y="3347"/>
                    <a:pt x="4061" y="3651"/>
                  </a:cubicBezTo>
                  <a:cubicBezTo>
                    <a:pt x="4061" y="3651"/>
                    <a:pt x="4061" y="3651"/>
                    <a:pt x="4061" y="3955"/>
                  </a:cubicBezTo>
                  <a:cubicBezTo>
                    <a:pt x="4061" y="3955"/>
                    <a:pt x="4061" y="3955"/>
                    <a:pt x="4061" y="4259"/>
                  </a:cubicBezTo>
                  <a:cubicBezTo>
                    <a:pt x="4061" y="5172"/>
                    <a:pt x="3739" y="6084"/>
                    <a:pt x="3739" y="6693"/>
                  </a:cubicBezTo>
                  <a:cubicBezTo>
                    <a:pt x="3739" y="7605"/>
                    <a:pt x="3739" y="8518"/>
                    <a:pt x="3739" y="9431"/>
                  </a:cubicBezTo>
                  <a:cubicBezTo>
                    <a:pt x="3739" y="10648"/>
                    <a:pt x="3739" y="11865"/>
                    <a:pt x="4061" y="12777"/>
                  </a:cubicBezTo>
                  <a:cubicBezTo>
                    <a:pt x="4383" y="13690"/>
                    <a:pt x="4706" y="14603"/>
                    <a:pt x="5350" y="15515"/>
                  </a:cubicBezTo>
                  <a:cubicBezTo>
                    <a:pt x="5995" y="16428"/>
                    <a:pt x="6640" y="17036"/>
                    <a:pt x="7607" y="17341"/>
                  </a:cubicBezTo>
                  <a:cubicBezTo>
                    <a:pt x="8574" y="17645"/>
                    <a:pt x="9864" y="17949"/>
                    <a:pt x="11476" y="17949"/>
                  </a:cubicBezTo>
                  <a:cubicBezTo>
                    <a:pt x="12443" y="17949"/>
                    <a:pt x="13088" y="17949"/>
                    <a:pt x="13733" y="17645"/>
                  </a:cubicBezTo>
                  <a:cubicBezTo>
                    <a:pt x="14378" y="17341"/>
                    <a:pt x="15022" y="17036"/>
                    <a:pt x="15345" y="16428"/>
                  </a:cubicBezTo>
                  <a:cubicBezTo>
                    <a:pt x="15667" y="15819"/>
                    <a:pt x="15990" y="15211"/>
                    <a:pt x="16312" y="14603"/>
                  </a:cubicBezTo>
                  <a:cubicBezTo>
                    <a:pt x="16634" y="13994"/>
                    <a:pt x="16634" y="13082"/>
                    <a:pt x="16634" y="12473"/>
                  </a:cubicBezTo>
                  <a:cubicBezTo>
                    <a:pt x="16634" y="11560"/>
                    <a:pt x="16634" y="10952"/>
                    <a:pt x="16312" y="10039"/>
                  </a:cubicBezTo>
                  <a:cubicBezTo>
                    <a:pt x="15990" y="9127"/>
                    <a:pt x="15990" y="8518"/>
                    <a:pt x="15667" y="7606"/>
                  </a:cubicBezTo>
                  <a:cubicBezTo>
                    <a:pt x="15345" y="6693"/>
                    <a:pt x="15022" y="6084"/>
                    <a:pt x="14700" y="5172"/>
                  </a:cubicBezTo>
                  <a:cubicBezTo>
                    <a:pt x="14378" y="4563"/>
                    <a:pt x="13733" y="3651"/>
                    <a:pt x="13410" y="3042"/>
                  </a:cubicBezTo>
                  <a:cubicBezTo>
                    <a:pt x="13088" y="2738"/>
                    <a:pt x="13088" y="2434"/>
                    <a:pt x="13088" y="2130"/>
                  </a:cubicBezTo>
                  <a:cubicBezTo>
                    <a:pt x="13088" y="1521"/>
                    <a:pt x="13410" y="1217"/>
                    <a:pt x="14055" y="913"/>
                  </a:cubicBezTo>
                  <a:lnTo>
                    <a:pt x="15022" y="304"/>
                  </a:lnTo>
                  <a:cubicBezTo>
                    <a:pt x="15345" y="0"/>
                    <a:pt x="15667" y="0"/>
                    <a:pt x="15989" y="0"/>
                  </a:cubicBezTo>
                  <a:cubicBezTo>
                    <a:pt x="16634" y="0"/>
                    <a:pt x="16956" y="304"/>
                    <a:pt x="17279" y="913"/>
                  </a:cubicBezTo>
                  <a:cubicBezTo>
                    <a:pt x="17924" y="1825"/>
                    <a:pt x="18246" y="2738"/>
                    <a:pt x="18891" y="3651"/>
                  </a:cubicBezTo>
                  <a:cubicBezTo>
                    <a:pt x="19213" y="4563"/>
                    <a:pt x="19858" y="5476"/>
                    <a:pt x="20181" y="6389"/>
                  </a:cubicBezTo>
                  <a:cubicBezTo>
                    <a:pt x="20503" y="7301"/>
                    <a:pt x="20825" y="8214"/>
                    <a:pt x="21148" y="9127"/>
                  </a:cubicBezTo>
                  <a:cubicBezTo>
                    <a:pt x="21470" y="10040"/>
                    <a:pt x="21470" y="11257"/>
                    <a:pt x="21470" y="12169"/>
                  </a:cubicBezTo>
                  <a:cubicBezTo>
                    <a:pt x="21470" y="13690"/>
                    <a:pt x="21148" y="14907"/>
                    <a:pt x="20825" y="16124"/>
                  </a:cubicBezTo>
                  <a:cubicBezTo>
                    <a:pt x="20180" y="17341"/>
                    <a:pt x="19536" y="18254"/>
                    <a:pt x="18568" y="19166"/>
                  </a:cubicBezTo>
                  <a:cubicBezTo>
                    <a:pt x="17601" y="20079"/>
                    <a:pt x="16634" y="20687"/>
                    <a:pt x="15345" y="20992"/>
                  </a:cubicBezTo>
                  <a:cubicBezTo>
                    <a:pt x="14055" y="21600"/>
                    <a:pt x="12443" y="21600"/>
                    <a:pt x="11153" y="21600"/>
                  </a:cubicBezTo>
                  <a:cubicBezTo>
                    <a:pt x="9542" y="21600"/>
                    <a:pt x="7930" y="21296"/>
                    <a:pt x="6640" y="20687"/>
                  </a:cubicBezTo>
                  <a:cubicBezTo>
                    <a:pt x="5350" y="20079"/>
                    <a:pt x="4061" y="19470"/>
                    <a:pt x="3094" y="18254"/>
                  </a:cubicBezTo>
                  <a:cubicBezTo>
                    <a:pt x="2127" y="17341"/>
                    <a:pt x="1482" y="16124"/>
                    <a:pt x="1159" y="14603"/>
                  </a:cubicBezTo>
                  <a:cubicBezTo>
                    <a:pt x="837" y="13082"/>
                    <a:pt x="515" y="11865"/>
                    <a:pt x="515" y="10040"/>
                  </a:cubicBezTo>
                  <a:cubicBezTo>
                    <a:pt x="515" y="8823"/>
                    <a:pt x="515" y="7910"/>
                    <a:pt x="837" y="6693"/>
                  </a:cubicBezTo>
                  <a:cubicBezTo>
                    <a:pt x="-130" y="5780"/>
                    <a:pt x="-130" y="4563"/>
                    <a:pt x="192" y="3651"/>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33" name="Shape">
              <a:extLst>
                <a:ext uri="{FF2B5EF4-FFF2-40B4-BE49-F238E27FC236}">
                  <a16:creationId xmlns:a16="http://schemas.microsoft.com/office/drawing/2014/main" id="{0C026B71-F016-A741-92BB-67637294A2D0}"/>
                </a:ext>
              </a:extLst>
            </p:cNvPr>
            <p:cNvSpPr/>
            <p:nvPr/>
          </p:nvSpPr>
          <p:spPr>
            <a:xfrm>
              <a:off x="9906000" y="8331200"/>
              <a:ext cx="100331" cy="82548"/>
            </a:xfrm>
            <a:custGeom>
              <a:avLst/>
              <a:gdLst/>
              <a:ahLst/>
              <a:cxnLst>
                <a:cxn ang="0">
                  <a:pos x="wd2" y="hd2"/>
                </a:cxn>
                <a:cxn ang="5400000">
                  <a:pos x="wd2" y="hd2"/>
                </a:cxn>
                <a:cxn ang="10800000">
                  <a:pos x="wd2" y="hd2"/>
                </a:cxn>
                <a:cxn ang="16200000">
                  <a:pos x="wd2" y="hd2"/>
                </a:cxn>
              </a:cxnLst>
              <a:rect l="0" t="0" r="r" b="b"/>
              <a:pathLst>
                <a:path w="21600" h="21600" extrusionOk="0">
                  <a:moveTo>
                    <a:pt x="1914" y="14622"/>
                  </a:moveTo>
                  <a:cubicBezTo>
                    <a:pt x="1914" y="14622"/>
                    <a:pt x="1914" y="14622"/>
                    <a:pt x="1914" y="14622"/>
                  </a:cubicBezTo>
                  <a:cubicBezTo>
                    <a:pt x="1640" y="14622"/>
                    <a:pt x="1640" y="14622"/>
                    <a:pt x="1640" y="14622"/>
                  </a:cubicBezTo>
                  <a:cubicBezTo>
                    <a:pt x="1640" y="14622"/>
                    <a:pt x="1367" y="14622"/>
                    <a:pt x="1367" y="14622"/>
                  </a:cubicBezTo>
                  <a:cubicBezTo>
                    <a:pt x="1367" y="14622"/>
                    <a:pt x="1094" y="14622"/>
                    <a:pt x="1094" y="14622"/>
                  </a:cubicBezTo>
                  <a:cubicBezTo>
                    <a:pt x="820" y="14622"/>
                    <a:pt x="547" y="14622"/>
                    <a:pt x="273" y="14290"/>
                  </a:cubicBezTo>
                  <a:cubicBezTo>
                    <a:pt x="0" y="13957"/>
                    <a:pt x="0" y="13625"/>
                    <a:pt x="0" y="12960"/>
                  </a:cubicBezTo>
                  <a:cubicBezTo>
                    <a:pt x="0" y="12628"/>
                    <a:pt x="0" y="12296"/>
                    <a:pt x="273" y="11963"/>
                  </a:cubicBezTo>
                  <a:cubicBezTo>
                    <a:pt x="547" y="11631"/>
                    <a:pt x="820" y="11299"/>
                    <a:pt x="1094" y="10967"/>
                  </a:cubicBezTo>
                  <a:cubicBezTo>
                    <a:pt x="1094" y="10967"/>
                    <a:pt x="1367" y="10967"/>
                    <a:pt x="1367" y="10634"/>
                  </a:cubicBezTo>
                  <a:cubicBezTo>
                    <a:pt x="1367" y="10634"/>
                    <a:pt x="1367" y="10302"/>
                    <a:pt x="1367" y="10302"/>
                  </a:cubicBezTo>
                  <a:cubicBezTo>
                    <a:pt x="1367" y="9970"/>
                    <a:pt x="1367" y="9305"/>
                    <a:pt x="1367" y="8973"/>
                  </a:cubicBezTo>
                  <a:cubicBezTo>
                    <a:pt x="1367" y="8308"/>
                    <a:pt x="1367" y="7976"/>
                    <a:pt x="1367" y="7311"/>
                  </a:cubicBezTo>
                  <a:cubicBezTo>
                    <a:pt x="1367" y="7311"/>
                    <a:pt x="1367" y="6979"/>
                    <a:pt x="1367" y="6979"/>
                  </a:cubicBezTo>
                  <a:cubicBezTo>
                    <a:pt x="1367" y="6979"/>
                    <a:pt x="1367" y="6647"/>
                    <a:pt x="1094" y="6647"/>
                  </a:cubicBezTo>
                  <a:cubicBezTo>
                    <a:pt x="1094" y="6647"/>
                    <a:pt x="820" y="6314"/>
                    <a:pt x="820" y="5982"/>
                  </a:cubicBezTo>
                  <a:cubicBezTo>
                    <a:pt x="820" y="5650"/>
                    <a:pt x="820" y="5650"/>
                    <a:pt x="820" y="5317"/>
                  </a:cubicBezTo>
                  <a:cubicBezTo>
                    <a:pt x="820" y="4985"/>
                    <a:pt x="820" y="4653"/>
                    <a:pt x="820" y="4320"/>
                  </a:cubicBezTo>
                  <a:cubicBezTo>
                    <a:pt x="820" y="3988"/>
                    <a:pt x="1094" y="3656"/>
                    <a:pt x="1094" y="3323"/>
                  </a:cubicBezTo>
                  <a:cubicBezTo>
                    <a:pt x="1367" y="2991"/>
                    <a:pt x="1640" y="2659"/>
                    <a:pt x="1914" y="2659"/>
                  </a:cubicBezTo>
                  <a:cubicBezTo>
                    <a:pt x="2187" y="2326"/>
                    <a:pt x="2734" y="2326"/>
                    <a:pt x="3281" y="2326"/>
                  </a:cubicBezTo>
                  <a:cubicBezTo>
                    <a:pt x="3554" y="2326"/>
                    <a:pt x="3828" y="2326"/>
                    <a:pt x="3828" y="2326"/>
                  </a:cubicBezTo>
                  <a:cubicBezTo>
                    <a:pt x="4101" y="2326"/>
                    <a:pt x="4101" y="2326"/>
                    <a:pt x="4375" y="2659"/>
                  </a:cubicBezTo>
                  <a:cubicBezTo>
                    <a:pt x="4375" y="2659"/>
                    <a:pt x="4648" y="2659"/>
                    <a:pt x="4648" y="2991"/>
                  </a:cubicBezTo>
                  <a:cubicBezTo>
                    <a:pt x="4648" y="2991"/>
                    <a:pt x="4921" y="2991"/>
                    <a:pt x="4921" y="2991"/>
                  </a:cubicBezTo>
                  <a:cubicBezTo>
                    <a:pt x="5195" y="2991"/>
                    <a:pt x="5468" y="2991"/>
                    <a:pt x="6015" y="2991"/>
                  </a:cubicBezTo>
                  <a:cubicBezTo>
                    <a:pt x="6562" y="2991"/>
                    <a:pt x="7109" y="2659"/>
                    <a:pt x="7929" y="2659"/>
                  </a:cubicBezTo>
                  <a:cubicBezTo>
                    <a:pt x="8749" y="2659"/>
                    <a:pt x="9569" y="2326"/>
                    <a:pt x="10390" y="1994"/>
                  </a:cubicBezTo>
                  <a:cubicBezTo>
                    <a:pt x="11210" y="1662"/>
                    <a:pt x="12304" y="1662"/>
                    <a:pt x="13124" y="1329"/>
                  </a:cubicBezTo>
                  <a:cubicBezTo>
                    <a:pt x="14218" y="997"/>
                    <a:pt x="15038" y="997"/>
                    <a:pt x="15858" y="665"/>
                  </a:cubicBezTo>
                  <a:cubicBezTo>
                    <a:pt x="16678" y="332"/>
                    <a:pt x="17499" y="332"/>
                    <a:pt x="18319" y="0"/>
                  </a:cubicBezTo>
                  <a:cubicBezTo>
                    <a:pt x="18592" y="0"/>
                    <a:pt x="18866" y="0"/>
                    <a:pt x="18866" y="0"/>
                  </a:cubicBezTo>
                  <a:cubicBezTo>
                    <a:pt x="19139" y="0"/>
                    <a:pt x="19413" y="0"/>
                    <a:pt x="19413" y="332"/>
                  </a:cubicBezTo>
                  <a:cubicBezTo>
                    <a:pt x="19686" y="332"/>
                    <a:pt x="19686" y="664"/>
                    <a:pt x="19686" y="664"/>
                  </a:cubicBezTo>
                  <a:cubicBezTo>
                    <a:pt x="19686" y="997"/>
                    <a:pt x="19686" y="997"/>
                    <a:pt x="19686" y="1329"/>
                  </a:cubicBezTo>
                  <a:cubicBezTo>
                    <a:pt x="19686" y="1661"/>
                    <a:pt x="19686" y="1661"/>
                    <a:pt x="19686" y="1994"/>
                  </a:cubicBezTo>
                  <a:cubicBezTo>
                    <a:pt x="19686" y="2326"/>
                    <a:pt x="19686" y="2659"/>
                    <a:pt x="19413" y="2991"/>
                  </a:cubicBezTo>
                  <a:cubicBezTo>
                    <a:pt x="19139" y="3323"/>
                    <a:pt x="18866" y="3655"/>
                    <a:pt x="18319" y="3655"/>
                  </a:cubicBezTo>
                  <a:cubicBezTo>
                    <a:pt x="17225" y="3988"/>
                    <a:pt x="16132" y="4320"/>
                    <a:pt x="14765" y="4652"/>
                  </a:cubicBezTo>
                  <a:cubicBezTo>
                    <a:pt x="13671" y="4985"/>
                    <a:pt x="12577" y="5317"/>
                    <a:pt x="11210" y="5317"/>
                  </a:cubicBezTo>
                  <a:cubicBezTo>
                    <a:pt x="10117" y="5649"/>
                    <a:pt x="8749" y="5649"/>
                    <a:pt x="7656" y="5982"/>
                  </a:cubicBezTo>
                  <a:cubicBezTo>
                    <a:pt x="6562" y="6314"/>
                    <a:pt x="5195" y="6314"/>
                    <a:pt x="4101" y="6646"/>
                  </a:cubicBezTo>
                  <a:cubicBezTo>
                    <a:pt x="3828" y="6646"/>
                    <a:pt x="3828" y="6646"/>
                    <a:pt x="3828" y="6979"/>
                  </a:cubicBezTo>
                  <a:cubicBezTo>
                    <a:pt x="3828" y="6979"/>
                    <a:pt x="3828" y="7311"/>
                    <a:pt x="3828" y="7311"/>
                  </a:cubicBezTo>
                  <a:lnTo>
                    <a:pt x="3828" y="8308"/>
                  </a:lnTo>
                  <a:cubicBezTo>
                    <a:pt x="3828" y="8640"/>
                    <a:pt x="3828" y="8640"/>
                    <a:pt x="3828" y="8972"/>
                  </a:cubicBezTo>
                  <a:cubicBezTo>
                    <a:pt x="3828" y="9305"/>
                    <a:pt x="3828" y="9305"/>
                    <a:pt x="3828" y="9637"/>
                  </a:cubicBezTo>
                  <a:cubicBezTo>
                    <a:pt x="3828" y="9969"/>
                    <a:pt x="3828" y="9969"/>
                    <a:pt x="4101" y="10302"/>
                  </a:cubicBezTo>
                  <a:cubicBezTo>
                    <a:pt x="4101" y="10302"/>
                    <a:pt x="4375" y="10634"/>
                    <a:pt x="4375" y="10634"/>
                  </a:cubicBezTo>
                  <a:cubicBezTo>
                    <a:pt x="4648" y="10634"/>
                    <a:pt x="5195" y="10634"/>
                    <a:pt x="5742" y="10302"/>
                  </a:cubicBezTo>
                  <a:cubicBezTo>
                    <a:pt x="6289" y="10302"/>
                    <a:pt x="7109" y="9970"/>
                    <a:pt x="7656" y="9637"/>
                  </a:cubicBezTo>
                  <a:cubicBezTo>
                    <a:pt x="8476" y="9305"/>
                    <a:pt x="9023" y="9305"/>
                    <a:pt x="9843" y="8972"/>
                  </a:cubicBezTo>
                  <a:cubicBezTo>
                    <a:pt x="10663" y="8640"/>
                    <a:pt x="11484" y="8640"/>
                    <a:pt x="12031" y="8308"/>
                  </a:cubicBezTo>
                  <a:cubicBezTo>
                    <a:pt x="12851" y="7976"/>
                    <a:pt x="13398" y="7976"/>
                    <a:pt x="13944" y="7643"/>
                  </a:cubicBezTo>
                  <a:cubicBezTo>
                    <a:pt x="14491" y="7643"/>
                    <a:pt x="14765" y="7311"/>
                    <a:pt x="15038" y="7311"/>
                  </a:cubicBezTo>
                  <a:cubicBezTo>
                    <a:pt x="15312" y="7311"/>
                    <a:pt x="15585" y="7311"/>
                    <a:pt x="15858" y="7643"/>
                  </a:cubicBezTo>
                  <a:cubicBezTo>
                    <a:pt x="16132" y="7975"/>
                    <a:pt x="16132" y="8308"/>
                    <a:pt x="16132" y="8640"/>
                  </a:cubicBezTo>
                  <a:cubicBezTo>
                    <a:pt x="16132" y="8640"/>
                    <a:pt x="16132" y="8640"/>
                    <a:pt x="16132" y="8972"/>
                  </a:cubicBezTo>
                  <a:cubicBezTo>
                    <a:pt x="16132" y="8972"/>
                    <a:pt x="16132" y="8972"/>
                    <a:pt x="16132" y="9305"/>
                  </a:cubicBezTo>
                  <a:cubicBezTo>
                    <a:pt x="16132" y="9637"/>
                    <a:pt x="16132" y="9969"/>
                    <a:pt x="15858" y="10301"/>
                  </a:cubicBezTo>
                  <a:cubicBezTo>
                    <a:pt x="15585" y="10634"/>
                    <a:pt x="15312" y="10966"/>
                    <a:pt x="14765" y="10966"/>
                  </a:cubicBezTo>
                  <a:cubicBezTo>
                    <a:pt x="14491" y="10966"/>
                    <a:pt x="14218" y="10966"/>
                    <a:pt x="13944" y="11298"/>
                  </a:cubicBezTo>
                  <a:cubicBezTo>
                    <a:pt x="13398" y="11298"/>
                    <a:pt x="13124" y="11631"/>
                    <a:pt x="12577" y="11631"/>
                  </a:cubicBezTo>
                  <a:cubicBezTo>
                    <a:pt x="12031" y="11631"/>
                    <a:pt x="11484" y="11963"/>
                    <a:pt x="10663" y="12295"/>
                  </a:cubicBezTo>
                  <a:cubicBezTo>
                    <a:pt x="10117" y="12628"/>
                    <a:pt x="9296" y="12628"/>
                    <a:pt x="8749" y="12960"/>
                  </a:cubicBezTo>
                  <a:cubicBezTo>
                    <a:pt x="8203" y="13292"/>
                    <a:pt x="7656" y="13292"/>
                    <a:pt x="7109" y="13625"/>
                  </a:cubicBezTo>
                  <a:cubicBezTo>
                    <a:pt x="6562" y="13625"/>
                    <a:pt x="6015" y="13957"/>
                    <a:pt x="5742" y="13957"/>
                  </a:cubicBezTo>
                  <a:cubicBezTo>
                    <a:pt x="5469" y="13957"/>
                    <a:pt x="5195" y="14289"/>
                    <a:pt x="5195" y="14289"/>
                  </a:cubicBezTo>
                  <a:cubicBezTo>
                    <a:pt x="5195" y="14289"/>
                    <a:pt x="5195" y="14289"/>
                    <a:pt x="5195" y="14621"/>
                  </a:cubicBezTo>
                  <a:cubicBezTo>
                    <a:pt x="5195" y="14954"/>
                    <a:pt x="5468" y="15286"/>
                    <a:pt x="5468" y="15618"/>
                  </a:cubicBezTo>
                  <a:cubicBezTo>
                    <a:pt x="5742" y="15951"/>
                    <a:pt x="6015" y="16283"/>
                    <a:pt x="6289" y="16283"/>
                  </a:cubicBezTo>
                  <a:cubicBezTo>
                    <a:pt x="6562" y="16615"/>
                    <a:pt x="7109" y="16615"/>
                    <a:pt x="7382" y="16948"/>
                  </a:cubicBezTo>
                  <a:cubicBezTo>
                    <a:pt x="7929" y="17280"/>
                    <a:pt x="8203" y="17280"/>
                    <a:pt x="8749" y="17280"/>
                  </a:cubicBezTo>
                  <a:cubicBezTo>
                    <a:pt x="9296" y="17280"/>
                    <a:pt x="9843" y="17612"/>
                    <a:pt x="10117" y="17612"/>
                  </a:cubicBezTo>
                  <a:cubicBezTo>
                    <a:pt x="10663" y="17612"/>
                    <a:pt x="10937" y="17612"/>
                    <a:pt x="11484" y="17612"/>
                  </a:cubicBezTo>
                  <a:cubicBezTo>
                    <a:pt x="11757" y="17612"/>
                    <a:pt x="12031" y="17612"/>
                    <a:pt x="12304" y="17612"/>
                  </a:cubicBezTo>
                  <a:cubicBezTo>
                    <a:pt x="12577" y="17612"/>
                    <a:pt x="12851" y="17612"/>
                    <a:pt x="13398" y="17612"/>
                  </a:cubicBezTo>
                  <a:cubicBezTo>
                    <a:pt x="13671" y="17612"/>
                    <a:pt x="14218" y="17612"/>
                    <a:pt x="14491" y="17612"/>
                  </a:cubicBezTo>
                  <a:cubicBezTo>
                    <a:pt x="14765" y="17612"/>
                    <a:pt x="15312" y="17612"/>
                    <a:pt x="15585" y="17280"/>
                  </a:cubicBezTo>
                  <a:cubicBezTo>
                    <a:pt x="15858" y="17280"/>
                    <a:pt x="16132" y="16948"/>
                    <a:pt x="16405" y="16948"/>
                  </a:cubicBezTo>
                  <a:cubicBezTo>
                    <a:pt x="16679" y="16948"/>
                    <a:pt x="16679" y="16615"/>
                    <a:pt x="16679" y="16615"/>
                  </a:cubicBezTo>
                  <a:cubicBezTo>
                    <a:pt x="16679" y="16615"/>
                    <a:pt x="16679" y="16283"/>
                    <a:pt x="16679" y="16283"/>
                  </a:cubicBezTo>
                  <a:cubicBezTo>
                    <a:pt x="16679" y="15951"/>
                    <a:pt x="16679" y="15951"/>
                    <a:pt x="16679" y="15618"/>
                  </a:cubicBezTo>
                  <a:cubicBezTo>
                    <a:pt x="16679" y="15286"/>
                    <a:pt x="16679" y="14954"/>
                    <a:pt x="16952" y="14954"/>
                  </a:cubicBezTo>
                  <a:cubicBezTo>
                    <a:pt x="16952" y="14622"/>
                    <a:pt x="17225" y="14289"/>
                    <a:pt x="17499" y="14289"/>
                  </a:cubicBezTo>
                  <a:cubicBezTo>
                    <a:pt x="17772" y="13957"/>
                    <a:pt x="18046" y="13957"/>
                    <a:pt x="18319" y="13624"/>
                  </a:cubicBezTo>
                  <a:cubicBezTo>
                    <a:pt x="18592" y="13624"/>
                    <a:pt x="18866" y="13292"/>
                    <a:pt x="19139" y="13292"/>
                  </a:cubicBezTo>
                  <a:cubicBezTo>
                    <a:pt x="19413" y="13292"/>
                    <a:pt x="19686" y="13292"/>
                    <a:pt x="19960" y="13624"/>
                  </a:cubicBezTo>
                  <a:cubicBezTo>
                    <a:pt x="20233" y="13624"/>
                    <a:pt x="20506" y="13957"/>
                    <a:pt x="20780" y="14289"/>
                  </a:cubicBezTo>
                  <a:cubicBezTo>
                    <a:pt x="21053" y="14621"/>
                    <a:pt x="21053" y="14954"/>
                    <a:pt x="21327" y="15286"/>
                  </a:cubicBezTo>
                  <a:cubicBezTo>
                    <a:pt x="21327" y="15618"/>
                    <a:pt x="21600" y="15951"/>
                    <a:pt x="21600" y="16283"/>
                  </a:cubicBezTo>
                  <a:cubicBezTo>
                    <a:pt x="21600" y="17280"/>
                    <a:pt x="21327" y="17945"/>
                    <a:pt x="20780" y="18609"/>
                  </a:cubicBezTo>
                  <a:cubicBezTo>
                    <a:pt x="20233" y="19274"/>
                    <a:pt x="19413" y="19939"/>
                    <a:pt x="18592" y="20271"/>
                  </a:cubicBezTo>
                  <a:cubicBezTo>
                    <a:pt x="17772" y="20603"/>
                    <a:pt x="16678" y="20936"/>
                    <a:pt x="15585" y="21268"/>
                  </a:cubicBezTo>
                  <a:cubicBezTo>
                    <a:pt x="14491" y="21600"/>
                    <a:pt x="13398" y="21600"/>
                    <a:pt x="12304" y="21600"/>
                  </a:cubicBezTo>
                  <a:cubicBezTo>
                    <a:pt x="10937" y="21600"/>
                    <a:pt x="9843" y="21600"/>
                    <a:pt x="8749" y="21268"/>
                  </a:cubicBezTo>
                  <a:cubicBezTo>
                    <a:pt x="7656" y="20936"/>
                    <a:pt x="6562" y="20603"/>
                    <a:pt x="5742" y="20271"/>
                  </a:cubicBezTo>
                  <a:cubicBezTo>
                    <a:pt x="4922" y="19939"/>
                    <a:pt x="4101" y="19274"/>
                    <a:pt x="3555" y="18277"/>
                  </a:cubicBezTo>
                  <a:cubicBezTo>
                    <a:pt x="3008" y="17612"/>
                    <a:pt x="2461" y="16615"/>
                    <a:pt x="1914" y="15618"/>
                  </a:cubicBezTo>
                  <a:cubicBezTo>
                    <a:pt x="2187" y="14954"/>
                    <a:pt x="2187" y="14622"/>
                    <a:pt x="1914" y="14622"/>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34" name="Shape">
              <a:extLst>
                <a:ext uri="{FF2B5EF4-FFF2-40B4-BE49-F238E27FC236}">
                  <a16:creationId xmlns:a16="http://schemas.microsoft.com/office/drawing/2014/main" id="{E21D7583-052E-B84A-BA29-081DFEAEBE02}"/>
                </a:ext>
              </a:extLst>
            </p:cNvPr>
            <p:cNvSpPr/>
            <p:nvPr/>
          </p:nvSpPr>
          <p:spPr>
            <a:xfrm>
              <a:off x="9550399" y="7785100"/>
              <a:ext cx="563954" cy="835286"/>
            </a:xfrm>
            <a:custGeom>
              <a:avLst/>
              <a:gdLst/>
              <a:ahLst/>
              <a:cxnLst>
                <a:cxn ang="0">
                  <a:pos x="wd2" y="hd2"/>
                </a:cxn>
                <a:cxn ang="5400000">
                  <a:pos x="wd2" y="hd2"/>
                </a:cxn>
                <a:cxn ang="10800000">
                  <a:pos x="wd2" y="hd2"/>
                </a:cxn>
                <a:cxn ang="16200000">
                  <a:pos x="wd2" y="hd2"/>
                </a:cxn>
              </a:cxnLst>
              <a:rect l="0" t="0" r="r" b="b"/>
              <a:pathLst>
                <a:path w="21458" h="21558" extrusionOk="0">
                  <a:moveTo>
                    <a:pt x="7280" y="21558"/>
                  </a:moveTo>
                  <a:cubicBezTo>
                    <a:pt x="6024" y="21525"/>
                    <a:pt x="4864" y="21492"/>
                    <a:pt x="3704" y="21427"/>
                  </a:cubicBezTo>
                  <a:cubicBezTo>
                    <a:pt x="3318" y="21394"/>
                    <a:pt x="2931" y="21361"/>
                    <a:pt x="2544" y="21296"/>
                  </a:cubicBezTo>
                  <a:cubicBezTo>
                    <a:pt x="1433" y="21165"/>
                    <a:pt x="756" y="20706"/>
                    <a:pt x="418" y="19985"/>
                  </a:cubicBezTo>
                  <a:cubicBezTo>
                    <a:pt x="225" y="19624"/>
                    <a:pt x="128" y="19264"/>
                    <a:pt x="32" y="18870"/>
                  </a:cubicBezTo>
                  <a:cubicBezTo>
                    <a:pt x="-65" y="18510"/>
                    <a:pt x="80" y="18149"/>
                    <a:pt x="225" y="17789"/>
                  </a:cubicBezTo>
                  <a:cubicBezTo>
                    <a:pt x="563" y="17002"/>
                    <a:pt x="805" y="16248"/>
                    <a:pt x="1095" y="15461"/>
                  </a:cubicBezTo>
                  <a:cubicBezTo>
                    <a:pt x="1191" y="15199"/>
                    <a:pt x="1288" y="14970"/>
                    <a:pt x="1385" y="14708"/>
                  </a:cubicBezTo>
                  <a:cubicBezTo>
                    <a:pt x="1481" y="14478"/>
                    <a:pt x="1578" y="14249"/>
                    <a:pt x="1626" y="13987"/>
                  </a:cubicBezTo>
                  <a:cubicBezTo>
                    <a:pt x="1675" y="12577"/>
                    <a:pt x="2399" y="11266"/>
                    <a:pt x="2883" y="9922"/>
                  </a:cubicBezTo>
                  <a:cubicBezTo>
                    <a:pt x="3028" y="9496"/>
                    <a:pt x="3366" y="9070"/>
                    <a:pt x="3704" y="8644"/>
                  </a:cubicBezTo>
                  <a:cubicBezTo>
                    <a:pt x="4042" y="8185"/>
                    <a:pt x="4429" y="7726"/>
                    <a:pt x="4864" y="7300"/>
                  </a:cubicBezTo>
                  <a:cubicBezTo>
                    <a:pt x="5395" y="6776"/>
                    <a:pt x="5927" y="6218"/>
                    <a:pt x="6845" y="5923"/>
                  </a:cubicBezTo>
                  <a:cubicBezTo>
                    <a:pt x="7232" y="5792"/>
                    <a:pt x="7232" y="5727"/>
                    <a:pt x="6893" y="5563"/>
                  </a:cubicBezTo>
                  <a:cubicBezTo>
                    <a:pt x="6410" y="5333"/>
                    <a:pt x="6169" y="5006"/>
                    <a:pt x="6169" y="4645"/>
                  </a:cubicBezTo>
                  <a:cubicBezTo>
                    <a:pt x="6169" y="4055"/>
                    <a:pt x="6217" y="3432"/>
                    <a:pt x="6169" y="2842"/>
                  </a:cubicBezTo>
                  <a:cubicBezTo>
                    <a:pt x="6169" y="2416"/>
                    <a:pt x="6458" y="2121"/>
                    <a:pt x="6990" y="1892"/>
                  </a:cubicBezTo>
                  <a:cubicBezTo>
                    <a:pt x="7425" y="1728"/>
                    <a:pt x="7860" y="1564"/>
                    <a:pt x="8391" y="1531"/>
                  </a:cubicBezTo>
                  <a:cubicBezTo>
                    <a:pt x="8778" y="1499"/>
                    <a:pt x="9020" y="1367"/>
                    <a:pt x="9020" y="1105"/>
                  </a:cubicBezTo>
                  <a:cubicBezTo>
                    <a:pt x="9020" y="876"/>
                    <a:pt x="9165" y="712"/>
                    <a:pt x="9406" y="581"/>
                  </a:cubicBezTo>
                  <a:cubicBezTo>
                    <a:pt x="9551" y="515"/>
                    <a:pt x="9696" y="417"/>
                    <a:pt x="9744" y="319"/>
                  </a:cubicBezTo>
                  <a:cubicBezTo>
                    <a:pt x="10034" y="-42"/>
                    <a:pt x="10469" y="-42"/>
                    <a:pt x="10952" y="56"/>
                  </a:cubicBezTo>
                  <a:cubicBezTo>
                    <a:pt x="11194" y="89"/>
                    <a:pt x="11387" y="155"/>
                    <a:pt x="11629" y="220"/>
                  </a:cubicBezTo>
                  <a:cubicBezTo>
                    <a:pt x="12257" y="351"/>
                    <a:pt x="12595" y="581"/>
                    <a:pt x="12595" y="1040"/>
                  </a:cubicBezTo>
                  <a:cubicBezTo>
                    <a:pt x="12595" y="1499"/>
                    <a:pt x="12837" y="1662"/>
                    <a:pt x="13562" y="1695"/>
                  </a:cubicBezTo>
                  <a:cubicBezTo>
                    <a:pt x="13900" y="1695"/>
                    <a:pt x="14190" y="1794"/>
                    <a:pt x="14480" y="1892"/>
                  </a:cubicBezTo>
                  <a:cubicBezTo>
                    <a:pt x="15012" y="2056"/>
                    <a:pt x="15301" y="2318"/>
                    <a:pt x="15205" y="2711"/>
                  </a:cubicBezTo>
                  <a:cubicBezTo>
                    <a:pt x="15157" y="2973"/>
                    <a:pt x="15108" y="3236"/>
                    <a:pt x="14963" y="3465"/>
                  </a:cubicBezTo>
                  <a:cubicBezTo>
                    <a:pt x="14770" y="3793"/>
                    <a:pt x="14673" y="4121"/>
                    <a:pt x="14770" y="4448"/>
                  </a:cubicBezTo>
                  <a:cubicBezTo>
                    <a:pt x="14818" y="4612"/>
                    <a:pt x="14867" y="4776"/>
                    <a:pt x="14770" y="4940"/>
                  </a:cubicBezTo>
                  <a:cubicBezTo>
                    <a:pt x="14673" y="5235"/>
                    <a:pt x="14770" y="5432"/>
                    <a:pt x="15156" y="5596"/>
                  </a:cubicBezTo>
                  <a:cubicBezTo>
                    <a:pt x="15495" y="5727"/>
                    <a:pt x="15833" y="5923"/>
                    <a:pt x="16171" y="6087"/>
                  </a:cubicBezTo>
                  <a:cubicBezTo>
                    <a:pt x="17138" y="6513"/>
                    <a:pt x="18007" y="6972"/>
                    <a:pt x="18636" y="7628"/>
                  </a:cubicBezTo>
                  <a:cubicBezTo>
                    <a:pt x="18829" y="7824"/>
                    <a:pt x="19022" y="8021"/>
                    <a:pt x="19167" y="8251"/>
                  </a:cubicBezTo>
                  <a:cubicBezTo>
                    <a:pt x="19505" y="8906"/>
                    <a:pt x="19795" y="9594"/>
                    <a:pt x="20085" y="10250"/>
                  </a:cubicBezTo>
                  <a:cubicBezTo>
                    <a:pt x="20327" y="10840"/>
                    <a:pt x="20569" y="11463"/>
                    <a:pt x="20665" y="12085"/>
                  </a:cubicBezTo>
                  <a:cubicBezTo>
                    <a:pt x="20714" y="12544"/>
                    <a:pt x="21003" y="12970"/>
                    <a:pt x="21197" y="13429"/>
                  </a:cubicBezTo>
                  <a:cubicBezTo>
                    <a:pt x="21438" y="14052"/>
                    <a:pt x="21535" y="14708"/>
                    <a:pt x="21390" y="15330"/>
                  </a:cubicBezTo>
                  <a:cubicBezTo>
                    <a:pt x="21293" y="15920"/>
                    <a:pt x="21342" y="16543"/>
                    <a:pt x="21052" y="17133"/>
                  </a:cubicBezTo>
                  <a:cubicBezTo>
                    <a:pt x="20955" y="17297"/>
                    <a:pt x="21052" y="17494"/>
                    <a:pt x="21100" y="17658"/>
                  </a:cubicBezTo>
                  <a:cubicBezTo>
                    <a:pt x="21245" y="18346"/>
                    <a:pt x="20907" y="18870"/>
                    <a:pt x="20037" y="19264"/>
                  </a:cubicBezTo>
                  <a:cubicBezTo>
                    <a:pt x="19795" y="19362"/>
                    <a:pt x="19505" y="19493"/>
                    <a:pt x="19360" y="19657"/>
                  </a:cubicBezTo>
                  <a:cubicBezTo>
                    <a:pt x="18732" y="20280"/>
                    <a:pt x="17766" y="20509"/>
                    <a:pt x="16799" y="20804"/>
                  </a:cubicBezTo>
                  <a:cubicBezTo>
                    <a:pt x="15591" y="21165"/>
                    <a:pt x="14335" y="21132"/>
                    <a:pt x="13079" y="21263"/>
                  </a:cubicBezTo>
                  <a:cubicBezTo>
                    <a:pt x="12209" y="21329"/>
                    <a:pt x="11387" y="21427"/>
                    <a:pt x="10518" y="21460"/>
                  </a:cubicBezTo>
                  <a:cubicBezTo>
                    <a:pt x="9358" y="21492"/>
                    <a:pt x="8295" y="21525"/>
                    <a:pt x="7280" y="21558"/>
                  </a:cubicBezTo>
                  <a:close/>
                  <a:moveTo>
                    <a:pt x="6604" y="20542"/>
                  </a:moveTo>
                  <a:cubicBezTo>
                    <a:pt x="6604" y="20542"/>
                    <a:pt x="6604" y="20542"/>
                    <a:pt x="6604" y="20542"/>
                  </a:cubicBezTo>
                  <a:cubicBezTo>
                    <a:pt x="6893" y="20542"/>
                    <a:pt x="7183" y="20542"/>
                    <a:pt x="7473" y="20542"/>
                  </a:cubicBezTo>
                  <a:cubicBezTo>
                    <a:pt x="9020" y="20607"/>
                    <a:pt x="10469" y="20411"/>
                    <a:pt x="11967" y="20247"/>
                  </a:cubicBezTo>
                  <a:cubicBezTo>
                    <a:pt x="12982" y="20149"/>
                    <a:pt x="13948" y="19919"/>
                    <a:pt x="14915" y="19854"/>
                  </a:cubicBezTo>
                  <a:cubicBezTo>
                    <a:pt x="15640" y="19788"/>
                    <a:pt x="16268" y="19624"/>
                    <a:pt x="16944" y="19427"/>
                  </a:cubicBezTo>
                  <a:cubicBezTo>
                    <a:pt x="17476" y="19264"/>
                    <a:pt x="17814" y="19034"/>
                    <a:pt x="18008" y="18674"/>
                  </a:cubicBezTo>
                  <a:cubicBezTo>
                    <a:pt x="18394" y="17920"/>
                    <a:pt x="18829" y="17166"/>
                    <a:pt x="18539" y="16314"/>
                  </a:cubicBezTo>
                  <a:cubicBezTo>
                    <a:pt x="18491" y="16183"/>
                    <a:pt x="18539" y="16084"/>
                    <a:pt x="18491" y="15953"/>
                  </a:cubicBezTo>
                  <a:cubicBezTo>
                    <a:pt x="18346" y="15101"/>
                    <a:pt x="18249" y="14249"/>
                    <a:pt x="17911" y="13397"/>
                  </a:cubicBezTo>
                  <a:cubicBezTo>
                    <a:pt x="17621" y="12774"/>
                    <a:pt x="17476" y="12118"/>
                    <a:pt x="17041" y="11495"/>
                  </a:cubicBezTo>
                  <a:cubicBezTo>
                    <a:pt x="16993" y="11397"/>
                    <a:pt x="16944" y="11266"/>
                    <a:pt x="16896" y="11135"/>
                  </a:cubicBezTo>
                  <a:cubicBezTo>
                    <a:pt x="16606" y="10414"/>
                    <a:pt x="16316" y="9693"/>
                    <a:pt x="15640" y="9103"/>
                  </a:cubicBezTo>
                  <a:cubicBezTo>
                    <a:pt x="15543" y="9037"/>
                    <a:pt x="15446" y="8939"/>
                    <a:pt x="15398" y="8841"/>
                  </a:cubicBezTo>
                  <a:cubicBezTo>
                    <a:pt x="15205" y="8513"/>
                    <a:pt x="14818" y="8349"/>
                    <a:pt x="14383" y="8185"/>
                  </a:cubicBezTo>
                  <a:cubicBezTo>
                    <a:pt x="13465" y="7857"/>
                    <a:pt x="12402" y="7759"/>
                    <a:pt x="11387" y="7628"/>
                  </a:cubicBezTo>
                  <a:cubicBezTo>
                    <a:pt x="11242" y="7595"/>
                    <a:pt x="11001" y="7628"/>
                    <a:pt x="10856" y="7661"/>
                  </a:cubicBezTo>
                  <a:cubicBezTo>
                    <a:pt x="10276" y="7857"/>
                    <a:pt x="9648" y="7824"/>
                    <a:pt x="9020" y="7824"/>
                  </a:cubicBezTo>
                  <a:cubicBezTo>
                    <a:pt x="8585" y="7824"/>
                    <a:pt x="8198" y="7824"/>
                    <a:pt x="7763" y="7824"/>
                  </a:cubicBezTo>
                  <a:cubicBezTo>
                    <a:pt x="6459" y="7824"/>
                    <a:pt x="5589" y="8283"/>
                    <a:pt x="4961" y="9004"/>
                  </a:cubicBezTo>
                  <a:cubicBezTo>
                    <a:pt x="4381" y="9660"/>
                    <a:pt x="3849" y="10283"/>
                    <a:pt x="3801" y="11069"/>
                  </a:cubicBezTo>
                  <a:cubicBezTo>
                    <a:pt x="3801" y="11135"/>
                    <a:pt x="3753" y="11233"/>
                    <a:pt x="3704" y="11299"/>
                  </a:cubicBezTo>
                  <a:cubicBezTo>
                    <a:pt x="3511" y="11889"/>
                    <a:pt x="3318" y="12479"/>
                    <a:pt x="3173" y="13069"/>
                  </a:cubicBezTo>
                  <a:cubicBezTo>
                    <a:pt x="2979" y="13790"/>
                    <a:pt x="2834" y="14544"/>
                    <a:pt x="2689" y="15265"/>
                  </a:cubicBezTo>
                  <a:cubicBezTo>
                    <a:pt x="2593" y="15756"/>
                    <a:pt x="2448" y="16248"/>
                    <a:pt x="2303" y="16740"/>
                  </a:cubicBezTo>
                  <a:cubicBezTo>
                    <a:pt x="2110" y="17526"/>
                    <a:pt x="1868" y="18313"/>
                    <a:pt x="1771" y="19132"/>
                  </a:cubicBezTo>
                  <a:cubicBezTo>
                    <a:pt x="1675" y="19755"/>
                    <a:pt x="2158" y="20214"/>
                    <a:pt x="3076" y="20411"/>
                  </a:cubicBezTo>
                  <a:cubicBezTo>
                    <a:pt x="3366" y="20476"/>
                    <a:pt x="3704" y="20476"/>
                    <a:pt x="4043" y="20509"/>
                  </a:cubicBezTo>
                  <a:cubicBezTo>
                    <a:pt x="4961" y="20542"/>
                    <a:pt x="5782" y="20542"/>
                    <a:pt x="6604" y="20542"/>
                  </a:cubicBezTo>
                  <a:close/>
                  <a:moveTo>
                    <a:pt x="9938" y="5137"/>
                  </a:moveTo>
                  <a:cubicBezTo>
                    <a:pt x="10856" y="5235"/>
                    <a:pt x="11677" y="4973"/>
                    <a:pt x="12547" y="4907"/>
                  </a:cubicBezTo>
                  <a:cubicBezTo>
                    <a:pt x="12740" y="4875"/>
                    <a:pt x="12934" y="4809"/>
                    <a:pt x="13079" y="4711"/>
                  </a:cubicBezTo>
                  <a:cubicBezTo>
                    <a:pt x="13320" y="4612"/>
                    <a:pt x="13272" y="4383"/>
                    <a:pt x="12982" y="4350"/>
                  </a:cubicBezTo>
                  <a:cubicBezTo>
                    <a:pt x="12740" y="4317"/>
                    <a:pt x="12499" y="4317"/>
                    <a:pt x="12306" y="4317"/>
                  </a:cubicBezTo>
                  <a:cubicBezTo>
                    <a:pt x="11967" y="4317"/>
                    <a:pt x="11581" y="4383"/>
                    <a:pt x="11242" y="4350"/>
                  </a:cubicBezTo>
                  <a:cubicBezTo>
                    <a:pt x="10373" y="4285"/>
                    <a:pt x="9503" y="4153"/>
                    <a:pt x="8633" y="4055"/>
                  </a:cubicBezTo>
                  <a:cubicBezTo>
                    <a:pt x="8440" y="4022"/>
                    <a:pt x="8246" y="3990"/>
                    <a:pt x="8005" y="3990"/>
                  </a:cubicBezTo>
                  <a:cubicBezTo>
                    <a:pt x="7473" y="3957"/>
                    <a:pt x="7280" y="4121"/>
                    <a:pt x="7522" y="4448"/>
                  </a:cubicBezTo>
                  <a:cubicBezTo>
                    <a:pt x="7812" y="4907"/>
                    <a:pt x="8391" y="5071"/>
                    <a:pt x="9068" y="5137"/>
                  </a:cubicBezTo>
                  <a:cubicBezTo>
                    <a:pt x="9358" y="5170"/>
                    <a:pt x="9648" y="5137"/>
                    <a:pt x="9938" y="5137"/>
                  </a:cubicBezTo>
                  <a:close/>
                  <a:moveTo>
                    <a:pt x="10469" y="3268"/>
                  </a:moveTo>
                  <a:cubicBezTo>
                    <a:pt x="10953" y="3236"/>
                    <a:pt x="11436" y="3170"/>
                    <a:pt x="11919" y="3105"/>
                  </a:cubicBezTo>
                  <a:cubicBezTo>
                    <a:pt x="12112" y="3072"/>
                    <a:pt x="12306" y="3006"/>
                    <a:pt x="12450" y="2908"/>
                  </a:cubicBezTo>
                  <a:cubicBezTo>
                    <a:pt x="12547" y="2875"/>
                    <a:pt x="12595" y="2777"/>
                    <a:pt x="12692" y="2744"/>
                  </a:cubicBezTo>
                  <a:cubicBezTo>
                    <a:pt x="12595" y="2711"/>
                    <a:pt x="12499" y="2678"/>
                    <a:pt x="12402" y="2678"/>
                  </a:cubicBezTo>
                  <a:cubicBezTo>
                    <a:pt x="11871" y="2646"/>
                    <a:pt x="11532" y="2416"/>
                    <a:pt x="11436" y="2089"/>
                  </a:cubicBezTo>
                  <a:cubicBezTo>
                    <a:pt x="11387" y="1957"/>
                    <a:pt x="11339" y="1826"/>
                    <a:pt x="11291" y="1662"/>
                  </a:cubicBezTo>
                  <a:cubicBezTo>
                    <a:pt x="11242" y="1564"/>
                    <a:pt x="11242" y="1466"/>
                    <a:pt x="11242" y="1367"/>
                  </a:cubicBezTo>
                  <a:cubicBezTo>
                    <a:pt x="11146" y="1105"/>
                    <a:pt x="10904" y="1007"/>
                    <a:pt x="10614" y="1040"/>
                  </a:cubicBezTo>
                  <a:cubicBezTo>
                    <a:pt x="10373" y="1072"/>
                    <a:pt x="10228" y="1236"/>
                    <a:pt x="10276" y="1466"/>
                  </a:cubicBezTo>
                  <a:cubicBezTo>
                    <a:pt x="10324" y="1597"/>
                    <a:pt x="10421" y="1728"/>
                    <a:pt x="10421" y="1859"/>
                  </a:cubicBezTo>
                  <a:cubicBezTo>
                    <a:pt x="10469" y="1990"/>
                    <a:pt x="10469" y="2121"/>
                    <a:pt x="10469" y="2285"/>
                  </a:cubicBezTo>
                  <a:cubicBezTo>
                    <a:pt x="10421" y="2646"/>
                    <a:pt x="9841" y="2941"/>
                    <a:pt x="9310" y="2711"/>
                  </a:cubicBezTo>
                  <a:cubicBezTo>
                    <a:pt x="9165" y="2646"/>
                    <a:pt x="9020" y="2580"/>
                    <a:pt x="8875" y="2515"/>
                  </a:cubicBezTo>
                  <a:cubicBezTo>
                    <a:pt x="8633" y="2449"/>
                    <a:pt x="8343" y="2449"/>
                    <a:pt x="8101" y="2547"/>
                  </a:cubicBezTo>
                  <a:cubicBezTo>
                    <a:pt x="8005" y="2580"/>
                    <a:pt x="7957" y="2678"/>
                    <a:pt x="7908" y="2744"/>
                  </a:cubicBezTo>
                  <a:cubicBezTo>
                    <a:pt x="7908" y="2777"/>
                    <a:pt x="8005" y="2842"/>
                    <a:pt x="8053" y="2875"/>
                  </a:cubicBezTo>
                  <a:cubicBezTo>
                    <a:pt x="8826" y="3137"/>
                    <a:pt x="9599" y="3203"/>
                    <a:pt x="10469" y="3268"/>
                  </a:cubicBezTo>
                  <a:close/>
                  <a:moveTo>
                    <a:pt x="10034" y="6677"/>
                  </a:moveTo>
                  <a:cubicBezTo>
                    <a:pt x="10034" y="6677"/>
                    <a:pt x="10034" y="6677"/>
                    <a:pt x="10034" y="6677"/>
                  </a:cubicBezTo>
                  <a:cubicBezTo>
                    <a:pt x="10469" y="6677"/>
                    <a:pt x="10856" y="6644"/>
                    <a:pt x="11242" y="6612"/>
                  </a:cubicBezTo>
                  <a:cubicBezTo>
                    <a:pt x="11291" y="6612"/>
                    <a:pt x="11387" y="6513"/>
                    <a:pt x="11387" y="6481"/>
                  </a:cubicBezTo>
                  <a:cubicBezTo>
                    <a:pt x="11387" y="6448"/>
                    <a:pt x="11291" y="6382"/>
                    <a:pt x="11194" y="6382"/>
                  </a:cubicBezTo>
                  <a:cubicBezTo>
                    <a:pt x="10614" y="6382"/>
                    <a:pt x="10034" y="6317"/>
                    <a:pt x="9455" y="6218"/>
                  </a:cubicBezTo>
                  <a:cubicBezTo>
                    <a:pt x="9358" y="6218"/>
                    <a:pt x="9261" y="6218"/>
                    <a:pt x="9213" y="6218"/>
                  </a:cubicBezTo>
                  <a:cubicBezTo>
                    <a:pt x="8971" y="6251"/>
                    <a:pt x="8826" y="6349"/>
                    <a:pt x="8875" y="6513"/>
                  </a:cubicBezTo>
                  <a:cubicBezTo>
                    <a:pt x="8923" y="6644"/>
                    <a:pt x="9020" y="6710"/>
                    <a:pt x="9261" y="6710"/>
                  </a:cubicBezTo>
                  <a:cubicBezTo>
                    <a:pt x="9503" y="6710"/>
                    <a:pt x="9793" y="6677"/>
                    <a:pt x="10034" y="6677"/>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grpSp>
      <p:sp>
        <p:nvSpPr>
          <p:cNvPr id="35" name="Shape">
            <a:extLst>
              <a:ext uri="{FF2B5EF4-FFF2-40B4-BE49-F238E27FC236}">
                <a16:creationId xmlns:a16="http://schemas.microsoft.com/office/drawing/2014/main" id="{9A7D3E5B-48EA-A149-9EEF-DD27716FFF20}"/>
              </a:ext>
            </a:extLst>
          </p:cNvPr>
          <p:cNvSpPr/>
          <p:nvPr userDrawn="1"/>
        </p:nvSpPr>
        <p:spPr>
          <a:xfrm>
            <a:off x="11575537" y="4398428"/>
            <a:ext cx="387305" cy="702939"/>
          </a:xfrm>
          <a:custGeom>
            <a:avLst/>
            <a:gdLst/>
            <a:ahLst/>
            <a:cxnLst>
              <a:cxn ang="0">
                <a:pos x="wd2" y="hd2"/>
              </a:cxn>
              <a:cxn ang="5400000">
                <a:pos x="wd2" y="hd2"/>
              </a:cxn>
              <a:cxn ang="10800000">
                <a:pos x="wd2" y="hd2"/>
              </a:cxn>
              <a:cxn ang="16200000">
                <a:pos x="wd2" y="hd2"/>
              </a:cxn>
            </a:cxnLst>
            <a:rect l="0" t="0" r="r" b="b"/>
            <a:pathLst>
              <a:path w="21434" h="21413" extrusionOk="0">
                <a:moveTo>
                  <a:pt x="6425" y="9886"/>
                </a:moveTo>
                <a:cubicBezTo>
                  <a:pt x="6425" y="9665"/>
                  <a:pt x="6492" y="9443"/>
                  <a:pt x="6492" y="9222"/>
                </a:cubicBezTo>
                <a:cubicBezTo>
                  <a:pt x="6425" y="8668"/>
                  <a:pt x="6894" y="8225"/>
                  <a:pt x="7565" y="7892"/>
                </a:cubicBezTo>
                <a:cubicBezTo>
                  <a:pt x="8639" y="7339"/>
                  <a:pt x="9980" y="7043"/>
                  <a:pt x="11523" y="7191"/>
                </a:cubicBezTo>
                <a:cubicBezTo>
                  <a:pt x="12194" y="7265"/>
                  <a:pt x="12798" y="7302"/>
                  <a:pt x="13401" y="7449"/>
                </a:cubicBezTo>
                <a:cubicBezTo>
                  <a:pt x="14542" y="7745"/>
                  <a:pt x="15145" y="8225"/>
                  <a:pt x="15280" y="8889"/>
                </a:cubicBezTo>
                <a:cubicBezTo>
                  <a:pt x="15481" y="9923"/>
                  <a:pt x="16017" y="10883"/>
                  <a:pt x="16554" y="11843"/>
                </a:cubicBezTo>
                <a:cubicBezTo>
                  <a:pt x="16957" y="12545"/>
                  <a:pt x="17493" y="13209"/>
                  <a:pt x="18030" y="13874"/>
                </a:cubicBezTo>
                <a:cubicBezTo>
                  <a:pt x="18298" y="14243"/>
                  <a:pt x="18432" y="14649"/>
                  <a:pt x="18566" y="15056"/>
                </a:cubicBezTo>
                <a:cubicBezTo>
                  <a:pt x="18768" y="15757"/>
                  <a:pt x="18701" y="16459"/>
                  <a:pt x="18499" y="17123"/>
                </a:cubicBezTo>
                <a:cubicBezTo>
                  <a:pt x="18432" y="17345"/>
                  <a:pt x="18499" y="17640"/>
                  <a:pt x="18634" y="17862"/>
                </a:cubicBezTo>
                <a:cubicBezTo>
                  <a:pt x="19103" y="18859"/>
                  <a:pt x="18164" y="20151"/>
                  <a:pt x="15950" y="20594"/>
                </a:cubicBezTo>
                <a:cubicBezTo>
                  <a:pt x="15011" y="20779"/>
                  <a:pt x="14005" y="20963"/>
                  <a:pt x="12999" y="21111"/>
                </a:cubicBezTo>
                <a:cubicBezTo>
                  <a:pt x="12462" y="21185"/>
                  <a:pt x="11858" y="21259"/>
                  <a:pt x="11322" y="21332"/>
                </a:cubicBezTo>
                <a:cubicBezTo>
                  <a:pt x="9242" y="21554"/>
                  <a:pt x="7565" y="21369"/>
                  <a:pt x="6224" y="20114"/>
                </a:cubicBezTo>
                <a:cubicBezTo>
                  <a:pt x="5285" y="19191"/>
                  <a:pt x="4748" y="18194"/>
                  <a:pt x="4211" y="17197"/>
                </a:cubicBezTo>
                <a:cubicBezTo>
                  <a:pt x="3943" y="16680"/>
                  <a:pt x="3675" y="16163"/>
                  <a:pt x="3675" y="15609"/>
                </a:cubicBezTo>
                <a:cubicBezTo>
                  <a:pt x="3675" y="15462"/>
                  <a:pt x="3608" y="15314"/>
                  <a:pt x="3473" y="15166"/>
                </a:cubicBezTo>
                <a:cubicBezTo>
                  <a:pt x="2803" y="14206"/>
                  <a:pt x="2400" y="13209"/>
                  <a:pt x="2132" y="12212"/>
                </a:cubicBezTo>
                <a:cubicBezTo>
                  <a:pt x="1796" y="10994"/>
                  <a:pt x="1327" y="9776"/>
                  <a:pt x="857" y="8557"/>
                </a:cubicBezTo>
                <a:cubicBezTo>
                  <a:pt x="656" y="7966"/>
                  <a:pt x="589" y="7339"/>
                  <a:pt x="656" y="6748"/>
                </a:cubicBezTo>
                <a:cubicBezTo>
                  <a:pt x="656" y="6526"/>
                  <a:pt x="656" y="6305"/>
                  <a:pt x="589" y="6083"/>
                </a:cubicBezTo>
                <a:cubicBezTo>
                  <a:pt x="522" y="5825"/>
                  <a:pt x="522" y="5603"/>
                  <a:pt x="455" y="5345"/>
                </a:cubicBezTo>
                <a:cubicBezTo>
                  <a:pt x="388" y="5049"/>
                  <a:pt x="321" y="4717"/>
                  <a:pt x="186" y="4422"/>
                </a:cubicBezTo>
                <a:cubicBezTo>
                  <a:pt x="-149" y="3831"/>
                  <a:pt x="-15" y="3277"/>
                  <a:pt x="455" y="2723"/>
                </a:cubicBezTo>
                <a:cubicBezTo>
                  <a:pt x="924" y="2132"/>
                  <a:pt x="1662" y="1652"/>
                  <a:pt x="2534" y="1209"/>
                </a:cubicBezTo>
                <a:cubicBezTo>
                  <a:pt x="2735" y="1099"/>
                  <a:pt x="3004" y="988"/>
                  <a:pt x="3205" y="914"/>
                </a:cubicBezTo>
                <a:cubicBezTo>
                  <a:pt x="4345" y="656"/>
                  <a:pt x="5553" y="360"/>
                  <a:pt x="6760" y="139"/>
                </a:cubicBezTo>
                <a:cubicBezTo>
                  <a:pt x="7767" y="-46"/>
                  <a:pt x="8773" y="-46"/>
                  <a:pt x="9779" y="139"/>
                </a:cubicBezTo>
                <a:cubicBezTo>
                  <a:pt x="10919" y="323"/>
                  <a:pt x="12060" y="545"/>
                  <a:pt x="13200" y="729"/>
                </a:cubicBezTo>
                <a:cubicBezTo>
                  <a:pt x="13938" y="877"/>
                  <a:pt x="14542" y="1099"/>
                  <a:pt x="15011" y="1431"/>
                </a:cubicBezTo>
                <a:cubicBezTo>
                  <a:pt x="15548" y="1837"/>
                  <a:pt x="16152" y="2280"/>
                  <a:pt x="16487" y="2760"/>
                </a:cubicBezTo>
                <a:cubicBezTo>
                  <a:pt x="16755" y="3129"/>
                  <a:pt x="17091" y="3499"/>
                  <a:pt x="17426" y="3868"/>
                </a:cubicBezTo>
                <a:cubicBezTo>
                  <a:pt x="17963" y="4459"/>
                  <a:pt x="18231" y="5086"/>
                  <a:pt x="18499" y="5751"/>
                </a:cubicBezTo>
                <a:cubicBezTo>
                  <a:pt x="18768" y="6563"/>
                  <a:pt x="19304" y="7302"/>
                  <a:pt x="19573" y="8114"/>
                </a:cubicBezTo>
                <a:cubicBezTo>
                  <a:pt x="19975" y="9259"/>
                  <a:pt x="20378" y="10440"/>
                  <a:pt x="21049" y="11548"/>
                </a:cubicBezTo>
                <a:cubicBezTo>
                  <a:pt x="21183" y="11769"/>
                  <a:pt x="21317" y="11991"/>
                  <a:pt x="21384" y="12212"/>
                </a:cubicBezTo>
                <a:cubicBezTo>
                  <a:pt x="21451" y="12471"/>
                  <a:pt x="21451" y="12729"/>
                  <a:pt x="21384" y="12951"/>
                </a:cubicBezTo>
                <a:cubicBezTo>
                  <a:pt x="21250" y="13283"/>
                  <a:pt x="20847" y="13505"/>
                  <a:pt x="20244" y="13579"/>
                </a:cubicBezTo>
                <a:cubicBezTo>
                  <a:pt x="19640" y="13652"/>
                  <a:pt x="19103" y="13542"/>
                  <a:pt x="18701" y="13283"/>
                </a:cubicBezTo>
                <a:cubicBezTo>
                  <a:pt x="18365" y="13062"/>
                  <a:pt x="18164" y="12766"/>
                  <a:pt x="18097" y="12471"/>
                </a:cubicBezTo>
                <a:cubicBezTo>
                  <a:pt x="17963" y="12102"/>
                  <a:pt x="17762" y="11769"/>
                  <a:pt x="17560" y="11437"/>
                </a:cubicBezTo>
                <a:cubicBezTo>
                  <a:pt x="17493" y="11289"/>
                  <a:pt x="17359" y="11142"/>
                  <a:pt x="17292" y="10994"/>
                </a:cubicBezTo>
                <a:cubicBezTo>
                  <a:pt x="16957" y="9369"/>
                  <a:pt x="16152" y="7782"/>
                  <a:pt x="15481" y="6194"/>
                </a:cubicBezTo>
                <a:cubicBezTo>
                  <a:pt x="15145" y="5419"/>
                  <a:pt x="14609" y="4680"/>
                  <a:pt x="14139" y="3942"/>
                </a:cubicBezTo>
                <a:cubicBezTo>
                  <a:pt x="14005" y="3683"/>
                  <a:pt x="13804" y="3425"/>
                  <a:pt x="13603" y="3166"/>
                </a:cubicBezTo>
                <a:cubicBezTo>
                  <a:pt x="13133" y="2612"/>
                  <a:pt x="12529" y="2096"/>
                  <a:pt x="11590" y="1726"/>
                </a:cubicBezTo>
                <a:cubicBezTo>
                  <a:pt x="10517" y="1320"/>
                  <a:pt x="9309" y="1283"/>
                  <a:pt x="8035" y="1431"/>
                </a:cubicBezTo>
                <a:cubicBezTo>
                  <a:pt x="6895" y="1579"/>
                  <a:pt x="5821" y="1837"/>
                  <a:pt x="4882" y="2206"/>
                </a:cubicBezTo>
                <a:cubicBezTo>
                  <a:pt x="4345" y="2391"/>
                  <a:pt x="3943" y="2686"/>
                  <a:pt x="3473" y="2982"/>
                </a:cubicBezTo>
                <a:cubicBezTo>
                  <a:pt x="3138" y="3166"/>
                  <a:pt x="3138" y="3425"/>
                  <a:pt x="3205" y="3683"/>
                </a:cubicBezTo>
                <a:cubicBezTo>
                  <a:pt x="3272" y="4348"/>
                  <a:pt x="3339" y="5049"/>
                  <a:pt x="3473" y="5714"/>
                </a:cubicBezTo>
                <a:cubicBezTo>
                  <a:pt x="3540" y="6009"/>
                  <a:pt x="3675" y="6305"/>
                  <a:pt x="3876" y="6563"/>
                </a:cubicBezTo>
                <a:cubicBezTo>
                  <a:pt x="4077" y="6822"/>
                  <a:pt x="4144" y="7080"/>
                  <a:pt x="4077" y="7339"/>
                </a:cubicBezTo>
                <a:cubicBezTo>
                  <a:pt x="4010" y="7560"/>
                  <a:pt x="4077" y="7782"/>
                  <a:pt x="4144" y="8003"/>
                </a:cubicBezTo>
                <a:cubicBezTo>
                  <a:pt x="4278" y="8705"/>
                  <a:pt x="4480" y="9406"/>
                  <a:pt x="4614" y="10071"/>
                </a:cubicBezTo>
                <a:cubicBezTo>
                  <a:pt x="4748" y="10588"/>
                  <a:pt x="4882" y="11105"/>
                  <a:pt x="5016" y="11622"/>
                </a:cubicBezTo>
                <a:cubicBezTo>
                  <a:pt x="5083" y="11991"/>
                  <a:pt x="5150" y="12397"/>
                  <a:pt x="5217" y="12766"/>
                </a:cubicBezTo>
                <a:cubicBezTo>
                  <a:pt x="5285" y="13025"/>
                  <a:pt x="5352" y="13320"/>
                  <a:pt x="5419" y="13579"/>
                </a:cubicBezTo>
                <a:cubicBezTo>
                  <a:pt x="5687" y="14280"/>
                  <a:pt x="6022" y="14982"/>
                  <a:pt x="6358" y="15683"/>
                </a:cubicBezTo>
                <a:cubicBezTo>
                  <a:pt x="6492" y="15942"/>
                  <a:pt x="6559" y="16163"/>
                  <a:pt x="6559" y="16422"/>
                </a:cubicBezTo>
                <a:cubicBezTo>
                  <a:pt x="6626" y="16828"/>
                  <a:pt x="6760" y="17197"/>
                  <a:pt x="7096" y="17603"/>
                </a:cubicBezTo>
                <a:cubicBezTo>
                  <a:pt x="7498" y="18120"/>
                  <a:pt x="7699" y="18674"/>
                  <a:pt x="8035" y="19228"/>
                </a:cubicBezTo>
                <a:cubicBezTo>
                  <a:pt x="8102" y="19376"/>
                  <a:pt x="8236" y="19523"/>
                  <a:pt x="8370" y="19671"/>
                </a:cubicBezTo>
                <a:cubicBezTo>
                  <a:pt x="8639" y="19966"/>
                  <a:pt x="9041" y="20114"/>
                  <a:pt x="9645" y="20151"/>
                </a:cubicBezTo>
                <a:cubicBezTo>
                  <a:pt x="11121" y="20188"/>
                  <a:pt x="12529" y="20077"/>
                  <a:pt x="13871" y="19782"/>
                </a:cubicBezTo>
                <a:cubicBezTo>
                  <a:pt x="15078" y="19486"/>
                  <a:pt x="15548" y="19006"/>
                  <a:pt x="15414" y="18268"/>
                </a:cubicBezTo>
                <a:cubicBezTo>
                  <a:pt x="15280" y="17640"/>
                  <a:pt x="15078" y="17012"/>
                  <a:pt x="14944" y="16385"/>
                </a:cubicBezTo>
                <a:cubicBezTo>
                  <a:pt x="14810" y="15720"/>
                  <a:pt x="14542" y="15092"/>
                  <a:pt x="14542" y="14428"/>
                </a:cubicBezTo>
                <a:cubicBezTo>
                  <a:pt x="14542" y="14206"/>
                  <a:pt x="14408" y="13985"/>
                  <a:pt x="14340" y="13763"/>
                </a:cubicBezTo>
                <a:cubicBezTo>
                  <a:pt x="13871" y="12656"/>
                  <a:pt x="13670" y="11548"/>
                  <a:pt x="12932" y="10477"/>
                </a:cubicBezTo>
                <a:cubicBezTo>
                  <a:pt x="12730" y="10219"/>
                  <a:pt x="12730" y="9886"/>
                  <a:pt x="12596" y="9628"/>
                </a:cubicBezTo>
                <a:cubicBezTo>
                  <a:pt x="12462" y="9259"/>
                  <a:pt x="11993" y="9000"/>
                  <a:pt x="11456" y="8779"/>
                </a:cubicBezTo>
                <a:cubicBezTo>
                  <a:pt x="11053" y="8631"/>
                  <a:pt x="10785" y="8668"/>
                  <a:pt x="10450" y="8816"/>
                </a:cubicBezTo>
                <a:cubicBezTo>
                  <a:pt x="10047" y="8963"/>
                  <a:pt x="9846" y="9185"/>
                  <a:pt x="9846" y="9443"/>
                </a:cubicBezTo>
                <a:cubicBezTo>
                  <a:pt x="9712" y="10293"/>
                  <a:pt x="9779" y="11142"/>
                  <a:pt x="10047" y="12028"/>
                </a:cubicBezTo>
                <a:cubicBezTo>
                  <a:pt x="10249" y="12619"/>
                  <a:pt x="10316" y="13246"/>
                  <a:pt x="10450" y="13837"/>
                </a:cubicBezTo>
                <a:cubicBezTo>
                  <a:pt x="10517" y="14022"/>
                  <a:pt x="10316" y="14133"/>
                  <a:pt x="10047" y="14243"/>
                </a:cubicBezTo>
                <a:cubicBezTo>
                  <a:pt x="9376" y="14465"/>
                  <a:pt x="8370" y="14354"/>
                  <a:pt x="7968" y="13985"/>
                </a:cubicBezTo>
                <a:cubicBezTo>
                  <a:pt x="7767" y="13800"/>
                  <a:pt x="7565" y="13579"/>
                  <a:pt x="7431" y="13357"/>
                </a:cubicBezTo>
                <a:cubicBezTo>
                  <a:pt x="7163" y="12840"/>
                  <a:pt x="6894" y="12323"/>
                  <a:pt x="6693" y="11769"/>
                </a:cubicBezTo>
                <a:cubicBezTo>
                  <a:pt x="6492" y="11179"/>
                  <a:pt x="6358" y="10625"/>
                  <a:pt x="6224" y="10034"/>
                </a:cubicBezTo>
                <a:cubicBezTo>
                  <a:pt x="6358" y="9886"/>
                  <a:pt x="6358" y="9886"/>
                  <a:pt x="6425" y="9886"/>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grpSp>
        <p:nvGrpSpPr>
          <p:cNvPr id="36" name="Group 35">
            <a:extLst>
              <a:ext uri="{FF2B5EF4-FFF2-40B4-BE49-F238E27FC236}">
                <a16:creationId xmlns:a16="http://schemas.microsoft.com/office/drawing/2014/main" id="{9B7CDDDE-DD3B-1448-890D-DE1BA2D6DA79}"/>
              </a:ext>
            </a:extLst>
          </p:cNvPr>
          <p:cNvGrpSpPr/>
          <p:nvPr userDrawn="1"/>
        </p:nvGrpSpPr>
        <p:grpSpPr>
          <a:xfrm>
            <a:off x="7474675" y="5165801"/>
            <a:ext cx="797287" cy="718531"/>
            <a:chOff x="8418373" y="2315739"/>
            <a:chExt cx="525963" cy="474008"/>
          </a:xfrm>
          <a:solidFill>
            <a:schemeClr val="accent1"/>
          </a:solidFill>
        </p:grpSpPr>
        <p:sp>
          <p:nvSpPr>
            <p:cNvPr id="37" name="Shape">
              <a:extLst>
                <a:ext uri="{FF2B5EF4-FFF2-40B4-BE49-F238E27FC236}">
                  <a16:creationId xmlns:a16="http://schemas.microsoft.com/office/drawing/2014/main" id="{1816CC41-4BFA-CE41-ADE6-F82371B5CBC8}"/>
                </a:ext>
              </a:extLst>
            </p:cNvPr>
            <p:cNvSpPr/>
            <p:nvPr/>
          </p:nvSpPr>
          <p:spPr>
            <a:xfrm>
              <a:off x="8418373" y="2315739"/>
              <a:ext cx="420322" cy="474008"/>
            </a:xfrm>
            <a:custGeom>
              <a:avLst/>
              <a:gdLst/>
              <a:ahLst/>
              <a:cxnLst>
                <a:cxn ang="0">
                  <a:pos x="wd2" y="hd2"/>
                </a:cxn>
                <a:cxn ang="5400000">
                  <a:pos x="wd2" y="hd2"/>
                </a:cxn>
                <a:cxn ang="10800000">
                  <a:pos x="wd2" y="hd2"/>
                </a:cxn>
                <a:cxn ang="16200000">
                  <a:pos x="wd2" y="hd2"/>
                </a:cxn>
              </a:cxnLst>
              <a:rect l="0" t="0" r="r" b="b"/>
              <a:pathLst>
                <a:path w="21339" h="21330" extrusionOk="0">
                  <a:moveTo>
                    <a:pt x="2339" y="12479"/>
                  </a:moveTo>
                  <a:cubicBezTo>
                    <a:pt x="2339" y="12970"/>
                    <a:pt x="2400" y="13461"/>
                    <a:pt x="2400" y="14006"/>
                  </a:cubicBezTo>
                  <a:cubicBezTo>
                    <a:pt x="2523" y="15588"/>
                    <a:pt x="3323" y="16788"/>
                    <a:pt x="4862" y="17661"/>
                  </a:cubicBezTo>
                  <a:cubicBezTo>
                    <a:pt x="6954" y="18861"/>
                    <a:pt x="9231" y="19297"/>
                    <a:pt x="11692" y="19024"/>
                  </a:cubicBezTo>
                  <a:cubicBezTo>
                    <a:pt x="13477" y="18861"/>
                    <a:pt x="15139" y="18206"/>
                    <a:pt x="16615" y="17388"/>
                  </a:cubicBezTo>
                  <a:cubicBezTo>
                    <a:pt x="16739" y="17334"/>
                    <a:pt x="16862" y="17224"/>
                    <a:pt x="16985" y="17115"/>
                  </a:cubicBezTo>
                  <a:cubicBezTo>
                    <a:pt x="17723" y="16243"/>
                    <a:pt x="18769" y="15806"/>
                    <a:pt x="19631" y="15097"/>
                  </a:cubicBezTo>
                  <a:cubicBezTo>
                    <a:pt x="20308" y="14497"/>
                    <a:pt x="21108" y="14770"/>
                    <a:pt x="21292" y="15643"/>
                  </a:cubicBezTo>
                  <a:cubicBezTo>
                    <a:pt x="21477" y="16570"/>
                    <a:pt x="21108" y="17279"/>
                    <a:pt x="20369" y="17934"/>
                  </a:cubicBezTo>
                  <a:cubicBezTo>
                    <a:pt x="18585" y="19570"/>
                    <a:pt x="16369" y="20552"/>
                    <a:pt x="13908" y="21097"/>
                  </a:cubicBezTo>
                  <a:cubicBezTo>
                    <a:pt x="13539" y="21152"/>
                    <a:pt x="13169" y="21152"/>
                    <a:pt x="12800" y="21206"/>
                  </a:cubicBezTo>
                  <a:cubicBezTo>
                    <a:pt x="12185" y="21261"/>
                    <a:pt x="11508" y="21315"/>
                    <a:pt x="10892" y="21315"/>
                  </a:cubicBezTo>
                  <a:cubicBezTo>
                    <a:pt x="9354" y="21315"/>
                    <a:pt x="7815" y="21479"/>
                    <a:pt x="6400" y="20715"/>
                  </a:cubicBezTo>
                  <a:cubicBezTo>
                    <a:pt x="6277" y="20661"/>
                    <a:pt x="6215" y="20606"/>
                    <a:pt x="6092" y="20606"/>
                  </a:cubicBezTo>
                  <a:cubicBezTo>
                    <a:pt x="4492" y="20170"/>
                    <a:pt x="3262" y="19188"/>
                    <a:pt x="2154" y="18206"/>
                  </a:cubicBezTo>
                  <a:cubicBezTo>
                    <a:pt x="1292" y="17443"/>
                    <a:pt x="800" y="16515"/>
                    <a:pt x="492" y="15534"/>
                  </a:cubicBezTo>
                  <a:cubicBezTo>
                    <a:pt x="0" y="13843"/>
                    <a:pt x="-123" y="12152"/>
                    <a:pt x="123" y="10461"/>
                  </a:cubicBezTo>
                  <a:cubicBezTo>
                    <a:pt x="185" y="10079"/>
                    <a:pt x="308" y="9697"/>
                    <a:pt x="492" y="9315"/>
                  </a:cubicBezTo>
                  <a:cubicBezTo>
                    <a:pt x="739" y="8606"/>
                    <a:pt x="985" y="7843"/>
                    <a:pt x="1292" y="7134"/>
                  </a:cubicBezTo>
                  <a:cubicBezTo>
                    <a:pt x="1969" y="5661"/>
                    <a:pt x="2954" y="4406"/>
                    <a:pt x="4308" y="3424"/>
                  </a:cubicBezTo>
                  <a:cubicBezTo>
                    <a:pt x="4923" y="2988"/>
                    <a:pt x="5539" y="2552"/>
                    <a:pt x="6154" y="2061"/>
                  </a:cubicBezTo>
                  <a:cubicBezTo>
                    <a:pt x="7754" y="915"/>
                    <a:pt x="9662" y="588"/>
                    <a:pt x="11569" y="206"/>
                  </a:cubicBezTo>
                  <a:cubicBezTo>
                    <a:pt x="13354" y="-121"/>
                    <a:pt x="15200" y="-12"/>
                    <a:pt x="16985" y="206"/>
                  </a:cubicBezTo>
                  <a:cubicBezTo>
                    <a:pt x="17723" y="315"/>
                    <a:pt x="18462" y="588"/>
                    <a:pt x="19077" y="970"/>
                  </a:cubicBezTo>
                  <a:cubicBezTo>
                    <a:pt x="19262" y="1079"/>
                    <a:pt x="19446" y="1297"/>
                    <a:pt x="19569" y="1461"/>
                  </a:cubicBezTo>
                  <a:cubicBezTo>
                    <a:pt x="19815" y="1897"/>
                    <a:pt x="19508" y="2388"/>
                    <a:pt x="18954" y="2443"/>
                  </a:cubicBezTo>
                  <a:cubicBezTo>
                    <a:pt x="18708" y="2497"/>
                    <a:pt x="18462" y="2443"/>
                    <a:pt x="18154" y="2388"/>
                  </a:cubicBezTo>
                  <a:cubicBezTo>
                    <a:pt x="17108" y="2224"/>
                    <a:pt x="16062" y="2006"/>
                    <a:pt x="15015" y="1952"/>
                  </a:cubicBezTo>
                  <a:cubicBezTo>
                    <a:pt x="13477" y="1897"/>
                    <a:pt x="12000" y="2170"/>
                    <a:pt x="10523" y="2552"/>
                  </a:cubicBezTo>
                  <a:cubicBezTo>
                    <a:pt x="10092" y="2661"/>
                    <a:pt x="10031" y="2879"/>
                    <a:pt x="10277" y="3261"/>
                  </a:cubicBezTo>
                  <a:cubicBezTo>
                    <a:pt x="11015" y="4461"/>
                    <a:pt x="11569" y="5661"/>
                    <a:pt x="11939" y="6970"/>
                  </a:cubicBezTo>
                  <a:cubicBezTo>
                    <a:pt x="12062" y="7297"/>
                    <a:pt x="12185" y="7679"/>
                    <a:pt x="12369" y="8006"/>
                  </a:cubicBezTo>
                  <a:cubicBezTo>
                    <a:pt x="12739" y="8661"/>
                    <a:pt x="13108" y="8824"/>
                    <a:pt x="13969" y="8715"/>
                  </a:cubicBezTo>
                  <a:cubicBezTo>
                    <a:pt x="14216" y="8661"/>
                    <a:pt x="14400" y="8606"/>
                    <a:pt x="14646" y="8606"/>
                  </a:cubicBezTo>
                  <a:cubicBezTo>
                    <a:pt x="15323" y="8443"/>
                    <a:pt x="15939" y="8661"/>
                    <a:pt x="16492" y="8934"/>
                  </a:cubicBezTo>
                  <a:cubicBezTo>
                    <a:pt x="16862" y="9097"/>
                    <a:pt x="16923" y="9534"/>
                    <a:pt x="16554" y="9752"/>
                  </a:cubicBezTo>
                  <a:cubicBezTo>
                    <a:pt x="16308" y="9915"/>
                    <a:pt x="16000" y="10079"/>
                    <a:pt x="15631" y="10134"/>
                  </a:cubicBezTo>
                  <a:cubicBezTo>
                    <a:pt x="15262" y="10243"/>
                    <a:pt x="14831" y="10297"/>
                    <a:pt x="14400" y="10352"/>
                  </a:cubicBezTo>
                  <a:cubicBezTo>
                    <a:pt x="13723" y="10515"/>
                    <a:pt x="13600" y="10734"/>
                    <a:pt x="13846" y="11279"/>
                  </a:cubicBezTo>
                  <a:cubicBezTo>
                    <a:pt x="14154" y="12043"/>
                    <a:pt x="14523" y="12806"/>
                    <a:pt x="14892" y="13624"/>
                  </a:cubicBezTo>
                  <a:cubicBezTo>
                    <a:pt x="15015" y="13897"/>
                    <a:pt x="15200" y="14170"/>
                    <a:pt x="15200" y="14497"/>
                  </a:cubicBezTo>
                  <a:cubicBezTo>
                    <a:pt x="15262" y="14715"/>
                    <a:pt x="15200" y="15043"/>
                    <a:pt x="15015" y="15261"/>
                  </a:cubicBezTo>
                  <a:cubicBezTo>
                    <a:pt x="14769" y="15643"/>
                    <a:pt x="14277" y="15752"/>
                    <a:pt x="13846" y="15479"/>
                  </a:cubicBezTo>
                  <a:cubicBezTo>
                    <a:pt x="13539" y="15261"/>
                    <a:pt x="13292" y="14988"/>
                    <a:pt x="13169" y="14715"/>
                  </a:cubicBezTo>
                  <a:cubicBezTo>
                    <a:pt x="12862" y="14061"/>
                    <a:pt x="12615" y="13406"/>
                    <a:pt x="12308" y="12752"/>
                  </a:cubicBezTo>
                  <a:cubicBezTo>
                    <a:pt x="12185" y="12479"/>
                    <a:pt x="12123" y="12261"/>
                    <a:pt x="12000" y="11988"/>
                  </a:cubicBezTo>
                  <a:cubicBezTo>
                    <a:pt x="11692" y="11334"/>
                    <a:pt x="11323" y="11170"/>
                    <a:pt x="10585" y="11388"/>
                  </a:cubicBezTo>
                  <a:cubicBezTo>
                    <a:pt x="10031" y="11497"/>
                    <a:pt x="9477" y="11661"/>
                    <a:pt x="8923" y="11824"/>
                  </a:cubicBezTo>
                  <a:cubicBezTo>
                    <a:pt x="8369" y="11988"/>
                    <a:pt x="8000" y="12315"/>
                    <a:pt x="7939" y="12806"/>
                  </a:cubicBezTo>
                  <a:cubicBezTo>
                    <a:pt x="7877" y="13188"/>
                    <a:pt x="7877" y="13515"/>
                    <a:pt x="7815" y="13897"/>
                  </a:cubicBezTo>
                  <a:cubicBezTo>
                    <a:pt x="7692" y="14715"/>
                    <a:pt x="7569" y="15534"/>
                    <a:pt x="7508" y="16406"/>
                  </a:cubicBezTo>
                  <a:cubicBezTo>
                    <a:pt x="7508" y="16515"/>
                    <a:pt x="7446" y="16624"/>
                    <a:pt x="7446" y="16679"/>
                  </a:cubicBezTo>
                  <a:cubicBezTo>
                    <a:pt x="7323" y="16952"/>
                    <a:pt x="7262" y="17334"/>
                    <a:pt x="6831" y="17334"/>
                  </a:cubicBezTo>
                  <a:cubicBezTo>
                    <a:pt x="6462" y="17334"/>
                    <a:pt x="6215" y="17061"/>
                    <a:pt x="6092" y="16788"/>
                  </a:cubicBezTo>
                  <a:cubicBezTo>
                    <a:pt x="5969" y="16515"/>
                    <a:pt x="6031" y="16188"/>
                    <a:pt x="5969" y="15915"/>
                  </a:cubicBezTo>
                  <a:cubicBezTo>
                    <a:pt x="5908" y="14988"/>
                    <a:pt x="5908" y="14115"/>
                    <a:pt x="5846" y="13188"/>
                  </a:cubicBezTo>
                  <a:cubicBezTo>
                    <a:pt x="5846" y="12861"/>
                    <a:pt x="5662" y="12752"/>
                    <a:pt x="5231" y="12752"/>
                  </a:cubicBezTo>
                  <a:cubicBezTo>
                    <a:pt x="5108" y="12752"/>
                    <a:pt x="4985" y="12806"/>
                    <a:pt x="4923" y="12806"/>
                  </a:cubicBezTo>
                  <a:cubicBezTo>
                    <a:pt x="4308" y="12861"/>
                    <a:pt x="4123" y="12752"/>
                    <a:pt x="4000" y="12479"/>
                  </a:cubicBezTo>
                  <a:cubicBezTo>
                    <a:pt x="3877" y="12043"/>
                    <a:pt x="4062" y="11552"/>
                    <a:pt x="4492" y="11388"/>
                  </a:cubicBezTo>
                  <a:cubicBezTo>
                    <a:pt x="4862" y="11224"/>
                    <a:pt x="5169" y="11115"/>
                    <a:pt x="5539" y="11006"/>
                  </a:cubicBezTo>
                  <a:cubicBezTo>
                    <a:pt x="6031" y="10843"/>
                    <a:pt x="6339" y="10570"/>
                    <a:pt x="6462" y="10079"/>
                  </a:cubicBezTo>
                  <a:cubicBezTo>
                    <a:pt x="6523" y="9806"/>
                    <a:pt x="6585" y="9479"/>
                    <a:pt x="6646" y="9206"/>
                  </a:cubicBezTo>
                  <a:cubicBezTo>
                    <a:pt x="6708" y="8115"/>
                    <a:pt x="7077" y="7024"/>
                    <a:pt x="7446" y="5988"/>
                  </a:cubicBezTo>
                  <a:cubicBezTo>
                    <a:pt x="7569" y="5661"/>
                    <a:pt x="7631" y="5279"/>
                    <a:pt x="7631" y="4897"/>
                  </a:cubicBezTo>
                  <a:cubicBezTo>
                    <a:pt x="7631" y="4679"/>
                    <a:pt x="7508" y="4461"/>
                    <a:pt x="7323" y="4297"/>
                  </a:cubicBezTo>
                  <a:cubicBezTo>
                    <a:pt x="7262" y="4243"/>
                    <a:pt x="6892" y="4352"/>
                    <a:pt x="6708" y="4461"/>
                  </a:cubicBezTo>
                  <a:cubicBezTo>
                    <a:pt x="6400" y="4624"/>
                    <a:pt x="6154" y="4843"/>
                    <a:pt x="5969" y="5061"/>
                  </a:cubicBezTo>
                  <a:cubicBezTo>
                    <a:pt x="4492" y="6370"/>
                    <a:pt x="3385" y="7897"/>
                    <a:pt x="2769" y="9643"/>
                  </a:cubicBezTo>
                  <a:cubicBezTo>
                    <a:pt x="2400" y="10624"/>
                    <a:pt x="2400" y="11661"/>
                    <a:pt x="2277" y="12697"/>
                  </a:cubicBezTo>
                  <a:cubicBezTo>
                    <a:pt x="2215" y="12479"/>
                    <a:pt x="2277" y="12479"/>
                    <a:pt x="2339" y="12479"/>
                  </a:cubicBezTo>
                  <a:close/>
                  <a:moveTo>
                    <a:pt x="8800" y="9043"/>
                  </a:moveTo>
                  <a:cubicBezTo>
                    <a:pt x="8923" y="9424"/>
                    <a:pt x="9108" y="9643"/>
                    <a:pt x="9539" y="9534"/>
                  </a:cubicBezTo>
                  <a:cubicBezTo>
                    <a:pt x="9846" y="9479"/>
                    <a:pt x="10154" y="9370"/>
                    <a:pt x="10523" y="9261"/>
                  </a:cubicBezTo>
                  <a:cubicBezTo>
                    <a:pt x="10769" y="9152"/>
                    <a:pt x="10892" y="8988"/>
                    <a:pt x="10769" y="8770"/>
                  </a:cubicBezTo>
                  <a:cubicBezTo>
                    <a:pt x="10523" y="8115"/>
                    <a:pt x="10215" y="7461"/>
                    <a:pt x="9908" y="6806"/>
                  </a:cubicBezTo>
                  <a:cubicBezTo>
                    <a:pt x="9908" y="6752"/>
                    <a:pt x="9600" y="6806"/>
                    <a:pt x="9539" y="6806"/>
                  </a:cubicBezTo>
                  <a:cubicBezTo>
                    <a:pt x="9231" y="7570"/>
                    <a:pt x="9046" y="8279"/>
                    <a:pt x="8800" y="9043"/>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sp>
          <p:nvSpPr>
            <p:cNvPr id="38" name="Shape">
              <a:extLst>
                <a:ext uri="{FF2B5EF4-FFF2-40B4-BE49-F238E27FC236}">
                  <a16:creationId xmlns:a16="http://schemas.microsoft.com/office/drawing/2014/main" id="{5455D2B9-4D19-FF4E-A735-0DAC70F1D5A9}"/>
                </a:ext>
              </a:extLst>
            </p:cNvPr>
            <p:cNvSpPr/>
            <p:nvPr/>
          </p:nvSpPr>
          <p:spPr>
            <a:xfrm>
              <a:off x="8769888" y="2388465"/>
              <a:ext cx="174448" cy="207735"/>
            </a:xfrm>
            <a:custGeom>
              <a:avLst/>
              <a:gdLst/>
              <a:ahLst/>
              <a:cxnLst>
                <a:cxn ang="0">
                  <a:pos x="wd2" y="hd2"/>
                </a:cxn>
                <a:cxn ang="5400000">
                  <a:pos x="wd2" y="hd2"/>
                </a:cxn>
                <a:cxn ang="10800000">
                  <a:pos x="wd2" y="hd2"/>
                </a:cxn>
                <a:cxn ang="16200000">
                  <a:pos x="wd2" y="hd2"/>
                </a:cxn>
              </a:cxnLst>
              <a:rect l="0" t="0" r="r" b="b"/>
              <a:pathLst>
                <a:path w="21292" h="21275" extrusionOk="0">
                  <a:moveTo>
                    <a:pt x="13872" y="18916"/>
                  </a:moveTo>
                  <a:cubicBezTo>
                    <a:pt x="13724" y="19289"/>
                    <a:pt x="13724" y="19785"/>
                    <a:pt x="13428" y="20158"/>
                  </a:cubicBezTo>
                  <a:cubicBezTo>
                    <a:pt x="13132" y="20778"/>
                    <a:pt x="12688" y="21275"/>
                    <a:pt x="11948" y="21275"/>
                  </a:cubicBezTo>
                  <a:cubicBezTo>
                    <a:pt x="11061" y="21275"/>
                    <a:pt x="10617" y="20778"/>
                    <a:pt x="10321" y="20282"/>
                  </a:cubicBezTo>
                  <a:cubicBezTo>
                    <a:pt x="9729" y="18916"/>
                    <a:pt x="8990" y="17675"/>
                    <a:pt x="8546" y="16185"/>
                  </a:cubicBezTo>
                  <a:cubicBezTo>
                    <a:pt x="7806" y="13951"/>
                    <a:pt x="7510" y="13827"/>
                    <a:pt x="4995" y="14323"/>
                  </a:cubicBezTo>
                  <a:cubicBezTo>
                    <a:pt x="3516" y="14696"/>
                    <a:pt x="2184" y="14447"/>
                    <a:pt x="853" y="13703"/>
                  </a:cubicBezTo>
                  <a:cubicBezTo>
                    <a:pt x="113" y="13206"/>
                    <a:pt x="-183" y="12710"/>
                    <a:pt x="113" y="11965"/>
                  </a:cubicBezTo>
                  <a:cubicBezTo>
                    <a:pt x="557" y="10599"/>
                    <a:pt x="1592" y="9730"/>
                    <a:pt x="3220" y="9358"/>
                  </a:cubicBezTo>
                  <a:cubicBezTo>
                    <a:pt x="3664" y="9234"/>
                    <a:pt x="4107" y="9234"/>
                    <a:pt x="4551" y="9109"/>
                  </a:cubicBezTo>
                  <a:cubicBezTo>
                    <a:pt x="7066" y="8737"/>
                    <a:pt x="7510" y="8116"/>
                    <a:pt x="7066" y="5882"/>
                  </a:cubicBezTo>
                  <a:cubicBezTo>
                    <a:pt x="6918" y="5013"/>
                    <a:pt x="6623" y="4144"/>
                    <a:pt x="6475" y="3151"/>
                  </a:cubicBezTo>
                  <a:cubicBezTo>
                    <a:pt x="6327" y="2654"/>
                    <a:pt x="6327" y="2034"/>
                    <a:pt x="6475" y="1537"/>
                  </a:cubicBezTo>
                  <a:cubicBezTo>
                    <a:pt x="6770" y="296"/>
                    <a:pt x="8250" y="-325"/>
                    <a:pt x="9581" y="172"/>
                  </a:cubicBezTo>
                  <a:cubicBezTo>
                    <a:pt x="10765" y="668"/>
                    <a:pt x="11505" y="1413"/>
                    <a:pt x="11653" y="2654"/>
                  </a:cubicBezTo>
                  <a:cubicBezTo>
                    <a:pt x="11800" y="3523"/>
                    <a:pt x="11948" y="4516"/>
                    <a:pt x="12244" y="5385"/>
                  </a:cubicBezTo>
                  <a:cubicBezTo>
                    <a:pt x="12688" y="6751"/>
                    <a:pt x="13132" y="6999"/>
                    <a:pt x="14759" y="6627"/>
                  </a:cubicBezTo>
                  <a:cubicBezTo>
                    <a:pt x="15499" y="6503"/>
                    <a:pt x="16091" y="6254"/>
                    <a:pt x="16831" y="6130"/>
                  </a:cubicBezTo>
                  <a:cubicBezTo>
                    <a:pt x="17423" y="6006"/>
                    <a:pt x="18162" y="6006"/>
                    <a:pt x="18754" y="6006"/>
                  </a:cubicBezTo>
                  <a:cubicBezTo>
                    <a:pt x="19938" y="6130"/>
                    <a:pt x="21269" y="7123"/>
                    <a:pt x="21269" y="7868"/>
                  </a:cubicBezTo>
                  <a:cubicBezTo>
                    <a:pt x="21417" y="8737"/>
                    <a:pt x="20825" y="9482"/>
                    <a:pt x="19938" y="9978"/>
                  </a:cubicBezTo>
                  <a:cubicBezTo>
                    <a:pt x="19198" y="10475"/>
                    <a:pt x="18310" y="10723"/>
                    <a:pt x="17570" y="10972"/>
                  </a:cubicBezTo>
                  <a:cubicBezTo>
                    <a:pt x="16831" y="11220"/>
                    <a:pt x="16091" y="11344"/>
                    <a:pt x="15203" y="11592"/>
                  </a:cubicBezTo>
                  <a:cubicBezTo>
                    <a:pt x="13872" y="11965"/>
                    <a:pt x="13132" y="12834"/>
                    <a:pt x="13132" y="14075"/>
                  </a:cubicBezTo>
                  <a:cubicBezTo>
                    <a:pt x="13132" y="15068"/>
                    <a:pt x="13428" y="16061"/>
                    <a:pt x="13576" y="17054"/>
                  </a:cubicBezTo>
                  <a:cubicBezTo>
                    <a:pt x="13576" y="17923"/>
                    <a:pt x="13724" y="18420"/>
                    <a:pt x="13872" y="18916"/>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grpSp>
      <p:grpSp>
        <p:nvGrpSpPr>
          <p:cNvPr id="39" name="Group 38">
            <a:extLst>
              <a:ext uri="{FF2B5EF4-FFF2-40B4-BE49-F238E27FC236}">
                <a16:creationId xmlns:a16="http://schemas.microsoft.com/office/drawing/2014/main" id="{DA312307-DCAF-9B48-A780-3674D08A4B76}"/>
              </a:ext>
            </a:extLst>
          </p:cNvPr>
          <p:cNvGrpSpPr/>
          <p:nvPr userDrawn="1"/>
        </p:nvGrpSpPr>
        <p:grpSpPr>
          <a:xfrm>
            <a:off x="630487" y="3566345"/>
            <a:ext cx="1074087" cy="1429435"/>
            <a:chOff x="7218375" y="3746037"/>
            <a:chExt cx="1074086" cy="1429435"/>
          </a:xfrm>
          <a:solidFill>
            <a:schemeClr val="accent3"/>
          </a:solidFill>
        </p:grpSpPr>
        <p:sp>
          <p:nvSpPr>
            <p:cNvPr id="40" name="Shape">
              <a:extLst>
                <a:ext uri="{FF2B5EF4-FFF2-40B4-BE49-F238E27FC236}">
                  <a16:creationId xmlns:a16="http://schemas.microsoft.com/office/drawing/2014/main" id="{36BE7F10-5CB6-C54E-B1AB-7881BE9888CD}"/>
                </a:ext>
              </a:extLst>
            </p:cNvPr>
            <p:cNvSpPr/>
            <p:nvPr/>
          </p:nvSpPr>
          <p:spPr>
            <a:xfrm>
              <a:off x="7218375" y="3746037"/>
              <a:ext cx="881093" cy="1429435"/>
            </a:xfrm>
            <a:custGeom>
              <a:avLst/>
              <a:gdLst/>
              <a:ahLst/>
              <a:cxnLst>
                <a:cxn ang="0">
                  <a:pos x="wd2" y="hd2"/>
                </a:cxn>
                <a:cxn ang="5400000">
                  <a:pos x="wd2" y="hd2"/>
                </a:cxn>
                <a:cxn ang="10800000">
                  <a:pos x="wd2" y="hd2"/>
                </a:cxn>
                <a:cxn ang="16200000">
                  <a:pos x="wd2" y="hd2"/>
                </a:cxn>
              </a:cxnLst>
              <a:rect l="0" t="0" r="r" b="b"/>
              <a:pathLst>
                <a:path w="21391" h="21550" extrusionOk="0">
                  <a:moveTo>
                    <a:pt x="13226" y="21550"/>
                  </a:moveTo>
                  <a:cubicBezTo>
                    <a:pt x="12873" y="21532"/>
                    <a:pt x="12608" y="21513"/>
                    <a:pt x="12314" y="21495"/>
                  </a:cubicBezTo>
                  <a:cubicBezTo>
                    <a:pt x="11990" y="21477"/>
                    <a:pt x="11666" y="21477"/>
                    <a:pt x="11343" y="21477"/>
                  </a:cubicBezTo>
                  <a:cubicBezTo>
                    <a:pt x="11048" y="21477"/>
                    <a:pt x="10754" y="21459"/>
                    <a:pt x="10489" y="21459"/>
                  </a:cubicBezTo>
                  <a:cubicBezTo>
                    <a:pt x="10313" y="21459"/>
                    <a:pt x="10136" y="21422"/>
                    <a:pt x="9959" y="21404"/>
                  </a:cubicBezTo>
                  <a:cubicBezTo>
                    <a:pt x="9047" y="21367"/>
                    <a:pt x="8223" y="21148"/>
                    <a:pt x="7399" y="20892"/>
                  </a:cubicBezTo>
                  <a:cubicBezTo>
                    <a:pt x="6840" y="20709"/>
                    <a:pt x="6487" y="20417"/>
                    <a:pt x="6340" y="20033"/>
                  </a:cubicBezTo>
                  <a:cubicBezTo>
                    <a:pt x="6104" y="19522"/>
                    <a:pt x="5898" y="18992"/>
                    <a:pt x="5692" y="18480"/>
                  </a:cubicBezTo>
                  <a:cubicBezTo>
                    <a:pt x="5604" y="18261"/>
                    <a:pt x="5634" y="18060"/>
                    <a:pt x="5781" y="17859"/>
                  </a:cubicBezTo>
                  <a:cubicBezTo>
                    <a:pt x="6193" y="17274"/>
                    <a:pt x="6811" y="16817"/>
                    <a:pt x="7694" y="16470"/>
                  </a:cubicBezTo>
                  <a:cubicBezTo>
                    <a:pt x="8282" y="16251"/>
                    <a:pt x="8282" y="16251"/>
                    <a:pt x="7900" y="15885"/>
                  </a:cubicBezTo>
                  <a:cubicBezTo>
                    <a:pt x="7841" y="15830"/>
                    <a:pt x="7811" y="15794"/>
                    <a:pt x="7752" y="15739"/>
                  </a:cubicBezTo>
                  <a:cubicBezTo>
                    <a:pt x="7017" y="15264"/>
                    <a:pt x="6516" y="14697"/>
                    <a:pt x="6016" y="14131"/>
                  </a:cubicBezTo>
                  <a:cubicBezTo>
                    <a:pt x="5898" y="14003"/>
                    <a:pt x="5751" y="13893"/>
                    <a:pt x="5634" y="13765"/>
                  </a:cubicBezTo>
                  <a:cubicBezTo>
                    <a:pt x="5163" y="13272"/>
                    <a:pt x="4574" y="12797"/>
                    <a:pt x="4015" y="12340"/>
                  </a:cubicBezTo>
                  <a:cubicBezTo>
                    <a:pt x="3574" y="11974"/>
                    <a:pt x="3132" y="11591"/>
                    <a:pt x="2691" y="11225"/>
                  </a:cubicBezTo>
                  <a:cubicBezTo>
                    <a:pt x="2426" y="11006"/>
                    <a:pt x="2043" y="10860"/>
                    <a:pt x="1631" y="10768"/>
                  </a:cubicBezTo>
                  <a:cubicBezTo>
                    <a:pt x="984" y="10622"/>
                    <a:pt x="543" y="10330"/>
                    <a:pt x="189" y="10001"/>
                  </a:cubicBezTo>
                  <a:cubicBezTo>
                    <a:pt x="72" y="9909"/>
                    <a:pt x="42" y="9781"/>
                    <a:pt x="13" y="9654"/>
                  </a:cubicBezTo>
                  <a:cubicBezTo>
                    <a:pt x="-17" y="9562"/>
                    <a:pt x="13" y="9453"/>
                    <a:pt x="13" y="9343"/>
                  </a:cubicBezTo>
                  <a:cubicBezTo>
                    <a:pt x="-46" y="8776"/>
                    <a:pt x="307" y="8338"/>
                    <a:pt x="1043" y="8009"/>
                  </a:cubicBezTo>
                  <a:cubicBezTo>
                    <a:pt x="1161" y="7954"/>
                    <a:pt x="1278" y="7863"/>
                    <a:pt x="1308" y="7771"/>
                  </a:cubicBezTo>
                  <a:cubicBezTo>
                    <a:pt x="1543" y="7388"/>
                    <a:pt x="1867" y="7077"/>
                    <a:pt x="2308" y="6785"/>
                  </a:cubicBezTo>
                  <a:cubicBezTo>
                    <a:pt x="2397" y="6711"/>
                    <a:pt x="2514" y="6657"/>
                    <a:pt x="2573" y="6584"/>
                  </a:cubicBezTo>
                  <a:cubicBezTo>
                    <a:pt x="3456" y="5834"/>
                    <a:pt x="4309" y="5085"/>
                    <a:pt x="5192" y="4354"/>
                  </a:cubicBezTo>
                  <a:cubicBezTo>
                    <a:pt x="5516" y="4080"/>
                    <a:pt x="5898" y="3824"/>
                    <a:pt x="6281" y="3550"/>
                  </a:cubicBezTo>
                  <a:cubicBezTo>
                    <a:pt x="6369" y="3495"/>
                    <a:pt x="6458" y="3440"/>
                    <a:pt x="6546" y="3367"/>
                  </a:cubicBezTo>
                  <a:cubicBezTo>
                    <a:pt x="6840" y="3093"/>
                    <a:pt x="7193" y="2856"/>
                    <a:pt x="7576" y="2636"/>
                  </a:cubicBezTo>
                  <a:cubicBezTo>
                    <a:pt x="7988" y="2399"/>
                    <a:pt x="8017" y="2234"/>
                    <a:pt x="7782" y="1905"/>
                  </a:cubicBezTo>
                  <a:cubicBezTo>
                    <a:pt x="7664" y="1741"/>
                    <a:pt x="7517" y="1558"/>
                    <a:pt x="7370" y="1394"/>
                  </a:cubicBezTo>
                  <a:cubicBezTo>
                    <a:pt x="7252" y="1247"/>
                    <a:pt x="7252" y="1120"/>
                    <a:pt x="7399" y="973"/>
                  </a:cubicBezTo>
                  <a:cubicBezTo>
                    <a:pt x="7546" y="864"/>
                    <a:pt x="7664" y="736"/>
                    <a:pt x="7841" y="644"/>
                  </a:cubicBezTo>
                  <a:cubicBezTo>
                    <a:pt x="8312" y="370"/>
                    <a:pt x="8841" y="169"/>
                    <a:pt x="9459" y="41"/>
                  </a:cubicBezTo>
                  <a:cubicBezTo>
                    <a:pt x="9930" y="-50"/>
                    <a:pt x="10283" y="5"/>
                    <a:pt x="10607" y="242"/>
                  </a:cubicBezTo>
                  <a:cubicBezTo>
                    <a:pt x="11166" y="663"/>
                    <a:pt x="11755" y="1046"/>
                    <a:pt x="12343" y="1448"/>
                  </a:cubicBezTo>
                  <a:cubicBezTo>
                    <a:pt x="12520" y="1576"/>
                    <a:pt x="12667" y="1723"/>
                    <a:pt x="12814" y="1851"/>
                  </a:cubicBezTo>
                  <a:cubicBezTo>
                    <a:pt x="12902" y="1924"/>
                    <a:pt x="12991" y="2015"/>
                    <a:pt x="13108" y="2088"/>
                  </a:cubicBezTo>
                  <a:cubicBezTo>
                    <a:pt x="13314" y="2253"/>
                    <a:pt x="13579" y="2307"/>
                    <a:pt x="13932" y="2271"/>
                  </a:cubicBezTo>
                  <a:cubicBezTo>
                    <a:pt x="14403" y="2234"/>
                    <a:pt x="14874" y="2234"/>
                    <a:pt x="15345" y="2234"/>
                  </a:cubicBezTo>
                  <a:cubicBezTo>
                    <a:pt x="15668" y="2234"/>
                    <a:pt x="15992" y="2271"/>
                    <a:pt x="16286" y="2344"/>
                  </a:cubicBezTo>
                  <a:cubicBezTo>
                    <a:pt x="16404" y="2380"/>
                    <a:pt x="16522" y="2417"/>
                    <a:pt x="16640" y="2435"/>
                  </a:cubicBezTo>
                  <a:cubicBezTo>
                    <a:pt x="17169" y="2527"/>
                    <a:pt x="17611" y="2655"/>
                    <a:pt x="17964" y="2910"/>
                  </a:cubicBezTo>
                  <a:cubicBezTo>
                    <a:pt x="18052" y="2983"/>
                    <a:pt x="18199" y="3020"/>
                    <a:pt x="18317" y="3075"/>
                  </a:cubicBezTo>
                  <a:cubicBezTo>
                    <a:pt x="18494" y="3166"/>
                    <a:pt x="18670" y="3258"/>
                    <a:pt x="18847" y="3367"/>
                  </a:cubicBezTo>
                  <a:cubicBezTo>
                    <a:pt x="19318" y="3660"/>
                    <a:pt x="19788" y="3970"/>
                    <a:pt x="20259" y="4244"/>
                  </a:cubicBezTo>
                  <a:cubicBezTo>
                    <a:pt x="20524" y="4391"/>
                    <a:pt x="20730" y="4555"/>
                    <a:pt x="20877" y="4738"/>
                  </a:cubicBezTo>
                  <a:cubicBezTo>
                    <a:pt x="20995" y="4884"/>
                    <a:pt x="21113" y="5012"/>
                    <a:pt x="21230" y="5158"/>
                  </a:cubicBezTo>
                  <a:cubicBezTo>
                    <a:pt x="21495" y="5450"/>
                    <a:pt x="21436" y="5652"/>
                    <a:pt x="21024" y="5871"/>
                  </a:cubicBezTo>
                  <a:cubicBezTo>
                    <a:pt x="20553" y="6127"/>
                    <a:pt x="20053" y="6382"/>
                    <a:pt x="19582" y="6638"/>
                  </a:cubicBezTo>
                  <a:cubicBezTo>
                    <a:pt x="19317" y="6785"/>
                    <a:pt x="19288" y="6821"/>
                    <a:pt x="19406" y="7004"/>
                  </a:cubicBezTo>
                  <a:cubicBezTo>
                    <a:pt x="19641" y="7369"/>
                    <a:pt x="19729" y="7753"/>
                    <a:pt x="19700" y="8119"/>
                  </a:cubicBezTo>
                  <a:cubicBezTo>
                    <a:pt x="19671" y="8521"/>
                    <a:pt x="19524" y="8923"/>
                    <a:pt x="19406" y="9306"/>
                  </a:cubicBezTo>
                  <a:cubicBezTo>
                    <a:pt x="19347" y="9471"/>
                    <a:pt x="19141" y="9599"/>
                    <a:pt x="18906" y="9690"/>
                  </a:cubicBezTo>
                  <a:cubicBezTo>
                    <a:pt x="18641" y="9818"/>
                    <a:pt x="18346" y="9946"/>
                    <a:pt x="18052" y="10056"/>
                  </a:cubicBezTo>
                  <a:cubicBezTo>
                    <a:pt x="17552" y="10238"/>
                    <a:pt x="16993" y="10385"/>
                    <a:pt x="16434" y="10403"/>
                  </a:cubicBezTo>
                  <a:cubicBezTo>
                    <a:pt x="15462" y="10439"/>
                    <a:pt x="14521" y="10330"/>
                    <a:pt x="13844" y="9818"/>
                  </a:cubicBezTo>
                  <a:cubicBezTo>
                    <a:pt x="13667" y="9690"/>
                    <a:pt x="13461" y="9580"/>
                    <a:pt x="13285" y="9453"/>
                  </a:cubicBezTo>
                  <a:cubicBezTo>
                    <a:pt x="13079" y="9325"/>
                    <a:pt x="12843" y="9270"/>
                    <a:pt x="12608" y="9379"/>
                  </a:cubicBezTo>
                  <a:cubicBezTo>
                    <a:pt x="11961" y="9672"/>
                    <a:pt x="11166" y="9745"/>
                    <a:pt x="10460" y="9928"/>
                  </a:cubicBezTo>
                  <a:cubicBezTo>
                    <a:pt x="10107" y="10019"/>
                    <a:pt x="9724" y="10037"/>
                    <a:pt x="9341" y="10074"/>
                  </a:cubicBezTo>
                  <a:cubicBezTo>
                    <a:pt x="9106" y="10092"/>
                    <a:pt x="8871" y="10056"/>
                    <a:pt x="8694" y="9928"/>
                  </a:cubicBezTo>
                  <a:cubicBezTo>
                    <a:pt x="8429" y="9745"/>
                    <a:pt x="8135" y="9562"/>
                    <a:pt x="8047" y="9325"/>
                  </a:cubicBezTo>
                  <a:cubicBezTo>
                    <a:pt x="7900" y="8977"/>
                    <a:pt x="7752" y="8612"/>
                    <a:pt x="7635" y="8246"/>
                  </a:cubicBezTo>
                  <a:cubicBezTo>
                    <a:pt x="7605" y="8210"/>
                    <a:pt x="7635" y="8155"/>
                    <a:pt x="7605" y="8119"/>
                  </a:cubicBezTo>
                  <a:cubicBezTo>
                    <a:pt x="7429" y="7863"/>
                    <a:pt x="7488" y="7589"/>
                    <a:pt x="7605" y="7333"/>
                  </a:cubicBezTo>
                  <a:cubicBezTo>
                    <a:pt x="7782" y="6876"/>
                    <a:pt x="7900" y="6419"/>
                    <a:pt x="8164" y="5962"/>
                  </a:cubicBezTo>
                  <a:cubicBezTo>
                    <a:pt x="8429" y="5542"/>
                    <a:pt x="8724" y="5140"/>
                    <a:pt x="9077" y="4738"/>
                  </a:cubicBezTo>
                  <a:cubicBezTo>
                    <a:pt x="9253" y="4537"/>
                    <a:pt x="9312" y="4336"/>
                    <a:pt x="9106" y="4135"/>
                  </a:cubicBezTo>
                  <a:cubicBezTo>
                    <a:pt x="8988" y="4025"/>
                    <a:pt x="8871" y="3989"/>
                    <a:pt x="8723" y="4098"/>
                  </a:cubicBezTo>
                  <a:cubicBezTo>
                    <a:pt x="8547" y="4226"/>
                    <a:pt x="8400" y="4372"/>
                    <a:pt x="8253" y="4500"/>
                  </a:cubicBezTo>
                  <a:cubicBezTo>
                    <a:pt x="8017" y="4701"/>
                    <a:pt x="7811" y="4921"/>
                    <a:pt x="7605" y="5122"/>
                  </a:cubicBezTo>
                  <a:cubicBezTo>
                    <a:pt x="7546" y="5176"/>
                    <a:pt x="7488" y="5231"/>
                    <a:pt x="7429" y="5286"/>
                  </a:cubicBezTo>
                  <a:cubicBezTo>
                    <a:pt x="6840" y="5907"/>
                    <a:pt x="6252" y="6547"/>
                    <a:pt x="5634" y="7168"/>
                  </a:cubicBezTo>
                  <a:cubicBezTo>
                    <a:pt x="5310" y="7497"/>
                    <a:pt x="4957" y="7790"/>
                    <a:pt x="4604" y="8119"/>
                  </a:cubicBezTo>
                  <a:cubicBezTo>
                    <a:pt x="4456" y="8265"/>
                    <a:pt x="4339" y="8411"/>
                    <a:pt x="4192" y="8557"/>
                  </a:cubicBezTo>
                  <a:cubicBezTo>
                    <a:pt x="4074" y="8685"/>
                    <a:pt x="4103" y="8795"/>
                    <a:pt x="4221" y="8904"/>
                  </a:cubicBezTo>
                  <a:cubicBezTo>
                    <a:pt x="4456" y="9087"/>
                    <a:pt x="4545" y="9306"/>
                    <a:pt x="4515" y="9544"/>
                  </a:cubicBezTo>
                  <a:cubicBezTo>
                    <a:pt x="4486" y="9672"/>
                    <a:pt x="4574" y="9763"/>
                    <a:pt x="4692" y="9836"/>
                  </a:cubicBezTo>
                  <a:cubicBezTo>
                    <a:pt x="4839" y="9928"/>
                    <a:pt x="4986" y="10001"/>
                    <a:pt x="5104" y="10092"/>
                  </a:cubicBezTo>
                  <a:cubicBezTo>
                    <a:pt x="5545" y="10403"/>
                    <a:pt x="5987" y="10713"/>
                    <a:pt x="6428" y="11024"/>
                  </a:cubicBezTo>
                  <a:cubicBezTo>
                    <a:pt x="6928" y="11408"/>
                    <a:pt x="7399" y="11773"/>
                    <a:pt x="7841" y="12175"/>
                  </a:cubicBezTo>
                  <a:cubicBezTo>
                    <a:pt x="8959" y="13199"/>
                    <a:pt x="10048" y="14259"/>
                    <a:pt x="11137" y="15300"/>
                  </a:cubicBezTo>
                  <a:cubicBezTo>
                    <a:pt x="11195" y="15355"/>
                    <a:pt x="11225" y="15392"/>
                    <a:pt x="11284" y="15446"/>
                  </a:cubicBezTo>
                  <a:cubicBezTo>
                    <a:pt x="11401" y="15556"/>
                    <a:pt x="11549" y="15593"/>
                    <a:pt x="11755" y="15574"/>
                  </a:cubicBezTo>
                  <a:cubicBezTo>
                    <a:pt x="11843" y="15556"/>
                    <a:pt x="11931" y="15556"/>
                    <a:pt x="12019" y="15538"/>
                  </a:cubicBezTo>
                  <a:cubicBezTo>
                    <a:pt x="12520" y="15410"/>
                    <a:pt x="13049" y="15410"/>
                    <a:pt x="13579" y="15410"/>
                  </a:cubicBezTo>
                  <a:cubicBezTo>
                    <a:pt x="14315" y="15410"/>
                    <a:pt x="15050" y="15410"/>
                    <a:pt x="15786" y="15520"/>
                  </a:cubicBezTo>
                  <a:cubicBezTo>
                    <a:pt x="15845" y="15538"/>
                    <a:pt x="15933" y="15538"/>
                    <a:pt x="15992" y="15538"/>
                  </a:cubicBezTo>
                  <a:cubicBezTo>
                    <a:pt x="17022" y="15520"/>
                    <a:pt x="17934" y="15775"/>
                    <a:pt x="18847" y="16031"/>
                  </a:cubicBezTo>
                  <a:cubicBezTo>
                    <a:pt x="19288" y="16141"/>
                    <a:pt x="19641" y="16360"/>
                    <a:pt x="20053" y="16543"/>
                  </a:cubicBezTo>
                  <a:cubicBezTo>
                    <a:pt x="20406" y="16908"/>
                    <a:pt x="20907" y="17256"/>
                    <a:pt x="20877" y="17731"/>
                  </a:cubicBezTo>
                  <a:cubicBezTo>
                    <a:pt x="20877" y="17968"/>
                    <a:pt x="20936" y="18188"/>
                    <a:pt x="21113" y="18370"/>
                  </a:cubicBezTo>
                  <a:cubicBezTo>
                    <a:pt x="21554" y="18845"/>
                    <a:pt x="21230" y="19741"/>
                    <a:pt x="20347" y="20106"/>
                  </a:cubicBezTo>
                  <a:cubicBezTo>
                    <a:pt x="19317" y="20545"/>
                    <a:pt x="18199" y="20856"/>
                    <a:pt x="16993" y="21002"/>
                  </a:cubicBezTo>
                  <a:cubicBezTo>
                    <a:pt x="16846" y="21020"/>
                    <a:pt x="16698" y="21020"/>
                    <a:pt x="16581" y="21057"/>
                  </a:cubicBezTo>
                  <a:cubicBezTo>
                    <a:pt x="16139" y="21185"/>
                    <a:pt x="15639" y="21221"/>
                    <a:pt x="15168" y="21276"/>
                  </a:cubicBezTo>
                  <a:cubicBezTo>
                    <a:pt x="14786" y="21312"/>
                    <a:pt x="14432" y="21367"/>
                    <a:pt x="14050" y="21422"/>
                  </a:cubicBezTo>
                  <a:cubicBezTo>
                    <a:pt x="13785" y="21513"/>
                    <a:pt x="13491" y="21532"/>
                    <a:pt x="13226" y="21550"/>
                  </a:cubicBezTo>
                  <a:close/>
                  <a:moveTo>
                    <a:pt x="8547" y="8082"/>
                  </a:moveTo>
                  <a:cubicBezTo>
                    <a:pt x="8635" y="8393"/>
                    <a:pt x="8723" y="8758"/>
                    <a:pt x="8841" y="9124"/>
                  </a:cubicBezTo>
                  <a:cubicBezTo>
                    <a:pt x="8841" y="9142"/>
                    <a:pt x="8871" y="9160"/>
                    <a:pt x="8871" y="9178"/>
                  </a:cubicBezTo>
                  <a:cubicBezTo>
                    <a:pt x="8988" y="9361"/>
                    <a:pt x="9135" y="9434"/>
                    <a:pt x="9459" y="9416"/>
                  </a:cubicBezTo>
                  <a:cubicBezTo>
                    <a:pt x="9606" y="9416"/>
                    <a:pt x="9783" y="9379"/>
                    <a:pt x="9930" y="9361"/>
                  </a:cubicBezTo>
                  <a:cubicBezTo>
                    <a:pt x="10725" y="9215"/>
                    <a:pt x="11490" y="8996"/>
                    <a:pt x="12225" y="8740"/>
                  </a:cubicBezTo>
                  <a:cubicBezTo>
                    <a:pt x="13285" y="8393"/>
                    <a:pt x="14374" y="8045"/>
                    <a:pt x="15404" y="7662"/>
                  </a:cubicBezTo>
                  <a:cubicBezTo>
                    <a:pt x="16022" y="7442"/>
                    <a:pt x="16610" y="7205"/>
                    <a:pt x="17169" y="6949"/>
                  </a:cubicBezTo>
                  <a:cubicBezTo>
                    <a:pt x="17787" y="6657"/>
                    <a:pt x="18346" y="6328"/>
                    <a:pt x="18935" y="6017"/>
                  </a:cubicBezTo>
                  <a:cubicBezTo>
                    <a:pt x="19229" y="5853"/>
                    <a:pt x="19553" y="5706"/>
                    <a:pt x="19847" y="5542"/>
                  </a:cubicBezTo>
                  <a:cubicBezTo>
                    <a:pt x="20141" y="5377"/>
                    <a:pt x="20141" y="5323"/>
                    <a:pt x="19906" y="5122"/>
                  </a:cubicBezTo>
                  <a:cubicBezTo>
                    <a:pt x="19877" y="5103"/>
                    <a:pt x="19847" y="5085"/>
                    <a:pt x="19847" y="5067"/>
                  </a:cubicBezTo>
                  <a:cubicBezTo>
                    <a:pt x="19200" y="4610"/>
                    <a:pt x="18582" y="4153"/>
                    <a:pt x="17905" y="3714"/>
                  </a:cubicBezTo>
                  <a:cubicBezTo>
                    <a:pt x="17405" y="3386"/>
                    <a:pt x="16757" y="3239"/>
                    <a:pt x="16110" y="3130"/>
                  </a:cubicBezTo>
                  <a:cubicBezTo>
                    <a:pt x="15139" y="2983"/>
                    <a:pt x="14168" y="3075"/>
                    <a:pt x="13226" y="3276"/>
                  </a:cubicBezTo>
                  <a:cubicBezTo>
                    <a:pt x="13020" y="3312"/>
                    <a:pt x="12814" y="3386"/>
                    <a:pt x="12667" y="3459"/>
                  </a:cubicBezTo>
                  <a:cubicBezTo>
                    <a:pt x="12137" y="3733"/>
                    <a:pt x="11607" y="4007"/>
                    <a:pt x="11107" y="4299"/>
                  </a:cubicBezTo>
                  <a:cubicBezTo>
                    <a:pt x="10813" y="4464"/>
                    <a:pt x="10577" y="4665"/>
                    <a:pt x="10519" y="4921"/>
                  </a:cubicBezTo>
                  <a:cubicBezTo>
                    <a:pt x="10519" y="4994"/>
                    <a:pt x="10371" y="5067"/>
                    <a:pt x="10254" y="5122"/>
                  </a:cubicBezTo>
                  <a:cubicBezTo>
                    <a:pt x="10048" y="5213"/>
                    <a:pt x="9901" y="5323"/>
                    <a:pt x="9812" y="5450"/>
                  </a:cubicBezTo>
                  <a:cubicBezTo>
                    <a:pt x="9606" y="5779"/>
                    <a:pt x="9371" y="6090"/>
                    <a:pt x="9194" y="6419"/>
                  </a:cubicBezTo>
                  <a:cubicBezTo>
                    <a:pt x="8959" y="6839"/>
                    <a:pt x="8782" y="7278"/>
                    <a:pt x="8606" y="7716"/>
                  </a:cubicBezTo>
                  <a:cubicBezTo>
                    <a:pt x="8576" y="7808"/>
                    <a:pt x="8576" y="7917"/>
                    <a:pt x="8547" y="8082"/>
                  </a:cubicBezTo>
                  <a:close/>
                  <a:moveTo>
                    <a:pt x="11460" y="19394"/>
                  </a:moveTo>
                  <a:cubicBezTo>
                    <a:pt x="13432" y="19394"/>
                    <a:pt x="13491" y="19394"/>
                    <a:pt x="15080" y="19101"/>
                  </a:cubicBezTo>
                  <a:cubicBezTo>
                    <a:pt x="15433" y="19028"/>
                    <a:pt x="15786" y="18955"/>
                    <a:pt x="16139" y="18864"/>
                  </a:cubicBezTo>
                  <a:cubicBezTo>
                    <a:pt x="16757" y="18718"/>
                    <a:pt x="17405" y="18608"/>
                    <a:pt x="18023" y="18443"/>
                  </a:cubicBezTo>
                  <a:cubicBezTo>
                    <a:pt x="18729" y="18261"/>
                    <a:pt x="19200" y="17895"/>
                    <a:pt x="19494" y="17457"/>
                  </a:cubicBezTo>
                  <a:cubicBezTo>
                    <a:pt x="19612" y="17310"/>
                    <a:pt x="19582" y="17164"/>
                    <a:pt x="19406" y="17055"/>
                  </a:cubicBezTo>
                  <a:cubicBezTo>
                    <a:pt x="19229" y="16945"/>
                    <a:pt x="19053" y="16817"/>
                    <a:pt x="18847" y="16744"/>
                  </a:cubicBezTo>
                  <a:cubicBezTo>
                    <a:pt x="18493" y="16616"/>
                    <a:pt x="18082" y="16525"/>
                    <a:pt x="17699" y="16433"/>
                  </a:cubicBezTo>
                  <a:cubicBezTo>
                    <a:pt x="16787" y="16232"/>
                    <a:pt x="15816" y="16251"/>
                    <a:pt x="14874" y="16159"/>
                  </a:cubicBezTo>
                  <a:cubicBezTo>
                    <a:pt x="14315" y="16104"/>
                    <a:pt x="13756" y="16141"/>
                    <a:pt x="13196" y="16159"/>
                  </a:cubicBezTo>
                  <a:cubicBezTo>
                    <a:pt x="12990" y="16159"/>
                    <a:pt x="12814" y="16177"/>
                    <a:pt x="12608" y="16196"/>
                  </a:cubicBezTo>
                  <a:cubicBezTo>
                    <a:pt x="12461" y="16214"/>
                    <a:pt x="12373" y="16269"/>
                    <a:pt x="12402" y="16360"/>
                  </a:cubicBezTo>
                  <a:cubicBezTo>
                    <a:pt x="12461" y="16579"/>
                    <a:pt x="12490" y="16799"/>
                    <a:pt x="12578" y="17018"/>
                  </a:cubicBezTo>
                  <a:cubicBezTo>
                    <a:pt x="12696" y="17329"/>
                    <a:pt x="12549" y="17530"/>
                    <a:pt x="12078" y="17676"/>
                  </a:cubicBezTo>
                  <a:cubicBezTo>
                    <a:pt x="11902" y="17731"/>
                    <a:pt x="11725" y="17767"/>
                    <a:pt x="11519" y="17804"/>
                  </a:cubicBezTo>
                  <a:cubicBezTo>
                    <a:pt x="10842" y="17968"/>
                    <a:pt x="10254" y="17840"/>
                    <a:pt x="9753" y="17530"/>
                  </a:cubicBezTo>
                  <a:cubicBezTo>
                    <a:pt x="9518" y="17384"/>
                    <a:pt x="9312" y="17201"/>
                    <a:pt x="9106" y="17036"/>
                  </a:cubicBezTo>
                  <a:cubicBezTo>
                    <a:pt x="8900" y="16890"/>
                    <a:pt x="8812" y="16890"/>
                    <a:pt x="8547" y="16981"/>
                  </a:cubicBezTo>
                  <a:cubicBezTo>
                    <a:pt x="8076" y="17146"/>
                    <a:pt x="7693" y="17347"/>
                    <a:pt x="7340" y="17603"/>
                  </a:cubicBezTo>
                  <a:cubicBezTo>
                    <a:pt x="7164" y="17731"/>
                    <a:pt x="7046" y="17895"/>
                    <a:pt x="6958" y="18041"/>
                  </a:cubicBezTo>
                  <a:cubicBezTo>
                    <a:pt x="6811" y="18297"/>
                    <a:pt x="6899" y="18535"/>
                    <a:pt x="7223" y="18718"/>
                  </a:cubicBezTo>
                  <a:cubicBezTo>
                    <a:pt x="7370" y="18809"/>
                    <a:pt x="7546" y="18900"/>
                    <a:pt x="7752" y="18955"/>
                  </a:cubicBezTo>
                  <a:cubicBezTo>
                    <a:pt x="8606" y="19211"/>
                    <a:pt x="9489" y="19412"/>
                    <a:pt x="10430" y="19375"/>
                  </a:cubicBezTo>
                  <a:cubicBezTo>
                    <a:pt x="10813" y="19375"/>
                    <a:pt x="11137" y="19394"/>
                    <a:pt x="11460" y="19394"/>
                  </a:cubicBezTo>
                  <a:close/>
                  <a:moveTo>
                    <a:pt x="12225" y="20819"/>
                  </a:moveTo>
                  <a:cubicBezTo>
                    <a:pt x="12608" y="20801"/>
                    <a:pt x="13020" y="20764"/>
                    <a:pt x="13432" y="20746"/>
                  </a:cubicBezTo>
                  <a:cubicBezTo>
                    <a:pt x="14109" y="20728"/>
                    <a:pt x="14786" y="20600"/>
                    <a:pt x="15462" y="20545"/>
                  </a:cubicBezTo>
                  <a:cubicBezTo>
                    <a:pt x="15757" y="20527"/>
                    <a:pt x="16051" y="20472"/>
                    <a:pt x="16345" y="20417"/>
                  </a:cubicBezTo>
                  <a:cubicBezTo>
                    <a:pt x="16787" y="20344"/>
                    <a:pt x="17199" y="20253"/>
                    <a:pt x="17640" y="20179"/>
                  </a:cubicBezTo>
                  <a:cubicBezTo>
                    <a:pt x="17964" y="20106"/>
                    <a:pt x="18288" y="20052"/>
                    <a:pt x="18611" y="19960"/>
                  </a:cubicBezTo>
                  <a:cubicBezTo>
                    <a:pt x="19259" y="19759"/>
                    <a:pt x="19671" y="19430"/>
                    <a:pt x="19965" y="19046"/>
                  </a:cubicBezTo>
                  <a:cubicBezTo>
                    <a:pt x="20024" y="18973"/>
                    <a:pt x="20024" y="18864"/>
                    <a:pt x="20024" y="18791"/>
                  </a:cubicBezTo>
                  <a:cubicBezTo>
                    <a:pt x="19994" y="18608"/>
                    <a:pt x="19788" y="18571"/>
                    <a:pt x="19582" y="18681"/>
                  </a:cubicBezTo>
                  <a:cubicBezTo>
                    <a:pt x="19376" y="18791"/>
                    <a:pt x="19170" y="18900"/>
                    <a:pt x="18964" y="19010"/>
                  </a:cubicBezTo>
                  <a:cubicBezTo>
                    <a:pt x="18288" y="19321"/>
                    <a:pt x="17405" y="19394"/>
                    <a:pt x="16669" y="19649"/>
                  </a:cubicBezTo>
                  <a:cubicBezTo>
                    <a:pt x="16610" y="19668"/>
                    <a:pt x="16522" y="19668"/>
                    <a:pt x="16463" y="19686"/>
                  </a:cubicBezTo>
                  <a:cubicBezTo>
                    <a:pt x="16051" y="19759"/>
                    <a:pt x="15668" y="19832"/>
                    <a:pt x="15256" y="19887"/>
                  </a:cubicBezTo>
                  <a:cubicBezTo>
                    <a:pt x="14786" y="19960"/>
                    <a:pt x="14315" y="20052"/>
                    <a:pt x="13844" y="20088"/>
                  </a:cubicBezTo>
                  <a:cubicBezTo>
                    <a:pt x="12961" y="20143"/>
                    <a:pt x="12078" y="20125"/>
                    <a:pt x="11195" y="20179"/>
                  </a:cubicBezTo>
                  <a:cubicBezTo>
                    <a:pt x="10754" y="20198"/>
                    <a:pt x="10342" y="20179"/>
                    <a:pt x="9901" y="20125"/>
                  </a:cubicBezTo>
                  <a:cubicBezTo>
                    <a:pt x="9636" y="20088"/>
                    <a:pt x="9371" y="20033"/>
                    <a:pt x="9106" y="19997"/>
                  </a:cubicBezTo>
                  <a:cubicBezTo>
                    <a:pt x="8576" y="19887"/>
                    <a:pt x="8047" y="19777"/>
                    <a:pt x="7517" y="19668"/>
                  </a:cubicBezTo>
                  <a:cubicBezTo>
                    <a:pt x="7399" y="19649"/>
                    <a:pt x="7282" y="19613"/>
                    <a:pt x="7223" y="19704"/>
                  </a:cubicBezTo>
                  <a:cubicBezTo>
                    <a:pt x="7193" y="19741"/>
                    <a:pt x="7193" y="19832"/>
                    <a:pt x="7252" y="19869"/>
                  </a:cubicBezTo>
                  <a:cubicBezTo>
                    <a:pt x="7576" y="20161"/>
                    <a:pt x="7900" y="20435"/>
                    <a:pt x="8517" y="20490"/>
                  </a:cubicBezTo>
                  <a:cubicBezTo>
                    <a:pt x="8841" y="20527"/>
                    <a:pt x="9165" y="20600"/>
                    <a:pt x="9518" y="20655"/>
                  </a:cubicBezTo>
                  <a:cubicBezTo>
                    <a:pt x="9636" y="20673"/>
                    <a:pt x="9753" y="20709"/>
                    <a:pt x="9871" y="20709"/>
                  </a:cubicBezTo>
                  <a:cubicBezTo>
                    <a:pt x="10636" y="20709"/>
                    <a:pt x="11401" y="20764"/>
                    <a:pt x="12225" y="20819"/>
                  </a:cubicBezTo>
                  <a:close/>
                  <a:moveTo>
                    <a:pt x="10872" y="17146"/>
                  </a:moveTo>
                  <a:cubicBezTo>
                    <a:pt x="11313" y="17146"/>
                    <a:pt x="11519" y="17000"/>
                    <a:pt x="11343" y="16799"/>
                  </a:cubicBezTo>
                  <a:cubicBezTo>
                    <a:pt x="11195" y="16616"/>
                    <a:pt x="11019" y="16452"/>
                    <a:pt x="10842" y="16287"/>
                  </a:cubicBezTo>
                  <a:cubicBezTo>
                    <a:pt x="10460" y="15940"/>
                    <a:pt x="10077" y="15593"/>
                    <a:pt x="9695" y="15227"/>
                  </a:cubicBezTo>
                  <a:cubicBezTo>
                    <a:pt x="9400" y="14935"/>
                    <a:pt x="9106" y="14642"/>
                    <a:pt x="8782" y="14350"/>
                  </a:cubicBezTo>
                  <a:cubicBezTo>
                    <a:pt x="8488" y="14094"/>
                    <a:pt x="8194" y="13838"/>
                    <a:pt x="7899" y="13582"/>
                  </a:cubicBezTo>
                  <a:cubicBezTo>
                    <a:pt x="7546" y="13254"/>
                    <a:pt x="7193" y="12906"/>
                    <a:pt x="6811" y="12577"/>
                  </a:cubicBezTo>
                  <a:cubicBezTo>
                    <a:pt x="6605" y="12376"/>
                    <a:pt x="6369" y="12194"/>
                    <a:pt x="6134" y="12011"/>
                  </a:cubicBezTo>
                  <a:cubicBezTo>
                    <a:pt x="5692" y="11664"/>
                    <a:pt x="5222" y="11353"/>
                    <a:pt x="4868" y="10969"/>
                  </a:cubicBezTo>
                  <a:cubicBezTo>
                    <a:pt x="4692" y="10787"/>
                    <a:pt x="4398" y="10659"/>
                    <a:pt x="4133" y="10531"/>
                  </a:cubicBezTo>
                  <a:cubicBezTo>
                    <a:pt x="3956" y="10439"/>
                    <a:pt x="3721" y="10458"/>
                    <a:pt x="3544" y="10549"/>
                  </a:cubicBezTo>
                  <a:cubicBezTo>
                    <a:pt x="3426" y="10604"/>
                    <a:pt x="3368" y="10695"/>
                    <a:pt x="3456" y="10787"/>
                  </a:cubicBezTo>
                  <a:cubicBezTo>
                    <a:pt x="3515" y="10841"/>
                    <a:pt x="3574" y="10896"/>
                    <a:pt x="3662" y="10951"/>
                  </a:cubicBezTo>
                  <a:cubicBezTo>
                    <a:pt x="3897" y="11134"/>
                    <a:pt x="4103" y="11335"/>
                    <a:pt x="4339" y="11517"/>
                  </a:cubicBezTo>
                  <a:cubicBezTo>
                    <a:pt x="4721" y="11846"/>
                    <a:pt x="5104" y="12175"/>
                    <a:pt x="5486" y="12486"/>
                  </a:cubicBezTo>
                  <a:cubicBezTo>
                    <a:pt x="5928" y="12851"/>
                    <a:pt x="6369" y="13217"/>
                    <a:pt x="6722" y="13637"/>
                  </a:cubicBezTo>
                  <a:cubicBezTo>
                    <a:pt x="7046" y="14021"/>
                    <a:pt x="7429" y="14387"/>
                    <a:pt x="7841" y="14752"/>
                  </a:cubicBezTo>
                  <a:cubicBezTo>
                    <a:pt x="8341" y="15227"/>
                    <a:pt x="8871" y="15666"/>
                    <a:pt x="9489" y="16086"/>
                  </a:cubicBezTo>
                  <a:cubicBezTo>
                    <a:pt x="9606" y="16159"/>
                    <a:pt x="9665" y="16269"/>
                    <a:pt x="9753" y="16342"/>
                  </a:cubicBezTo>
                  <a:cubicBezTo>
                    <a:pt x="10018" y="16579"/>
                    <a:pt x="10313" y="16817"/>
                    <a:pt x="10607" y="17036"/>
                  </a:cubicBezTo>
                  <a:cubicBezTo>
                    <a:pt x="10636" y="17091"/>
                    <a:pt x="10813" y="17128"/>
                    <a:pt x="10872" y="17146"/>
                  </a:cubicBezTo>
                  <a:close/>
                  <a:moveTo>
                    <a:pt x="9812" y="772"/>
                  </a:moveTo>
                  <a:cubicBezTo>
                    <a:pt x="9783" y="772"/>
                    <a:pt x="9665" y="772"/>
                    <a:pt x="9606" y="809"/>
                  </a:cubicBezTo>
                  <a:cubicBezTo>
                    <a:pt x="9253" y="955"/>
                    <a:pt x="8871" y="1083"/>
                    <a:pt x="8517" y="1247"/>
                  </a:cubicBezTo>
                  <a:cubicBezTo>
                    <a:pt x="8253" y="1375"/>
                    <a:pt x="8194" y="1558"/>
                    <a:pt x="8311" y="1759"/>
                  </a:cubicBezTo>
                  <a:cubicBezTo>
                    <a:pt x="8370" y="1869"/>
                    <a:pt x="8459" y="1997"/>
                    <a:pt x="8547" y="2106"/>
                  </a:cubicBezTo>
                  <a:cubicBezTo>
                    <a:pt x="8929" y="2655"/>
                    <a:pt x="9312" y="3185"/>
                    <a:pt x="9695" y="3733"/>
                  </a:cubicBezTo>
                  <a:cubicBezTo>
                    <a:pt x="9842" y="3952"/>
                    <a:pt x="9989" y="3970"/>
                    <a:pt x="10283" y="3806"/>
                  </a:cubicBezTo>
                  <a:cubicBezTo>
                    <a:pt x="10313" y="3788"/>
                    <a:pt x="10371" y="3751"/>
                    <a:pt x="10401" y="3733"/>
                  </a:cubicBezTo>
                  <a:cubicBezTo>
                    <a:pt x="10931" y="3349"/>
                    <a:pt x="11549" y="3020"/>
                    <a:pt x="12255" y="2764"/>
                  </a:cubicBezTo>
                  <a:cubicBezTo>
                    <a:pt x="12314" y="2746"/>
                    <a:pt x="12343" y="2728"/>
                    <a:pt x="12402" y="2709"/>
                  </a:cubicBezTo>
                  <a:cubicBezTo>
                    <a:pt x="12520" y="2655"/>
                    <a:pt x="12549" y="2581"/>
                    <a:pt x="12461" y="2508"/>
                  </a:cubicBezTo>
                  <a:cubicBezTo>
                    <a:pt x="12314" y="2399"/>
                    <a:pt x="12167" y="2289"/>
                    <a:pt x="12019" y="2161"/>
                  </a:cubicBezTo>
                  <a:cubicBezTo>
                    <a:pt x="11519" y="1723"/>
                    <a:pt x="10989" y="1321"/>
                    <a:pt x="10401" y="955"/>
                  </a:cubicBezTo>
                  <a:cubicBezTo>
                    <a:pt x="10224" y="845"/>
                    <a:pt x="10077" y="772"/>
                    <a:pt x="9812" y="772"/>
                  </a:cubicBezTo>
                  <a:close/>
                  <a:moveTo>
                    <a:pt x="16022" y="9690"/>
                  </a:moveTo>
                  <a:cubicBezTo>
                    <a:pt x="16080" y="9690"/>
                    <a:pt x="16169" y="9690"/>
                    <a:pt x="16228" y="9690"/>
                  </a:cubicBezTo>
                  <a:cubicBezTo>
                    <a:pt x="17434" y="9672"/>
                    <a:pt x="18405" y="9142"/>
                    <a:pt x="18611" y="8393"/>
                  </a:cubicBezTo>
                  <a:cubicBezTo>
                    <a:pt x="18641" y="8246"/>
                    <a:pt x="18729" y="8082"/>
                    <a:pt x="18758" y="7936"/>
                  </a:cubicBezTo>
                  <a:cubicBezTo>
                    <a:pt x="18788" y="7844"/>
                    <a:pt x="18817" y="7735"/>
                    <a:pt x="18788" y="7643"/>
                  </a:cubicBezTo>
                  <a:cubicBezTo>
                    <a:pt x="18729" y="7388"/>
                    <a:pt x="18523" y="7187"/>
                    <a:pt x="18023" y="7461"/>
                  </a:cubicBezTo>
                  <a:cubicBezTo>
                    <a:pt x="17964" y="7497"/>
                    <a:pt x="17876" y="7534"/>
                    <a:pt x="17817" y="7570"/>
                  </a:cubicBezTo>
                  <a:cubicBezTo>
                    <a:pt x="17493" y="7716"/>
                    <a:pt x="17199" y="7863"/>
                    <a:pt x="16846" y="7972"/>
                  </a:cubicBezTo>
                  <a:cubicBezTo>
                    <a:pt x="16110" y="8228"/>
                    <a:pt x="15374" y="8502"/>
                    <a:pt x="14668" y="8776"/>
                  </a:cubicBezTo>
                  <a:cubicBezTo>
                    <a:pt x="14168" y="8959"/>
                    <a:pt x="14138" y="9124"/>
                    <a:pt x="14550" y="9398"/>
                  </a:cubicBezTo>
                  <a:cubicBezTo>
                    <a:pt x="14638" y="9471"/>
                    <a:pt x="14756" y="9507"/>
                    <a:pt x="14874" y="9562"/>
                  </a:cubicBezTo>
                  <a:cubicBezTo>
                    <a:pt x="15227" y="9708"/>
                    <a:pt x="15639" y="9690"/>
                    <a:pt x="16022" y="9690"/>
                  </a:cubicBezTo>
                  <a:close/>
                  <a:moveTo>
                    <a:pt x="8341" y="3203"/>
                  </a:moveTo>
                  <a:cubicBezTo>
                    <a:pt x="8311" y="3185"/>
                    <a:pt x="8311" y="3148"/>
                    <a:pt x="8282" y="3148"/>
                  </a:cubicBezTo>
                  <a:cubicBezTo>
                    <a:pt x="8223" y="3148"/>
                    <a:pt x="8164" y="3130"/>
                    <a:pt x="8135" y="3148"/>
                  </a:cubicBezTo>
                  <a:cubicBezTo>
                    <a:pt x="7900" y="3294"/>
                    <a:pt x="7664" y="3459"/>
                    <a:pt x="7458" y="3623"/>
                  </a:cubicBezTo>
                  <a:cubicBezTo>
                    <a:pt x="6870" y="4098"/>
                    <a:pt x="6281" y="4592"/>
                    <a:pt x="5722" y="5067"/>
                  </a:cubicBezTo>
                  <a:cubicBezTo>
                    <a:pt x="5516" y="5231"/>
                    <a:pt x="5339" y="5396"/>
                    <a:pt x="5133" y="5542"/>
                  </a:cubicBezTo>
                  <a:cubicBezTo>
                    <a:pt x="4456" y="6108"/>
                    <a:pt x="3897" y="6748"/>
                    <a:pt x="3103" y="7278"/>
                  </a:cubicBezTo>
                  <a:cubicBezTo>
                    <a:pt x="2897" y="7406"/>
                    <a:pt x="2720" y="7570"/>
                    <a:pt x="2573" y="7735"/>
                  </a:cubicBezTo>
                  <a:cubicBezTo>
                    <a:pt x="2455" y="7844"/>
                    <a:pt x="2485" y="7917"/>
                    <a:pt x="2661" y="7991"/>
                  </a:cubicBezTo>
                  <a:cubicBezTo>
                    <a:pt x="3073" y="8155"/>
                    <a:pt x="3279" y="8119"/>
                    <a:pt x="3574" y="7863"/>
                  </a:cubicBezTo>
                  <a:cubicBezTo>
                    <a:pt x="3780" y="7698"/>
                    <a:pt x="3986" y="7515"/>
                    <a:pt x="4162" y="7351"/>
                  </a:cubicBezTo>
                  <a:cubicBezTo>
                    <a:pt x="4486" y="7059"/>
                    <a:pt x="4780" y="6748"/>
                    <a:pt x="5104" y="6456"/>
                  </a:cubicBezTo>
                  <a:cubicBezTo>
                    <a:pt x="5251" y="6309"/>
                    <a:pt x="5369" y="6145"/>
                    <a:pt x="5516" y="5980"/>
                  </a:cubicBezTo>
                  <a:cubicBezTo>
                    <a:pt x="5810" y="5688"/>
                    <a:pt x="6134" y="5432"/>
                    <a:pt x="6369" y="5140"/>
                  </a:cubicBezTo>
                  <a:cubicBezTo>
                    <a:pt x="6722" y="4720"/>
                    <a:pt x="7193" y="4354"/>
                    <a:pt x="7694" y="3989"/>
                  </a:cubicBezTo>
                  <a:cubicBezTo>
                    <a:pt x="7988" y="3769"/>
                    <a:pt x="8164" y="3513"/>
                    <a:pt x="8370" y="3258"/>
                  </a:cubicBezTo>
                  <a:cubicBezTo>
                    <a:pt x="8341" y="3258"/>
                    <a:pt x="8341" y="3221"/>
                    <a:pt x="8341" y="3203"/>
                  </a:cubicBezTo>
                  <a:close/>
                  <a:moveTo>
                    <a:pt x="1072" y="9489"/>
                  </a:moveTo>
                  <a:cubicBezTo>
                    <a:pt x="1102" y="9599"/>
                    <a:pt x="1102" y="9708"/>
                    <a:pt x="1131" y="9818"/>
                  </a:cubicBezTo>
                  <a:cubicBezTo>
                    <a:pt x="1161" y="9909"/>
                    <a:pt x="1249" y="9982"/>
                    <a:pt x="1396" y="10001"/>
                  </a:cubicBezTo>
                  <a:cubicBezTo>
                    <a:pt x="1926" y="10092"/>
                    <a:pt x="2897" y="9928"/>
                    <a:pt x="3191" y="9617"/>
                  </a:cubicBezTo>
                  <a:cubicBezTo>
                    <a:pt x="3338" y="9453"/>
                    <a:pt x="3338" y="9361"/>
                    <a:pt x="3162" y="9215"/>
                  </a:cubicBezTo>
                  <a:cubicBezTo>
                    <a:pt x="3014" y="9087"/>
                    <a:pt x="2838" y="8941"/>
                    <a:pt x="2661" y="8813"/>
                  </a:cubicBezTo>
                  <a:cubicBezTo>
                    <a:pt x="2367" y="8575"/>
                    <a:pt x="2014" y="8557"/>
                    <a:pt x="1631" y="8722"/>
                  </a:cubicBezTo>
                  <a:cubicBezTo>
                    <a:pt x="1190" y="8923"/>
                    <a:pt x="1013" y="9160"/>
                    <a:pt x="1072" y="9489"/>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sp>
          <p:nvSpPr>
            <p:cNvPr id="41" name="Shape">
              <a:extLst>
                <a:ext uri="{FF2B5EF4-FFF2-40B4-BE49-F238E27FC236}">
                  <a16:creationId xmlns:a16="http://schemas.microsoft.com/office/drawing/2014/main" id="{A50AFEEE-79CB-7E45-B3FA-A9D34A2FF482}"/>
                </a:ext>
              </a:extLst>
            </p:cNvPr>
            <p:cNvSpPr/>
            <p:nvPr/>
          </p:nvSpPr>
          <p:spPr>
            <a:xfrm>
              <a:off x="7800192" y="4497551"/>
              <a:ext cx="56089" cy="228783"/>
            </a:xfrm>
            <a:custGeom>
              <a:avLst/>
              <a:gdLst/>
              <a:ahLst/>
              <a:cxnLst>
                <a:cxn ang="0">
                  <a:pos x="wd2" y="hd2"/>
                </a:cxn>
                <a:cxn ang="5400000">
                  <a:pos x="wd2" y="hd2"/>
                </a:cxn>
                <a:cxn ang="10800000">
                  <a:pos x="wd2" y="hd2"/>
                </a:cxn>
                <a:cxn ang="16200000">
                  <a:pos x="wd2" y="hd2"/>
                </a:cxn>
              </a:cxnLst>
              <a:rect l="0" t="0" r="r" b="b"/>
              <a:pathLst>
                <a:path w="21266" h="21457" extrusionOk="0">
                  <a:moveTo>
                    <a:pt x="21266" y="3297"/>
                  </a:moveTo>
                  <a:cubicBezTo>
                    <a:pt x="21266" y="3752"/>
                    <a:pt x="20807" y="4206"/>
                    <a:pt x="20807" y="4661"/>
                  </a:cubicBezTo>
                  <a:cubicBezTo>
                    <a:pt x="18509" y="8072"/>
                    <a:pt x="16670" y="11482"/>
                    <a:pt x="14372" y="15006"/>
                  </a:cubicBezTo>
                  <a:cubicBezTo>
                    <a:pt x="12994" y="16825"/>
                    <a:pt x="11615" y="18531"/>
                    <a:pt x="7938" y="20122"/>
                  </a:cubicBezTo>
                  <a:cubicBezTo>
                    <a:pt x="7019" y="20577"/>
                    <a:pt x="5640" y="20918"/>
                    <a:pt x="4262" y="21259"/>
                  </a:cubicBezTo>
                  <a:cubicBezTo>
                    <a:pt x="2883" y="21600"/>
                    <a:pt x="1045" y="21486"/>
                    <a:pt x="1045" y="21032"/>
                  </a:cubicBezTo>
                  <a:cubicBezTo>
                    <a:pt x="585" y="20122"/>
                    <a:pt x="-334" y="19213"/>
                    <a:pt x="125" y="18303"/>
                  </a:cubicBezTo>
                  <a:cubicBezTo>
                    <a:pt x="1964" y="12846"/>
                    <a:pt x="4262" y="7503"/>
                    <a:pt x="6560" y="2160"/>
                  </a:cubicBezTo>
                  <a:cubicBezTo>
                    <a:pt x="6560" y="2046"/>
                    <a:pt x="6560" y="2046"/>
                    <a:pt x="6560" y="1933"/>
                  </a:cubicBezTo>
                  <a:cubicBezTo>
                    <a:pt x="7019" y="568"/>
                    <a:pt x="8398" y="0"/>
                    <a:pt x="11155" y="0"/>
                  </a:cubicBezTo>
                  <a:cubicBezTo>
                    <a:pt x="15292" y="0"/>
                    <a:pt x="20347" y="909"/>
                    <a:pt x="21266" y="1933"/>
                  </a:cubicBezTo>
                  <a:cubicBezTo>
                    <a:pt x="21266" y="2387"/>
                    <a:pt x="21266" y="2842"/>
                    <a:pt x="21266" y="3297"/>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sp>
          <p:nvSpPr>
            <p:cNvPr id="42" name="Shape">
              <a:extLst>
                <a:ext uri="{FF2B5EF4-FFF2-40B4-BE49-F238E27FC236}">
                  <a16:creationId xmlns:a16="http://schemas.microsoft.com/office/drawing/2014/main" id="{6D389B99-A0B5-384F-925E-F02FCD0FEDF9}"/>
                </a:ext>
              </a:extLst>
            </p:cNvPr>
            <p:cNvSpPr/>
            <p:nvPr/>
          </p:nvSpPr>
          <p:spPr>
            <a:xfrm>
              <a:off x="8115344" y="4182400"/>
              <a:ext cx="177117" cy="47147"/>
            </a:xfrm>
            <a:custGeom>
              <a:avLst/>
              <a:gdLst/>
              <a:ahLst/>
              <a:cxnLst>
                <a:cxn ang="0">
                  <a:pos x="wd2" y="hd2"/>
                </a:cxn>
                <a:cxn ang="5400000">
                  <a:pos x="wd2" y="hd2"/>
                </a:cxn>
                <a:cxn ang="10800000">
                  <a:pos x="wd2" y="hd2"/>
                </a:cxn>
                <a:cxn ang="16200000">
                  <a:pos x="wd2" y="hd2"/>
                </a:cxn>
              </a:cxnLst>
              <a:rect l="0" t="0" r="r" b="b"/>
              <a:pathLst>
                <a:path w="21183" h="20004" extrusionOk="0">
                  <a:moveTo>
                    <a:pt x="13500" y="341"/>
                  </a:moveTo>
                  <a:cubicBezTo>
                    <a:pt x="15529" y="341"/>
                    <a:pt x="16979" y="341"/>
                    <a:pt x="18574" y="341"/>
                  </a:cubicBezTo>
                  <a:cubicBezTo>
                    <a:pt x="19154" y="341"/>
                    <a:pt x="19878" y="855"/>
                    <a:pt x="20458" y="1884"/>
                  </a:cubicBezTo>
                  <a:cubicBezTo>
                    <a:pt x="20748" y="2398"/>
                    <a:pt x="21183" y="3941"/>
                    <a:pt x="21183" y="4969"/>
                  </a:cubicBezTo>
                  <a:cubicBezTo>
                    <a:pt x="21183" y="5484"/>
                    <a:pt x="20893" y="7027"/>
                    <a:pt x="20603" y="8055"/>
                  </a:cubicBezTo>
                  <a:cubicBezTo>
                    <a:pt x="20313" y="9084"/>
                    <a:pt x="20023" y="9084"/>
                    <a:pt x="19588" y="9598"/>
                  </a:cubicBezTo>
                  <a:cubicBezTo>
                    <a:pt x="19298" y="10112"/>
                    <a:pt x="18863" y="10627"/>
                    <a:pt x="18574" y="10627"/>
                  </a:cubicBezTo>
                  <a:cubicBezTo>
                    <a:pt x="13790" y="13198"/>
                    <a:pt x="9006" y="18341"/>
                    <a:pt x="4222" y="19884"/>
                  </a:cubicBezTo>
                  <a:cubicBezTo>
                    <a:pt x="2627" y="20398"/>
                    <a:pt x="1323" y="19370"/>
                    <a:pt x="453" y="14741"/>
                  </a:cubicBezTo>
                  <a:cubicBezTo>
                    <a:pt x="-417" y="10627"/>
                    <a:pt x="18" y="6512"/>
                    <a:pt x="1323" y="4969"/>
                  </a:cubicBezTo>
                  <a:cubicBezTo>
                    <a:pt x="1612" y="4455"/>
                    <a:pt x="1902" y="4455"/>
                    <a:pt x="2047" y="4455"/>
                  </a:cubicBezTo>
                  <a:cubicBezTo>
                    <a:pt x="6106" y="2912"/>
                    <a:pt x="10021" y="-1202"/>
                    <a:pt x="13500" y="341"/>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sp>
          <p:nvSpPr>
            <p:cNvPr id="43" name="Shape">
              <a:extLst>
                <a:ext uri="{FF2B5EF4-FFF2-40B4-BE49-F238E27FC236}">
                  <a16:creationId xmlns:a16="http://schemas.microsoft.com/office/drawing/2014/main" id="{23911693-0415-9148-84BC-B1F0A4511243}"/>
                </a:ext>
              </a:extLst>
            </p:cNvPr>
            <p:cNvSpPr/>
            <p:nvPr/>
          </p:nvSpPr>
          <p:spPr>
            <a:xfrm>
              <a:off x="7691102" y="4436945"/>
              <a:ext cx="75875" cy="133942"/>
            </a:xfrm>
            <a:custGeom>
              <a:avLst/>
              <a:gdLst/>
              <a:ahLst/>
              <a:cxnLst>
                <a:cxn ang="0">
                  <a:pos x="wd2" y="hd2"/>
                </a:cxn>
                <a:cxn ang="5400000">
                  <a:pos x="wd2" y="hd2"/>
                </a:cxn>
                <a:cxn ang="10800000">
                  <a:pos x="wd2" y="hd2"/>
                </a:cxn>
                <a:cxn ang="16200000">
                  <a:pos x="wd2" y="hd2"/>
                </a:cxn>
              </a:cxnLst>
              <a:rect l="0" t="0" r="r" b="b"/>
              <a:pathLst>
                <a:path w="20486" h="21311" extrusionOk="0">
                  <a:moveTo>
                    <a:pt x="145" y="17261"/>
                  </a:moveTo>
                  <a:cubicBezTo>
                    <a:pt x="472" y="16489"/>
                    <a:pt x="800" y="14947"/>
                    <a:pt x="1782" y="13597"/>
                  </a:cubicBezTo>
                  <a:cubicBezTo>
                    <a:pt x="4073" y="9932"/>
                    <a:pt x="7018" y="6075"/>
                    <a:pt x="9636" y="2411"/>
                  </a:cubicBezTo>
                  <a:cubicBezTo>
                    <a:pt x="10945" y="482"/>
                    <a:pt x="13236" y="-289"/>
                    <a:pt x="16182" y="97"/>
                  </a:cubicBezTo>
                  <a:cubicBezTo>
                    <a:pt x="19127" y="482"/>
                    <a:pt x="21418" y="2218"/>
                    <a:pt x="20109" y="3761"/>
                  </a:cubicBezTo>
                  <a:cubicBezTo>
                    <a:pt x="15855" y="8775"/>
                    <a:pt x="13891" y="14561"/>
                    <a:pt x="8000" y="19190"/>
                  </a:cubicBezTo>
                  <a:cubicBezTo>
                    <a:pt x="7345" y="19575"/>
                    <a:pt x="7018" y="20347"/>
                    <a:pt x="6036" y="20540"/>
                  </a:cubicBezTo>
                  <a:cubicBezTo>
                    <a:pt x="5055" y="20925"/>
                    <a:pt x="3418" y="21311"/>
                    <a:pt x="2436" y="21311"/>
                  </a:cubicBezTo>
                  <a:cubicBezTo>
                    <a:pt x="800" y="21311"/>
                    <a:pt x="473" y="20347"/>
                    <a:pt x="145" y="19382"/>
                  </a:cubicBezTo>
                  <a:cubicBezTo>
                    <a:pt x="-182" y="18997"/>
                    <a:pt x="145" y="18611"/>
                    <a:pt x="145" y="17261"/>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sp>
          <p:nvSpPr>
            <p:cNvPr id="44" name="Shape">
              <a:extLst>
                <a:ext uri="{FF2B5EF4-FFF2-40B4-BE49-F238E27FC236}">
                  <a16:creationId xmlns:a16="http://schemas.microsoft.com/office/drawing/2014/main" id="{904BF166-402C-CD44-AE3F-960AB07CB18D}"/>
                </a:ext>
              </a:extLst>
            </p:cNvPr>
            <p:cNvSpPr/>
            <p:nvPr/>
          </p:nvSpPr>
          <p:spPr>
            <a:xfrm>
              <a:off x="8103222" y="4303612"/>
              <a:ext cx="130559" cy="39328"/>
            </a:xfrm>
            <a:custGeom>
              <a:avLst/>
              <a:gdLst/>
              <a:ahLst/>
              <a:cxnLst>
                <a:cxn ang="0">
                  <a:pos x="wd2" y="hd2"/>
                </a:cxn>
                <a:cxn ang="5400000">
                  <a:pos x="wd2" y="hd2"/>
                </a:cxn>
                <a:cxn ang="10800000">
                  <a:pos x="wd2" y="hd2"/>
                </a:cxn>
                <a:cxn ang="16200000">
                  <a:pos x="wd2" y="hd2"/>
                </a:cxn>
              </a:cxnLst>
              <a:rect l="0" t="0" r="r" b="b"/>
              <a:pathLst>
                <a:path w="20589" h="21236" extrusionOk="0">
                  <a:moveTo>
                    <a:pt x="10529" y="21236"/>
                  </a:moveTo>
                  <a:cubicBezTo>
                    <a:pt x="8808" y="21236"/>
                    <a:pt x="7279" y="21236"/>
                    <a:pt x="5559" y="21236"/>
                  </a:cubicBezTo>
                  <a:cubicBezTo>
                    <a:pt x="3456" y="21236"/>
                    <a:pt x="1736" y="17309"/>
                    <a:pt x="589" y="11418"/>
                  </a:cubicBezTo>
                  <a:cubicBezTo>
                    <a:pt x="-558" y="6181"/>
                    <a:pt x="15" y="945"/>
                    <a:pt x="1927" y="290"/>
                  </a:cubicBezTo>
                  <a:cubicBezTo>
                    <a:pt x="3265" y="-364"/>
                    <a:pt x="4412" y="290"/>
                    <a:pt x="5750" y="290"/>
                  </a:cubicBezTo>
                  <a:cubicBezTo>
                    <a:pt x="9382" y="1600"/>
                    <a:pt x="13205" y="2909"/>
                    <a:pt x="16837" y="4218"/>
                  </a:cubicBezTo>
                  <a:cubicBezTo>
                    <a:pt x="17792" y="4872"/>
                    <a:pt x="18748" y="4872"/>
                    <a:pt x="19513" y="6181"/>
                  </a:cubicBezTo>
                  <a:cubicBezTo>
                    <a:pt x="20851" y="8145"/>
                    <a:pt x="21042" y="14036"/>
                    <a:pt x="19513" y="16654"/>
                  </a:cubicBezTo>
                  <a:cubicBezTo>
                    <a:pt x="18175" y="18617"/>
                    <a:pt x="16646" y="19926"/>
                    <a:pt x="15116" y="20581"/>
                  </a:cubicBezTo>
                  <a:cubicBezTo>
                    <a:pt x="13969" y="21236"/>
                    <a:pt x="12249" y="21236"/>
                    <a:pt x="10529" y="21236"/>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sp>
          <p:nvSpPr>
            <p:cNvPr id="45" name="Shape">
              <a:extLst>
                <a:ext uri="{FF2B5EF4-FFF2-40B4-BE49-F238E27FC236}">
                  <a16:creationId xmlns:a16="http://schemas.microsoft.com/office/drawing/2014/main" id="{87B2CF40-6432-CD4C-A4FA-3989B60AEAAE}"/>
                </a:ext>
              </a:extLst>
            </p:cNvPr>
            <p:cNvSpPr/>
            <p:nvPr/>
          </p:nvSpPr>
          <p:spPr>
            <a:xfrm>
              <a:off x="7945646" y="4509673"/>
              <a:ext cx="54324" cy="121037"/>
            </a:xfrm>
            <a:custGeom>
              <a:avLst/>
              <a:gdLst/>
              <a:ahLst/>
              <a:cxnLst>
                <a:cxn ang="0">
                  <a:pos x="wd2" y="hd2"/>
                </a:cxn>
                <a:cxn ang="5400000">
                  <a:pos x="wd2" y="hd2"/>
                </a:cxn>
                <a:cxn ang="10800000">
                  <a:pos x="wd2" y="hd2"/>
                </a:cxn>
                <a:cxn ang="16200000">
                  <a:pos x="wd2" y="hd2"/>
                </a:cxn>
              </a:cxnLst>
              <a:rect l="0" t="0" r="r" b="b"/>
              <a:pathLst>
                <a:path w="21044" h="20739" extrusionOk="0">
                  <a:moveTo>
                    <a:pt x="21044" y="17163"/>
                  </a:moveTo>
                  <a:cubicBezTo>
                    <a:pt x="20575" y="18202"/>
                    <a:pt x="20575" y="18825"/>
                    <a:pt x="20105" y="19240"/>
                  </a:cubicBezTo>
                  <a:cubicBezTo>
                    <a:pt x="19166" y="20694"/>
                    <a:pt x="15879" y="21317"/>
                    <a:pt x="13531" y="20071"/>
                  </a:cubicBezTo>
                  <a:cubicBezTo>
                    <a:pt x="11652" y="19240"/>
                    <a:pt x="9774" y="18202"/>
                    <a:pt x="8835" y="16955"/>
                  </a:cubicBezTo>
                  <a:cubicBezTo>
                    <a:pt x="7427" y="15502"/>
                    <a:pt x="6487" y="13840"/>
                    <a:pt x="5548" y="12179"/>
                  </a:cubicBezTo>
                  <a:cubicBezTo>
                    <a:pt x="3670" y="9271"/>
                    <a:pt x="2261" y="6571"/>
                    <a:pt x="383" y="3663"/>
                  </a:cubicBezTo>
                  <a:cubicBezTo>
                    <a:pt x="-86" y="2417"/>
                    <a:pt x="-556" y="1379"/>
                    <a:pt x="1792" y="548"/>
                  </a:cubicBezTo>
                  <a:cubicBezTo>
                    <a:pt x="4140" y="-75"/>
                    <a:pt x="7427" y="-283"/>
                    <a:pt x="9774" y="548"/>
                  </a:cubicBezTo>
                  <a:cubicBezTo>
                    <a:pt x="11653" y="1171"/>
                    <a:pt x="13531" y="2209"/>
                    <a:pt x="14470" y="3248"/>
                  </a:cubicBezTo>
                  <a:cubicBezTo>
                    <a:pt x="16818" y="8232"/>
                    <a:pt x="19166" y="13009"/>
                    <a:pt x="21044" y="17163"/>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sp>
          <p:nvSpPr>
            <p:cNvPr id="46" name="Shape">
              <a:extLst>
                <a:ext uri="{FF2B5EF4-FFF2-40B4-BE49-F238E27FC236}">
                  <a16:creationId xmlns:a16="http://schemas.microsoft.com/office/drawing/2014/main" id="{4D79B145-DAFE-E54F-B400-EE20BA6CC86B}"/>
                </a:ext>
              </a:extLst>
            </p:cNvPr>
            <p:cNvSpPr/>
            <p:nvPr/>
          </p:nvSpPr>
          <p:spPr>
            <a:xfrm>
              <a:off x="8042617" y="4412703"/>
              <a:ext cx="108941" cy="78788"/>
            </a:xfrm>
            <a:custGeom>
              <a:avLst/>
              <a:gdLst/>
              <a:ahLst/>
              <a:cxnLst>
                <a:cxn ang="0">
                  <a:pos x="wd2" y="hd2"/>
                </a:cxn>
                <a:cxn ang="5400000">
                  <a:pos x="wd2" y="hd2"/>
                </a:cxn>
                <a:cxn ang="10800000">
                  <a:pos x="wd2" y="hd2"/>
                </a:cxn>
                <a:cxn ang="16200000">
                  <a:pos x="wd2" y="hd2"/>
                </a:cxn>
              </a:cxnLst>
              <a:rect l="0" t="0" r="r" b="b"/>
              <a:pathLst>
                <a:path w="21101" h="21600" extrusionOk="0">
                  <a:moveTo>
                    <a:pt x="3401" y="0"/>
                  </a:moveTo>
                  <a:cubicBezTo>
                    <a:pt x="5044" y="1329"/>
                    <a:pt x="6453" y="1994"/>
                    <a:pt x="7627" y="3323"/>
                  </a:cubicBezTo>
                  <a:cubicBezTo>
                    <a:pt x="9740" y="5649"/>
                    <a:pt x="11853" y="8308"/>
                    <a:pt x="13966" y="10634"/>
                  </a:cubicBezTo>
                  <a:cubicBezTo>
                    <a:pt x="15374" y="11963"/>
                    <a:pt x="16783" y="13292"/>
                    <a:pt x="18192" y="14622"/>
                  </a:cubicBezTo>
                  <a:cubicBezTo>
                    <a:pt x="18896" y="15286"/>
                    <a:pt x="19835" y="16283"/>
                    <a:pt x="20540" y="17280"/>
                  </a:cubicBezTo>
                  <a:cubicBezTo>
                    <a:pt x="21009" y="17945"/>
                    <a:pt x="21244" y="19274"/>
                    <a:pt x="21009" y="19938"/>
                  </a:cubicBezTo>
                  <a:cubicBezTo>
                    <a:pt x="20540" y="20935"/>
                    <a:pt x="19835" y="21600"/>
                    <a:pt x="18896" y="21600"/>
                  </a:cubicBezTo>
                  <a:cubicBezTo>
                    <a:pt x="17957" y="21600"/>
                    <a:pt x="16783" y="21268"/>
                    <a:pt x="16079" y="20603"/>
                  </a:cubicBezTo>
                  <a:cubicBezTo>
                    <a:pt x="11853" y="17280"/>
                    <a:pt x="7627" y="13957"/>
                    <a:pt x="3400" y="10302"/>
                  </a:cubicBezTo>
                  <a:cubicBezTo>
                    <a:pt x="2227" y="9305"/>
                    <a:pt x="1522" y="7975"/>
                    <a:pt x="818" y="6314"/>
                  </a:cubicBezTo>
                  <a:cubicBezTo>
                    <a:pt x="114" y="4985"/>
                    <a:pt x="-356" y="3323"/>
                    <a:pt x="348" y="1994"/>
                  </a:cubicBezTo>
                  <a:cubicBezTo>
                    <a:pt x="1288" y="1329"/>
                    <a:pt x="2461" y="665"/>
                    <a:pt x="3401" y="0"/>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grpSp>
      <p:grpSp>
        <p:nvGrpSpPr>
          <p:cNvPr id="47" name="Group 46">
            <a:extLst>
              <a:ext uri="{FF2B5EF4-FFF2-40B4-BE49-F238E27FC236}">
                <a16:creationId xmlns:a16="http://schemas.microsoft.com/office/drawing/2014/main" id="{1FF0A0D5-4FCA-0847-A62D-AE3E97E31D4E}"/>
              </a:ext>
            </a:extLst>
          </p:cNvPr>
          <p:cNvGrpSpPr/>
          <p:nvPr userDrawn="1"/>
        </p:nvGrpSpPr>
        <p:grpSpPr>
          <a:xfrm>
            <a:off x="9088991" y="2880807"/>
            <a:ext cx="1840844" cy="1202117"/>
            <a:chOff x="2362200" y="5956300"/>
            <a:chExt cx="1928749" cy="1259521"/>
          </a:xfrm>
        </p:grpSpPr>
        <p:sp>
          <p:nvSpPr>
            <p:cNvPr id="48" name="Shape">
              <a:extLst>
                <a:ext uri="{FF2B5EF4-FFF2-40B4-BE49-F238E27FC236}">
                  <a16:creationId xmlns:a16="http://schemas.microsoft.com/office/drawing/2014/main" id="{77037E7E-F1FF-2B43-AA24-3241903BAEBA}"/>
                </a:ext>
              </a:extLst>
            </p:cNvPr>
            <p:cNvSpPr/>
            <p:nvPr/>
          </p:nvSpPr>
          <p:spPr>
            <a:xfrm>
              <a:off x="2362200" y="5956300"/>
              <a:ext cx="1928749" cy="1259521"/>
            </a:xfrm>
            <a:custGeom>
              <a:avLst/>
              <a:gdLst/>
              <a:ahLst/>
              <a:cxnLst>
                <a:cxn ang="0">
                  <a:pos x="wd2" y="hd2"/>
                </a:cxn>
                <a:cxn ang="5400000">
                  <a:pos x="wd2" y="hd2"/>
                </a:cxn>
                <a:cxn ang="10800000">
                  <a:pos x="wd2" y="hd2"/>
                </a:cxn>
                <a:cxn ang="16200000">
                  <a:pos x="wd2" y="hd2"/>
                </a:cxn>
              </a:cxnLst>
              <a:rect l="0" t="0" r="r" b="b"/>
              <a:pathLst>
                <a:path w="21539" h="21595" extrusionOk="0">
                  <a:moveTo>
                    <a:pt x="0" y="9123"/>
                  </a:moveTo>
                  <a:cubicBezTo>
                    <a:pt x="28" y="8949"/>
                    <a:pt x="57" y="8688"/>
                    <a:pt x="99" y="8427"/>
                  </a:cubicBezTo>
                  <a:cubicBezTo>
                    <a:pt x="113" y="8296"/>
                    <a:pt x="156" y="8165"/>
                    <a:pt x="170" y="8035"/>
                  </a:cubicBezTo>
                  <a:cubicBezTo>
                    <a:pt x="227" y="7599"/>
                    <a:pt x="411" y="7251"/>
                    <a:pt x="610" y="6968"/>
                  </a:cubicBezTo>
                  <a:cubicBezTo>
                    <a:pt x="823" y="6663"/>
                    <a:pt x="1050" y="6402"/>
                    <a:pt x="1291" y="6140"/>
                  </a:cubicBezTo>
                  <a:cubicBezTo>
                    <a:pt x="1574" y="5814"/>
                    <a:pt x="1872" y="5509"/>
                    <a:pt x="2170" y="5182"/>
                  </a:cubicBezTo>
                  <a:cubicBezTo>
                    <a:pt x="2468" y="4856"/>
                    <a:pt x="2794" y="4616"/>
                    <a:pt x="3120" y="4333"/>
                  </a:cubicBezTo>
                  <a:cubicBezTo>
                    <a:pt x="3234" y="4224"/>
                    <a:pt x="3361" y="4115"/>
                    <a:pt x="3475" y="4006"/>
                  </a:cubicBezTo>
                  <a:cubicBezTo>
                    <a:pt x="3588" y="3898"/>
                    <a:pt x="3702" y="3810"/>
                    <a:pt x="3815" y="3723"/>
                  </a:cubicBezTo>
                  <a:cubicBezTo>
                    <a:pt x="3872" y="3680"/>
                    <a:pt x="3929" y="3636"/>
                    <a:pt x="3971" y="3593"/>
                  </a:cubicBezTo>
                  <a:cubicBezTo>
                    <a:pt x="4439" y="3070"/>
                    <a:pt x="4964" y="2700"/>
                    <a:pt x="5474" y="2308"/>
                  </a:cubicBezTo>
                  <a:cubicBezTo>
                    <a:pt x="5843" y="2025"/>
                    <a:pt x="6212" y="1698"/>
                    <a:pt x="6581" y="1394"/>
                  </a:cubicBezTo>
                  <a:cubicBezTo>
                    <a:pt x="6694" y="1306"/>
                    <a:pt x="6793" y="1241"/>
                    <a:pt x="6907" y="1154"/>
                  </a:cubicBezTo>
                  <a:cubicBezTo>
                    <a:pt x="6964" y="1110"/>
                    <a:pt x="7020" y="1089"/>
                    <a:pt x="7077" y="1045"/>
                  </a:cubicBezTo>
                  <a:cubicBezTo>
                    <a:pt x="7446" y="762"/>
                    <a:pt x="7815" y="457"/>
                    <a:pt x="8198" y="196"/>
                  </a:cubicBezTo>
                  <a:cubicBezTo>
                    <a:pt x="8439" y="22"/>
                    <a:pt x="8708" y="0"/>
                    <a:pt x="8963" y="0"/>
                  </a:cubicBezTo>
                  <a:cubicBezTo>
                    <a:pt x="9034" y="0"/>
                    <a:pt x="9119" y="65"/>
                    <a:pt x="9176" y="109"/>
                  </a:cubicBezTo>
                  <a:cubicBezTo>
                    <a:pt x="9488" y="370"/>
                    <a:pt x="9786" y="653"/>
                    <a:pt x="10098" y="915"/>
                  </a:cubicBezTo>
                  <a:cubicBezTo>
                    <a:pt x="10424" y="1176"/>
                    <a:pt x="10750" y="1437"/>
                    <a:pt x="11062" y="1698"/>
                  </a:cubicBezTo>
                  <a:cubicBezTo>
                    <a:pt x="11091" y="1720"/>
                    <a:pt x="11133" y="1742"/>
                    <a:pt x="11162" y="1764"/>
                  </a:cubicBezTo>
                  <a:cubicBezTo>
                    <a:pt x="11587" y="2177"/>
                    <a:pt x="12069" y="2439"/>
                    <a:pt x="12509" y="2809"/>
                  </a:cubicBezTo>
                  <a:cubicBezTo>
                    <a:pt x="12864" y="3114"/>
                    <a:pt x="13218" y="3440"/>
                    <a:pt x="13573" y="3745"/>
                  </a:cubicBezTo>
                  <a:cubicBezTo>
                    <a:pt x="13686" y="3854"/>
                    <a:pt x="13814" y="3919"/>
                    <a:pt x="13927" y="4006"/>
                  </a:cubicBezTo>
                  <a:cubicBezTo>
                    <a:pt x="14055" y="4094"/>
                    <a:pt x="14197" y="4202"/>
                    <a:pt x="14324" y="4311"/>
                  </a:cubicBezTo>
                  <a:cubicBezTo>
                    <a:pt x="14651" y="4551"/>
                    <a:pt x="14977" y="4812"/>
                    <a:pt x="15303" y="5052"/>
                  </a:cubicBezTo>
                  <a:cubicBezTo>
                    <a:pt x="15572" y="5269"/>
                    <a:pt x="15842" y="5465"/>
                    <a:pt x="16126" y="5683"/>
                  </a:cubicBezTo>
                  <a:cubicBezTo>
                    <a:pt x="16239" y="5770"/>
                    <a:pt x="16367" y="5835"/>
                    <a:pt x="16480" y="5944"/>
                  </a:cubicBezTo>
                  <a:cubicBezTo>
                    <a:pt x="16721" y="6140"/>
                    <a:pt x="16976" y="6336"/>
                    <a:pt x="17218" y="6532"/>
                  </a:cubicBezTo>
                  <a:cubicBezTo>
                    <a:pt x="17445" y="6706"/>
                    <a:pt x="17671" y="6881"/>
                    <a:pt x="17898" y="7033"/>
                  </a:cubicBezTo>
                  <a:cubicBezTo>
                    <a:pt x="18253" y="7273"/>
                    <a:pt x="18622" y="7490"/>
                    <a:pt x="18962" y="7773"/>
                  </a:cubicBezTo>
                  <a:cubicBezTo>
                    <a:pt x="19161" y="7948"/>
                    <a:pt x="19345" y="8122"/>
                    <a:pt x="19544" y="8296"/>
                  </a:cubicBezTo>
                  <a:cubicBezTo>
                    <a:pt x="19586" y="8340"/>
                    <a:pt x="19629" y="8383"/>
                    <a:pt x="19685" y="8405"/>
                  </a:cubicBezTo>
                  <a:cubicBezTo>
                    <a:pt x="20082" y="8601"/>
                    <a:pt x="20437" y="8949"/>
                    <a:pt x="20806" y="9254"/>
                  </a:cubicBezTo>
                  <a:cubicBezTo>
                    <a:pt x="21033" y="9450"/>
                    <a:pt x="21061" y="9711"/>
                    <a:pt x="20877" y="9994"/>
                  </a:cubicBezTo>
                  <a:cubicBezTo>
                    <a:pt x="20749" y="10190"/>
                    <a:pt x="20636" y="10408"/>
                    <a:pt x="20451" y="10495"/>
                  </a:cubicBezTo>
                  <a:cubicBezTo>
                    <a:pt x="20324" y="10560"/>
                    <a:pt x="20238" y="10713"/>
                    <a:pt x="20210" y="10931"/>
                  </a:cubicBezTo>
                  <a:cubicBezTo>
                    <a:pt x="20182" y="11127"/>
                    <a:pt x="20139" y="11323"/>
                    <a:pt x="20111" y="11519"/>
                  </a:cubicBezTo>
                  <a:cubicBezTo>
                    <a:pt x="20068" y="11976"/>
                    <a:pt x="20139" y="12390"/>
                    <a:pt x="20253" y="12803"/>
                  </a:cubicBezTo>
                  <a:cubicBezTo>
                    <a:pt x="20295" y="12999"/>
                    <a:pt x="20409" y="13108"/>
                    <a:pt x="20536" y="13086"/>
                  </a:cubicBezTo>
                  <a:cubicBezTo>
                    <a:pt x="20664" y="13065"/>
                    <a:pt x="20792" y="13021"/>
                    <a:pt x="20919" y="12977"/>
                  </a:cubicBezTo>
                  <a:cubicBezTo>
                    <a:pt x="20990" y="12956"/>
                    <a:pt x="21047" y="12890"/>
                    <a:pt x="21118" y="12847"/>
                  </a:cubicBezTo>
                  <a:cubicBezTo>
                    <a:pt x="21189" y="12803"/>
                    <a:pt x="21274" y="12803"/>
                    <a:pt x="21345" y="12869"/>
                  </a:cubicBezTo>
                  <a:cubicBezTo>
                    <a:pt x="21586" y="13065"/>
                    <a:pt x="21600" y="13326"/>
                    <a:pt x="21401" y="13587"/>
                  </a:cubicBezTo>
                  <a:cubicBezTo>
                    <a:pt x="21260" y="13783"/>
                    <a:pt x="21089" y="13935"/>
                    <a:pt x="20948" y="14110"/>
                  </a:cubicBezTo>
                  <a:cubicBezTo>
                    <a:pt x="20834" y="14240"/>
                    <a:pt x="20735" y="14393"/>
                    <a:pt x="20636" y="14523"/>
                  </a:cubicBezTo>
                  <a:cubicBezTo>
                    <a:pt x="20579" y="14589"/>
                    <a:pt x="20550" y="14698"/>
                    <a:pt x="20494" y="14741"/>
                  </a:cubicBezTo>
                  <a:cubicBezTo>
                    <a:pt x="20267" y="14959"/>
                    <a:pt x="20026" y="15155"/>
                    <a:pt x="19799" y="15351"/>
                  </a:cubicBezTo>
                  <a:cubicBezTo>
                    <a:pt x="19685" y="15460"/>
                    <a:pt x="19572" y="15547"/>
                    <a:pt x="19458" y="15656"/>
                  </a:cubicBezTo>
                  <a:cubicBezTo>
                    <a:pt x="19331" y="15786"/>
                    <a:pt x="19203" y="15917"/>
                    <a:pt x="19061" y="16048"/>
                  </a:cubicBezTo>
                  <a:cubicBezTo>
                    <a:pt x="18721" y="16352"/>
                    <a:pt x="18395" y="16679"/>
                    <a:pt x="18083" y="17049"/>
                  </a:cubicBezTo>
                  <a:cubicBezTo>
                    <a:pt x="18054" y="17093"/>
                    <a:pt x="18012" y="17115"/>
                    <a:pt x="17969" y="17158"/>
                  </a:cubicBezTo>
                  <a:cubicBezTo>
                    <a:pt x="17572" y="17506"/>
                    <a:pt x="17189" y="17855"/>
                    <a:pt x="16792" y="18203"/>
                  </a:cubicBezTo>
                  <a:cubicBezTo>
                    <a:pt x="16735" y="18247"/>
                    <a:pt x="16664" y="18290"/>
                    <a:pt x="16608" y="18334"/>
                  </a:cubicBezTo>
                  <a:cubicBezTo>
                    <a:pt x="16508" y="18399"/>
                    <a:pt x="16395" y="18465"/>
                    <a:pt x="16296" y="18552"/>
                  </a:cubicBezTo>
                  <a:cubicBezTo>
                    <a:pt x="15998" y="18813"/>
                    <a:pt x="15686" y="19074"/>
                    <a:pt x="15388" y="19335"/>
                  </a:cubicBezTo>
                  <a:cubicBezTo>
                    <a:pt x="15232" y="19466"/>
                    <a:pt x="15062" y="19619"/>
                    <a:pt x="14906" y="19727"/>
                  </a:cubicBezTo>
                  <a:cubicBezTo>
                    <a:pt x="14523" y="19989"/>
                    <a:pt x="14197" y="20402"/>
                    <a:pt x="13856" y="20773"/>
                  </a:cubicBezTo>
                  <a:cubicBezTo>
                    <a:pt x="13800" y="20838"/>
                    <a:pt x="13771" y="20947"/>
                    <a:pt x="13729" y="21012"/>
                  </a:cubicBezTo>
                  <a:cubicBezTo>
                    <a:pt x="13672" y="21099"/>
                    <a:pt x="13615" y="21230"/>
                    <a:pt x="13544" y="21273"/>
                  </a:cubicBezTo>
                  <a:cubicBezTo>
                    <a:pt x="13388" y="21382"/>
                    <a:pt x="13218" y="21491"/>
                    <a:pt x="13062" y="21578"/>
                  </a:cubicBezTo>
                  <a:cubicBezTo>
                    <a:pt x="13005" y="21600"/>
                    <a:pt x="12934" y="21600"/>
                    <a:pt x="12878" y="21578"/>
                  </a:cubicBezTo>
                  <a:cubicBezTo>
                    <a:pt x="12552" y="21426"/>
                    <a:pt x="12240" y="21273"/>
                    <a:pt x="11942" y="20990"/>
                  </a:cubicBezTo>
                  <a:cubicBezTo>
                    <a:pt x="11772" y="20838"/>
                    <a:pt x="11587" y="20707"/>
                    <a:pt x="11403" y="20577"/>
                  </a:cubicBezTo>
                  <a:cubicBezTo>
                    <a:pt x="11204" y="20424"/>
                    <a:pt x="11006" y="20294"/>
                    <a:pt x="10807" y="20163"/>
                  </a:cubicBezTo>
                  <a:cubicBezTo>
                    <a:pt x="10637" y="20054"/>
                    <a:pt x="10453" y="19967"/>
                    <a:pt x="10268" y="19836"/>
                  </a:cubicBezTo>
                  <a:cubicBezTo>
                    <a:pt x="9914" y="19597"/>
                    <a:pt x="9531" y="19401"/>
                    <a:pt x="9190" y="19140"/>
                  </a:cubicBezTo>
                  <a:cubicBezTo>
                    <a:pt x="8765" y="18813"/>
                    <a:pt x="8354" y="18421"/>
                    <a:pt x="7942" y="18051"/>
                  </a:cubicBezTo>
                  <a:cubicBezTo>
                    <a:pt x="7205" y="17376"/>
                    <a:pt x="6467" y="16701"/>
                    <a:pt x="5730" y="16004"/>
                  </a:cubicBezTo>
                  <a:cubicBezTo>
                    <a:pt x="5375" y="15677"/>
                    <a:pt x="5035" y="15329"/>
                    <a:pt x="4680" y="15024"/>
                  </a:cubicBezTo>
                  <a:cubicBezTo>
                    <a:pt x="4453" y="14828"/>
                    <a:pt x="4212" y="14654"/>
                    <a:pt x="3985" y="14480"/>
                  </a:cubicBezTo>
                  <a:cubicBezTo>
                    <a:pt x="3843" y="14371"/>
                    <a:pt x="3716" y="14240"/>
                    <a:pt x="3574" y="14131"/>
                  </a:cubicBezTo>
                  <a:cubicBezTo>
                    <a:pt x="3390" y="14001"/>
                    <a:pt x="3219" y="13848"/>
                    <a:pt x="3035" y="13718"/>
                  </a:cubicBezTo>
                  <a:cubicBezTo>
                    <a:pt x="2482" y="13326"/>
                    <a:pt x="1929" y="12934"/>
                    <a:pt x="1376" y="12520"/>
                  </a:cubicBezTo>
                  <a:cubicBezTo>
                    <a:pt x="1177" y="12368"/>
                    <a:pt x="964" y="12215"/>
                    <a:pt x="780" y="12041"/>
                  </a:cubicBezTo>
                  <a:cubicBezTo>
                    <a:pt x="638" y="11889"/>
                    <a:pt x="482" y="11693"/>
                    <a:pt x="383" y="11475"/>
                  </a:cubicBezTo>
                  <a:cubicBezTo>
                    <a:pt x="184" y="10996"/>
                    <a:pt x="43" y="10452"/>
                    <a:pt x="28" y="9864"/>
                  </a:cubicBezTo>
                  <a:cubicBezTo>
                    <a:pt x="28" y="9690"/>
                    <a:pt x="14" y="9450"/>
                    <a:pt x="0" y="9123"/>
                  </a:cubicBezTo>
                  <a:close/>
                  <a:moveTo>
                    <a:pt x="12949" y="16091"/>
                  </a:moveTo>
                  <a:cubicBezTo>
                    <a:pt x="13020" y="16048"/>
                    <a:pt x="13090" y="15982"/>
                    <a:pt x="13161" y="15917"/>
                  </a:cubicBezTo>
                  <a:cubicBezTo>
                    <a:pt x="13431" y="15656"/>
                    <a:pt x="13686" y="15394"/>
                    <a:pt x="13956" y="15133"/>
                  </a:cubicBezTo>
                  <a:cubicBezTo>
                    <a:pt x="14268" y="14828"/>
                    <a:pt x="14594" y="14545"/>
                    <a:pt x="14920" y="14240"/>
                  </a:cubicBezTo>
                  <a:cubicBezTo>
                    <a:pt x="15019" y="14153"/>
                    <a:pt x="15119" y="14044"/>
                    <a:pt x="15232" y="13957"/>
                  </a:cubicBezTo>
                  <a:cubicBezTo>
                    <a:pt x="15658" y="13631"/>
                    <a:pt x="16083" y="13304"/>
                    <a:pt x="16523" y="12977"/>
                  </a:cubicBezTo>
                  <a:cubicBezTo>
                    <a:pt x="16764" y="12781"/>
                    <a:pt x="17005" y="12585"/>
                    <a:pt x="17232" y="12390"/>
                  </a:cubicBezTo>
                  <a:cubicBezTo>
                    <a:pt x="17601" y="12063"/>
                    <a:pt x="17955" y="11693"/>
                    <a:pt x="18324" y="11366"/>
                  </a:cubicBezTo>
                  <a:cubicBezTo>
                    <a:pt x="18834" y="10931"/>
                    <a:pt x="19359" y="10539"/>
                    <a:pt x="19870" y="10103"/>
                  </a:cubicBezTo>
                  <a:cubicBezTo>
                    <a:pt x="19969" y="10016"/>
                    <a:pt x="20097" y="9951"/>
                    <a:pt x="20097" y="9755"/>
                  </a:cubicBezTo>
                  <a:cubicBezTo>
                    <a:pt x="20097" y="9559"/>
                    <a:pt x="19969" y="9494"/>
                    <a:pt x="19870" y="9406"/>
                  </a:cubicBezTo>
                  <a:cubicBezTo>
                    <a:pt x="19529" y="9123"/>
                    <a:pt x="19189" y="8840"/>
                    <a:pt x="18834" y="8557"/>
                  </a:cubicBezTo>
                  <a:cubicBezTo>
                    <a:pt x="18381" y="8209"/>
                    <a:pt x="17927" y="7860"/>
                    <a:pt x="17473" y="7534"/>
                  </a:cubicBezTo>
                  <a:cubicBezTo>
                    <a:pt x="17147" y="7294"/>
                    <a:pt x="16806" y="7055"/>
                    <a:pt x="16480" y="6815"/>
                  </a:cubicBezTo>
                  <a:cubicBezTo>
                    <a:pt x="16225" y="6619"/>
                    <a:pt x="15984" y="6358"/>
                    <a:pt x="15728" y="6184"/>
                  </a:cubicBezTo>
                  <a:cubicBezTo>
                    <a:pt x="15062" y="5748"/>
                    <a:pt x="14438" y="5117"/>
                    <a:pt x="13757" y="4703"/>
                  </a:cubicBezTo>
                  <a:cubicBezTo>
                    <a:pt x="13729" y="4681"/>
                    <a:pt x="13700" y="4660"/>
                    <a:pt x="13658" y="4638"/>
                  </a:cubicBezTo>
                  <a:cubicBezTo>
                    <a:pt x="13317" y="4333"/>
                    <a:pt x="12977" y="4050"/>
                    <a:pt x="12637" y="3745"/>
                  </a:cubicBezTo>
                  <a:cubicBezTo>
                    <a:pt x="12268" y="3440"/>
                    <a:pt x="11885" y="3114"/>
                    <a:pt x="11516" y="2809"/>
                  </a:cubicBezTo>
                  <a:cubicBezTo>
                    <a:pt x="11332" y="2656"/>
                    <a:pt x="11147" y="2526"/>
                    <a:pt x="10963" y="2373"/>
                  </a:cubicBezTo>
                  <a:cubicBezTo>
                    <a:pt x="10679" y="2156"/>
                    <a:pt x="10410" y="1938"/>
                    <a:pt x="10126" y="1720"/>
                  </a:cubicBezTo>
                  <a:cubicBezTo>
                    <a:pt x="9899" y="1546"/>
                    <a:pt x="9687" y="1350"/>
                    <a:pt x="9460" y="1176"/>
                  </a:cubicBezTo>
                  <a:cubicBezTo>
                    <a:pt x="9318" y="1067"/>
                    <a:pt x="9162" y="958"/>
                    <a:pt x="9020" y="849"/>
                  </a:cubicBezTo>
                  <a:cubicBezTo>
                    <a:pt x="8892" y="762"/>
                    <a:pt x="8765" y="762"/>
                    <a:pt x="8637" y="849"/>
                  </a:cubicBezTo>
                  <a:cubicBezTo>
                    <a:pt x="8396" y="1023"/>
                    <a:pt x="8141" y="1176"/>
                    <a:pt x="7900" y="1350"/>
                  </a:cubicBezTo>
                  <a:cubicBezTo>
                    <a:pt x="7460" y="1655"/>
                    <a:pt x="7006" y="1938"/>
                    <a:pt x="6581" y="2308"/>
                  </a:cubicBezTo>
                  <a:cubicBezTo>
                    <a:pt x="5744" y="3027"/>
                    <a:pt x="4865" y="3615"/>
                    <a:pt x="4070" y="4442"/>
                  </a:cubicBezTo>
                  <a:cubicBezTo>
                    <a:pt x="4028" y="4486"/>
                    <a:pt x="3999" y="4507"/>
                    <a:pt x="3957" y="4529"/>
                  </a:cubicBezTo>
                  <a:cubicBezTo>
                    <a:pt x="3602" y="4834"/>
                    <a:pt x="3234" y="5095"/>
                    <a:pt x="2879" y="5422"/>
                  </a:cubicBezTo>
                  <a:cubicBezTo>
                    <a:pt x="2567" y="5705"/>
                    <a:pt x="2255" y="5988"/>
                    <a:pt x="1971" y="6358"/>
                  </a:cubicBezTo>
                  <a:cubicBezTo>
                    <a:pt x="1844" y="6532"/>
                    <a:pt x="1702" y="6685"/>
                    <a:pt x="1546" y="6837"/>
                  </a:cubicBezTo>
                  <a:cubicBezTo>
                    <a:pt x="1305" y="7077"/>
                    <a:pt x="1305" y="7164"/>
                    <a:pt x="1560" y="7360"/>
                  </a:cubicBezTo>
                  <a:cubicBezTo>
                    <a:pt x="1971" y="7665"/>
                    <a:pt x="2340" y="8056"/>
                    <a:pt x="2723" y="8427"/>
                  </a:cubicBezTo>
                  <a:cubicBezTo>
                    <a:pt x="3035" y="8731"/>
                    <a:pt x="3361" y="9015"/>
                    <a:pt x="3702" y="9276"/>
                  </a:cubicBezTo>
                  <a:cubicBezTo>
                    <a:pt x="3971" y="9472"/>
                    <a:pt x="4255" y="9668"/>
                    <a:pt x="4510" y="9907"/>
                  </a:cubicBezTo>
                  <a:cubicBezTo>
                    <a:pt x="4780" y="10169"/>
                    <a:pt x="5092" y="10343"/>
                    <a:pt x="5375" y="10582"/>
                  </a:cubicBezTo>
                  <a:cubicBezTo>
                    <a:pt x="5659" y="10800"/>
                    <a:pt x="5928" y="11018"/>
                    <a:pt x="6212" y="11235"/>
                  </a:cubicBezTo>
                  <a:cubicBezTo>
                    <a:pt x="6538" y="11497"/>
                    <a:pt x="6864" y="11758"/>
                    <a:pt x="7191" y="11998"/>
                  </a:cubicBezTo>
                  <a:cubicBezTo>
                    <a:pt x="7375" y="12150"/>
                    <a:pt x="7588" y="12237"/>
                    <a:pt x="7758" y="12411"/>
                  </a:cubicBezTo>
                  <a:cubicBezTo>
                    <a:pt x="7971" y="12629"/>
                    <a:pt x="8212" y="12760"/>
                    <a:pt x="8439" y="12934"/>
                  </a:cubicBezTo>
                  <a:cubicBezTo>
                    <a:pt x="8538" y="13021"/>
                    <a:pt x="8637" y="13086"/>
                    <a:pt x="8736" y="13173"/>
                  </a:cubicBezTo>
                  <a:cubicBezTo>
                    <a:pt x="8878" y="13282"/>
                    <a:pt x="9020" y="13369"/>
                    <a:pt x="9162" y="13456"/>
                  </a:cubicBezTo>
                  <a:cubicBezTo>
                    <a:pt x="9304" y="13544"/>
                    <a:pt x="9446" y="13609"/>
                    <a:pt x="9573" y="13718"/>
                  </a:cubicBezTo>
                  <a:cubicBezTo>
                    <a:pt x="9999" y="14044"/>
                    <a:pt x="10424" y="14393"/>
                    <a:pt x="10850" y="14719"/>
                  </a:cubicBezTo>
                  <a:cubicBezTo>
                    <a:pt x="10878" y="14741"/>
                    <a:pt x="10892" y="14763"/>
                    <a:pt x="10921" y="14763"/>
                  </a:cubicBezTo>
                  <a:cubicBezTo>
                    <a:pt x="11389" y="15068"/>
                    <a:pt x="11842" y="15373"/>
                    <a:pt x="12310" y="15677"/>
                  </a:cubicBezTo>
                  <a:cubicBezTo>
                    <a:pt x="12452" y="15765"/>
                    <a:pt x="12594" y="15873"/>
                    <a:pt x="12736" y="15961"/>
                  </a:cubicBezTo>
                  <a:cubicBezTo>
                    <a:pt x="12793" y="16026"/>
                    <a:pt x="12849" y="16048"/>
                    <a:pt x="12949" y="16091"/>
                  </a:cubicBezTo>
                  <a:close/>
                  <a:moveTo>
                    <a:pt x="2624" y="11257"/>
                  </a:moveTo>
                  <a:cubicBezTo>
                    <a:pt x="2610" y="11453"/>
                    <a:pt x="2666" y="11627"/>
                    <a:pt x="2737" y="11758"/>
                  </a:cubicBezTo>
                  <a:cubicBezTo>
                    <a:pt x="2893" y="12063"/>
                    <a:pt x="3007" y="12390"/>
                    <a:pt x="3092" y="12738"/>
                  </a:cubicBezTo>
                  <a:cubicBezTo>
                    <a:pt x="3134" y="12934"/>
                    <a:pt x="3219" y="13086"/>
                    <a:pt x="3333" y="13173"/>
                  </a:cubicBezTo>
                  <a:cubicBezTo>
                    <a:pt x="3489" y="13304"/>
                    <a:pt x="3645" y="13413"/>
                    <a:pt x="3787" y="13544"/>
                  </a:cubicBezTo>
                  <a:cubicBezTo>
                    <a:pt x="4113" y="13805"/>
                    <a:pt x="4439" y="14066"/>
                    <a:pt x="4751" y="14349"/>
                  </a:cubicBezTo>
                  <a:cubicBezTo>
                    <a:pt x="5063" y="14610"/>
                    <a:pt x="5361" y="14915"/>
                    <a:pt x="5673" y="15177"/>
                  </a:cubicBezTo>
                  <a:cubicBezTo>
                    <a:pt x="5716" y="15220"/>
                    <a:pt x="5758" y="15220"/>
                    <a:pt x="5786" y="15264"/>
                  </a:cubicBezTo>
                  <a:cubicBezTo>
                    <a:pt x="5886" y="15351"/>
                    <a:pt x="5985" y="15416"/>
                    <a:pt x="6084" y="15525"/>
                  </a:cubicBezTo>
                  <a:cubicBezTo>
                    <a:pt x="6184" y="15634"/>
                    <a:pt x="6283" y="15743"/>
                    <a:pt x="6382" y="15830"/>
                  </a:cubicBezTo>
                  <a:cubicBezTo>
                    <a:pt x="6779" y="16200"/>
                    <a:pt x="7191" y="16548"/>
                    <a:pt x="7602" y="16919"/>
                  </a:cubicBezTo>
                  <a:cubicBezTo>
                    <a:pt x="7815" y="17115"/>
                    <a:pt x="8042" y="17267"/>
                    <a:pt x="8240" y="17485"/>
                  </a:cubicBezTo>
                  <a:cubicBezTo>
                    <a:pt x="8609" y="17877"/>
                    <a:pt x="9006" y="18181"/>
                    <a:pt x="9403" y="18486"/>
                  </a:cubicBezTo>
                  <a:cubicBezTo>
                    <a:pt x="9587" y="18617"/>
                    <a:pt x="9772" y="18748"/>
                    <a:pt x="9956" y="18856"/>
                  </a:cubicBezTo>
                  <a:cubicBezTo>
                    <a:pt x="10453" y="19161"/>
                    <a:pt x="10949" y="19466"/>
                    <a:pt x="11459" y="19793"/>
                  </a:cubicBezTo>
                  <a:cubicBezTo>
                    <a:pt x="11715" y="19945"/>
                    <a:pt x="11970" y="20098"/>
                    <a:pt x="12240" y="20250"/>
                  </a:cubicBezTo>
                  <a:cubicBezTo>
                    <a:pt x="12268" y="20272"/>
                    <a:pt x="12310" y="20272"/>
                    <a:pt x="12339" y="20272"/>
                  </a:cubicBezTo>
                  <a:cubicBezTo>
                    <a:pt x="12353" y="20272"/>
                    <a:pt x="12381" y="20206"/>
                    <a:pt x="12381" y="20185"/>
                  </a:cubicBezTo>
                  <a:cubicBezTo>
                    <a:pt x="12381" y="20119"/>
                    <a:pt x="12353" y="20054"/>
                    <a:pt x="12339" y="20010"/>
                  </a:cubicBezTo>
                  <a:cubicBezTo>
                    <a:pt x="12084" y="19335"/>
                    <a:pt x="12041" y="18595"/>
                    <a:pt x="12069" y="17833"/>
                  </a:cubicBezTo>
                  <a:cubicBezTo>
                    <a:pt x="12084" y="17594"/>
                    <a:pt x="12112" y="17398"/>
                    <a:pt x="12197" y="17202"/>
                  </a:cubicBezTo>
                  <a:cubicBezTo>
                    <a:pt x="12240" y="17093"/>
                    <a:pt x="12282" y="17006"/>
                    <a:pt x="12310" y="16875"/>
                  </a:cubicBezTo>
                  <a:cubicBezTo>
                    <a:pt x="12353" y="16701"/>
                    <a:pt x="12339" y="16635"/>
                    <a:pt x="12240" y="16527"/>
                  </a:cubicBezTo>
                  <a:cubicBezTo>
                    <a:pt x="12140" y="16440"/>
                    <a:pt x="12027" y="16309"/>
                    <a:pt x="11913" y="16265"/>
                  </a:cubicBezTo>
                  <a:cubicBezTo>
                    <a:pt x="11644" y="16135"/>
                    <a:pt x="11403" y="15917"/>
                    <a:pt x="11162" y="15721"/>
                  </a:cubicBezTo>
                  <a:cubicBezTo>
                    <a:pt x="11034" y="15612"/>
                    <a:pt x="10906" y="15547"/>
                    <a:pt x="10779" y="15438"/>
                  </a:cubicBezTo>
                  <a:cubicBezTo>
                    <a:pt x="10424" y="15177"/>
                    <a:pt x="10070" y="14937"/>
                    <a:pt x="9715" y="14654"/>
                  </a:cubicBezTo>
                  <a:cubicBezTo>
                    <a:pt x="9446" y="14436"/>
                    <a:pt x="9176" y="14240"/>
                    <a:pt x="8892" y="14066"/>
                  </a:cubicBezTo>
                  <a:cubicBezTo>
                    <a:pt x="8850" y="14044"/>
                    <a:pt x="8793" y="14001"/>
                    <a:pt x="8751" y="13979"/>
                  </a:cubicBezTo>
                  <a:cubicBezTo>
                    <a:pt x="8141" y="13522"/>
                    <a:pt x="7517" y="13043"/>
                    <a:pt x="6907" y="12585"/>
                  </a:cubicBezTo>
                  <a:cubicBezTo>
                    <a:pt x="6510" y="12281"/>
                    <a:pt x="6127" y="11998"/>
                    <a:pt x="5730" y="11715"/>
                  </a:cubicBezTo>
                  <a:cubicBezTo>
                    <a:pt x="5574" y="11606"/>
                    <a:pt x="5418" y="11475"/>
                    <a:pt x="5262" y="11366"/>
                  </a:cubicBezTo>
                  <a:cubicBezTo>
                    <a:pt x="4865" y="11061"/>
                    <a:pt x="4453" y="10735"/>
                    <a:pt x="4056" y="10430"/>
                  </a:cubicBezTo>
                  <a:cubicBezTo>
                    <a:pt x="3929" y="10321"/>
                    <a:pt x="3787" y="10234"/>
                    <a:pt x="3659" y="10125"/>
                  </a:cubicBezTo>
                  <a:cubicBezTo>
                    <a:pt x="3461" y="9973"/>
                    <a:pt x="3276" y="9820"/>
                    <a:pt x="3078" y="9646"/>
                  </a:cubicBezTo>
                  <a:cubicBezTo>
                    <a:pt x="2993" y="9581"/>
                    <a:pt x="2922" y="9602"/>
                    <a:pt x="2837" y="9690"/>
                  </a:cubicBezTo>
                  <a:cubicBezTo>
                    <a:pt x="2681" y="9885"/>
                    <a:pt x="2610" y="10169"/>
                    <a:pt x="2610" y="10473"/>
                  </a:cubicBezTo>
                  <a:cubicBezTo>
                    <a:pt x="2624" y="10713"/>
                    <a:pt x="2624" y="10974"/>
                    <a:pt x="2624" y="11257"/>
                  </a:cubicBezTo>
                  <a:close/>
                  <a:moveTo>
                    <a:pt x="13374" y="20185"/>
                  </a:moveTo>
                  <a:cubicBezTo>
                    <a:pt x="13431" y="20141"/>
                    <a:pt x="13502" y="20119"/>
                    <a:pt x="13559" y="20054"/>
                  </a:cubicBezTo>
                  <a:cubicBezTo>
                    <a:pt x="13885" y="19662"/>
                    <a:pt x="14211" y="19292"/>
                    <a:pt x="14580" y="19031"/>
                  </a:cubicBezTo>
                  <a:cubicBezTo>
                    <a:pt x="14963" y="18748"/>
                    <a:pt x="15317" y="18443"/>
                    <a:pt x="15686" y="18138"/>
                  </a:cubicBezTo>
                  <a:cubicBezTo>
                    <a:pt x="15828" y="18029"/>
                    <a:pt x="15970" y="17877"/>
                    <a:pt x="16111" y="17768"/>
                  </a:cubicBezTo>
                  <a:cubicBezTo>
                    <a:pt x="16267" y="17637"/>
                    <a:pt x="16423" y="17485"/>
                    <a:pt x="16594" y="17354"/>
                  </a:cubicBezTo>
                  <a:cubicBezTo>
                    <a:pt x="16849" y="17136"/>
                    <a:pt x="17104" y="16919"/>
                    <a:pt x="17359" y="16679"/>
                  </a:cubicBezTo>
                  <a:cubicBezTo>
                    <a:pt x="17629" y="16418"/>
                    <a:pt x="17884" y="16113"/>
                    <a:pt x="18154" y="15852"/>
                  </a:cubicBezTo>
                  <a:cubicBezTo>
                    <a:pt x="18395" y="15590"/>
                    <a:pt x="18650" y="15351"/>
                    <a:pt x="18891" y="15111"/>
                  </a:cubicBezTo>
                  <a:cubicBezTo>
                    <a:pt x="19005" y="15002"/>
                    <a:pt x="19118" y="14915"/>
                    <a:pt x="19232" y="14806"/>
                  </a:cubicBezTo>
                  <a:cubicBezTo>
                    <a:pt x="19458" y="14589"/>
                    <a:pt x="19685" y="14393"/>
                    <a:pt x="19898" y="14175"/>
                  </a:cubicBezTo>
                  <a:cubicBezTo>
                    <a:pt x="20054" y="14001"/>
                    <a:pt x="20054" y="13848"/>
                    <a:pt x="19955" y="13587"/>
                  </a:cubicBezTo>
                  <a:cubicBezTo>
                    <a:pt x="19912" y="13478"/>
                    <a:pt x="19870" y="13391"/>
                    <a:pt x="19813" y="13304"/>
                  </a:cubicBezTo>
                  <a:cubicBezTo>
                    <a:pt x="19700" y="13065"/>
                    <a:pt x="19629" y="12825"/>
                    <a:pt x="19629" y="12520"/>
                  </a:cubicBezTo>
                  <a:cubicBezTo>
                    <a:pt x="19614" y="12259"/>
                    <a:pt x="19600" y="11998"/>
                    <a:pt x="19572" y="11715"/>
                  </a:cubicBezTo>
                  <a:cubicBezTo>
                    <a:pt x="19558" y="11562"/>
                    <a:pt x="19501" y="11519"/>
                    <a:pt x="19402" y="11584"/>
                  </a:cubicBezTo>
                  <a:cubicBezTo>
                    <a:pt x="19175" y="11758"/>
                    <a:pt x="18948" y="11910"/>
                    <a:pt x="18721" y="12085"/>
                  </a:cubicBezTo>
                  <a:cubicBezTo>
                    <a:pt x="18593" y="12194"/>
                    <a:pt x="18480" y="12346"/>
                    <a:pt x="18352" y="12455"/>
                  </a:cubicBezTo>
                  <a:cubicBezTo>
                    <a:pt x="18125" y="12673"/>
                    <a:pt x="17884" y="12869"/>
                    <a:pt x="17657" y="13086"/>
                  </a:cubicBezTo>
                  <a:cubicBezTo>
                    <a:pt x="17289" y="13435"/>
                    <a:pt x="16920" y="13740"/>
                    <a:pt x="16508" y="13957"/>
                  </a:cubicBezTo>
                  <a:cubicBezTo>
                    <a:pt x="16438" y="14001"/>
                    <a:pt x="16381" y="14044"/>
                    <a:pt x="16324" y="14088"/>
                  </a:cubicBezTo>
                  <a:cubicBezTo>
                    <a:pt x="15842" y="14523"/>
                    <a:pt x="15360" y="14959"/>
                    <a:pt x="14877" y="15373"/>
                  </a:cubicBezTo>
                  <a:cubicBezTo>
                    <a:pt x="14778" y="15460"/>
                    <a:pt x="14679" y="15569"/>
                    <a:pt x="14580" y="15634"/>
                  </a:cubicBezTo>
                  <a:cubicBezTo>
                    <a:pt x="14097" y="16004"/>
                    <a:pt x="13658" y="16418"/>
                    <a:pt x="13261" y="16984"/>
                  </a:cubicBezTo>
                  <a:cubicBezTo>
                    <a:pt x="13204" y="17071"/>
                    <a:pt x="13133" y="17115"/>
                    <a:pt x="13062" y="17180"/>
                  </a:cubicBezTo>
                  <a:cubicBezTo>
                    <a:pt x="13005" y="17223"/>
                    <a:pt x="12949" y="17267"/>
                    <a:pt x="12892" y="17311"/>
                  </a:cubicBezTo>
                  <a:cubicBezTo>
                    <a:pt x="12708" y="17485"/>
                    <a:pt x="12608" y="17746"/>
                    <a:pt x="12580" y="18073"/>
                  </a:cubicBezTo>
                  <a:cubicBezTo>
                    <a:pt x="12580" y="18116"/>
                    <a:pt x="12608" y="18160"/>
                    <a:pt x="12622" y="18203"/>
                  </a:cubicBezTo>
                  <a:cubicBezTo>
                    <a:pt x="12637" y="18225"/>
                    <a:pt x="12679" y="18203"/>
                    <a:pt x="12693" y="18181"/>
                  </a:cubicBezTo>
                  <a:cubicBezTo>
                    <a:pt x="12722" y="18160"/>
                    <a:pt x="12736" y="18138"/>
                    <a:pt x="12750" y="18116"/>
                  </a:cubicBezTo>
                  <a:cubicBezTo>
                    <a:pt x="13076" y="17681"/>
                    <a:pt x="13431" y="17332"/>
                    <a:pt x="13814" y="17027"/>
                  </a:cubicBezTo>
                  <a:cubicBezTo>
                    <a:pt x="13856" y="16984"/>
                    <a:pt x="13899" y="16940"/>
                    <a:pt x="13941" y="16897"/>
                  </a:cubicBezTo>
                  <a:cubicBezTo>
                    <a:pt x="14253" y="16418"/>
                    <a:pt x="14665" y="16113"/>
                    <a:pt x="15048" y="15743"/>
                  </a:cubicBezTo>
                  <a:cubicBezTo>
                    <a:pt x="15431" y="15394"/>
                    <a:pt x="15828" y="15046"/>
                    <a:pt x="16211" y="14676"/>
                  </a:cubicBezTo>
                  <a:cubicBezTo>
                    <a:pt x="16693" y="14197"/>
                    <a:pt x="17189" y="13761"/>
                    <a:pt x="17686" y="13326"/>
                  </a:cubicBezTo>
                  <a:cubicBezTo>
                    <a:pt x="17813" y="13217"/>
                    <a:pt x="17898" y="13195"/>
                    <a:pt x="17927" y="13282"/>
                  </a:cubicBezTo>
                  <a:cubicBezTo>
                    <a:pt x="17955" y="13435"/>
                    <a:pt x="17898" y="13565"/>
                    <a:pt x="17842" y="13631"/>
                  </a:cubicBezTo>
                  <a:cubicBezTo>
                    <a:pt x="17700" y="13827"/>
                    <a:pt x="17544" y="14023"/>
                    <a:pt x="17374" y="14153"/>
                  </a:cubicBezTo>
                  <a:cubicBezTo>
                    <a:pt x="17047" y="14371"/>
                    <a:pt x="16778" y="14719"/>
                    <a:pt x="16480" y="14981"/>
                  </a:cubicBezTo>
                  <a:cubicBezTo>
                    <a:pt x="16267" y="15155"/>
                    <a:pt x="16069" y="15394"/>
                    <a:pt x="15899" y="15656"/>
                  </a:cubicBezTo>
                  <a:cubicBezTo>
                    <a:pt x="15842" y="15743"/>
                    <a:pt x="15771" y="15786"/>
                    <a:pt x="15700" y="15852"/>
                  </a:cubicBezTo>
                  <a:cubicBezTo>
                    <a:pt x="15473" y="16026"/>
                    <a:pt x="15246" y="16178"/>
                    <a:pt x="15062" y="16461"/>
                  </a:cubicBezTo>
                  <a:cubicBezTo>
                    <a:pt x="15019" y="16527"/>
                    <a:pt x="14963" y="16570"/>
                    <a:pt x="14906" y="16614"/>
                  </a:cubicBezTo>
                  <a:cubicBezTo>
                    <a:pt x="14736" y="16723"/>
                    <a:pt x="14580" y="16875"/>
                    <a:pt x="14452" y="17071"/>
                  </a:cubicBezTo>
                  <a:cubicBezTo>
                    <a:pt x="14381" y="17180"/>
                    <a:pt x="14296" y="17245"/>
                    <a:pt x="14225" y="17332"/>
                  </a:cubicBezTo>
                  <a:cubicBezTo>
                    <a:pt x="13828" y="17724"/>
                    <a:pt x="13431" y="18116"/>
                    <a:pt x="13034" y="18486"/>
                  </a:cubicBezTo>
                  <a:cubicBezTo>
                    <a:pt x="12920" y="18595"/>
                    <a:pt x="12807" y="18704"/>
                    <a:pt x="12708" y="18813"/>
                  </a:cubicBezTo>
                  <a:cubicBezTo>
                    <a:pt x="12608" y="18922"/>
                    <a:pt x="12594" y="18944"/>
                    <a:pt x="12622" y="19140"/>
                  </a:cubicBezTo>
                  <a:cubicBezTo>
                    <a:pt x="12637" y="19205"/>
                    <a:pt x="12651" y="19270"/>
                    <a:pt x="12665" y="19336"/>
                  </a:cubicBezTo>
                  <a:cubicBezTo>
                    <a:pt x="12708" y="19488"/>
                    <a:pt x="12764" y="19510"/>
                    <a:pt x="12849" y="19423"/>
                  </a:cubicBezTo>
                  <a:cubicBezTo>
                    <a:pt x="13062" y="19248"/>
                    <a:pt x="13275" y="19052"/>
                    <a:pt x="13488" y="18878"/>
                  </a:cubicBezTo>
                  <a:cubicBezTo>
                    <a:pt x="13544" y="18835"/>
                    <a:pt x="13601" y="18791"/>
                    <a:pt x="13644" y="18748"/>
                  </a:cubicBezTo>
                  <a:cubicBezTo>
                    <a:pt x="13899" y="18486"/>
                    <a:pt x="14154" y="18225"/>
                    <a:pt x="14409" y="17986"/>
                  </a:cubicBezTo>
                  <a:cubicBezTo>
                    <a:pt x="14594" y="17811"/>
                    <a:pt x="14778" y="17615"/>
                    <a:pt x="14963" y="17463"/>
                  </a:cubicBezTo>
                  <a:cubicBezTo>
                    <a:pt x="15360" y="17136"/>
                    <a:pt x="15743" y="16766"/>
                    <a:pt x="16126" y="16374"/>
                  </a:cubicBezTo>
                  <a:cubicBezTo>
                    <a:pt x="16338" y="16156"/>
                    <a:pt x="16551" y="15895"/>
                    <a:pt x="16764" y="15677"/>
                  </a:cubicBezTo>
                  <a:cubicBezTo>
                    <a:pt x="17047" y="15416"/>
                    <a:pt x="17345" y="15177"/>
                    <a:pt x="17615" y="14894"/>
                  </a:cubicBezTo>
                  <a:cubicBezTo>
                    <a:pt x="17799" y="14719"/>
                    <a:pt x="17969" y="14480"/>
                    <a:pt x="18168" y="14284"/>
                  </a:cubicBezTo>
                  <a:cubicBezTo>
                    <a:pt x="18352" y="14110"/>
                    <a:pt x="18537" y="13936"/>
                    <a:pt x="18735" y="13783"/>
                  </a:cubicBezTo>
                  <a:cubicBezTo>
                    <a:pt x="18763" y="13761"/>
                    <a:pt x="18806" y="13761"/>
                    <a:pt x="18834" y="13761"/>
                  </a:cubicBezTo>
                  <a:cubicBezTo>
                    <a:pt x="18990" y="13761"/>
                    <a:pt x="19076" y="13979"/>
                    <a:pt x="19005" y="14175"/>
                  </a:cubicBezTo>
                  <a:cubicBezTo>
                    <a:pt x="18948" y="14327"/>
                    <a:pt x="18849" y="14458"/>
                    <a:pt x="18749" y="14567"/>
                  </a:cubicBezTo>
                  <a:cubicBezTo>
                    <a:pt x="18636" y="14676"/>
                    <a:pt x="18522" y="14763"/>
                    <a:pt x="18395" y="14806"/>
                  </a:cubicBezTo>
                  <a:cubicBezTo>
                    <a:pt x="18182" y="14894"/>
                    <a:pt x="18012" y="15090"/>
                    <a:pt x="17827" y="15286"/>
                  </a:cubicBezTo>
                  <a:cubicBezTo>
                    <a:pt x="17671" y="15460"/>
                    <a:pt x="17530" y="15656"/>
                    <a:pt x="17345" y="15765"/>
                  </a:cubicBezTo>
                  <a:cubicBezTo>
                    <a:pt x="16891" y="16091"/>
                    <a:pt x="16537" y="16636"/>
                    <a:pt x="16111" y="17027"/>
                  </a:cubicBezTo>
                  <a:cubicBezTo>
                    <a:pt x="15970" y="17158"/>
                    <a:pt x="15842" y="17311"/>
                    <a:pt x="15686" y="17419"/>
                  </a:cubicBezTo>
                  <a:cubicBezTo>
                    <a:pt x="15516" y="17550"/>
                    <a:pt x="15374" y="17702"/>
                    <a:pt x="15232" y="17877"/>
                  </a:cubicBezTo>
                  <a:cubicBezTo>
                    <a:pt x="15104" y="18051"/>
                    <a:pt x="14948" y="18181"/>
                    <a:pt x="14807" y="18312"/>
                  </a:cubicBezTo>
                  <a:cubicBezTo>
                    <a:pt x="14721" y="18399"/>
                    <a:pt x="14636" y="18443"/>
                    <a:pt x="14565" y="18530"/>
                  </a:cubicBezTo>
                  <a:cubicBezTo>
                    <a:pt x="14253" y="18922"/>
                    <a:pt x="13913" y="19227"/>
                    <a:pt x="13559" y="19510"/>
                  </a:cubicBezTo>
                  <a:cubicBezTo>
                    <a:pt x="13431" y="19619"/>
                    <a:pt x="13303" y="19749"/>
                    <a:pt x="13204" y="19902"/>
                  </a:cubicBezTo>
                  <a:cubicBezTo>
                    <a:pt x="13133" y="19989"/>
                    <a:pt x="13161" y="20141"/>
                    <a:pt x="13261" y="20185"/>
                  </a:cubicBezTo>
                  <a:cubicBezTo>
                    <a:pt x="13275" y="20141"/>
                    <a:pt x="13317" y="20141"/>
                    <a:pt x="13374" y="20185"/>
                  </a:cubicBezTo>
                  <a:close/>
                  <a:moveTo>
                    <a:pt x="454" y="9559"/>
                  </a:moveTo>
                  <a:cubicBezTo>
                    <a:pt x="482" y="9842"/>
                    <a:pt x="525" y="10125"/>
                    <a:pt x="553" y="10430"/>
                  </a:cubicBezTo>
                  <a:cubicBezTo>
                    <a:pt x="610" y="11061"/>
                    <a:pt x="893" y="11388"/>
                    <a:pt x="1248" y="11606"/>
                  </a:cubicBezTo>
                  <a:cubicBezTo>
                    <a:pt x="1333" y="11649"/>
                    <a:pt x="1390" y="11606"/>
                    <a:pt x="1390" y="11453"/>
                  </a:cubicBezTo>
                  <a:cubicBezTo>
                    <a:pt x="1390" y="11301"/>
                    <a:pt x="1376" y="11127"/>
                    <a:pt x="1347" y="10974"/>
                  </a:cubicBezTo>
                  <a:cubicBezTo>
                    <a:pt x="1206" y="10169"/>
                    <a:pt x="1262" y="9385"/>
                    <a:pt x="1574" y="8666"/>
                  </a:cubicBezTo>
                  <a:cubicBezTo>
                    <a:pt x="1588" y="8623"/>
                    <a:pt x="1617" y="8579"/>
                    <a:pt x="1631" y="8535"/>
                  </a:cubicBezTo>
                  <a:cubicBezTo>
                    <a:pt x="1674" y="8448"/>
                    <a:pt x="1659" y="8340"/>
                    <a:pt x="1603" y="8296"/>
                  </a:cubicBezTo>
                  <a:cubicBezTo>
                    <a:pt x="1404" y="8100"/>
                    <a:pt x="1248" y="7839"/>
                    <a:pt x="1021" y="7708"/>
                  </a:cubicBezTo>
                  <a:cubicBezTo>
                    <a:pt x="865" y="7621"/>
                    <a:pt x="794" y="7664"/>
                    <a:pt x="723" y="7882"/>
                  </a:cubicBezTo>
                  <a:cubicBezTo>
                    <a:pt x="667" y="8078"/>
                    <a:pt x="624" y="8274"/>
                    <a:pt x="581" y="8492"/>
                  </a:cubicBezTo>
                  <a:cubicBezTo>
                    <a:pt x="511" y="8840"/>
                    <a:pt x="440" y="9167"/>
                    <a:pt x="454" y="9559"/>
                  </a:cubicBezTo>
                  <a:close/>
                  <a:moveTo>
                    <a:pt x="1716" y="10430"/>
                  </a:moveTo>
                  <a:cubicBezTo>
                    <a:pt x="1730" y="10800"/>
                    <a:pt x="1773" y="11192"/>
                    <a:pt x="1858" y="11540"/>
                  </a:cubicBezTo>
                  <a:cubicBezTo>
                    <a:pt x="1929" y="11845"/>
                    <a:pt x="2071" y="12085"/>
                    <a:pt x="2212" y="12324"/>
                  </a:cubicBezTo>
                  <a:cubicBezTo>
                    <a:pt x="2227" y="12346"/>
                    <a:pt x="2269" y="12346"/>
                    <a:pt x="2312" y="12346"/>
                  </a:cubicBezTo>
                  <a:cubicBezTo>
                    <a:pt x="2312" y="12302"/>
                    <a:pt x="2326" y="12237"/>
                    <a:pt x="2326" y="12194"/>
                  </a:cubicBezTo>
                  <a:cubicBezTo>
                    <a:pt x="2326" y="12150"/>
                    <a:pt x="2298" y="12128"/>
                    <a:pt x="2283" y="12085"/>
                  </a:cubicBezTo>
                  <a:cubicBezTo>
                    <a:pt x="2014" y="11323"/>
                    <a:pt x="2028" y="10539"/>
                    <a:pt x="2184" y="9755"/>
                  </a:cubicBezTo>
                  <a:cubicBezTo>
                    <a:pt x="2227" y="9581"/>
                    <a:pt x="2298" y="9428"/>
                    <a:pt x="2354" y="9254"/>
                  </a:cubicBezTo>
                  <a:cubicBezTo>
                    <a:pt x="2411" y="9102"/>
                    <a:pt x="2383" y="8993"/>
                    <a:pt x="2269" y="8906"/>
                  </a:cubicBezTo>
                  <a:cubicBezTo>
                    <a:pt x="2156" y="8797"/>
                    <a:pt x="2085" y="8819"/>
                    <a:pt x="2028" y="8971"/>
                  </a:cubicBezTo>
                  <a:cubicBezTo>
                    <a:pt x="1971" y="9102"/>
                    <a:pt x="1943" y="9254"/>
                    <a:pt x="1886" y="9406"/>
                  </a:cubicBezTo>
                  <a:cubicBezTo>
                    <a:pt x="1759" y="9711"/>
                    <a:pt x="1716" y="10060"/>
                    <a:pt x="1716" y="10430"/>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49" name="Shape">
              <a:extLst>
                <a:ext uri="{FF2B5EF4-FFF2-40B4-BE49-F238E27FC236}">
                  <a16:creationId xmlns:a16="http://schemas.microsoft.com/office/drawing/2014/main" id="{539A43E5-302B-7F4B-98EB-0E52984CE42A}"/>
                </a:ext>
              </a:extLst>
            </p:cNvPr>
            <p:cNvSpPr/>
            <p:nvPr/>
          </p:nvSpPr>
          <p:spPr>
            <a:xfrm>
              <a:off x="2730499" y="6134099"/>
              <a:ext cx="603732" cy="372548"/>
            </a:xfrm>
            <a:custGeom>
              <a:avLst/>
              <a:gdLst/>
              <a:ahLst/>
              <a:cxnLst>
                <a:cxn ang="0">
                  <a:pos x="wd2" y="hd2"/>
                </a:cxn>
                <a:cxn ang="5400000">
                  <a:pos x="wd2" y="hd2"/>
                </a:cxn>
                <a:cxn ang="10800000">
                  <a:pos x="wd2" y="hd2"/>
                </a:cxn>
                <a:cxn ang="16200000">
                  <a:pos x="wd2" y="hd2"/>
                </a:cxn>
              </a:cxnLst>
              <a:rect l="0" t="0" r="r" b="b"/>
              <a:pathLst>
                <a:path w="21392" h="21479" extrusionOk="0">
                  <a:moveTo>
                    <a:pt x="8882" y="21468"/>
                  </a:moveTo>
                  <a:cubicBezTo>
                    <a:pt x="8342" y="21541"/>
                    <a:pt x="7937" y="21248"/>
                    <a:pt x="7577" y="20882"/>
                  </a:cubicBezTo>
                  <a:cubicBezTo>
                    <a:pt x="6452" y="19784"/>
                    <a:pt x="5237" y="18905"/>
                    <a:pt x="4112" y="17734"/>
                  </a:cubicBezTo>
                  <a:cubicBezTo>
                    <a:pt x="3572" y="17148"/>
                    <a:pt x="2897" y="16928"/>
                    <a:pt x="2267" y="16562"/>
                  </a:cubicBezTo>
                  <a:cubicBezTo>
                    <a:pt x="1862" y="16342"/>
                    <a:pt x="1457" y="16049"/>
                    <a:pt x="1007" y="15830"/>
                  </a:cubicBezTo>
                  <a:cubicBezTo>
                    <a:pt x="557" y="15537"/>
                    <a:pt x="332" y="14951"/>
                    <a:pt x="62" y="14365"/>
                  </a:cubicBezTo>
                  <a:cubicBezTo>
                    <a:pt x="-73" y="13999"/>
                    <a:pt x="17" y="13267"/>
                    <a:pt x="287" y="12901"/>
                  </a:cubicBezTo>
                  <a:cubicBezTo>
                    <a:pt x="962" y="12022"/>
                    <a:pt x="1682" y="11144"/>
                    <a:pt x="2402" y="10338"/>
                  </a:cubicBezTo>
                  <a:cubicBezTo>
                    <a:pt x="2987" y="9679"/>
                    <a:pt x="3617" y="9094"/>
                    <a:pt x="4247" y="8508"/>
                  </a:cubicBezTo>
                  <a:cubicBezTo>
                    <a:pt x="4697" y="8068"/>
                    <a:pt x="5192" y="7776"/>
                    <a:pt x="5642" y="7409"/>
                  </a:cubicBezTo>
                  <a:cubicBezTo>
                    <a:pt x="5867" y="7263"/>
                    <a:pt x="6137" y="7190"/>
                    <a:pt x="6272" y="6750"/>
                  </a:cubicBezTo>
                  <a:cubicBezTo>
                    <a:pt x="6542" y="5945"/>
                    <a:pt x="7037" y="5433"/>
                    <a:pt x="7532" y="5066"/>
                  </a:cubicBezTo>
                  <a:cubicBezTo>
                    <a:pt x="8207" y="4554"/>
                    <a:pt x="8882" y="3968"/>
                    <a:pt x="9467" y="3236"/>
                  </a:cubicBezTo>
                  <a:cubicBezTo>
                    <a:pt x="9692" y="2943"/>
                    <a:pt x="9962" y="2650"/>
                    <a:pt x="10232" y="2504"/>
                  </a:cubicBezTo>
                  <a:cubicBezTo>
                    <a:pt x="10862" y="1991"/>
                    <a:pt x="11447" y="1479"/>
                    <a:pt x="11942" y="600"/>
                  </a:cubicBezTo>
                  <a:cubicBezTo>
                    <a:pt x="12167" y="161"/>
                    <a:pt x="12437" y="87"/>
                    <a:pt x="12752" y="14"/>
                  </a:cubicBezTo>
                  <a:cubicBezTo>
                    <a:pt x="13472" y="-59"/>
                    <a:pt x="14192" y="161"/>
                    <a:pt x="14867" y="600"/>
                  </a:cubicBezTo>
                  <a:cubicBezTo>
                    <a:pt x="15587" y="1113"/>
                    <a:pt x="16307" y="1698"/>
                    <a:pt x="17072" y="2211"/>
                  </a:cubicBezTo>
                  <a:cubicBezTo>
                    <a:pt x="18467" y="3163"/>
                    <a:pt x="19682" y="4700"/>
                    <a:pt x="20942" y="6092"/>
                  </a:cubicBezTo>
                  <a:cubicBezTo>
                    <a:pt x="20987" y="6092"/>
                    <a:pt x="20987" y="6165"/>
                    <a:pt x="20987" y="6165"/>
                  </a:cubicBezTo>
                  <a:cubicBezTo>
                    <a:pt x="21527" y="6897"/>
                    <a:pt x="21527" y="7409"/>
                    <a:pt x="20987" y="8142"/>
                  </a:cubicBezTo>
                  <a:cubicBezTo>
                    <a:pt x="20582" y="8654"/>
                    <a:pt x="20132" y="9094"/>
                    <a:pt x="19637" y="9460"/>
                  </a:cubicBezTo>
                  <a:cubicBezTo>
                    <a:pt x="19232" y="9753"/>
                    <a:pt x="18917" y="10119"/>
                    <a:pt x="18602" y="10558"/>
                  </a:cubicBezTo>
                  <a:cubicBezTo>
                    <a:pt x="17882" y="11510"/>
                    <a:pt x="17117" y="12388"/>
                    <a:pt x="16397" y="13340"/>
                  </a:cubicBezTo>
                  <a:cubicBezTo>
                    <a:pt x="16397" y="13340"/>
                    <a:pt x="16352" y="13414"/>
                    <a:pt x="16307" y="13414"/>
                  </a:cubicBezTo>
                  <a:cubicBezTo>
                    <a:pt x="15272" y="15098"/>
                    <a:pt x="13877" y="16050"/>
                    <a:pt x="12752" y="17587"/>
                  </a:cubicBezTo>
                  <a:cubicBezTo>
                    <a:pt x="11897" y="18759"/>
                    <a:pt x="10952" y="19784"/>
                    <a:pt x="10052" y="20882"/>
                  </a:cubicBezTo>
                  <a:cubicBezTo>
                    <a:pt x="9737" y="21248"/>
                    <a:pt x="9287" y="21468"/>
                    <a:pt x="8882" y="21468"/>
                  </a:cubicBezTo>
                  <a:close/>
                  <a:moveTo>
                    <a:pt x="13607" y="2797"/>
                  </a:moveTo>
                  <a:cubicBezTo>
                    <a:pt x="13472" y="2870"/>
                    <a:pt x="13247" y="3016"/>
                    <a:pt x="13067" y="3163"/>
                  </a:cubicBezTo>
                  <a:cubicBezTo>
                    <a:pt x="12797" y="3456"/>
                    <a:pt x="12527" y="3748"/>
                    <a:pt x="12257" y="4115"/>
                  </a:cubicBezTo>
                  <a:cubicBezTo>
                    <a:pt x="11267" y="5506"/>
                    <a:pt x="10007" y="6165"/>
                    <a:pt x="8927" y="7409"/>
                  </a:cubicBezTo>
                  <a:cubicBezTo>
                    <a:pt x="8882" y="7483"/>
                    <a:pt x="8792" y="7483"/>
                    <a:pt x="8702" y="7556"/>
                  </a:cubicBezTo>
                  <a:cubicBezTo>
                    <a:pt x="8162" y="7776"/>
                    <a:pt x="7757" y="8288"/>
                    <a:pt x="7352" y="8801"/>
                  </a:cubicBezTo>
                  <a:cubicBezTo>
                    <a:pt x="7037" y="9167"/>
                    <a:pt x="6722" y="9533"/>
                    <a:pt x="6407" y="9899"/>
                  </a:cubicBezTo>
                  <a:cubicBezTo>
                    <a:pt x="5192" y="11144"/>
                    <a:pt x="3977" y="12462"/>
                    <a:pt x="2807" y="13706"/>
                  </a:cubicBezTo>
                  <a:cubicBezTo>
                    <a:pt x="2762" y="13780"/>
                    <a:pt x="2717" y="13780"/>
                    <a:pt x="2672" y="13853"/>
                  </a:cubicBezTo>
                  <a:cubicBezTo>
                    <a:pt x="2627" y="13999"/>
                    <a:pt x="2582" y="14146"/>
                    <a:pt x="2582" y="14292"/>
                  </a:cubicBezTo>
                  <a:cubicBezTo>
                    <a:pt x="2582" y="14365"/>
                    <a:pt x="2672" y="14512"/>
                    <a:pt x="2762" y="14512"/>
                  </a:cubicBezTo>
                  <a:cubicBezTo>
                    <a:pt x="3122" y="14658"/>
                    <a:pt x="3482" y="14658"/>
                    <a:pt x="3797" y="14951"/>
                  </a:cubicBezTo>
                  <a:cubicBezTo>
                    <a:pt x="5102" y="16123"/>
                    <a:pt x="6587" y="16782"/>
                    <a:pt x="7802" y="18246"/>
                  </a:cubicBezTo>
                  <a:cubicBezTo>
                    <a:pt x="8207" y="18759"/>
                    <a:pt x="8612" y="18759"/>
                    <a:pt x="9017" y="18319"/>
                  </a:cubicBezTo>
                  <a:cubicBezTo>
                    <a:pt x="9107" y="18246"/>
                    <a:pt x="9152" y="18173"/>
                    <a:pt x="9242" y="18100"/>
                  </a:cubicBezTo>
                  <a:cubicBezTo>
                    <a:pt x="10097" y="17001"/>
                    <a:pt x="11132" y="16269"/>
                    <a:pt x="11942" y="14951"/>
                  </a:cubicBezTo>
                  <a:cubicBezTo>
                    <a:pt x="12077" y="14732"/>
                    <a:pt x="12302" y="14512"/>
                    <a:pt x="12482" y="14292"/>
                  </a:cubicBezTo>
                  <a:cubicBezTo>
                    <a:pt x="13337" y="13340"/>
                    <a:pt x="14192" y="12462"/>
                    <a:pt x="14957" y="11363"/>
                  </a:cubicBezTo>
                  <a:cubicBezTo>
                    <a:pt x="15677" y="10412"/>
                    <a:pt x="16487" y="9606"/>
                    <a:pt x="17162" y="8508"/>
                  </a:cubicBezTo>
                  <a:cubicBezTo>
                    <a:pt x="17342" y="8215"/>
                    <a:pt x="17567" y="8069"/>
                    <a:pt x="17792" y="7776"/>
                  </a:cubicBezTo>
                  <a:cubicBezTo>
                    <a:pt x="17972" y="7629"/>
                    <a:pt x="18107" y="7410"/>
                    <a:pt x="18287" y="7263"/>
                  </a:cubicBezTo>
                  <a:cubicBezTo>
                    <a:pt x="18602" y="6897"/>
                    <a:pt x="18602" y="6531"/>
                    <a:pt x="18287" y="6165"/>
                  </a:cubicBezTo>
                  <a:cubicBezTo>
                    <a:pt x="16982" y="4700"/>
                    <a:pt x="15632" y="3602"/>
                    <a:pt x="14102" y="2943"/>
                  </a:cubicBezTo>
                  <a:cubicBezTo>
                    <a:pt x="13877" y="2870"/>
                    <a:pt x="13742" y="2870"/>
                    <a:pt x="13607" y="2797"/>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grpSp>
      <p:grpSp>
        <p:nvGrpSpPr>
          <p:cNvPr id="50" name="Group 49">
            <a:extLst>
              <a:ext uri="{FF2B5EF4-FFF2-40B4-BE49-F238E27FC236}">
                <a16:creationId xmlns:a16="http://schemas.microsoft.com/office/drawing/2014/main" id="{446DCCD0-F04C-8F4C-9FED-A6F28D0E6866}"/>
              </a:ext>
            </a:extLst>
          </p:cNvPr>
          <p:cNvGrpSpPr/>
          <p:nvPr userDrawn="1"/>
        </p:nvGrpSpPr>
        <p:grpSpPr>
          <a:xfrm>
            <a:off x="3409150" y="752527"/>
            <a:ext cx="1534823" cy="1064156"/>
            <a:chOff x="6743700" y="5333999"/>
            <a:chExt cx="1608114" cy="1114972"/>
          </a:xfrm>
        </p:grpSpPr>
        <p:sp>
          <p:nvSpPr>
            <p:cNvPr id="51" name="Shape">
              <a:extLst>
                <a:ext uri="{FF2B5EF4-FFF2-40B4-BE49-F238E27FC236}">
                  <a16:creationId xmlns:a16="http://schemas.microsoft.com/office/drawing/2014/main" id="{71B5E9CC-94FE-4C49-B14A-B4EF7BB78142}"/>
                </a:ext>
              </a:extLst>
            </p:cNvPr>
            <p:cNvSpPr/>
            <p:nvPr/>
          </p:nvSpPr>
          <p:spPr>
            <a:xfrm>
              <a:off x="6743700" y="5333999"/>
              <a:ext cx="1608114" cy="1114972"/>
            </a:xfrm>
            <a:custGeom>
              <a:avLst/>
              <a:gdLst/>
              <a:ahLst/>
              <a:cxnLst>
                <a:cxn ang="0">
                  <a:pos x="wd2" y="hd2"/>
                </a:cxn>
                <a:cxn ang="5400000">
                  <a:pos x="wd2" y="hd2"/>
                </a:cxn>
                <a:cxn ang="10800000">
                  <a:pos x="wd2" y="hd2"/>
                </a:cxn>
                <a:cxn ang="16200000">
                  <a:pos x="wd2" y="hd2"/>
                </a:cxn>
              </a:cxnLst>
              <a:rect l="0" t="0" r="r" b="b"/>
              <a:pathLst>
                <a:path w="21553" h="21525" extrusionOk="0">
                  <a:moveTo>
                    <a:pt x="17424" y="21378"/>
                  </a:moveTo>
                  <a:cubicBezTo>
                    <a:pt x="16845" y="21402"/>
                    <a:pt x="16249" y="21353"/>
                    <a:pt x="15671" y="21500"/>
                  </a:cubicBezTo>
                  <a:cubicBezTo>
                    <a:pt x="15552" y="21525"/>
                    <a:pt x="15449" y="21525"/>
                    <a:pt x="15330" y="21525"/>
                  </a:cubicBezTo>
                  <a:cubicBezTo>
                    <a:pt x="14871" y="21525"/>
                    <a:pt x="14411" y="21525"/>
                    <a:pt x="13952" y="21525"/>
                  </a:cubicBezTo>
                  <a:cubicBezTo>
                    <a:pt x="13798" y="21525"/>
                    <a:pt x="13645" y="21500"/>
                    <a:pt x="13475" y="21476"/>
                  </a:cubicBezTo>
                  <a:cubicBezTo>
                    <a:pt x="13441" y="21476"/>
                    <a:pt x="13407" y="21451"/>
                    <a:pt x="13390" y="21451"/>
                  </a:cubicBezTo>
                  <a:cubicBezTo>
                    <a:pt x="12675" y="21500"/>
                    <a:pt x="11977" y="21255"/>
                    <a:pt x="11262" y="21329"/>
                  </a:cubicBezTo>
                  <a:cubicBezTo>
                    <a:pt x="11041" y="21353"/>
                    <a:pt x="10803" y="21280"/>
                    <a:pt x="10581" y="21280"/>
                  </a:cubicBezTo>
                  <a:cubicBezTo>
                    <a:pt x="10360" y="21255"/>
                    <a:pt x="10122" y="21255"/>
                    <a:pt x="9900" y="21255"/>
                  </a:cubicBezTo>
                  <a:cubicBezTo>
                    <a:pt x="9373" y="21255"/>
                    <a:pt x="8828" y="21280"/>
                    <a:pt x="8300" y="21304"/>
                  </a:cubicBezTo>
                  <a:cubicBezTo>
                    <a:pt x="8028" y="21329"/>
                    <a:pt x="7875" y="21231"/>
                    <a:pt x="7790" y="20863"/>
                  </a:cubicBezTo>
                  <a:cubicBezTo>
                    <a:pt x="7739" y="20593"/>
                    <a:pt x="7637" y="20422"/>
                    <a:pt x="7483" y="20275"/>
                  </a:cubicBezTo>
                  <a:cubicBezTo>
                    <a:pt x="7194" y="19980"/>
                    <a:pt x="7007" y="19564"/>
                    <a:pt x="6786" y="19196"/>
                  </a:cubicBezTo>
                  <a:cubicBezTo>
                    <a:pt x="6700" y="19049"/>
                    <a:pt x="6632" y="18926"/>
                    <a:pt x="6547" y="18779"/>
                  </a:cubicBezTo>
                  <a:cubicBezTo>
                    <a:pt x="6462" y="18632"/>
                    <a:pt x="6377" y="18460"/>
                    <a:pt x="6309" y="18313"/>
                  </a:cubicBezTo>
                  <a:cubicBezTo>
                    <a:pt x="6173" y="18068"/>
                    <a:pt x="6054" y="17798"/>
                    <a:pt x="5917" y="17553"/>
                  </a:cubicBezTo>
                  <a:cubicBezTo>
                    <a:pt x="5475" y="16744"/>
                    <a:pt x="5032" y="15960"/>
                    <a:pt x="4607" y="15150"/>
                  </a:cubicBezTo>
                  <a:cubicBezTo>
                    <a:pt x="4505" y="14954"/>
                    <a:pt x="4403" y="14734"/>
                    <a:pt x="4283" y="14537"/>
                  </a:cubicBezTo>
                  <a:cubicBezTo>
                    <a:pt x="3926" y="13998"/>
                    <a:pt x="3637" y="13385"/>
                    <a:pt x="3330" y="12797"/>
                  </a:cubicBezTo>
                  <a:cubicBezTo>
                    <a:pt x="3007" y="12208"/>
                    <a:pt x="2683" y="11620"/>
                    <a:pt x="2360" y="11031"/>
                  </a:cubicBezTo>
                  <a:cubicBezTo>
                    <a:pt x="2275" y="10884"/>
                    <a:pt x="2207" y="10713"/>
                    <a:pt x="2122" y="10541"/>
                  </a:cubicBezTo>
                  <a:cubicBezTo>
                    <a:pt x="2037" y="10369"/>
                    <a:pt x="1951" y="10198"/>
                    <a:pt x="1866" y="10026"/>
                  </a:cubicBezTo>
                  <a:cubicBezTo>
                    <a:pt x="1645" y="9634"/>
                    <a:pt x="1424" y="9242"/>
                    <a:pt x="1203" y="8825"/>
                  </a:cubicBezTo>
                  <a:cubicBezTo>
                    <a:pt x="981" y="8433"/>
                    <a:pt x="777" y="8016"/>
                    <a:pt x="556" y="7624"/>
                  </a:cubicBezTo>
                  <a:cubicBezTo>
                    <a:pt x="334" y="7231"/>
                    <a:pt x="198" y="6790"/>
                    <a:pt x="62" y="6324"/>
                  </a:cubicBezTo>
                  <a:cubicBezTo>
                    <a:pt x="-23" y="6030"/>
                    <a:pt x="-6" y="5711"/>
                    <a:pt x="28" y="5392"/>
                  </a:cubicBezTo>
                  <a:cubicBezTo>
                    <a:pt x="45" y="5172"/>
                    <a:pt x="164" y="5025"/>
                    <a:pt x="300" y="4927"/>
                  </a:cubicBezTo>
                  <a:cubicBezTo>
                    <a:pt x="760" y="4632"/>
                    <a:pt x="1203" y="4314"/>
                    <a:pt x="1662" y="4044"/>
                  </a:cubicBezTo>
                  <a:cubicBezTo>
                    <a:pt x="2207" y="3701"/>
                    <a:pt x="2768" y="3382"/>
                    <a:pt x="3313" y="3063"/>
                  </a:cubicBezTo>
                  <a:cubicBezTo>
                    <a:pt x="3654" y="2867"/>
                    <a:pt x="3977" y="2646"/>
                    <a:pt x="4317" y="2450"/>
                  </a:cubicBezTo>
                  <a:cubicBezTo>
                    <a:pt x="4709" y="2230"/>
                    <a:pt x="5117" y="2058"/>
                    <a:pt x="5492" y="1813"/>
                  </a:cubicBezTo>
                  <a:cubicBezTo>
                    <a:pt x="5883" y="1543"/>
                    <a:pt x="6309" y="1347"/>
                    <a:pt x="6717" y="1126"/>
                  </a:cubicBezTo>
                  <a:cubicBezTo>
                    <a:pt x="7075" y="930"/>
                    <a:pt x="7449" y="759"/>
                    <a:pt x="7807" y="587"/>
                  </a:cubicBezTo>
                  <a:cubicBezTo>
                    <a:pt x="7909" y="538"/>
                    <a:pt x="7994" y="489"/>
                    <a:pt x="8096" y="391"/>
                  </a:cubicBezTo>
                  <a:cubicBezTo>
                    <a:pt x="8266" y="244"/>
                    <a:pt x="8420" y="146"/>
                    <a:pt x="8624" y="146"/>
                  </a:cubicBezTo>
                  <a:cubicBezTo>
                    <a:pt x="8692" y="146"/>
                    <a:pt x="8760" y="97"/>
                    <a:pt x="8828" y="72"/>
                  </a:cubicBezTo>
                  <a:cubicBezTo>
                    <a:pt x="9100" y="-75"/>
                    <a:pt x="9322" y="-1"/>
                    <a:pt x="9475" y="342"/>
                  </a:cubicBezTo>
                  <a:cubicBezTo>
                    <a:pt x="9662" y="759"/>
                    <a:pt x="9832" y="1175"/>
                    <a:pt x="10037" y="1592"/>
                  </a:cubicBezTo>
                  <a:cubicBezTo>
                    <a:pt x="10190" y="1911"/>
                    <a:pt x="10360" y="2181"/>
                    <a:pt x="10513" y="2475"/>
                  </a:cubicBezTo>
                  <a:cubicBezTo>
                    <a:pt x="10615" y="2695"/>
                    <a:pt x="10717" y="2916"/>
                    <a:pt x="10820" y="3161"/>
                  </a:cubicBezTo>
                  <a:cubicBezTo>
                    <a:pt x="10956" y="3505"/>
                    <a:pt x="11024" y="3554"/>
                    <a:pt x="11262" y="3431"/>
                  </a:cubicBezTo>
                  <a:cubicBezTo>
                    <a:pt x="11415" y="3357"/>
                    <a:pt x="11569" y="3284"/>
                    <a:pt x="11705" y="3259"/>
                  </a:cubicBezTo>
                  <a:cubicBezTo>
                    <a:pt x="11943" y="3186"/>
                    <a:pt x="12198" y="3137"/>
                    <a:pt x="12437" y="3014"/>
                  </a:cubicBezTo>
                  <a:cubicBezTo>
                    <a:pt x="12522" y="2965"/>
                    <a:pt x="12624" y="2941"/>
                    <a:pt x="12709" y="2941"/>
                  </a:cubicBezTo>
                  <a:cubicBezTo>
                    <a:pt x="13083" y="2892"/>
                    <a:pt x="13203" y="3014"/>
                    <a:pt x="13356" y="3505"/>
                  </a:cubicBezTo>
                  <a:cubicBezTo>
                    <a:pt x="13526" y="4044"/>
                    <a:pt x="13713" y="4583"/>
                    <a:pt x="13883" y="5147"/>
                  </a:cubicBezTo>
                  <a:cubicBezTo>
                    <a:pt x="13900" y="5221"/>
                    <a:pt x="13934" y="5270"/>
                    <a:pt x="13968" y="5343"/>
                  </a:cubicBezTo>
                  <a:cubicBezTo>
                    <a:pt x="14139" y="5638"/>
                    <a:pt x="14309" y="5956"/>
                    <a:pt x="14479" y="6251"/>
                  </a:cubicBezTo>
                  <a:cubicBezTo>
                    <a:pt x="14700" y="6618"/>
                    <a:pt x="14751" y="6618"/>
                    <a:pt x="15058" y="6373"/>
                  </a:cubicBezTo>
                  <a:cubicBezTo>
                    <a:pt x="15092" y="6349"/>
                    <a:pt x="15126" y="6324"/>
                    <a:pt x="15160" y="6275"/>
                  </a:cubicBezTo>
                  <a:cubicBezTo>
                    <a:pt x="15279" y="6152"/>
                    <a:pt x="15415" y="6103"/>
                    <a:pt x="15569" y="6079"/>
                  </a:cubicBezTo>
                  <a:cubicBezTo>
                    <a:pt x="15688" y="6079"/>
                    <a:pt x="15824" y="6054"/>
                    <a:pt x="15943" y="6005"/>
                  </a:cubicBezTo>
                  <a:cubicBezTo>
                    <a:pt x="16164" y="5956"/>
                    <a:pt x="16351" y="6054"/>
                    <a:pt x="16505" y="6324"/>
                  </a:cubicBezTo>
                  <a:cubicBezTo>
                    <a:pt x="16760" y="6814"/>
                    <a:pt x="17032" y="7305"/>
                    <a:pt x="17151" y="7918"/>
                  </a:cubicBezTo>
                  <a:cubicBezTo>
                    <a:pt x="17220" y="8236"/>
                    <a:pt x="17322" y="8555"/>
                    <a:pt x="17424" y="8874"/>
                  </a:cubicBezTo>
                  <a:cubicBezTo>
                    <a:pt x="17594" y="9413"/>
                    <a:pt x="17764" y="9977"/>
                    <a:pt x="17934" y="10517"/>
                  </a:cubicBezTo>
                  <a:cubicBezTo>
                    <a:pt x="18003" y="10713"/>
                    <a:pt x="18071" y="10884"/>
                    <a:pt x="18156" y="11056"/>
                  </a:cubicBezTo>
                  <a:cubicBezTo>
                    <a:pt x="18649" y="12061"/>
                    <a:pt x="19075" y="13115"/>
                    <a:pt x="19534" y="14170"/>
                  </a:cubicBezTo>
                  <a:cubicBezTo>
                    <a:pt x="19705" y="14562"/>
                    <a:pt x="19824" y="15003"/>
                    <a:pt x="19977" y="15420"/>
                  </a:cubicBezTo>
                  <a:cubicBezTo>
                    <a:pt x="20079" y="15739"/>
                    <a:pt x="20181" y="16033"/>
                    <a:pt x="20283" y="16352"/>
                  </a:cubicBezTo>
                  <a:cubicBezTo>
                    <a:pt x="20351" y="16548"/>
                    <a:pt x="20420" y="16769"/>
                    <a:pt x="20454" y="16989"/>
                  </a:cubicBezTo>
                  <a:cubicBezTo>
                    <a:pt x="20556" y="17504"/>
                    <a:pt x="20709" y="17970"/>
                    <a:pt x="20930" y="18411"/>
                  </a:cubicBezTo>
                  <a:cubicBezTo>
                    <a:pt x="21186" y="18951"/>
                    <a:pt x="21373" y="19539"/>
                    <a:pt x="21526" y="20152"/>
                  </a:cubicBezTo>
                  <a:cubicBezTo>
                    <a:pt x="21577" y="20348"/>
                    <a:pt x="21560" y="20520"/>
                    <a:pt x="21441" y="20642"/>
                  </a:cubicBezTo>
                  <a:cubicBezTo>
                    <a:pt x="21356" y="20740"/>
                    <a:pt x="21254" y="20839"/>
                    <a:pt x="21151" y="20888"/>
                  </a:cubicBezTo>
                  <a:cubicBezTo>
                    <a:pt x="20896" y="21010"/>
                    <a:pt x="20641" y="21084"/>
                    <a:pt x="20386" y="21084"/>
                  </a:cubicBezTo>
                  <a:cubicBezTo>
                    <a:pt x="20147" y="21084"/>
                    <a:pt x="19909" y="21084"/>
                    <a:pt x="19671" y="21206"/>
                  </a:cubicBezTo>
                  <a:cubicBezTo>
                    <a:pt x="19603" y="21231"/>
                    <a:pt x="19534" y="21255"/>
                    <a:pt x="19449" y="21255"/>
                  </a:cubicBezTo>
                  <a:cubicBezTo>
                    <a:pt x="18786" y="21304"/>
                    <a:pt x="18105" y="21329"/>
                    <a:pt x="17424" y="21378"/>
                  </a:cubicBezTo>
                  <a:close/>
                  <a:moveTo>
                    <a:pt x="15926" y="16205"/>
                  </a:moveTo>
                  <a:cubicBezTo>
                    <a:pt x="15909" y="16156"/>
                    <a:pt x="15909" y="16033"/>
                    <a:pt x="15875" y="15935"/>
                  </a:cubicBezTo>
                  <a:cubicBezTo>
                    <a:pt x="15756" y="15592"/>
                    <a:pt x="15654" y="15248"/>
                    <a:pt x="15517" y="14930"/>
                  </a:cubicBezTo>
                  <a:cubicBezTo>
                    <a:pt x="15313" y="14464"/>
                    <a:pt x="15092" y="14023"/>
                    <a:pt x="14888" y="13581"/>
                  </a:cubicBezTo>
                  <a:cubicBezTo>
                    <a:pt x="14803" y="13410"/>
                    <a:pt x="14700" y="13238"/>
                    <a:pt x="14632" y="13066"/>
                  </a:cubicBezTo>
                  <a:cubicBezTo>
                    <a:pt x="14326" y="12282"/>
                    <a:pt x="14003" y="11497"/>
                    <a:pt x="13645" y="10762"/>
                  </a:cubicBezTo>
                  <a:cubicBezTo>
                    <a:pt x="13254" y="9953"/>
                    <a:pt x="12879" y="9119"/>
                    <a:pt x="12505" y="8285"/>
                  </a:cubicBezTo>
                  <a:cubicBezTo>
                    <a:pt x="12471" y="8212"/>
                    <a:pt x="12437" y="8138"/>
                    <a:pt x="12386" y="8065"/>
                  </a:cubicBezTo>
                  <a:cubicBezTo>
                    <a:pt x="12011" y="7427"/>
                    <a:pt x="11705" y="6741"/>
                    <a:pt x="11364" y="6054"/>
                  </a:cubicBezTo>
                  <a:cubicBezTo>
                    <a:pt x="11279" y="5883"/>
                    <a:pt x="11177" y="5687"/>
                    <a:pt x="11092" y="5490"/>
                  </a:cubicBezTo>
                  <a:cubicBezTo>
                    <a:pt x="10905" y="5098"/>
                    <a:pt x="10734" y="4681"/>
                    <a:pt x="10547" y="4289"/>
                  </a:cubicBezTo>
                  <a:cubicBezTo>
                    <a:pt x="10394" y="3970"/>
                    <a:pt x="10224" y="3652"/>
                    <a:pt x="10105" y="3308"/>
                  </a:cubicBezTo>
                  <a:cubicBezTo>
                    <a:pt x="9866" y="2573"/>
                    <a:pt x="9475" y="2009"/>
                    <a:pt x="9134" y="1372"/>
                  </a:cubicBezTo>
                  <a:cubicBezTo>
                    <a:pt x="9049" y="1200"/>
                    <a:pt x="8930" y="1102"/>
                    <a:pt x="8777" y="1151"/>
                  </a:cubicBezTo>
                  <a:cubicBezTo>
                    <a:pt x="8539" y="1249"/>
                    <a:pt x="8300" y="1347"/>
                    <a:pt x="8062" y="1470"/>
                  </a:cubicBezTo>
                  <a:cubicBezTo>
                    <a:pt x="7977" y="1519"/>
                    <a:pt x="7892" y="1568"/>
                    <a:pt x="7807" y="1617"/>
                  </a:cubicBezTo>
                  <a:cubicBezTo>
                    <a:pt x="7466" y="1764"/>
                    <a:pt x="7126" y="1911"/>
                    <a:pt x="6786" y="2083"/>
                  </a:cubicBezTo>
                  <a:cubicBezTo>
                    <a:pt x="6513" y="2205"/>
                    <a:pt x="6258" y="2352"/>
                    <a:pt x="5986" y="2499"/>
                  </a:cubicBezTo>
                  <a:cubicBezTo>
                    <a:pt x="5356" y="2867"/>
                    <a:pt x="4726" y="3235"/>
                    <a:pt x="4096" y="3578"/>
                  </a:cubicBezTo>
                  <a:cubicBezTo>
                    <a:pt x="3756" y="3774"/>
                    <a:pt x="3415" y="3946"/>
                    <a:pt x="3075" y="4167"/>
                  </a:cubicBezTo>
                  <a:cubicBezTo>
                    <a:pt x="2683" y="4436"/>
                    <a:pt x="2292" y="4706"/>
                    <a:pt x="1866" y="4878"/>
                  </a:cubicBezTo>
                  <a:cubicBezTo>
                    <a:pt x="1339" y="5098"/>
                    <a:pt x="845" y="5466"/>
                    <a:pt x="351" y="5834"/>
                  </a:cubicBezTo>
                  <a:cubicBezTo>
                    <a:pt x="249" y="5907"/>
                    <a:pt x="232" y="6005"/>
                    <a:pt x="334" y="6152"/>
                  </a:cubicBezTo>
                  <a:cubicBezTo>
                    <a:pt x="607" y="6643"/>
                    <a:pt x="862" y="7109"/>
                    <a:pt x="1151" y="7574"/>
                  </a:cubicBezTo>
                  <a:cubicBezTo>
                    <a:pt x="1390" y="7967"/>
                    <a:pt x="1628" y="8359"/>
                    <a:pt x="1866" y="8776"/>
                  </a:cubicBezTo>
                  <a:cubicBezTo>
                    <a:pt x="1969" y="8947"/>
                    <a:pt x="2037" y="9144"/>
                    <a:pt x="2139" y="9315"/>
                  </a:cubicBezTo>
                  <a:cubicBezTo>
                    <a:pt x="2411" y="9757"/>
                    <a:pt x="2683" y="10198"/>
                    <a:pt x="2888" y="10688"/>
                  </a:cubicBezTo>
                  <a:cubicBezTo>
                    <a:pt x="2939" y="10811"/>
                    <a:pt x="3007" y="10933"/>
                    <a:pt x="3075" y="11056"/>
                  </a:cubicBezTo>
                  <a:cubicBezTo>
                    <a:pt x="3466" y="11767"/>
                    <a:pt x="3858" y="12453"/>
                    <a:pt x="4249" y="13164"/>
                  </a:cubicBezTo>
                  <a:cubicBezTo>
                    <a:pt x="4777" y="14121"/>
                    <a:pt x="5305" y="15101"/>
                    <a:pt x="5832" y="16082"/>
                  </a:cubicBezTo>
                  <a:cubicBezTo>
                    <a:pt x="6190" y="16744"/>
                    <a:pt x="6581" y="17382"/>
                    <a:pt x="6956" y="18019"/>
                  </a:cubicBezTo>
                  <a:cubicBezTo>
                    <a:pt x="7058" y="18191"/>
                    <a:pt x="7143" y="18338"/>
                    <a:pt x="7245" y="18509"/>
                  </a:cubicBezTo>
                  <a:cubicBezTo>
                    <a:pt x="7500" y="18926"/>
                    <a:pt x="7739" y="19318"/>
                    <a:pt x="7994" y="19735"/>
                  </a:cubicBezTo>
                  <a:cubicBezTo>
                    <a:pt x="8113" y="19931"/>
                    <a:pt x="8164" y="19956"/>
                    <a:pt x="8317" y="19882"/>
                  </a:cubicBezTo>
                  <a:cubicBezTo>
                    <a:pt x="8539" y="19760"/>
                    <a:pt x="8760" y="19662"/>
                    <a:pt x="8947" y="19515"/>
                  </a:cubicBezTo>
                  <a:cubicBezTo>
                    <a:pt x="9220" y="19294"/>
                    <a:pt x="9526" y="19196"/>
                    <a:pt x="9832" y="19098"/>
                  </a:cubicBezTo>
                  <a:cubicBezTo>
                    <a:pt x="9952" y="19049"/>
                    <a:pt x="10071" y="19000"/>
                    <a:pt x="10190" y="18926"/>
                  </a:cubicBezTo>
                  <a:cubicBezTo>
                    <a:pt x="10428" y="18828"/>
                    <a:pt x="10666" y="18705"/>
                    <a:pt x="10905" y="18607"/>
                  </a:cubicBezTo>
                  <a:cubicBezTo>
                    <a:pt x="11160" y="18509"/>
                    <a:pt x="11415" y="18460"/>
                    <a:pt x="11671" y="18362"/>
                  </a:cubicBezTo>
                  <a:cubicBezTo>
                    <a:pt x="12232" y="18117"/>
                    <a:pt x="12794" y="17798"/>
                    <a:pt x="13373" y="17578"/>
                  </a:cubicBezTo>
                  <a:cubicBezTo>
                    <a:pt x="13917" y="17357"/>
                    <a:pt x="14428" y="16989"/>
                    <a:pt x="14939" y="16670"/>
                  </a:cubicBezTo>
                  <a:cubicBezTo>
                    <a:pt x="15177" y="16523"/>
                    <a:pt x="15398" y="16401"/>
                    <a:pt x="15654" y="16523"/>
                  </a:cubicBezTo>
                  <a:cubicBezTo>
                    <a:pt x="15841" y="16646"/>
                    <a:pt x="15926" y="16499"/>
                    <a:pt x="15926" y="16205"/>
                  </a:cubicBezTo>
                  <a:close/>
                  <a:moveTo>
                    <a:pt x="17441" y="20422"/>
                  </a:moveTo>
                  <a:cubicBezTo>
                    <a:pt x="17747" y="20422"/>
                    <a:pt x="17986" y="20471"/>
                    <a:pt x="18224" y="20422"/>
                  </a:cubicBezTo>
                  <a:cubicBezTo>
                    <a:pt x="18734" y="20324"/>
                    <a:pt x="19262" y="20250"/>
                    <a:pt x="19790" y="20275"/>
                  </a:cubicBezTo>
                  <a:cubicBezTo>
                    <a:pt x="20096" y="20275"/>
                    <a:pt x="20369" y="20127"/>
                    <a:pt x="20641" y="20029"/>
                  </a:cubicBezTo>
                  <a:cubicBezTo>
                    <a:pt x="20794" y="19980"/>
                    <a:pt x="20845" y="19833"/>
                    <a:pt x="20777" y="19613"/>
                  </a:cubicBezTo>
                  <a:cubicBezTo>
                    <a:pt x="20658" y="19220"/>
                    <a:pt x="20539" y="18804"/>
                    <a:pt x="20386" y="18436"/>
                  </a:cubicBezTo>
                  <a:cubicBezTo>
                    <a:pt x="20164" y="17945"/>
                    <a:pt x="19994" y="17455"/>
                    <a:pt x="19858" y="16891"/>
                  </a:cubicBezTo>
                  <a:cubicBezTo>
                    <a:pt x="19671" y="16131"/>
                    <a:pt x="19415" y="15396"/>
                    <a:pt x="19126" y="14709"/>
                  </a:cubicBezTo>
                  <a:cubicBezTo>
                    <a:pt x="18956" y="14292"/>
                    <a:pt x="18752" y="13876"/>
                    <a:pt x="18581" y="13459"/>
                  </a:cubicBezTo>
                  <a:cubicBezTo>
                    <a:pt x="18496" y="13263"/>
                    <a:pt x="18411" y="13042"/>
                    <a:pt x="18326" y="12846"/>
                  </a:cubicBezTo>
                  <a:cubicBezTo>
                    <a:pt x="18275" y="12723"/>
                    <a:pt x="18224" y="12576"/>
                    <a:pt x="18173" y="12453"/>
                  </a:cubicBezTo>
                  <a:cubicBezTo>
                    <a:pt x="17969" y="11988"/>
                    <a:pt x="17764" y="11497"/>
                    <a:pt x="17577" y="11031"/>
                  </a:cubicBezTo>
                  <a:cubicBezTo>
                    <a:pt x="17356" y="10443"/>
                    <a:pt x="17152" y="9830"/>
                    <a:pt x="16947" y="9217"/>
                  </a:cubicBezTo>
                  <a:cubicBezTo>
                    <a:pt x="16828" y="8874"/>
                    <a:pt x="16692" y="8580"/>
                    <a:pt x="16556" y="8261"/>
                  </a:cubicBezTo>
                  <a:cubicBezTo>
                    <a:pt x="16403" y="7918"/>
                    <a:pt x="16249" y="7574"/>
                    <a:pt x="16113" y="7231"/>
                  </a:cubicBezTo>
                  <a:cubicBezTo>
                    <a:pt x="16062" y="7109"/>
                    <a:pt x="15977" y="7035"/>
                    <a:pt x="15875" y="7035"/>
                  </a:cubicBezTo>
                  <a:cubicBezTo>
                    <a:pt x="15654" y="7060"/>
                    <a:pt x="15432" y="7084"/>
                    <a:pt x="15228" y="7133"/>
                  </a:cubicBezTo>
                  <a:cubicBezTo>
                    <a:pt x="15092" y="7158"/>
                    <a:pt x="15041" y="7280"/>
                    <a:pt x="15109" y="7452"/>
                  </a:cubicBezTo>
                  <a:cubicBezTo>
                    <a:pt x="15177" y="7673"/>
                    <a:pt x="15262" y="7918"/>
                    <a:pt x="15364" y="8114"/>
                  </a:cubicBezTo>
                  <a:cubicBezTo>
                    <a:pt x="15569" y="8531"/>
                    <a:pt x="15688" y="9070"/>
                    <a:pt x="15977" y="9413"/>
                  </a:cubicBezTo>
                  <a:cubicBezTo>
                    <a:pt x="15977" y="9413"/>
                    <a:pt x="15994" y="9438"/>
                    <a:pt x="15994" y="9462"/>
                  </a:cubicBezTo>
                  <a:cubicBezTo>
                    <a:pt x="16198" y="9928"/>
                    <a:pt x="16403" y="10394"/>
                    <a:pt x="16607" y="10884"/>
                  </a:cubicBezTo>
                  <a:cubicBezTo>
                    <a:pt x="16658" y="11007"/>
                    <a:pt x="16692" y="11130"/>
                    <a:pt x="16743" y="11252"/>
                  </a:cubicBezTo>
                  <a:cubicBezTo>
                    <a:pt x="16794" y="11399"/>
                    <a:pt x="16862" y="11571"/>
                    <a:pt x="16930" y="11718"/>
                  </a:cubicBezTo>
                  <a:cubicBezTo>
                    <a:pt x="16981" y="11841"/>
                    <a:pt x="17032" y="11939"/>
                    <a:pt x="17066" y="12061"/>
                  </a:cubicBezTo>
                  <a:cubicBezTo>
                    <a:pt x="17237" y="12576"/>
                    <a:pt x="17407" y="13091"/>
                    <a:pt x="17594" y="13581"/>
                  </a:cubicBezTo>
                  <a:cubicBezTo>
                    <a:pt x="17832" y="14194"/>
                    <a:pt x="18054" y="14832"/>
                    <a:pt x="18241" y="15494"/>
                  </a:cubicBezTo>
                  <a:cubicBezTo>
                    <a:pt x="18275" y="15641"/>
                    <a:pt x="18326" y="15763"/>
                    <a:pt x="18377" y="15910"/>
                  </a:cubicBezTo>
                  <a:cubicBezTo>
                    <a:pt x="18547" y="16303"/>
                    <a:pt x="18632" y="16744"/>
                    <a:pt x="18768" y="17136"/>
                  </a:cubicBezTo>
                  <a:cubicBezTo>
                    <a:pt x="18939" y="17578"/>
                    <a:pt x="18956" y="17994"/>
                    <a:pt x="18922" y="18460"/>
                  </a:cubicBezTo>
                  <a:cubicBezTo>
                    <a:pt x="18888" y="18828"/>
                    <a:pt x="18837" y="18951"/>
                    <a:pt x="18598" y="19073"/>
                  </a:cubicBezTo>
                  <a:cubicBezTo>
                    <a:pt x="18292" y="19220"/>
                    <a:pt x="17986" y="19367"/>
                    <a:pt x="17679" y="19539"/>
                  </a:cubicBezTo>
                  <a:cubicBezTo>
                    <a:pt x="17526" y="19613"/>
                    <a:pt x="17373" y="19686"/>
                    <a:pt x="17220" y="19637"/>
                  </a:cubicBezTo>
                  <a:cubicBezTo>
                    <a:pt x="16607" y="19466"/>
                    <a:pt x="16011" y="19760"/>
                    <a:pt x="15415" y="19833"/>
                  </a:cubicBezTo>
                  <a:cubicBezTo>
                    <a:pt x="15245" y="19858"/>
                    <a:pt x="15058" y="19907"/>
                    <a:pt x="14888" y="19931"/>
                  </a:cubicBezTo>
                  <a:cubicBezTo>
                    <a:pt x="14734" y="19956"/>
                    <a:pt x="14598" y="19931"/>
                    <a:pt x="14445" y="19956"/>
                  </a:cubicBezTo>
                  <a:cubicBezTo>
                    <a:pt x="13951" y="20029"/>
                    <a:pt x="13475" y="20103"/>
                    <a:pt x="12981" y="20201"/>
                  </a:cubicBezTo>
                  <a:cubicBezTo>
                    <a:pt x="12726" y="20250"/>
                    <a:pt x="12471" y="20324"/>
                    <a:pt x="12215" y="20397"/>
                  </a:cubicBezTo>
                  <a:cubicBezTo>
                    <a:pt x="12198" y="20397"/>
                    <a:pt x="12164" y="20446"/>
                    <a:pt x="12147" y="20471"/>
                  </a:cubicBezTo>
                  <a:cubicBezTo>
                    <a:pt x="12164" y="20495"/>
                    <a:pt x="12181" y="20544"/>
                    <a:pt x="12215" y="20544"/>
                  </a:cubicBezTo>
                  <a:cubicBezTo>
                    <a:pt x="12266" y="20569"/>
                    <a:pt x="12317" y="20593"/>
                    <a:pt x="12368" y="20593"/>
                  </a:cubicBezTo>
                  <a:cubicBezTo>
                    <a:pt x="12590" y="20618"/>
                    <a:pt x="12828" y="20642"/>
                    <a:pt x="13049" y="20642"/>
                  </a:cubicBezTo>
                  <a:cubicBezTo>
                    <a:pt x="13815" y="20642"/>
                    <a:pt x="14581" y="20642"/>
                    <a:pt x="15330" y="20642"/>
                  </a:cubicBezTo>
                  <a:cubicBezTo>
                    <a:pt x="15654" y="20642"/>
                    <a:pt x="15977" y="20593"/>
                    <a:pt x="16300" y="20569"/>
                  </a:cubicBezTo>
                  <a:cubicBezTo>
                    <a:pt x="16675" y="20520"/>
                    <a:pt x="17100" y="20471"/>
                    <a:pt x="17441" y="20422"/>
                  </a:cubicBezTo>
                  <a:close/>
                  <a:moveTo>
                    <a:pt x="11943" y="3995"/>
                  </a:moveTo>
                  <a:cubicBezTo>
                    <a:pt x="11841" y="3995"/>
                    <a:pt x="11790" y="3995"/>
                    <a:pt x="11722" y="3995"/>
                  </a:cubicBezTo>
                  <a:cubicBezTo>
                    <a:pt x="11364" y="4068"/>
                    <a:pt x="11296" y="4265"/>
                    <a:pt x="11500" y="4706"/>
                  </a:cubicBezTo>
                  <a:cubicBezTo>
                    <a:pt x="11500" y="4730"/>
                    <a:pt x="11517" y="4730"/>
                    <a:pt x="11517" y="4755"/>
                  </a:cubicBezTo>
                  <a:cubicBezTo>
                    <a:pt x="11790" y="5319"/>
                    <a:pt x="12045" y="5858"/>
                    <a:pt x="12317" y="6422"/>
                  </a:cubicBezTo>
                  <a:cubicBezTo>
                    <a:pt x="12471" y="6741"/>
                    <a:pt x="12641" y="7060"/>
                    <a:pt x="12794" y="7378"/>
                  </a:cubicBezTo>
                  <a:cubicBezTo>
                    <a:pt x="12930" y="7648"/>
                    <a:pt x="13083" y="7942"/>
                    <a:pt x="13220" y="8212"/>
                  </a:cubicBezTo>
                  <a:cubicBezTo>
                    <a:pt x="13305" y="8384"/>
                    <a:pt x="13373" y="8555"/>
                    <a:pt x="13458" y="8727"/>
                  </a:cubicBezTo>
                  <a:cubicBezTo>
                    <a:pt x="13781" y="9413"/>
                    <a:pt x="14122" y="10100"/>
                    <a:pt x="14445" y="10811"/>
                  </a:cubicBezTo>
                  <a:cubicBezTo>
                    <a:pt x="14871" y="11742"/>
                    <a:pt x="15279" y="12674"/>
                    <a:pt x="15705" y="13606"/>
                  </a:cubicBezTo>
                  <a:cubicBezTo>
                    <a:pt x="15790" y="13802"/>
                    <a:pt x="15909" y="13949"/>
                    <a:pt x="15994" y="14145"/>
                  </a:cubicBezTo>
                  <a:cubicBezTo>
                    <a:pt x="16300" y="14783"/>
                    <a:pt x="16522" y="15469"/>
                    <a:pt x="16879" y="16058"/>
                  </a:cubicBezTo>
                  <a:cubicBezTo>
                    <a:pt x="16998" y="16254"/>
                    <a:pt x="17032" y="16523"/>
                    <a:pt x="16998" y="16769"/>
                  </a:cubicBezTo>
                  <a:cubicBezTo>
                    <a:pt x="16981" y="16965"/>
                    <a:pt x="16913" y="17112"/>
                    <a:pt x="16777" y="17161"/>
                  </a:cubicBezTo>
                  <a:cubicBezTo>
                    <a:pt x="16641" y="17210"/>
                    <a:pt x="16522" y="17308"/>
                    <a:pt x="16386" y="17332"/>
                  </a:cubicBezTo>
                  <a:cubicBezTo>
                    <a:pt x="15909" y="17382"/>
                    <a:pt x="15517" y="17725"/>
                    <a:pt x="15075" y="17896"/>
                  </a:cubicBezTo>
                  <a:cubicBezTo>
                    <a:pt x="14649" y="18068"/>
                    <a:pt x="14241" y="18362"/>
                    <a:pt x="13815" y="18583"/>
                  </a:cubicBezTo>
                  <a:cubicBezTo>
                    <a:pt x="13628" y="18681"/>
                    <a:pt x="13407" y="18755"/>
                    <a:pt x="13220" y="18828"/>
                  </a:cubicBezTo>
                  <a:cubicBezTo>
                    <a:pt x="13083" y="18877"/>
                    <a:pt x="12964" y="18926"/>
                    <a:pt x="12828" y="19000"/>
                  </a:cubicBezTo>
                  <a:cubicBezTo>
                    <a:pt x="12811" y="19000"/>
                    <a:pt x="12794" y="19049"/>
                    <a:pt x="12794" y="19073"/>
                  </a:cubicBezTo>
                  <a:cubicBezTo>
                    <a:pt x="12811" y="19098"/>
                    <a:pt x="12828" y="19147"/>
                    <a:pt x="12862" y="19147"/>
                  </a:cubicBezTo>
                  <a:cubicBezTo>
                    <a:pt x="12930" y="19147"/>
                    <a:pt x="12981" y="19122"/>
                    <a:pt x="13049" y="19122"/>
                  </a:cubicBezTo>
                  <a:cubicBezTo>
                    <a:pt x="13441" y="19049"/>
                    <a:pt x="13815" y="18975"/>
                    <a:pt x="14207" y="18926"/>
                  </a:cubicBezTo>
                  <a:cubicBezTo>
                    <a:pt x="14445" y="18877"/>
                    <a:pt x="14700" y="18902"/>
                    <a:pt x="14922" y="18828"/>
                  </a:cubicBezTo>
                  <a:cubicBezTo>
                    <a:pt x="15347" y="18656"/>
                    <a:pt x="15790" y="18656"/>
                    <a:pt x="16215" y="18534"/>
                  </a:cubicBezTo>
                  <a:cubicBezTo>
                    <a:pt x="16471" y="18460"/>
                    <a:pt x="16709" y="18411"/>
                    <a:pt x="16930" y="18264"/>
                  </a:cubicBezTo>
                  <a:cubicBezTo>
                    <a:pt x="17117" y="18142"/>
                    <a:pt x="17305" y="18068"/>
                    <a:pt x="17509" y="18068"/>
                  </a:cubicBezTo>
                  <a:cubicBezTo>
                    <a:pt x="17594" y="18068"/>
                    <a:pt x="17696" y="18043"/>
                    <a:pt x="17781" y="17970"/>
                  </a:cubicBezTo>
                  <a:cubicBezTo>
                    <a:pt x="18173" y="17700"/>
                    <a:pt x="18190" y="17676"/>
                    <a:pt x="17986" y="17161"/>
                  </a:cubicBezTo>
                  <a:cubicBezTo>
                    <a:pt x="17798" y="16695"/>
                    <a:pt x="17645" y="16229"/>
                    <a:pt x="17526" y="15739"/>
                  </a:cubicBezTo>
                  <a:cubicBezTo>
                    <a:pt x="17441" y="15420"/>
                    <a:pt x="17356" y="15126"/>
                    <a:pt x="17254" y="14832"/>
                  </a:cubicBezTo>
                  <a:cubicBezTo>
                    <a:pt x="17134" y="14464"/>
                    <a:pt x="16998" y="14096"/>
                    <a:pt x="16845" y="13753"/>
                  </a:cubicBezTo>
                  <a:cubicBezTo>
                    <a:pt x="16743" y="13532"/>
                    <a:pt x="16658" y="13312"/>
                    <a:pt x="16590" y="13091"/>
                  </a:cubicBezTo>
                  <a:cubicBezTo>
                    <a:pt x="16556" y="12944"/>
                    <a:pt x="16488" y="12797"/>
                    <a:pt x="16437" y="12650"/>
                  </a:cubicBezTo>
                  <a:cubicBezTo>
                    <a:pt x="16079" y="11644"/>
                    <a:pt x="15671" y="10688"/>
                    <a:pt x="15211" y="9757"/>
                  </a:cubicBezTo>
                  <a:cubicBezTo>
                    <a:pt x="15160" y="9658"/>
                    <a:pt x="15126" y="9560"/>
                    <a:pt x="15092" y="9438"/>
                  </a:cubicBezTo>
                  <a:cubicBezTo>
                    <a:pt x="15058" y="9340"/>
                    <a:pt x="15024" y="9217"/>
                    <a:pt x="14956" y="9144"/>
                  </a:cubicBezTo>
                  <a:cubicBezTo>
                    <a:pt x="14734" y="8825"/>
                    <a:pt x="14598" y="8433"/>
                    <a:pt x="14462" y="8065"/>
                  </a:cubicBezTo>
                  <a:cubicBezTo>
                    <a:pt x="14207" y="7452"/>
                    <a:pt x="13951" y="6839"/>
                    <a:pt x="13577" y="6324"/>
                  </a:cubicBezTo>
                  <a:cubicBezTo>
                    <a:pt x="13509" y="6226"/>
                    <a:pt x="13458" y="6103"/>
                    <a:pt x="13407" y="6005"/>
                  </a:cubicBezTo>
                  <a:cubicBezTo>
                    <a:pt x="13220" y="5638"/>
                    <a:pt x="13032" y="5294"/>
                    <a:pt x="12828" y="4951"/>
                  </a:cubicBezTo>
                  <a:cubicBezTo>
                    <a:pt x="12726" y="4755"/>
                    <a:pt x="12590" y="4583"/>
                    <a:pt x="12488" y="4387"/>
                  </a:cubicBezTo>
                  <a:cubicBezTo>
                    <a:pt x="12403" y="4216"/>
                    <a:pt x="12300" y="4118"/>
                    <a:pt x="12147" y="4093"/>
                  </a:cubicBezTo>
                  <a:cubicBezTo>
                    <a:pt x="12045" y="3995"/>
                    <a:pt x="11977" y="3995"/>
                    <a:pt x="11943" y="3995"/>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52" name="Shape">
              <a:extLst>
                <a:ext uri="{FF2B5EF4-FFF2-40B4-BE49-F238E27FC236}">
                  <a16:creationId xmlns:a16="http://schemas.microsoft.com/office/drawing/2014/main" id="{C88399FA-85E6-E04E-97BA-0B14C16D26DF}"/>
                </a:ext>
              </a:extLst>
            </p:cNvPr>
            <p:cNvSpPr/>
            <p:nvPr/>
          </p:nvSpPr>
          <p:spPr>
            <a:xfrm>
              <a:off x="6946899" y="5511799"/>
              <a:ext cx="594775" cy="408815"/>
            </a:xfrm>
            <a:custGeom>
              <a:avLst/>
              <a:gdLst/>
              <a:ahLst/>
              <a:cxnLst>
                <a:cxn ang="0">
                  <a:pos x="wd2" y="hd2"/>
                </a:cxn>
                <a:cxn ang="5400000">
                  <a:pos x="wd2" y="hd2"/>
                </a:cxn>
                <a:cxn ang="10800000">
                  <a:pos x="wd2" y="hd2"/>
                </a:cxn>
                <a:cxn ang="16200000">
                  <a:pos x="wd2" y="hd2"/>
                </a:cxn>
              </a:cxnLst>
              <a:rect l="0" t="0" r="r" b="b"/>
              <a:pathLst>
                <a:path w="21432" h="21328" extrusionOk="0">
                  <a:moveTo>
                    <a:pt x="21432" y="10763"/>
                  </a:moveTo>
                  <a:cubicBezTo>
                    <a:pt x="21432" y="11691"/>
                    <a:pt x="21020" y="12089"/>
                    <a:pt x="20517" y="11757"/>
                  </a:cubicBezTo>
                  <a:cubicBezTo>
                    <a:pt x="19830" y="11294"/>
                    <a:pt x="19281" y="10498"/>
                    <a:pt x="18824" y="9571"/>
                  </a:cubicBezTo>
                  <a:cubicBezTo>
                    <a:pt x="18320" y="8511"/>
                    <a:pt x="17863" y="7451"/>
                    <a:pt x="17268" y="6589"/>
                  </a:cubicBezTo>
                  <a:cubicBezTo>
                    <a:pt x="16993" y="6192"/>
                    <a:pt x="16810" y="5529"/>
                    <a:pt x="16581" y="5065"/>
                  </a:cubicBezTo>
                  <a:cubicBezTo>
                    <a:pt x="16307" y="4535"/>
                    <a:pt x="16078" y="4005"/>
                    <a:pt x="15757" y="3541"/>
                  </a:cubicBezTo>
                  <a:cubicBezTo>
                    <a:pt x="15391" y="3011"/>
                    <a:pt x="14934" y="2945"/>
                    <a:pt x="14522" y="3343"/>
                  </a:cubicBezTo>
                  <a:cubicBezTo>
                    <a:pt x="13607" y="4270"/>
                    <a:pt x="12463" y="4403"/>
                    <a:pt x="11456" y="4933"/>
                  </a:cubicBezTo>
                  <a:cubicBezTo>
                    <a:pt x="10129" y="5595"/>
                    <a:pt x="8756" y="5993"/>
                    <a:pt x="7520" y="7053"/>
                  </a:cubicBezTo>
                  <a:cubicBezTo>
                    <a:pt x="6971" y="7517"/>
                    <a:pt x="6285" y="7782"/>
                    <a:pt x="5644" y="8179"/>
                  </a:cubicBezTo>
                  <a:cubicBezTo>
                    <a:pt x="4500" y="8842"/>
                    <a:pt x="3402" y="9637"/>
                    <a:pt x="2349" y="10631"/>
                  </a:cubicBezTo>
                  <a:cubicBezTo>
                    <a:pt x="2212" y="10764"/>
                    <a:pt x="2120" y="10896"/>
                    <a:pt x="2029" y="11029"/>
                  </a:cubicBezTo>
                  <a:cubicBezTo>
                    <a:pt x="1891" y="11227"/>
                    <a:pt x="1891" y="11492"/>
                    <a:pt x="1983" y="11691"/>
                  </a:cubicBezTo>
                  <a:cubicBezTo>
                    <a:pt x="2120" y="11956"/>
                    <a:pt x="2303" y="12155"/>
                    <a:pt x="2441" y="12354"/>
                  </a:cubicBezTo>
                  <a:cubicBezTo>
                    <a:pt x="3447" y="13745"/>
                    <a:pt x="4408" y="15070"/>
                    <a:pt x="5186" y="16793"/>
                  </a:cubicBezTo>
                  <a:cubicBezTo>
                    <a:pt x="5278" y="17058"/>
                    <a:pt x="5415" y="17257"/>
                    <a:pt x="5552" y="17456"/>
                  </a:cubicBezTo>
                  <a:cubicBezTo>
                    <a:pt x="6376" y="18648"/>
                    <a:pt x="6239" y="18847"/>
                    <a:pt x="7566" y="17986"/>
                  </a:cubicBezTo>
                  <a:cubicBezTo>
                    <a:pt x="8252" y="17588"/>
                    <a:pt x="8847" y="16992"/>
                    <a:pt x="9488" y="16462"/>
                  </a:cubicBezTo>
                  <a:cubicBezTo>
                    <a:pt x="10769" y="15468"/>
                    <a:pt x="12096" y="14739"/>
                    <a:pt x="13515" y="14341"/>
                  </a:cubicBezTo>
                  <a:cubicBezTo>
                    <a:pt x="14247" y="14143"/>
                    <a:pt x="14934" y="13745"/>
                    <a:pt x="15620" y="13414"/>
                  </a:cubicBezTo>
                  <a:cubicBezTo>
                    <a:pt x="16718" y="12884"/>
                    <a:pt x="17771" y="12287"/>
                    <a:pt x="18869" y="11757"/>
                  </a:cubicBezTo>
                  <a:cubicBezTo>
                    <a:pt x="19418" y="11492"/>
                    <a:pt x="19876" y="11890"/>
                    <a:pt x="20105" y="12619"/>
                  </a:cubicBezTo>
                  <a:cubicBezTo>
                    <a:pt x="20334" y="13348"/>
                    <a:pt x="20105" y="14076"/>
                    <a:pt x="19556" y="14408"/>
                  </a:cubicBezTo>
                  <a:cubicBezTo>
                    <a:pt x="19235" y="14606"/>
                    <a:pt x="18915" y="14739"/>
                    <a:pt x="18595" y="14872"/>
                  </a:cubicBezTo>
                  <a:cubicBezTo>
                    <a:pt x="17817" y="15137"/>
                    <a:pt x="17085" y="15402"/>
                    <a:pt x="16307" y="15733"/>
                  </a:cubicBezTo>
                  <a:cubicBezTo>
                    <a:pt x="16078" y="15799"/>
                    <a:pt x="15895" y="15998"/>
                    <a:pt x="15666" y="16064"/>
                  </a:cubicBezTo>
                  <a:cubicBezTo>
                    <a:pt x="14979" y="16395"/>
                    <a:pt x="14339" y="16727"/>
                    <a:pt x="13652" y="16992"/>
                  </a:cubicBezTo>
                  <a:cubicBezTo>
                    <a:pt x="12737" y="17389"/>
                    <a:pt x="11776" y="17787"/>
                    <a:pt x="10815" y="18251"/>
                  </a:cubicBezTo>
                  <a:cubicBezTo>
                    <a:pt x="10586" y="18317"/>
                    <a:pt x="10403" y="18516"/>
                    <a:pt x="10220" y="18648"/>
                  </a:cubicBezTo>
                  <a:cubicBezTo>
                    <a:pt x="9488" y="19311"/>
                    <a:pt x="8756" y="19973"/>
                    <a:pt x="7978" y="20570"/>
                  </a:cubicBezTo>
                  <a:cubicBezTo>
                    <a:pt x="7840" y="20702"/>
                    <a:pt x="7657" y="20835"/>
                    <a:pt x="7520" y="20835"/>
                  </a:cubicBezTo>
                  <a:cubicBezTo>
                    <a:pt x="7108" y="20835"/>
                    <a:pt x="6696" y="20901"/>
                    <a:pt x="6330" y="21232"/>
                  </a:cubicBezTo>
                  <a:cubicBezTo>
                    <a:pt x="6102" y="21431"/>
                    <a:pt x="5827" y="21298"/>
                    <a:pt x="5644" y="21033"/>
                  </a:cubicBezTo>
                  <a:cubicBezTo>
                    <a:pt x="5461" y="20768"/>
                    <a:pt x="5278" y="20437"/>
                    <a:pt x="5095" y="20106"/>
                  </a:cubicBezTo>
                  <a:cubicBezTo>
                    <a:pt x="4546" y="18781"/>
                    <a:pt x="3951" y="17522"/>
                    <a:pt x="3173" y="16395"/>
                  </a:cubicBezTo>
                  <a:cubicBezTo>
                    <a:pt x="2852" y="15932"/>
                    <a:pt x="2624" y="15269"/>
                    <a:pt x="2303" y="14739"/>
                  </a:cubicBezTo>
                  <a:cubicBezTo>
                    <a:pt x="1846" y="14010"/>
                    <a:pt x="1342" y="13281"/>
                    <a:pt x="839" y="12552"/>
                  </a:cubicBezTo>
                  <a:cubicBezTo>
                    <a:pt x="656" y="12287"/>
                    <a:pt x="427" y="11956"/>
                    <a:pt x="290" y="11625"/>
                  </a:cubicBezTo>
                  <a:cubicBezTo>
                    <a:pt x="-168" y="10631"/>
                    <a:pt x="-76" y="9836"/>
                    <a:pt x="518" y="9041"/>
                  </a:cubicBezTo>
                  <a:cubicBezTo>
                    <a:pt x="747" y="8710"/>
                    <a:pt x="1068" y="8511"/>
                    <a:pt x="1388" y="8312"/>
                  </a:cubicBezTo>
                  <a:cubicBezTo>
                    <a:pt x="1800" y="7981"/>
                    <a:pt x="2212" y="7583"/>
                    <a:pt x="2624" y="7252"/>
                  </a:cubicBezTo>
                  <a:cubicBezTo>
                    <a:pt x="2761" y="7119"/>
                    <a:pt x="2898" y="6987"/>
                    <a:pt x="3035" y="6854"/>
                  </a:cubicBezTo>
                  <a:cubicBezTo>
                    <a:pt x="4454" y="5927"/>
                    <a:pt x="5873" y="4933"/>
                    <a:pt x="7337" y="4005"/>
                  </a:cubicBezTo>
                  <a:cubicBezTo>
                    <a:pt x="7566" y="3873"/>
                    <a:pt x="7795" y="3740"/>
                    <a:pt x="8069" y="3674"/>
                  </a:cubicBezTo>
                  <a:cubicBezTo>
                    <a:pt x="9259" y="3144"/>
                    <a:pt x="10449" y="2481"/>
                    <a:pt x="11501" y="1421"/>
                  </a:cubicBezTo>
                  <a:cubicBezTo>
                    <a:pt x="12142" y="759"/>
                    <a:pt x="12874" y="162"/>
                    <a:pt x="13790" y="295"/>
                  </a:cubicBezTo>
                  <a:cubicBezTo>
                    <a:pt x="14018" y="295"/>
                    <a:pt x="14293" y="162"/>
                    <a:pt x="14522" y="96"/>
                  </a:cubicBezTo>
                  <a:cubicBezTo>
                    <a:pt x="15300" y="-169"/>
                    <a:pt x="15803" y="96"/>
                    <a:pt x="16261" y="1090"/>
                  </a:cubicBezTo>
                  <a:cubicBezTo>
                    <a:pt x="16673" y="2017"/>
                    <a:pt x="17176" y="2813"/>
                    <a:pt x="17725" y="3608"/>
                  </a:cubicBezTo>
                  <a:cubicBezTo>
                    <a:pt x="18137" y="4204"/>
                    <a:pt x="18503" y="4999"/>
                    <a:pt x="18823" y="5728"/>
                  </a:cubicBezTo>
                  <a:cubicBezTo>
                    <a:pt x="19235" y="6722"/>
                    <a:pt x="19739" y="7583"/>
                    <a:pt x="20288" y="8378"/>
                  </a:cubicBezTo>
                  <a:cubicBezTo>
                    <a:pt x="20608" y="8842"/>
                    <a:pt x="20883" y="9372"/>
                    <a:pt x="21157" y="9902"/>
                  </a:cubicBezTo>
                  <a:cubicBezTo>
                    <a:pt x="21340" y="10233"/>
                    <a:pt x="21386" y="10565"/>
                    <a:pt x="21432" y="10763"/>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grpSp>
      <p:sp>
        <p:nvSpPr>
          <p:cNvPr id="245" name="Freeform 244">
            <a:extLst>
              <a:ext uri="{FF2B5EF4-FFF2-40B4-BE49-F238E27FC236}">
                <a16:creationId xmlns:a16="http://schemas.microsoft.com/office/drawing/2014/main" id="{2B3C2FEC-9AC1-B24D-9FAC-6B7D07F50D85}"/>
              </a:ext>
            </a:extLst>
          </p:cNvPr>
          <p:cNvSpPr/>
          <p:nvPr/>
        </p:nvSpPr>
        <p:spPr>
          <a:xfrm>
            <a:off x="11141024" y="448944"/>
            <a:ext cx="1050976" cy="1092573"/>
          </a:xfrm>
          <a:custGeom>
            <a:avLst/>
            <a:gdLst>
              <a:gd name="connsiteX0" fmla="*/ 20325 w 1050976"/>
              <a:gd name="connsiteY0" fmla="*/ 393150 h 1092573"/>
              <a:gd name="connsiteX1" fmla="*/ 20325 w 1050976"/>
              <a:gd name="connsiteY1" fmla="*/ 401641 h 1092573"/>
              <a:gd name="connsiteX2" fmla="*/ 48257 w 1050976"/>
              <a:gd name="connsiteY2" fmla="*/ 476784 h 1092573"/>
              <a:gd name="connsiteX3" fmla="*/ 68851 w 1050976"/>
              <a:gd name="connsiteY3" fmla="*/ 538607 h 1092573"/>
              <a:gd name="connsiteX4" fmla="*/ 100344 w 1050976"/>
              <a:gd name="connsiteY4" fmla="*/ 622240 h 1092573"/>
              <a:gd name="connsiteX5" fmla="*/ 124607 w 1050976"/>
              <a:gd name="connsiteY5" fmla="*/ 701044 h 1092573"/>
              <a:gd name="connsiteX6" fmla="*/ 181568 w 1050976"/>
              <a:gd name="connsiteY6" fmla="*/ 888902 h 1092573"/>
              <a:gd name="connsiteX7" fmla="*/ 192467 w 1050976"/>
              <a:gd name="connsiteY7" fmla="*/ 917984 h 1092573"/>
              <a:gd name="connsiteX8" fmla="*/ 236118 w 1050976"/>
              <a:gd name="connsiteY8" fmla="*/ 1048900 h 1092573"/>
              <a:gd name="connsiteX9" fmla="*/ 238528 w 1050976"/>
              <a:gd name="connsiteY9" fmla="*/ 1052560 h 1092573"/>
              <a:gd name="connsiteX10" fmla="*/ 245813 w 1050976"/>
              <a:gd name="connsiteY10" fmla="*/ 1053729 h 1092573"/>
              <a:gd name="connsiteX11" fmla="*/ 250632 w 1050976"/>
              <a:gd name="connsiteY11" fmla="*/ 1046459 h 1092573"/>
              <a:gd name="connsiteX12" fmla="*/ 306388 w 1050976"/>
              <a:gd name="connsiteY12" fmla="*/ 944675 h 1092573"/>
              <a:gd name="connsiteX13" fmla="*/ 310058 w 1050976"/>
              <a:gd name="connsiteY13" fmla="*/ 927694 h 1092573"/>
              <a:gd name="connsiteX14" fmla="*/ 306388 w 1050976"/>
              <a:gd name="connsiteY14" fmla="*/ 919204 h 1092573"/>
              <a:gd name="connsiteX15" fmla="*/ 285795 w 1050976"/>
              <a:gd name="connsiteY15" fmla="*/ 861041 h 1092573"/>
              <a:gd name="connsiteX16" fmla="*/ 267611 w 1050976"/>
              <a:gd name="connsiteY16" fmla="*/ 781017 h 1092573"/>
              <a:gd name="connsiteX17" fmla="*/ 249428 w 1050976"/>
              <a:gd name="connsiteY17" fmla="*/ 709535 h 1092573"/>
              <a:gd name="connsiteX18" fmla="*/ 226424 w 1050976"/>
              <a:gd name="connsiteY18" fmla="*/ 644051 h 1092573"/>
              <a:gd name="connsiteX19" fmla="*/ 216730 w 1050976"/>
              <a:gd name="connsiteY19" fmla="*/ 614970 h 1092573"/>
              <a:gd name="connsiteX20" fmla="*/ 174283 w 1050976"/>
              <a:gd name="connsiteY20" fmla="*/ 516796 h 1092573"/>
              <a:gd name="connsiteX21" fmla="*/ 164589 w 1050976"/>
              <a:gd name="connsiteY21" fmla="*/ 497374 h 1092573"/>
              <a:gd name="connsiteX22" fmla="*/ 142790 w 1050976"/>
              <a:gd name="connsiteY22" fmla="*/ 456193 h 1092573"/>
              <a:gd name="connsiteX23" fmla="*/ 117322 w 1050976"/>
              <a:gd name="connsiteY23" fmla="*/ 435551 h 1092573"/>
              <a:gd name="connsiteX24" fmla="*/ 27609 w 1050976"/>
              <a:gd name="connsiteY24" fmla="*/ 394370 h 1092573"/>
              <a:gd name="connsiteX25" fmla="*/ 20325 w 1050976"/>
              <a:gd name="connsiteY25" fmla="*/ 393150 h 1092573"/>
              <a:gd name="connsiteX26" fmla="*/ 776110 w 1050976"/>
              <a:gd name="connsiteY26" fmla="*/ 205425 h 1092573"/>
              <a:gd name="connsiteX27" fmla="*/ 759720 w 1050976"/>
              <a:gd name="connsiteY27" fmla="*/ 207681 h 1092573"/>
              <a:gd name="connsiteX28" fmla="*/ 702759 w 1050976"/>
              <a:gd name="connsiteY28" fmla="*/ 233153 h 1092573"/>
              <a:gd name="connsiteX29" fmla="*/ 597326 w 1050976"/>
              <a:gd name="connsiteY29" fmla="*/ 286485 h 1092573"/>
              <a:gd name="connsiteX30" fmla="*/ 476120 w 1050976"/>
              <a:gd name="connsiteY30" fmla="*/ 351918 h 1092573"/>
              <a:gd name="connsiteX31" fmla="*/ 439753 w 1050976"/>
              <a:gd name="connsiteY31" fmla="*/ 368899 h 1092573"/>
              <a:gd name="connsiteX32" fmla="*/ 325832 w 1050976"/>
              <a:gd name="connsiteY32" fmla="*/ 414961 h 1092573"/>
              <a:gd name="connsiteX33" fmla="*/ 297954 w 1050976"/>
              <a:gd name="connsiteY33" fmla="*/ 424671 h 1092573"/>
              <a:gd name="connsiteX34" fmla="*/ 202161 w 1050976"/>
              <a:gd name="connsiteY34" fmla="*/ 452533 h 1092573"/>
              <a:gd name="connsiteX35" fmla="*/ 192467 w 1050976"/>
              <a:gd name="connsiteY35" fmla="*/ 474343 h 1092573"/>
              <a:gd name="connsiteX36" fmla="*/ 196136 w 1050976"/>
              <a:gd name="connsiteY36" fmla="*/ 482834 h 1092573"/>
              <a:gd name="connsiteX37" fmla="*/ 233709 w 1050976"/>
              <a:gd name="connsiteY37" fmla="*/ 560418 h 1092573"/>
              <a:gd name="connsiteX38" fmla="*/ 234913 w 1050976"/>
              <a:gd name="connsiteY38" fmla="*/ 562858 h 1092573"/>
              <a:gd name="connsiteX39" fmla="*/ 266406 w 1050976"/>
              <a:gd name="connsiteY39" fmla="*/ 634341 h 1092573"/>
              <a:gd name="connsiteX40" fmla="*/ 271281 w 1050976"/>
              <a:gd name="connsiteY40" fmla="*/ 651322 h 1092573"/>
              <a:gd name="connsiteX41" fmla="*/ 290669 w 1050976"/>
              <a:gd name="connsiteY41" fmla="*/ 717974 h 1092573"/>
              <a:gd name="connsiteX42" fmla="*/ 307648 w 1050976"/>
              <a:gd name="connsiteY42" fmla="*/ 782238 h 1092573"/>
              <a:gd name="connsiteX43" fmla="*/ 313673 w 1050976"/>
              <a:gd name="connsiteY43" fmla="*/ 807709 h 1092573"/>
              <a:gd name="connsiteX44" fmla="*/ 333061 w 1050976"/>
              <a:gd name="connsiteY44" fmla="*/ 857381 h 1092573"/>
              <a:gd name="connsiteX45" fmla="*/ 339141 w 1050976"/>
              <a:gd name="connsiteY45" fmla="*/ 874362 h 1092573"/>
              <a:gd name="connsiteX46" fmla="*/ 347630 w 1050976"/>
              <a:gd name="connsiteY46" fmla="*/ 877972 h 1092573"/>
              <a:gd name="connsiteX47" fmla="*/ 357324 w 1050976"/>
              <a:gd name="connsiteY47" fmla="*/ 875582 h 1092573"/>
              <a:gd name="connsiteX48" fmla="*/ 383997 w 1050976"/>
              <a:gd name="connsiteY48" fmla="*/ 863431 h 1092573"/>
              <a:gd name="connsiteX49" fmla="*/ 477325 w 1050976"/>
              <a:gd name="connsiteY49" fmla="*/ 822250 h 1092573"/>
              <a:gd name="connsiteX50" fmla="*/ 491894 w 1050976"/>
              <a:gd name="connsiteY50" fmla="*/ 817369 h 1092573"/>
              <a:gd name="connsiteX51" fmla="*/ 614305 w 1050976"/>
              <a:gd name="connsiteY51" fmla="*/ 771307 h 1092573"/>
              <a:gd name="connsiteX52" fmla="*/ 659162 w 1050976"/>
              <a:gd name="connsiteY52" fmla="*/ 757986 h 1092573"/>
              <a:gd name="connsiteX53" fmla="*/ 833659 w 1050976"/>
              <a:gd name="connsiteY53" fmla="*/ 698604 h 1092573"/>
              <a:gd name="connsiteX54" fmla="*/ 865206 w 1050976"/>
              <a:gd name="connsiteY54" fmla="*/ 688893 h 1092573"/>
              <a:gd name="connsiteX55" fmla="*/ 917348 w 1050976"/>
              <a:gd name="connsiteY55" fmla="*/ 671912 h 1092573"/>
              <a:gd name="connsiteX56" fmla="*/ 948840 w 1050976"/>
              <a:gd name="connsiteY56" fmla="*/ 659812 h 1092573"/>
              <a:gd name="connsiteX57" fmla="*/ 963409 w 1050976"/>
              <a:gd name="connsiteY57" fmla="*/ 634341 h 1092573"/>
              <a:gd name="connsiteX58" fmla="*/ 933066 w 1050976"/>
              <a:gd name="connsiteY58" fmla="*/ 565247 h 1092573"/>
              <a:gd name="connsiteX59" fmla="*/ 923372 w 1050976"/>
              <a:gd name="connsiteY59" fmla="*/ 541047 h 1092573"/>
              <a:gd name="connsiteX60" fmla="*/ 891880 w 1050976"/>
              <a:gd name="connsiteY60" fmla="*/ 461023 h 1092573"/>
              <a:gd name="connsiteX61" fmla="*/ 844613 w 1050976"/>
              <a:gd name="connsiteY61" fmla="*/ 358019 h 1092573"/>
              <a:gd name="connsiteX62" fmla="*/ 838534 w 1050976"/>
              <a:gd name="connsiteY62" fmla="*/ 341038 h 1092573"/>
              <a:gd name="connsiteX63" fmla="*/ 785188 w 1050976"/>
              <a:gd name="connsiteY63" fmla="*/ 218612 h 1092573"/>
              <a:gd name="connsiteX64" fmla="*/ 776110 w 1050976"/>
              <a:gd name="connsiteY64" fmla="*/ 205425 h 1092573"/>
              <a:gd name="connsiteX65" fmla="*/ 864002 w 1050976"/>
              <a:gd name="connsiteY65" fmla="*/ 36804 h 1092573"/>
              <a:gd name="connsiteX66" fmla="*/ 847023 w 1050976"/>
              <a:gd name="connsiteY66" fmla="*/ 45295 h 1092573"/>
              <a:gd name="connsiteX67" fmla="*/ 808246 w 1050976"/>
              <a:gd name="connsiteY67" fmla="*/ 65885 h 1092573"/>
              <a:gd name="connsiteX68" fmla="*/ 754900 w 1050976"/>
              <a:gd name="connsiteY68" fmla="*/ 81646 h 1092573"/>
              <a:gd name="connsiteX69" fmla="*/ 656697 w 1050976"/>
              <a:gd name="connsiteY69" fmla="*/ 119218 h 1092573"/>
              <a:gd name="connsiteX70" fmla="*/ 531876 w 1050976"/>
              <a:gd name="connsiteY70" fmla="*/ 161619 h 1092573"/>
              <a:gd name="connsiteX71" fmla="*/ 380328 w 1050976"/>
              <a:gd name="connsiteY71" fmla="*/ 219832 h 1092573"/>
              <a:gd name="connsiteX72" fmla="*/ 371893 w 1050976"/>
              <a:gd name="connsiteY72" fmla="*/ 223442 h 1092573"/>
              <a:gd name="connsiteX73" fmla="*/ 217935 w 1050976"/>
              <a:gd name="connsiteY73" fmla="*/ 293755 h 1092573"/>
              <a:gd name="connsiteX74" fmla="*/ 175488 w 1050976"/>
              <a:gd name="connsiteY74" fmla="*/ 314346 h 1092573"/>
              <a:gd name="connsiteX75" fmla="*/ 70056 w 1050976"/>
              <a:gd name="connsiteY75" fmla="*/ 367679 h 1092573"/>
              <a:gd name="connsiteX76" fmla="*/ 63976 w 1050976"/>
              <a:gd name="connsiteY76" fmla="*/ 373779 h 1092573"/>
              <a:gd name="connsiteX77" fmla="*/ 70056 w 1050976"/>
              <a:gd name="connsiteY77" fmla="*/ 378609 h 1092573"/>
              <a:gd name="connsiteX78" fmla="*/ 124607 w 1050976"/>
              <a:gd name="connsiteY78" fmla="*/ 396811 h 1092573"/>
              <a:gd name="connsiteX79" fmla="*/ 194877 w 1050976"/>
              <a:gd name="connsiteY79" fmla="*/ 407691 h 1092573"/>
              <a:gd name="connsiteX80" fmla="*/ 215525 w 1050976"/>
              <a:gd name="connsiteY80" fmla="*/ 402861 h 1092573"/>
              <a:gd name="connsiteX81" fmla="*/ 293079 w 1050976"/>
              <a:gd name="connsiteY81" fmla="*/ 373779 h 1092573"/>
              <a:gd name="connsiteX82" fmla="*/ 403386 w 1050976"/>
              <a:gd name="connsiteY82" fmla="*/ 330107 h 1092573"/>
              <a:gd name="connsiteX83" fmla="*/ 535491 w 1050976"/>
              <a:gd name="connsiteY83" fmla="*/ 265895 h 1092573"/>
              <a:gd name="connsiteX84" fmla="*/ 645798 w 1050976"/>
              <a:gd name="connsiteY84" fmla="*/ 206512 h 1092573"/>
              <a:gd name="connsiteX85" fmla="*/ 719737 w 1050976"/>
              <a:gd name="connsiteY85" fmla="*/ 170110 h 1092573"/>
              <a:gd name="connsiteX86" fmla="*/ 783983 w 1050976"/>
              <a:gd name="connsiteY86" fmla="*/ 144689 h 1092573"/>
              <a:gd name="connsiteX87" fmla="*/ 817940 w 1050976"/>
              <a:gd name="connsiteY87" fmla="*/ 124048 h 1092573"/>
              <a:gd name="connsiteX88" fmla="*/ 872491 w 1050976"/>
              <a:gd name="connsiteY88" fmla="*/ 56175 h 1092573"/>
              <a:gd name="connsiteX89" fmla="*/ 873696 w 1050976"/>
              <a:gd name="connsiteY89" fmla="*/ 53785 h 1092573"/>
              <a:gd name="connsiteX90" fmla="*/ 864002 w 1050976"/>
              <a:gd name="connsiteY90" fmla="*/ 36804 h 1092573"/>
              <a:gd name="connsiteX91" fmla="*/ 864002 w 1050976"/>
              <a:gd name="connsiteY91" fmla="*/ 1622 h 1092573"/>
              <a:gd name="connsiteX92" fmla="*/ 901574 w 1050976"/>
              <a:gd name="connsiteY92" fmla="*/ 18603 h 1092573"/>
              <a:gd name="connsiteX93" fmla="*/ 952455 w 1050976"/>
              <a:gd name="connsiteY93" fmla="*/ 113168 h 1092573"/>
              <a:gd name="connsiteX94" fmla="*/ 974308 w 1050976"/>
              <a:gd name="connsiteY94" fmla="*/ 168890 h 1092573"/>
              <a:gd name="connsiteX95" fmla="*/ 984003 w 1050976"/>
              <a:gd name="connsiteY95" fmla="*/ 198022 h 1092573"/>
              <a:gd name="connsiteX96" fmla="*/ 1028859 w 1050976"/>
              <a:gd name="connsiteY96" fmla="*/ 333767 h 1092573"/>
              <a:gd name="connsiteX97" fmla="*/ 1050976 w 1050976"/>
              <a:gd name="connsiteY97" fmla="*/ 395689 h 1092573"/>
              <a:gd name="connsiteX98" fmla="*/ 1050976 w 1050976"/>
              <a:gd name="connsiteY98" fmla="*/ 504019 h 1092573"/>
              <a:gd name="connsiteX99" fmla="*/ 1045783 w 1050976"/>
              <a:gd name="connsiteY99" fmla="*/ 492544 h 1092573"/>
              <a:gd name="connsiteX100" fmla="*/ 1030064 w 1050976"/>
              <a:gd name="connsiteY100" fmla="*/ 448923 h 1092573"/>
              <a:gd name="connsiteX101" fmla="*/ 990027 w 1050976"/>
              <a:gd name="connsiteY101" fmla="*/ 333767 h 1092573"/>
              <a:gd name="connsiteX102" fmla="*/ 985208 w 1050976"/>
              <a:gd name="connsiteY102" fmla="*/ 314346 h 1092573"/>
              <a:gd name="connsiteX103" fmla="*/ 954920 w 1050976"/>
              <a:gd name="connsiteY103" fmla="*/ 223442 h 1092573"/>
              <a:gd name="connsiteX104" fmla="*/ 910063 w 1050976"/>
              <a:gd name="connsiteY104" fmla="*/ 97407 h 1092573"/>
              <a:gd name="connsiteX105" fmla="*/ 905189 w 1050976"/>
              <a:gd name="connsiteY105" fmla="*/ 87696 h 1092573"/>
              <a:gd name="connsiteX106" fmla="*/ 888210 w 1050976"/>
              <a:gd name="connsiteY106" fmla="*/ 86476 h 1092573"/>
              <a:gd name="connsiteX107" fmla="*/ 884595 w 1050976"/>
              <a:gd name="connsiteY107" fmla="*/ 91357 h 1092573"/>
              <a:gd name="connsiteX108" fmla="*/ 831249 w 1050976"/>
              <a:gd name="connsiteY108" fmla="*/ 167720 h 1092573"/>
              <a:gd name="connsiteX109" fmla="*/ 828839 w 1050976"/>
              <a:gd name="connsiteY109" fmla="*/ 195581 h 1092573"/>
              <a:gd name="connsiteX110" fmla="*/ 834919 w 1050976"/>
              <a:gd name="connsiteY110" fmla="*/ 214952 h 1092573"/>
              <a:gd name="connsiteX111" fmla="*/ 884595 w 1050976"/>
              <a:gd name="connsiteY111" fmla="*/ 338597 h 1092573"/>
              <a:gd name="connsiteX112" fmla="*/ 889470 w 1050976"/>
              <a:gd name="connsiteY112" fmla="*/ 348308 h 1092573"/>
              <a:gd name="connsiteX113" fmla="*/ 908858 w 1050976"/>
              <a:gd name="connsiteY113" fmla="*/ 410131 h 1092573"/>
              <a:gd name="connsiteX114" fmla="*/ 924577 w 1050976"/>
              <a:gd name="connsiteY114" fmla="*/ 439212 h 1092573"/>
              <a:gd name="connsiteX115" fmla="*/ 946430 w 1050976"/>
              <a:gd name="connsiteY115" fmla="*/ 473174 h 1092573"/>
              <a:gd name="connsiteX116" fmla="*/ 1003391 w 1050976"/>
              <a:gd name="connsiteY116" fmla="*/ 617410 h 1092573"/>
              <a:gd name="connsiteX117" fmla="*/ 1007006 w 1050976"/>
              <a:gd name="connsiteY117" fmla="*/ 630731 h 1092573"/>
              <a:gd name="connsiteX118" fmla="*/ 1021712 w 1050976"/>
              <a:gd name="connsiteY118" fmla="*/ 656628 h 1092573"/>
              <a:gd name="connsiteX119" fmla="*/ 1050976 w 1050976"/>
              <a:gd name="connsiteY119" fmla="*/ 666775 h 1092573"/>
              <a:gd name="connsiteX120" fmla="*/ 1050976 w 1050976"/>
              <a:gd name="connsiteY120" fmla="*/ 702863 h 1092573"/>
              <a:gd name="connsiteX121" fmla="*/ 1025190 w 1050976"/>
              <a:gd name="connsiteY121" fmla="*/ 702214 h 1092573"/>
              <a:gd name="connsiteX122" fmla="*/ 965819 w 1050976"/>
              <a:gd name="connsiteY122" fmla="*/ 702214 h 1092573"/>
              <a:gd name="connsiteX123" fmla="*/ 905189 w 1050976"/>
              <a:gd name="connsiteY123" fmla="*/ 724075 h 1092573"/>
              <a:gd name="connsiteX124" fmla="*/ 870026 w 1050976"/>
              <a:gd name="connsiteY124" fmla="*/ 736175 h 1092573"/>
              <a:gd name="connsiteX125" fmla="*/ 794882 w 1050976"/>
              <a:gd name="connsiteY125" fmla="*/ 754377 h 1092573"/>
              <a:gd name="connsiteX126" fmla="*/ 684575 w 1050976"/>
              <a:gd name="connsiteY126" fmla="*/ 796778 h 1092573"/>
              <a:gd name="connsiteX127" fmla="*/ 593712 w 1050976"/>
              <a:gd name="connsiteY127" fmla="*/ 827080 h 1092573"/>
              <a:gd name="connsiteX128" fmla="*/ 574268 w 1050976"/>
              <a:gd name="connsiteY128" fmla="*/ 833130 h 1092573"/>
              <a:gd name="connsiteX129" fmla="*/ 502794 w 1050976"/>
              <a:gd name="connsiteY129" fmla="*/ 863431 h 1092573"/>
              <a:gd name="connsiteX130" fmla="*/ 382792 w 1050976"/>
              <a:gd name="connsiteY130" fmla="*/ 916763 h 1092573"/>
              <a:gd name="connsiteX131" fmla="*/ 346425 w 1050976"/>
              <a:gd name="connsiteY131" fmla="*/ 945895 h 1092573"/>
              <a:gd name="connsiteX132" fmla="*/ 291874 w 1050976"/>
              <a:gd name="connsiteY132" fmla="*/ 1029529 h 1092573"/>
              <a:gd name="connsiteX133" fmla="*/ 290669 w 1050976"/>
              <a:gd name="connsiteY133" fmla="*/ 1042849 h 1092573"/>
              <a:gd name="connsiteX134" fmla="*/ 305183 w 1050976"/>
              <a:gd name="connsiteY134" fmla="*/ 1041629 h 1092573"/>
              <a:gd name="connsiteX135" fmla="*/ 307648 w 1050976"/>
              <a:gd name="connsiteY135" fmla="*/ 1040409 h 1092573"/>
              <a:gd name="connsiteX136" fmla="*/ 415490 w 1050976"/>
              <a:gd name="connsiteY136" fmla="*/ 982247 h 1092573"/>
              <a:gd name="connsiteX137" fmla="*/ 445833 w 1050976"/>
              <a:gd name="connsiteY137" fmla="*/ 967706 h 1092573"/>
              <a:gd name="connsiteX138" fmla="*/ 523387 w 1050976"/>
              <a:gd name="connsiteY138" fmla="*/ 938625 h 1092573"/>
              <a:gd name="connsiteX139" fmla="*/ 634899 w 1050976"/>
              <a:gd name="connsiteY139" fmla="*/ 892563 h 1092573"/>
              <a:gd name="connsiteX140" fmla="*/ 666391 w 1050976"/>
              <a:gd name="connsiteY140" fmla="*/ 880412 h 1092573"/>
              <a:gd name="connsiteX141" fmla="*/ 722147 w 1050976"/>
              <a:gd name="connsiteY141" fmla="*/ 857381 h 1092573"/>
              <a:gd name="connsiteX142" fmla="*/ 762184 w 1050976"/>
              <a:gd name="connsiteY142" fmla="*/ 839231 h 1092573"/>
              <a:gd name="connsiteX143" fmla="*/ 914883 w 1050976"/>
              <a:gd name="connsiteY143" fmla="*/ 784678 h 1092573"/>
              <a:gd name="connsiteX144" fmla="*/ 1050976 w 1050976"/>
              <a:gd name="connsiteY144" fmla="*/ 739291 h 1092573"/>
              <a:gd name="connsiteX145" fmla="*/ 1050976 w 1050976"/>
              <a:gd name="connsiteY145" fmla="*/ 775795 h 1092573"/>
              <a:gd name="connsiteX146" fmla="*/ 1007006 w 1050976"/>
              <a:gd name="connsiteY146" fmla="*/ 790728 h 1092573"/>
              <a:gd name="connsiteX147" fmla="*/ 933066 w 1050976"/>
              <a:gd name="connsiteY147" fmla="*/ 814979 h 1092573"/>
              <a:gd name="connsiteX148" fmla="*/ 857922 w 1050976"/>
              <a:gd name="connsiteY148" fmla="*/ 841620 h 1092573"/>
              <a:gd name="connsiteX149" fmla="*/ 804576 w 1050976"/>
              <a:gd name="connsiteY149" fmla="*/ 863431 h 1092573"/>
              <a:gd name="connsiteX150" fmla="*/ 736716 w 1050976"/>
              <a:gd name="connsiteY150" fmla="*/ 891343 h 1092573"/>
              <a:gd name="connsiteX151" fmla="*/ 674881 w 1050976"/>
              <a:gd name="connsiteY151" fmla="*/ 915594 h 1092573"/>
              <a:gd name="connsiteX152" fmla="*/ 666391 w 1050976"/>
              <a:gd name="connsiteY152" fmla="*/ 919204 h 1092573"/>
              <a:gd name="connsiteX153" fmla="*/ 505203 w 1050976"/>
              <a:gd name="connsiteY153" fmla="*/ 984636 h 1092573"/>
              <a:gd name="connsiteX154" fmla="*/ 450652 w 1050976"/>
              <a:gd name="connsiteY154" fmla="*/ 1005278 h 1092573"/>
              <a:gd name="connsiteX155" fmla="*/ 420365 w 1050976"/>
              <a:gd name="connsiteY155" fmla="*/ 1019818 h 1092573"/>
              <a:gd name="connsiteX156" fmla="*/ 285795 w 1050976"/>
              <a:gd name="connsiteY156" fmla="*/ 1088911 h 1092573"/>
              <a:gd name="connsiteX157" fmla="*/ 253097 w 1050976"/>
              <a:gd name="connsiteY157" fmla="*/ 1085251 h 1092573"/>
              <a:gd name="connsiteX158" fmla="*/ 231244 w 1050976"/>
              <a:gd name="connsiteY158" fmla="*/ 1075591 h 1092573"/>
              <a:gd name="connsiteX159" fmla="*/ 198546 w 1050976"/>
              <a:gd name="connsiteY159" fmla="*/ 1052560 h 1092573"/>
              <a:gd name="connsiteX160" fmla="*/ 174283 w 1050976"/>
              <a:gd name="connsiteY160" fmla="*/ 989517 h 1092573"/>
              <a:gd name="connsiteX161" fmla="*/ 150075 w 1050976"/>
              <a:gd name="connsiteY161" fmla="*/ 910713 h 1092573"/>
              <a:gd name="connsiteX162" fmla="*/ 120937 w 1050976"/>
              <a:gd name="connsiteY162" fmla="*/ 824639 h 1092573"/>
              <a:gd name="connsiteX163" fmla="*/ 91854 w 1050976"/>
              <a:gd name="connsiteY163" fmla="*/ 719195 h 1092573"/>
              <a:gd name="connsiteX164" fmla="*/ 85830 w 1050976"/>
              <a:gd name="connsiteY164" fmla="*/ 696163 h 1092573"/>
              <a:gd name="connsiteX165" fmla="*/ 70056 w 1050976"/>
              <a:gd name="connsiteY165" fmla="*/ 638001 h 1092573"/>
              <a:gd name="connsiteX166" fmla="*/ 44588 w 1050976"/>
              <a:gd name="connsiteY166" fmla="*/ 561638 h 1092573"/>
              <a:gd name="connsiteX167" fmla="*/ 17915 w 1050976"/>
              <a:gd name="connsiteY167" fmla="*/ 474343 h 1092573"/>
              <a:gd name="connsiteX168" fmla="*/ 2196 w 1050976"/>
              <a:gd name="connsiteY168" fmla="*/ 402861 h 1092573"/>
              <a:gd name="connsiteX169" fmla="*/ 7016 w 1050976"/>
              <a:gd name="connsiteY169" fmla="*/ 372559 h 1092573"/>
              <a:gd name="connsiteX170" fmla="*/ 11890 w 1050976"/>
              <a:gd name="connsiteY170" fmla="*/ 362849 h 1092573"/>
              <a:gd name="connsiteX171" fmla="*/ 32484 w 1050976"/>
              <a:gd name="connsiteY171" fmla="*/ 343478 h 1092573"/>
              <a:gd name="connsiteX172" fmla="*/ 84570 w 1050976"/>
              <a:gd name="connsiteY172" fmla="*/ 320447 h 1092573"/>
              <a:gd name="connsiteX173" fmla="*/ 105218 w 1050976"/>
              <a:gd name="connsiteY173" fmla="*/ 308296 h 1092573"/>
              <a:gd name="connsiteX174" fmla="*/ 171873 w 1050976"/>
              <a:gd name="connsiteY174" fmla="*/ 273165 h 1092573"/>
              <a:gd name="connsiteX175" fmla="*/ 180363 w 1050976"/>
              <a:gd name="connsiteY175" fmla="*/ 269504 h 1092573"/>
              <a:gd name="connsiteX176" fmla="*/ 259122 w 1050976"/>
              <a:gd name="connsiteY176" fmla="*/ 233153 h 1092573"/>
              <a:gd name="connsiteX177" fmla="*/ 354915 w 1050976"/>
              <a:gd name="connsiteY177" fmla="*/ 189531 h 1092573"/>
              <a:gd name="connsiteX178" fmla="*/ 388817 w 1050976"/>
              <a:gd name="connsiteY178" fmla="*/ 173770 h 1092573"/>
              <a:gd name="connsiteX179" fmla="*/ 490635 w 1050976"/>
              <a:gd name="connsiteY179" fmla="*/ 134978 h 1092573"/>
              <a:gd name="connsiteX180" fmla="*/ 592452 w 1050976"/>
              <a:gd name="connsiteY180" fmla="*/ 99847 h 1092573"/>
              <a:gd name="connsiteX181" fmla="*/ 700349 w 1050976"/>
              <a:gd name="connsiteY181" fmla="*/ 58615 h 1092573"/>
              <a:gd name="connsiteX182" fmla="*/ 769469 w 1050976"/>
              <a:gd name="connsiteY182" fmla="*/ 34364 h 1092573"/>
              <a:gd name="connsiteX183" fmla="*/ 816735 w 1050976"/>
              <a:gd name="connsiteY183" fmla="*/ 23484 h 1092573"/>
              <a:gd name="connsiteX184" fmla="*/ 842148 w 1050976"/>
              <a:gd name="connsiteY184" fmla="*/ 12553 h 1092573"/>
              <a:gd name="connsiteX185" fmla="*/ 864002 w 1050976"/>
              <a:gd name="connsiteY185" fmla="*/ 1622 h 109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050976" h="1092573">
                <a:moveTo>
                  <a:pt x="20325" y="393150"/>
                </a:moveTo>
                <a:cubicBezTo>
                  <a:pt x="20325" y="395590"/>
                  <a:pt x="20325" y="399200"/>
                  <a:pt x="20325" y="401641"/>
                </a:cubicBezTo>
                <a:cubicBezTo>
                  <a:pt x="28814" y="427112"/>
                  <a:pt x="38508" y="451312"/>
                  <a:pt x="48257" y="476784"/>
                </a:cubicBezTo>
                <a:cubicBezTo>
                  <a:pt x="55487" y="497374"/>
                  <a:pt x="60362" y="518016"/>
                  <a:pt x="68851" y="538607"/>
                </a:cubicBezTo>
                <a:cubicBezTo>
                  <a:pt x="79750" y="566468"/>
                  <a:pt x="91854" y="593159"/>
                  <a:pt x="100344" y="622240"/>
                </a:cubicBezTo>
                <a:cubicBezTo>
                  <a:pt x="107628" y="648881"/>
                  <a:pt x="118527" y="674353"/>
                  <a:pt x="124607" y="701044"/>
                </a:cubicBezTo>
                <a:cubicBezTo>
                  <a:pt x="139121" y="765257"/>
                  <a:pt x="160974" y="825859"/>
                  <a:pt x="181568" y="888902"/>
                </a:cubicBezTo>
                <a:cubicBezTo>
                  <a:pt x="185182" y="898613"/>
                  <a:pt x="190057" y="908273"/>
                  <a:pt x="192467" y="917984"/>
                </a:cubicBezTo>
                <a:cubicBezTo>
                  <a:pt x="207036" y="961605"/>
                  <a:pt x="221550" y="1005278"/>
                  <a:pt x="236118" y="1048900"/>
                </a:cubicBezTo>
                <a:cubicBezTo>
                  <a:pt x="236118" y="1050120"/>
                  <a:pt x="237323" y="1051340"/>
                  <a:pt x="238528" y="1052560"/>
                </a:cubicBezTo>
                <a:cubicBezTo>
                  <a:pt x="240938" y="1054950"/>
                  <a:pt x="243403" y="1056170"/>
                  <a:pt x="245813" y="1053729"/>
                </a:cubicBezTo>
                <a:cubicBezTo>
                  <a:pt x="248223" y="1051340"/>
                  <a:pt x="248223" y="1048900"/>
                  <a:pt x="250632" y="1046459"/>
                </a:cubicBezTo>
                <a:cubicBezTo>
                  <a:pt x="268816" y="1012548"/>
                  <a:pt x="287000" y="978586"/>
                  <a:pt x="306388" y="944675"/>
                </a:cubicBezTo>
                <a:cubicBezTo>
                  <a:pt x="306388" y="936185"/>
                  <a:pt x="307648" y="931304"/>
                  <a:pt x="310058" y="927694"/>
                </a:cubicBezTo>
                <a:cubicBezTo>
                  <a:pt x="308853" y="924034"/>
                  <a:pt x="308853" y="920424"/>
                  <a:pt x="306388" y="919204"/>
                </a:cubicBezTo>
                <a:cubicBezTo>
                  <a:pt x="294284" y="902223"/>
                  <a:pt x="290669" y="880412"/>
                  <a:pt x="285795" y="861041"/>
                </a:cubicBezTo>
                <a:cubicBezTo>
                  <a:pt x="278510" y="834350"/>
                  <a:pt x="272486" y="807709"/>
                  <a:pt x="267611" y="781017"/>
                </a:cubicBezTo>
                <a:cubicBezTo>
                  <a:pt x="262791" y="756766"/>
                  <a:pt x="257917" y="732566"/>
                  <a:pt x="249428" y="709535"/>
                </a:cubicBezTo>
                <a:cubicBezTo>
                  <a:pt x="240938" y="687673"/>
                  <a:pt x="233709" y="665862"/>
                  <a:pt x="226424" y="644051"/>
                </a:cubicBezTo>
                <a:cubicBezTo>
                  <a:pt x="222755" y="634341"/>
                  <a:pt x="220345" y="623461"/>
                  <a:pt x="216730" y="614970"/>
                </a:cubicBezTo>
                <a:cubicBezTo>
                  <a:pt x="203366" y="582228"/>
                  <a:pt x="188852" y="549537"/>
                  <a:pt x="174283" y="516796"/>
                </a:cubicBezTo>
                <a:cubicBezTo>
                  <a:pt x="171873" y="509525"/>
                  <a:pt x="168204" y="503475"/>
                  <a:pt x="164589" y="497374"/>
                </a:cubicBezTo>
                <a:cubicBezTo>
                  <a:pt x="157304" y="484054"/>
                  <a:pt x="148815" y="470734"/>
                  <a:pt x="142790" y="456193"/>
                </a:cubicBezTo>
                <a:cubicBezTo>
                  <a:pt x="137916" y="444042"/>
                  <a:pt x="129426" y="437992"/>
                  <a:pt x="117322" y="435551"/>
                </a:cubicBezTo>
                <a:cubicBezTo>
                  <a:pt x="84570" y="429501"/>
                  <a:pt x="51872" y="421011"/>
                  <a:pt x="27609" y="394370"/>
                </a:cubicBezTo>
                <a:cubicBezTo>
                  <a:pt x="26404" y="393150"/>
                  <a:pt x="22789" y="393150"/>
                  <a:pt x="20325" y="393150"/>
                </a:cubicBezTo>
                <a:close/>
                <a:moveTo>
                  <a:pt x="776110" y="205425"/>
                </a:moveTo>
                <a:cubicBezTo>
                  <a:pt x="772166" y="203754"/>
                  <a:pt x="767004" y="204656"/>
                  <a:pt x="759720" y="207681"/>
                </a:cubicBezTo>
                <a:cubicBezTo>
                  <a:pt x="740331" y="216172"/>
                  <a:pt x="722147" y="224662"/>
                  <a:pt x="702759" y="233153"/>
                </a:cubicBezTo>
                <a:cubicBezTo>
                  <a:pt x="667651" y="250134"/>
                  <a:pt x="631284" y="265895"/>
                  <a:pt x="597326" y="286485"/>
                </a:cubicBezTo>
                <a:cubicBezTo>
                  <a:pt x="558549" y="310736"/>
                  <a:pt x="517308" y="331327"/>
                  <a:pt x="476120" y="351918"/>
                </a:cubicBezTo>
                <a:cubicBezTo>
                  <a:pt x="463962" y="358019"/>
                  <a:pt x="451857" y="364069"/>
                  <a:pt x="439753" y="368899"/>
                </a:cubicBezTo>
                <a:cubicBezTo>
                  <a:pt x="402181" y="384659"/>
                  <a:pt x="362144" y="395590"/>
                  <a:pt x="325832" y="414961"/>
                </a:cubicBezTo>
                <a:cubicBezTo>
                  <a:pt x="317342" y="419842"/>
                  <a:pt x="307648" y="421011"/>
                  <a:pt x="297954" y="424671"/>
                </a:cubicBezTo>
                <a:cubicBezTo>
                  <a:pt x="266406" y="434382"/>
                  <a:pt x="233709" y="442873"/>
                  <a:pt x="202161" y="452533"/>
                </a:cubicBezTo>
                <a:cubicBezTo>
                  <a:pt x="190057" y="456193"/>
                  <a:pt x="187647" y="462243"/>
                  <a:pt x="192467" y="474343"/>
                </a:cubicBezTo>
                <a:cubicBezTo>
                  <a:pt x="193672" y="476784"/>
                  <a:pt x="194877" y="479224"/>
                  <a:pt x="196136" y="482834"/>
                </a:cubicBezTo>
                <a:cubicBezTo>
                  <a:pt x="210650" y="508305"/>
                  <a:pt x="215525" y="537386"/>
                  <a:pt x="233709" y="560418"/>
                </a:cubicBezTo>
                <a:cubicBezTo>
                  <a:pt x="233709" y="560418"/>
                  <a:pt x="233709" y="561638"/>
                  <a:pt x="234913" y="562858"/>
                </a:cubicBezTo>
                <a:cubicBezTo>
                  <a:pt x="245813" y="587109"/>
                  <a:pt x="256712" y="610140"/>
                  <a:pt x="266406" y="634341"/>
                </a:cubicBezTo>
                <a:cubicBezTo>
                  <a:pt x="268816" y="639221"/>
                  <a:pt x="270076" y="645271"/>
                  <a:pt x="271281" y="651322"/>
                </a:cubicBezTo>
                <a:cubicBezTo>
                  <a:pt x="277305" y="673132"/>
                  <a:pt x="282180" y="696163"/>
                  <a:pt x="290669" y="717974"/>
                </a:cubicBezTo>
                <a:cubicBezTo>
                  <a:pt x="297954" y="738616"/>
                  <a:pt x="305183" y="760427"/>
                  <a:pt x="307648" y="782238"/>
                </a:cubicBezTo>
                <a:cubicBezTo>
                  <a:pt x="308853" y="790728"/>
                  <a:pt x="311263" y="800439"/>
                  <a:pt x="313673" y="807709"/>
                </a:cubicBezTo>
                <a:cubicBezTo>
                  <a:pt x="319752" y="824639"/>
                  <a:pt x="325832" y="841620"/>
                  <a:pt x="333061" y="857381"/>
                </a:cubicBezTo>
                <a:cubicBezTo>
                  <a:pt x="335526" y="863431"/>
                  <a:pt x="336731" y="868312"/>
                  <a:pt x="339141" y="874362"/>
                </a:cubicBezTo>
                <a:cubicBezTo>
                  <a:pt x="342756" y="873142"/>
                  <a:pt x="345220" y="875582"/>
                  <a:pt x="347630" y="877972"/>
                </a:cubicBezTo>
                <a:cubicBezTo>
                  <a:pt x="351245" y="876802"/>
                  <a:pt x="354915" y="876802"/>
                  <a:pt x="357324" y="875582"/>
                </a:cubicBezTo>
                <a:cubicBezTo>
                  <a:pt x="365814" y="871921"/>
                  <a:pt x="375508" y="867092"/>
                  <a:pt x="383997" y="863431"/>
                </a:cubicBezTo>
                <a:cubicBezTo>
                  <a:pt x="414285" y="847670"/>
                  <a:pt x="444573" y="830740"/>
                  <a:pt x="477325" y="822250"/>
                </a:cubicBezTo>
                <a:cubicBezTo>
                  <a:pt x="482145" y="821029"/>
                  <a:pt x="487020" y="818589"/>
                  <a:pt x="491894" y="817369"/>
                </a:cubicBezTo>
                <a:cubicBezTo>
                  <a:pt x="531876" y="799219"/>
                  <a:pt x="573063" y="783458"/>
                  <a:pt x="614305" y="771307"/>
                </a:cubicBezTo>
                <a:cubicBezTo>
                  <a:pt x="628819" y="767697"/>
                  <a:pt x="644593" y="762867"/>
                  <a:pt x="659162" y="757986"/>
                </a:cubicBezTo>
                <a:cubicBezTo>
                  <a:pt x="717328" y="736175"/>
                  <a:pt x="774288" y="714365"/>
                  <a:pt x="833659" y="698604"/>
                </a:cubicBezTo>
                <a:cubicBezTo>
                  <a:pt x="844613" y="696163"/>
                  <a:pt x="854307" y="690113"/>
                  <a:pt x="865206" y="688893"/>
                </a:cubicBezTo>
                <a:cubicBezTo>
                  <a:pt x="884595" y="686504"/>
                  <a:pt x="901574" y="679233"/>
                  <a:pt x="917348" y="671912"/>
                </a:cubicBezTo>
                <a:cubicBezTo>
                  <a:pt x="927042" y="667082"/>
                  <a:pt x="937941" y="663473"/>
                  <a:pt x="948840" y="659812"/>
                </a:cubicBezTo>
                <a:cubicBezTo>
                  <a:pt x="965819" y="653762"/>
                  <a:pt x="967024" y="651322"/>
                  <a:pt x="963409" y="634341"/>
                </a:cubicBezTo>
                <a:cubicBezTo>
                  <a:pt x="957330" y="610140"/>
                  <a:pt x="946430" y="587109"/>
                  <a:pt x="933066" y="565247"/>
                </a:cubicBezTo>
                <a:cubicBezTo>
                  <a:pt x="929452" y="557977"/>
                  <a:pt x="925782" y="549537"/>
                  <a:pt x="923372" y="541047"/>
                </a:cubicBezTo>
                <a:cubicBezTo>
                  <a:pt x="917348" y="513135"/>
                  <a:pt x="908858" y="485274"/>
                  <a:pt x="891880" y="461023"/>
                </a:cubicBezTo>
                <a:cubicBezTo>
                  <a:pt x="870026" y="429501"/>
                  <a:pt x="853102" y="395590"/>
                  <a:pt x="844613" y="358019"/>
                </a:cubicBezTo>
                <a:cubicBezTo>
                  <a:pt x="843408" y="351918"/>
                  <a:pt x="840943" y="347088"/>
                  <a:pt x="838534" y="341038"/>
                </a:cubicBezTo>
                <a:cubicBezTo>
                  <a:pt x="819145" y="301026"/>
                  <a:pt x="800961" y="259844"/>
                  <a:pt x="785188" y="218612"/>
                </a:cubicBezTo>
                <a:cubicBezTo>
                  <a:pt x="782778" y="211342"/>
                  <a:pt x="780053" y="207097"/>
                  <a:pt x="776110" y="205425"/>
                </a:cubicBezTo>
                <a:close/>
                <a:moveTo>
                  <a:pt x="864002" y="36804"/>
                </a:moveTo>
                <a:cubicBezTo>
                  <a:pt x="856717" y="36804"/>
                  <a:pt x="851843" y="40414"/>
                  <a:pt x="847023" y="45295"/>
                </a:cubicBezTo>
                <a:cubicBezTo>
                  <a:pt x="836124" y="56175"/>
                  <a:pt x="822760" y="62225"/>
                  <a:pt x="808246" y="65885"/>
                </a:cubicBezTo>
                <a:cubicBezTo>
                  <a:pt x="790062" y="70715"/>
                  <a:pt x="771878" y="75596"/>
                  <a:pt x="754900" y="81646"/>
                </a:cubicBezTo>
                <a:cubicBezTo>
                  <a:pt x="722147" y="93746"/>
                  <a:pt x="690655" y="108287"/>
                  <a:pt x="656697" y="119218"/>
                </a:cubicBezTo>
                <a:cubicBezTo>
                  <a:pt x="615510" y="133758"/>
                  <a:pt x="574268" y="148299"/>
                  <a:pt x="531876" y="161619"/>
                </a:cubicBezTo>
                <a:cubicBezTo>
                  <a:pt x="479735" y="178600"/>
                  <a:pt x="427649" y="194361"/>
                  <a:pt x="380328" y="219832"/>
                </a:cubicBezTo>
                <a:cubicBezTo>
                  <a:pt x="377918" y="221053"/>
                  <a:pt x="375508" y="222222"/>
                  <a:pt x="371893" y="223442"/>
                </a:cubicBezTo>
                <a:cubicBezTo>
                  <a:pt x="319752" y="244084"/>
                  <a:pt x="267611" y="267115"/>
                  <a:pt x="217935" y="293755"/>
                </a:cubicBezTo>
                <a:cubicBezTo>
                  <a:pt x="204571" y="301026"/>
                  <a:pt x="190057" y="307076"/>
                  <a:pt x="175488" y="314346"/>
                </a:cubicBezTo>
                <a:cubicBezTo>
                  <a:pt x="140326" y="332547"/>
                  <a:pt x="105218" y="349528"/>
                  <a:pt x="70056" y="367679"/>
                </a:cubicBezTo>
                <a:cubicBezTo>
                  <a:pt x="67646" y="368899"/>
                  <a:pt x="66386" y="371339"/>
                  <a:pt x="63976" y="373779"/>
                </a:cubicBezTo>
                <a:cubicBezTo>
                  <a:pt x="66386" y="376169"/>
                  <a:pt x="67646" y="378609"/>
                  <a:pt x="70056" y="378609"/>
                </a:cubicBezTo>
                <a:cubicBezTo>
                  <a:pt x="88239" y="384659"/>
                  <a:pt x="106423" y="389540"/>
                  <a:pt x="124607" y="396811"/>
                </a:cubicBezTo>
                <a:cubicBezTo>
                  <a:pt x="145200" y="408911"/>
                  <a:pt x="168204" y="402861"/>
                  <a:pt x="194877" y="407691"/>
                </a:cubicBezTo>
                <a:cubicBezTo>
                  <a:pt x="199751" y="406470"/>
                  <a:pt x="208240" y="405250"/>
                  <a:pt x="215525" y="402861"/>
                </a:cubicBezTo>
                <a:cubicBezTo>
                  <a:pt x="240938" y="393150"/>
                  <a:pt x="267611" y="384659"/>
                  <a:pt x="293079" y="373779"/>
                </a:cubicBezTo>
                <a:cubicBezTo>
                  <a:pt x="329446" y="359188"/>
                  <a:pt x="365814" y="343478"/>
                  <a:pt x="403386" y="330107"/>
                </a:cubicBezTo>
                <a:cubicBezTo>
                  <a:pt x="449448" y="313177"/>
                  <a:pt x="493099" y="291315"/>
                  <a:pt x="535491" y="265895"/>
                </a:cubicBezTo>
                <a:cubicBezTo>
                  <a:pt x="571858" y="244084"/>
                  <a:pt x="609431" y="227103"/>
                  <a:pt x="645798" y="206512"/>
                </a:cubicBezTo>
                <a:cubicBezTo>
                  <a:pt x="670061" y="193141"/>
                  <a:pt x="694269" y="181041"/>
                  <a:pt x="719737" y="170110"/>
                </a:cubicBezTo>
                <a:cubicBezTo>
                  <a:pt x="740331" y="160450"/>
                  <a:pt x="762184" y="151959"/>
                  <a:pt x="783983" y="144689"/>
                </a:cubicBezTo>
                <a:cubicBezTo>
                  <a:pt x="797346" y="141029"/>
                  <a:pt x="808246" y="134978"/>
                  <a:pt x="817940" y="124048"/>
                </a:cubicBezTo>
                <a:cubicBezTo>
                  <a:pt x="836124" y="101017"/>
                  <a:pt x="854307" y="79206"/>
                  <a:pt x="872491" y="56175"/>
                </a:cubicBezTo>
                <a:cubicBezTo>
                  <a:pt x="872491" y="56175"/>
                  <a:pt x="873696" y="54954"/>
                  <a:pt x="873696" y="53785"/>
                </a:cubicBezTo>
                <a:cubicBezTo>
                  <a:pt x="878516" y="45295"/>
                  <a:pt x="873696" y="36804"/>
                  <a:pt x="864002" y="36804"/>
                </a:cubicBezTo>
                <a:close/>
                <a:moveTo>
                  <a:pt x="864002" y="1622"/>
                </a:moveTo>
                <a:cubicBezTo>
                  <a:pt x="880980" y="-3208"/>
                  <a:pt x="891880" y="2842"/>
                  <a:pt x="901574" y="18603"/>
                </a:cubicBezTo>
                <a:cubicBezTo>
                  <a:pt x="918552" y="50125"/>
                  <a:pt x="936736" y="80426"/>
                  <a:pt x="952455" y="113168"/>
                </a:cubicBezTo>
                <a:cubicBezTo>
                  <a:pt x="960944" y="131318"/>
                  <a:pt x="967024" y="150739"/>
                  <a:pt x="974308" y="168890"/>
                </a:cubicBezTo>
                <a:cubicBezTo>
                  <a:pt x="977923" y="178600"/>
                  <a:pt x="980333" y="189531"/>
                  <a:pt x="984003" y="198022"/>
                </a:cubicBezTo>
                <a:cubicBezTo>
                  <a:pt x="1002186" y="241643"/>
                  <a:pt x="1016700" y="287705"/>
                  <a:pt x="1028859" y="333767"/>
                </a:cubicBezTo>
                <a:lnTo>
                  <a:pt x="1050976" y="395689"/>
                </a:lnTo>
                <a:lnTo>
                  <a:pt x="1050976" y="504019"/>
                </a:lnTo>
                <a:lnTo>
                  <a:pt x="1045783" y="492544"/>
                </a:lnTo>
                <a:cubicBezTo>
                  <a:pt x="1039758" y="478004"/>
                  <a:pt x="1036089" y="463463"/>
                  <a:pt x="1030064" y="448923"/>
                </a:cubicBezTo>
                <a:cubicBezTo>
                  <a:pt x="1013085" y="411351"/>
                  <a:pt x="997312" y="373779"/>
                  <a:pt x="990027" y="333767"/>
                </a:cubicBezTo>
                <a:cubicBezTo>
                  <a:pt x="988822" y="327717"/>
                  <a:pt x="986412" y="320447"/>
                  <a:pt x="985208" y="314346"/>
                </a:cubicBezTo>
                <a:cubicBezTo>
                  <a:pt x="975513" y="284045"/>
                  <a:pt x="965819" y="253744"/>
                  <a:pt x="954920" y="223442"/>
                </a:cubicBezTo>
                <a:cubicBezTo>
                  <a:pt x="940351" y="181041"/>
                  <a:pt x="925782" y="139808"/>
                  <a:pt x="910063" y="97407"/>
                </a:cubicBezTo>
                <a:cubicBezTo>
                  <a:pt x="908858" y="93746"/>
                  <a:pt x="906394" y="90137"/>
                  <a:pt x="905189" y="87696"/>
                </a:cubicBezTo>
                <a:cubicBezTo>
                  <a:pt x="900369" y="80426"/>
                  <a:pt x="894289" y="80426"/>
                  <a:pt x="888210" y="86476"/>
                </a:cubicBezTo>
                <a:cubicBezTo>
                  <a:pt x="887005" y="87696"/>
                  <a:pt x="885800" y="90137"/>
                  <a:pt x="884595" y="91357"/>
                </a:cubicBezTo>
                <a:cubicBezTo>
                  <a:pt x="866411" y="116777"/>
                  <a:pt x="849433" y="142249"/>
                  <a:pt x="831249" y="167720"/>
                </a:cubicBezTo>
                <a:cubicBezTo>
                  <a:pt x="825224" y="176211"/>
                  <a:pt x="823965" y="185870"/>
                  <a:pt x="828839" y="195581"/>
                </a:cubicBezTo>
                <a:cubicBezTo>
                  <a:pt x="831249" y="201631"/>
                  <a:pt x="833659" y="207681"/>
                  <a:pt x="834919" y="214952"/>
                </a:cubicBezTo>
                <a:cubicBezTo>
                  <a:pt x="843408" y="259844"/>
                  <a:pt x="862797" y="298585"/>
                  <a:pt x="884595" y="338597"/>
                </a:cubicBezTo>
                <a:cubicBezTo>
                  <a:pt x="885800" y="342258"/>
                  <a:pt x="888210" y="344647"/>
                  <a:pt x="889470" y="348308"/>
                </a:cubicBezTo>
                <a:cubicBezTo>
                  <a:pt x="896699" y="368899"/>
                  <a:pt x="902779" y="389540"/>
                  <a:pt x="908858" y="410131"/>
                </a:cubicBezTo>
                <a:cubicBezTo>
                  <a:pt x="912473" y="421011"/>
                  <a:pt x="917348" y="430722"/>
                  <a:pt x="924577" y="439212"/>
                </a:cubicBezTo>
                <a:cubicBezTo>
                  <a:pt x="933066" y="450143"/>
                  <a:pt x="939146" y="461023"/>
                  <a:pt x="946430" y="473174"/>
                </a:cubicBezTo>
                <a:cubicBezTo>
                  <a:pt x="971844" y="519236"/>
                  <a:pt x="976718" y="572568"/>
                  <a:pt x="1003391" y="617410"/>
                </a:cubicBezTo>
                <a:cubicBezTo>
                  <a:pt x="1005801" y="621020"/>
                  <a:pt x="1005801" y="625901"/>
                  <a:pt x="1007006" y="630731"/>
                </a:cubicBezTo>
                <a:cubicBezTo>
                  <a:pt x="1008841" y="642246"/>
                  <a:pt x="1013990" y="650724"/>
                  <a:pt x="1021712" y="656628"/>
                </a:cubicBezTo>
                <a:lnTo>
                  <a:pt x="1050976" y="666775"/>
                </a:lnTo>
                <a:lnTo>
                  <a:pt x="1050976" y="702863"/>
                </a:lnTo>
                <a:lnTo>
                  <a:pt x="1025190" y="702214"/>
                </a:lnTo>
                <a:cubicBezTo>
                  <a:pt x="992492" y="697384"/>
                  <a:pt x="992492" y="697384"/>
                  <a:pt x="965819" y="702214"/>
                </a:cubicBezTo>
                <a:cubicBezTo>
                  <a:pt x="943966" y="705874"/>
                  <a:pt x="924577" y="714365"/>
                  <a:pt x="905189" y="724075"/>
                </a:cubicBezTo>
                <a:cubicBezTo>
                  <a:pt x="894289" y="728905"/>
                  <a:pt x="882185" y="732566"/>
                  <a:pt x="870026" y="736175"/>
                </a:cubicBezTo>
                <a:cubicBezTo>
                  <a:pt x="844613" y="742226"/>
                  <a:pt x="819145" y="747106"/>
                  <a:pt x="794882" y="754377"/>
                </a:cubicBezTo>
                <a:cubicBezTo>
                  <a:pt x="757310" y="766477"/>
                  <a:pt x="720942" y="781017"/>
                  <a:pt x="684575" y="796778"/>
                </a:cubicBezTo>
                <a:cubicBezTo>
                  <a:pt x="655492" y="808878"/>
                  <a:pt x="625204" y="819809"/>
                  <a:pt x="593712" y="827080"/>
                </a:cubicBezTo>
                <a:cubicBezTo>
                  <a:pt x="587632" y="828300"/>
                  <a:pt x="580348" y="829520"/>
                  <a:pt x="574268" y="833130"/>
                </a:cubicBezTo>
                <a:cubicBezTo>
                  <a:pt x="551265" y="846501"/>
                  <a:pt x="527002" y="854940"/>
                  <a:pt x="502794" y="863431"/>
                </a:cubicBezTo>
                <a:cubicBezTo>
                  <a:pt x="461552" y="877972"/>
                  <a:pt x="422775" y="898613"/>
                  <a:pt x="382792" y="916763"/>
                </a:cubicBezTo>
                <a:cubicBezTo>
                  <a:pt x="368224" y="922864"/>
                  <a:pt x="354915" y="932524"/>
                  <a:pt x="346425" y="945895"/>
                </a:cubicBezTo>
                <a:cubicBezTo>
                  <a:pt x="327037" y="973756"/>
                  <a:pt x="310058" y="1001617"/>
                  <a:pt x="291874" y="1029529"/>
                </a:cubicBezTo>
                <a:cubicBezTo>
                  <a:pt x="289464" y="1033139"/>
                  <a:pt x="284590" y="1039189"/>
                  <a:pt x="290669" y="1042849"/>
                </a:cubicBezTo>
                <a:cubicBezTo>
                  <a:pt x="293079" y="1045290"/>
                  <a:pt x="300364" y="1041629"/>
                  <a:pt x="305183" y="1041629"/>
                </a:cubicBezTo>
                <a:cubicBezTo>
                  <a:pt x="306388" y="1041629"/>
                  <a:pt x="306388" y="1040409"/>
                  <a:pt x="307648" y="1040409"/>
                </a:cubicBezTo>
                <a:cubicBezTo>
                  <a:pt x="344015" y="1021039"/>
                  <a:pt x="379123" y="1001617"/>
                  <a:pt x="415490" y="982247"/>
                </a:cubicBezTo>
                <a:cubicBezTo>
                  <a:pt x="425184" y="977366"/>
                  <a:pt x="434879" y="972536"/>
                  <a:pt x="445833" y="967706"/>
                </a:cubicBezTo>
                <a:cubicBezTo>
                  <a:pt x="471246" y="957996"/>
                  <a:pt x="497919" y="949505"/>
                  <a:pt x="523387" y="938625"/>
                </a:cubicBezTo>
                <a:cubicBezTo>
                  <a:pt x="560959" y="924034"/>
                  <a:pt x="597326" y="907104"/>
                  <a:pt x="634899" y="892563"/>
                </a:cubicBezTo>
                <a:cubicBezTo>
                  <a:pt x="644593" y="887682"/>
                  <a:pt x="655492" y="885293"/>
                  <a:pt x="666391" y="880412"/>
                </a:cubicBezTo>
                <a:cubicBezTo>
                  <a:pt x="684575" y="873142"/>
                  <a:pt x="703964" y="864651"/>
                  <a:pt x="722147" y="857381"/>
                </a:cubicBezTo>
                <a:cubicBezTo>
                  <a:pt x="735511" y="851331"/>
                  <a:pt x="748820" y="842840"/>
                  <a:pt x="762184" y="839231"/>
                </a:cubicBezTo>
                <a:cubicBezTo>
                  <a:pt x="814270" y="823470"/>
                  <a:pt x="862797" y="799219"/>
                  <a:pt x="914883" y="784678"/>
                </a:cubicBezTo>
                <a:lnTo>
                  <a:pt x="1050976" y="739291"/>
                </a:lnTo>
                <a:lnTo>
                  <a:pt x="1050976" y="775795"/>
                </a:lnTo>
                <a:lnTo>
                  <a:pt x="1007006" y="790728"/>
                </a:lnTo>
                <a:cubicBezTo>
                  <a:pt x="982798" y="801608"/>
                  <a:pt x="958535" y="808929"/>
                  <a:pt x="933066" y="814979"/>
                </a:cubicBezTo>
                <a:cubicBezTo>
                  <a:pt x="906394" y="821029"/>
                  <a:pt x="880980" y="828300"/>
                  <a:pt x="857922" y="841620"/>
                </a:cubicBezTo>
                <a:cubicBezTo>
                  <a:pt x="840943" y="850111"/>
                  <a:pt x="821555" y="856161"/>
                  <a:pt x="804576" y="863431"/>
                </a:cubicBezTo>
                <a:cubicBezTo>
                  <a:pt x="781573" y="873142"/>
                  <a:pt x="759720" y="882852"/>
                  <a:pt x="736716" y="891343"/>
                </a:cubicBezTo>
                <a:cubicBezTo>
                  <a:pt x="716123" y="899833"/>
                  <a:pt x="696734" y="911933"/>
                  <a:pt x="674881" y="915594"/>
                </a:cubicBezTo>
                <a:cubicBezTo>
                  <a:pt x="672471" y="915594"/>
                  <a:pt x="668856" y="916763"/>
                  <a:pt x="666391" y="919204"/>
                </a:cubicBezTo>
                <a:cubicBezTo>
                  <a:pt x="614305" y="945895"/>
                  <a:pt x="558549" y="961605"/>
                  <a:pt x="505203" y="984636"/>
                </a:cubicBezTo>
                <a:cubicBezTo>
                  <a:pt x="487020" y="991907"/>
                  <a:pt x="468836" y="998008"/>
                  <a:pt x="450652" y="1005278"/>
                </a:cubicBezTo>
                <a:cubicBezTo>
                  <a:pt x="440958" y="1008888"/>
                  <a:pt x="430059" y="1013768"/>
                  <a:pt x="420365" y="1019818"/>
                </a:cubicBezTo>
                <a:cubicBezTo>
                  <a:pt x="377918" y="1048900"/>
                  <a:pt x="331856" y="1068270"/>
                  <a:pt x="285795" y="1088911"/>
                </a:cubicBezTo>
                <a:cubicBezTo>
                  <a:pt x="273691" y="1093742"/>
                  <a:pt x="262791" y="1094962"/>
                  <a:pt x="253097" y="1085251"/>
                </a:cubicBezTo>
                <a:cubicBezTo>
                  <a:pt x="247018" y="1079201"/>
                  <a:pt x="239733" y="1075591"/>
                  <a:pt x="231244" y="1075591"/>
                </a:cubicBezTo>
                <a:cubicBezTo>
                  <a:pt x="214265" y="1075591"/>
                  <a:pt x="205831" y="1064660"/>
                  <a:pt x="198546" y="1052560"/>
                </a:cubicBezTo>
                <a:cubicBezTo>
                  <a:pt x="187647" y="1033139"/>
                  <a:pt x="181568" y="1011328"/>
                  <a:pt x="174283" y="989517"/>
                </a:cubicBezTo>
                <a:cubicBezTo>
                  <a:pt x="165794" y="962825"/>
                  <a:pt x="159769" y="936185"/>
                  <a:pt x="150075" y="910713"/>
                </a:cubicBezTo>
                <a:cubicBezTo>
                  <a:pt x="137916" y="882852"/>
                  <a:pt x="129426" y="853771"/>
                  <a:pt x="120937" y="824639"/>
                </a:cubicBezTo>
                <a:cubicBezTo>
                  <a:pt x="111243" y="789508"/>
                  <a:pt x="96729" y="755597"/>
                  <a:pt x="91854" y="719195"/>
                </a:cubicBezTo>
                <a:cubicBezTo>
                  <a:pt x="90649" y="710704"/>
                  <a:pt x="87035" y="703434"/>
                  <a:pt x="85830" y="696163"/>
                </a:cubicBezTo>
                <a:cubicBezTo>
                  <a:pt x="80955" y="676793"/>
                  <a:pt x="76135" y="657372"/>
                  <a:pt x="70056" y="638001"/>
                </a:cubicBezTo>
                <a:cubicBezTo>
                  <a:pt x="62771" y="612530"/>
                  <a:pt x="54282" y="587109"/>
                  <a:pt x="44588" y="561638"/>
                </a:cubicBezTo>
                <a:cubicBezTo>
                  <a:pt x="33689" y="533777"/>
                  <a:pt x="23994" y="504645"/>
                  <a:pt x="17915" y="474343"/>
                </a:cubicBezTo>
                <a:cubicBezTo>
                  <a:pt x="13095" y="450143"/>
                  <a:pt x="7016" y="425892"/>
                  <a:pt x="2196" y="402861"/>
                </a:cubicBezTo>
                <a:cubicBezTo>
                  <a:pt x="-269" y="391930"/>
                  <a:pt x="-2679" y="381050"/>
                  <a:pt x="7016" y="372559"/>
                </a:cubicBezTo>
                <a:cubicBezTo>
                  <a:pt x="9425" y="370119"/>
                  <a:pt x="10630" y="366509"/>
                  <a:pt x="11890" y="362849"/>
                </a:cubicBezTo>
                <a:cubicBezTo>
                  <a:pt x="14300" y="350748"/>
                  <a:pt x="21584" y="344647"/>
                  <a:pt x="32484" y="343478"/>
                </a:cubicBezTo>
                <a:cubicBezTo>
                  <a:pt x="51872" y="341038"/>
                  <a:pt x="68851" y="331327"/>
                  <a:pt x="84570" y="320447"/>
                </a:cubicBezTo>
                <a:cubicBezTo>
                  <a:pt x="90649" y="315566"/>
                  <a:pt x="97934" y="310736"/>
                  <a:pt x="105218" y="308296"/>
                </a:cubicBezTo>
                <a:cubicBezTo>
                  <a:pt x="128222" y="298585"/>
                  <a:pt x="151280" y="288926"/>
                  <a:pt x="171873" y="273165"/>
                </a:cubicBezTo>
                <a:cubicBezTo>
                  <a:pt x="174283" y="271945"/>
                  <a:pt x="176693" y="270724"/>
                  <a:pt x="180363" y="269504"/>
                </a:cubicBezTo>
                <a:cubicBezTo>
                  <a:pt x="208240" y="261014"/>
                  <a:pt x="233709" y="246473"/>
                  <a:pt x="259122" y="233153"/>
                </a:cubicBezTo>
                <a:cubicBezTo>
                  <a:pt x="290669" y="217392"/>
                  <a:pt x="322162" y="204072"/>
                  <a:pt x="354915" y="189531"/>
                </a:cubicBezTo>
                <a:cubicBezTo>
                  <a:pt x="365814" y="184650"/>
                  <a:pt x="377918" y="177380"/>
                  <a:pt x="388817" y="173770"/>
                </a:cubicBezTo>
                <a:cubicBezTo>
                  <a:pt x="422775" y="160450"/>
                  <a:pt x="456732" y="147079"/>
                  <a:pt x="490635" y="134978"/>
                </a:cubicBezTo>
                <a:cubicBezTo>
                  <a:pt x="524592" y="122878"/>
                  <a:pt x="558549" y="111947"/>
                  <a:pt x="592452" y="99847"/>
                </a:cubicBezTo>
                <a:cubicBezTo>
                  <a:pt x="628819" y="86476"/>
                  <a:pt x="665186" y="73156"/>
                  <a:pt x="700349" y="58615"/>
                </a:cubicBezTo>
                <a:cubicBezTo>
                  <a:pt x="723407" y="48904"/>
                  <a:pt x="745205" y="40414"/>
                  <a:pt x="769469" y="34364"/>
                </a:cubicBezTo>
                <a:cubicBezTo>
                  <a:pt x="785188" y="30754"/>
                  <a:pt x="800961" y="25873"/>
                  <a:pt x="816735" y="23484"/>
                </a:cubicBezTo>
                <a:cubicBezTo>
                  <a:pt x="826429" y="22264"/>
                  <a:pt x="834919" y="18603"/>
                  <a:pt x="842148" y="12553"/>
                </a:cubicBezTo>
                <a:cubicBezTo>
                  <a:pt x="848228" y="7723"/>
                  <a:pt x="855512" y="2842"/>
                  <a:pt x="864002" y="1622"/>
                </a:cubicBezTo>
                <a:close/>
              </a:path>
            </a:pathLst>
          </a:custGeom>
          <a:solidFill>
            <a:schemeClr val="bg1"/>
          </a:solidFill>
          <a:ln w="12700">
            <a:miter lim="400000"/>
          </a:ln>
        </p:spPr>
        <p:txBody>
          <a:bodyPr wrap="square" lIns="38100" tIns="38100" rIns="38100" bIns="38100" anchor="ctr">
            <a:noAutofit/>
          </a:bodyPr>
          <a:lstStyle/>
          <a:p>
            <a:pPr>
              <a:defRPr sz="3000">
                <a:solidFill>
                  <a:srgbClr val="FFFFFF"/>
                </a:solidFill>
              </a:defRPr>
            </a:pPr>
            <a:endParaRPr sz="3000"/>
          </a:p>
        </p:txBody>
      </p:sp>
      <p:sp>
        <p:nvSpPr>
          <p:cNvPr id="55" name="Shape">
            <a:extLst>
              <a:ext uri="{FF2B5EF4-FFF2-40B4-BE49-F238E27FC236}">
                <a16:creationId xmlns:a16="http://schemas.microsoft.com/office/drawing/2014/main" id="{A663D6D9-7D9A-224D-A6D1-365F451C55BE}"/>
              </a:ext>
            </a:extLst>
          </p:cNvPr>
          <p:cNvSpPr/>
          <p:nvPr/>
        </p:nvSpPr>
        <p:spPr>
          <a:xfrm>
            <a:off x="11444059" y="764091"/>
            <a:ext cx="475623" cy="237093"/>
          </a:xfrm>
          <a:custGeom>
            <a:avLst/>
            <a:gdLst/>
            <a:ahLst/>
            <a:cxnLst>
              <a:cxn ang="0">
                <a:pos x="wd2" y="hd2"/>
              </a:cxn>
              <a:cxn ang="5400000">
                <a:pos x="wd2" y="hd2"/>
              </a:cxn>
              <a:cxn ang="10800000">
                <a:pos x="wd2" y="hd2"/>
              </a:cxn>
              <a:cxn ang="16200000">
                <a:pos x="wd2" y="hd2"/>
              </a:cxn>
            </a:cxnLst>
            <a:rect l="0" t="0" r="r" b="b"/>
            <a:pathLst>
              <a:path w="21457" h="21020" extrusionOk="0">
                <a:moveTo>
                  <a:pt x="5659" y="16920"/>
                </a:moveTo>
                <a:cubicBezTo>
                  <a:pt x="5495" y="16812"/>
                  <a:pt x="5331" y="16812"/>
                  <a:pt x="5167" y="16705"/>
                </a:cubicBezTo>
                <a:cubicBezTo>
                  <a:pt x="4565" y="16382"/>
                  <a:pt x="4182" y="16812"/>
                  <a:pt x="3909" y="17779"/>
                </a:cubicBezTo>
                <a:cubicBezTo>
                  <a:pt x="3635" y="18531"/>
                  <a:pt x="3417" y="19284"/>
                  <a:pt x="3143" y="19821"/>
                </a:cubicBezTo>
                <a:cubicBezTo>
                  <a:pt x="2432" y="21326"/>
                  <a:pt x="1940" y="21433"/>
                  <a:pt x="1175" y="20036"/>
                </a:cubicBezTo>
                <a:cubicBezTo>
                  <a:pt x="847" y="19391"/>
                  <a:pt x="519" y="18746"/>
                  <a:pt x="190" y="17994"/>
                </a:cubicBezTo>
                <a:cubicBezTo>
                  <a:pt x="26" y="17564"/>
                  <a:pt x="-83" y="17027"/>
                  <a:pt x="81" y="16490"/>
                </a:cubicBezTo>
                <a:cubicBezTo>
                  <a:pt x="245" y="15952"/>
                  <a:pt x="628" y="15630"/>
                  <a:pt x="956" y="15845"/>
                </a:cubicBezTo>
                <a:cubicBezTo>
                  <a:pt x="1065" y="15952"/>
                  <a:pt x="1175" y="16060"/>
                  <a:pt x="1339" y="16167"/>
                </a:cubicBezTo>
                <a:cubicBezTo>
                  <a:pt x="1886" y="16597"/>
                  <a:pt x="1995" y="16490"/>
                  <a:pt x="2323" y="15630"/>
                </a:cubicBezTo>
                <a:cubicBezTo>
                  <a:pt x="2487" y="15308"/>
                  <a:pt x="2596" y="14878"/>
                  <a:pt x="2761" y="14555"/>
                </a:cubicBezTo>
                <a:cubicBezTo>
                  <a:pt x="3143" y="13696"/>
                  <a:pt x="3581" y="13266"/>
                  <a:pt x="4182" y="13266"/>
                </a:cubicBezTo>
                <a:cubicBezTo>
                  <a:pt x="4456" y="13266"/>
                  <a:pt x="4729" y="13266"/>
                  <a:pt x="5003" y="13266"/>
                </a:cubicBezTo>
                <a:cubicBezTo>
                  <a:pt x="5604" y="13266"/>
                  <a:pt x="6042" y="12728"/>
                  <a:pt x="6260" y="11654"/>
                </a:cubicBezTo>
                <a:cubicBezTo>
                  <a:pt x="6315" y="11439"/>
                  <a:pt x="6370" y="11224"/>
                  <a:pt x="6424" y="10902"/>
                </a:cubicBezTo>
                <a:cubicBezTo>
                  <a:pt x="6643" y="10042"/>
                  <a:pt x="7026" y="9720"/>
                  <a:pt x="7463" y="9720"/>
                </a:cubicBezTo>
                <a:cubicBezTo>
                  <a:pt x="7682" y="9720"/>
                  <a:pt x="7846" y="9720"/>
                  <a:pt x="8065" y="9827"/>
                </a:cubicBezTo>
                <a:cubicBezTo>
                  <a:pt x="8612" y="10042"/>
                  <a:pt x="8940" y="9612"/>
                  <a:pt x="9268" y="8860"/>
                </a:cubicBezTo>
                <a:cubicBezTo>
                  <a:pt x="10143" y="6925"/>
                  <a:pt x="11182" y="5636"/>
                  <a:pt x="12549" y="5314"/>
                </a:cubicBezTo>
                <a:cubicBezTo>
                  <a:pt x="12932" y="5206"/>
                  <a:pt x="13314" y="4991"/>
                  <a:pt x="13697" y="4669"/>
                </a:cubicBezTo>
                <a:cubicBezTo>
                  <a:pt x="14299" y="4131"/>
                  <a:pt x="14955" y="3702"/>
                  <a:pt x="15611" y="3702"/>
                </a:cubicBezTo>
                <a:cubicBezTo>
                  <a:pt x="16049" y="3702"/>
                  <a:pt x="16431" y="3379"/>
                  <a:pt x="16814" y="2949"/>
                </a:cubicBezTo>
                <a:cubicBezTo>
                  <a:pt x="17142" y="2627"/>
                  <a:pt x="17470" y="2305"/>
                  <a:pt x="17853" y="2197"/>
                </a:cubicBezTo>
                <a:cubicBezTo>
                  <a:pt x="18455" y="2090"/>
                  <a:pt x="19002" y="1660"/>
                  <a:pt x="19548" y="1015"/>
                </a:cubicBezTo>
                <a:cubicBezTo>
                  <a:pt x="19822" y="693"/>
                  <a:pt x="20150" y="370"/>
                  <a:pt x="20423" y="155"/>
                </a:cubicBezTo>
                <a:cubicBezTo>
                  <a:pt x="20861" y="-167"/>
                  <a:pt x="21134" y="48"/>
                  <a:pt x="21353" y="478"/>
                </a:cubicBezTo>
                <a:cubicBezTo>
                  <a:pt x="21517" y="1015"/>
                  <a:pt x="21517" y="1660"/>
                  <a:pt x="21134" y="2197"/>
                </a:cubicBezTo>
                <a:cubicBezTo>
                  <a:pt x="20423" y="3379"/>
                  <a:pt x="19712" y="4561"/>
                  <a:pt x="18783" y="5099"/>
                </a:cubicBezTo>
                <a:cubicBezTo>
                  <a:pt x="18345" y="5314"/>
                  <a:pt x="17963" y="5743"/>
                  <a:pt x="17580" y="6173"/>
                </a:cubicBezTo>
                <a:cubicBezTo>
                  <a:pt x="17088" y="6711"/>
                  <a:pt x="16595" y="7033"/>
                  <a:pt x="16049" y="7140"/>
                </a:cubicBezTo>
                <a:cubicBezTo>
                  <a:pt x="15721" y="7140"/>
                  <a:pt x="15392" y="7248"/>
                  <a:pt x="15064" y="7355"/>
                </a:cubicBezTo>
                <a:cubicBezTo>
                  <a:pt x="14244" y="7893"/>
                  <a:pt x="13424" y="8430"/>
                  <a:pt x="12549" y="8645"/>
                </a:cubicBezTo>
                <a:cubicBezTo>
                  <a:pt x="11947" y="8752"/>
                  <a:pt x="11455" y="9505"/>
                  <a:pt x="11018" y="10364"/>
                </a:cubicBezTo>
                <a:cubicBezTo>
                  <a:pt x="10799" y="10794"/>
                  <a:pt x="10635" y="11224"/>
                  <a:pt x="10416" y="11761"/>
                </a:cubicBezTo>
                <a:cubicBezTo>
                  <a:pt x="9815" y="13266"/>
                  <a:pt x="9104" y="14233"/>
                  <a:pt x="8120" y="14018"/>
                </a:cubicBezTo>
                <a:cubicBezTo>
                  <a:pt x="7737" y="13911"/>
                  <a:pt x="7518" y="14448"/>
                  <a:pt x="7245" y="14878"/>
                </a:cubicBezTo>
                <a:cubicBezTo>
                  <a:pt x="6916" y="15522"/>
                  <a:pt x="6534" y="16060"/>
                  <a:pt x="6151" y="16597"/>
                </a:cubicBezTo>
                <a:cubicBezTo>
                  <a:pt x="6042" y="16705"/>
                  <a:pt x="5823" y="16705"/>
                  <a:pt x="5659" y="16920"/>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56" name="Shape">
            <a:extLst>
              <a:ext uri="{FF2B5EF4-FFF2-40B4-BE49-F238E27FC236}">
                <a16:creationId xmlns:a16="http://schemas.microsoft.com/office/drawing/2014/main" id="{031A7B1B-EDFE-6744-BBC0-48C3AEEF299E}"/>
              </a:ext>
            </a:extLst>
          </p:cNvPr>
          <p:cNvSpPr/>
          <p:nvPr/>
        </p:nvSpPr>
        <p:spPr>
          <a:xfrm>
            <a:off x="11541028" y="909543"/>
            <a:ext cx="356128" cy="206612"/>
          </a:xfrm>
          <a:custGeom>
            <a:avLst/>
            <a:gdLst/>
            <a:ahLst/>
            <a:cxnLst>
              <a:cxn ang="0">
                <a:pos x="wd2" y="hd2"/>
              </a:cxn>
              <a:cxn ang="5400000">
                <a:pos x="wd2" y="hd2"/>
              </a:cxn>
              <a:cxn ang="10800000">
                <a:pos x="wd2" y="hd2"/>
              </a:cxn>
              <a:cxn ang="16200000">
                <a:pos x="wd2" y="hd2"/>
              </a:cxn>
            </a:cxnLst>
            <a:rect l="0" t="0" r="r" b="b"/>
            <a:pathLst>
              <a:path w="21368" h="20919" extrusionOk="0">
                <a:moveTo>
                  <a:pt x="12704" y="12124"/>
                </a:moveTo>
                <a:cubicBezTo>
                  <a:pt x="12122" y="11878"/>
                  <a:pt x="11613" y="11755"/>
                  <a:pt x="11176" y="11510"/>
                </a:cubicBezTo>
                <a:cubicBezTo>
                  <a:pt x="10740" y="11264"/>
                  <a:pt x="10376" y="11510"/>
                  <a:pt x="10086" y="12124"/>
                </a:cubicBezTo>
                <a:cubicBezTo>
                  <a:pt x="9867" y="12615"/>
                  <a:pt x="9649" y="13105"/>
                  <a:pt x="9431" y="13474"/>
                </a:cubicBezTo>
                <a:cubicBezTo>
                  <a:pt x="8704" y="14824"/>
                  <a:pt x="7831" y="15437"/>
                  <a:pt x="6813" y="14824"/>
                </a:cubicBezTo>
                <a:cubicBezTo>
                  <a:pt x="6667" y="14701"/>
                  <a:pt x="6449" y="14578"/>
                  <a:pt x="6304" y="14578"/>
                </a:cubicBezTo>
                <a:cubicBezTo>
                  <a:pt x="5867" y="14333"/>
                  <a:pt x="5504" y="14578"/>
                  <a:pt x="5286" y="15314"/>
                </a:cubicBezTo>
                <a:cubicBezTo>
                  <a:pt x="5067" y="16051"/>
                  <a:pt x="4849" y="16787"/>
                  <a:pt x="4631" y="17523"/>
                </a:cubicBezTo>
                <a:cubicBezTo>
                  <a:pt x="4413" y="18260"/>
                  <a:pt x="4195" y="18996"/>
                  <a:pt x="3976" y="19733"/>
                </a:cubicBezTo>
                <a:cubicBezTo>
                  <a:pt x="3395" y="21083"/>
                  <a:pt x="2449" y="21328"/>
                  <a:pt x="1795" y="20223"/>
                </a:cubicBezTo>
                <a:cubicBezTo>
                  <a:pt x="1213" y="19242"/>
                  <a:pt x="631" y="18137"/>
                  <a:pt x="195" y="16910"/>
                </a:cubicBezTo>
                <a:cubicBezTo>
                  <a:pt x="-169" y="16051"/>
                  <a:pt x="-24" y="15192"/>
                  <a:pt x="631" y="14701"/>
                </a:cubicBezTo>
                <a:cubicBezTo>
                  <a:pt x="1067" y="14455"/>
                  <a:pt x="1431" y="14578"/>
                  <a:pt x="1795" y="14823"/>
                </a:cubicBezTo>
                <a:cubicBezTo>
                  <a:pt x="2740" y="15314"/>
                  <a:pt x="2813" y="15314"/>
                  <a:pt x="3249" y="13842"/>
                </a:cubicBezTo>
                <a:cubicBezTo>
                  <a:pt x="3467" y="13105"/>
                  <a:pt x="3613" y="12369"/>
                  <a:pt x="3831" y="11633"/>
                </a:cubicBezTo>
                <a:cubicBezTo>
                  <a:pt x="4413" y="9669"/>
                  <a:pt x="5140" y="9178"/>
                  <a:pt x="6304" y="10037"/>
                </a:cubicBezTo>
                <a:cubicBezTo>
                  <a:pt x="7540" y="11019"/>
                  <a:pt x="8122" y="10651"/>
                  <a:pt x="8776" y="8442"/>
                </a:cubicBezTo>
                <a:cubicBezTo>
                  <a:pt x="9140" y="7092"/>
                  <a:pt x="9649" y="6355"/>
                  <a:pt x="10522" y="6355"/>
                </a:cubicBezTo>
                <a:cubicBezTo>
                  <a:pt x="11031" y="6355"/>
                  <a:pt x="11322" y="6723"/>
                  <a:pt x="11686" y="7214"/>
                </a:cubicBezTo>
                <a:cubicBezTo>
                  <a:pt x="12413" y="8073"/>
                  <a:pt x="12558" y="8073"/>
                  <a:pt x="13067" y="6846"/>
                </a:cubicBezTo>
                <a:cubicBezTo>
                  <a:pt x="13286" y="6355"/>
                  <a:pt x="13504" y="5864"/>
                  <a:pt x="13649" y="5373"/>
                </a:cubicBezTo>
                <a:cubicBezTo>
                  <a:pt x="14086" y="4023"/>
                  <a:pt x="14813" y="3287"/>
                  <a:pt x="15686" y="3164"/>
                </a:cubicBezTo>
                <a:cubicBezTo>
                  <a:pt x="16267" y="3042"/>
                  <a:pt x="16776" y="2673"/>
                  <a:pt x="17286" y="2183"/>
                </a:cubicBezTo>
                <a:cubicBezTo>
                  <a:pt x="18304" y="1323"/>
                  <a:pt x="19395" y="710"/>
                  <a:pt x="20486" y="96"/>
                </a:cubicBezTo>
                <a:cubicBezTo>
                  <a:pt x="21067" y="-272"/>
                  <a:pt x="21431" y="464"/>
                  <a:pt x="21358" y="1446"/>
                </a:cubicBezTo>
                <a:cubicBezTo>
                  <a:pt x="21286" y="2551"/>
                  <a:pt x="20995" y="3287"/>
                  <a:pt x="20486" y="3901"/>
                </a:cubicBezTo>
                <a:cubicBezTo>
                  <a:pt x="19249" y="5128"/>
                  <a:pt x="18086" y="6601"/>
                  <a:pt x="16631" y="6969"/>
                </a:cubicBezTo>
                <a:cubicBezTo>
                  <a:pt x="15976" y="7214"/>
                  <a:pt x="15540" y="7705"/>
                  <a:pt x="15176" y="8687"/>
                </a:cubicBezTo>
                <a:cubicBezTo>
                  <a:pt x="14813" y="9669"/>
                  <a:pt x="14376" y="10528"/>
                  <a:pt x="13867" y="11264"/>
                </a:cubicBezTo>
                <a:cubicBezTo>
                  <a:pt x="13504" y="11633"/>
                  <a:pt x="12995" y="11878"/>
                  <a:pt x="12704" y="12124"/>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57" name="Shape">
            <a:extLst>
              <a:ext uri="{FF2B5EF4-FFF2-40B4-BE49-F238E27FC236}">
                <a16:creationId xmlns:a16="http://schemas.microsoft.com/office/drawing/2014/main" id="{1EC8C363-E512-8A4C-8B6F-1553157D694E}"/>
              </a:ext>
            </a:extLst>
          </p:cNvPr>
          <p:cNvSpPr/>
          <p:nvPr/>
        </p:nvSpPr>
        <p:spPr>
          <a:xfrm>
            <a:off x="11589516" y="1054997"/>
            <a:ext cx="334545" cy="152592"/>
          </a:xfrm>
          <a:custGeom>
            <a:avLst/>
            <a:gdLst/>
            <a:ahLst/>
            <a:cxnLst>
              <a:cxn ang="0">
                <a:pos x="wd2" y="hd2"/>
              </a:cxn>
              <a:cxn ang="5400000">
                <a:pos x="wd2" y="hd2"/>
              </a:cxn>
              <a:cxn ang="10800000">
                <a:pos x="wd2" y="hd2"/>
              </a:cxn>
              <a:cxn ang="16200000">
                <a:pos x="wd2" y="hd2"/>
              </a:cxn>
            </a:cxnLst>
            <a:rect l="0" t="0" r="r" b="b"/>
            <a:pathLst>
              <a:path w="21522" h="21079" extrusionOk="0">
                <a:moveTo>
                  <a:pt x="9123" y="13191"/>
                </a:moveTo>
                <a:cubicBezTo>
                  <a:pt x="8967" y="13191"/>
                  <a:pt x="8890" y="13191"/>
                  <a:pt x="8812" y="13191"/>
                </a:cubicBezTo>
                <a:cubicBezTo>
                  <a:pt x="8032" y="12521"/>
                  <a:pt x="7486" y="13024"/>
                  <a:pt x="7018" y="14698"/>
                </a:cubicBezTo>
                <a:cubicBezTo>
                  <a:pt x="6550" y="16372"/>
                  <a:pt x="5692" y="17377"/>
                  <a:pt x="4835" y="17377"/>
                </a:cubicBezTo>
                <a:cubicBezTo>
                  <a:pt x="3743" y="17377"/>
                  <a:pt x="2885" y="17879"/>
                  <a:pt x="2339" y="20056"/>
                </a:cubicBezTo>
                <a:cubicBezTo>
                  <a:pt x="2261" y="20391"/>
                  <a:pt x="2183" y="20558"/>
                  <a:pt x="2027" y="20726"/>
                </a:cubicBezTo>
                <a:cubicBezTo>
                  <a:pt x="1871" y="20893"/>
                  <a:pt x="1793" y="21061"/>
                  <a:pt x="1638" y="21061"/>
                </a:cubicBezTo>
                <a:cubicBezTo>
                  <a:pt x="1014" y="21228"/>
                  <a:pt x="546" y="20223"/>
                  <a:pt x="234" y="19219"/>
                </a:cubicBezTo>
                <a:cubicBezTo>
                  <a:pt x="-78" y="18382"/>
                  <a:pt x="-78" y="17210"/>
                  <a:pt x="234" y="16372"/>
                </a:cubicBezTo>
                <a:cubicBezTo>
                  <a:pt x="780" y="14865"/>
                  <a:pt x="1326" y="13526"/>
                  <a:pt x="1949" y="12354"/>
                </a:cubicBezTo>
                <a:cubicBezTo>
                  <a:pt x="2261" y="11851"/>
                  <a:pt x="2729" y="11684"/>
                  <a:pt x="3119" y="11684"/>
                </a:cubicBezTo>
                <a:cubicBezTo>
                  <a:pt x="4289" y="11684"/>
                  <a:pt x="5147" y="11014"/>
                  <a:pt x="5770" y="8837"/>
                </a:cubicBezTo>
                <a:cubicBezTo>
                  <a:pt x="6160" y="7330"/>
                  <a:pt x="6862" y="6996"/>
                  <a:pt x="7642" y="7330"/>
                </a:cubicBezTo>
                <a:cubicBezTo>
                  <a:pt x="7798" y="7330"/>
                  <a:pt x="7954" y="7498"/>
                  <a:pt x="8032" y="7498"/>
                </a:cubicBezTo>
                <a:cubicBezTo>
                  <a:pt x="9045" y="8000"/>
                  <a:pt x="9981" y="7498"/>
                  <a:pt x="10605" y="5823"/>
                </a:cubicBezTo>
                <a:cubicBezTo>
                  <a:pt x="11307" y="3982"/>
                  <a:pt x="12165" y="3312"/>
                  <a:pt x="13256" y="3479"/>
                </a:cubicBezTo>
                <a:cubicBezTo>
                  <a:pt x="14582" y="3647"/>
                  <a:pt x="15830" y="2475"/>
                  <a:pt x="16921" y="1135"/>
                </a:cubicBezTo>
                <a:cubicBezTo>
                  <a:pt x="18169" y="-372"/>
                  <a:pt x="19417" y="-204"/>
                  <a:pt x="20664" y="633"/>
                </a:cubicBezTo>
                <a:cubicBezTo>
                  <a:pt x="20742" y="633"/>
                  <a:pt x="20820" y="800"/>
                  <a:pt x="20898" y="800"/>
                </a:cubicBezTo>
                <a:cubicBezTo>
                  <a:pt x="21210" y="1135"/>
                  <a:pt x="21444" y="1470"/>
                  <a:pt x="21522" y="2307"/>
                </a:cubicBezTo>
                <a:cubicBezTo>
                  <a:pt x="21522" y="3144"/>
                  <a:pt x="21288" y="3647"/>
                  <a:pt x="20976" y="3982"/>
                </a:cubicBezTo>
                <a:cubicBezTo>
                  <a:pt x="20664" y="4316"/>
                  <a:pt x="20352" y="4484"/>
                  <a:pt x="20040" y="4484"/>
                </a:cubicBezTo>
                <a:cubicBezTo>
                  <a:pt x="18949" y="4819"/>
                  <a:pt x="17935" y="5656"/>
                  <a:pt x="17077" y="7330"/>
                </a:cubicBezTo>
                <a:cubicBezTo>
                  <a:pt x="16453" y="8502"/>
                  <a:pt x="15596" y="8837"/>
                  <a:pt x="14816" y="9005"/>
                </a:cubicBezTo>
                <a:cubicBezTo>
                  <a:pt x="13490" y="9172"/>
                  <a:pt x="12321" y="9842"/>
                  <a:pt x="11229" y="11684"/>
                </a:cubicBezTo>
                <a:cubicBezTo>
                  <a:pt x="10839" y="12689"/>
                  <a:pt x="9981" y="13191"/>
                  <a:pt x="9123" y="13191"/>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grpSp>
        <p:nvGrpSpPr>
          <p:cNvPr id="58" name="Group 57">
            <a:extLst>
              <a:ext uri="{FF2B5EF4-FFF2-40B4-BE49-F238E27FC236}">
                <a16:creationId xmlns:a16="http://schemas.microsoft.com/office/drawing/2014/main" id="{8B5DAE6C-016B-E048-96A1-4A2C7B824626}"/>
              </a:ext>
            </a:extLst>
          </p:cNvPr>
          <p:cNvGrpSpPr/>
          <p:nvPr userDrawn="1"/>
        </p:nvGrpSpPr>
        <p:grpSpPr>
          <a:xfrm>
            <a:off x="2352001" y="1470795"/>
            <a:ext cx="843089" cy="725423"/>
            <a:chOff x="6007100" y="7391399"/>
            <a:chExt cx="883349" cy="760063"/>
          </a:xfrm>
          <a:solidFill>
            <a:schemeClr val="accent1"/>
          </a:solidFill>
        </p:grpSpPr>
        <p:sp>
          <p:nvSpPr>
            <p:cNvPr id="59" name="Shape">
              <a:extLst>
                <a:ext uri="{FF2B5EF4-FFF2-40B4-BE49-F238E27FC236}">
                  <a16:creationId xmlns:a16="http://schemas.microsoft.com/office/drawing/2014/main" id="{0828763B-FCA3-4E4E-A9D5-DA297B4DC4E9}"/>
                </a:ext>
              </a:extLst>
            </p:cNvPr>
            <p:cNvSpPr/>
            <p:nvPr/>
          </p:nvSpPr>
          <p:spPr>
            <a:xfrm>
              <a:off x="6007100" y="7391399"/>
              <a:ext cx="883349" cy="760063"/>
            </a:xfrm>
            <a:custGeom>
              <a:avLst/>
              <a:gdLst/>
              <a:ahLst/>
              <a:cxnLst>
                <a:cxn ang="0">
                  <a:pos x="wd2" y="hd2"/>
                </a:cxn>
                <a:cxn ang="5400000">
                  <a:pos x="wd2" y="hd2"/>
                </a:cxn>
                <a:cxn ang="10800000">
                  <a:pos x="wd2" y="hd2"/>
                </a:cxn>
                <a:cxn ang="16200000">
                  <a:pos x="wd2" y="hd2"/>
                </a:cxn>
              </a:cxnLst>
              <a:rect l="0" t="0" r="r" b="b"/>
              <a:pathLst>
                <a:path w="21371" h="21509" extrusionOk="0">
                  <a:moveTo>
                    <a:pt x="10082" y="179"/>
                  </a:moveTo>
                  <a:cubicBezTo>
                    <a:pt x="10819" y="286"/>
                    <a:pt x="11556" y="358"/>
                    <a:pt x="12263" y="502"/>
                  </a:cubicBezTo>
                  <a:cubicBezTo>
                    <a:pt x="12601" y="574"/>
                    <a:pt x="12908" y="718"/>
                    <a:pt x="13216" y="897"/>
                  </a:cubicBezTo>
                  <a:cubicBezTo>
                    <a:pt x="13738" y="1185"/>
                    <a:pt x="14199" y="1149"/>
                    <a:pt x="14721" y="790"/>
                  </a:cubicBezTo>
                  <a:cubicBezTo>
                    <a:pt x="15213" y="430"/>
                    <a:pt x="15766" y="179"/>
                    <a:pt x="16350" y="71"/>
                  </a:cubicBezTo>
                  <a:cubicBezTo>
                    <a:pt x="16841" y="-37"/>
                    <a:pt x="17333" y="-37"/>
                    <a:pt x="17794" y="179"/>
                  </a:cubicBezTo>
                  <a:cubicBezTo>
                    <a:pt x="17978" y="286"/>
                    <a:pt x="18193" y="322"/>
                    <a:pt x="18408" y="286"/>
                  </a:cubicBezTo>
                  <a:cubicBezTo>
                    <a:pt x="18777" y="251"/>
                    <a:pt x="19084" y="358"/>
                    <a:pt x="19361" y="574"/>
                  </a:cubicBezTo>
                  <a:cubicBezTo>
                    <a:pt x="19637" y="754"/>
                    <a:pt x="19914" y="969"/>
                    <a:pt x="20160" y="1185"/>
                  </a:cubicBezTo>
                  <a:cubicBezTo>
                    <a:pt x="20620" y="1544"/>
                    <a:pt x="20866" y="2083"/>
                    <a:pt x="21081" y="2658"/>
                  </a:cubicBezTo>
                  <a:cubicBezTo>
                    <a:pt x="21296" y="3377"/>
                    <a:pt x="21450" y="4096"/>
                    <a:pt x="21327" y="4851"/>
                  </a:cubicBezTo>
                  <a:cubicBezTo>
                    <a:pt x="21266" y="5246"/>
                    <a:pt x="21266" y="5642"/>
                    <a:pt x="21204" y="6037"/>
                  </a:cubicBezTo>
                  <a:cubicBezTo>
                    <a:pt x="21143" y="6612"/>
                    <a:pt x="21020" y="7151"/>
                    <a:pt x="20774" y="7690"/>
                  </a:cubicBezTo>
                  <a:cubicBezTo>
                    <a:pt x="20682" y="7942"/>
                    <a:pt x="20590" y="8229"/>
                    <a:pt x="20528" y="8481"/>
                  </a:cubicBezTo>
                  <a:cubicBezTo>
                    <a:pt x="20405" y="9056"/>
                    <a:pt x="20221" y="9559"/>
                    <a:pt x="19914" y="10026"/>
                  </a:cubicBezTo>
                  <a:cubicBezTo>
                    <a:pt x="19729" y="10314"/>
                    <a:pt x="19576" y="10601"/>
                    <a:pt x="19422" y="10925"/>
                  </a:cubicBezTo>
                  <a:cubicBezTo>
                    <a:pt x="19299" y="11140"/>
                    <a:pt x="19268" y="11392"/>
                    <a:pt x="19422" y="11608"/>
                  </a:cubicBezTo>
                  <a:cubicBezTo>
                    <a:pt x="19760" y="12183"/>
                    <a:pt x="19729" y="12830"/>
                    <a:pt x="19699" y="13441"/>
                  </a:cubicBezTo>
                  <a:cubicBezTo>
                    <a:pt x="19668" y="13908"/>
                    <a:pt x="19637" y="14375"/>
                    <a:pt x="19606" y="14806"/>
                  </a:cubicBezTo>
                  <a:cubicBezTo>
                    <a:pt x="19514" y="15561"/>
                    <a:pt x="19361" y="16280"/>
                    <a:pt x="18961" y="16891"/>
                  </a:cubicBezTo>
                  <a:cubicBezTo>
                    <a:pt x="18838" y="17070"/>
                    <a:pt x="18746" y="17250"/>
                    <a:pt x="18654" y="17466"/>
                  </a:cubicBezTo>
                  <a:cubicBezTo>
                    <a:pt x="18377" y="18185"/>
                    <a:pt x="17886" y="18652"/>
                    <a:pt x="17394" y="19119"/>
                  </a:cubicBezTo>
                  <a:cubicBezTo>
                    <a:pt x="16595" y="19802"/>
                    <a:pt x="15735" y="20341"/>
                    <a:pt x="14813" y="20736"/>
                  </a:cubicBezTo>
                  <a:cubicBezTo>
                    <a:pt x="14598" y="20844"/>
                    <a:pt x="14352" y="20880"/>
                    <a:pt x="14107" y="20952"/>
                  </a:cubicBezTo>
                  <a:cubicBezTo>
                    <a:pt x="13953" y="20988"/>
                    <a:pt x="13769" y="21024"/>
                    <a:pt x="13615" y="21096"/>
                  </a:cubicBezTo>
                  <a:cubicBezTo>
                    <a:pt x="12816" y="21419"/>
                    <a:pt x="12017" y="21563"/>
                    <a:pt x="11157" y="21491"/>
                  </a:cubicBezTo>
                  <a:cubicBezTo>
                    <a:pt x="10604" y="21455"/>
                    <a:pt x="10051" y="21311"/>
                    <a:pt x="9498" y="21204"/>
                  </a:cubicBezTo>
                  <a:cubicBezTo>
                    <a:pt x="9283" y="21168"/>
                    <a:pt x="9098" y="21096"/>
                    <a:pt x="8883" y="21096"/>
                  </a:cubicBezTo>
                  <a:cubicBezTo>
                    <a:pt x="7839" y="20988"/>
                    <a:pt x="6978" y="20449"/>
                    <a:pt x="6210" y="19658"/>
                  </a:cubicBezTo>
                  <a:cubicBezTo>
                    <a:pt x="6118" y="19586"/>
                    <a:pt x="6057" y="19478"/>
                    <a:pt x="5995" y="19335"/>
                  </a:cubicBezTo>
                  <a:cubicBezTo>
                    <a:pt x="5872" y="19011"/>
                    <a:pt x="5657" y="18939"/>
                    <a:pt x="5350" y="18939"/>
                  </a:cubicBezTo>
                  <a:cubicBezTo>
                    <a:pt x="4612" y="18903"/>
                    <a:pt x="3875" y="18796"/>
                    <a:pt x="3168" y="18688"/>
                  </a:cubicBezTo>
                  <a:cubicBezTo>
                    <a:pt x="2554" y="18580"/>
                    <a:pt x="2001" y="18256"/>
                    <a:pt x="1448" y="17861"/>
                  </a:cubicBezTo>
                  <a:cubicBezTo>
                    <a:pt x="987" y="17538"/>
                    <a:pt x="649" y="17070"/>
                    <a:pt x="434" y="16459"/>
                  </a:cubicBezTo>
                  <a:cubicBezTo>
                    <a:pt x="-150" y="14842"/>
                    <a:pt x="-119" y="13225"/>
                    <a:pt x="372" y="11572"/>
                  </a:cubicBezTo>
                  <a:cubicBezTo>
                    <a:pt x="649" y="10673"/>
                    <a:pt x="1048" y="9954"/>
                    <a:pt x="1694" y="9415"/>
                  </a:cubicBezTo>
                  <a:cubicBezTo>
                    <a:pt x="1786" y="9343"/>
                    <a:pt x="1816" y="9164"/>
                    <a:pt x="1816" y="9020"/>
                  </a:cubicBezTo>
                  <a:cubicBezTo>
                    <a:pt x="1847" y="8732"/>
                    <a:pt x="1847" y="8445"/>
                    <a:pt x="1847" y="8157"/>
                  </a:cubicBezTo>
                  <a:cubicBezTo>
                    <a:pt x="1847" y="7223"/>
                    <a:pt x="2124" y="6360"/>
                    <a:pt x="2400" y="5534"/>
                  </a:cubicBezTo>
                  <a:cubicBezTo>
                    <a:pt x="2738" y="4527"/>
                    <a:pt x="3230" y="3593"/>
                    <a:pt x="3875" y="2802"/>
                  </a:cubicBezTo>
                  <a:cubicBezTo>
                    <a:pt x="4213" y="2407"/>
                    <a:pt x="4674" y="2119"/>
                    <a:pt x="5012" y="1760"/>
                  </a:cubicBezTo>
                  <a:cubicBezTo>
                    <a:pt x="5442" y="1293"/>
                    <a:pt x="5934" y="1041"/>
                    <a:pt x="6456" y="790"/>
                  </a:cubicBezTo>
                  <a:cubicBezTo>
                    <a:pt x="6886" y="574"/>
                    <a:pt x="7347" y="466"/>
                    <a:pt x="7808" y="358"/>
                  </a:cubicBezTo>
                  <a:cubicBezTo>
                    <a:pt x="8607" y="250"/>
                    <a:pt x="9344" y="215"/>
                    <a:pt x="10082" y="179"/>
                  </a:cubicBezTo>
                  <a:close/>
                  <a:moveTo>
                    <a:pt x="10266" y="1724"/>
                  </a:moveTo>
                  <a:cubicBezTo>
                    <a:pt x="10235" y="1724"/>
                    <a:pt x="10143" y="1724"/>
                    <a:pt x="10082" y="1724"/>
                  </a:cubicBezTo>
                  <a:cubicBezTo>
                    <a:pt x="9959" y="1724"/>
                    <a:pt x="9805" y="1688"/>
                    <a:pt x="9682" y="1688"/>
                  </a:cubicBezTo>
                  <a:cubicBezTo>
                    <a:pt x="8300" y="1688"/>
                    <a:pt x="7040" y="2012"/>
                    <a:pt x="5903" y="2982"/>
                  </a:cubicBezTo>
                  <a:cubicBezTo>
                    <a:pt x="5012" y="3737"/>
                    <a:pt x="4244" y="4599"/>
                    <a:pt x="3875" y="5821"/>
                  </a:cubicBezTo>
                  <a:cubicBezTo>
                    <a:pt x="3844" y="5929"/>
                    <a:pt x="3783" y="6073"/>
                    <a:pt x="3721" y="6181"/>
                  </a:cubicBezTo>
                  <a:cubicBezTo>
                    <a:pt x="3168" y="7474"/>
                    <a:pt x="2953" y="8840"/>
                    <a:pt x="3199" y="10278"/>
                  </a:cubicBezTo>
                  <a:cubicBezTo>
                    <a:pt x="3291" y="10925"/>
                    <a:pt x="3476" y="11572"/>
                    <a:pt x="3537" y="12219"/>
                  </a:cubicBezTo>
                  <a:cubicBezTo>
                    <a:pt x="3629" y="12902"/>
                    <a:pt x="3936" y="13441"/>
                    <a:pt x="4336" y="13908"/>
                  </a:cubicBezTo>
                  <a:cubicBezTo>
                    <a:pt x="4490" y="14123"/>
                    <a:pt x="4705" y="14231"/>
                    <a:pt x="4920" y="14231"/>
                  </a:cubicBezTo>
                  <a:cubicBezTo>
                    <a:pt x="5104" y="14231"/>
                    <a:pt x="5258" y="14231"/>
                    <a:pt x="5411" y="14195"/>
                  </a:cubicBezTo>
                  <a:cubicBezTo>
                    <a:pt x="6149" y="14016"/>
                    <a:pt x="6886" y="13800"/>
                    <a:pt x="7624" y="13620"/>
                  </a:cubicBezTo>
                  <a:cubicBezTo>
                    <a:pt x="8515" y="13405"/>
                    <a:pt x="9283" y="12937"/>
                    <a:pt x="10082" y="12506"/>
                  </a:cubicBezTo>
                  <a:cubicBezTo>
                    <a:pt x="10174" y="12470"/>
                    <a:pt x="10266" y="12362"/>
                    <a:pt x="10358" y="12291"/>
                  </a:cubicBezTo>
                  <a:cubicBezTo>
                    <a:pt x="10450" y="12219"/>
                    <a:pt x="10450" y="12075"/>
                    <a:pt x="10327" y="12003"/>
                  </a:cubicBezTo>
                  <a:cubicBezTo>
                    <a:pt x="10112" y="11859"/>
                    <a:pt x="9867" y="11716"/>
                    <a:pt x="9621" y="11572"/>
                  </a:cubicBezTo>
                  <a:cubicBezTo>
                    <a:pt x="8975" y="11140"/>
                    <a:pt x="8576" y="9883"/>
                    <a:pt x="9313" y="8948"/>
                  </a:cubicBezTo>
                  <a:cubicBezTo>
                    <a:pt x="9467" y="8732"/>
                    <a:pt x="9651" y="8589"/>
                    <a:pt x="9897" y="8697"/>
                  </a:cubicBezTo>
                  <a:cubicBezTo>
                    <a:pt x="10143" y="8804"/>
                    <a:pt x="10266" y="9056"/>
                    <a:pt x="10297" y="9379"/>
                  </a:cubicBezTo>
                  <a:cubicBezTo>
                    <a:pt x="10297" y="9487"/>
                    <a:pt x="10266" y="9631"/>
                    <a:pt x="10235" y="9775"/>
                  </a:cubicBezTo>
                  <a:cubicBezTo>
                    <a:pt x="10204" y="9919"/>
                    <a:pt x="10143" y="10062"/>
                    <a:pt x="10112" y="10206"/>
                  </a:cubicBezTo>
                  <a:cubicBezTo>
                    <a:pt x="10082" y="10422"/>
                    <a:pt x="10082" y="10637"/>
                    <a:pt x="10266" y="10817"/>
                  </a:cubicBezTo>
                  <a:cubicBezTo>
                    <a:pt x="10420" y="10961"/>
                    <a:pt x="10635" y="10961"/>
                    <a:pt x="10788" y="10853"/>
                  </a:cubicBezTo>
                  <a:cubicBezTo>
                    <a:pt x="11188" y="10637"/>
                    <a:pt x="11464" y="10314"/>
                    <a:pt x="11526" y="9775"/>
                  </a:cubicBezTo>
                  <a:cubicBezTo>
                    <a:pt x="11526" y="9631"/>
                    <a:pt x="11526" y="9487"/>
                    <a:pt x="11556" y="9379"/>
                  </a:cubicBezTo>
                  <a:cubicBezTo>
                    <a:pt x="11587" y="9308"/>
                    <a:pt x="11710" y="9200"/>
                    <a:pt x="11771" y="9236"/>
                  </a:cubicBezTo>
                  <a:cubicBezTo>
                    <a:pt x="12109" y="9308"/>
                    <a:pt x="12417" y="9811"/>
                    <a:pt x="12355" y="10242"/>
                  </a:cubicBezTo>
                  <a:cubicBezTo>
                    <a:pt x="12325" y="10422"/>
                    <a:pt x="12263" y="10637"/>
                    <a:pt x="12202" y="10817"/>
                  </a:cubicBezTo>
                  <a:cubicBezTo>
                    <a:pt x="12202" y="10853"/>
                    <a:pt x="12232" y="10925"/>
                    <a:pt x="12263" y="10997"/>
                  </a:cubicBezTo>
                  <a:cubicBezTo>
                    <a:pt x="12294" y="11033"/>
                    <a:pt x="12355" y="10997"/>
                    <a:pt x="12355" y="10997"/>
                  </a:cubicBezTo>
                  <a:cubicBezTo>
                    <a:pt x="12509" y="10889"/>
                    <a:pt x="12663" y="10709"/>
                    <a:pt x="12847" y="10637"/>
                  </a:cubicBezTo>
                  <a:cubicBezTo>
                    <a:pt x="13554" y="10350"/>
                    <a:pt x="14107" y="9739"/>
                    <a:pt x="14690" y="9236"/>
                  </a:cubicBezTo>
                  <a:cubicBezTo>
                    <a:pt x="15336" y="8661"/>
                    <a:pt x="15889" y="7906"/>
                    <a:pt x="16442" y="7151"/>
                  </a:cubicBezTo>
                  <a:cubicBezTo>
                    <a:pt x="16565" y="7007"/>
                    <a:pt x="16657" y="6828"/>
                    <a:pt x="16749" y="6684"/>
                  </a:cubicBezTo>
                  <a:cubicBezTo>
                    <a:pt x="16964" y="6360"/>
                    <a:pt x="16933" y="6253"/>
                    <a:pt x="16718" y="5929"/>
                  </a:cubicBezTo>
                  <a:cubicBezTo>
                    <a:pt x="16503" y="5606"/>
                    <a:pt x="16288" y="5246"/>
                    <a:pt x="16073" y="4923"/>
                  </a:cubicBezTo>
                  <a:cubicBezTo>
                    <a:pt x="15827" y="4563"/>
                    <a:pt x="15581" y="4168"/>
                    <a:pt x="15274" y="3916"/>
                  </a:cubicBezTo>
                  <a:cubicBezTo>
                    <a:pt x="14537" y="3306"/>
                    <a:pt x="13738" y="2802"/>
                    <a:pt x="12970" y="2263"/>
                  </a:cubicBezTo>
                  <a:cubicBezTo>
                    <a:pt x="12878" y="2191"/>
                    <a:pt x="12755" y="2155"/>
                    <a:pt x="12663" y="2119"/>
                  </a:cubicBezTo>
                  <a:cubicBezTo>
                    <a:pt x="11925" y="1652"/>
                    <a:pt x="11126" y="1616"/>
                    <a:pt x="10266" y="1724"/>
                  </a:cubicBezTo>
                  <a:close/>
                  <a:moveTo>
                    <a:pt x="4889" y="17538"/>
                  </a:moveTo>
                  <a:cubicBezTo>
                    <a:pt x="5350" y="17538"/>
                    <a:pt x="5811" y="17574"/>
                    <a:pt x="6241" y="17538"/>
                  </a:cubicBezTo>
                  <a:cubicBezTo>
                    <a:pt x="6702" y="17502"/>
                    <a:pt x="7163" y="17358"/>
                    <a:pt x="7624" y="17250"/>
                  </a:cubicBezTo>
                  <a:cubicBezTo>
                    <a:pt x="8760" y="17035"/>
                    <a:pt x="9836" y="16531"/>
                    <a:pt x="10911" y="16064"/>
                  </a:cubicBezTo>
                  <a:cubicBezTo>
                    <a:pt x="11956" y="15633"/>
                    <a:pt x="12939" y="15022"/>
                    <a:pt x="13953" y="14483"/>
                  </a:cubicBezTo>
                  <a:cubicBezTo>
                    <a:pt x="14445" y="14195"/>
                    <a:pt x="14905" y="13836"/>
                    <a:pt x="15366" y="13512"/>
                  </a:cubicBezTo>
                  <a:cubicBezTo>
                    <a:pt x="15704" y="13261"/>
                    <a:pt x="15981" y="12937"/>
                    <a:pt x="16319" y="12650"/>
                  </a:cubicBezTo>
                  <a:cubicBezTo>
                    <a:pt x="16472" y="12506"/>
                    <a:pt x="16626" y="12362"/>
                    <a:pt x="16749" y="12219"/>
                  </a:cubicBezTo>
                  <a:cubicBezTo>
                    <a:pt x="17701" y="11284"/>
                    <a:pt x="18408" y="10098"/>
                    <a:pt x="18992" y="8840"/>
                  </a:cubicBezTo>
                  <a:cubicBezTo>
                    <a:pt x="19238" y="8301"/>
                    <a:pt x="19361" y="7726"/>
                    <a:pt x="19576" y="7187"/>
                  </a:cubicBezTo>
                  <a:cubicBezTo>
                    <a:pt x="19760" y="6756"/>
                    <a:pt x="19852" y="6324"/>
                    <a:pt x="19883" y="5857"/>
                  </a:cubicBezTo>
                  <a:cubicBezTo>
                    <a:pt x="19914" y="5390"/>
                    <a:pt x="19975" y="4887"/>
                    <a:pt x="20067" y="4420"/>
                  </a:cubicBezTo>
                  <a:cubicBezTo>
                    <a:pt x="20129" y="4096"/>
                    <a:pt x="20098" y="3701"/>
                    <a:pt x="20098" y="3377"/>
                  </a:cubicBezTo>
                  <a:cubicBezTo>
                    <a:pt x="20067" y="2946"/>
                    <a:pt x="19914" y="2587"/>
                    <a:pt x="19637" y="2263"/>
                  </a:cubicBezTo>
                  <a:cubicBezTo>
                    <a:pt x="19606" y="2227"/>
                    <a:pt x="19514" y="2191"/>
                    <a:pt x="19484" y="2227"/>
                  </a:cubicBezTo>
                  <a:cubicBezTo>
                    <a:pt x="19453" y="2227"/>
                    <a:pt x="19391" y="2335"/>
                    <a:pt x="19391" y="2371"/>
                  </a:cubicBezTo>
                  <a:cubicBezTo>
                    <a:pt x="19391" y="2694"/>
                    <a:pt x="19422" y="2982"/>
                    <a:pt x="19391" y="3305"/>
                  </a:cubicBezTo>
                  <a:cubicBezTo>
                    <a:pt x="19361" y="3773"/>
                    <a:pt x="19361" y="4276"/>
                    <a:pt x="19207" y="4671"/>
                  </a:cubicBezTo>
                  <a:cubicBezTo>
                    <a:pt x="18808" y="5642"/>
                    <a:pt x="18470" y="6648"/>
                    <a:pt x="17886" y="7510"/>
                  </a:cubicBezTo>
                  <a:cubicBezTo>
                    <a:pt x="17333" y="8301"/>
                    <a:pt x="16688" y="9020"/>
                    <a:pt x="16134" y="9847"/>
                  </a:cubicBezTo>
                  <a:cubicBezTo>
                    <a:pt x="16073" y="9954"/>
                    <a:pt x="15981" y="10026"/>
                    <a:pt x="15889" y="10098"/>
                  </a:cubicBezTo>
                  <a:cubicBezTo>
                    <a:pt x="15336" y="10565"/>
                    <a:pt x="14783" y="11033"/>
                    <a:pt x="14230" y="11500"/>
                  </a:cubicBezTo>
                  <a:cubicBezTo>
                    <a:pt x="13922" y="11751"/>
                    <a:pt x="13615" y="11931"/>
                    <a:pt x="13308" y="12147"/>
                  </a:cubicBezTo>
                  <a:cubicBezTo>
                    <a:pt x="12570" y="12650"/>
                    <a:pt x="11833" y="13225"/>
                    <a:pt x="11065" y="13656"/>
                  </a:cubicBezTo>
                  <a:cubicBezTo>
                    <a:pt x="10266" y="14123"/>
                    <a:pt x="9467" y="14555"/>
                    <a:pt x="8607" y="14842"/>
                  </a:cubicBezTo>
                  <a:cubicBezTo>
                    <a:pt x="8054" y="15022"/>
                    <a:pt x="7501" y="15166"/>
                    <a:pt x="6948" y="15345"/>
                  </a:cubicBezTo>
                  <a:cubicBezTo>
                    <a:pt x="6179" y="15561"/>
                    <a:pt x="5411" y="15741"/>
                    <a:pt x="4612" y="15777"/>
                  </a:cubicBezTo>
                  <a:cubicBezTo>
                    <a:pt x="3568" y="15813"/>
                    <a:pt x="2646" y="15525"/>
                    <a:pt x="1786" y="14806"/>
                  </a:cubicBezTo>
                  <a:cubicBezTo>
                    <a:pt x="1724" y="14770"/>
                    <a:pt x="1663" y="14698"/>
                    <a:pt x="1601" y="14663"/>
                  </a:cubicBezTo>
                  <a:cubicBezTo>
                    <a:pt x="1356" y="14483"/>
                    <a:pt x="1233" y="14591"/>
                    <a:pt x="1202" y="14914"/>
                  </a:cubicBezTo>
                  <a:cubicBezTo>
                    <a:pt x="1202" y="15022"/>
                    <a:pt x="1202" y="15130"/>
                    <a:pt x="1202" y="15238"/>
                  </a:cubicBezTo>
                  <a:cubicBezTo>
                    <a:pt x="1263" y="16172"/>
                    <a:pt x="2032" y="17178"/>
                    <a:pt x="2861" y="17394"/>
                  </a:cubicBezTo>
                  <a:cubicBezTo>
                    <a:pt x="3537" y="17574"/>
                    <a:pt x="4213" y="17610"/>
                    <a:pt x="4889" y="17538"/>
                  </a:cubicBezTo>
                  <a:close/>
                  <a:moveTo>
                    <a:pt x="18377" y="13225"/>
                  </a:moveTo>
                  <a:cubicBezTo>
                    <a:pt x="18377" y="13189"/>
                    <a:pt x="18377" y="13117"/>
                    <a:pt x="18347" y="13045"/>
                  </a:cubicBezTo>
                  <a:cubicBezTo>
                    <a:pt x="18316" y="12973"/>
                    <a:pt x="18285" y="12866"/>
                    <a:pt x="18224" y="12866"/>
                  </a:cubicBezTo>
                  <a:cubicBezTo>
                    <a:pt x="18162" y="12866"/>
                    <a:pt x="18070" y="12901"/>
                    <a:pt x="18039" y="12937"/>
                  </a:cubicBezTo>
                  <a:cubicBezTo>
                    <a:pt x="17886" y="13117"/>
                    <a:pt x="17732" y="13333"/>
                    <a:pt x="17579" y="13512"/>
                  </a:cubicBezTo>
                  <a:cubicBezTo>
                    <a:pt x="17056" y="13980"/>
                    <a:pt x="16503" y="14411"/>
                    <a:pt x="16012" y="14914"/>
                  </a:cubicBezTo>
                  <a:cubicBezTo>
                    <a:pt x="15643" y="15238"/>
                    <a:pt x="15213" y="15417"/>
                    <a:pt x="14844" y="15705"/>
                  </a:cubicBezTo>
                  <a:cubicBezTo>
                    <a:pt x="14137" y="16280"/>
                    <a:pt x="13339" y="16603"/>
                    <a:pt x="12570" y="17035"/>
                  </a:cubicBezTo>
                  <a:cubicBezTo>
                    <a:pt x="12263" y="17214"/>
                    <a:pt x="12109" y="17430"/>
                    <a:pt x="12079" y="17825"/>
                  </a:cubicBezTo>
                  <a:cubicBezTo>
                    <a:pt x="12048" y="18113"/>
                    <a:pt x="12109" y="18364"/>
                    <a:pt x="12294" y="18508"/>
                  </a:cubicBezTo>
                  <a:cubicBezTo>
                    <a:pt x="12509" y="18688"/>
                    <a:pt x="12755" y="18688"/>
                    <a:pt x="13001" y="18508"/>
                  </a:cubicBezTo>
                  <a:cubicBezTo>
                    <a:pt x="13216" y="18364"/>
                    <a:pt x="13339" y="18149"/>
                    <a:pt x="13308" y="17861"/>
                  </a:cubicBezTo>
                  <a:cubicBezTo>
                    <a:pt x="13308" y="17717"/>
                    <a:pt x="13246" y="17574"/>
                    <a:pt x="13246" y="17394"/>
                  </a:cubicBezTo>
                  <a:cubicBezTo>
                    <a:pt x="13246" y="17214"/>
                    <a:pt x="13369" y="17107"/>
                    <a:pt x="13492" y="17107"/>
                  </a:cubicBezTo>
                  <a:cubicBezTo>
                    <a:pt x="14014" y="17142"/>
                    <a:pt x="14383" y="17753"/>
                    <a:pt x="14230" y="18328"/>
                  </a:cubicBezTo>
                  <a:cubicBezTo>
                    <a:pt x="14168" y="18544"/>
                    <a:pt x="14076" y="18796"/>
                    <a:pt x="14014" y="19011"/>
                  </a:cubicBezTo>
                  <a:cubicBezTo>
                    <a:pt x="13984" y="19155"/>
                    <a:pt x="14045" y="19227"/>
                    <a:pt x="14168" y="19227"/>
                  </a:cubicBezTo>
                  <a:cubicBezTo>
                    <a:pt x="14291" y="19227"/>
                    <a:pt x="14383" y="19191"/>
                    <a:pt x="14506" y="19155"/>
                  </a:cubicBezTo>
                  <a:cubicBezTo>
                    <a:pt x="15274" y="18939"/>
                    <a:pt x="15919" y="18436"/>
                    <a:pt x="16534" y="17897"/>
                  </a:cubicBezTo>
                  <a:cubicBezTo>
                    <a:pt x="16780" y="17682"/>
                    <a:pt x="16964" y="17358"/>
                    <a:pt x="17179" y="17071"/>
                  </a:cubicBezTo>
                  <a:cubicBezTo>
                    <a:pt x="17333" y="16855"/>
                    <a:pt x="17425" y="16639"/>
                    <a:pt x="17548" y="16424"/>
                  </a:cubicBezTo>
                  <a:cubicBezTo>
                    <a:pt x="18101" y="15489"/>
                    <a:pt x="18193" y="14411"/>
                    <a:pt x="18347" y="13369"/>
                  </a:cubicBezTo>
                  <a:cubicBezTo>
                    <a:pt x="18408" y="13333"/>
                    <a:pt x="18377" y="13333"/>
                    <a:pt x="18377" y="13225"/>
                  </a:cubicBezTo>
                  <a:close/>
                  <a:moveTo>
                    <a:pt x="18193" y="2551"/>
                  </a:moveTo>
                  <a:cubicBezTo>
                    <a:pt x="18193" y="2048"/>
                    <a:pt x="18009" y="1688"/>
                    <a:pt x="17609" y="1472"/>
                  </a:cubicBezTo>
                  <a:cubicBezTo>
                    <a:pt x="17026" y="1149"/>
                    <a:pt x="16104" y="1293"/>
                    <a:pt x="15643" y="1796"/>
                  </a:cubicBezTo>
                  <a:cubicBezTo>
                    <a:pt x="15551" y="1904"/>
                    <a:pt x="15520" y="2048"/>
                    <a:pt x="15581" y="2155"/>
                  </a:cubicBezTo>
                  <a:cubicBezTo>
                    <a:pt x="15704" y="2371"/>
                    <a:pt x="15858" y="2587"/>
                    <a:pt x="16042" y="2730"/>
                  </a:cubicBezTo>
                  <a:cubicBezTo>
                    <a:pt x="16503" y="3054"/>
                    <a:pt x="16841" y="3449"/>
                    <a:pt x="17179" y="3916"/>
                  </a:cubicBezTo>
                  <a:cubicBezTo>
                    <a:pt x="17302" y="4096"/>
                    <a:pt x="17425" y="4276"/>
                    <a:pt x="17548" y="4420"/>
                  </a:cubicBezTo>
                  <a:cubicBezTo>
                    <a:pt x="17671" y="4599"/>
                    <a:pt x="17824" y="4599"/>
                    <a:pt x="17886" y="4348"/>
                  </a:cubicBezTo>
                  <a:cubicBezTo>
                    <a:pt x="18009" y="3773"/>
                    <a:pt x="18101" y="3162"/>
                    <a:pt x="18193" y="2551"/>
                  </a:cubicBezTo>
                  <a:close/>
                  <a:moveTo>
                    <a:pt x="11526" y="20054"/>
                  </a:moveTo>
                  <a:cubicBezTo>
                    <a:pt x="11771" y="20018"/>
                    <a:pt x="12048" y="19982"/>
                    <a:pt x="12325" y="19910"/>
                  </a:cubicBezTo>
                  <a:cubicBezTo>
                    <a:pt x="12355" y="19910"/>
                    <a:pt x="12417" y="19838"/>
                    <a:pt x="12447" y="19802"/>
                  </a:cubicBezTo>
                  <a:cubicBezTo>
                    <a:pt x="12447" y="19766"/>
                    <a:pt x="12386" y="19694"/>
                    <a:pt x="12355" y="19658"/>
                  </a:cubicBezTo>
                  <a:cubicBezTo>
                    <a:pt x="12232" y="19586"/>
                    <a:pt x="12109" y="19514"/>
                    <a:pt x="11987" y="19479"/>
                  </a:cubicBezTo>
                  <a:cubicBezTo>
                    <a:pt x="11526" y="19299"/>
                    <a:pt x="11157" y="18975"/>
                    <a:pt x="11003" y="18400"/>
                  </a:cubicBezTo>
                  <a:cubicBezTo>
                    <a:pt x="10850" y="17861"/>
                    <a:pt x="10727" y="17825"/>
                    <a:pt x="10266" y="18041"/>
                  </a:cubicBezTo>
                  <a:cubicBezTo>
                    <a:pt x="9651" y="18328"/>
                    <a:pt x="9006" y="18508"/>
                    <a:pt x="8361" y="18688"/>
                  </a:cubicBezTo>
                  <a:cubicBezTo>
                    <a:pt x="8177" y="18724"/>
                    <a:pt x="7839" y="18688"/>
                    <a:pt x="7839" y="18939"/>
                  </a:cubicBezTo>
                  <a:cubicBezTo>
                    <a:pt x="7808" y="19299"/>
                    <a:pt x="8177" y="19263"/>
                    <a:pt x="8392" y="19335"/>
                  </a:cubicBezTo>
                  <a:cubicBezTo>
                    <a:pt x="8422" y="19335"/>
                    <a:pt x="8453" y="19371"/>
                    <a:pt x="8515" y="19371"/>
                  </a:cubicBezTo>
                  <a:cubicBezTo>
                    <a:pt x="9160" y="19550"/>
                    <a:pt x="9805" y="19730"/>
                    <a:pt x="10450" y="19874"/>
                  </a:cubicBezTo>
                  <a:cubicBezTo>
                    <a:pt x="10758" y="19946"/>
                    <a:pt x="11126" y="19982"/>
                    <a:pt x="11526" y="20054"/>
                  </a:cubicBezTo>
                  <a:close/>
                  <a:moveTo>
                    <a:pt x="1663" y="12362"/>
                  </a:moveTo>
                  <a:cubicBezTo>
                    <a:pt x="1663" y="13081"/>
                    <a:pt x="2093" y="13800"/>
                    <a:pt x="2615" y="13980"/>
                  </a:cubicBezTo>
                  <a:cubicBezTo>
                    <a:pt x="2677" y="14016"/>
                    <a:pt x="2830" y="13980"/>
                    <a:pt x="2861" y="13944"/>
                  </a:cubicBezTo>
                  <a:cubicBezTo>
                    <a:pt x="2892" y="13872"/>
                    <a:pt x="2892" y="13728"/>
                    <a:pt x="2830" y="13656"/>
                  </a:cubicBezTo>
                  <a:cubicBezTo>
                    <a:pt x="2554" y="13117"/>
                    <a:pt x="2369" y="12506"/>
                    <a:pt x="2185" y="11895"/>
                  </a:cubicBezTo>
                  <a:cubicBezTo>
                    <a:pt x="2185" y="11859"/>
                    <a:pt x="2154" y="11787"/>
                    <a:pt x="2154" y="11787"/>
                  </a:cubicBezTo>
                  <a:cubicBezTo>
                    <a:pt x="2093" y="11715"/>
                    <a:pt x="2062" y="11644"/>
                    <a:pt x="2001" y="11644"/>
                  </a:cubicBezTo>
                  <a:cubicBezTo>
                    <a:pt x="1939" y="11644"/>
                    <a:pt x="1847" y="11715"/>
                    <a:pt x="1816" y="11751"/>
                  </a:cubicBezTo>
                  <a:cubicBezTo>
                    <a:pt x="1755" y="12003"/>
                    <a:pt x="1694" y="12255"/>
                    <a:pt x="1663" y="12362"/>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sp>
          <p:nvSpPr>
            <p:cNvPr id="60" name="Shape">
              <a:extLst>
                <a:ext uri="{FF2B5EF4-FFF2-40B4-BE49-F238E27FC236}">
                  <a16:creationId xmlns:a16="http://schemas.microsoft.com/office/drawing/2014/main" id="{8B0065F8-D806-1040-8410-35BD75E611E1}"/>
                </a:ext>
              </a:extLst>
            </p:cNvPr>
            <p:cNvSpPr/>
            <p:nvPr/>
          </p:nvSpPr>
          <p:spPr>
            <a:xfrm>
              <a:off x="6184900" y="7569199"/>
              <a:ext cx="178420" cy="178797"/>
            </a:xfrm>
            <a:custGeom>
              <a:avLst/>
              <a:gdLst/>
              <a:ahLst/>
              <a:cxnLst>
                <a:cxn ang="0">
                  <a:pos x="wd2" y="hd2"/>
                </a:cxn>
                <a:cxn ang="5400000">
                  <a:pos x="wd2" y="hd2"/>
                </a:cxn>
                <a:cxn ang="10800000">
                  <a:pos x="wd2" y="hd2"/>
                </a:cxn>
                <a:cxn ang="16200000">
                  <a:pos x="wd2" y="hd2"/>
                </a:cxn>
              </a:cxnLst>
              <a:rect l="0" t="0" r="r" b="b"/>
              <a:pathLst>
                <a:path w="21370" h="21265" extrusionOk="0">
                  <a:moveTo>
                    <a:pt x="8874" y="21222"/>
                  </a:moveTo>
                  <a:cubicBezTo>
                    <a:pt x="7048" y="21524"/>
                    <a:pt x="5527" y="20165"/>
                    <a:pt x="3854" y="19107"/>
                  </a:cubicBezTo>
                  <a:cubicBezTo>
                    <a:pt x="1420" y="17446"/>
                    <a:pt x="507" y="15029"/>
                    <a:pt x="51" y="12310"/>
                  </a:cubicBezTo>
                  <a:cubicBezTo>
                    <a:pt x="-101" y="11102"/>
                    <a:pt x="51" y="10044"/>
                    <a:pt x="964" y="9138"/>
                  </a:cubicBezTo>
                  <a:cubicBezTo>
                    <a:pt x="1572" y="8534"/>
                    <a:pt x="2181" y="8081"/>
                    <a:pt x="2941" y="7779"/>
                  </a:cubicBezTo>
                  <a:cubicBezTo>
                    <a:pt x="3854" y="7476"/>
                    <a:pt x="4615" y="8081"/>
                    <a:pt x="4615" y="9138"/>
                  </a:cubicBezTo>
                  <a:cubicBezTo>
                    <a:pt x="4615" y="9742"/>
                    <a:pt x="4310" y="10195"/>
                    <a:pt x="4310" y="10800"/>
                  </a:cubicBezTo>
                  <a:cubicBezTo>
                    <a:pt x="4310" y="12008"/>
                    <a:pt x="4158" y="13216"/>
                    <a:pt x="4310" y="14425"/>
                  </a:cubicBezTo>
                  <a:cubicBezTo>
                    <a:pt x="4767" y="16841"/>
                    <a:pt x="6592" y="17748"/>
                    <a:pt x="8874" y="17144"/>
                  </a:cubicBezTo>
                  <a:cubicBezTo>
                    <a:pt x="12981" y="16086"/>
                    <a:pt x="16631" y="11404"/>
                    <a:pt x="16631" y="7325"/>
                  </a:cubicBezTo>
                  <a:cubicBezTo>
                    <a:pt x="16631" y="6570"/>
                    <a:pt x="16327" y="5966"/>
                    <a:pt x="15719" y="5362"/>
                  </a:cubicBezTo>
                  <a:cubicBezTo>
                    <a:pt x="14198" y="4304"/>
                    <a:pt x="12676" y="3247"/>
                    <a:pt x="10851" y="2794"/>
                  </a:cubicBezTo>
                  <a:cubicBezTo>
                    <a:pt x="10243" y="2643"/>
                    <a:pt x="9330" y="2492"/>
                    <a:pt x="9482" y="1737"/>
                  </a:cubicBezTo>
                  <a:cubicBezTo>
                    <a:pt x="9634" y="1132"/>
                    <a:pt x="10243" y="377"/>
                    <a:pt x="10851" y="226"/>
                  </a:cubicBezTo>
                  <a:cubicBezTo>
                    <a:pt x="11460" y="-76"/>
                    <a:pt x="12372" y="-76"/>
                    <a:pt x="12981" y="226"/>
                  </a:cubicBezTo>
                  <a:cubicBezTo>
                    <a:pt x="15262" y="1283"/>
                    <a:pt x="17392" y="2492"/>
                    <a:pt x="19522" y="3851"/>
                  </a:cubicBezTo>
                  <a:cubicBezTo>
                    <a:pt x="20891" y="4758"/>
                    <a:pt x="21499" y="6268"/>
                    <a:pt x="21347" y="7930"/>
                  </a:cubicBezTo>
                  <a:cubicBezTo>
                    <a:pt x="21043" y="10951"/>
                    <a:pt x="20586" y="13972"/>
                    <a:pt x="18305" y="16388"/>
                  </a:cubicBezTo>
                  <a:cubicBezTo>
                    <a:pt x="17392" y="17295"/>
                    <a:pt x="16479" y="18050"/>
                    <a:pt x="15567" y="18654"/>
                  </a:cubicBezTo>
                  <a:cubicBezTo>
                    <a:pt x="14958" y="19107"/>
                    <a:pt x="14350" y="19409"/>
                    <a:pt x="13589" y="19862"/>
                  </a:cubicBezTo>
                  <a:cubicBezTo>
                    <a:pt x="11612" y="21071"/>
                    <a:pt x="11460" y="21222"/>
                    <a:pt x="8874" y="21222"/>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sp>
          <p:nvSpPr>
            <p:cNvPr id="61" name="Shape">
              <a:extLst>
                <a:ext uri="{FF2B5EF4-FFF2-40B4-BE49-F238E27FC236}">
                  <a16:creationId xmlns:a16="http://schemas.microsoft.com/office/drawing/2014/main" id="{EB74280D-62A5-7442-901F-C986DD19AA7F}"/>
                </a:ext>
              </a:extLst>
            </p:cNvPr>
            <p:cNvSpPr/>
            <p:nvPr/>
          </p:nvSpPr>
          <p:spPr>
            <a:xfrm>
              <a:off x="6527800" y="7569200"/>
              <a:ext cx="123547" cy="118388"/>
            </a:xfrm>
            <a:custGeom>
              <a:avLst/>
              <a:gdLst/>
              <a:ahLst/>
              <a:cxnLst>
                <a:cxn ang="0">
                  <a:pos x="wd2" y="hd2"/>
                </a:cxn>
                <a:cxn ang="5400000">
                  <a:pos x="wd2" y="hd2"/>
                </a:cxn>
                <a:cxn ang="10800000">
                  <a:pos x="wd2" y="hd2"/>
                </a:cxn>
                <a:cxn ang="16200000">
                  <a:pos x="wd2" y="hd2"/>
                </a:cxn>
              </a:cxnLst>
              <a:rect l="0" t="0" r="r" b="b"/>
              <a:pathLst>
                <a:path w="20400" h="21195" extrusionOk="0">
                  <a:moveTo>
                    <a:pt x="11564" y="21195"/>
                  </a:moveTo>
                  <a:cubicBezTo>
                    <a:pt x="7370" y="20740"/>
                    <a:pt x="3385" y="18467"/>
                    <a:pt x="1288" y="13237"/>
                  </a:cubicBezTo>
                  <a:cubicBezTo>
                    <a:pt x="1078" y="12782"/>
                    <a:pt x="869" y="12100"/>
                    <a:pt x="659" y="11645"/>
                  </a:cubicBezTo>
                  <a:cubicBezTo>
                    <a:pt x="-809" y="7780"/>
                    <a:pt x="240" y="3915"/>
                    <a:pt x="3175" y="1187"/>
                  </a:cubicBezTo>
                  <a:cubicBezTo>
                    <a:pt x="4014" y="277"/>
                    <a:pt x="5063" y="-405"/>
                    <a:pt x="6321" y="277"/>
                  </a:cubicBezTo>
                  <a:cubicBezTo>
                    <a:pt x="7579" y="959"/>
                    <a:pt x="8418" y="2551"/>
                    <a:pt x="8209" y="4142"/>
                  </a:cubicBezTo>
                  <a:cubicBezTo>
                    <a:pt x="8209" y="5052"/>
                    <a:pt x="7789" y="5734"/>
                    <a:pt x="7579" y="6643"/>
                  </a:cubicBezTo>
                  <a:cubicBezTo>
                    <a:pt x="7370" y="7780"/>
                    <a:pt x="7160" y="9144"/>
                    <a:pt x="7370" y="10281"/>
                  </a:cubicBezTo>
                  <a:cubicBezTo>
                    <a:pt x="7370" y="11873"/>
                    <a:pt x="7999" y="13010"/>
                    <a:pt x="9467" y="13464"/>
                  </a:cubicBezTo>
                  <a:cubicBezTo>
                    <a:pt x="11144" y="13919"/>
                    <a:pt x="12612" y="13464"/>
                    <a:pt x="13451" y="11873"/>
                  </a:cubicBezTo>
                  <a:cubicBezTo>
                    <a:pt x="14080" y="10963"/>
                    <a:pt x="14290" y="9826"/>
                    <a:pt x="14710" y="8917"/>
                  </a:cubicBezTo>
                  <a:cubicBezTo>
                    <a:pt x="15129" y="8008"/>
                    <a:pt x="15758" y="7780"/>
                    <a:pt x="16597" y="7780"/>
                  </a:cubicBezTo>
                  <a:cubicBezTo>
                    <a:pt x="18484" y="8008"/>
                    <a:pt x="20372" y="10509"/>
                    <a:pt x="20372" y="12555"/>
                  </a:cubicBezTo>
                  <a:cubicBezTo>
                    <a:pt x="20791" y="16875"/>
                    <a:pt x="16597" y="21195"/>
                    <a:pt x="11564" y="21195"/>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sp>
          <p:nvSpPr>
            <p:cNvPr id="62" name="Shape">
              <a:extLst>
                <a:ext uri="{FF2B5EF4-FFF2-40B4-BE49-F238E27FC236}">
                  <a16:creationId xmlns:a16="http://schemas.microsoft.com/office/drawing/2014/main" id="{C8AE8576-899F-E04B-98EF-27276B017E9B}"/>
                </a:ext>
              </a:extLst>
            </p:cNvPr>
            <p:cNvSpPr/>
            <p:nvPr/>
          </p:nvSpPr>
          <p:spPr>
            <a:xfrm>
              <a:off x="6400799" y="7518399"/>
              <a:ext cx="107952" cy="108756"/>
            </a:xfrm>
            <a:custGeom>
              <a:avLst/>
              <a:gdLst/>
              <a:ahLst/>
              <a:cxnLst>
                <a:cxn ang="0">
                  <a:pos x="wd2" y="hd2"/>
                </a:cxn>
                <a:cxn ang="5400000">
                  <a:pos x="wd2" y="hd2"/>
                </a:cxn>
                <a:cxn ang="10800000">
                  <a:pos x="wd2" y="hd2"/>
                </a:cxn>
                <a:cxn ang="16200000">
                  <a:pos x="wd2" y="hd2"/>
                </a:cxn>
              </a:cxnLst>
              <a:rect l="0" t="0" r="r" b="b"/>
              <a:pathLst>
                <a:path w="21600" h="20552" extrusionOk="0">
                  <a:moveTo>
                    <a:pt x="0" y="7144"/>
                  </a:moveTo>
                  <a:cubicBezTo>
                    <a:pt x="0" y="4984"/>
                    <a:pt x="508" y="3064"/>
                    <a:pt x="2033" y="1384"/>
                  </a:cubicBezTo>
                  <a:cubicBezTo>
                    <a:pt x="3049" y="184"/>
                    <a:pt x="4574" y="-296"/>
                    <a:pt x="6353" y="184"/>
                  </a:cubicBezTo>
                  <a:cubicBezTo>
                    <a:pt x="8132" y="664"/>
                    <a:pt x="8894" y="1864"/>
                    <a:pt x="8640" y="3304"/>
                  </a:cubicBezTo>
                  <a:cubicBezTo>
                    <a:pt x="8386" y="4264"/>
                    <a:pt x="7878" y="4984"/>
                    <a:pt x="7878" y="5944"/>
                  </a:cubicBezTo>
                  <a:cubicBezTo>
                    <a:pt x="7624" y="6904"/>
                    <a:pt x="7624" y="8104"/>
                    <a:pt x="7878" y="9064"/>
                  </a:cubicBezTo>
                  <a:cubicBezTo>
                    <a:pt x="8132" y="10264"/>
                    <a:pt x="8640" y="11464"/>
                    <a:pt x="10165" y="11464"/>
                  </a:cubicBezTo>
                  <a:cubicBezTo>
                    <a:pt x="11181" y="11464"/>
                    <a:pt x="12198" y="10984"/>
                    <a:pt x="12960" y="10504"/>
                  </a:cubicBezTo>
                  <a:cubicBezTo>
                    <a:pt x="13722" y="10024"/>
                    <a:pt x="14231" y="8824"/>
                    <a:pt x="14993" y="8104"/>
                  </a:cubicBezTo>
                  <a:cubicBezTo>
                    <a:pt x="16264" y="6904"/>
                    <a:pt x="17788" y="6904"/>
                    <a:pt x="19313" y="7384"/>
                  </a:cubicBezTo>
                  <a:cubicBezTo>
                    <a:pt x="20838" y="8104"/>
                    <a:pt x="21600" y="9304"/>
                    <a:pt x="21600" y="10984"/>
                  </a:cubicBezTo>
                  <a:cubicBezTo>
                    <a:pt x="21092" y="15064"/>
                    <a:pt x="18805" y="17704"/>
                    <a:pt x="15247" y="19624"/>
                  </a:cubicBezTo>
                  <a:cubicBezTo>
                    <a:pt x="11944" y="21304"/>
                    <a:pt x="8894" y="20584"/>
                    <a:pt x="6099" y="18424"/>
                  </a:cubicBezTo>
                  <a:cubicBezTo>
                    <a:pt x="2287" y="15784"/>
                    <a:pt x="508" y="11704"/>
                    <a:pt x="0" y="7144"/>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sp>
          <p:nvSpPr>
            <p:cNvPr id="63" name="Shape">
              <a:extLst>
                <a:ext uri="{FF2B5EF4-FFF2-40B4-BE49-F238E27FC236}">
                  <a16:creationId xmlns:a16="http://schemas.microsoft.com/office/drawing/2014/main" id="{5717196D-3F98-5243-A214-94D72BAFEDDB}"/>
                </a:ext>
              </a:extLst>
            </p:cNvPr>
            <p:cNvSpPr/>
            <p:nvPr/>
          </p:nvSpPr>
          <p:spPr>
            <a:xfrm>
              <a:off x="6223000" y="7772399"/>
              <a:ext cx="47128" cy="56637"/>
            </a:xfrm>
            <a:custGeom>
              <a:avLst/>
              <a:gdLst/>
              <a:ahLst/>
              <a:cxnLst>
                <a:cxn ang="0">
                  <a:pos x="wd2" y="hd2"/>
                </a:cxn>
                <a:cxn ang="5400000">
                  <a:pos x="wd2" y="hd2"/>
                </a:cxn>
                <a:cxn ang="10800000">
                  <a:pos x="wd2" y="hd2"/>
                </a:cxn>
                <a:cxn ang="16200000">
                  <a:pos x="wd2" y="hd2"/>
                </a:cxn>
              </a:cxnLst>
              <a:rect l="0" t="0" r="r" b="b"/>
              <a:pathLst>
                <a:path w="21093" h="19265" extrusionOk="0">
                  <a:moveTo>
                    <a:pt x="21093" y="11853"/>
                  </a:moveTo>
                  <a:cubicBezTo>
                    <a:pt x="21093" y="17901"/>
                    <a:pt x="14272" y="20925"/>
                    <a:pt x="8019" y="18333"/>
                  </a:cubicBezTo>
                  <a:cubicBezTo>
                    <a:pt x="3472" y="16173"/>
                    <a:pt x="630" y="12717"/>
                    <a:pt x="61" y="8829"/>
                  </a:cubicBezTo>
                  <a:cubicBezTo>
                    <a:pt x="-507" y="4941"/>
                    <a:pt x="2904" y="1053"/>
                    <a:pt x="8588" y="189"/>
                  </a:cubicBezTo>
                  <a:cubicBezTo>
                    <a:pt x="13704" y="-675"/>
                    <a:pt x="17683" y="1485"/>
                    <a:pt x="19388" y="5373"/>
                  </a:cubicBezTo>
                  <a:cubicBezTo>
                    <a:pt x="20525" y="7965"/>
                    <a:pt x="20525" y="10557"/>
                    <a:pt x="21093" y="11853"/>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sp>
          <p:nvSpPr>
            <p:cNvPr id="64" name="Shape">
              <a:extLst>
                <a:ext uri="{FF2B5EF4-FFF2-40B4-BE49-F238E27FC236}">
                  <a16:creationId xmlns:a16="http://schemas.microsoft.com/office/drawing/2014/main" id="{01E4A074-1C77-6647-891A-E388D7CA893E}"/>
                </a:ext>
              </a:extLst>
            </p:cNvPr>
            <p:cNvSpPr/>
            <p:nvPr/>
          </p:nvSpPr>
          <p:spPr>
            <a:xfrm>
              <a:off x="6642099" y="7950199"/>
              <a:ext cx="43289" cy="47099"/>
            </a:xfrm>
            <a:custGeom>
              <a:avLst/>
              <a:gdLst/>
              <a:ahLst/>
              <a:cxnLst>
                <a:cxn ang="0">
                  <a:pos x="wd2" y="hd2"/>
                </a:cxn>
                <a:cxn ang="5400000">
                  <a:pos x="wd2" y="hd2"/>
                </a:cxn>
                <a:cxn ang="10800000">
                  <a:pos x="wd2" y="hd2"/>
                </a:cxn>
                <a:cxn ang="16200000">
                  <a:pos x="wd2" y="hd2"/>
                </a:cxn>
              </a:cxnLst>
              <a:rect l="0" t="0" r="r" b="b"/>
              <a:pathLst>
                <a:path w="21035" h="21080" extrusionOk="0">
                  <a:moveTo>
                    <a:pt x="21035" y="9712"/>
                  </a:moveTo>
                  <a:cubicBezTo>
                    <a:pt x="21035" y="15964"/>
                    <a:pt x="16715" y="21080"/>
                    <a:pt x="10543" y="21080"/>
                  </a:cubicBezTo>
                  <a:cubicBezTo>
                    <a:pt x="4989" y="21080"/>
                    <a:pt x="52" y="15964"/>
                    <a:pt x="52" y="10848"/>
                  </a:cubicBezTo>
                  <a:cubicBezTo>
                    <a:pt x="-565" y="5733"/>
                    <a:pt x="4372" y="617"/>
                    <a:pt x="9926" y="48"/>
                  </a:cubicBezTo>
                  <a:cubicBezTo>
                    <a:pt x="16098" y="-520"/>
                    <a:pt x="21035" y="4027"/>
                    <a:pt x="21035" y="9712"/>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grpSp>
      <p:grpSp>
        <p:nvGrpSpPr>
          <p:cNvPr id="65" name="Group 64">
            <a:extLst>
              <a:ext uri="{FF2B5EF4-FFF2-40B4-BE49-F238E27FC236}">
                <a16:creationId xmlns:a16="http://schemas.microsoft.com/office/drawing/2014/main" id="{AC5AEEE0-2CEF-2B45-8B72-CA195FB75B9E}"/>
              </a:ext>
            </a:extLst>
          </p:cNvPr>
          <p:cNvGrpSpPr/>
          <p:nvPr userDrawn="1"/>
        </p:nvGrpSpPr>
        <p:grpSpPr>
          <a:xfrm>
            <a:off x="8378899" y="4727819"/>
            <a:ext cx="892723" cy="769743"/>
            <a:chOff x="8991599" y="6553200"/>
            <a:chExt cx="935352" cy="806500"/>
          </a:xfrm>
        </p:grpSpPr>
        <p:sp>
          <p:nvSpPr>
            <p:cNvPr id="66" name="Shape">
              <a:extLst>
                <a:ext uri="{FF2B5EF4-FFF2-40B4-BE49-F238E27FC236}">
                  <a16:creationId xmlns:a16="http://schemas.microsoft.com/office/drawing/2014/main" id="{B279E0FC-8981-CB4A-8E72-2D6D1B9FAAE6}"/>
                </a:ext>
              </a:extLst>
            </p:cNvPr>
            <p:cNvSpPr/>
            <p:nvPr/>
          </p:nvSpPr>
          <p:spPr>
            <a:xfrm>
              <a:off x="8991599" y="6553200"/>
              <a:ext cx="935352" cy="806500"/>
            </a:xfrm>
            <a:custGeom>
              <a:avLst/>
              <a:gdLst/>
              <a:ahLst/>
              <a:cxnLst>
                <a:cxn ang="0">
                  <a:pos x="wd2" y="hd2"/>
                </a:cxn>
                <a:cxn ang="5400000">
                  <a:pos x="wd2" y="hd2"/>
                </a:cxn>
                <a:cxn ang="10800000">
                  <a:pos x="wd2" y="hd2"/>
                </a:cxn>
                <a:cxn ang="16200000">
                  <a:pos x="wd2" y="hd2"/>
                </a:cxn>
              </a:cxnLst>
              <a:rect l="0" t="0" r="r" b="b"/>
              <a:pathLst>
                <a:path w="21469" h="21201" extrusionOk="0">
                  <a:moveTo>
                    <a:pt x="1066" y="16448"/>
                  </a:moveTo>
                  <a:cubicBezTo>
                    <a:pt x="1124" y="16114"/>
                    <a:pt x="1066" y="15814"/>
                    <a:pt x="978" y="15480"/>
                  </a:cubicBezTo>
                  <a:cubicBezTo>
                    <a:pt x="920" y="15246"/>
                    <a:pt x="862" y="15012"/>
                    <a:pt x="862" y="14745"/>
                  </a:cubicBezTo>
                  <a:cubicBezTo>
                    <a:pt x="862" y="13978"/>
                    <a:pt x="687" y="13243"/>
                    <a:pt x="570" y="12509"/>
                  </a:cubicBezTo>
                  <a:cubicBezTo>
                    <a:pt x="512" y="12075"/>
                    <a:pt x="483" y="11607"/>
                    <a:pt x="425" y="11173"/>
                  </a:cubicBezTo>
                  <a:cubicBezTo>
                    <a:pt x="395" y="10873"/>
                    <a:pt x="395" y="10606"/>
                    <a:pt x="308" y="10339"/>
                  </a:cubicBezTo>
                  <a:cubicBezTo>
                    <a:pt x="191" y="9938"/>
                    <a:pt x="133" y="9504"/>
                    <a:pt x="133" y="9070"/>
                  </a:cubicBezTo>
                  <a:cubicBezTo>
                    <a:pt x="104" y="8102"/>
                    <a:pt x="-71" y="7100"/>
                    <a:pt x="46" y="6132"/>
                  </a:cubicBezTo>
                  <a:cubicBezTo>
                    <a:pt x="46" y="5999"/>
                    <a:pt x="16" y="5865"/>
                    <a:pt x="16" y="5698"/>
                  </a:cubicBezTo>
                  <a:cubicBezTo>
                    <a:pt x="-42" y="5297"/>
                    <a:pt x="46" y="5197"/>
                    <a:pt x="395" y="5131"/>
                  </a:cubicBezTo>
                  <a:cubicBezTo>
                    <a:pt x="541" y="5097"/>
                    <a:pt x="687" y="5097"/>
                    <a:pt x="833" y="5097"/>
                  </a:cubicBezTo>
                  <a:cubicBezTo>
                    <a:pt x="1095" y="5097"/>
                    <a:pt x="1270" y="4930"/>
                    <a:pt x="1387" y="4697"/>
                  </a:cubicBezTo>
                  <a:cubicBezTo>
                    <a:pt x="1561" y="4296"/>
                    <a:pt x="1736" y="3895"/>
                    <a:pt x="1707" y="3428"/>
                  </a:cubicBezTo>
                  <a:cubicBezTo>
                    <a:pt x="1707" y="2894"/>
                    <a:pt x="1940" y="2593"/>
                    <a:pt x="2407" y="2560"/>
                  </a:cubicBezTo>
                  <a:cubicBezTo>
                    <a:pt x="2786" y="2527"/>
                    <a:pt x="3135" y="2627"/>
                    <a:pt x="3427" y="2827"/>
                  </a:cubicBezTo>
                  <a:cubicBezTo>
                    <a:pt x="3835" y="3127"/>
                    <a:pt x="4243" y="3395"/>
                    <a:pt x="4651" y="3728"/>
                  </a:cubicBezTo>
                  <a:cubicBezTo>
                    <a:pt x="5001" y="4029"/>
                    <a:pt x="5380" y="4229"/>
                    <a:pt x="5788" y="4363"/>
                  </a:cubicBezTo>
                  <a:cubicBezTo>
                    <a:pt x="5992" y="4430"/>
                    <a:pt x="6196" y="4530"/>
                    <a:pt x="6400" y="4630"/>
                  </a:cubicBezTo>
                  <a:cubicBezTo>
                    <a:pt x="6750" y="4797"/>
                    <a:pt x="7071" y="4964"/>
                    <a:pt x="7421" y="5164"/>
                  </a:cubicBezTo>
                  <a:cubicBezTo>
                    <a:pt x="7595" y="5264"/>
                    <a:pt x="7770" y="5398"/>
                    <a:pt x="7916" y="5531"/>
                  </a:cubicBezTo>
                  <a:cubicBezTo>
                    <a:pt x="8353" y="5932"/>
                    <a:pt x="8820" y="6232"/>
                    <a:pt x="9344" y="6499"/>
                  </a:cubicBezTo>
                  <a:cubicBezTo>
                    <a:pt x="9694" y="6700"/>
                    <a:pt x="9957" y="6599"/>
                    <a:pt x="10190" y="6299"/>
                  </a:cubicBezTo>
                  <a:cubicBezTo>
                    <a:pt x="10452" y="5965"/>
                    <a:pt x="10744" y="5598"/>
                    <a:pt x="11035" y="5264"/>
                  </a:cubicBezTo>
                  <a:cubicBezTo>
                    <a:pt x="11297" y="4930"/>
                    <a:pt x="11589" y="4630"/>
                    <a:pt x="11880" y="4329"/>
                  </a:cubicBezTo>
                  <a:cubicBezTo>
                    <a:pt x="12085" y="4129"/>
                    <a:pt x="12289" y="3929"/>
                    <a:pt x="12463" y="3695"/>
                  </a:cubicBezTo>
                  <a:cubicBezTo>
                    <a:pt x="12784" y="3228"/>
                    <a:pt x="13163" y="2894"/>
                    <a:pt x="13571" y="2560"/>
                  </a:cubicBezTo>
                  <a:cubicBezTo>
                    <a:pt x="13833" y="2326"/>
                    <a:pt x="14067" y="2059"/>
                    <a:pt x="14329" y="1792"/>
                  </a:cubicBezTo>
                  <a:cubicBezTo>
                    <a:pt x="14825" y="1258"/>
                    <a:pt x="15349" y="757"/>
                    <a:pt x="15845" y="223"/>
                  </a:cubicBezTo>
                  <a:cubicBezTo>
                    <a:pt x="16253" y="-211"/>
                    <a:pt x="16836" y="23"/>
                    <a:pt x="16953" y="624"/>
                  </a:cubicBezTo>
                  <a:cubicBezTo>
                    <a:pt x="16953" y="657"/>
                    <a:pt x="16953" y="657"/>
                    <a:pt x="16953" y="690"/>
                  </a:cubicBezTo>
                  <a:cubicBezTo>
                    <a:pt x="16982" y="1024"/>
                    <a:pt x="17011" y="1391"/>
                    <a:pt x="17273" y="1558"/>
                  </a:cubicBezTo>
                  <a:cubicBezTo>
                    <a:pt x="17623" y="1792"/>
                    <a:pt x="17973" y="2026"/>
                    <a:pt x="18381" y="1959"/>
                  </a:cubicBezTo>
                  <a:cubicBezTo>
                    <a:pt x="18906" y="1859"/>
                    <a:pt x="19226" y="2059"/>
                    <a:pt x="19459" y="2727"/>
                  </a:cubicBezTo>
                  <a:cubicBezTo>
                    <a:pt x="19693" y="3395"/>
                    <a:pt x="19926" y="4062"/>
                    <a:pt x="19984" y="4797"/>
                  </a:cubicBezTo>
                  <a:cubicBezTo>
                    <a:pt x="20013" y="4964"/>
                    <a:pt x="20042" y="5164"/>
                    <a:pt x="20101" y="5331"/>
                  </a:cubicBezTo>
                  <a:cubicBezTo>
                    <a:pt x="20363" y="6065"/>
                    <a:pt x="20450" y="6833"/>
                    <a:pt x="20625" y="7568"/>
                  </a:cubicBezTo>
                  <a:cubicBezTo>
                    <a:pt x="20655" y="7701"/>
                    <a:pt x="20655" y="7868"/>
                    <a:pt x="20655" y="8002"/>
                  </a:cubicBezTo>
                  <a:cubicBezTo>
                    <a:pt x="20655" y="8169"/>
                    <a:pt x="20655" y="8336"/>
                    <a:pt x="20684" y="8502"/>
                  </a:cubicBezTo>
                  <a:cubicBezTo>
                    <a:pt x="20975" y="10038"/>
                    <a:pt x="20975" y="11641"/>
                    <a:pt x="21121" y="13210"/>
                  </a:cubicBezTo>
                  <a:cubicBezTo>
                    <a:pt x="21150" y="13477"/>
                    <a:pt x="21208" y="13677"/>
                    <a:pt x="21325" y="13877"/>
                  </a:cubicBezTo>
                  <a:cubicBezTo>
                    <a:pt x="21529" y="14278"/>
                    <a:pt x="21529" y="14412"/>
                    <a:pt x="21238" y="14745"/>
                  </a:cubicBezTo>
                  <a:cubicBezTo>
                    <a:pt x="21033" y="14979"/>
                    <a:pt x="20829" y="15179"/>
                    <a:pt x="20567" y="15346"/>
                  </a:cubicBezTo>
                  <a:cubicBezTo>
                    <a:pt x="20305" y="15513"/>
                    <a:pt x="20101" y="15714"/>
                    <a:pt x="19867" y="15914"/>
                  </a:cubicBezTo>
                  <a:cubicBezTo>
                    <a:pt x="19314" y="16415"/>
                    <a:pt x="18789" y="16915"/>
                    <a:pt x="18206" y="17383"/>
                  </a:cubicBezTo>
                  <a:cubicBezTo>
                    <a:pt x="17710" y="17783"/>
                    <a:pt x="17157" y="18117"/>
                    <a:pt x="16632" y="18518"/>
                  </a:cubicBezTo>
                  <a:cubicBezTo>
                    <a:pt x="16224" y="18818"/>
                    <a:pt x="15786" y="19152"/>
                    <a:pt x="15378" y="19453"/>
                  </a:cubicBezTo>
                  <a:cubicBezTo>
                    <a:pt x="14970" y="19753"/>
                    <a:pt x="14591" y="20154"/>
                    <a:pt x="14038" y="20187"/>
                  </a:cubicBezTo>
                  <a:cubicBezTo>
                    <a:pt x="13833" y="20187"/>
                    <a:pt x="13629" y="20354"/>
                    <a:pt x="13455" y="20488"/>
                  </a:cubicBezTo>
                  <a:cubicBezTo>
                    <a:pt x="12493" y="21222"/>
                    <a:pt x="11443" y="21389"/>
                    <a:pt x="10335" y="20988"/>
                  </a:cubicBezTo>
                  <a:cubicBezTo>
                    <a:pt x="10131" y="20922"/>
                    <a:pt x="9927" y="20922"/>
                    <a:pt x="9694" y="20988"/>
                  </a:cubicBezTo>
                  <a:cubicBezTo>
                    <a:pt x="9519" y="21055"/>
                    <a:pt x="9344" y="21122"/>
                    <a:pt x="9169" y="21155"/>
                  </a:cubicBezTo>
                  <a:cubicBezTo>
                    <a:pt x="8995" y="21189"/>
                    <a:pt x="8820" y="21189"/>
                    <a:pt x="8645" y="21122"/>
                  </a:cubicBezTo>
                  <a:cubicBezTo>
                    <a:pt x="7333" y="20688"/>
                    <a:pt x="6050" y="20187"/>
                    <a:pt x="4739" y="19753"/>
                  </a:cubicBezTo>
                  <a:cubicBezTo>
                    <a:pt x="4127" y="19553"/>
                    <a:pt x="3514" y="19419"/>
                    <a:pt x="2902" y="19286"/>
                  </a:cubicBezTo>
                  <a:cubicBezTo>
                    <a:pt x="2523" y="19219"/>
                    <a:pt x="2232" y="19019"/>
                    <a:pt x="1999" y="18685"/>
                  </a:cubicBezTo>
                  <a:cubicBezTo>
                    <a:pt x="1736" y="18351"/>
                    <a:pt x="1445" y="18051"/>
                    <a:pt x="1270" y="17617"/>
                  </a:cubicBezTo>
                  <a:cubicBezTo>
                    <a:pt x="1095" y="17249"/>
                    <a:pt x="1008" y="16882"/>
                    <a:pt x="1066" y="16448"/>
                  </a:cubicBezTo>
                  <a:close/>
                  <a:moveTo>
                    <a:pt x="8208" y="9704"/>
                  </a:moveTo>
                  <a:cubicBezTo>
                    <a:pt x="8208" y="9304"/>
                    <a:pt x="8237" y="8970"/>
                    <a:pt x="8208" y="8636"/>
                  </a:cubicBezTo>
                  <a:cubicBezTo>
                    <a:pt x="8178" y="8235"/>
                    <a:pt x="8033" y="8068"/>
                    <a:pt x="7683" y="7968"/>
                  </a:cubicBezTo>
                  <a:cubicBezTo>
                    <a:pt x="7595" y="7935"/>
                    <a:pt x="7508" y="7935"/>
                    <a:pt x="7420" y="7935"/>
                  </a:cubicBezTo>
                  <a:cubicBezTo>
                    <a:pt x="7012" y="7935"/>
                    <a:pt x="6633" y="7868"/>
                    <a:pt x="6255" y="7735"/>
                  </a:cubicBezTo>
                  <a:cubicBezTo>
                    <a:pt x="6021" y="7634"/>
                    <a:pt x="5788" y="7568"/>
                    <a:pt x="5526" y="7501"/>
                  </a:cubicBezTo>
                  <a:cubicBezTo>
                    <a:pt x="5030" y="7367"/>
                    <a:pt x="4564" y="7200"/>
                    <a:pt x="4068" y="7100"/>
                  </a:cubicBezTo>
                  <a:cubicBezTo>
                    <a:pt x="3544" y="7034"/>
                    <a:pt x="3019" y="6867"/>
                    <a:pt x="2494" y="6700"/>
                  </a:cubicBezTo>
                  <a:cubicBezTo>
                    <a:pt x="2144" y="6566"/>
                    <a:pt x="1765" y="6466"/>
                    <a:pt x="1386" y="6399"/>
                  </a:cubicBezTo>
                  <a:cubicBezTo>
                    <a:pt x="1008" y="6332"/>
                    <a:pt x="891" y="6466"/>
                    <a:pt x="891" y="6900"/>
                  </a:cubicBezTo>
                  <a:cubicBezTo>
                    <a:pt x="891" y="6967"/>
                    <a:pt x="891" y="7067"/>
                    <a:pt x="920" y="7134"/>
                  </a:cubicBezTo>
                  <a:cubicBezTo>
                    <a:pt x="1008" y="7902"/>
                    <a:pt x="1124" y="8669"/>
                    <a:pt x="1212" y="9437"/>
                  </a:cubicBezTo>
                  <a:cubicBezTo>
                    <a:pt x="1328" y="10238"/>
                    <a:pt x="1416" y="11040"/>
                    <a:pt x="1532" y="11874"/>
                  </a:cubicBezTo>
                  <a:cubicBezTo>
                    <a:pt x="1561" y="12008"/>
                    <a:pt x="1561" y="12108"/>
                    <a:pt x="1591" y="12242"/>
                  </a:cubicBezTo>
                  <a:cubicBezTo>
                    <a:pt x="1649" y="12542"/>
                    <a:pt x="1736" y="12842"/>
                    <a:pt x="1736" y="13143"/>
                  </a:cubicBezTo>
                  <a:cubicBezTo>
                    <a:pt x="1795" y="14445"/>
                    <a:pt x="2174" y="15714"/>
                    <a:pt x="2261" y="17016"/>
                  </a:cubicBezTo>
                  <a:cubicBezTo>
                    <a:pt x="2290" y="17550"/>
                    <a:pt x="2582" y="17917"/>
                    <a:pt x="3019" y="18117"/>
                  </a:cubicBezTo>
                  <a:cubicBezTo>
                    <a:pt x="3310" y="18251"/>
                    <a:pt x="3631" y="18318"/>
                    <a:pt x="3952" y="18384"/>
                  </a:cubicBezTo>
                  <a:cubicBezTo>
                    <a:pt x="4535" y="18484"/>
                    <a:pt x="5118" y="18618"/>
                    <a:pt x="5671" y="18852"/>
                  </a:cubicBezTo>
                  <a:cubicBezTo>
                    <a:pt x="6225" y="19085"/>
                    <a:pt x="6808" y="19252"/>
                    <a:pt x="7362" y="19453"/>
                  </a:cubicBezTo>
                  <a:cubicBezTo>
                    <a:pt x="7683" y="19553"/>
                    <a:pt x="7974" y="19620"/>
                    <a:pt x="8295" y="19753"/>
                  </a:cubicBezTo>
                  <a:cubicBezTo>
                    <a:pt x="8849" y="19987"/>
                    <a:pt x="8907" y="19953"/>
                    <a:pt x="8849" y="19319"/>
                  </a:cubicBezTo>
                  <a:cubicBezTo>
                    <a:pt x="8761" y="18151"/>
                    <a:pt x="8645" y="16949"/>
                    <a:pt x="8586" y="15780"/>
                  </a:cubicBezTo>
                  <a:cubicBezTo>
                    <a:pt x="8528" y="14745"/>
                    <a:pt x="8441" y="13710"/>
                    <a:pt x="8441" y="12642"/>
                  </a:cubicBezTo>
                  <a:cubicBezTo>
                    <a:pt x="8441" y="12308"/>
                    <a:pt x="8441" y="11941"/>
                    <a:pt x="8412" y="11607"/>
                  </a:cubicBezTo>
                  <a:cubicBezTo>
                    <a:pt x="8353" y="10973"/>
                    <a:pt x="8295" y="10305"/>
                    <a:pt x="8208" y="9704"/>
                  </a:cubicBezTo>
                  <a:close/>
                  <a:moveTo>
                    <a:pt x="19955" y="13310"/>
                  </a:moveTo>
                  <a:cubicBezTo>
                    <a:pt x="19926" y="13310"/>
                    <a:pt x="19926" y="13310"/>
                    <a:pt x="19955" y="13310"/>
                  </a:cubicBezTo>
                  <a:cubicBezTo>
                    <a:pt x="19897" y="12342"/>
                    <a:pt x="19838" y="11340"/>
                    <a:pt x="19751" y="10372"/>
                  </a:cubicBezTo>
                  <a:cubicBezTo>
                    <a:pt x="19722" y="10072"/>
                    <a:pt x="19722" y="9738"/>
                    <a:pt x="19663" y="9471"/>
                  </a:cubicBezTo>
                  <a:cubicBezTo>
                    <a:pt x="19547" y="9003"/>
                    <a:pt x="19518" y="8502"/>
                    <a:pt x="19518" y="8002"/>
                  </a:cubicBezTo>
                  <a:cubicBezTo>
                    <a:pt x="19518" y="7701"/>
                    <a:pt x="19488" y="7434"/>
                    <a:pt x="19430" y="7134"/>
                  </a:cubicBezTo>
                  <a:cubicBezTo>
                    <a:pt x="19255" y="6099"/>
                    <a:pt x="19051" y="5097"/>
                    <a:pt x="18847" y="4062"/>
                  </a:cubicBezTo>
                  <a:cubicBezTo>
                    <a:pt x="18818" y="3962"/>
                    <a:pt x="18818" y="3862"/>
                    <a:pt x="18760" y="3762"/>
                  </a:cubicBezTo>
                  <a:cubicBezTo>
                    <a:pt x="18614" y="3428"/>
                    <a:pt x="18410" y="3361"/>
                    <a:pt x="18148" y="3528"/>
                  </a:cubicBezTo>
                  <a:cubicBezTo>
                    <a:pt x="17710" y="3862"/>
                    <a:pt x="17273" y="4229"/>
                    <a:pt x="16836" y="4596"/>
                  </a:cubicBezTo>
                  <a:cubicBezTo>
                    <a:pt x="16719" y="4697"/>
                    <a:pt x="16603" y="4863"/>
                    <a:pt x="16457" y="4930"/>
                  </a:cubicBezTo>
                  <a:cubicBezTo>
                    <a:pt x="15932" y="5231"/>
                    <a:pt x="15466" y="5631"/>
                    <a:pt x="14999" y="6065"/>
                  </a:cubicBezTo>
                  <a:cubicBezTo>
                    <a:pt x="14446" y="6633"/>
                    <a:pt x="13863" y="7167"/>
                    <a:pt x="13280" y="7735"/>
                  </a:cubicBezTo>
                  <a:cubicBezTo>
                    <a:pt x="13076" y="7935"/>
                    <a:pt x="12959" y="8169"/>
                    <a:pt x="13017" y="8502"/>
                  </a:cubicBezTo>
                  <a:cubicBezTo>
                    <a:pt x="13046" y="8669"/>
                    <a:pt x="13046" y="8836"/>
                    <a:pt x="13076" y="9003"/>
                  </a:cubicBezTo>
                  <a:cubicBezTo>
                    <a:pt x="13221" y="10038"/>
                    <a:pt x="13425" y="11040"/>
                    <a:pt x="13542" y="12075"/>
                  </a:cubicBezTo>
                  <a:cubicBezTo>
                    <a:pt x="13688" y="13176"/>
                    <a:pt x="13775" y="14311"/>
                    <a:pt x="13892" y="15413"/>
                  </a:cubicBezTo>
                  <a:cubicBezTo>
                    <a:pt x="14008" y="16381"/>
                    <a:pt x="14154" y="17349"/>
                    <a:pt x="14271" y="18318"/>
                  </a:cubicBezTo>
                  <a:cubicBezTo>
                    <a:pt x="14300" y="18518"/>
                    <a:pt x="14446" y="18585"/>
                    <a:pt x="14591" y="18485"/>
                  </a:cubicBezTo>
                  <a:cubicBezTo>
                    <a:pt x="14941" y="18217"/>
                    <a:pt x="15291" y="17984"/>
                    <a:pt x="15612" y="17717"/>
                  </a:cubicBezTo>
                  <a:cubicBezTo>
                    <a:pt x="16165" y="17283"/>
                    <a:pt x="16748" y="16849"/>
                    <a:pt x="17302" y="16415"/>
                  </a:cubicBezTo>
                  <a:cubicBezTo>
                    <a:pt x="18089" y="15747"/>
                    <a:pt x="18876" y="15046"/>
                    <a:pt x="19634" y="14378"/>
                  </a:cubicBezTo>
                  <a:cubicBezTo>
                    <a:pt x="19663" y="14345"/>
                    <a:pt x="19693" y="14311"/>
                    <a:pt x="19722" y="14311"/>
                  </a:cubicBezTo>
                  <a:cubicBezTo>
                    <a:pt x="19897" y="14144"/>
                    <a:pt x="19955" y="13944"/>
                    <a:pt x="19926" y="13710"/>
                  </a:cubicBezTo>
                  <a:cubicBezTo>
                    <a:pt x="19955" y="13544"/>
                    <a:pt x="19955" y="13410"/>
                    <a:pt x="19955" y="13310"/>
                  </a:cubicBezTo>
                  <a:close/>
                  <a:moveTo>
                    <a:pt x="10190" y="8469"/>
                  </a:moveTo>
                  <a:cubicBezTo>
                    <a:pt x="9927" y="8469"/>
                    <a:pt x="9723" y="8469"/>
                    <a:pt x="9548" y="8469"/>
                  </a:cubicBezTo>
                  <a:cubicBezTo>
                    <a:pt x="9169" y="8502"/>
                    <a:pt x="9082" y="8636"/>
                    <a:pt x="9140" y="9070"/>
                  </a:cubicBezTo>
                  <a:cubicBezTo>
                    <a:pt x="9286" y="10138"/>
                    <a:pt x="9228" y="11240"/>
                    <a:pt x="9490" y="12308"/>
                  </a:cubicBezTo>
                  <a:cubicBezTo>
                    <a:pt x="9519" y="12475"/>
                    <a:pt x="9519" y="12642"/>
                    <a:pt x="9519" y="12809"/>
                  </a:cubicBezTo>
                  <a:cubicBezTo>
                    <a:pt x="9548" y="13610"/>
                    <a:pt x="9578" y="14412"/>
                    <a:pt x="9636" y="15179"/>
                  </a:cubicBezTo>
                  <a:cubicBezTo>
                    <a:pt x="9665" y="15714"/>
                    <a:pt x="9723" y="16281"/>
                    <a:pt x="9782" y="16815"/>
                  </a:cubicBezTo>
                  <a:cubicBezTo>
                    <a:pt x="9840" y="17483"/>
                    <a:pt x="9898" y="18151"/>
                    <a:pt x="9957" y="18818"/>
                  </a:cubicBezTo>
                  <a:cubicBezTo>
                    <a:pt x="9986" y="18985"/>
                    <a:pt x="10015" y="19186"/>
                    <a:pt x="10044" y="19353"/>
                  </a:cubicBezTo>
                  <a:cubicBezTo>
                    <a:pt x="10102" y="19653"/>
                    <a:pt x="10277" y="19853"/>
                    <a:pt x="10540" y="19920"/>
                  </a:cubicBezTo>
                  <a:cubicBezTo>
                    <a:pt x="10685" y="19953"/>
                    <a:pt x="10831" y="19987"/>
                    <a:pt x="10948" y="19987"/>
                  </a:cubicBezTo>
                  <a:cubicBezTo>
                    <a:pt x="11676" y="20087"/>
                    <a:pt x="12288" y="19753"/>
                    <a:pt x="12842" y="19319"/>
                  </a:cubicBezTo>
                  <a:cubicBezTo>
                    <a:pt x="13046" y="19152"/>
                    <a:pt x="13105" y="18919"/>
                    <a:pt x="13105" y="18618"/>
                  </a:cubicBezTo>
                  <a:cubicBezTo>
                    <a:pt x="13076" y="18318"/>
                    <a:pt x="13076" y="18051"/>
                    <a:pt x="13046" y="17750"/>
                  </a:cubicBezTo>
                  <a:cubicBezTo>
                    <a:pt x="12959" y="16882"/>
                    <a:pt x="12842" y="16014"/>
                    <a:pt x="12755" y="15146"/>
                  </a:cubicBezTo>
                  <a:cubicBezTo>
                    <a:pt x="12697" y="14612"/>
                    <a:pt x="12638" y="14044"/>
                    <a:pt x="12580" y="13510"/>
                  </a:cubicBezTo>
                  <a:cubicBezTo>
                    <a:pt x="12522" y="12909"/>
                    <a:pt x="12463" y="12342"/>
                    <a:pt x="12405" y="11741"/>
                  </a:cubicBezTo>
                  <a:cubicBezTo>
                    <a:pt x="12347" y="11207"/>
                    <a:pt x="12289" y="10639"/>
                    <a:pt x="12201" y="10105"/>
                  </a:cubicBezTo>
                  <a:cubicBezTo>
                    <a:pt x="12143" y="9571"/>
                    <a:pt x="12084" y="9037"/>
                    <a:pt x="11997" y="8536"/>
                  </a:cubicBezTo>
                  <a:cubicBezTo>
                    <a:pt x="11910" y="8102"/>
                    <a:pt x="11793" y="8002"/>
                    <a:pt x="11443" y="8202"/>
                  </a:cubicBezTo>
                  <a:cubicBezTo>
                    <a:pt x="11064" y="8436"/>
                    <a:pt x="10598" y="8536"/>
                    <a:pt x="10190" y="8469"/>
                  </a:cubicBezTo>
                  <a:close/>
                  <a:moveTo>
                    <a:pt x="12084" y="6499"/>
                  </a:moveTo>
                  <a:cubicBezTo>
                    <a:pt x="12493" y="6566"/>
                    <a:pt x="12842" y="6332"/>
                    <a:pt x="13221" y="5999"/>
                  </a:cubicBezTo>
                  <a:cubicBezTo>
                    <a:pt x="13688" y="5531"/>
                    <a:pt x="14212" y="5131"/>
                    <a:pt x="14737" y="4730"/>
                  </a:cubicBezTo>
                  <a:cubicBezTo>
                    <a:pt x="14883" y="4596"/>
                    <a:pt x="15058" y="4496"/>
                    <a:pt x="15233" y="4363"/>
                  </a:cubicBezTo>
                  <a:cubicBezTo>
                    <a:pt x="15262" y="4329"/>
                    <a:pt x="15291" y="4263"/>
                    <a:pt x="15291" y="4196"/>
                  </a:cubicBezTo>
                  <a:cubicBezTo>
                    <a:pt x="15291" y="4162"/>
                    <a:pt x="15233" y="4129"/>
                    <a:pt x="15174" y="4096"/>
                  </a:cubicBezTo>
                  <a:cubicBezTo>
                    <a:pt x="14941" y="4029"/>
                    <a:pt x="14883" y="3962"/>
                    <a:pt x="14912" y="3762"/>
                  </a:cubicBezTo>
                  <a:cubicBezTo>
                    <a:pt x="14970" y="3562"/>
                    <a:pt x="15029" y="3328"/>
                    <a:pt x="15145" y="3161"/>
                  </a:cubicBezTo>
                  <a:cubicBezTo>
                    <a:pt x="15378" y="2827"/>
                    <a:pt x="15670" y="2560"/>
                    <a:pt x="15903" y="2226"/>
                  </a:cubicBezTo>
                  <a:cubicBezTo>
                    <a:pt x="15961" y="2159"/>
                    <a:pt x="15991" y="2026"/>
                    <a:pt x="15961" y="1959"/>
                  </a:cubicBezTo>
                  <a:cubicBezTo>
                    <a:pt x="15932" y="1892"/>
                    <a:pt x="15786" y="1859"/>
                    <a:pt x="15728" y="1892"/>
                  </a:cubicBezTo>
                  <a:cubicBezTo>
                    <a:pt x="15612" y="1959"/>
                    <a:pt x="15524" y="2026"/>
                    <a:pt x="15437" y="2126"/>
                  </a:cubicBezTo>
                  <a:cubicBezTo>
                    <a:pt x="15087" y="2493"/>
                    <a:pt x="14766" y="2860"/>
                    <a:pt x="14416" y="3228"/>
                  </a:cubicBezTo>
                  <a:cubicBezTo>
                    <a:pt x="13688" y="4029"/>
                    <a:pt x="12901" y="4763"/>
                    <a:pt x="12201" y="5631"/>
                  </a:cubicBezTo>
                  <a:cubicBezTo>
                    <a:pt x="12026" y="5832"/>
                    <a:pt x="11851" y="6065"/>
                    <a:pt x="11706" y="6266"/>
                  </a:cubicBezTo>
                  <a:cubicBezTo>
                    <a:pt x="11676" y="6332"/>
                    <a:pt x="11647" y="6399"/>
                    <a:pt x="11618" y="6466"/>
                  </a:cubicBezTo>
                  <a:cubicBezTo>
                    <a:pt x="11676" y="6499"/>
                    <a:pt x="11764" y="6499"/>
                    <a:pt x="11822" y="6499"/>
                  </a:cubicBezTo>
                  <a:cubicBezTo>
                    <a:pt x="11880" y="6533"/>
                    <a:pt x="11939" y="6499"/>
                    <a:pt x="12084" y="6499"/>
                  </a:cubicBezTo>
                  <a:close/>
                  <a:moveTo>
                    <a:pt x="7333" y="6833"/>
                  </a:moveTo>
                  <a:cubicBezTo>
                    <a:pt x="7246" y="6700"/>
                    <a:pt x="7187" y="6599"/>
                    <a:pt x="7129" y="6566"/>
                  </a:cubicBezTo>
                  <a:cubicBezTo>
                    <a:pt x="6604" y="6132"/>
                    <a:pt x="6050" y="5798"/>
                    <a:pt x="5438" y="5498"/>
                  </a:cubicBezTo>
                  <a:cubicBezTo>
                    <a:pt x="5030" y="5297"/>
                    <a:pt x="4622" y="5064"/>
                    <a:pt x="4243" y="4830"/>
                  </a:cubicBezTo>
                  <a:cubicBezTo>
                    <a:pt x="4010" y="4697"/>
                    <a:pt x="3806" y="4530"/>
                    <a:pt x="3602" y="4396"/>
                  </a:cubicBezTo>
                  <a:cubicBezTo>
                    <a:pt x="3456" y="4296"/>
                    <a:pt x="3281" y="4229"/>
                    <a:pt x="3106" y="4129"/>
                  </a:cubicBezTo>
                  <a:cubicBezTo>
                    <a:pt x="3077" y="4096"/>
                    <a:pt x="2990" y="4129"/>
                    <a:pt x="2961" y="4162"/>
                  </a:cubicBezTo>
                  <a:cubicBezTo>
                    <a:pt x="2931" y="4196"/>
                    <a:pt x="2931" y="4296"/>
                    <a:pt x="2961" y="4329"/>
                  </a:cubicBezTo>
                  <a:cubicBezTo>
                    <a:pt x="3019" y="4429"/>
                    <a:pt x="3077" y="4563"/>
                    <a:pt x="3165" y="4630"/>
                  </a:cubicBezTo>
                  <a:cubicBezTo>
                    <a:pt x="3398" y="4797"/>
                    <a:pt x="3631" y="4930"/>
                    <a:pt x="3864" y="5064"/>
                  </a:cubicBezTo>
                  <a:cubicBezTo>
                    <a:pt x="4010" y="5131"/>
                    <a:pt x="4156" y="5164"/>
                    <a:pt x="4301" y="5264"/>
                  </a:cubicBezTo>
                  <a:cubicBezTo>
                    <a:pt x="4418" y="5331"/>
                    <a:pt x="4593" y="5431"/>
                    <a:pt x="4622" y="5531"/>
                  </a:cubicBezTo>
                  <a:cubicBezTo>
                    <a:pt x="4680" y="5731"/>
                    <a:pt x="4447" y="5731"/>
                    <a:pt x="4331" y="5798"/>
                  </a:cubicBezTo>
                  <a:cubicBezTo>
                    <a:pt x="4301" y="5798"/>
                    <a:pt x="4301" y="5832"/>
                    <a:pt x="4301" y="5832"/>
                  </a:cubicBezTo>
                  <a:cubicBezTo>
                    <a:pt x="4301" y="5898"/>
                    <a:pt x="4272" y="5965"/>
                    <a:pt x="4301" y="5965"/>
                  </a:cubicBezTo>
                  <a:cubicBezTo>
                    <a:pt x="4331" y="5999"/>
                    <a:pt x="4389" y="6032"/>
                    <a:pt x="4447" y="6032"/>
                  </a:cubicBezTo>
                  <a:cubicBezTo>
                    <a:pt x="5059" y="6199"/>
                    <a:pt x="5701" y="6332"/>
                    <a:pt x="6313" y="6499"/>
                  </a:cubicBezTo>
                  <a:cubicBezTo>
                    <a:pt x="6575" y="6566"/>
                    <a:pt x="6808" y="6700"/>
                    <a:pt x="7071" y="6766"/>
                  </a:cubicBezTo>
                  <a:cubicBezTo>
                    <a:pt x="7129" y="6867"/>
                    <a:pt x="7187" y="6867"/>
                    <a:pt x="7333" y="6833"/>
                  </a:cubicBezTo>
                  <a:close/>
                  <a:moveTo>
                    <a:pt x="3165" y="5731"/>
                  </a:moveTo>
                  <a:cubicBezTo>
                    <a:pt x="3223" y="5698"/>
                    <a:pt x="3281" y="5665"/>
                    <a:pt x="3340" y="5631"/>
                  </a:cubicBezTo>
                  <a:cubicBezTo>
                    <a:pt x="3310" y="5565"/>
                    <a:pt x="3281" y="5498"/>
                    <a:pt x="3223" y="5464"/>
                  </a:cubicBezTo>
                  <a:cubicBezTo>
                    <a:pt x="3106" y="5364"/>
                    <a:pt x="2990" y="5297"/>
                    <a:pt x="2844" y="5264"/>
                  </a:cubicBezTo>
                  <a:cubicBezTo>
                    <a:pt x="2786" y="5231"/>
                    <a:pt x="2698" y="5331"/>
                    <a:pt x="2640" y="5364"/>
                  </a:cubicBezTo>
                  <a:cubicBezTo>
                    <a:pt x="2611" y="5398"/>
                    <a:pt x="2669" y="5531"/>
                    <a:pt x="2698" y="5565"/>
                  </a:cubicBezTo>
                  <a:cubicBezTo>
                    <a:pt x="2844" y="5631"/>
                    <a:pt x="2990" y="5665"/>
                    <a:pt x="3165" y="5731"/>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67" name="Shape">
              <a:extLst>
                <a:ext uri="{FF2B5EF4-FFF2-40B4-BE49-F238E27FC236}">
                  <a16:creationId xmlns:a16="http://schemas.microsoft.com/office/drawing/2014/main" id="{57DB3842-A2FE-804B-A934-D5D1D959C78E}"/>
                </a:ext>
              </a:extLst>
            </p:cNvPr>
            <p:cNvSpPr/>
            <p:nvPr/>
          </p:nvSpPr>
          <p:spPr>
            <a:xfrm>
              <a:off x="9601199" y="6819899"/>
              <a:ext cx="202613" cy="212557"/>
            </a:xfrm>
            <a:custGeom>
              <a:avLst/>
              <a:gdLst/>
              <a:ahLst/>
              <a:cxnLst>
                <a:cxn ang="0">
                  <a:pos x="wd2" y="hd2"/>
                </a:cxn>
                <a:cxn ang="5400000">
                  <a:pos x="wd2" y="hd2"/>
                </a:cxn>
                <a:cxn ang="10800000">
                  <a:pos x="wd2" y="hd2"/>
                </a:cxn>
                <a:cxn ang="16200000">
                  <a:pos x="wd2" y="hd2"/>
                </a:cxn>
              </a:cxnLst>
              <a:rect l="0" t="0" r="r" b="b"/>
              <a:pathLst>
                <a:path w="21272" h="20540" extrusionOk="0">
                  <a:moveTo>
                    <a:pt x="51" y="12023"/>
                  </a:moveTo>
                  <a:cubicBezTo>
                    <a:pt x="-216" y="10673"/>
                    <a:pt x="584" y="9568"/>
                    <a:pt x="1917" y="8832"/>
                  </a:cubicBezTo>
                  <a:cubicBezTo>
                    <a:pt x="4717" y="7114"/>
                    <a:pt x="7517" y="5396"/>
                    <a:pt x="10317" y="3677"/>
                  </a:cubicBezTo>
                  <a:cubicBezTo>
                    <a:pt x="12051" y="2573"/>
                    <a:pt x="13917" y="1591"/>
                    <a:pt x="15784" y="609"/>
                  </a:cubicBezTo>
                  <a:cubicBezTo>
                    <a:pt x="18317" y="-618"/>
                    <a:pt x="19917" y="-4"/>
                    <a:pt x="20451" y="2573"/>
                  </a:cubicBezTo>
                  <a:cubicBezTo>
                    <a:pt x="20851" y="4659"/>
                    <a:pt x="20984" y="6746"/>
                    <a:pt x="21251" y="8832"/>
                  </a:cubicBezTo>
                  <a:cubicBezTo>
                    <a:pt x="21384" y="9814"/>
                    <a:pt x="20851" y="10550"/>
                    <a:pt x="20051" y="11164"/>
                  </a:cubicBezTo>
                  <a:cubicBezTo>
                    <a:pt x="18451" y="12268"/>
                    <a:pt x="16851" y="13373"/>
                    <a:pt x="15651" y="14723"/>
                  </a:cubicBezTo>
                  <a:cubicBezTo>
                    <a:pt x="15117" y="15337"/>
                    <a:pt x="14317" y="15705"/>
                    <a:pt x="13517" y="15582"/>
                  </a:cubicBezTo>
                  <a:cubicBezTo>
                    <a:pt x="11251" y="15337"/>
                    <a:pt x="9784" y="16564"/>
                    <a:pt x="8451" y="17791"/>
                  </a:cubicBezTo>
                  <a:cubicBezTo>
                    <a:pt x="7784" y="18405"/>
                    <a:pt x="7117" y="19141"/>
                    <a:pt x="6451" y="19755"/>
                  </a:cubicBezTo>
                  <a:cubicBezTo>
                    <a:pt x="5117" y="20982"/>
                    <a:pt x="3384" y="20737"/>
                    <a:pt x="2317" y="19264"/>
                  </a:cubicBezTo>
                  <a:cubicBezTo>
                    <a:pt x="2184" y="19018"/>
                    <a:pt x="2051" y="18896"/>
                    <a:pt x="1917" y="18650"/>
                  </a:cubicBezTo>
                  <a:cubicBezTo>
                    <a:pt x="1117" y="17668"/>
                    <a:pt x="51" y="13496"/>
                    <a:pt x="51" y="12023"/>
                  </a:cubicBezTo>
                  <a:close/>
                  <a:moveTo>
                    <a:pt x="18317" y="7237"/>
                  </a:moveTo>
                  <a:cubicBezTo>
                    <a:pt x="18051" y="5764"/>
                    <a:pt x="17917" y="4659"/>
                    <a:pt x="17517" y="3432"/>
                  </a:cubicBezTo>
                  <a:cubicBezTo>
                    <a:pt x="17384" y="2818"/>
                    <a:pt x="16717" y="2573"/>
                    <a:pt x="16184" y="2941"/>
                  </a:cubicBezTo>
                  <a:cubicBezTo>
                    <a:pt x="15651" y="3309"/>
                    <a:pt x="15117" y="3677"/>
                    <a:pt x="14584" y="4046"/>
                  </a:cubicBezTo>
                  <a:cubicBezTo>
                    <a:pt x="12717" y="5518"/>
                    <a:pt x="10851" y="6868"/>
                    <a:pt x="8584" y="7973"/>
                  </a:cubicBezTo>
                  <a:cubicBezTo>
                    <a:pt x="6851" y="8832"/>
                    <a:pt x="5517" y="10182"/>
                    <a:pt x="4051" y="11409"/>
                  </a:cubicBezTo>
                  <a:cubicBezTo>
                    <a:pt x="3384" y="12023"/>
                    <a:pt x="3117" y="12759"/>
                    <a:pt x="3117" y="13618"/>
                  </a:cubicBezTo>
                  <a:cubicBezTo>
                    <a:pt x="3117" y="14232"/>
                    <a:pt x="3251" y="14968"/>
                    <a:pt x="3384" y="15582"/>
                  </a:cubicBezTo>
                  <a:cubicBezTo>
                    <a:pt x="3651" y="16932"/>
                    <a:pt x="4184" y="17055"/>
                    <a:pt x="5384" y="16318"/>
                  </a:cubicBezTo>
                  <a:cubicBezTo>
                    <a:pt x="6451" y="15705"/>
                    <a:pt x="7517" y="14968"/>
                    <a:pt x="8584" y="14232"/>
                  </a:cubicBezTo>
                  <a:cubicBezTo>
                    <a:pt x="10984" y="12759"/>
                    <a:pt x="13517" y="11287"/>
                    <a:pt x="15917" y="9691"/>
                  </a:cubicBezTo>
                  <a:cubicBezTo>
                    <a:pt x="16317" y="9446"/>
                    <a:pt x="16717" y="9200"/>
                    <a:pt x="16984" y="8832"/>
                  </a:cubicBezTo>
                  <a:cubicBezTo>
                    <a:pt x="17784" y="8341"/>
                    <a:pt x="18051" y="7727"/>
                    <a:pt x="18317" y="7237"/>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68" name="Shape">
              <a:extLst>
                <a:ext uri="{FF2B5EF4-FFF2-40B4-BE49-F238E27FC236}">
                  <a16:creationId xmlns:a16="http://schemas.microsoft.com/office/drawing/2014/main" id="{D0AFBF49-744E-3548-BA23-A812879313C7}"/>
                </a:ext>
              </a:extLst>
            </p:cNvPr>
            <p:cNvSpPr/>
            <p:nvPr/>
          </p:nvSpPr>
          <p:spPr>
            <a:xfrm>
              <a:off x="9664700" y="7010399"/>
              <a:ext cx="125413" cy="86760"/>
            </a:xfrm>
            <a:custGeom>
              <a:avLst/>
              <a:gdLst/>
              <a:ahLst/>
              <a:cxnLst>
                <a:cxn ang="0">
                  <a:pos x="wd2" y="hd2"/>
                </a:cxn>
                <a:cxn ang="5400000">
                  <a:pos x="wd2" y="hd2"/>
                </a:cxn>
                <a:cxn ang="10800000">
                  <a:pos x="wd2" y="hd2"/>
                </a:cxn>
                <a:cxn ang="16200000">
                  <a:pos x="wd2" y="hd2"/>
                </a:cxn>
              </a:cxnLst>
              <a:rect l="0" t="0" r="r" b="b"/>
              <a:pathLst>
                <a:path w="21545" h="20783" extrusionOk="0">
                  <a:moveTo>
                    <a:pt x="21545" y="1840"/>
                  </a:moveTo>
                  <a:cubicBezTo>
                    <a:pt x="21545" y="2144"/>
                    <a:pt x="21545" y="2753"/>
                    <a:pt x="21327" y="2753"/>
                  </a:cubicBezTo>
                  <a:cubicBezTo>
                    <a:pt x="21109" y="3361"/>
                    <a:pt x="20890" y="3665"/>
                    <a:pt x="20454" y="3970"/>
                  </a:cubicBezTo>
                  <a:cubicBezTo>
                    <a:pt x="14563" y="7316"/>
                    <a:pt x="10418" y="14313"/>
                    <a:pt x="4963" y="18877"/>
                  </a:cubicBezTo>
                  <a:cubicBezTo>
                    <a:pt x="4090" y="19485"/>
                    <a:pt x="3218" y="20398"/>
                    <a:pt x="2127" y="20702"/>
                  </a:cubicBezTo>
                  <a:cubicBezTo>
                    <a:pt x="1472" y="21006"/>
                    <a:pt x="600" y="20398"/>
                    <a:pt x="163" y="19789"/>
                  </a:cubicBezTo>
                  <a:cubicBezTo>
                    <a:pt x="-55" y="19485"/>
                    <a:pt x="-55" y="17964"/>
                    <a:pt x="163" y="17355"/>
                  </a:cubicBezTo>
                  <a:cubicBezTo>
                    <a:pt x="1036" y="14922"/>
                    <a:pt x="2345" y="13096"/>
                    <a:pt x="3872" y="11879"/>
                  </a:cubicBezTo>
                  <a:cubicBezTo>
                    <a:pt x="6490" y="9750"/>
                    <a:pt x="8672" y="7316"/>
                    <a:pt x="11291" y="5187"/>
                  </a:cubicBezTo>
                  <a:cubicBezTo>
                    <a:pt x="13690" y="3361"/>
                    <a:pt x="16309" y="1840"/>
                    <a:pt x="18927" y="319"/>
                  </a:cubicBezTo>
                  <a:cubicBezTo>
                    <a:pt x="20454" y="-594"/>
                    <a:pt x="21545" y="623"/>
                    <a:pt x="21545" y="1840"/>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69" name="Shape">
              <a:extLst>
                <a:ext uri="{FF2B5EF4-FFF2-40B4-BE49-F238E27FC236}">
                  <a16:creationId xmlns:a16="http://schemas.microsoft.com/office/drawing/2014/main" id="{FB4BD8EF-FA96-8647-A902-228F7562E84C}"/>
                </a:ext>
              </a:extLst>
            </p:cNvPr>
            <p:cNvSpPr/>
            <p:nvPr/>
          </p:nvSpPr>
          <p:spPr>
            <a:xfrm>
              <a:off x="9715499" y="7073899"/>
              <a:ext cx="40203" cy="29265"/>
            </a:xfrm>
            <a:custGeom>
              <a:avLst/>
              <a:gdLst/>
              <a:ahLst/>
              <a:cxnLst>
                <a:cxn ang="0">
                  <a:pos x="wd2" y="hd2"/>
                </a:cxn>
                <a:cxn ang="5400000">
                  <a:pos x="wd2" y="hd2"/>
                </a:cxn>
                <a:cxn ang="10800000">
                  <a:pos x="wd2" y="hd2"/>
                </a:cxn>
                <a:cxn ang="16200000">
                  <a:pos x="wd2" y="hd2"/>
                </a:cxn>
              </a:cxnLst>
              <a:rect l="0" t="0" r="r" b="b"/>
              <a:pathLst>
                <a:path w="20110" h="18433" extrusionOk="0">
                  <a:moveTo>
                    <a:pt x="20110" y="2400"/>
                  </a:moveTo>
                  <a:cubicBezTo>
                    <a:pt x="19475" y="4800"/>
                    <a:pt x="18839" y="7200"/>
                    <a:pt x="18204" y="8000"/>
                  </a:cubicBezTo>
                  <a:cubicBezTo>
                    <a:pt x="15663" y="10400"/>
                    <a:pt x="13122" y="12800"/>
                    <a:pt x="10580" y="14400"/>
                  </a:cubicBezTo>
                  <a:cubicBezTo>
                    <a:pt x="7404" y="16000"/>
                    <a:pt x="2957" y="21600"/>
                    <a:pt x="416" y="16000"/>
                  </a:cubicBezTo>
                  <a:cubicBezTo>
                    <a:pt x="-1490" y="11200"/>
                    <a:pt x="3592" y="8000"/>
                    <a:pt x="6769" y="5600"/>
                  </a:cubicBezTo>
                  <a:cubicBezTo>
                    <a:pt x="9310" y="3200"/>
                    <a:pt x="13122" y="1600"/>
                    <a:pt x="16298" y="0"/>
                  </a:cubicBezTo>
                  <a:cubicBezTo>
                    <a:pt x="16933" y="0"/>
                    <a:pt x="18204" y="1600"/>
                    <a:pt x="20110" y="2400"/>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70" name="Shape">
              <a:extLst>
                <a:ext uri="{FF2B5EF4-FFF2-40B4-BE49-F238E27FC236}">
                  <a16:creationId xmlns:a16="http://schemas.microsoft.com/office/drawing/2014/main" id="{BB695081-17E7-B84E-89B9-BFC175562846}"/>
                </a:ext>
              </a:extLst>
            </p:cNvPr>
            <p:cNvSpPr/>
            <p:nvPr/>
          </p:nvSpPr>
          <p:spPr>
            <a:xfrm>
              <a:off x="9436100" y="6946899"/>
              <a:ext cx="74931" cy="288790"/>
            </a:xfrm>
            <a:custGeom>
              <a:avLst/>
              <a:gdLst/>
              <a:ahLst/>
              <a:cxnLst>
                <a:cxn ang="0">
                  <a:pos x="wd2" y="hd2"/>
                </a:cxn>
                <a:cxn ang="5400000">
                  <a:pos x="wd2" y="hd2"/>
                </a:cxn>
                <a:cxn ang="10800000">
                  <a:pos x="wd2" y="hd2"/>
                </a:cxn>
                <a:cxn ang="16200000">
                  <a:pos x="wd2" y="hd2"/>
                </a:cxn>
              </a:cxnLst>
              <a:rect l="0" t="0" r="r" b="b"/>
              <a:pathLst>
                <a:path w="21600" h="21542" extrusionOk="0">
                  <a:moveTo>
                    <a:pt x="21600" y="19174"/>
                  </a:moveTo>
                  <a:cubicBezTo>
                    <a:pt x="21234" y="19931"/>
                    <a:pt x="21234" y="20500"/>
                    <a:pt x="20136" y="20974"/>
                  </a:cubicBezTo>
                  <a:cubicBezTo>
                    <a:pt x="19403" y="21258"/>
                    <a:pt x="17939" y="21542"/>
                    <a:pt x="16475" y="21542"/>
                  </a:cubicBezTo>
                  <a:cubicBezTo>
                    <a:pt x="15376" y="21542"/>
                    <a:pt x="13912" y="21258"/>
                    <a:pt x="13546" y="21068"/>
                  </a:cubicBezTo>
                  <a:cubicBezTo>
                    <a:pt x="12814" y="20595"/>
                    <a:pt x="12081" y="20121"/>
                    <a:pt x="12081" y="19553"/>
                  </a:cubicBezTo>
                  <a:cubicBezTo>
                    <a:pt x="12081" y="18416"/>
                    <a:pt x="11715" y="17279"/>
                    <a:pt x="9885" y="16142"/>
                  </a:cubicBezTo>
                  <a:cubicBezTo>
                    <a:pt x="9153" y="15763"/>
                    <a:pt x="9153" y="15195"/>
                    <a:pt x="9153" y="14816"/>
                  </a:cubicBezTo>
                  <a:cubicBezTo>
                    <a:pt x="8420" y="11595"/>
                    <a:pt x="6224" y="8374"/>
                    <a:pt x="3295" y="5247"/>
                  </a:cubicBezTo>
                  <a:cubicBezTo>
                    <a:pt x="1831" y="3826"/>
                    <a:pt x="1098" y="2405"/>
                    <a:pt x="0" y="984"/>
                  </a:cubicBezTo>
                  <a:cubicBezTo>
                    <a:pt x="0" y="795"/>
                    <a:pt x="0" y="605"/>
                    <a:pt x="0" y="510"/>
                  </a:cubicBezTo>
                  <a:cubicBezTo>
                    <a:pt x="366" y="321"/>
                    <a:pt x="1098" y="131"/>
                    <a:pt x="1831" y="37"/>
                  </a:cubicBezTo>
                  <a:cubicBezTo>
                    <a:pt x="2197" y="-58"/>
                    <a:pt x="3295" y="37"/>
                    <a:pt x="3661" y="226"/>
                  </a:cubicBezTo>
                  <a:cubicBezTo>
                    <a:pt x="4759" y="700"/>
                    <a:pt x="5858" y="1079"/>
                    <a:pt x="6224" y="1647"/>
                  </a:cubicBezTo>
                  <a:cubicBezTo>
                    <a:pt x="9519" y="6100"/>
                    <a:pt x="15010" y="10458"/>
                    <a:pt x="16841" y="14910"/>
                  </a:cubicBezTo>
                  <a:cubicBezTo>
                    <a:pt x="17207" y="15668"/>
                    <a:pt x="18305" y="16332"/>
                    <a:pt x="19037" y="17089"/>
                  </a:cubicBezTo>
                  <a:cubicBezTo>
                    <a:pt x="19769" y="17753"/>
                    <a:pt x="20868" y="18510"/>
                    <a:pt x="21600" y="19174"/>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grpSp>
      <p:grpSp>
        <p:nvGrpSpPr>
          <p:cNvPr id="71" name="Group 70">
            <a:extLst>
              <a:ext uri="{FF2B5EF4-FFF2-40B4-BE49-F238E27FC236}">
                <a16:creationId xmlns:a16="http://schemas.microsoft.com/office/drawing/2014/main" id="{52451A33-C7A8-6748-A198-115292838D3C}"/>
              </a:ext>
            </a:extLst>
          </p:cNvPr>
          <p:cNvGrpSpPr/>
          <p:nvPr userDrawn="1"/>
        </p:nvGrpSpPr>
        <p:grpSpPr>
          <a:xfrm>
            <a:off x="9540531" y="5320618"/>
            <a:ext cx="958796" cy="710463"/>
            <a:chOff x="3022600" y="8508999"/>
            <a:chExt cx="1004581" cy="744388"/>
          </a:xfrm>
          <a:solidFill>
            <a:schemeClr val="accent3"/>
          </a:solidFill>
        </p:grpSpPr>
        <p:sp>
          <p:nvSpPr>
            <p:cNvPr id="72" name="Shape">
              <a:extLst>
                <a:ext uri="{FF2B5EF4-FFF2-40B4-BE49-F238E27FC236}">
                  <a16:creationId xmlns:a16="http://schemas.microsoft.com/office/drawing/2014/main" id="{5F9A3124-00F4-6C4D-B6D4-C33254D20BE6}"/>
                </a:ext>
              </a:extLst>
            </p:cNvPr>
            <p:cNvSpPr/>
            <p:nvPr/>
          </p:nvSpPr>
          <p:spPr>
            <a:xfrm>
              <a:off x="3022600" y="8508999"/>
              <a:ext cx="1004581" cy="744388"/>
            </a:xfrm>
            <a:custGeom>
              <a:avLst/>
              <a:gdLst/>
              <a:ahLst/>
              <a:cxnLst>
                <a:cxn ang="0">
                  <a:pos x="wd2" y="hd2"/>
                </a:cxn>
                <a:cxn ang="5400000">
                  <a:pos x="wd2" y="hd2"/>
                </a:cxn>
                <a:cxn ang="10800000">
                  <a:pos x="wd2" y="hd2"/>
                </a:cxn>
                <a:cxn ang="16200000">
                  <a:pos x="wd2" y="hd2"/>
                </a:cxn>
              </a:cxnLst>
              <a:rect l="0" t="0" r="r" b="b"/>
              <a:pathLst>
                <a:path w="21519" h="21314" extrusionOk="0">
                  <a:moveTo>
                    <a:pt x="6644" y="15619"/>
                  </a:moveTo>
                  <a:cubicBezTo>
                    <a:pt x="6644" y="15401"/>
                    <a:pt x="6644" y="15037"/>
                    <a:pt x="6698" y="14637"/>
                  </a:cubicBezTo>
                  <a:cubicBezTo>
                    <a:pt x="6726" y="14274"/>
                    <a:pt x="6644" y="14019"/>
                    <a:pt x="6454" y="13801"/>
                  </a:cubicBezTo>
                  <a:cubicBezTo>
                    <a:pt x="6372" y="13692"/>
                    <a:pt x="6263" y="13619"/>
                    <a:pt x="6182" y="13510"/>
                  </a:cubicBezTo>
                  <a:cubicBezTo>
                    <a:pt x="6018" y="13292"/>
                    <a:pt x="5855" y="13037"/>
                    <a:pt x="5746" y="12783"/>
                  </a:cubicBezTo>
                  <a:cubicBezTo>
                    <a:pt x="5474" y="12201"/>
                    <a:pt x="5229" y="11583"/>
                    <a:pt x="4957" y="11001"/>
                  </a:cubicBezTo>
                  <a:cubicBezTo>
                    <a:pt x="4740" y="10528"/>
                    <a:pt x="4658" y="10492"/>
                    <a:pt x="4277" y="10746"/>
                  </a:cubicBezTo>
                  <a:cubicBezTo>
                    <a:pt x="4223" y="10783"/>
                    <a:pt x="4168" y="10819"/>
                    <a:pt x="4087" y="10855"/>
                  </a:cubicBezTo>
                  <a:cubicBezTo>
                    <a:pt x="3788" y="11001"/>
                    <a:pt x="3679" y="11292"/>
                    <a:pt x="3733" y="11765"/>
                  </a:cubicBezTo>
                  <a:cubicBezTo>
                    <a:pt x="3815" y="12455"/>
                    <a:pt x="3842" y="13146"/>
                    <a:pt x="3924" y="13837"/>
                  </a:cubicBezTo>
                  <a:cubicBezTo>
                    <a:pt x="4032" y="14965"/>
                    <a:pt x="3951" y="15146"/>
                    <a:pt x="3107" y="15365"/>
                  </a:cubicBezTo>
                  <a:cubicBezTo>
                    <a:pt x="2699" y="15474"/>
                    <a:pt x="2291" y="15619"/>
                    <a:pt x="1883" y="15765"/>
                  </a:cubicBezTo>
                  <a:cubicBezTo>
                    <a:pt x="1774" y="15801"/>
                    <a:pt x="1666" y="15874"/>
                    <a:pt x="1557" y="15874"/>
                  </a:cubicBezTo>
                  <a:cubicBezTo>
                    <a:pt x="1258" y="15910"/>
                    <a:pt x="1013" y="15619"/>
                    <a:pt x="1013" y="15255"/>
                  </a:cubicBezTo>
                  <a:cubicBezTo>
                    <a:pt x="1013" y="14855"/>
                    <a:pt x="904" y="14455"/>
                    <a:pt x="877" y="14092"/>
                  </a:cubicBezTo>
                  <a:cubicBezTo>
                    <a:pt x="795" y="13474"/>
                    <a:pt x="795" y="12819"/>
                    <a:pt x="795" y="12165"/>
                  </a:cubicBezTo>
                  <a:cubicBezTo>
                    <a:pt x="795" y="11874"/>
                    <a:pt x="795" y="11655"/>
                    <a:pt x="686" y="11401"/>
                  </a:cubicBezTo>
                  <a:cubicBezTo>
                    <a:pt x="605" y="11219"/>
                    <a:pt x="605" y="10965"/>
                    <a:pt x="577" y="10746"/>
                  </a:cubicBezTo>
                  <a:cubicBezTo>
                    <a:pt x="523" y="10201"/>
                    <a:pt x="469" y="9655"/>
                    <a:pt x="414" y="9074"/>
                  </a:cubicBezTo>
                  <a:cubicBezTo>
                    <a:pt x="387" y="8928"/>
                    <a:pt x="360" y="8746"/>
                    <a:pt x="387" y="8601"/>
                  </a:cubicBezTo>
                  <a:cubicBezTo>
                    <a:pt x="414" y="7765"/>
                    <a:pt x="305" y="6965"/>
                    <a:pt x="224" y="6128"/>
                  </a:cubicBezTo>
                  <a:cubicBezTo>
                    <a:pt x="224" y="6055"/>
                    <a:pt x="197" y="5983"/>
                    <a:pt x="197" y="5946"/>
                  </a:cubicBezTo>
                  <a:cubicBezTo>
                    <a:pt x="197" y="4746"/>
                    <a:pt x="115" y="3546"/>
                    <a:pt x="6" y="2346"/>
                  </a:cubicBezTo>
                  <a:cubicBezTo>
                    <a:pt x="-21" y="2055"/>
                    <a:pt x="33" y="1801"/>
                    <a:pt x="251" y="1655"/>
                  </a:cubicBezTo>
                  <a:cubicBezTo>
                    <a:pt x="632" y="1365"/>
                    <a:pt x="986" y="1037"/>
                    <a:pt x="1312" y="674"/>
                  </a:cubicBezTo>
                  <a:cubicBezTo>
                    <a:pt x="1584" y="383"/>
                    <a:pt x="1965" y="237"/>
                    <a:pt x="2291" y="55"/>
                  </a:cubicBezTo>
                  <a:cubicBezTo>
                    <a:pt x="2563" y="-90"/>
                    <a:pt x="2835" y="55"/>
                    <a:pt x="3026" y="419"/>
                  </a:cubicBezTo>
                  <a:cubicBezTo>
                    <a:pt x="3216" y="783"/>
                    <a:pt x="3434" y="1146"/>
                    <a:pt x="3624" y="1474"/>
                  </a:cubicBezTo>
                  <a:cubicBezTo>
                    <a:pt x="3842" y="1874"/>
                    <a:pt x="4087" y="2237"/>
                    <a:pt x="4304" y="2637"/>
                  </a:cubicBezTo>
                  <a:cubicBezTo>
                    <a:pt x="4576" y="3110"/>
                    <a:pt x="4849" y="3546"/>
                    <a:pt x="5093" y="4019"/>
                  </a:cubicBezTo>
                  <a:cubicBezTo>
                    <a:pt x="5229" y="4237"/>
                    <a:pt x="5338" y="4492"/>
                    <a:pt x="5501" y="4710"/>
                  </a:cubicBezTo>
                  <a:cubicBezTo>
                    <a:pt x="6127" y="5619"/>
                    <a:pt x="6644" y="6637"/>
                    <a:pt x="7134" y="7692"/>
                  </a:cubicBezTo>
                  <a:cubicBezTo>
                    <a:pt x="7188" y="7801"/>
                    <a:pt x="7215" y="7874"/>
                    <a:pt x="7270" y="7983"/>
                  </a:cubicBezTo>
                  <a:cubicBezTo>
                    <a:pt x="7297" y="8055"/>
                    <a:pt x="7378" y="8128"/>
                    <a:pt x="7433" y="8092"/>
                  </a:cubicBezTo>
                  <a:cubicBezTo>
                    <a:pt x="7487" y="8092"/>
                    <a:pt x="7515" y="7983"/>
                    <a:pt x="7542" y="7910"/>
                  </a:cubicBezTo>
                  <a:cubicBezTo>
                    <a:pt x="7569" y="7728"/>
                    <a:pt x="7569" y="7510"/>
                    <a:pt x="7569" y="7328"/>
                  </a:cubicBezTo>
                  <a:cubicBezTo>
                    <a:pt x="7542" y="6419"/>
                    <a:pt x="7596" y="5510"/>
                    <a:pt x="7678" y="4601"/>
                  </a:cubicBezTo>
                  <a:cubicBezTo>
                    <a:pt x="7678" y="4492"/>
                    <a:pt x="7705" y="4383"/>
                    <a:pt x="7705" y="4274"/>
                  </a:cubicBezTo>
                  <a:cubicBezTo>
                    <a:pt x="7732" y="4055"/>
                    <a:pt x="7841" y="3910"/>
                    <a:pt x="8004" y="3910"/>
                  </a:cubicBezTo>
                  <a:cubicBezTo>
                    <a:pt x="8276" y="3910"/>
                    <a:pt x="8521" y="3728"/>
                    <a:pt x="8766" y="3619"/>
                  </a:cubicBezTo>
                  <a:cubicBezTo>
                    <a:pt x="9174" y="3437"/>
                    <a:pt x="9636" y="3437"/>
                    <a:pt x="10044" y="3619"/>
                  </a:cubicBezTo>
                  <a:cubicBezTo>
                    <a:pt x="10725" y="3946"/>
                    <a:pt x="11405" y="4346"/>
                    <a:pt x="12058" y="4783"/>
                  </a:cubicBezTo>
                  <a:cubicBezTo>
                    <a:pt x="12411" y="5001"/>
                    <a:pt x="12738" y="5328"/>
                    <a:pt x="12983" y="5801"/>
                  </a:cubicBezTo>
                  <a:cubicBezTo>
                    <a:pt x="13010" y="5874"/>
                    <a:pt x="13064" y="5946"/>
                    <a:pt x="13119" y="5983"/>
                  </a:cubicBezTo>
                  <a:cubicBezTo>
                    <a:pt x="13227" y="6092"/>
                    <a:pt x="13336" y="6092"/>
                    <a:pt x="13418" y="5946"/>
                  </a:cubicBezTo>
                  <a:cubicBezTo>
                    <a:pt x="13472" y="5801"/>
                    <a:pt x="13527" y="5619"/>
                    <a:pt x="13581" y="5474"/>
                  </a:cubicBezTo>
                  <a:cubicBezTo>
                    <a:pt x="13690" y="4965"/>
                    <a:pt x="13880" y="4528"/>
                    <a:pt x="14152" y="4165"/>
                  </a:cubicBezTo>
                  <a:cubicBezTo>
                    <a:pt x="14452" y="3765"/>
                    <a:pt x="14724" y="3328"/>
                    <a:pt x="14996" y="2928"/>
                  </a:cubicBezTo>
                  <a:cubicBezTo>
                    <a:pt x="15349" y="2419"/>
                    <a:pt x="15785" y="2128"/>
                    <a:pt x="16301" y="2055"/>
                  </a:cubicBezTo>
                  <a:cubicBezTo>
                    <a:pt x="16845" y="1946"/>
                    <a:pt x="17390" y="1765"/>
                    <a:pt x="17934" y="1801"/>
                  </a:cubicBezTo>
                  <a:cubicBezTo>
                    <a:pt x="18315" y="1837"/>
                    <a:pt x="18668" y="1946"/>
                    <a:pt x="18995" y="2165"/>
                  </a:cubicBezTo>
                  <a:cubicBezTo>
                    <a:pt x="19185" y="2310"/>
                    <a:pt x="19321" y="2492"/>
                    <a:pt x="19457" y="2746"/>
                  </a:cubicBezTo>
                  <a:cubicBezTo>
                    <a:pt x="19729" y="3365"/>
                    <a:pt x="19784" y="4019"/>
                    <a:pt x="19648" y="4746"/>
                  </a:cubicBezTo>
                  <a:cubicBezTo>
                    <a:pt x="19566" y="5183"/>
                    <a:pt x="19539" y="5655"/>
                    <a:pt x="19484" y="6128"/>
                  </a:cubicBezTo>
                  <a:cubicBezTo>
                    <a:pt x="19457" y="6274"/>
                    <a:pt x="19457" y="6455"/>
                    <a:pt x="19403" y="6601"/>
                  </a:cubicBezTo>
                  <a:cubicBezTo>
                    <a:pt x="19294" y="7001"/>
                    <a:pt x="19076" y="7183"/>
                    <a:pt x="18777" y="7074"/>
                  </a:cubicBezTo>
                  <a:cubicBezTo>
                    <a:pt x="18369" y="6928"/>
                    <a:pt x="18015" y="7037"/>
                    <a:pt x="17662" y="7255"/>
                  </a:cubicBezTo>
                  <a:cubicBezTo>
                    <a:pt x="17281" y="7510"/>
                    <a:pt x="16982" y="7874"/>
                    <a:pt x="16791" y="8419"/>
                  </a:cubicBezTo>
                  <a:cubicBezTo>
                    <a:pt x="16655" y="8819"/>
                    <a:pt x="16492" y="9219"/>
                    <a:pt x="16437" y="9655"/>
                  </a:cubicBezTo>
                  <a:cubicBezTo>
                    <a:pt x="16356" y="10455"/>
                    <a:pt x="16900" y="11219"/>
                    <a:pt x="17471" y="11183"/>
                  </a:cubicBezTo>
                  <a:cubicBezTo>
                    <a:pt x="17934" y="11146"/>
                    <a:pt x="18342" y="10892"/>
                    <a:pt x="18723" y="10565"/>
                  </a:cubicBezTo>
                  <a:cubicBezTo>
                    <a:pt x="18831" y="10455"/>
                    <a:pt x="18940" y="10346"/>
                    <a:pt x="19049" y="10237"/>
                  </a:cubicBezTo>
                  <a:cubicBezTo>
                    <a:pt x="19539" y="9837"/>
                    <a:pt x="20137" y="9983"/>
                    <a:pt x="20409" y="10565"/>
                  </a:cubicBezTo>
                  <a:cubicBezTo>
                    <a:pt x="20681" y="11146"/>
                    <a:pt x="21008" y="11655"/>
                    <a:pt x="21307" y="12165"/>
                  </a:cubicBezTo>
                  <a:cubicBezTo>
                    <a:pt x="21579" y="12637"/>
                    <a:pt x="21579" y="13146"/>
                    <a:pt x="21361" y="13655"/>
                  </a:cubicBezTo>
                  <a:cubicBezTo>
                    <a:pt x="21171" y="14092"/>
                    <a:pt x="20899" y="14419"/>
                    <a:pt x="20572" y="14674"/>
                  </a:cubicBezTo>
                  <a:cubicBezTo>
                    <a:pt x="19648" y="15437"/>
                    <a:pt x="18641" y="15910"/>
                    <a:pt x="17580" y="16055"/>
                  </a:cubicBezTo>
                  <a:cubicBezTo>
                    <a:pt x="16764" y="16165"/>
                    <a:pt x="15975" y="16019"/>
                    <a:pt x="15240" y="15583"/>
                  </a:cubicBezTo>
                  <a:cubicBezTo>
                    <a:pt x="14914" y="15365"/>
                    <a:pt x="14642" y="14965"/>
                    <a:pt x="14343" y="14637"/>
                  </a:cubicBezTo>
                  <a:cubicBezTo>
                    <a:pt x="14234" y="14528"/>
                    <a:pt x="14180" y="14346"/>
                    <a:pt x="14071" y="14237"/>
                  </a:cubicBezTo>
                  <a:cubicBezTo>
                    <a:pt x="13799" y="13946"/>
                    <a:pt x="13635" y="13583"/>
                    <a:pt x="13472" y="13183"/>
                  </a:cubicBezTo>
                  <a:cubicBezTo>
                    <a:pt x="13391" y="13001"/>
                    <a:pt x="13309" y="12783"/>
                    <a:pt x="13200" y="12601"/>
                  </a:cubicBezTo>
                  <a:cubicBezTo>
                    <a:pt x="13146" y="12492"/>
                    <a:pt x="13064" y="12383"/>
                    <a:pt x="12983" y="12346"/>
                  </a:cubicBezTo>
                  <a:cubicBezTo>
                    <a:pt x="12874" y="12274"/>
                    <a:pt x="12765" y="12310"/>
                    <a:pt x="12656" y="12455"/>
                  </a:cubicBezTo>
                  <a:cubicBezTo>
                    <a:pt x="12574" y="12565"/>
                    <a:pt x="12602" y="12710"/>
                    <a:pt x="12656" y="12819"/>
                  </a:cubicBezTo>
                  <a:cubicBezTo>
                    <a:pt x="12847" y="13074"/>
                    <a:pt x="13037" y="13328"/>
                    <a:pt x="13227" y="13583"/>
                  </a:cubicBezTo>
                  <a:cubicBezTo>
                    <a:pt x="13472" y="13874"/>
                    <a:pt x="13635" y="14237"/>
                    <a:pt x="13635" y="14674"/>
                  </a:cubicBezTo>
                  <a:cubicBezTo>
                    <a:pt x="13635" y="14746"/>
                    <a:pt x="13635" y="14855"/>
                    <a:pt x="13663" y="14928"/>
                  </a:cubicBezTo>
                  <a:cubicBezTo>
                    <a:pt x="13880" y="15765"/>
                    <a:pt x="13717" y="16565"/>
                    <a:pt x="13635" y="17365"/>
                  </a:cubicBezTo>
                  <a:cubicBezTo>
                    <a:pt x="13608" y="17692"/>
                    <a:pt x="13499" y="18019"/>
                    <a:pt x="13363" y="18274"/>
                  </a:cubicBezTo>
                  <a:cubicBezTo>
                    <a:pt x="13282" y="18419"/>
                    <a:pt x="13227" y="18565"/>
                    <a:pt x="13146" y="18710"/>
                  </a:cubicBezTo>
                  <a:cubicBezTo>
                    <a:pt x="12792" y="19510"/>
                    <a:pt x="12330" y="20092"/>
                    <a:pt x="11677" y="20455"/>
                  </a:cubicBezTo>
                  <a:cubicBezTo>
                    <a:pt x="11595" y="20492"/>
                    <a:pt x="11486" y="20565"/>
                    <a:pt x="11405" y="20637"/>
                  </a:cubicBezTo>
                  <a:cubicBezTo>
                    <a:pt x="10969" y="20928"/>
                    <a:pt x="10534" y="21183"/>
                    <a:pt x="10017" y="21146"/>
                  </a:cubicBezTo>
                  <a:cubicBezTo>
                    <a:pt x="9963" y="21146"/>
                    <a:pt x="9881" y="21146"/>
                    <a:pt x="9827" y="21183"/>
                  </a:cubicBezTo>
                  <a:cubicBezTo>
                    <a:pt x="8984" y="21510"/>
                    <a:pt x="8167" y="21146"/>
                    <a:pt x="7351" y="20928"/>
                  </a:cubicBezTo>
                  <a:cubicBezTo>
                    <a:pt x="7052" y="20855"/>
                    <a:pt x="6834" y="20637"/>
                    <a:pt x="6698" y="20237"/>
                  </a:cubicBezTo>
                  <a:cubicBezTo>
                    <a:pt x="6644" y="20092"/>
                    <a:pt x="6590" y="19946"/>
                    <a:pt x="6508" y="19837"/>
                  </a:cubicBezTo>
                  <a:cubicBezTo>
                    <a:pt x="6290" y="19510"/>
                    <a:pt x="6263" y="19146"/>
                    <a:pt x="6345" y="18783"/>
                  </a:cubicBezTo>
                  <a:cubicBezTo>
                    <a:pt x="6644" y="17801"/>
                    <a:pt x="6671" y="16819"/>
                    <a:pt x="6644" y="15619"/>
                  </a:cubicBezTo>
                  <a:close/>
                  <a:moveTo>
                    <a:pt x="9500" y="4637"/>
                  </a:moveTo>
                  <a:cubicBezTo>
                    <a:pt x="9283" y="4674"/>
                    <a:pt x="9201" y="4674"/>
                    <a:pt x="9092" y="4674"/>
                  </a:cubicBezTo>
                  <a:cubicBezTo>
                    <a:pt x="8657" y="4746"/>
                    <a:pt x="8521" y="4965"/>
                    <a:pt x="8467" y="5546"/>
                  </a:cubicBezTo>
                  <a:cubicBezTo>
                    <a:pt x="8467" y="5801"/>
                    <a:pt x="8467" y="6019"/>
                    <a:pt x="8467" y="6274"/>
                  </a:cubicBezTo>
                  <a:cubicBezTo>
                    <a:pt x="8467" y="7183"/>
                    <a:pt x="8521" y="8092"/>
                    <a:pt x="8303" y="9001"/>
                  </a:cubicBezTo>
                  <a:cubicBezTo>
                    <a:pt x="8195" y="9437"/>
                    <a:pt x="8303" y="9837"/>
                    <a:pt x="8521" y="10201"/>
                  </a:cubicBezTo>
                  <a:cubicBezTo>
                    <a:pt x="8657" y="10455"/>
                    <a:pt x="8820" y="10674"/>
                    <a:pt x="8956" y="10928"/>
                  </a:cubicBezTo>
                  <a:cubicBezTo>
                    <a:pt x="9038" y="11074"/>
                    <a:pt x="9120" y="11219"/>
                    <a:pt x="9174" y="11365"/>
                  </a:cubicBezTo>
                  <a:cubicBezTo>
                    <a:pt x="9283" y="11692"/>
                    <a:pt x="9120" y="12892"/>
                    <a:pt x="8929" y="13110"/>
                  </a:cubicBezTo>
                  <a:cubicBezTo>
                    <a:pt x="8793" y="13255"/>
                    <a:pt x="8630" y="13437"/>
                    <a:pt x="8467" y="13474"/>
                  </a:cubicBezTo>
                  <a:cubicBezTo>
                    <a:pt x="7977" y="13619"/>
                    <a:pt x="7841" y="14055"/>
                    <a:pt x="7814" y="14637"/>
                  </a:cubicBezTo>
                  <a:cubicBezTo>
                    <a:pt x="7814" y="14855"/>
                    <a:pt x="7787" y="15074"/>
                    <a:pt x="7787" y="15292"/>
                  </a:cubicBezTo>
                  <a:cubicBezTo>
                    <a:pt x="7759" y="15910"/>
                    <a:pt x="7732" y="16492"/>
                    <a:pt x="7705" y="17110"/>
                  </a:cubicBezTo>
                  <a:cubicBezTo>
                    <a:pt x="7678" y="17655"/>
                    <a:pt x="7596" y="18201"/>
                    <a:pt x="7542" y="18783"/>
                  </a:cubicBezTo>
                  <a:cubicBezTo>
                    <a:pt x="7460" y="19546"/>
                    <a:pt x="7542" y="19692"/>
                    <a:pt x="8086" y="19837"/>
                  </a:cubicBezTo>
                  <a:cubicBezTo>
                    <a:pt x="8684" y="20019"/>
                    <a:pt x="9256" y="20019"/>
                    <a:pt x="9881" y="19946"/>
                  </a:cubicBezTo>
                  <a:cubicBezTo>
                    <a:pt x="10616" y="19801"/>
                    <a:pt x="11269" y="19474"/>
                    <a:pt x="11813" y="18819"/>
                  </a:cubicBezTo>
                  <a:cubicBezTo>
                    <a:pt x="12221" y="18310"/>
                    <a:pt x="12574" y="17728"/>
                    <a:pt x="12710" y="17001"/>
                  </a:cubicBezTo>
                  <a:cubicBezTo>
                    <a:pt x="12792" y="16528"/>
                    <a:pt x="12819" y="16092"/>
                    <a:pt x="12874" y="15619"/>
                  </a:cubicBezTo>
                  <a:cubicBezTo>
                    <a:pt x="12901" y="15328"/>
                    <a:pt x="12874" y="15037"/>
                    <a:pt x="12792" y="14783"/>
                  </a:cubicBezTo>
                  <a:cubicBezTo>
                    <a:pt x="12520" y="13946"/>
                    <a:pt x="12085" y="13401"/>
                    <a:pt x="11405" y="13183"/>
                  </a:cubicBezTo>
                  <a:cubicBezTo>
                    <a:pt x="11214" y="13110"/>
                    <a:pt x="10997" y="13074"/>
                    <a:pt x="10833" y="12928"/>
                  </a:cubicBezTo>
                  <a:cubicBezTo>
                    <a:pt x="10425" y="12565"/>
                    <a:pt x="10453" y="11946"/>
                    <a:pt x="10915" y="11692"/>
                  </a:cubicBezTo>
                  <a:cubicBezTo>
                    <a:pt x="11051" y="11619"/>
                    <a:pt x="11214" y="11583"/>
                    <a:pt x="11350" y="11583"/>
                  </a:cubicBezTo>
                  <a:cubicBezTo>
                    <a:pt x="11650" y="11583"/>
                    <a:pt x="11894" y="11437"/>
                    <a:pt x="12112" y="11183"/>
                  </a:cubicBezTo>
                  <a:cubicBezTo>
                    <a:pt x="12221" y="11074"/>
                    <a:pt x="12330" y="11001"/>
                    <a:pt x="12438" y="10892"/>
                  </a:cubicBezTo>
                  <a:cubicBezTo>
                    <a:pt x="12792" y="10528"/>
                    <a:pt x="13064" y="10092"/>
                    <a:pt x="13119" y="9474"/>
                  </a:cubicBezTo>
                  <a:cubicBezTo>
                    <a:pt x="13200" y="8528"/>
                    <a:pt x="12983" y="7655"/>
                    <a:pt x="12493" y="7037"/>
                  </a:cubicBezTo>
                  <a:cubicBezTo>
                    <a:pt x="11269" y="5474"/>
                    <a:pt x="11786" y="5801"/>
                    <a:pt x="10099" y="4965"/>
                  </a:cubicBezTo>
                  <a:cubicBezTo>
                    <a:pt x="9854" y="4710"/>
                    <a:pt x="9609" y="4674"/>
                    <a:pt x="9500" y="4637"/>
                  </a:cubicBezTo>
                  <a:close/>
                  <a:moveTo>
                    <a:pt x="2727" y="11146"/>
                  </a:moveTo>
                  <a:cubicBezTo>
                    <a:pt x="2727" y="11001"/>
                    <a:pt x="2727" y="10819"/>
                    <a:pt x="2727" y="10674"/>
                  </a:cubicBezTo>
                  <a:cubicBezTo>
                    <a:pt x="2754" y="10274"/>
                    <a:pt x="2835" y="10165"/>
                    <a:pt x="3135" y="10019"/>
                  </a:cubicBezTo>
                  <a:cubicBezTo>
                    <a:pt x="3380" y="9910"/>
                    <a:pt x="3624" y="9765"/>
                    <a:pt x="3896" y="9655"/>
                  </a:cubicBezTo>
                  <a:cubicBezTo>
                    <a:pt x="4087" y="9546"/>
                    <a:pt x="4304" y="9437"/>
                    <a:pt x="4522" y="9401"/>
                  </a:cubicBezTo>
                  <a:cubicBezTo>
                    <a:pt x="4849" y="9292"/>
                    <a:pt x="5121" y="9437"/>
                    <a:pt x="5311" y="9801"/>
                  </a:cubicBezTo>
                  <a:cubicBezTo>
                    <a:pt x="5637" y="10383"/>
                    <a:pt x="5991" y="10965"/>
                    <a:pt x="6236" y="11619"/>
                  </a:cubicBezTo>
                  <a:cubicBezTo>
                    <a:pt x="6345" y="11910"/>
                    <a:pt x="6481" y="12201"/>
                    <a:pt x="6590" y="12492"/>
                  </a:cubicBezTo>
                  <a:cubicBezTo>
                    <a:pt x="6698" y="12746"/>
                    <a:pt x="6889" y="12855"/>
                    <a:pt x="7106" y="12783"/>
                  </a:cubicBezTo>
                  <a:cubicBezTo>
                    <a:pt x="7406" y="12710"/>
                    <a:pt x="7732" y="12601"/>
                    <a:pt x="8031" y="12455"/>
                  </a:cubicBezTo>
                  <a:cubicBezTo>
                    <a:pt x="8276" y="12346"/>
                    <a:pt x="8331" y="12165"/>
                    <a:pt x="8195" y="11874"/>
                  </a:cubicBezTo>
                  <a:cubicBezTo>
                    <a:pt x="8004" y="11474"/>
                    <a:pt x="7759" y="11074"/>
                    <a:pt x="7542" y="10710"/>
                  </a:cubicBezTo>
                  <a:cubicBezTo>
                    <a:pt x="7378" y="10419"/>
                    <a:pt x="7188" y="10165"/>
                    <a:pt x="7025" y="9874"/>
                  </a:cubicBezTo>
                  <a:cubicBezTo>
                    <a:pt x="6644" y="9110"/>
                    <a:pt x="6318" y="8310"/>
                    <a:pt x="5964" y="7546"/>
                  </a:cubicBezTo>
                  <a:cubicBezTo>
                    <a:pt x="5719" y="7037"/>
                    <a:pt x="5474" y="6528"/>
                    <a:pt x="5202" y="6055"/>
                  </a:cubicBezTo>
                  <a:cubicBezTo>
                    <a:pt x="4740" y="5292"/>
                    <a:pt x="4223" y="4528"/>
                    <a:pt x="3842" y="3655"/>
                  </a:cubicBezTo>
                  <a:cubicBezTo>
                    <a:pt x="3788" y="3510"/>
                    <a:pt x="3679" y="3365"/>
                    <a:pt x="3597" y="3219"/>
                  </a:cubicBezTo>
                  <a:cubicBezTo>
                    <a:pt x="3243" y="2637"/>
                    <a:pt x="2863" y="2055"/>
                    <a:pt x="2509" y="1474"/>
                  </a:cubicBezTo>
                  <a:cubicBezTo>
                    <a:pt x="2346" y="1183"/>
                    <a:pt x="2210" y="1146"/>
                    <a:pt x="1992" y="1328"/>
                  </a:cubicBezTo>
                  <a:cubicBezTo>
                    <a:pt x="1747" y="1546"/>
                    <a:pt x="1502" y="1801"/>
                    <a:pt x="1258" y="2019"/>
                  </a:cubicBezTo>
                  <a:cubicBezTo>
                    <a:pt x="986" y="2274"/>
                    <a:pt x="904" y="2601"/>
                    <a:pt x="1013" y="3037"/>
                  </a:cubicBezTo>
                  <a:cubicBezTo>
                    <a:pt x="1149" y="3546"/>
                    <a:pt x="1149" y="4092"/>
                    <a:pt x="1149" y="4637"/>
                  </a:cubicBezTo>
                  <a:cubicBezTo>
                    <a:pt x="1149" y="5437"/>
                    <a:pt x="1122" y="6237"/>
                    <a:pt x="1258" y="7037"/>
                  </a:cubicBezTo>
                  <a:cubicBezTo>
                    <a:pt x="1285" y="7219"/>
                    <a:pt x="1285" y="7437"/>
                    <a:pt x="1258" y="7619"/>
                  </a:cubicBezTo>
                  <a:cubicBezTo>
                    <a:pt x="1230" y="7910"/>
                    <a:pt x="1230" y="8201"/>
                    <a:pt x="1285" y="8492"/>
                  </a:cubicBezTo>
                  <a:cubicBezTo>
                    <a:pt x="1312" y="8601"/>
                    <a:pt x="1312" y="8746"/>
                    <a:pt x="1312" y="8892"/>
                  </a:cubicBezTo>
                  <a:cubicBezTo>
                    <a:pt x="1312" y="9474"/>
                    <a:pt x="1312" y="10092"/>
                    <a:pt x="1312" y="10674"/>
                  </a:cubicBezTo>
                  <a:cubicBezTo>
                    <a:pt x="1312" y="10819"/>
                    <a:pt x="1339" y="10928"/>
                    <a:pt x="1366" y="11074"/>
                  </a:cubicBezTo>
                  <a:cubicBezTo>
                    <a:pt x="1502" y="11655"/>
                    <a:pt x="1530" y="12237"/>
                    <a:pt x="1530" y="12855"/>
                  </a:cubicBezTo>
                  <a:cubicBezTo>
                    <a:pt x="1530" y="13255"/>
                    <a:pt x="1530" y="13655"/>
                    <a:pt x="1557" y="14055"/>
                  </a:cubicBezTo>
                  <a:cubicBezTo>
                    <a:pt x="1584" y="14346"/>
                    <a:pt x="1666" y="14455"/>
                    <a:pt x="1883" y="14419"/>
                  </a:cubicBezTo>
                  <a:cubicBezTo>
                    <a:pt x="2128" y="14383"/>
                    <a:pt x="2373" y="14310"/>
                    <a:pt x="2618" y="14201"/>
                  </a:cubicBezTo>
                  <a:cubicBezTo>
                    <a:pt x="2835" y="14128"/>
                    <a:pt x="2944" y="13874"/>
                    <a:pt x="2917" y="13583"/>
                  </a:cubicBezTo>
                  <a:cubicBezTo>
                    <a:pt x="2917" y="13437"/>
                    <a:pt x="2917" y="13328"/>
                    <a:pt x="2890" y="13183"/>
                  </a:cubicBezTo>
                  <a:cubicBezTo>
                    <a:pt x="2754" y="12565"/>
                    <a:pt x="2645" y="11837"/>
                    <a:pt x="2727" y="11146"/>
                  </a:cubicBezTo>
                  <a:close/>
                  <a:moveTo>
                    <a:pt x="17716" y="2928"/>
                  </a:moveTo>
                  <a:cubicBezTo>
                    <a:pt x="17716" y="2892"/>
                    <a:pt x="17716" y="2892"/>
                    <a:pt x="17716" y="2855"/>
                  </a:cubicBezTo>
                  <a:cubicBezTo>
                    <a:pt x="17362" y="2928"/>
                    <a:pt x="16982" y="2965"/>
                    <a:pt x="16628" y="3074"/>
                  </a:cubicBezTo>
                  <a:cubicBezTo>
                    <a:pt x="16410" y="3146"/>
                    <a:pt x="16220" y="3255"/>
                    <a:pt x="16057" y="3437"/>
                  </a:cubicBezTo>
                  <a:cubicBezTo>
                    <a:pt x="15730" y="3837"/>
                    <a:pt x="15404" y="4201"/>
                    <a:pt x="15159" y="4710"/>
                  </a:cubicBezTo>
                  <a:cubicBezTo>
                    <a:pt x="15050" y="4965"/>
                    <a:pt x="14860" y="5183"/>
                    <a:pt x="14724" y="5437"/>
                  </a:cubicBezTo>
                  <a:cubicBezTo>
                    <a:pt x="14288" y="6237"/>
                    <a:pt x="13962" y="7074"/>
                    <a:pt x="14043" y="8092"/>
                  </a:cubicBezTo>
                  <a:cubicBezTo>
                    <a:pt x="14071" y="8346"/>
                    <a:pt x="14071" y="8601"/>
                    <a:pt x="14098" y="8819"/>
                  </a:cubicBezTo>
                  <a:cubicBezTo>
                    <a:pt x="14180" y="9328"/>
                    <a:pt x="14152" y="9801"/>
                    <a:pt x="14043" y="10274"/>
                  </a:cubicBezTo>
                  <a:cubicBezTo>
                    <a:pt x="13962" y="10565"/>
                    <a:pt x="13989" y="10855"/>
                    <a:pt x="14043" y="11146"/>
                  </a:cubicBezTo>
                  <a:cubicBezTo>
                    <a:pt x="14207" y="12055"/>
                    <a:pt x="14642" y="12783"/>
                    <a:pt x="14996" y="13546"/>
                  </a:cubicBezTo>
                  <a:cubicBezTo>
                    <a:pt x="15023" y="13619"/>
                    <a:pt x="15050" y="13655"/>
                    <a:pt x="15104" y="13692"/>
                  </a:cubicBezTo>
                  <a:cubicBezTo>
                    <a:pt x="15621" y="14346"/>
                    <a:pt x="16247" y="14710"/>
                    <a:pt x="16954" y="14674"/>
                  </a:cubicBezTo>
                  <a:cubicBezTo>
                    <a:pt x="18097" y="14637"/>
                    <a:pt x="19131" y="14092"/>
                    <a:pt x="20056" y="13146"/>
                  </a:cubicBezTo>
                  <a:cubicBezTo>
                    <a:pt x="20409" y="12783"/>
                    <a:pt x="20409" y="12419"/>
                    <a:pt x="20164" y="11910"/>
                  </a:cubicBezTo>
                  <a:cubicBezTo>
                    <a:pt x="19811" y="11219"/>
                    <a:pt x="19593" y="11183"/>
                    <a:pt x="19131" y="11728"/>
                  </a:cubicBezTo>
                  <a:cubicBezTo>
                    <a:pt x="18859" y="12019"/>
                    <a:pt x="18587" y="12310"/>
                    <a:pt x="18206" y="12346"/>
                  </a:cubicBezTo>
                  <a:cubicBezTo>
                    <a:pt x="17471" y="12419"/>
                    <a:pt x="16818" y="12201"/>
                    <a:pt x="16274" y="11510"/>
                  </a:cubicBezTo>
                  <a:cubicBezTo>
                    <a:pt x="16084" y="11255"/>
                    <a:pt x="15893" y="11001"/>
                    <a:pt x="15730" y="10746"/>
                  </a:cubicBezTo>
                  <a:cubicBezTo>
                    <a:pt x="15431" y="10310"/>
                    <a:pt x="15322" y="9765"/>
                    <a:pt x="15431" y="9183"/>
                  </a:cubicBezTo>
                  <a:cubicBezTo>
                    <a:pt x="15567" y="8528"/>
                    <a:pt x="15757" y="7874"/>
                    <a:pt x="15948" y="7219"/>
                  </a:cubicBezTo>
                  <a:cubicBezTo>
                    <a:pt x="15975" y="7146"/>
                    <a:pt x="16002" y="7110"/>
                    <a:pt x="16029" y="7037"/>
                  </a:cubicBezTo>
                  <a:cubicBezTo>
                    <a:pt x="16437" y="6419"/>
                    <a:pt x="16873" y="5983"/>
                    <a:pt x="17498" y="5837"/>
                  </a:cubicBezTo>
                  <a:cubicBezTo>
                    <a:pt x="17689" y="5801"/>
                    <a:pt x="17906" y="5765"/>
                    <a:pt x="18097" y="5692"/>
                  </a:cubicBezTo>
                  <a:cubicBezTo>
                    <a:pt x="18451" y="5583"/>
                    <a:pt x="18559" y="5401"/>
                    <a:pt x="18614" y="4928"/>
                  </a:cubicBezTo>
                  <a:cubicBezTo>
                    <a:pt x="18641" y="4565"/>
                    <a:pt x="18668" y="4165"/>
                    <a:pt x="18695" y="3801"/>
                  </a:cubicBezTo>
                  <a:cubicBezTo>
                    <a:pt x="18695" y="3692"/>
                    <a:pt x="18695" y="3583"/>
                    <a:pt x="18695" y="3474"/>
                  </a:cubicBezTo>
                  <a:cubicBezTo>
                    <a:pt x="18641" y="3110"/>
                    <a:pt x="18532" y="2928"/>
                    <a:pt x="18233" y="2892"/>
                  </a:cubicBezTo>
                  <a:cubicBezTo>
                    <a:pt x="18015" y="2892"/>
                    <a:pt x="17879" y="2928"/>
                    <a:pt x="17716" y="2928"/>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sp>
          <p:nvSpPr>
            <p:cNvPr id="73" name="Shape">
              <a:extLst>
                <a:ext uri="{FF2B5EF4-FFF2-40B4-BE49-F238E27FC236}">
                  <a16:creationId xmlns:a16="http://schemas.microsoft.com/office/drawing/2014/main" id="{98887417-7179-7F40-A41C-17D1D8A31814}"/>
                </a:ext>
              </a:extLst>
            </p:cNvPr>
            <p:cNvSpPr/>
            <p:nvPr/>
          </p:nvSpPr>
          <p:spPr>
            <a:xfrm>
              <a:off x="3467100" y="8737600"/>
              <a:ext cx="120034" cy="135433"/>
            </a:xfrm>
            <a:custGeom>
              <a:avLst/>
              <a:gdLst/>
              <a:ahLst/>
              <a:cxnLst>
                <a:cxn ang="0">
                  <a:pos x="wd2" y="hd2"/>
                </a:cxn>
                <a:cxn ang="5400000">
                  <a:pos x="wd2" y="hd2"/>
                </a:cxn>
                <a:cxn ang="10800000">
                  <a:pos x="wd2" y="hd2"/>
                </a:cxn>
                <a:cxn ang="16200000">
                  <a:pos x="wd2" y="hd2"/>
                </a:cxn>
              </a:cxnLst>
              <a:rect l="0" t="0" r="r" b="b"/>
              <a:pathLst>
                <a:path w="21266" h="18427" extrusionOk="0">
                  <a:moveTo>
                    <a:pt x="21266" y="9902"/>
                  </a:moveTo>
                  <a:cubicBezTo>
                    <a:pt x="21041" y="13185"/>
                    <a:pt x="20366" y="15604"/>
                    <a:pt x="17216" y="17159"/>
                  </a:cubicBezTo>
                  <a:cubicBezTo>
                    <a:pt x="11366" y="20097"/>
                    <a:pt x="3041" y="17678"/>
                    <a:pt x="1691" y="12494"/>
                  </a:cubicBezTo>
                  <a:cubicBezTo>
                    <a:pt x="1016" y="10075"/>
                    <a:pt x="1016" y="7655"/>
                    <a:pt x="116" y="5236"/>
                  </a:cubicBezTo>
                  <a:cubicBezTo>
                    <a:pt x="-334" y="3854"/>
                    <a:pt x="566" y="2471"/>
                    <a:pt x="2141" y="1607"/>
                  </a:cubicBezTo>
                  <a:cubicBezTo>
                    <a:pt x="2591" y="1435"/>
                    <a:pt x="3041" y="1089"/>
                    <a:pt x="3491" y="916"/>
                  </a:cubicBezTo>
                  <a:cubicBezTo>
                    <a:pt x="9566" y="-1503"/>
                    <a:pt x="18116" y="1089"/>
                    <a:pt x="20141" y="6100"/>
                  </a:cubicBezTo>
                  <a:cubicBezTo>
                    <a:pt x="20816" y="7483"/>
                    <a:pt x="21041" y="9038"/>
                    <a:pt x="21266" y="9902"/>
                  </a:cubicBezTo>
                  <a:close/>
                  <a:moveTo>
                    <a:pt x="8441" y="6791"/>
                  </a:moveTo>
                  <a:cubicBezTo>
                    <a:pt x="8891" y="8001"/>
                    <a:pt x="8891" y="9038"/>
                    <a:pt x="9341" y="9902"/>
                  </a:cubicBezTo>
                  <a:cubicBezTo>
                    <a:pt x="9566" y="10247"/>
                    <a:pt x="10241" y="10593"/>
                    <a:pt x="10916" y="10593"/>
                  </a:cubicBezTo>
                  <a:cubicBezTo>
                    <a:pt x="11141" y="10593"/>
                    <a:pt x="11816" y="9902"/>
                    <a:pt x="11816" y="9729"/>
                  </a:cubicBezTo>
                  <a:cubicBezTo>
                    <a:pt x="11591" y="8692"/>
                    <a:pt x="11366" y="7483"/>
                    <a:pt x="10916" y="6446"/>
                  </a:cubicBezTo>
                  <a:cubicBezTo>
                    <a:pt x="10691" y="6100"/>
                    <a:pt x="10016" y="5755"/>
                    <a:pt x="9791" y="5755"/>
                  </a:cubicBezTo>
                  <a:cubicBezTo>
                    <a:pt x="9116" y="6100"/>
                    <a:pt x="8666" y="6446"/>
                    <a:pt x="8441" y="6791"/>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sp>
          <p:nvSpPr>
            <p:cNvPr id="74" name="Shape">
              <a:extLst>
                <a:ext uri="{FF2B5EF4-FFF2-40B4-BE49-F238E27FC236}">
                  <a16:creationId xmlns:a16="http://schemas.microsoft.com/office/drawing/2014/main" id="{2969DDF1-1B77-E442-9B1C-95CDA529BFCB}"/>
                </a:ext>
              </a:extLst>
            </p:cNvPr>
            <p:cNvSpPr/>
            <p:nvPr/>
          </p:nvSpPr>
          <p:spPr>
            <a:xfrm>
              <a:off x="3441700" y="9016999"/>
              <a:ext cx="126473" cy="140315"/>
            </a:xfrm>
            <a:custGeom>
              <a:avLst/>
              <a:gdLst/>
              <a:ahLst/>
              <a:cxnLst>
                <a:cxn ang="0">
                  <a:pos x="wd2" y="hd2"/>
                </a:cxn>
                <a:cxn ang="5400000">
                  <a:pos x="wd2" y="hd2"/>
                </a:cxn>
                <a:cxn ang="10800000">
                  <a:pos x="wd2" y="hd2"/>
                </a:cxn>
                <a:cxn ang="16200000">
                  <a:pos x="wd2" y="hd2"/>
                </a:cxn>
              </a:cxnLst>
              <a:rect l="0" t="0" r="r" b="b"/>
              <a:pathLst>
                <a:path w="21297" h="20573" extrusionOk="0">
                  <a:moveTo>
                    <a:pt x="428" y="14344"/>
                  </a:moveTo>
                  <a:cubicBezTo>
                    <a:pt x="642" y="12109"/>
                    <a:pt x="856" y="9875"/>
                    <a:pt x="1069" y="7641"/>
                  </a:cubicBezTo>
                  <a:cubicBezTo>
                    <a:pt x="1283" y="6337"/>
                    <a:pt x="1711" y="5034"/>
                    <a:pt x="3208" y="4661"/>
                  </a:cubicBezTo>
                  <a:cubicBezTo>
                    <a:pt x="4491" y="4289"/>
                    <a:pt x="5774" y="4475"/>
                    <a:pt x="5560" y="2613"/>
                  </a:cubicBezTo>
                  <a:cubicBezTo>
                    <a:pt x="5560" y="1123"/>
                    <a:pt x="7058" y="565"/>
                    <a:pt x="8554" y="192"/>
                  </a:cubicBezTo>
                  <a:cubicBezTo>
                    <a:pt x="8768" y="192"/>
                    <a:pt x="8982" y="192"/>
                    <a:pt x="9410" y="6"/>
                  </a:cubicBezTo>
                  <a:cubicBezTo>
                    <a:pt x="13901" y="-180"/>
                    <a:pt x="20745" y="4103"/>
                    <a:pt x="21172" y="7827"/>
                  </a:cubicBezTo>
                  <a:cubicBezTo>
                    <a:pt x="21600" y="10248"/>
                    <a:pt x="20958" y="12668"/>
                    <a:pt x="18820" y="14530"/>
                  </a:cubicBezTo>
                  <a:cubicBezTo>
                    <a:pt x="16681" y="16392"/>
                    <a:pt x="14329" y="18068"/>
                    <a:pt x="11976" y="19558"/>
                  </a:cubicBezTo>
                  <a:cubicBezTo>
                    <a:pt x="8554" y="21420"/>
                    <a:pt x="3850" y="20675"/>
                    <a:pt x="1497" y="17696"/>
                  </a:cubicBezTo>
                  <a:cubicBezTo>
                    <a:pt x="642" y="16765"/>
                    <a:pt x="428" y="15461"/>
                    <a:pt x="0" y="14344"/>
                  </a:cubicBezTo>
                  <a:cubicBezTo>
                    <a:pt x="0" y="14344"/>
                    <a:pt x="214" y="14344"/>
                    <a:pt x="428" y="14344"/>
                  </a:cubicBezTo>
                  <a:close/>
                  <a:moveTo>
                    <a:pt x="7271" y="10434"/>
                  </a:moveTo>
                  <a:cubicBezTo>
                    <a:pt x="7271" y="10806"/>
                    <a:pt x="7271" y="11551"/>
                    <a:pt x="7699" y="12110"/>
                  </a:cubicBezTo>
                  <a:cubicBezTo>
                    <a:pt x="7913" y="12482"/>
                    <a:pt x="8982" y="12668"/>
                    <a:pt x="9410" y="12482"/>
                  </a:cubicBezTo>
                  <a:cubicBezTo>
                    <a:pt x="11976" y="11551"/>
                    <a:pt x="12404" y="8199"/>
                    <a:pt x="10479" y="6523"/>
                  </a:cubicBezTo>
                  <a:cubicBezTo>
                    <a:pt x="9196" y="5592"/>
                    <a:pt x="7913" y="5965"/>
                    <a:pt x="7699" y="7268"/>
                  </a:cubicBezTo>
                  <a:cubicBezTo>
                    <a:pt x="7485" y="8199"/>
                    <a:pt x="7485" y="9130"/>
                    <a:pt x="7271" y="10434"/>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sp>
          <p:nvSpPr>
            <p:cNvPr id="75" name="Shape">
              <a:extLst>
                <a:ext uri="{FF2B5EF4-FFF2-40B4-BE49-F238E27FC236}">
                  <a16:creationId xmlns:a16="http://schemas.microsoft.com/office/drawing/2014/main" id="{E3EA70C8-498B-C749-A85E-7D2FB21A7D80}"/>
                </a:ext>
              </a:extLst>
            </p:cNvPr>
            <p:cNvSpPr/>
            <p:nvPr/>
          </p:nvSpPr>
          <p:spPr>
            <a:xfrm>
              <a:off x="3136900" y="8686800"/>
              <a:ext cx="101894" cy="136144"/>
            </a:xfrm>
            <a:custGeom>
              <a:avLst/>
              <a:gdLst/>
              <a:ahLst/>
              <a:cxnLst>
                <a:cxn ang="0">
                  <a:pos x="wd2" y="hd2"/>
                </a:cxn>
                <a:cxn ang="5400000">
                  <a:pos x="wd2" y="hd2"/>
                </a:cxn>
                <a:cxn ang="10800000">
                  <a:pos x="wd2" y="hd2"/>
                </a:cxn>
                <a:cxn ang="16200000">
                  <a:pos x="wd2" y="hd2"/>
                </a:cxn>
              </a:cxnLst>
              <a:rect l="0" t="0" r="r" b="b"/>
              <a:pathLst>
                <a:path w="20388" h="19791" extrusionOk="0">
                  <a:moveTo>
                    <a:pt x="293" y="8839"/>
                  </a:moveTo>
                  <a:cubicBezTo>
                    <a:pt x="293" y="7362"/>
                    <a:pt x="39" y="6070"/>
                    <a:pt x="39" y="4777"/>
                  </a:cubicBezTo>
                  <a:cubicBezTo>
                    <a:pt x="-469" y="1270"/>
                    <a:pt x="5884" y="-1315"/>
                    <a:pt x="9442" y="716"/>
                  </a:cubicBezTo>
                  <a:cubicBezTo>
                    <a:pt x="14524" y="3300"/>
                    <a:pt x="18082" y="6993"/>
                    <a:pt x="20115" y="11054"/>
                  </a:cubicBezTo>
                  <a:cubicBezTo>
                    <a:pt x="21131" y="13270"/>
                    <a:pt x="19098" y="14931"/>
                    <a:pt x="17573" y="16593"/>
                  </a:cubicBezTo>
                  <a:cubicBezTo>
                    <a:pt x="14778" y="19362"/>
                    <a:pt x="10712" y="20285"/>
                    <a:pt x="6138" y="19546"/>
                  </a:cubicBezTo>
                  <a:cubicBezTo>
                    <a:pt x="3597" y="18993"/>
                    <a:pt x="1564" y="17885"/>
                    <a:pt x="1056" y="16039"/>
                  </a:cubicBezTo>
                  <a:cubicBezTo>
                    <a:pt x="547" y="14562"/>
                    <a:pt x="293" y="12900"/>
                    <a:pt x="293" y="11423"/>
                  </a:cubicBezTo>
                  <a:cubicBezTo>
                    <a:pt x="-215" y="10316"/>
                    <a:pt x="39" y="9393"/>
                    <a:pt x="293" y="8839"/>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grpSp>
      <p:grpSp>
        <p:nvGrpSpPr>
          <p:cNvPr id="76" name="Group 75">
            <a:extLst>
              <a:ext uri="{FF2B5EF4-FFF2-40B4-BE49-F238E27FC236}">
                <a16:creationId xmlns:a16="http://schemas.microsoft.com/office/drawing/2014/main" id="{D9ADC303-3A0E-044F-AB24-2A135C4EACFB}"/>
              </a:ext>
            </a:extLst>
          </p:cNvPr>
          <p:cNvGrpSpPr/>
          <p:nvPr userDrawn="1"/>
        </p:nvGrpSpPr>
        <p:grpSpPr>
          <a:xfrm>
            <a:off x="239617" y="2822805"/>
            <a:ext cx="1008529" cy="732211"/>
            <a:chOff x="3759200" y="4787900"/>
            <a:chExt cx="1056689" cy="767176"/>
          </a:xfrm>
        </p:grpSpPr>
        <p:sp>
          <p:nvSpPr>
            <p:cNvPr id="77" name="Shape">
              <a:extLst>
                <a:ext uri="{FF2B5EF4-FFF2-40B4-BE49-F238E27FC236}">
                  <a16:creationId xmlns:a16="http://schemas.microsoft.com/office/drawing/2014/main" id="{12F6AEE2-349B-3A4F-8C4C-CE0E072B5574}"/>
                </a:ext>
              </a:extLst>
            </p:cNvPr>
            <p:cNvSpPr/>
            <p:nvPr/>
          </p:nvSpPr>
          <p:spPr>
            <a:xfrm>
              <a:off x="3898899" y="5283200"/>
              <a:ext cx="114302" cy="103387"/>
            </a:xfrm>
            <a:custGeom>
              <a:avLst/>
              <a:gdLst/>
              <a:ahLst/>
              <a:cxnLst>
                <a:cxn ang="0">
                  <a:pos x="wd2" y="hd2"/>
                </a:cxn>
                <a:cxn ang="5400000">
                  <a:pos x="wd2" y="hd2"/>
                </a:cxn>
                <a:cxn ang="10800000">
                  <a:pos x="wd2" y="hd2"/>
                </a:cxn>
                <a:cxn ang="16200000">
                  <a:pos x="wd2" y="hd2"/>
                </a:cxn>
              </a:cxnLst>
              <a:rect l="0" t="0" r="r" b="b"/>
              <a:pathLst>
                <a:path w="21600" h="21444" extrusionOk="0">
                  <a:moveTo>
                    <a:pt x="12960" y="5992"/>
                  </a:moveTo>
                  <a:cubicBezTo>
                    <a:pt x="12960" y="5992"/>
                    <a:pt x="12720" y="6256"/>
                    <a:pt x="12960" y="6519"/>
                  </a:cubicBezTo>
                  <a:cubicBezTo>
                    <a:pt x="12960" y="7310"/>
                    <a:pt x="12960" y="8363"/>
                    <a:pt x="12960" y="9153"/>
                  </a:cubicBezTo>
                  <a:cubicBezTo>
                    <a:pt x="12960" y="9944"/>
                    <a:pt x="12720" y="10734"/>
                    <a:pt x="12720" y="11261"/>
                  </a:cubicBezTo>
                  <a:cubicBezTo>
                    <a:pt x="12480" y="11788"/>
                    <a:pt x="12480" y="12578"/>
                    <a:pt x="12240" y="12841"/>
                  </a:cubicBezTo>
                  <a:cubicBezTo>
                    <a:pt x="12000" y="13368"/>
                    <a:pt x="11760" y="13631"/>
                    <a:pt x="11520" y="13895"/>
                  </a:cubicBezTo>
                  <a:cubicBezTo>
                    <a:pt x="11280" y="14158"/>
                    <a:pt x="10800" y="14158"/>
                    <a:pt x="10560" y="14158"/>
                  </a:cubicBezTo>
                  <a:cubicBezTo>
                    <a:pt x="10320" y="14158"/>
                    <a:pt x="9840" y="14158"/>
                    <a:pt x="9120" y="13895"/>
                  </a:cubicBezTo>
                  <a:cubicBezTo>
                    <a:pt x="8640" y="13631"/>
                    <a:pt x="7920" y="13368"/>
                    <a:pt x="7200" y="12841"/>
                  </a:cubicBezTo>
                  <a:cubicBezTo>
                    <a:pt x="6480" y="12314"/>
                    <a:pt x="5280" y="11788"/>
                    <a:pt x="4080" y="10997"/>
                  </a:cubicBezTo>
                  <a:cubicBezTo>
                    <a:pt x="3840" y="10997"/>
                    <a:pt x="3600" y="10734"/>
                    <a:pt x="3600" y="10734"/>
                  </a:cubicBezTo>
                  <a:cubicBezTo>
                    <a:pt x="3360" y="10734"/>
                    <a:pt x="3360" y="10734"/>
                    <a:pt x="3360" y="10734"/>
                  </a:cubicBezTo>
                  <a:cubicBezTo>
                    <a:pt x="3360" y="10734"/>
                    <a:pt x="3120" y="10997"/>
                    <a:pt x="3360" y="11261"/>
                  </a:cubicBezTo>
                  <a:cubicBezTo>
                    <a:pt x="3360" y="11524"/>
                    <a:pt x="3600" y="12051"/>
                    <a:pt x="3840" y="12578"/>
                  </a:cubicBezTo>
                  <a:cubicBezTo>
                    <a:pt x="4080" y="13105"/>
                    <a:pt x="4320" y="13631"/>
                    <a:pt x="4560" y="14422"/>
                  </a:cubicBezTo>
                  <a:cubicBezTo>
                    <a:pt x="4800" y="15212"/>
                    <a:pt x="5280" y="15739"/>
                    <a:pt x="5760" y="16529"/>
                  </a:cubicBezTo>
                  <a:cubicBezTo>
                    <a:pt x="6000" y="17056"/>
                    <a:pt x="6240" y="17583"/>
                    <a:pt x="6720" y="17846"/>
                  </a:cubicBezTo>
                  <a:cubicBezTo>
                    <a:pt x="6960" y="18373"/>
                    <a:pt x="7440" y="18636"/>
                    <a:pt x="7680" y="19163"/>
                  </a:cubicBezTo>
                  <a:cubicBezTo>
                    <a:pt x="7680" y="19427"/>
                    <a:pt x="7920" y="19427"/>
                    <a:pt x="7920" y="19690"/>
                  </a:cubicBezTo>
                  <a:cubicBezTo>
                    <a:pt x="7920" y="19953"/>
                    <a:pt x="7920" y="20217"/>
                    <a:pt x="7680" y="20217"/>
                  </a:cubicBezTo>
                  <a:cubicBezTo>
                    <a:pt x="7680" y="20480"/>
                    <a:pt x="7440" y="20744"/>
                    <a:pt x="7440" y="20744"/>
                  </a:cubicBezTo>
                  <a:cubicBezTo>
                    <a:pt x="7200" y="21007"/>
                    <a:pt x="7200" y="21007"/>
                    <a:pt x="6960" y="21271"/>
                  </a:cubicBezTo>
                  <a:cubicBezTo>
                    <a:pt x="6480" y="21534"/>
                    <a:pt x="6000" y="21534"/>
                    <a:pt x="5520" y="21007"/>
                  </a:cubicBezTo>
                  <a:cubicBezTo>
                    <a:pt x="5040" y="20480"/>
                    <a:pt x="4320" y="19690"/>
                    <a:pt x="3600" y="18373"/>
                  </a:cubicBezTo>
                  <a:cubicBezTo>
                    <a:pt x="2640" y="16793"/>
                    <a:pt x="1920" y="15212"/>
                    <a:pt x="1440" y="13895"/>
                  </a:cubicBezTo>
                  <a:cubicBezTo>
                    <a:pt x="960" y="12578"/>
                    <a:pt x="480" y="11261"/>
                    <a:pt x="240" y="10207"/>
                  </a:cubicBezTo>
                  <a:cubicBezTo>
                    <a:pt x="0" y="9154"/>
                    <a:pt x="0" y="8100"/>
                    <a:pt x="0" y="7310"/>
                  </a:cubicBezTo>
                  <a:cubicBezTo>
                    <a:pt x="240" y="6519"/>
                    <a:pt x="480" y="5993"/>
                    <a:pt x="960" y="5729"/>
                  </a:cubicBezTo>
                  <a:cubicBezTo>
                    <a:pt x="1440" y="5466"/>
                    <a:pt x="1920" y="5466"/>
                    <a:pt x="2640" y="5729"/>
                  </a:cubicBezTo>
                  <a:cubicBezTo>
                    <a:pt x="3360" y="5993"/>
                    <a:pt x="4320" y="6519"/>
                    <a:pt x="5520" y="7573"/>
                  </a:cubicBezTo>
                  <a:cubicBezTo>
                    <a:pt x="6000" y="7836"/>
                    <a:pt x="6480" y="8363"/>
                    <a:pt x="6960" y="8627"/>
                  </a:cubicBezTo>
                  <a:cubicBezTo>
                    <a:pt x="7440" y="8890"/>
                    <a:pt x="7920" y="9154"/>
                    <a:pt x="8160" y="9417"/>
                  </a:cubicBezTo>
                  <a:cubicBezTo>
                    <a:pt x="8640" y="9680"/>
                    <a:pt x="8880" y="9680"/>
                    <a:pt x="9120" y="9680"/>
                  </a:cubicBezTo>
                  <a:cubicBezTo>
                    <a:pt x="9360" y="9680"/>
                    <a:pt x="9600" y="9680"/>
                    <a:pt x="9840" y="9680"/>
                  </a:cubicBezTo>
                  <a:cubicBezTo>
                    <a:pt x="10080" y="9680"/>
                    <a:pt x="10080" y="9417"/>
                    <a:pt x="10320" y="9153"/>
                  </a:cubicBezTo>
                  <a:cubicBezTo>
                    <a:pt x="10560" y="8890"/>
                    <a:pt x="10560" y="8627"/>
                    <a:pt x="10560" y="8363"/>
                  </a:cubicBezTo>
                  <a:cubicBezTo>
                    <a:pt x="10560" y="7836"/>
                    <a:pt x="10560" y="7310"/>
                    <a:pt x="10560" y="6783"/>
                  </a:cubicBezTo>
                  <a:cubicBezTo>
                    <a:pt x="10560" y="5993"/>
                    <a:pt x="10560" y="5202"/>
                    <a:pt x="10320" y="4149"/>
                  </a:cubicBezTo>
                  <a:cubicBezTo>
                    <a:pt x="10320" y="3622"/>
                    <a:pt x="10320" y="3095"/>
                    <a:pt x="10320" y="2568"/>
                  </a:cubicBezTo>
                  <a:cubicBezTo>
                    <a:pt x="10320" y="2041"/>
                    <a:pt x="10320" y="1778"/>
                    <a:pt x="10320" y="1514"/>
                  </a:cubicBezTo>
                  <a:cubicBezTo>
                    <a:pt x="10320" y="1251"/>
                    <a:pt x="10560" y="988"/>
                    <a:pt x="10560" y="724"/>
                  </a:cubicBezTo>
                  <a:cubicBezTo>
                    <a:pt x="10800" y="461"/>
                    <a:pt x="10800" y="461"/>
                    <a:pt x="11040" y="197"/>
                  </a:cubicBezTo>
                  <a:cubicBezTo>
                    <a:pt x="11280" y="-66"/>
                    <a:pt x="11760" y="-66"/>
                    <a:pt x="12000" y="197"/>
                  </a:cubicBezTo>
                  <a:cubicBezTo>
                    <a:pt x="12480" y="461"/>
                    <a:pt x="12960" y="461"/>
                    <a:pt x="13440" y="988"/>
                  </a:cubicBezTo>
                  <a:cubicBezTo>
                    <a:pt x="13920" y="1251"/>
                    <a:pt x="14640" y="1778"/>
                    <a:pt x="15120" y="2305"/>
                  </a:cubicBezTo>
                  <a:cubicBezTo>
                    <a:pt x="15840" y="2832"/>
                    <a:pt x="16320" y="3358"/>
                    <a:pt x="17040" y="3885"/>
                  </a:cubicBezTo>
                  <a:cubicBezTo>
                    <a:pt x="17760" y="4412"/>
                    <a:pt x="18240" y="5202"/>
                    <a:pt x="18960" y="5729"/>
                  </a:cubicBezTo>
                  <a:cubicBezTo>
                    <a:pt x="19680" y="6256"/>
                    <a:pt x="20160" y="7046"/>
                    <a:pt x="20880" y="7573"/>
                  </a:cubicBezTo>
                  <a:cubicBezTo>
                    <a:pt x="21120" y="7836"/>
                    <a:pt x="21120" y="7836"/>
                    <a:pt x="21120" y="7836"/>
                  </a:cubicBezTo>
                  <a:cubicBezTo>
                    <a:pt x="21120" y="7836"/>
                    <a:pt x="21360" y="8100"/>
                    <a:pt x="21360" y="8100"/>
                  </a:cubicBezTo>
                  <a:cubicBezTo>
                    <a:pt x="21360" y="8363"/>
                    <a:pt x="21600" y="8363"/>
                    <a:pt x="21600" y="8627"/>
                  </a:cubicBezTo>
                  <a:cubicBezTo>
                    <a:pt x="21600" y="8890"/>
                    <a:pt x="21600" y="9154"/>
                    <a:pt x="21600" y="9417"/>
                  </a:cubicBezTo>
                  <a:cubicBezTo>
                    <a:pt x="21600" y="9680"/>
                    <a:pt x="21360" y="9944"/>
                    <a:pt x="21360" y="9944"/>
                  </a:cubicBezTo>
                  <a:cubicBezTo>
                    <a:pt x="21120" y="10207"/>
                    <a:pt x="21120" y="10207"/>
                    <a:pt x="20880" y="10471"/>
                  </a:cubicBezTo>
                  <a:cubicBezTo>
                    <a:pt x="20640" y="10734"/>
                    <a:pt x="20400" y="10734"/>
                    <a:pt x="20160" y="10734"/>
                  </a:cubicBezTo>
                  <a:cubicBezTo>
                    <a:pt x="19920" y="10734"/>
                    <a:pt x="19920" y="10734"/>
                    <a:pt x="19680" y="10734"/>
                  </a:cubicBezTo>
                  <a:cubicBezTo>
                    <a:pt x="19680" y="10734"/>
                    <a:pt x="19440" y="10471"/>
                    <a:pt x="18960" y="10207"/>
                  </a:cubicBezTo>
                  <a:cubicBezTo>
                    <a:pt x="18720" y="9944"/>
                    <a:pt x="18240" y="9680"/>
                    <a:pt x="17760" y="9154"/>
                  </a:cubicBezTo>
                  <a:cubicBezTo>
                    <a:pt x="17280" y="8627"/>
                    <a:pt x="16800" y="8363"/>
                    <a:pt x="16320" y="7837"/>
                  </a:cubicBezTo>
                  <a:cubicBezTo>
                    <a:pt x="15840" y="7310"/>
                    <a:pt x="15360" y="7046"/>
                    <a:pt x="14880" y="6519"/>
                  </a:cubicBezTo>
                  <a:cubicBezTo>
                    <a:pt x="14400" y="6256"/>
                    <a:pt x="14160" y="5993"/>
                    <a:pt x="13680" y="5729"/>
                  </a:cubicBezTo>
                  <a:cubicBezTo>
                    <a:pt x="13200" y="5992"/>
                    <a:pt x="12960" y="5992"/>
                    <a:pt x="12960" y="5992"/>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78" name="Shape">
              <a:extLst>
                <a:ext uri="{FF2B5EF4-FFF2-40B4-BE49-F238E27FC236}">
                  <a16:creationId xmlns:a16="http://schemas.microsoft.com/office/drawing/2014/main" id="{6A89D23C-EC45-9C4C-A54B-28C7D3DD2741}"/>
                </a:ext>
              </a:extLst>
            </p:cNvPr>
            <p:cNvSpPr/>
            <p:nvPr/>
          </p:nvSpPr>
          <p:spPr>
            <a:xfrm>
              <a:off x="4000500" y="5232399"/>
              <a:ext cx="102553" cy="90173"/>
            </a:xfrm>
            <a:custGeom>
              <a:avLst/>
              <a:gdLst/>
              <a:ahLst/>
              <a:cxnLst>
                <a:cxn ang="0">
                  <a:pos x="wd2" y="hd2"/>
                </a:cxn>
                <a:cxn ang="5400000">
                  <a:pos x="wd2" y="hd2"/>
                </a:cxn>
                <a:cxn ang="10800000">
                  <a:pos x="wd2" y="hd2"/>
                </a:cxn>
                <a:cxn ang="16200000">
                  <a:pos x="wd2" y="hd2"/>
                </a:cxn>
              </a:cxnLst>
              <a:rect l="0" t="0" r="r" b="b"/>
              <a:pathLst>
                <a:path w="21533" h="21600" extrusionOk="0">
                  <a:moveTo>
                    <a:pt x="2400" y="17645"/>
                  </a:moveTo>
                  <a:cubicBezTo>
                    <a:pt x="2133" y="17645"/>
                    <a:pt x="2133" y="17645"/>
                    <a:pt x="1867" y="17645"/>
                  </a:cubicBezTo>
                  <a:cubicBezTo>
                    <a:pt x="1600" y="17645"/>
                    <a:pt x="1600" y="17341"/>
                    <a:pt x="1333" y="17037"/>
                  </a:cubicBezTo>
                  <a:cubicBezTo>
                    <a:pt x="1333" y="17037"/>
                    <a:pt x="1333" y="17037"/>
                    <a:pt x="1333" y="16733"/>
                  </a:cubicBezTo>
                  <a:cubicBezTo>
                    <a:pt x="1333" y="16428"/>
                    <a:pt x="1333" y="16428"/>
                    <a:pt x="1067" y="16428"/>
                  </a:cubicBezTo>
                  <a:cubicBezTo>
                    <a:pt x="533" y="15516"/>
                    <a:pt x="800" y="14907"/>
                    <a:pt x="1333" y="14299"/>
                  </a:cubicBezTo>
                  <a:lnTo>
                    <a:pt x="1600" y="13995"/>
                  </a:lnTo>
                  <a:cubicBezTo>
                    <a:pt x="1867" y="13690"/>
                    <a:pt x="1867" y="13690"/>
                    <a:pt x="1867" y="13386"/>
                  </a:cubicBezTo>
                  <a:cubicBezTo>
                    <a:pt x="1867" y="13082"/>
                    <a:pt x="1867" y="13082"/>
                    <a:pt x="1867" y="12778"/>
                  </a:cubicBezTo>
                  <a:cubicBezTo>
                    <a:pt x="1600" y="12169"/>
                    <a:pt x="1600" y="11256"/>
                    <a:pt x="1333" y="10648"/>
                  </a:cubicBezTo>
                  <a:cubicBezTo>
                    <a:pt x="1067" y="10039"/>
                    <a:pt x="1067" y="9127"/>
                    <a:pt x="800" y="8518"/>
                  </a:cubicBezTo>
                  <a:cubicBezTo>
                    <a:pt x="800" y="8214"/>
                    <a:pt x="533" y="7606"/>
                    <a:pt x="533" y="7302"/>
                  </a:cubicBezTo>
                  <a:cubicBezTo>
                    <a:pt x="533" y="6693"/>
                    <a:pt x="267" y="6389"/>
                    <a:pt x="267" y="5780"/>
                  </a:cubicBezTo>
                  <a:cubicBezTo>
                    <a:pt x="267" y="5172"/>
                    <a:pt x="0" y="4868"/>
                    <a:pt x="0" y="4259"/>
                  </a:cubicBezTo>
                  <a:cubicBezTo>
                    <a:pt x="0" y="3651"/>
                    <a:pt x="0" y="3347"/>
                    <a:pt x="0" y="2738"/>
                  </a:cubicBezTo>
                  <a:cubicBezTo>
                    <a:pt x="0" y="2434"/>
                    <a:pt x="0" y="2434"/>
                    <a:pt x="267" y="2130"/>
                  </a:cubicBezTo>
                  <a:cubicBezTo>
                    <a:pt x="267" y="1825"/>
                    <a:pt x="533" y="1521"/>
                    <a:pt x="533" y="1521"/>
                  </a:cubicBezTo>
                  <a:cubicBezTo>
                    <a:pt x="533" y="1217"/>
                    <a:pt x="800" y="913"/>
                    <a:pt x="1067" y="913"/>
                  </a:cubicBezTo>
                  <a:cubicBezTo>
                    <a:pt x="1333" y="608"/>
                    <a:pt x="1333" y="608"/>
                    <a:pt x="1600" y="304"/>
                  </a:cubicBezTo>
                  <a:cubicBezTo>
                    <a:pt x="1867" y="0"/>
                    <a:pt x="2133" y="0"/>
                    <a:pt x="2667" y="0"/>
                  </a:cubicBezTo>
                  <a:cubicBezTo>
                    <a:pt x="3200" y="0"/>
                    <a:pt x="3733" y="0"/>
                    <a:pt x="4267" y="304"/>
                  </a:cubicBezTo>
                  <a:cubicBezTo>
                    <a:pt x="4800" y="608"/>
                    <a:pt x="5600" y="608"/>
                    <a:pt x="6400" y="913"/>
                  </a:cubicBezTo>
                  <a:cubicBezTo>
                    <a:pt x="7200" y="1217"/>
                    <a:pt x="8267" y="1521"/>
                    <a:pt x="9333" y="2130"/>
                  </a:cubicBezTo>
                  <a:cubicBezTo>
                    <a:pt x="10400" y="2738"/>
                    <a:pt x="11733" y="3346"/>
                    <a:pt x="13333" y="3955"/>
                  </a:cubicBezTo>
                  <a:cubicBezTo>
                    <a:pt x="13600" y="3955"/>
                    <a:pt x="13867" y="3955"/>
                    <a:pt x="13867" y="3955"/>
                  </a:cubicBezTo>
                  <a:cubicBezTo>
                    <a:pt x="14133" y="3955"/>
                    <a:pt x="14133" y="3955"/>
                    <a:pt x="14400" y="3651"/>
                  </a:cubicBezTo>
                  <a:lnTo>
                    <a:pt x="15200" y="3042"/>
                  </a:lnTo>
                  <a:cubicBezTo>
                    <a:pt x="15467" y="2738"/>
                    <a:pt x="15733" y="2738"/>
                    <a:pt x="16000" y="2738"/>
                  </a:cubicBezTo>
                  <a:cubicBezTo>
                    <a:pt x="16267" y="2738"/>
                    <a:pt x="16533" y="3042"/>
                    <a:pt x="16800" y="3346"/>
                  </a:cubicBezTo>
                  <a:cubicBezTo>
                    <a:pt x="16800" y="3346"/>
                    <a:pt x="16800" y="3346"/>
                    <a:pt x="16800" y="3651"/>
                  </a:cubicBezTo>
                  <a:cubicBezTo>
                    <a:pt x="16800" y="3651"/>
                    <a:pt x="16800" y="3955"/>
                    <a:pt x="16800" y="3955"/>
                  </a:cubicBezTo>
                  <a:lnTo>
                    <a:pt x="17067" y="5172"/>
                  </a:lnTo>
                  <a:cubicBezTo>
                    <a:pt x="17067" y="5172"/>
                    <a:pt x="17067" y="5476"/>
                    <a:pt x="17067" y="5476"/>
                  </a:cubicBezTo>
                  <a:cubicBezTo>
                    <a:pt x="17067" y="5476"/>
                    <a:pt x="17067" y="5476"/>
                    <a:pt x="17067" y="5780"/>
                  </a:cubicBezTo>
                  <a:cubicBezTo>
                    <a:pt x="17067" y="6085"/>
                    <a:pt x="17333" y="6085"/>
                    <a:pt x="17600" y="6389"/>
                  </a:cubicBezTo>
                  <a:lnTo>
                    <a:pt x="20533" y="7606"/>
                  </a:lnTo>
                  <a:cubicBezTo>
                    <a:pt x="20800" y="7910"/>
                    <a:pt x="21067" y="7910"/>
                    <a:pt x="21333" y="8214"/>
                  </a:cubicBezTo>
                  <a:cubicBezTo>
                    <a:pt x="21600" y="8518"/>
                    <a:pt x="21600" y="9127"/>
                    <a:pt x="21333" y="9735"/>
                  </a:cubicBezTo>
                  <a:lnTo>
                    <a:pt x="21067" y="10648"/>
                  </a:lnTo>
                  <a:cubicBezTo>
                    <a:pt x="21067" y="10952"/>
                    <a:pt x="20800" y="10952"/>
                    <a:pt x="20800" y="11256"/>
                  </a:cubicBezTo>
                  <a:cubicBezTo>
                    <a:pt x="20800" y="11256"/>
                    <a:pt x="20533" y="11561"/>
                    <a:pt x="20533" y="11561"/>
                  </a:cubicBezTo>
                  <a:cubicBezTo>
                    <a:pt x="20267" y="11561"/>
                    <a:pt x="20267" y="11865"/>
                    <a:pt x="20000" y="11865"/>
                  </a:cubicBezTo>
                  <a:cubicBezTo>
                    <a:pt x="19733" y="11865"/>
                    <a:pt x="19467" y="11865"/>
                    <a:pt x="19200" y="11561"/>
                  </a:cubicBezTo>
                  <a:cubicBezTo>
                    <a:pt x="18400" y="11256"/>
                    <a:pt x="17600" y="10648"/>
                    <a:pt x="16533" y="10344"/>
                  </a:cubicBezTo>
                  <a:cubicBezTo>
                    <a:pt x="15733" y="10039"/>
                    <a:pt x="14933" y="9431"/>
                    <a:pt x="13867" y="9127"/>
                  </a:cubicBezTo>
                  <a:cubicBezTo>
                    <a:pt x="13333" y="8823"/>
                    <a:pt x="13067" y="8823"/>
                    <a:pt x="12800" y="9127"/>
                  </a:cubicBezTo>
                  <a:cubicBezTo>
                    <a:pt x="11733" y="10039"/>
                    <a:pt x="10667" y="10952"/>
                    <a:pt x="9333" y="11865"/>
                  </a:cubicBezTo>
                  <a:cubicBezTo>
                    <a:pt x="8267" y="12777"/>
                    <a:pt x="7200" y="13690"/>
                    <a:pt x="6133" y="14603"/>
                  </a:cubicBezTo>
                  <a:cubicBezTo>
                    <a:pt x="5867" y="14907"/>
                    <a:pt x="5600" y="15515"/>
                    <a:pt x="5867" y="15820"/>
                  </a:cubicBezTo>
                  <a:lnTo>
                    <a:pt x="6667" y="18862"/>
                  </a:lnTo>
                  <a:cubicBezTo>
                    <a:pt x="6933" y="19775"/>
                    <a:pt x="6667" y="20383"/>
                    <a:pt x="6133" y="20687"/>
                  </a:cubicBezTo>
                  <a:lnTo>
                    <a:pt x="5867" y="20992"/>
                  </a:lnTo>
                  <a:lnTo>
                    <a:pt x="5333" y="21296"/>
                  </a:lnTo>
                  <a:cubicBezTo>
                    <a:pt x="5067" y="21600"/>
                    <a:pt x="4800" y="21600"/>
                    <a:pt x="4533" y="21600"/>
                  </a:cubicBezTo>
                  <a:cubicBezTo>
                    <a:pt x="4267" y="21600"/>
                    <a:pt x="4000" y="21296"/>
                    <a:pt x="3733" y="20992"/>
                  </a:cubicBezTo>
                  <a:cubicBezTo>
                    <a:pt x="3733" y="20992"/>
                    <a:pt x="3733" y="20992"/>
                    <a:pt x="3733" y="20687"/>
                  </a:cubicBezTo>
                  <a:cubicBezTo>
                    <a:pt x="3733" y="20687"/>
                    <a:pt x="3733" y="20383"/>
                    <a:pt x="3733" y="20383"/>
                  </a:cubicBezTo>
                  <a:cubicBezTo>
                    <a:pt x="3733" y="20079"/>
                    <a:pt x="3467" y="19775"/>
                    <a:pt x="3467" y="19470"/>
                  </a:cubicBezTo>
                  <a:cubicBezTo>
                    <a:pt x="3467" y="19166"/>
                    <a:pt x="3200" y="18862"/>
                    <a:pt x="3200" y="18558"/>
                  </a:cubicBezTo>
                  <a:cubicBezTo>
                    <a:pt x="3200" y="18558"/>
                    <a:pt x="3200" y="18254"/>
                    <a:pt x="3200" y="18254"/>
                  </a:cubicBezTo>
                  <a:cubicBezTo>
                    <a:pt x="3200" y="18254"/>
                    <a:pt x="3200" y="18254"/>
                    <a:pt x="3200" y="17949"/>
                  </a:cubicBezTo>
                  <a:cubicBezTo>
                    <a:pt x="2933" y="17645"/>
                    <a:pt x="2667" y="17341"/>
                    <a:pt x="2400" y="17645"/>
                  </a:cubicBezTo>
                  <a:lnTo>
                    <a:pt x="2400" y="17645"/>
                  </a:lnTo>
                  <a:close/>
                  <a:moveTo>
                    <a:pt x="4267" y="4260"/>
                  </a:moveTo>
                  <a:cubicBezTo>
                    <a:pt x="4000" y="4260"/>
                    <a:pt x="4000" y="4260"/>
                    <a:pt x="4000" y="4260"/>
                  </a:cubicBezTo>
                  <a:cubicBezTo>
                    <a:pt x="4000" y="4260"/>
                    <a:pt x="3733" y="4260"/>
                    <a:pt x="3733" y="4260"/>
                  </a:cubicBezTo>
                  <a:cubicBezTo>
                    <a:pt x="3467" y="4564"/>
                    <a:pt x="3467" y="4868"/>
                    <a:pt x="3467" y="5172"/>
                  </a:cubicBezTo>
                  <a:cubicBezTo>
                    <a:pt x="3733" y="6085"/>
                    <a:pt x="3733" y="6693"/>
                    <a:pt x="4000" y="7606"/>
                  </a:cubicBezTo>
                  <a:cubicBezTo>
                    <a:pt x="4267" y="8214"/>
                    <a:pt x="4267" y="9127"/>
                    <a:pt x="4534" y="10040"/>
                  </a:cubicBezTo>
                  <a:cubicBezTo>
                    <a:pt x="4534" y="10040"/>
                    <a:pt x="4534" y="10040"/>
                    <a:pt x="4534" y="10344"/>
                  </a:cubicBezTo>
                  <a:cubicBezTo>
                    <a:pt x="4534" y="10344"/>
                    <a:pt x="4534" y="10344"/>
                    <a:pt x="4534" y="10344"/>
                  </a:cubicBezTo>
                  <a:cubicBezTo>
                    <a:pt x="4800" y="10648"/>
                    <a:pt x="5067" y="10952"/>
                    <a:pt x="5333" y="10648"/>
                  </a:cubicBezTo>
                  <a:lnTo>
                    <a:pt x="5600" y="10648"/>
                  </a:lnTo>
                  <a:cubicBezTo>
                    <a:pt x="6134" y="10040"/>
                    <a:pt x="6667" y="9736"/>
                    <a:pt x="7200" y="9127"/>
                  </a:cubicBezTo>
                  <a:cubicBezTo>
                    <a:pt x="7734" y="8519"/>
                    <a:pt x="8267" y="8214"/>
                    <a:pt x="8800" y="7910"/>
                  </a:cubicBezTo>
                  <a:cubicBezTo>
                    <a:pt x="9067" y="7606"/>
                    <a:pt x="9067" y="7606"/>
                    <a:pt x="9067" y="7302"/>
                  </a:cubicBezTo>
                  <a:cubicBezTo>
                    <a:pt x="9067" y="6997"/>
                    <a:pt x="9067" y="6997"/>
                    <a:pt x="9067" y="6693"/>
                  </a:cubicBezTo>
                  <a:cubicBezTo>
                    <a:pt x="9067" y="6693"/>
                    <a:pt x="8800" y="6389"/>
                    <a:pt x="8533" y="6389"/>
                  </a:cubicBezTo>
                  <a:cubicBezTo>
                    <a:pt x="7734" y="6085"/>
                    <a:pt x="7200" y="5780"/>
                    <a:pt x="6400" y="5476"/>
                  </a:cubicBezTo>
                  <a:cubicBezTo>
                    <a:pt x="5867" y="4868"/>
                    <a:pt x="5067" y="4564"/>
                    <a:pt x="4267" y="4260"/>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79" name="Shape">
              <a:extLst>
                <a:ext uri="{FF2B5EF4-FFF2-40B4-BE49-F238E27FC236}">
                  <a16:creationId xmlns:a16="http://schemas.microsoft.com/office/drawing/2014/main" id="{3C4FBA7F-A25F-AB48-ABF1-FA424948A3F2}"/>
                </a:ext>
              </a:extLst>
            </p:cNvPr>
            <p:cNvSpPr/>
            <p:nvPr/>
          </p:nvSpPr>
          <p:spPr>
            <a:xfrm>
              <a:off x="4063999" y="5168899"/>
              <a:ext cx="103706" cy="104904"/>
            </a:xfrm>
            <a:custGeom>
              <a:avLst/>
              <a:gdLst/>
              <a:ahLst/>
              <a:cxnLst>
                <a:cxn ang="0">
                  <a:pos x="wd2" y="hd2"/>
                </a:cxn>
                <a:cxn ang="5400000">
                  <a:pos x="wd2" y="hd2"/>
                </a:cxn>
                <a:cxn ang="10800000">
                  <a:pos x="wd2" y="hd2"/>
                </a:cxn>
                <a:cxn ang="16200000">
                  <a:pos x="wd2" y="hd2"/>
                </a:cxn>
              </a:cxnLst>
              <a:rect l="0" t="0" r="r" b="b"/>
              <a:pathLst>
                <a:path w="21510" h="21495" extrusionOk="0">
                  <a:moveTo>
                    <a:pt x="4388" y="8067"/>
                  </a:moveTo>
                  <a:cubicBezTo>
                    <a:pt x="4125" y="8328"/>
                    <a:pt x="4125" y="8328"/>
                    <a:pt x="3861" y="8588"/>
                  </a:cubicBezTo>
                  <a:cubicBezTo>
                    <a:pt x="3334" y="8848"/>
                    <a:pt x="2808" y="8848"/>
                    <a:pt x="2544" y="8328"/>
                  </a:cubicBezTo>
                  <a:cubicBezTo>
                    <a:pt x="2281" y="8328"/>
                    <a:pt x="2281" y="8067"/>
                    <a:pt x="2281" y="8067"/>
                  </a:cubicBezTo>
                  <a:cubicBezTo>
                    <a:pt x="2281" y="8067"/>
                    <a:pt x="2017" y="7807"/>
                    <a:pt x="2017" y="7807"/>
                  </a:cubicBezTo>
                  <a:cubicBezTo>
                    <a:pt x="1754" y="7287"/>
                    <a:pt x="1754" y="6766"/>
                    <a:pt x="2017" y="6246"/>
                  </a:cubicBezTo>
                  <a:cubicBezTo>
                    <a:pt x="2808" y="5205"/>
                    <a:pt x="3598" y="4424"/>
                    <a:pt x="4388" y="3383"/>
                  </a:cubicBezTo>
                  <a:cubicBezTo>
                    <a:pt x="5178" y="2602"/>
                    <a:pt x="6232" y="1822"/>
                    <a:pt x="7286" y="1041"/>
                  </a:cubicBezTo>
                  <a:cubicBezTo>
                    <a:pt x="7812" y="781"/>
                    <a:pt x="8339" y="520"/>
                    <a:pt x="8866" y="260"/>
                  </a:cubicBezTo>
                  <a:cubicBezTo>
                    <a:pt x="9393" y="0"/>
                    <a:pt x="9920" y="0"/>
                    <a:pt x="10447" y="0"/>
                  </a:cubicBezTo>
                  <a:cubicBezTo>
                    <a:pt x="10973" y="0"/>
                    <a:pt x="11500" y="260"/>
                    <a:pt x="12027" y="521"/>
                  </a:cubicBezTo>
                  <a:cubicBezTo>
                    <a:pt x="12554" y="781"/>
                    <a:pt x="13081" y="1301"/>
                    <a:pt x="13344" y="1822"/>
                  </a:cubicBezTo>
                  <a:cubicBezTo>
                    <a:pt x="13608" y="2342"/>
                    <a:pt x="13871" y="2863"/>
                    <a:pt x="13871" y="3383"/>
                  </a:cubicBezTo>
                  <a:cubicBezTo>
                    <a:pt x="13871" y="3904"/>
                    <a:pt x="13871" y="4424"/>
                    <a:pt x="13871" y="4945"/>
                  </a:cubicBezTo>
                  <a:cubicBezTo>
                    <a:pt x="13871" y="5465"/>
                    <a:pt x="13608" y="5985"/>
                    <a:pt x="13608" y="6766"/>
                  </a:cubicBezTo>
                  <a:cubicBezTo>
                    <a:pt x="13344" y="7287"/>
                    <a:pt x="13344" y="7807"/>
                    <a:pt x="13081" y="8328"/>
                  </a:cubicBezTo>
                  <a:cubicBezTo>
                    <a:pt x="12817" y="8848"/>
                    <a:pt x="12554" y="9369"/>
                    <a:pt x="12291" y="9889"/>
                  </a:cubicBezTo>
                  <a:cubicBezTo>
                    <a:pt x="12027" y="10410"/>
                    <a:pt x="11764" y="10670"/>
                    <a:pt x="11500" y="11190"/>
                  </a:cubicBezTo>
                  <a:cubicBezTo>
                    <a:pt x="11237" y="11450"/>
                    <a:pt x="11237" y="11711"/>
                    <a:pt x="11500" y="11971"/>
                  </a:cubicBezTo>
                  <a:cubicBezTo>
                    <a:pt x="11500" y="12231"/>
                    <a:pt x="11764" y="12231"/>
                    <a:pt x="12291" y="12231"/>
                  </a:cubicBezTo>
                  <a:cubicBezTo>
                    <a:pt x="13608" y="11971"/>
                    <a:pt x="14661" y="11711"/>
                    <a:pt x="15978" y="11190"/>
                  </a:cubicBezTo>
                  <a:cubicBezTo>
                    <a:pt x="17295" y="10930"/>
                    <a:pt x="18612" y="10410"/>
                    <a:pt x="19930" y="10149"/>
                  </a:cubicBezTo>
                  <a:cubicBezTo>
                    <a:pt x="20456" y="10149"/>
                    <a:pt x="20983" y="10149"/>
                    <a:pt x="21247" y="10670"/>
                  </a:cubicBezTo>
                  <a:cubicBezTo>
                    <a:pt x="21247" y="10930"/>
                    <a:pt x="21510" y="11190"/>
                    <a:pt x="21510" y="11450"/>
                  </a:cubicBezTo>
                  <a:cubicBezTo>
                    <a:pt x="21510" y="11711"/>
                    <a:pt x="21510" y="11971"/>
                    <a:pt x="21510" y="12231"/>
                  </a:cubicBezTo>
                  <a:cubicBezTo>
                    <a:pt x="21510" y="12752"/>
                    <a:pt x="21247" y="13272"/>
                    <a:pt x="20983" y="13532"/>
                  </a:cubicBezTo>
                  <a:cubicBezTo>
                    <a:pt x="20720" y="13532"/>
                    <a:pt x="20720" y="13793"/>
                    <a:pt x="20456" y="13793"/>
                  </a:cubicBezTo>
                  <a:cubicBezTo>
                    <a:pt x="19666" y="14053"/>
                    <a:pt x="18876" y="14053"/>
                    <a:pt x="18086" y="14313"/>
                  </a:cubicBezTo>
                  <a:cubicBezTo>
                    <a:pt x="17295" y="14573"/>
                    <a:pt x="16242" y="14573"/>
                    <a:pt x="15451" y="14834"/>
                  </a:cubicBezTo>
                  <a:cubicBezTo>
                    <a:pt x="14661" y="15094"/>
                    <a:pt x="13608" y="15354"/>
                    <a:pt x="12817" y="15354"/>
                  </a:cubicBezTo>
                  <a:cubicBezTo>
                    <a:pt x="12027" y="15614"/>
                    <a:pt x="11237" y="15875"/>
                    <a:pt x="10447" y="15875"/>
                  </a:cubicBezTo>
                  <a:cubicBezTo>
                    <a:pt x="10183" y="15875"/>
                    <a:pt x="9920" y="16135"/>
                    <a:pt x="9920" y="16135"/>
                  </a:cubicBezTo>
                  <a:cubicBezTo>
                    <a:pt x="9920" y="16135"/>
                    <a:pt x="9920" y="16135"/>
                    <a:pt x="9656" y="16395"/>
                  </a:cubicBezTo>
                  <a:cubicBezTo>
                    <a:pt x="9656" y="16395"/>
                    <a:pt x="9656" y="16655"/>
                    <a:pt x="9656" y="16655"/>
                  </a:cubicBezTo>
                  <a:cubicBezTo>
                    <a:pt x="9656" y="16655"/>
                    <a:pt x="9656" y="16655"/>
                    <a:pt x="9656" y="16655"/>
                  </a:cubicBezTo>
                  <a:cubicBezTo>
                    <a:pt x="9656" y="16655"/>
                    <a:pt x="9656" y="16655"/>
                    <a:pt x="9656" y="16655"/>
                  </a:cubicBezTo>
                  <a:cubicBezTo>
                    <a:pt x="9656" y="16655"/>
                    <a:pt x="9920" y="16916"/>
                    <a:pt x="10183" y="17176"/>
                  </a:cubicBezTo>
                  <a:cubicBezTo>
                    <a:pt x="10447" y="17436"/>
                    <a:pt x="10447" y="17696"/>
                    <a:pt x="10710" y="17696"/>
                  </a:cubicBezTo>
                  <a:cubicBezTo>
                    <a:pt x="10973" y="17957"/>
                    <a:pt x="10973" y="18217"/>
                    <a:pt x="11237" y="18217"/>
                  </a:cubicBezTo>
                  <a:cubicBezTo>
                    <a:pt x="11500" y="18477"/>
                    <a:pt x="11500" y="18477"/>
                    <a:pt x="11500" y="18737"/>
                  </a:cubicBezTo>
                  <a:cubicBezTo>
                    <a:pt x="11764" y="19258"/>
                    <a:pt x="11764" y="19778"/>
                    <a:pt x="11237" y="20299"/>
                  </a:cubicBezTo>
                  <a:lnTo>
                    <a:pt x="10710" y="20819"/>
                  </a:lnTo>
                  <a:cubicBezTo>
                    <a:pt x="10710" y="20819"/>
                    <a:pt x="10447" y="21079"/>
                    <a:pt x="10447" y="21079"/>
                  </a:cubicBezTo>
                  <a:cubicBezTo>
                    <a:pt x="10447" y="21079"/>
                    <a:pt x="10183" y="21079"/>
                    <a:pt x="10183" y="21340"/>
                  </a:cubicBezTo>
                  <a:cubicBezTo>
                    <a:pt x="9656" y="21600"/>
                    <a:pt x="9130" y="21600"/>
                    <a:pt x="8603" y="20819"/>
                  </a:cubicBezTo>
                  <a:cubicBezTo>
                    <a:pt x="7286" y="19258"/>
                    <a:pt x="5969" y="17696"/>
                    <a:pt x="4651" y="16395"/>
                  </a:cubicBezTo>
                  <a:cubicBezTo>
                    <a:pt x="3334" y="15094"/>
                    <a:pt x="1754" y="13533"/>
                    <a:pt x="437" y="12231"/>
                  </a:cubicBezTo>
                  <a:cubicBezTo>
                    <a:pt x="437" y="12231"/>
                    <a:pt x="173" y="11971"/>
                    <a:pt x="173" y="11971"/>
                  </a:cubicBezTo>
                  <a:cubicBezTo>
                    <a:pt x="173" y="11971"/>
                    <a:pt x="173" y="11971"/>
                    <a:pt x="173" y="11711"/>
                  </a:cubicBezTo>
                  <a:cubicBezTo>
                    <a:pt x="-90" y="11190"/>
                    <a:pt x="-90" y="10670"/>
                    <a:pt x="437" y="10150"/>
                  </a:cubicBezTo>
                  <a:cubicBezTo>
                    <a:pt x="700" y="9889"/>
                    <a:pt x="700" y="9889"/>
                    <a:pt x="700" y="9629"/>
                  </a:cubicBezTo>
                  <a:cubicBezTo>
                    <a:pt x="700" y="9369"/>
                    <a:pt x="964" y="9369"/>
                    <a:pt x="964" y="9369"/>
                  </a:cubicBezTo>
                  <a:cubicBezTo>
                    <a:pt x="964" y="9369"/>
                    <a:pt x="964" y="9369"/>
                    <a:pt x="1227" y="9109"/>
                  </a:cubicBezTo>
                  <a:cubicBezTo>
                    <a:pt x="1227" y="9109"/>
                    <a:pt x="1227" y="9109"/>
                    <a:pt x="1227" y="9109"/>
                  </a:cubicBezTo>
                  <a:cubicBezTo>
                    <a:pt x="1754" y="8848"/>
                    <a:pt x="2281" y="8848"/>
                    <a:pt x="2808" y="9369"/>
                  </a:cubicBezTo>
                  <a:cubicBezTo>
                    <a:pt x="3335" y="9889"/>
                    <a:pt x="4125" y="10670"/>
                    <a:pt x="4652" y="11190"/>
                  </a:cubicBezTo>
                  <a:cubicBezTo>
                    <a:pt x="5178" y="11711"/>
                    <a:pt x="5705" y="12231"/>
                    <a:pt x="6495" y="13012"/>
                  </a:cubicBezTo>
                  <a:cubicBezTo>
                    <a:pt x="6759" y="13272"/>
                    <a:pt x="7022" y="13272"/>
                    <a:pt x="7286" y="13272"/>
                  </a:cubicBezTo>
                  <a:cubicBezTo>
                    <a:pt x="7286" y="13272"/>
                    <a:pt x="7286" y="13272"/>
                    <a:pt x="7549" y="13012"/>
                  </a:cubicBezTo>
                  <a:cubicBezTo>
                    <a:pt x="7549" y="13012"/>
                    <a:pt x="7549" y="12752"/>
                    <a:pt x="7813" y="12752"/>
                  </a:cubicBezTo>
                  <a:cubicBezTo>
                    <a:pt x="8076" y="12492"/>
                    <a:pt x="8339" y="11971"/>
                    <a:pt x="8603" y="11451"/>
                  </a:cubicBezTo>
                  <a:cubicBezTo>
                    <a:pt x="8866" y="10930"/>
                    <a:pt x="9130" y="10410"/>
                    <a:pt x="9393" y="9889"/>
                  </a:cubicBezTo>
                  <a:cubicBezTo>
                    <a:pt x="9656" y="9369"/>
                    <a:pt x="9920" y="8848"/>
                    <a:pt x="10183" y="8068"/>
                  </a:cubicBezTo>
                  <a:cubicBezTo>
                    <a:pt x="10447" y="7547"/>
                    <a:pt x="10710" y="7027"/>
                    <a:pt x="10710" y="6246"/>
                  </a:cubicBezTo>
                  <a:cubicBezTo>
                    <a:pt x="10973" y="5725"/>
                    <a:pt x="10973" y="5205"/>
                    <a:pt x="10973" y="4685"/>
                  </a:cubicBezTo>
                  <a:cubicBezTo>
                    <a:pt x="10973" y="4164"/>
                    <a:pt x="10973" y="3904"/>
                    <a:pt x="10710" y="3644"/>
                  </a:cubicBezTo>
                  <a:cubicBezTo>
                    <a:pt x="10710" y="3383"/>
                    <a:pt x="10447" y="3383"/>
                    <a:pt x="10447" y="3123"/>
                  </a:cubicBezTo>
                  <a:cubicBezTo>
                    <a:pt x="10183" y="3123"/>
                    <a:pt x="10183" y="2863"/>
                    <a:pt x="9920" y="2863"/>
                  </a:cubicBezTo>
                  <a:cubicBezTo>
                    <a:pt x="9656" y="2863"/>
                    <a:pt x="9393" y="2863"/>
                    <a:pt x="9130" y="2863"/>
                  </a:cubicBezTo>
                  <a:cubicBezTo>
                    <a:pt x="8866" y="2863"/>
                    <a:pt x="8603" y="3123"/>
                    <a:pt x="8076" y="3383"/>
                  </a:cubicBezTo>
                  <a:cubicBezTo>
                    <a:pt x="7812" y="3644"/>
                    <a:pt x="7286" y="3904"/>
                    <a:pt x="7022" y="4164"/>
                  </a:cubicBezTo>
                  <a:cubicBezTo>
                    <a:pt x="6759" y="4424"/>
                    <a:pt x="6232" y="4685"/>
                    <a:pt x="5969" y="5205"/>
                  </a:cubicBezTo>
                  <a:cubicBezTo>
                    <a:pt x="5705" y="5465"/>
                    <a:pt x="5442" y="5986"/>
                    <a:pt x="4915" y="6246"/>
                  </a:cubicBezTo>
                  <a:cubicBezTo>
                    <a:pt x="4915" y="7287"/>
                    <a:pt x="4652" y="7547"/>
                    <a:pt x="4388" y="8067"/>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80" name="Shape">
              <a:extLst>
                <a:ext uri="{FF2B5EF4-FFF2-40B4-BE49-F238E27FC236}">
                  <a16:creationId xmlns:a16="http://schemas.microsoft.com/office/drawing/2014/main" id="{2978713E-7438-8148-AEE9-465DB0E4CC0E}"/>
                </a:ext>
              </a:extLst>
            </p:cNvPr>
            <p:cNvSpPr/>
            <p:nvPr/>
          </p:nvSpPr>
          <p:spPr>
            <a:xfrm>
              <a:off x="4140199" y="5118100"/>
              <a:ext cx="113032" cy="97356"/>
            </a:xfrm>
            <a:custGeom>
              <a:avLst/>
              <a:gdLst/>
              <a:ahLst/>
              <a:cxnLst>
                <a:cxn ang="0">
                  <a:pos x="wd2" y="hd2"/>
                </a:cxn>
                <a:cxn ang="5400000">
                  <a:pos x="wd2" y="hd2"/>
                </a:cxn>
                <a:cxn ang="10800000">
                  <a:pos x="wd2" y="hd2"/>
                </a:cxn>
                <a:cxn ang="16200000">
                  <a:pos x="wd2" y="hd2"/>
                </a:cxn>
              </a:cxnLst>
              <a:rect l="0" t="0" r="r" b="b"/>
              <a:pathLst>
                <a:path w="21600" h="21504" extrusionOk="0">
                  <a:moveTo>
                    <a:pt x="11164" y="1122"/>
                  </a:moveTo>
                  <a:cubicBezTo>
                    <a:pt x="11407" y="1402"/>
                    <a:pt x="11407" y="1963"/>
                    <a:pt x="11407" y="2525"/>
                  </a:cubicBezTo>
                  <a:cubicBezTo>
                    <a:pt x="11407" y="3086"/>
                    <a:pt x="11164" y="3647"/>
                    <a:pt x="11164" y="4208"/>
                  </a:cubicBezTo>
                  <a:cubicBezTo>
                    <a:pt x="10921" y="4769"/>
                    <a:pt x="10921" y="5330"/>
                    <a:pt x="10679" y="5891"/>
                  </a:cubicBezTo>
                  <a:cubicBezTo>
                    <a:pt x="10436" y="6452"/>
                    <a:pt x="10193" y="7013"/>
                    <a:pt x="10193" y="7574"/>
                  </a:cubicBezTo>
                  <a:cubicBezTo>
                    <a:pt x="9950" y="8135"/>
                    <a:pt x="9950" y="8696"/>
                    <a:pt x="9950" y="9257"/>
                  </a:cubicBezTo>
                  <a:cubicBezTo>
                    <a:pt x="9950" y="9818"/>
                    <a:pt x="9950" y="10099"/>
                    <a:pt x="10193" y="10660"/>
                  </a:cubicBezTo>
                  <a:cubicBezTo>
                    <a:pt x="10436" y="10940"/>
                    <a:pt x="10679" y="11221"/>
                    <a:pt x="11164" y="11221"/>
                  </a:cubicBezTo>
                  <a:cubicBezTo>
                    <a:pt x="11649" y="11221"/>
                    <a:pt x="12377" y="11221"/>
                    <a:pt x="13106" y="10940"/>
                  </a:cubicBezTo>
                  <a:cubicBezTo>
                    <a:pt x="13834" y="10660"/>
                    <a:pt x="15047" y="10379"/>
                    <a:pt x="16018" y="10099"/>
                  </a:cubicBezTo>
                  <a:cubicBezTo>
                    <a:pt x="17231" y="9818"/>
                    <a:pt x="18445" y="9257"/>
                    <a:pt x="19901" y="8696"/>
                  </a:cubicBezTo>
                  <a:cubicBezTo>
                    <a:pt x="20629" y="8416"/>
                    <a:pt x="21115" y="8696"/>
                    <a:pt x="21357" y="8977"/>
                  </a:cubicBezTo>
                  <a:cubicBezTo>
                    <a:pt x="21357" y="9257"/>
                    <a:pt x="21600" y="9538"/>
                    <a:pt x="21600" y="9538"/>
                  </a:cubicBezTo>
                  <a:cubicBezTo>
                    <a:pt x="21600" y="9818"/>
                    <a:pt x="21600" y="10099"/>
                    <a:pt x="21600" y="10379"/>
                  </a:cubicBezTo>
                  <a:cubicBezTo>
                    <a:pt x="21600" y="10660"/>
                    <a:pt x="21357" y="10940"/>
                    <a:pt x="21357" y="10940"/>
                  </a:cubicBezTo>
                  <a:cubicBezTo>
                    <a:pt x="21115" y="11221"/>
                    <a:pt x="21115" y="11221"/>
                    <a:pt x="20872" y="11501"/>
                  </a:cubicBezTo>
                  <a:cubicBezTo>
                    <a:pt x="20386" y="11782"/>
                    <a:pt x="19901" y="12062"/>
                    <a:pt x="19173" y="12343"/>
                  </a:cubicBezTo>
                  <a:cubicBezTo>
                    <a:pt x="18445" y="12623"/>
                    <a:pt x="17959" y="12904"/>
                    <a:pt x="17231" y="12904"/>
                  </a:cubicBezTo>
                  <a:cubicBezTo>
                    <a:pt x="16503" y="13184"/>
                    <a:pt x="15775" y="13184"/>
                    <a:pt x="15047" y="13465"/>
                  </a:cubicBezTo>
                  <a:cubicBezTo>
                    <a:pt x="14319" y="13745"/>
                    <a:pt x="13591" y="13745"/>
                    <a:pt x="13106" y="14026"/>
                  </a:cubicBezTo>
                  <a:cubicBezTo>
                    <a:pt x="12620" y="14307"/>
                    <a:pt x="11892" y="14307"/>
                    <a:pt x="11407" y="14587"/>
                  </a:cubicBezTo>
                  <a:cubicBezTo>
                    <a:pt x="10921" y="14587"/>
                    <a:pt x="10679" y="14868"/>
                    <a:pt x="10436" y="14868"/>
                  </a:cubicBezTo>
                  <a:cubicBezTo>
                    <a:pt x="10193" y="14868"/>
                    <a:pt x="10193" y="15148"/>
                    <a:pt x="10193" y="15429"/>
                  </a:cubicBezTo>
                  <a:cubicBezTo>
                    <a:pt x="10193" y="15709"/>
                    <a:pt x="10193" y="15990"/>
                    <a:pt x="10193" y="16270"/>
                  </a:cubicBezTo>
                  <a:cubicBezTo>
                    <a:pt x="10193" y="16551"/>
                    <a:pt x="10436" y="17112"/>
                    <a:pt x="10436" y="17392"/>
                  </a:cubicBezTo>
                  <a:cubicBezTo>
                    <a:pt x="10436" y="17673"/>
                    <a:pt x="10679" y="18234"/>
                    <a:pt x="10921" y="18795"/>
                  </a:cubicBezTo>
                  <a:cubicBezTo>
                    <a:pt x="11164" y="19356"/>
                    <a:pt x="11164" y="19917"/>
                    <a:pt x="11164" y="20197"/>
                  </a:cubicBezTo>
                  <a:cubicBezTo>
                    <a:pt x="10921" y="20758"/>
                    <a:pt x="10679" y="21039"/>
                    <a:pt x="10193" y="21319"/>
                  </a:cubicBezTo>
                  <a:cubicBezTo>
                    <a:pt x="9708" y="21600"/>
                    <a:pt x="9222" y="21600"/>
                    <a:pt x="8980" y="21039"/>
                  </a:cubicBezTo>
                  <a:cubicBezTo>
                    <a:pt x="8494" y="20197"/>
                    <a:pt x="7766" y="19636"/>
                    <a:pt x="7038" y="18795"/>
                  </a:cubicBezTo>
                  <a:cubicBezTo>
                    <a:pt x="6310" y="17953"/>
                    <a:pt x="5825" y="17392"/>
                    <a:pt x="5097" y="16551"/>
                  </a:cubicBezTo>
                  <a:cubicBezTo>
                    <a:pt x="4369" y="15709"/>
                    <a:pt x="3640" y="15148"/>
                    <a:pt x="2912" y="14587"/>
                  </a:cubicBezTo>
                  <a:cubicBezTo>
                    <a:pt x="2184" y="14026"/>
                    <a:pt x="1456" y="13184"/>
                    <a:pt x="728" y="12623"/>
                  </a:cubicBezTo>
                  <a:cubicBezTo>
                    <a:pt x="485" y="12623"/>
                    <a:pt x="485" y="12343"/>
                    <a:pt x="243" y="12343"/>
                  </a:cubicBezTo>
                  <a:cubicBezTo>
                    <a:pt x="243" y="12343"/>
                    <a:pt x="0" y="12062"/>
                    <a:pt x="0" y="12062"/>
                  </a:cubicBezTo>
                  <a:cubicBezTo>
                    <a:pt x="0" y="12062"/>
                    <a:pt x="0" y="11782"/>
                    <a:pt x="0" y="11501"/>
                  </a:cubicBezTo>
                  <a:cubicBezTo>
                    <a:pt x="0" y="11221"/>
                    <a:pt x="0" y="11221"/>
                    <a:pt x="0" y="10940"/>
                  </a:cubicBezTo>
                  <a:cubicBezTo>
                    <a:pt x="0" y="10660"/>
                    <a:pt x="243" y="10660"/>
                    <a:pt x="243" y="10379"/>
                  </a:cubicBezTo>
                  <a:cubicBezTo>
                    <a:pt x="485" y="10099"/>
                    <a:pt x="485" y="10099"/>
                    <a:pt x="728" y="9818"/>
                  </a:cubicBezTo>
                  <a:cubicBezTo>
                    <a:pt x="971" y="9538"/>
                    <a:pt x="1456" y="9538"/>
                    <a:pt x="1699" y="9538"/>
                  </a:cubicBezTo>
                  <a:cubicBezTo>
                    <a:pt x="1942" y="9538"/>
                    <a:pt x="2427" y="9538"/>
                    <a:pt x="2670" y="9818"/>
                  </a:cubicBezTo>
                  <a:cubicBezTo>
                    <a:pt x="2912" y="9818"/>
                    <a:pt x="3155" y="10099"/>
                    <a:pt x="3398" y="10379"/>
                  </a:cubicBezTo>
                  <a:cubicBezTo>
                    <a:pt x="3640" y="10660"/>
                    <a:pt x="3883" y="10660"/>
                    <a:pt x="4126" y="10940"/>
                  </a:cubicBezTo>
                  <a:cubicBezTo>
                    <a:pt x="4369" y="11221"/>
                    <a:pt x="4611" y="11501"/>
                    <a:pt x="4854" y="11782"/>
                  </a:cubicBezTo>
                  <a:cubicBezTo>
                    <a:pt x="5097" y="12062"/>
                    <a:pt x="5339" y="12343"/>
                    <a:pt x="5582" y="12343"/>
                  </a:cubicBezTo>
                  <a:cubicBezTo>
                    <a:pt x="5825" y="12623"/>
                    <a:pt x="6067" y="12623"/>
                    <a:pt x="6067" y="12904"/>
                  </a:cubicBezTo>
                  <a:cubicBezTo>
                    <a:pt x="6310" y="12904"/>
                    <a:pt x="6310" y="12904"/>
                    <a:pt x="6553" y="12904"/>
                  </a:cubicBezTo>
                  <a:cubicBezTo>
                    <a:pt x="6553" y="12904"/>
                    <a:pt x="6553" y="12904"/>
                    <a:pt x="6553" y="12623"/>
                  </a:cubicBezTo>
                  <a:cubicBezTo>
                    <a:pt x="6553" y="12623"/>
                    <a:pt x="6553" y="12343"/>
                    <a:pt x="6553" y="12062"/>
                  </a:cubicBezTo>
                  <a:cubicBezTo>
                    <a:pt x="6310" y="10660"/>
                    <a:pt x="6310" y="9257"/>
                    <a:pt x="6553" y="8135"/>
                  </a:cubicBezTo>
                  <a:cubicBezTo>
                    <a:pt x="6553" y="6732"/>
                    <a:pt x="6796" y="5610"/>
                    <a:pt x="7038" y="4769"/>
                  </a:cubicBezTo>
                  <a:cubicBezTo>
                    <a:pt x="7281" y="3647"/>
                    <a:pt x="7524" y="2805"/>
                    <a:pt x="8009" y="1964"/>
                  </a:cubicBezTo>
                  <a:cubicBezTo>
                    <a:pt x="8494" y="1122"/>
                    <a:pt x="8737" y="561"/>
                    <a:pt x="9465" y="281"/>
                  </a:cubicBezTo>
                  <a:cubicBezTo>
                    <a:pt x="9708" y="0"/>
                    <a:pt x="9951" y="0"/>
                    <a:pt x="10193" y="0"/>
                  </a:cubicBezTo>
                  <a:cubicBezTo>
                    <a:pt x="10436" y="0"/>
                    <a:pt x="10679" y="0"/>
                    <a:pt x="10921" y="0"/>
                  </a:cubicBezTo>
                  <a:cubicBezTo>
                    <a:pt x="11164" y="0"/>
                    <a:pt x="11407" y="281"/>
                    <a:pt x="11649" y="281"/>
                  </a:cubicBezTo>
                  <a:cubicBezTo>
                    <a:pt x="10921" y="841"/>
                    <a:pt x="11164" y="841"/>
                    <a:pt x="11164" y="1122"/>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81" name="Shape">
              <a:extLst>
                <a:ext uri="{FF2B5EF4-FFF2-40B4-BE49-F238E27FC236}">
                  <a16:creationId xmlns:a16="http://schemas.microsoft.com/office/drawing/2014/main" id="{BED3817D-BBE8-F747-A63F-B07DF5271E17}"/>
                </a:ext>
              </a:extLst>
            </p:cNvPr>
            <p:cNvSpPr/>
            <p:nvPr/>
          </p:nvSpPr>
          <p:spPr>
            <a:xfrm>
              <a:off x="4229100" y="5067299"/>
              <a:ext cx="104667" cy="97474"/>
            </a:xfrm>
            <a:custGeom>
              <a:avLst/>
              <a:gdLst/>
              <a:ahLst/>
              <a:cxnLst>
                <a:cxn ang="0">
                  <a:pos x="wd2" y="hd2"/>
                </a:cxn>
                <a:cxn ang="5400000">
                  <a:pos x="wd2" y="hd2"/>
                </a:cxn>
                <a:cxn ang="10800000">
                  <a:pos x="wd2" y="hd2"/>
                </a:cxn>
                <a:cxn ang="16200000">
                  <a:pos x="wd2" y="hd2"/>
                </a:cxn>
              </a:cxnLst>
              <a:rect l="0" t="0" r="r" b="b"/>
              <a:pathLst>
                <a:path w="21448" h="21530" extrusionOk="0">
                  <a:moveTo>
                    <a:pt x="4424" y="20758"/>
                  </a:moveTo>
                  <a:cubicBezTo>
                    <a:pt x="4424" y="20758"/>
                    <a:pt x="4424" y="21039"/>
                    <a:pt x="4424" y="20758"/>
                  </a:cubicBezTo>
                  <a:cubicBezTo>
                    <a:pt x="4164" y="21039"/>
                    <a:pt x="4164" y="21039"/>
                    <a:pt x="4164" y="21039"/>
                  </a:cubicBezTo>
                  <a:cubicBezTo>
                    <a:pt x="4164" y="21039"/>
                    <a:pt x="4164" y="21039"/>
                    <a:pt x="3904" y="21319"/>
                  </a:cubicBezTo>
                  <a:cubicBezTo>
                    <a:pt x="3904" y="21319"/>
                    <a:pt x="3904" y="21319"/>
                    <a:pt x="3643" y="21319"/>
                  </a:cubicBezTo>
                  <a:cubicBezTo>
                    <a:pt x="3383" y="21600"/>
                    <a:pt x="3123" y="21600"/>
                    <a:pt x="2863" y="21319"/>
                  </a:cubicBezTo>
                  <a:cubicBezTo>
                    <a:pt x="2602" y="21319"/>
                    <a:pt x="2342" y="21039"/>
                    <a:pt x="2082" y="20478"/>
                  </a:cubicBezTo>
                  <a:cubicBezTo>
                    <a:pt x="1822" y="20197"/>
                    <a:pt x="1822" y="19917"/>
                    <a:pt x="1822" y="19636"/>
                  </a:cubicBezTo>
                  <a:cubicBezTo>
                    <a:pt x="1822" y="19356"/>
                    <a:pt x="2082" y="18795"/>
                    <a:pt x="2342" y="18514"/>
                  </a:cubicBezTo>
                  <a:cubicBezTo>
                    <a:pt x="2342" y="18514"/>
                    <a:pt x="2342" y="18234"/>
                    <a:pt x="2602" y="18234"/>
                  </a:cubicBezTo>
                  <a:cubicBezTo>
                    <a:pt x="2602" y="18234"/>
                    <a:pt x="2602" y="17953"/>
                    <a:pt x="2602" y="17953"/>
                  </a:cubicBezTo>
                  <a:cubicBezTo>
                    <a:pt x="2342" y="17673"/>
                    <a:pt x="2082" y="17392"/>
                    <a:pt x="2082" y="16831"/>
                  </a:cubicBezTo>
                  <a:cubicBezTo>
                    <a:pt x="1822" y="16551"/>
                    <a:pt x="1561" y="15990"/>
                    <a:pt x="1301" y="15709"/>
                  </a:cubicBezTo>
                  <a:cubicBezTo>
                    <a:pt x="1301" y="15709"/>
                    <a:pt x="1041" y="15429"/>
                    <a:pt x="1041" y="15429"/>
                  </a:cubicBezTo>
                  <a:cubicBezTo>
                    <a:pt x="1041" y="15429"/>
                    <a:pt x="781" y="15429"/>
                    <a:pt x="781" y="15148"/>
                  </a:cubicBezTo>
                  <a:cubicBezTo>
                    <a:pt x="781" y="15148"/>
                    <a:pt x="521" y="14868"/>
                    <a:pt x="521" y="14868"/>
                  </a:cubicBezTo>
                  <a:cubicBezTo>
                    <a:pt x="521" y="14868"/>
                    <a:pt x="260" y="14587"/>
                    <a:pt x="260" y="14307"/>
                  </a:cubicBezTo>
                  <a:cubicBezTo>
                    <a:pt x="260" y="14026"/>
                    <a:pt x="0" y="13745"/>
                    <a:pt x="0" y="13465"/>
                  </a:cubicBezTo>
                  <a:cubicBezTo>
                    <a:pt x="0" y="13184"/>
                    <a:pt x="0" y="12904"/>
                    <a:pt x="0" y="12623"/>
                  </a:cubicBezTo>
                  <a:cubicBezTo>
                    <a:pt x="0" y="12343"/>
                    <a:pt x="260" y="12062"/>
                    <a:pt x="260" y="11501"/>
                  </a:cubicBezTo>
                  <a:cubicBezTo>
                    <a:pt x="521" y="11221"/>
                    <a:pt x="781" y="10940"/>
                    <a:pt x="1301" y="10379"/>
                  </a:cubicBezTo>
                  <a:cubicBezTo>
                    <a:pt x="1561" y="10379"/>
                    <a:pt x="1561" y="10099"/>
                    <a:pt x="1822" y="10099"/>
                  </a:cubicBezTo>
                  <a:cubicBezTo>
                    <a:pt x="2082" y="10099"/>
                    <a:pt x="2082" y="10099"/>
                    <a:pt x="2342" y="10099"/>
                  </a:cubicBezTo>
                  <a:cubicBezTo>
                    <a:pt x="2342" y="10099"/>
                    <a:pt x="2602" y="10099"/>
                    <a:pt x="2602" y="10099"/>
                  </a:cubicBezTo>
                  <a:cubicBezTo>
                    <a:pt x="2602" y="10099"/>
                    <a:pt x="2863" y="10099"/>
                    <a:pt x="2863" y="10099"/>
                  </a:cubicBezTo>
                  <a:cubicBezTo>
                    <a:pt x="3123" y="10099"/>
                    <a:pt x="3383" y="9818"/>
                    <a:pt x="3643" y="9538"/>
                  </a:cubicBezTo>
                  <a:cubicBezTo>
                    <a:pt x="4164" y="9257"/>
                    <a:pt x="4424" y="8696"/>
                    <a:pt x="5205" y="8135"/>
                  </a:cubicBezTo>
                  <a:cubicBezTo>
                    <a:pt x="5725" y="7574"/>
                    <a:pt x="6506" y="7013"/>
                    <a:pt x="7027" y="6452"/>
                  </a:cubicBezTo>
                  <a:cubicBezTo>
                    <a:pt x="7807" y="5891"/>
                    <a:pt x="8328" y="5049"/>
                    <a:pt x="9108" y="4488"/>
                  </a:cubicBezTo>
                  <a:cubicBezTo>
                    <a:pt x="9889" y="3927"/>
                    <a:pt x="10410" y="3086"/>
                    <a:pt x="11190" y="2525"/>
                  </a:cubicBezTo>
                  <a:cubicBezTo>
                    <a:pt x="11711" y="1964"/>
                    <a:pt x="12492" y="1122"/>
                    <a:pt x="13012" y="561"/>
                  </a:cubicBezTo>
                  <a:cubicBezTo>
                    <a:pt x="13272" y="281"/>
                    <a:pt x="13272" y="281"/>
                    <a:pt x="13533" y="281"/>
                  </a:cubicBezTo>
                  <a:cubicBezTo>
                    <a:pt x="13793" y="281"/>
                    <a:pt x="13793" y="0"/>
                    <a:pt x="14053" y="0"/>
                  </a:cubicBezTo>
                  <a:cubicBezTo>
                    <a:pt x="14313" y="0"/>
                    <a:pt x="14313" y="0"/>
                    <a:pt x="14574" y="281"/>
                  </a:cubicBezTo>
                  <a:cubicBezTo>
                    <a:pt x="14834" y="281"/>
                    <a:pt x="14834" y="561"/>
                    <a:pt x="14834" y="561"/>
                  </a:cubicBezTo>
                  <a:cubicBezTo>
                    <a:pt x="14834" y="842"/>
                    <a:pt x="15094" y="842"/>
                    <a:pt x="15094" y="1122"/>
                  </a:cubicBezTo>
                  <a:cubicBezTo>
                    <a:pt x="15354" y="1403"/>
                    <a:pt x="15354" y="1683"/>
                    <a:pt x="15354" y="1964"/>
                  </a:cubicBezTo>
                  <a:cubicBezTo>
                    <a:pt x="15354" y="2244"/>
                    <a:pt x="15094" y="2525"/>
                    <a:pt x="14834" y="3086"/>
                  </a:cubicBezTo>
                  <a:cubicBezTo>
                    <a:pt x="14053" y="3927"/>
                    <a:pt x="13272" y="4769"/>
                    <a:pt x="12492" y="5610"/>
                  </a:cubicBezTo>
                  <a:cubicBezTo>
                    <a:pt x="11711" y="6452"/>
                    <a:pt x="10930" y="7293"/>
                    <a:pt x="9889" y="8135"/>
                  </a:cubicBezTo>
                  <a:cubicBezTo>
                    <a:pt x="9109" y="8977"/>
                    <a:pt x="8068" y="9818"/>
                    <a:pt x="7287" y="10660"/>
                  </a:cubicBezTo>
                  <a:cubicBezTo>
                    <a:pt x="6506" y="11501"/>
                    <a:pt x="5465" y="12343"/>
                    <a:pt x="4685" y="12904"/>
                  </a:cubicBezTo>
                  <a:cubicBezTo>
                    <a:pt x="4685" y="12904"/>
                    <a:pt x="4424" y="13184"/>
                    <a:pt x="4424" y="13184"/>
                  </a:cubicBezTo>
                  <a:cubicBezTo>
                    <a:pt x="4424" y="13184"/>
                    <a:pt x="4424" y="13465"/>
                    <a:pt x="4424" y="13465"/>
                  </a:cubicBezTo>
                  <a:lnTo>
                    <a:pt x="4685" y="14026"/>
                  </a:lnTo>
                  <a:cubicBezTo>
                    <a:pt x="4685" y="14306"/>
                    <a:pt x="4945" y="14306"/>
                    <a:pt x="4945" y="14587"/>
                  </a:cubicBezTo>
                  <a:cubicBezTo>
                    <a:pt x="4945" y="14868"/>
                    <a:pt x="5205" y="14868"/>
                    <a:pt x="5205" y="15148"/>
                  </a:cubicBezTo>
                  <a:cubicBezTo>
                    <a:pt x="5205" y="15148"/>
                    <a:pt x="5465" y="15429"/>
                    <a:pt x="5465" y="15429"/>
                  </a:cubicBezTo>
                  <a:cubicBezTo>
                    <a:pt x="5465" y="15429"/>
                    <a:pt x="5726" y="15429"/>
                    <a:pt x="5726" y="15429"/>
                  </a:cubicBezTo>
                  <a:cubicBezTo>
                    <a:pt x="5986" y="15148"/>
                    <a:pt x="6246" y="14868"/>
                    <a:pt x="6767" y="14587"/>
                  </a:cubicBezTo>
                  <a:cubicBezTo>
                    <a:pt x="7287" y="14307"/>
                    <a:pt x="7547" y="13746"/>
                    <a:pt x="8068" y="13184"/>
                  </a:cubicBezTo>
                  <a:cubicBezTo>
                    <a:pt x="8588" y="12623"/>
                    <a:pt x="9109" y="12062"/>
                    <a:pt x="9629" y="11501"/>
                  </a:cubicBezTo>
                  <a:cubicBezTo>
                    <a:pt x="10150" y="10940"/>
                    <a:pt x="10670" y="10379"/>
                    <a:pt x="11191" y="9818"/>
                  </a:cubicBezTo>
                  <a:cubicBezTo>
                    <a:pt x="11711" y="9257"/>
                    <a:pt x="12232" y="8696"/>
                    <a:pt x="12492" y="8416"/>
                  </a:cubicBezTo>
                  <a:cubicBezTo>
                    <a:pt x="12752" y="8135"/>
                    <a:pt x="13273" y="7855"/>
                    <a:pt x="13273" y="7574"/>
                  </a:cubicBezTo>
                  <a:cubicBezTo>
                    <a:pt x="13533" y="7294"/>
                    <a:pt x="13793" y="7294"/>
                    <a:pt x="14053" y="7574"/>
                  </a:cubicBezTo>
                  <a:cubicBezTo>
                    <a:pt x="14313" y="7574"/>
                    <a:pt x="14574" y="7855"/>
                    <a:pt x="14834" y="8135"/>
                  </a:cubicBezTo>
                  <a:cubicBezTo>
                    <a:pt x="14834" y="8135"/>
                    <a:pt x="14834" y="8135"/>
                    <a:pt x="14834" y="8135"/>
                  </a:cubicBezTo>
                  <a:cubicBezTo>
                    <a:pt x="14834" y="8135"/>
                    <a:pt x="14834" y="8135"/>
                    <a:pt x="14834" y="8135"/>
                  </a:cubicBezTo>
                  <a:cubicBezTo>
                    <a:pt x="15094" y="8416"/>
                    <a:pt x="15094" y="8696"/>
                    <a:pt x="15094" y="8977"/>
                  </a:cubicBezTo>
                  <a:cubicBezTo>
                    <a:pt x="15094" y="9257"/>
                    <a:pt x="14834" y="9818"/>
                    <a:pt x="14574" y="10099"/>
                  </a:cubicBezTo>
                  <a:cubicBezTo>
                    <a:pt x="14574" y="10099"/>
                    <a:pt x="14313" y="10379"/>
                    <a:pt x="14053" y="10660"/>
                  </a:cubicBezTo>
                  <a:cubicBezTo>
                    <a:pt x="13793" y="10940"/>
                    <a:pt x="13533" y="11221"/>
                    <a:pt x="13012" y="11782"/>
                  </a:cubicBezTo>
                  <a:cubicBezTo>
                    <a:pt x="12752" y="12343"/>
                    <a:pt x="12231" y="12623"/>
                    <a:pt x="11711" y="13184"/>
                  </a:cubicBezTo>
                  <a:cubicBezTo>
                    <a:pt x="11190" y="13746"/>
                    <a:pt x="10930" y="14026"/>
                    <a:pt x="10410" y="14587"/>
                  </a:cubicBezTo>
                  <a:cubicBezTo>
                    <a:pt x="9889" y="15148"/>
                    <a:pt x="9629" y="15429"/>
                    <a:pt x="9109" y="15990"/>
                  </a:cubicBezTo>
                  <a:cubicBezTo>
                    <a:pt x="8848" y="16270"/>
                    <a:pt x="8328" y="16831"/>
                    <a:pt x="8068" y="17112"/>
                  </a:cubicBezTo>
                  <a:cubicBezTo>
                    <a:pt x="7807" y="17392"/>
                    <a:pt x="7807" y="17392"/>
                    <a:pt x="7807" y="17673"/>
                  </a:cubicBezTo>
                  <a:cubicBezTo>
                    <a:pt x="7807" y="17673"/>
                    <a:pt x="7807" y="17953"/>
                    <a:pt x="7807" y="17953"/>
                  </a:cubicBezTo>
                  <a:cubicBezTo>
                    <a:pt x="8068" y="18234"/>
                    <a:pt x="8068" y="18234"/>
                    <a:pt x="8588" y="18234"/>
                  </a:cubicBezTo>
                  <a:cubicBezTo>
                    <a:pt x="8848" y="18234"/>
                    <a:pt x="9109" y="18234"/>
                    <a:pt x="9629" y="18234"/>
                  </a:cubicBezTo>
                  <a:cubicBezTo>
                    <a:pt x="9889" y="18234"/>
                    <a:pt x="10410" y="18234"/>
                    <a:pt x="10930" y="17953"/>
                  </a:cubicBezTo>
                  <a:cubicBezTo>
                    <a:pt x="11451" y="17953"/>
                    <a:pt x="11711" y="17673"/>
                    <a:pt x="12231" y="17392"/>
                  </a:cubicBezTo>
                  <a:cubicBezTo>
                    <a:pt x="12752" y="17112"/>
                    <a:pt x="13012" y="17112"/>
                    <a:pt x="13533" y="16831"/>
                  </a:cubicBezTo>
                  <a:cubicBezTo>
                    <a:pt x="14053" y="16551"/>
                    <a:pt x="14313" y="16551"/>
                    <a:pt x="14574" y="16270"/>
                  </a:cubicBezTo>
                  <a:cubicBezTo>
                    <a:pt x="14834" y="16270"/>
                    <a:pt x="14834" y="15990"/>
                    <a:pt x="15094" y="15990"/>
                  </a:cubicBezTo>
                  <a:cubicBezTo>
                    <a:pt x="15354" y="15709"/>
                    <a:pt x="15615" y="15709"/>
                    <a:pt x="15875" y="15428"/>
                  </a:cubicBezTo>
                  <a:cubicBezTo>
                    <a:pt x="16135" y="15148"/>
                    <a:pt x="16395" y="14867"/>
                    <a:pt x="16916" y="14587"/>
                  </a:cubicBezTo>
                  <a:cubicBezTo>
                    <a:pt x="17176" y="14306"/>
                    <a:pt x="17436" y="14026"/>
                    <a:pt x="17696" y="13745"/>
                  </a:cubicBezTo>
                  <a:cubicBezTo>
                    <a:pt x="17957" y="13465"/>
                    <a:pt x="18217" y="13184"/>
                    <a:pt x="18217" y="13184"/>
                  </a:cubicBezTo>
                  <a:cubicBezTo>
                    <a:pt x="18217" y="12904"/>
                    <a:pt x="18477" y="12904"/>
                    <a:pt x="18217" y="12623"/>
                  </a:cubicBezTo>
                  <a:cubicBezTo>
                    <a:pt x="18217" y="12623"/>
                    <a:pt x="17957" y="12343"/>
                    <a:pt x="17957" y="12343"/>
                  </a:cubicBezTo>
                  <a:cubicBezTo>
                    <a:pt x="17957" y="12343"/>
                    <a:pt x="17696" y="12062"/>
                    <a:pt x="17696" y="12062"/>
                  </a:cubicBezTo>
                  <a:cubicBezTo>
                    <a:pt x="17696" y="11782"/>
                    <a:pt x="17436" y="11501"/>
                    <a:pt x="17436" y="11501"/>
                  </a:cubicBezTo>
                  <a:cubicBezTo>
                    <a:pt x="17436" y="11221"/>
                    <a:pt x="17436" y="10940"/>
                    <a:pt x="17436" y="10660"/>
                  </a:cubicBezTo>
                  <a:cubicBezTo>
                    <a:pt x="17436" y="10379"/>
                    <a:pt x="17696" y="10099"/>
                    <a:pt x="17696" y="9818"/>
                  </a:cubicBezTo>
                  <a:cubicBezTo>
                    <a:pt x="17957" y="9538"/>
                    <a:pt x="17957" y="9257"/>
                    <a:pt x="18217" y="9257"/>
                  </a:cubicBezTo>
                  <a:cubicBezTo>
                    <a:pt x="18477" y="8977"/>
                    <a:pt x="18737" y="8977"/>
                    <a:pt x="18998" y="8977"/>
                  </a:cubicBezTo>
                  <a:cubicBezTo>
                    <a:pt x="19258" y="8977"/>
                    <a:pt x="19518" y="8977"/>
                    <a:pt x="19778" y="8977"/>
                  </a:cubicBezTo>
                  <a:cubicBezTo>
                    <a:pt x="20039" y="8977"/>
                    <a:pt x="20299" y="9257"/>
                    <a:pt x="20559" y="9257"/>
                  </a:cubicBezTo>
                  <a:cubicBezTo>
                    <a:pt x="20819" y="9538"/>
                    <a:pt x="21079" y="9538"/>
                    <a:pt x="21079" y="9818"/>
                  </a:cubicBezTo>
                  <a:cubicBezTo>
                    <a:pt x="21340" y="10379"/>
                    <a:pt x="21600" y="11221"/>
                    <a:pt x="21340" y="12062"/>
                  </a:cubicBezTo>
                  <a:cubicBezTo>
                    <a:pt x="21079" y="12904"/>
                    <a:pt x="20819" y="13745"/>
                    <a:pt x="20299" y="14587"/>
                  </a:cubicBezTo>
                  <a:cubicBezTo>
                    <a:pt x="19778" y="15428"/>
                    <a:pt x="18998" y="16270"/>
                    <a:pt x="18217" y="16831"/>
                  </a:cubicBezTo>
                  <a:cubicBezTo>
                    <a:pt x="17436" y="17392"/>
                    <a:pt x="16395" y="18234"/>
                    <a:pt x="15615" y="18795"/>
                  </a:cubicBezTo>
                  <a:cubicBezTo>
                    <a:pt x="14574" y="19636"/>
                    <a:pt x="13533" y="20197"/>
                    <a:pt x="12492" y="20478"/>
                  </a:cubicBezTo>
                  <a:cubicBezTo>
                    <a:pt x="11451" y="21039"/>
                    <a:pt x="10670" y="21319"/>
                    <a:pt x="9629" y="21319"/>
                  </a:cubicBezTo>
                  <a:cubicBezTo>
                    <a:pt x="8848" y="21319"/>
                    <a:pt x="7807" y="21319"/>
                    <a:pt x="7027" y="21319"/>
                  </a:cubicBezTo>
                  <a:cubicBezTo>
                    <a:pt x="6246" y="21039"/>
                    <a:pt x="5465" y="20758"/>
                    <a:pt x="4684" y="20197"/>
                  </a:cubicBezTo>
                  <a:cubicBezTo>
                    <a:pt x="4684" y="20758"/>
                    <a:pt x="4684" y="20758"/>
                    <a:pt x="4424" y="20758"/>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82" name="Shape">
              <a:extLst>
                <a:ext uri="{FF2B5EF4-FFF2-40B4-BE49-F238E27FC236}">
                  <a16:creationId xmlns:a16="http://schemas.microsoft.com/office/drawing/2014/main" id="{A7195B13-AD06-434B-B5A8-6C6B207E7EBF}"/>
                </a:ext>
              </a:extLst>
            </p:cNvPr>
            <p:cNvSpPr/>
            <p:nvPr/>
          </p:nvSpPr>
          <p:spPr>
            <a:xfrm>
              <a:off x="4305299" y="5016499"/>
              <a:ext cx="103706" cy="104904"/>
            </a:xfrm>
            <a:custGeom>
              <a:avLst/>
              <a:gdLst/>
              <a:ahLst/>
              <a:cxnLst>
                <a:cxn ang="0">
                  <a:pos x="wd2" y="hd2"/>
                </a:cxn>
                <a:cxn ang="5400000">
                  <a:pos x="wd2" y="hd2"/>
                </a:cxn>
                <a:cxn ang="10800000">
                  <a:pos x="wd2" y="hd2"/>
                </a:cxn>
                <a:cxn ang="16200000">
                  <a:pos x="wd2" y="hd2"/>
                </a:cxn>
              </a:cxnLst>
              <a:rect l="0" t="0" r="r" b="b"/>
              <a:pathLst>
                <a:path w="21510" h="21495" extrusionOk="0">
                  <a:moveTo>
                    <a:pt x="4388" y="8067"/>
                  </a:moveTo>
                  <a:cubicBezTo>
                    <a:pt x="4125" y="8328"/>
                    <a:pt x="4125" y="8328"/>
                    <a:pt x="3861" y="8588"/>
                  </a:cubicBezTo>
                  <a:cubicBezTo>
                    <a:pt x="3334" y="8848"/>
                    <a:pt x="2808" y="8848"/>
                    <a:pt x="2544" y="8328"/>
                  </a:cubicBezTo>
                  <a:cubicBezTo>
                    <a:pt x="2281" y="8328"/>
                    <a:pt x="2281" y="8067"/>
                    <a:pt x="2281" y="8067"/>
                  </a:cubicBezTo>
                  <a:cubicBezTo>
                    <a:pt x="2281" y="8067"/>
                    <a:pt x="2017" y="7807"/>
                    <a:pt x="2017" y="7807"/>
                  </a:cubicBezTo>
                  <a:cubicBezTo>
                    <a:pt x="1754" y="7287"/>
                    <a:pt x="1754" y="6766"/>
                    <a:pt x="2017" y="6246"/>
                  </a:cubicBezTo>
                  <a:cubicBezTo>
                    <a:pt x="2808" y="5205"/>
                    <a:pt x="3598" y="4424"/>
                    <a:pt x="4388" y="3383"/>
                  </a:cubicBezTo>
                  <a:cubicBezTo>
                    <a:pt x="5178" y="2602"/>
                    <a:pt x="6232" y="1822"/>
                    <a:pt x="7286" y="1041"/>
                  </a:cubicBezTo>
                  <a:cubicBezTo>
                    <a:pt x="7812" y="781"/>
                    <a:pt x="8339" y="520"/>
                    <a:pt x="8866" y="260"/>
                  </a:cubicBezTo>
                  <a:cubicBezTo>
                    <a:pt x="9393" y="0"/>
                    <a:pt x="9920" y="0"/>
                    <a:pt x="10447" y="0"/>
                  </a:cubicBezTo>
                  <a:cubicBezTo>
                    <a:pt x="10973" y="0"/>
                    <a:pt x="11500" y="260"/>
                    <a:pt x="12027" y="521"/>
                  </a:cubicBezTo>
                  <a:cubicBezTo>
                    <a:pt x="12554" y="781"/>
                    <a:pt x="13081" y="1301"/>
                    <a:pt x="13344" y="1822"/>
                  </a:cubicBezTo>
                  <a:cubicBezTo>
                    <a:pt x="13608" y="2342"/>
                    <a:pt x="13871" y="2863"/>
                    <a:pt x="13871" y="3383"/>
                  </a:cubicBezTo>
                  <a:cubicBezTo>
                    <a:pt x="13871" y="3904"/>
                    <a:pt x="13871" y="4424"/>
                    <a:pt x="13871" y="4945"/>
                  </a:cubicBezTo>
                  <a:cubicBezTo>
                    <a:pt x="13871" y="5465"/>
                    <a:pt x="13608" y="5985"/>
                    <a:pt x="13608" y="6766"/>
                  </a:cubicBezTo>
                  <a:cubicBezTo>
                    <a:pt x="13344" y="7287"/>
                    <a:pt x="13344" y="7807"/>
                    <a:pt x="13081" y="8328"/>
                  </a:cubicBezTo>
                  <a:cubicBezTo>
                    <a:pt x="12817" y="8848"/>
                    <a:pt x="12554" y="9369"/>
                    <a:pt x="12291" y="9889"/>
                  </a:cubicBezTo>
                  <a:cubicBezTo>
                    <a:pt x="12027" y="10410"/>
                    <a:pt x="11764" y="10670"/>
                    <a:pt x="11500" y="11190"/>
                  </a:cubicBezTo>
                  <a:cubicBezTo>
                    <a:pt x="11237" y="11450"/>
                    <a:pt x="11237" y="11711"/>
                    <a:pt x="11500" y="11971"/>
                  </a:cubicBezTo>
                  <a:cubicBezTo>
                    <a:pt x="11500" y="12231"/>
                    <a:pt x="11764" y="12231"/>
                    <a:pt x="12291" y="12231"/>
                  </a:cubicBezTo>
                  <a:cubicBezTo>
                    <a:pt x="13608" y="11971"/>
                    <a:pt x="14661" y="11711"/>
                    <a:pt x="15978" y="11190"/>
                  </a:cubicBezTo>
                  <a:cubicBezTo>
                    <a:pt x="17295" y="10930"/>
                    <a:pt x="18612" y="10410"/>
                    <a:pt x="19930" y="10149"/>
                  </a:cubicBezTo>
                  <a:cubicBezTo>
                    <a:pt x="20456" y="10149"/>
                    <a:pt x="20983" y="10149"/>
                    <a:pt x="21247" y="10670"/>
                  </a:cubicBezTo>
                  <a:cubicBezTo>
                    <a:pt x="21247" y="10930"/>
                    <a:pt x="21510" y="11190"/>
                    <a:pt x="21510" y="11450"/>
                  </a:cubicBezTo>
                  <a:cubicBezTo>
                    <a:pt x="21510" y="11711"/>
                    <a:pt x="21510" y="11971"/>
                    <a:pt x="21510" y="12231"/>
                  </a:cubicBezTo>
                  <a:cubicBezTo>
                    <a:pt x="21510" y="12752"/>
                    <a:pt x="21247" y="13272"/>
                    <a:pt x="20983" y="13532"/>
                  </a:cubicBezTo>
                  <a:cubicBezTo>
                    <a:pt x="20720" y="13532"/>
                    <a:pt x="20720" y="13793"/>
                    <a:pt x="20456" y="13793"/>
                  </a:cubicBezTo>
                  <a:cubicBezTo>
                    <a:pt x="19666" y="14053"/>
                    <a:pt x="18876" y="14053"/>
                    <a:pt x="18086" y="14313"/>
                  </a:cubicBezTo>
                  <a:cubicBezTo>
                    <a:pt x="17295" y="14573"/>
                    <a:pt x="16242" y="14573"/>
                    <a:pt x="15451" y="14834"/>
                  </a:cubicBezTo>
                  <a:cubicBezTo>
                    <a:pt x="14661" y="15094"/>
                    <a:pt x="13608" y="15354"/>
                    <a:pt x="12817" y="15354"/>
                  </a:cubicBezTo>
                  <a:cubicBezTo>
                    <a:pt x="12027" y="15614"/>
                    <a:pt x="11237" y="15875"/>
                    <a:pt x="10447" y="15875"/>
                  </a:cubicBezTo>
                  <a:cubicBezTo>
                    <a:pt x="10183" y="15875"/>
                    <a:pt x="9920" y="16135"/>
                    <a:pt x="9920" y="16135"/>
                  </a:cubicBezTo>
                  <a:cubicBezTo>
                    <a:pt x="9920" y="16135"/>
                    <a:pt x="9920" y="16135"/>
                    <a:pt x="9656" y="16395"/>
                  </a:cubicBezTo>
                  <a:cubicBezTo>
                    <a:pt x="9656" y="16395"/>
                    <a:pt x="9656" y="16655"/>
                    <a:pt x="9656" y="16655"/>
                  </a:cubicBezTo>
                  <a:cubicBezTo>
                    <a:pt x="9656" y="16655"/>
                    <a:pt x="9656" y="16655"/>
                    <a:pt x="9656" y="16655"/>
                  </a:cubicBezTo>
                  <a:cubicBezTo>
                    <a:pt x="9656" y="16655"/>
                    <a:pt x="9656" y="16655"/>
                    <a:pt x="9656" y="16655"/>
                  </a:cubicBezTo>
                  <a:cubicBezTo>
                    <a:pt x="9656" y="16655"/>
                    <a:pt x="9920" y="16916"/>
                    <a:pt x="10183" y="17176"/>
                  </a:cubicBezTo>
                  <a:cubicBezTo>
                    <a:pt x="10447" y="17436"/>
                    <a:pt x="10447" y="17696"/>
                    <a:pt x="10710" y="17696"/>
                  </a:cubicBezTo>
                  <a:cubicBezTo>
                    <a:pt x="10973" y="17957"/>
                    <a:pt x="10973" y="18217"/>
                    <a:pt x="11237" y="18217"/>
                  </a:cubicBezTo>
                  <a:cubicBezTo>
                    <a:pt x="11500" y="18477"/>
                    <a:pt x="11500" y="18477"/>
                    <a:pt x="11500" y="18737"/>
                  </a:cubicBezTo>
                  <a:cubicBezTo>
                    <a:pt x="11764" y="19258"/>
                    <a:pt x="11764" y="19778"/>
                    <a:pt x="11237" y="20299"/>
                  </a:cubicBezTo>
                  <a:lnTo>
                    <a:pt x="10710" y="20819"/>
                  </a:lnTo>
                  <a:cubicBezTo>
                    <a:pt x="10710" y="20819"/>
                    <a:pt x="10447" y="21079"/>
                    <a:pt x="10447" y="21079"/>
                  </a:cubicBezTo>
                  <a:cubicBezTo>
                    <a:pt x="10447" y="21079"/>
                    <a:pt x="10183" y="21079"/>
                    <a:pt x="10183" y="21340"/>
                  </a:cubicBezTo>
                  <a:cubicBezTo>
                    <a:pt x="9656" y="21600"/>
                    <a:pt x="9130" y="21600"/>
                    <a:pt x="8603" y="20819"/>
                  </a:cubicBezTo>
                  <a:cubicBezTo>
                    <a:pt x="7286" y="19258"/>
                    <a:pt x="5969" y="17696"/>
                    <a:pt x="4651" y="16395"/>
                  </a:cubicBezTo>
                  <a:cubicBezTo>
                    <a:pt x="3334" y="15094"/>
                    <a:pt x="1754" y="13533"/>
                    <a:pt x="437" y="12231"/>
                  </a:cubicBezTo>
                  <a:cubicBezTo>
                    <a:pt x="437" y="12231"/>
                    <a:pt x="173" y="11971"/>
                    <a:pt x="173" y="11971"/>
                  </a:cubicBezTo>
                  <a:cubicBezTo>
                    <a:pt x="173" y="11971"/>
                    <a:pt x="173" y="11971"/>
                    <a:pt x="173" y="11711"/>
                  </a:cubicBezTo>
                  <a:cubicBezTo>
                    <a:pt x="-90" y="11190"/>
                    <a:pt x="-90" y="10670"/>
                    <a:pt x="437" y="10150"/>
                  </a:cubicBezTo>
                  <a:cubicBezTo>
                    <a:pt x="700" y="9889"/>
                    <a:pt x="700" y="9889"/>
                    <a:pt x="700" y="9629"/>
                  </a:cubicBezTo>
                  <a:cubicBezTo>
                    <a:pt x="700" y="9369"/>
                    <a:pt x="964" y="9369"/>
                    <a:pt x="964" y="9369"/>
                  </a:cubicBezTo>
                  <a:cubicBezTo>
                    <a:pt x="964" y="9369"/>
                    <a:pt x="964" y="9369"/>
                    <a:pt x="1227" y="9109"/>
                  </a:cubicBezTo>
                  <a:cubicBezTo>
                    <a:pt x="1491" y="8848"/>
                    <a:pt x="1227" y="9109"/>
                    <a:pt x="1227" y="9109"/>
                  </a:cubicBezTo>
                  <a:cubicBezTo>
                    <a:pt x="1754" y="8848"/>
                    <a:pt x="2281" y="8848"/>
                    <a:pt x="2808" y="9369"/>
                  </a:cubicBezTo>
                  <a:cubicBezTo>
                    <a:pt x="3335" y="9889"/>
                    <a:pt x="4125" y="10670"/>
                    <a:pt x="4652" y="11190"/>
                  </a:cubicBezTo>
                  <a:cubicBezTo>
                    <a:pt x="5178" y="11711"/>
                    <a:pt x="5705" y="12231"/>
                    <a:pt x="6495" y="13012"/>
                  </a:cubicBezTo>
                  <a:cubicBezTo>
                    <a:pt x="6759" y="13272"/>
                    <a:pt x="7022" y="13272"/>
                    <a:pt x="7286" y="13272"/>
                  </a:cubicBezTo>
                  <a:cubicBezTo>
                    <a:pt x="7286" y="13272"/>
                    <a:pt x="7286" y="13272"/>
                    <a:pt x="7549" y="13012"/>
                  </a:cubicBezTo>
                  <a:cubicBezTo>
                    <a:pt x="7549" y="13012"/>
                    <a:pt x="7549" y="12752"/>
                    <a:pt x="7813" y="12752"/>
                  </a:cubicBezTo>
                  <a:cubicBezTo>
                    <a:pt x="8076" y="12492"/>
                    <a:pt x="8339" y="11971"/>
                    <a:pt x="8603" y="11451"/>
                  </a:cubicBezTo>
                  <a:cubicBezTo>
                    <a:pt x="8866" y="10930"/>
                    <a:pt x="9130" y="10410"/>
                    <a:pt x="9393" y="9889"/>
                  </a:cubicBezTo>
                  <a:cubicBezTo>
                    <a:pt x="9656" y="9369"/>
                    <a:pt x="9920" y="8848"/>
                    <a:pt x="10183" y="8068"/>
                  </a:cubicBezTo>
                  <a:cubicBezTo>
                    <a:pt x="10447" y="7547"/>
                    <a:pt x="10710" y="7027"/>
                    <a:pt x="10710" y="6246"/>
                  </a:cubicBezTo>
                  <a:cubicBezTo>
                    <a:pt x="10973" y="5725"/>
                    <a:pt x="10973" y="5205"/>
                    <a:pt x="10973" y="4685"/>
                  </a:cubicBezTo>
                  <a:cubicBezTo>
                    <a:pt x="10973" y="4164"/>
                    <a:pt x="10973" y="3904"/>
                    <a:pt x="10710" y="3644"/>
                  </a:cubicBezTo>
                  <a:cubicBezTo>
                    <a:pt x="10710" y="3383"/>
                    <a:pt x="10447" y="3383"/>
                    <a:pt x="10447" y="3123"/>
                  </a:cubicBezTo>
                  <a:cubicBezTo>
                    <a:pt x="10183" y="3123"/>
                    <a:pt x="10183" y="2863"/>
                    <a:pt x="9920" y="2863"/>
                  </a:cubicBezTo>
                  <a:cubicBezTo>
                    <a:pt x="9656" y="2863"/>
                    <a:pt x="9393" y="2863"/>
                    <a:pt x="9130" y="2863"/>
                  </a:cubicBezTo>
                  <a:cubicBezTo>
                    <a:pt x="8866" y="2863"/>
                    <a:pt x="8603" y="3123"/>
                    <a:pt x="8076" y="3383"/>
                  </a:cubicBezTo>
                  <a:cubicBezTo>
                    <a:pt x="7812" y="3644"/>
                    <a:pt x="7286" y="3904"/>
                    <a:pt x="7022" y="4164"/>
                  </a:cubicBezTo>
                  <a:cubicBezTo>
                    <a:pt x="6759" y="4424"/>
                    <a:pt x="6232" y="4685"/>
                    <a:pt x="5969" y="5205"/>
                  </a:cubicBezTo>
                  <a:cubicBezTo>
                    <a:pt x="5705" y="5465"/>
                    <a:pt x="5442" y="5986"/>
                    <a:pt x="4915" y="6246"/>
                  </a:cubicBezTo>
                  <a:cubicBezTo>
                    <a:pt x="4915" y="7547"/>
                    <a:pt x="4652" y="7807"/>
                    <a:pt x="4388" y="8067"/>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83" name="Shape">
              <a:extLst>
                <a:ext uri="{FF2B5EF4-FFF2-40B4-BE49-F238E27FC236}">
                  <a16:creationId xmlns:a16="http://schemas.microsoft.com/office/drawing/2014/main" id="{1667D17A-0090-0B4C-9264-22A2E9A7362E}"/>
                </a:ext>
              </a:extLst>
            </p:cNvPr>
            <p:cNvSpPr/>
            <p:nvPr/>
          </p:nvSpPr>
          <p:spPr>
            <a:xfrm>
              <a:off x="3759200" y="4787900"/>
              <a:ext cx="1056689" cy="767176"/>
            </a:xfrm>
            <a:custGeom>
              <a:avLst/>
              <a:gdLst/>
              <a:ahLst/>
              <a:cxnLst>
                <a:cxn ang="0">
                  <a:pos x="wd2" y="hd2"/>
                </a:cxn>
                <a:cxn ang="5400000">
                  <a:pos x="wd2" y="hd2"/>
                </a:cxn>
                <a:cxn ang="10800000">
                  <a:pos x="wd2" y="hd2"/>
                </a:cxn>
                <a:cxn ang="16200000">
                  <a:pos x="wd2" y="hd2"/>
                </a:cxn>
              </a:cxnLst>
              <a:rect l="0" t="0" r="r" b="b"/>
              <a:pathLst>
                <a:path w="21472" h="21496" extrusionOk="0">
                  <a:moveTo>
                    <a:pt x="3750" y="21496"/>
                  </a:moveTo>
                  <a:cubicBezTo>
                    <a:pt x="3388" y="21460"/>
                    <a:pt x="3053" y="21318"/>
                    <a:pt x="2821" y="20891"/>
                  </a:cubicBezTo>
                  <a:cubicBezTo>
                    <a:pt x="2382" y="20073"/>
                    <a:pt x="1917" y="19254"/>
                    <a:pt x="1479" y="18436"/>
                  </a:cubicBezTo>
                  <a:cubicBezTo>
                    <a:pt x="1091" y="17724"/>
                    <a:pt x="833" y="16941"/>
                    <a:pt x="627" y="16087"/>
                  </a:cubicBezTo>
                  <a:cubicBezTo>
                    <a:pt x="575" y="15838"/>
                    <a:pt x="472" y="15589"/>
                    <a:pt x="421" y="15375"/>
                  </a:cubicBezTo>
                  <a:cubicBezTo>
                    <a:pt x="291" y="14842"/>
                    <a:pt x="162" y="14308"/>
                    <a:pt x="33" y="13774"/>
                  </a:cubicBezTo>
                  <a:cubicBezTo>
                    <a:pt x="-44" y="13454"/>
                    <a:pt x="8" y="13205"/>
                    <a:pt x="240" y="12991"/>
                  </a:cubicBezTo>
                  <a:cubicBezTo>
                    <a:pt x="395" y="12849"/>
                    <a:pt x="524" y="12671"/>
                    <a:pt x="653" y="12457"/>
                  </a:cubicBezTo>
                  <a:cubicBezTo>
                    <a:pt x="937" y="12066"/>
                    <a:pt x="1195" y="11675"/>
                    <a:pt x="1479" y="11283"/>
                  </a:cubicBezTo>
                  <a:cubicBezTo>
                    <a:pt x="1737" y="10892"/>
                    <a:pt x="2046" y="10500"/>
                    <a:pt x="2279" y="10073"/>
                  </a:cubicBezTo>
                  <a:cubicBezTo>
                    <a:pt x="2717" y="9290"/>
                    <a:pt x="3285" y="8685"/>
                    <a:pt x="3853" y="8081"/>
                  </a:cubicBezTo>
                  <a:cubicBezTo>
                    <a:pt x="4627" y="7262"/>
                    <a:pt x="5427" y="6479"/>
                    <a:pt x="6227" y="5696"/>
                  </a:cubicBezTo>
                  <a:cubicBezTo>
                    <a:pt x="7414" y="4558"/>
                    <a:pt x="8679" y="3632"/>
                    <a:pt x="10021" y="2850"/>
                  </a:cubicBezTo>
                  <a:cubicBezTo>
                    <a:pt x="10201" y="2743"/>
                    <a:pt x="10408" y="2636"/>
                    <a:pt x="10588" y="2565"/>
                  </a:cubicBezTo>
                  <a:cubicBezTo>
                    <a:pt x="10950" y="2423"/>
                    <a:pt x="11285" y="2173"/>
                    <a:pt x="11595" y="1853"/>
                  </a:cubicBezTo>
                  <a:cubicBezTo>
                    <a:pt x="11879" y="1568"/>
                    <a:pt x="12162" y="1391"/>
                    <a:pt x="12498" y="1319"/>
                  </a:cubicBezTo>
                  <a:cubicBezTo>
                    <a:pt x="12885" y="1248"/>
                    <a:pt x="13272" y="1248"/>
                    <a:pt x="13633" y="1106"/>
                  </a:cubicBezTo>
                  <a:cubicBezTo>
                    <a:pt x="14304" y="857"/>
                    <a:pt x="14975" y="1035"/>
                    <a:pt x="15646" y="1035"/>
                  </a:cubicBezTo>
                  <a:cubicBezTo>
                    <a:pt x="16240" y="1035"/>
                    <a:pt x="16808" y="928"/>
                    <a:pt x="17324" y="501"/>
                  </a:cubicBezTo>
                  <a:cubicBezTo>
                    <a:pt x="17479" y="394"/>
                    <a:pt x="17633" y="323"/>
                    <a:pt x="17788" y="216"/>
                  </a:cubicBezTo>
                  <a:cubicBezTo>
                    <a:pt x="18227" y="-104"/>
                    <a:pt x="18666" y="-68"/>
                    <a:pt x="19104" y="323"/>
                  </a:cubicBezTo>
                  <a:cubicBezTo>
                    <a:pt x="19208" y="430"/>
                    <a:pt x="19311" y="501"/>
                    <a:pt x="19440" y="572"/>
                  </a:cubicBezTo>
                  <a:cubicBezTo>
                    <a:pt x="19750" y="750"/>
                    <a:pt x="20059" y="928"/>
                    <a:pt x="20369" y="1070"/>
                  </a:cubicBezTo>
                  <a:cubicBezTo>
                    <a:pt x="20679" y="1177"/>
                    <a:pt x="20937" y="1355"/>
                    <a:pt x="21169" y="1604"/>
                  </a:cubicBezTo>
                  <a:cubicBezTo>
                    <a:pt x="21504" y="1960"/>
                    <a:pt x="21556" y="2423"/>
                    <a:pt x="21350" y="2921"/>
                  </a:cubicBezTo>
                  <a:cubicBezTo>
                    <a:pt x="21298" y="3063"/>
                    <a:pt x="21195" y="3205"/>
                    <a:pt x="21117" y="3348"/>
                  </a:cubicBezTo>
                  <a:cubicBezTo>
                    <a:pt x="20756" y="3846"/>
                    <a:pt x="20343" y="4237"/>
                    <a:pt x="19904" y="4593"/>
                  </a:cubicBezTo>
                  <a:cubicBezTo>
                    <a:pt x="19388" y="5020"/>
                    <a:pt x="18898" y="5554"/>
                    <a:pt x="18433" y="6123"/>
                  </a:cubicBezTo>
                  <a:cubicBezTo>
                    <a:pt x="18150" y="6444"/>
                    <a:pt x="17969" y="6942"/>
                    <a:pt x="17866" y="7476"/>
                  </a:cubicBezTo>
                  <a:cubicBezTo>
                    <a:pt x="17814" y="7760"/>
                    <a:pt x="17737" y="8009"/>
                    <a:pt x="17633" y="8258"/>
                  </a:cubicBezTo>
                  <a:cubicBezTo>
                    <a:pt x="17401" y="8757"/>
                    <a:pt x="17117" y="9255"/>
                    <a:pt x="16885" y="9753"/>
                  </a:cubicBezTo>
                  <a:cubicBezTo>
                    <a:pt x="16730" y="10073"/>
                    <a:pt x="16575" y="10358"/>
                    <a:pt x="16446" y="10678"/>
                  </a:cubicBezTo>
                  <a:cubicBezTo>
                    <a:pt x="16369" y="10856"/>
                    <a:pt x="16266" y="11034"/>
                    <a:pt x="16111" y="11105"/>
                  </a:cubicBezTo>
                  <a:cubicBezTo>
                    <a:pt x="15233" y="11603"/>
                    <a:pt x="14485" y="12351"/>
                    <a:pt x="13840" y="13311"/>
                  </a:cubicBezTo>
                  <a:cubicBezTo>
                    <a:pt x="13479" y="13845"/>
                    <a:pt x="13091" y="14308"/>
                    <a:pt x="12653" y="14735"/>
                  </a:cubicBezTo>
                  <a:cubicBezTo>
                    <a:pt x="12214" y="15162"/>
                    <a:pt x="11801" y="15625"/>
                    <a:pt x="11337" y="16052"/>
                  </a:cubicBezTo>
                  <a:cubicBezTo>
                    <a:pt x="11001" y="16372"/>
                    <a:pt x="10640" y="16585"/>
                    <a:pt x="10304" y="16870"/>
                  </a:cubicBezTo>
                  <a:cubicBezTo>
                    <a:pt x="10175" y="16977"/>
                    <a:pt x="10021" y="17083"/>
                    <a:pt x="9917" y="17226"/>
                  </a:cubicBezTo>
                  <a:cubicBezTo>
                    <a:pt x="9608" y="17582"/>
                    <a:pt x="9272" y="17866"/>
                    <a:pt x="8937" y="18151"/>
                  </a:cubicBezTo>
                  <a:cubicBezTo>
                    <a:pt x="8369" y="18578"/>
                    <a:pt x="7801" y="18969"/>
                    <a:pt x="7208" y="19361"/>
                  </a:cubicBezTo>
                  <a:cubicBezTo>
                    <a:pt x="6614" y="19752"/>
                    <a:pt x="6046" y="20215"/>
                    <a:pt x="5453" y="20678"/>
                  </a:cubicBezTo>
                  <a:cubicBezTo>
                    <a:pt x="5014" y="21033"/>
                    <a:pt x="4550" y="21283"/>
                    <a:pt x="4033" y="21425"/>
                  </a:cubicBezTo>
                  <a:cubicBezTo>
                    <a:pt x="3956" y="21460"/>
                    <a:pt x="3853" y="21460"/>
                    <a:pt x="3750" y="21496"/>
                  </a:cubicBezTo>
                  <a:close/>
                  <a:moveTo>
                    <a:pt x="1040" y="13667"/>
                  </a:moveTo>
                  <a:cubicBezTo>
                    <a:pt x="1117" y="14166"/>
                    <a:pt x="1117" y="14628"/>
                    <a:pt x="1246" y="15020"/>
                  </a:cubicBezTo>
                  <a:cubicBezTo>
                    <a:pt x="1556" y="16016"/>
                    <a:pt x="1840" y="17012"/>
                    <a:pt x="2253" y="17902"/>
                  </a:cubicBezTo>
                  <a:cubicBezTo>
                    <a:pt x="2537" y="18507"/>
                    <a:pt x="2846" y="19041"/>
                    <a:pt x="3259" y="19539"/>
                  </a:cubicBezTo>
                  <a:cubicBezTo>
                    <a:pt x="3724" y="20073"/>
                    <a:pt x="4162" y="20144"/>
                    <a:pt x="4679" y="19752"/>
                  </a:cubicBezTo>
                  <a:cubicBezTo>
                    <a:pt x="5221" y="19361"/>
                    <a:pt x="5788" y="19005"/>
                    <a:pt x="6330" y="18614"/>
                  </a:cubicBezTo>
                  <a:cubicBezTo>
                    <a:pt x="6975" y="18187"/>
                    <a:pt x="7621" y="17760"/>
                    <a:pt x="8214" y="17261"/>
                  </a:cubicBezTo>
                  <a:cubicBezTo>
                    <a:pt x="9375" y="16265"/>
                    <a:pt x="10485" y="15233"/>
                    <a:pt x="11646" y="14201"/>
                  </a:cubicBezTo>
                  <a:cubicBezTo>
                    <a:pt x="12240" y="13667"/>
                    <a:pt x="12756" y="13027"/>
                    <a:pt x="13246" y="12351"/>
                  </a:cubicBezTo>
                  <a:cubicBezTo>
                    <a:pt x="13582" y="11924"/>
                    <a:pt x="13866" y="11425"/>
                    <a:pt x="14227" y="11034"/>
                  </a:cubicBezTo>
                  <a:cubicBezTo>
                    <a:pt x="14330" y="10927"/>
                    <a:pt x="14408" y="10785"/>
                    <a:pt x="14485" y="10643"/>
                  </a:cubicBezTo>
                  <a:cubicBezTo>
                    <a:pt x="14588" y="10465"/>
                    <a:pt x="14691" y="10251"/>
                    <a:pt x="14846" y="10109"/>
                  </a:cubicBezTo>
                  <a:cubicBezTo>
                    <a:pt x="15079" y="9860"/>
                    <a:pt x="15053" y="9611"/>
                    <a:pt x="14924" y="9326"/>
                  </a:cubicBezTo>
                  <a:cubicBezTo>
                    <a:pt x="14872" y="9219"/>
                    <a:pt x="14846" y="9148"/>
                    <a:pt x="14795" y="9041"/>
                  </a:cubicBezTo>
                  <a:cubicBezTo>
                    <a:pt x="14485" y="8436"/>
                    <a:pt x="14175" y="7831"/>
                    <a:pt x="13917" y="7191"/>
                  </a:cubicBezTo>
                  <a:cubicBezTo>
                    <a:pt x="13479" y="6159"/>
                    <a:pt x="12937" y="5198"/>
                    <a:pt x="12550" y="4131"/>
                  </a:cubicBezTo>
                  <a:cubicBezTo>
                    <a:pt x="12472" y="3881"/>
                    <a:pt x="12343" y="3704"/>
                    <a:pt x="12240" y="3490"/>
                  </a:cubicBezTo>
                  <a:cubicBezTo>
                    <a:pt x="12111" y="3241"/>
                    <a:pt x="11956" y="3134"/>
                    <a:pt x="11698" y="3277"/>
                  </a:cubicBezTo>
                  <a:cubicBezTo>
                    <a:pt x="11259" y="3526"/>
                    <a:pt x="10795" y="3704"/>
                    <a:pt x="10356" y="3953"/>
                  </a:cubicBezTo>
                  <a:cubicBezTo>
                    <a:pt x="10098" y="4095"/>
                    <a:pt x="9814" y="4166"/>
                    <a:pt x="9556" y="4380"/>
                  </a:cubicBezTo>
                  <a:cubicBezTo>
                    <a:pt x="8550" y="5127"/>
                    <a:pt x="7517" y="5767"/>
                    <a:pt x="6562" y="6657"/>
                  </a:cubicBezTo>
                  <a:cubicBezTo>
                    <a:pt x="5659" y="7511"/>
                    <a:pt x="4782" y="8401"/>
                    <a:pt x="3930" y="9362"/>
                  </a:cubicBezTo>
                  <a:cubicBezTo>
                    <a:pt x="2924" y="10500"/>
                    <a:pt x="2072" y="11852"/>
                    <a:pt x="1195" y="13169"/>
                  </a:cubicBezTo>
                  <a:cubicBezTo>
                    <a:pt x="1143" y="13311"/>
                    <a:pt x="1091" y="13489"/>
                    <a:pt x="1040" y="13667"/>
                  </a:cubicBezTo>
                  <a:close/>
                  <a:moveTo>
                    <a:pt x="14950" y="2458"/>
                  </a:moveTo>
                  <a:cubicBezTo>
                    <a:pt x="14330" y="2529"/>
                    <a:pt x="13814" y="2600"/>
                    <a:pt x="13298" y="2672"/>
                  </a:cubicBezTo>
                  <a:cubicBezTo>
                    <a:pt x="13221" y="2672"/>
                    <a:pt x="13117" y="2743"/>
                    <a:pt x="13040" y="2814"/>
                  </a:cubicBezTo>
                  <a:cubicBezTo>
                    <a:pt x="12911" y="2921"/>
                    <a:pt x="12885" y="3099"/>
                    <a:pt x="12962" y="3277"/>
                  </a:cubicBezTo>
                  <a:cubicBezTo>
                    <a:pt x="13066" y="3490"/>
                    <a:pt x="13195" y="3704"/>
                    <a:pt x="13298" y="3917"/>
                  </a:cubicBezTo>
                  <a:cubicBezTo>
                    <a:pt x="14046" y="5483"/>
                    <a:pt x="14821" y="7049"/>
                    <a:pt x="15569" y="8579"/>
                  </a:cubicBezTo>
                  <a:cubicBezTo>
                    <a:pt x="15724" y="8899"/>
                    <a:pt x="15904" y="8863"/>
                    <a:pt x="16033" y="8543"/>
                  </a:cubicBezTo>
                  <a:cubicBezTo>
                    <a:pt x="16085" y="8436"/>
                    <a:pt x="16111" y="8330"/>
                    <a:pt x="16111" y="8258"/>
                  </a:cubicBezTo>
                  <a:cubicBezTo>
                    <a:pt x="16291" y="7404"/>
                    <a:pt x="16601" y="6657"/>
                    <a:pt x="16885" y="5874"/>
                  </a:cubicBezTo>
                  <a:cubicBezTo>
                    <a:pt x="16988" y="5590"/>
                    <a:pt x="17169" y="5376"/>
                    <a:pt x="17375" y="5198"/>
                  </a:cubicBezTo>
                  <a:cubicBezTo>
                    <a:pt x="17762" y="4842"/>
                    <a:pt x="18124" y="4415"/>
                    <a:pt x="18485" y="3988"/>
                  </a:cubicBezTo>
                  <a:cubicBezTo>
                    <a:pt x="18640" y="3810"/>
                    <a:pt x="18614" y="3668"/>
                    <a:pt x="18459" y="3526"/>
                  </a:cubicBezTo>
                  <a:cubicBezTo>
                    <a:pt x="18175" y="3277"/>
                    <a:pt x="17891" y="3063"/>
                    <a:pt x="17608" y="2850"/>
                  </a:cubicBezTo>
                  <a:cubicBezTo>
                    <a:pt x="17375" y="2636"/>
                    <a:pt x="17143" y="2636"/>
                    <a:pt x="16885" y="2778"/>
                  </a:cubicBezTo>
                  <a:cubicBezTo>
                    <a:pt x="16575" y="2956"/>
                    <a:pt x="16291" y="2921"/>
                    <a:pt x="15956" y="2778"/>
                  </a:cubicBezTo>
                  <a:cubicBezTo>
                    <a:pt x="15595" y="2600"/>
                    <a:pt x="15208" y="2529"/>
                    <a:pt x="14950" y="2458"/>
                  </a:cubicBezTo>
                  <a:close/>
                  <a:moveTo>
                    <a:pt x="19569" y="2850"/>
                  </a:moveTo>
                  <a:cubicBezTo>
                    <a:pt x="19621" y="2850"/>
                    <a:pt x="19672" y="2850"/>
                    <a:pt x="19698" y="2850"/>
                  </a:cubicBezTo>
                  <a:cubicBezTo>
                    <a:pt x="19801" y="2814"/>
                    <a:pt x="19930" y="2778"/>
                    <a:pt x="19930" y="2600"/>
                  </a:cubicBezTo>
                  <a:cubicBezTo>
                    <a:pt x="19930" y="2494"/>
                    <a:pt x="19879" y="2351"/>
                    <a:pt x="19827" y="2280"/>
                  </a:cubicBezTo>
                  <a:cubicBezTo>
                    <a:pt x="19595" y="1996"/>
                    <a:pt x="19337" y="1818"/>
                    <a:pt x="19027" y="1746"/>
                  </a:cubicBezTo>
                  <a:cubicBezTo>
                    <a:pt x="18898" y="1711"/>
                    <a:pt x="18743" y="1746"/>
                    <a:pt x="18614" y="1818"/>
                  </a:cubicBezTo>
                  <a:cubicBezTo>
                    <a:pt x="18459" y="1924"/>
                    <a:pt x="18433" y="2209"/>
                    <a:pt x="18588" y="2351"/>
                  </a:cubicBezTo>
                  <a:cubicBezTo>
                    <a:pt x="18898" y="2636"/>
                    <a:pt x="19233" y="2778"/>
                    <a:pt x="19569" y="2850"/>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grpSp>
      <p:grpSp>
        <p:nvGrpSpPr>
          <p:cNvPr id="84" name="Group 83">
            <a:extLst>
              <a:ext uri="{FF2B5EF4-FFF2-40B4-BE49-F238E27FC236}">
                <a16:creationId xmlns:a16="http://schemas.microsoft.com/office/drawing/2014/main" id="{851B1619-FADC-194F-9CDD-316C49718093}"/>
              </a:ext>
            </a:extLst>
          </p:cNvPr>
          <p:cNvGrpSpPr/>
          <p:nvPr userDrawn="1"/>
        </p:nvGrpSpPr>
        <p:grpSpPr>
          <a:xfrm>
            <a:off x="695401" y="1694811"/>
            <a:ext cx="621588" cy="893053"/>
            <a:chOff x="8305799" y="6578600"/>
            <a:chExt cx="651270" cy="935698"/>
          </a:xfrm>
        </p:grpSpPr>
        <p:sp>
          <p:nvSpPr>
            <p:cNvPr id="85" name="Shape">
              <a:extLst>
                <a:ext uri="{FF2B5EF4-FFF2-40B4-BE49-F238E27FC236}">
                  <a16:creationId xmlns:a16="http://schemas.microsoft.com/office/drawing/2014/main" id="{D6601F1D-D444-D14B-8CC7-49FF3A7D4E3E}"/>
                </a:ext>
              </a:extLst>
            </p:cNvPr>
            <p:cNvSpPr/>
            <p:nvPr/>
          </p:nvSpPr>
          <p:spPr>
            <a:xfrm>
              <a:off x="8305799" y="6578600"/>
              <a:ext cx="651270" cy="935698"/>
            </a:xfrm>
            <a:custGeom>
              <a:avLst/>
              <a:gdLst/>
              <a:ahLst/>
              <a:cxnLst>
                <a:cxn ang="0">
                  <a:pos x="wd2" y="hd2"/>
                </a:cxn>
                <a:cxn ang="5400000">
                  <a:pos x="wd2" y="hd2"/>
                </a:cxn>
                <a:cxn ang="10800000">
                  <a:pos x="wd2" y="hd2"/>
                </a:cxn>
                <a:cxn ang="16200000">
                  <a:pos x="wd2" y="hd2"/>
                </a:cxn>
              </a:cxnLst>
              <a:rect l="0" t="0" r="r" b="b"/>
              <a:pathLst>
                <a:path w="21425" h="21390" extrusionOk="0">
                  <a:moveTo>
                    <a:pt x="9457" y="21291"/>
                  </a:moveTo>
                  <a:cubicBezTo>
                    <a:pt x="9248" y="21320"/>
                    <a:pt x="9039" y="21291"/>
                    <a:pt x="8872" y="21349"/>
                  </a:cubicBezTo>
                  <a:cubicBezTo>
                    <a:pt x="8496" y="21436"/>
                    <a:pt x="8162" y="21378"/>
                    <a:pt x="7827" y="21233"/>
                  </a:cubicBezTo>
                  <a:cubicBezTo>
                    <a:pt x="6992" y="20913"/>
                    <a:pt x="6198" y="20565"/>
                    <a:pt x="5613" y="20013"/>
                  </a:cubicBezTo>
                  <a:cubicBezTo>
                    <a:pt x="5237" y="19694"/>
                    <a:pt x="4819" y="19404"/>
                    <a:pt x="4276" y="19230"/>
                  </a:cubicBezTo>
                  <a:cubicBezTo>
                    <a:pt x="3649" y="19055"/>
                    <a:pt x="3315" y="18678"/>
                    <a:pt x="3273" y="18242"/>
                  </a:cubicBezTo>
                  <a:cubicBezTo>
                    <a:pt x="3190" y="17604"/>
                    <a:pt x="2897" y="16994"/>
                    <a:pt x="2605" y="16384"/>
                  </a:cubicBezTo>
                  <a:cubicBezTo>
                    <a:pt x="2480" y="16152"/>
                    <a:pt x="2438" y="15920"/>
                    <a:pt x="2605" y="15659"/>
                  </a:cubicBezTo>
                  <a:cubicBezTo>
                    <a:pt x="2688" y="15571"/>
                    <a:pt x="2688" y="15426"/>
                    <a:pt x="2688" y="15310"/>
                  </a:cubicBezTo>
                  <a:cubicBezTo>
                    <a:pt x="2605" y="14962"/>
                    <a:pt x="2480" y="14613"/>
                    <a:pt x="2396" y="14265"/>
                  </a:cubicBezTo>
                  <a:cubicBezTo>
                    <a:pt x="2187" y="13568"/>
                    <a:pt x="1978" y="12871"/>
                    <a:pt x="1728" y="12175"/>
                  </a:cubicBezTo>
                  <a:cubicBezTo>
                    <a:pt x="1686" y="12059"/>
                    <a:pt x="1728" y="11942"/>
                    <a:pt x="1644" y="11855"/>
                  </a:cubicBezTo>
                  <a:cubicBezTo>
                    <a:pt x="1351" y="11391"/>
                    <a:pt x="1268" y="10897"/>
                    <a:pt x="1059" y="10433"/>
                  </a:cubicBezTo>
                  <a:cubicBezTo>
                    <a:pt x="850" y="9968"/>
                    <a:pt x="683" y="9475"/>
                    <a:pt x="599" y="8981"/>
                  </a:cubicBezTo>
                  <a:cubicBezTo>
                    <a:pt x="474" y="8342"/>
                    <a:pt x="391" y="7704"/>
                    <a:pt x="265" y="7065"/>
                  </a:cubicBezTo>
                  <a:cubicBezTo>
                    <a:pt x="223" y="6862"/>
                    <a:pt x="140" y="6659"/>
                    <a:pt x="56" y="6426"/>
                  </a:cubicBezTo>
                  <a:cubicBezTo>
                    <a:pt x="-27" y="6194"/>
                    <a:pt x="-69" y="6020"/>
                    <a:pt x="307" y="5875"/>
                  </a:cubicBezTo>
                  <a:cubicBezTo>
                    <a:pt x="391" y="5846"/>
                    <a:pt x="474" y="5788"/>
                    <a:pt x="516" y="5730"/>
                  </a:cubicBezTo>
                  <a:cubicBezTo>
                    <a:pt x="725" y="5352"/>
                    <a:pt x="1226" y="5236"/>
                    <a:pt x="1728" y="5149"/>
                  </a:cubicBezTo>
                  <a:cubicBezTo>
                    <a:pt x="2229" y="5062"/>
                    <a:pt x="2688" y="4946"/>
                    <a:pt x="3190" y="4830"/>
                  </a:cubicBezTo>
                  <a:cubicBezTo>
                    <a:pt x="4443" y="4568"/>
                    <a:pt x="5655" y="4191"/>
                    <a:pt x="6908" y="3988"/>
                  </a:cubicBezTo>
                  <a:cubicBezTo>
                    <a:pt x="6950" y="3988"/>
                    <a:pt x="6992" y="3959"/>
                    <a:pt x="7075" y="3959"/>
                  </a:cubicBezTo>
                  <a:cubicBezTo>
                    <a:pt x="8078" y="3697"/>
                    <a:pt x="9081" y="3436"/>
                    <a:pt x="10083" y="3175"/>
                  </a:cubicBezTo>
                  <a:cubicBezTo>
                    <a:pt x="10376" y="3088"/>
                    <a:pt x="10668" y="3030"/>
                    <a:pt x="10961" y="3088"/>
                  </a:cubicBezTo>
                  <a:cubicBezTo>
                    <a:pt x="11253" y="3146"/>
                    <a:pt x="11462" y="3030"/>
                    <a:pt x="11587" y="2855"/>
                  </a:cubicBezTo>
                  <a:cubicBezTo>
                    <a:pt x="11671" y="2739"/>
                    <a:pt x="11755" y="2594"/>
                    <a:pt x="11796" y="2449"/>
                  </a:cubicBezTo>
                  <a:cubicBezTo>
                    <a:pt x="11922" y="1926"/>
                    <a:pt x="12381" y="1636"/>
                    <a:pt x="13050" y="1549"/>
                  </a:cubicBezTo>
                  <a:cubicBezTo>
                    <a:pt x="14220" y="1375"/>
                    <a:pt x="15306" y="939"/>
                    <a:pt x="16434" y="707"/>
                  </a:cubicBezTo>
                  <a:cubicBezTo>
                    <a:pt x="17311" y="504"/>
                    <a:pt x="18147" y="271"/>
                    <a:pt x="19024" y="68"/>
                  </a:cubicBezTo>
                  <a:cubicBezTo>
                    <a:pt x="20027" y="-164"/>
                    <a:pt x="20946" y="213"/>
                    <a:pt x="21239" y="910"/>
                  </a:cubicBezTo>
                  <a:cubicBezTo>
                    <a:pt x="21280" y="997"/>
                    <a:pt x="21322" y="1084"/>
                    <a:pt x="21364" y="1171"/>
                  </a:cubicBezTo>
                  <a:cubicBezTo>
                    <a:pt x="21531" y="1607"/>
                    <a:pt x="21364" y="1897"/>
                    <a:pt x="20737" y="2042"/>
                  </a:cubicBezTo>
                  <a:cubicBezTo>
                    <a:pt x="20361" y="2159"/>
                    <a:pt x="19943" y="2217"/>
                    <a:pt x="19567" y="2304"/>
                  </a:cubicBezTo>
                  <a:cubicBezTo>
                    <a:pt x="18272" y="2623"/>
                    <a:pt x="17019" y="2942"/>
                    <a:pt x="15724" y="3262"/>
                  </a:cubicBezTo>
                  <a:cubicBezTo>
                    <a:pt x="14972" y="3436"/>
                    <a:pt x="14470" y="3813"/>
                    <a:pt x="14178" y="4307"/>
                  </a:cubicBezTo>
                  <a:cubicBezTo>
                    <a:pt x="13927" y="4684"/>
                    <a:pt x="13718" y="5062"/>
                    <a:pt x="13551" y="5439"/>
                  </a:cubicBezTo>
                  <a:cubicBezTo>
                    <a:pt x="13384" y="5846"/>
                    <a:pt x="13426" y="6281"/>
                    <a:pt x="13509" y="6717"/>
                  </a:cubicBezTo>
                  <a:cubicBezTo>
                    <a:pt x="13676" y="7268"/>
                    <a:pt x="13802" y="7849"/>
                    <a:pt x="14011" y="8401"/>
                  </a:cubicBezTo>
                  <a:cubicBezTo>
                    <a:pt x="14178" y="8981"/>
                    <a:pt x="14428" y="9533"/>
                    <a:pt x="14637" y="10113"/>
                  </a:cubicBezTo>
                  <a:cubicBezTo>
                    <a:pt x="14972" y="10984"/>
                    <a:pt x="15306" y="11855"/>
                    <a:pt x="15640" y="12755"/>
                  </a:cubicBezTo>
                  <a:cubicBezTo>
                    <a:pt x="15724" y="12988"/>
                    <a:pt x="15849" y="13249"/>
                    <a:pt x="15974" y="13481"/>
                  </a:cubicBezTo>
                  <a:cubicBezTo>
                    <a:pt x="16434" y="14323"/>
                    <a:pt x="16810" y="15165"/>
                    <a:pt x="16977" y="16036"/>
                  </a:cubicBezTo>
                  <a:cubicBezTo>
                    <a:pt x="17019" y="16181"/>
                    <a:pt x="17061" y="16297"/>
                    <a:pt x="17144" y="16442"/>
                  </a:cubicBezTo>
                  <a:cubicBezTo>
                    <a:pt x="17520" y="17401"/>
                    <a:pt x="17896" y="18359"/>
                    <a:pt x="18314" y="19317"/>
                  </a:cubicBezTo>
                  <a:cubicBezTo>
                    <a:pt x="18481" y="19723"/>
                    <a:pt x="18272" y="20013"/>
                    <a:pt x="17646" y="20217"/>
                  </a:cubicBezTo>
                  <a:cubicBezTo>
                    <a:pt x="17520" y="20275"/>
                    <a:pt x="17353" y="20304"/>
                    <a:pt x="17186" y="20304"/>
                  </a:cubicBezTo>
                  <a:cubicBezTo>
                    <a:pt x="16100" y="20391"/>
                    <a:pt x="15097" y="20623"/>
                    <a:pt x="14053" y="20797"/>
                  </a:cubicBezTo>
                  <a:cubicBezTo>
                    <a:pt x="13342" y="20913"/>
                    <a:pt x="12632" y="20971"/>
                    <a:pt x="11922" y="21059"/>
                  </a:cubicBezTo>
                  <a:cubicBezTo>
                    <a:pt x="11462" y="21117"/>
                    <a:pt x="11003" y="21204"/>
                    <a:pt x="10585" y="21262"/>
                  </a:cubicBezTo>
                  <a:cubicBezTo>
                    <a:pt x="10251" y="21320"/>
                    <a:pt x="9875" y="21349"/>
                    <a:pt x="9540" y="21378"/>
                  </a:cubicBezTo>
                  <a:cubicBezTo>
                    <a:pt x="9457" y="21320"/>
                    <a:pt x="9457" y="21320"/>
                    <a:pt x="9457" y="21291"/>
                  </a:cubicBezTo>
                  <a:close/>
                  <a:moveTo>
                    <a:pt x="16685" y="18852"/>
                  </a:moveTo>
                  <a:cubicBezTo>
                    <a:pt x="16643" y="18765"/>
                    <a:pt x="16601" y="18649"/>
                    <a:pt x="16517" y="18504"/>
                  </a:cubicBezTo>
                  <a:cubicBezTo>
                    <a:pt x="15974" y="17459"/>
                    <a:pt x="15598" y="16413"/>
                    <a:pt x="15264" y="15310"/>
                  </a:cubicBezTo>
                  <a:cubicBezTo>
                    <a:pt x="15097" y="14701"/>
                    <a:pt x="14763" y="14120"/>
                    <a:pt x="14512" y="13510"/>
                  </a:cubicBezTo>
                  <a:cubicBezTo>
                    <a:pt x="14387" y="13249"/>
                    <a:pt x="14261" y="13017"/>
                    <a:pt x="14136" y="12755"/>
                  </a:cubicBezTo>
                  <a:cubicBezTo>
                    <a:pt x="14052" y="12552"/>
                    <a:pt x="13969" y="12349"/>
                    <a:pt x="13885" y="12146"/>
                  </a:cubicBezTo>
                  <a:cubicBezTo>
                    <a:pt x="13551" y="11304"/>
                    <a:pt x="13217" y="10462"/>
                    <a:pt x="12883" y="9620"/>
                  </a:cubicBezTo>
                  <a:cubicBezTo>
                    <a:pt x="12674" y="9039"/>
                    <a:pt x="12507" y="8488"/>
                    <a:pt x="12298" y="7907"/>
                  </a:cubicBezTo>
                  <a:cubicBezTo>
                    <a:pt x="12256" y="7762"/>
                    <a:pt x="12172" y="7646"/>
                    <a:pt x="12089" y="7501"/>
                  </a:cubicBezTo>
                  <a:cubicBezTo>
                    <a:pt x="11922" y="7210"/>
                    <a:pt x="11796" y="7152"/>
                    <a:pt x="11337" y="7239"/>
                  </a:cubicBezTo>
                  <a:cubicBezTo>
                    <a:pt x="10334" y="7442"/>
                    <a:pt x="9248" y="7501"/>
                    <a:pt x="8329" y="7820"/>
                  </a:cubicBezTo>
                  <a:cubicBezTo>
                    <a:pt x="8203" y="7849"/>
                    <a:pt x="8078" y="7849"/>
                    <a:pt x="7953" y="7878"/>
                  </a:cubicBezTo>
                  <a:cubicBezTo>
                    <a:pt x="7410" y="7994"/>
                    <a:pt x="6825" y="8139"/>
                    <a:pt x="6281" y="8284"/>
                  </a:cubicBezTo>
                  <a:cubicBezTo>
                    <a:pt x="5989" y="8371"/>
                    <a:pt x="5947" y="8459"/>
                    <a:pt x="5989" y="8662"/>
                  </a:cubicBezTo>
                  <a:cubicBezTo>
                    <a:pt x="6156" y="9213"/>
                    <a:pt x="6365" y="9736"/>
                    <a:pt x="6490" y="10288"/>
                  </a:cubicBezTo>
                  <a:cubicBezTo>
                    <a:pt x="6741" y="11188"/>
                    <a:pt x="6950" y="12117"/>
                    <a:pt x="7201" y="13017"/>
                  </a:cubicBezTo>
                  <a:cubicBezTo>
                    <a:pt x="7284" y="13394"/>
                    <a:pt x="7326" y="13771"/>
                    <a:pt x="7410" y="14120"/>
                  </a:cubicBezTo>
                  <a:cubicBezTo>
                    <a:pt x="7660" y="15165"/>
                    <a:pt x="7994" y="16210"/>
                    <a:pt x="8203" y="17284"/>
                  </a:cubicBezTo>
                  <a:cubicBezTo>
                    <a:pt x="8329" y="17894"/>
                    <a:pt x="8621" y="18475"/>
                    <a:pt x="8914" y="19084"/>
                  </a:cubicBezTo>
                  <a:cubicBezTo>
                    <a:pt x="8955" y="19171"/>
                    <a:pt x="8997" y="19259"/>
                    <a:pt x="9081" y="19317"/>
                  </a:cubicBezTo>
                  <a:cubicBezTo>
                    <a:pt x="9331" y="19578"/>
                    <a:pt x="9499" y="19839"/>
                    <a:pt x="9540" y="20159"/>
                  </a:cubicBezTo>
                  <a:cubicBezTo>
                    <a:pt x="9582" y="20362"/>
                    <a:pt x="9707" y="20420"/>
                    <a:pt x="10000" y="20391"/>
                  </a:cubicBezTo>
                  <a:cubicBezTo>
                    <a:pt x="10167" y="20391"/>
                    <a:pt x="10292" y="20362"/>
                    <a:pt x="10459" y="20333"/>
                  </a:cubicBezTo>
                  <a:cubicBezTo>
                    <a:pt x="12256" y="20013"/>
                    <a:pt x="14011" y="19694"/>
                    <a:pt x="15807" y="19346"/>
                  </a:cubicBezTo>
                  <a:cubicBezTo>
                    <a:pt x="15974" y="19317"/>
                    <a:pt x="16141" y="19288"/>
                    <a:pt x="16309" y="19230"/>
                  </a:cubicBezTo>
                  <a:cubicBezTo>
                    <a:pt x="16559" y="19230"/>
                    <a:pt x="16685" y="19113"/>
                    <a:pt x="16685" y="18852"/>
                  </a:cubicBezTo>
                  <a:close/>
                  <a:moveTo>
                    <a:pt x="6741" y="17284"/>
                  </a:moveTo>
                  <a:cubicBezTo>
                    <a:pt x="6825" y="17023"/>
                    <a:pt x="6741" y="16820"/>
                    <a:pt x="6574" y="16588"/>
                  </a:cubicBezTo>
                  <a:cubicBezTo>
                    <a:pt x="6490" y="16471"/>
                    <a:pt x="6449" y="16326"/>
                    <a:pt x="6407" y="16181"/>
                  </a:cubicBezTo>
                  <a:cubicBezTo>
                    <a:pt x="6240" y="15455"/>
                    <a:pt x="6073" y="14730"/>
                    <a:pt x="5905" y="14033"/>
                  </a:cubicBezTo>
                  <a:cubicBezTo>
                    <a:pt x="5738" y="13336"/>
                    <a:pt x="5613" y="12610"/>
                    <a:pt x="5488" y="11913"/>
                  </a:cubicBezTo>
                  <a:cubicBezTo>
                    <a:pt x="5404" y="11449"/>
                    <a:pt x="5321" y="10955"/>
                    <a:pt x="5237" y="10491"/>
                  </a:cubicBezTo>
                  <a:cubicBezTo>
                    <a:pt x="5195" y="10230"/>
                    <a:pt x="5112" y="9968"/>
                    <a:pt x="5028" y="9707"/>
                  </a:cubicBezTo>
                  <a:cubicBezTo>
                    <a:pt x="4903" y="9300"/>
                    <a:pt x="4819" y="8894"/>
                    <a:pt x="4652" y="8517"/>
                  </a:cubicBezTo>
                  <a:cubicBezTo>
                    <a:pt x="4568" y="8255"/>
                    <a:pt x="4318" y="8197"/>
                    <a:pt x="4025" y="8401"/>
                  </a:cubicBezTo>
                  <a:cubicBezTo>
                    <a:pt x="3942" y="8459"/>
                    <a:pt x="3858" y="8517"/>
                    <a:pt x="3775" y="8604"/>
                  </a:cubicBezTo>
                  <a:cubicBezTo>
                    <a:pt x="3440" y="8923"/>
                    <a:pt x="3023" y="9155"/>
                    <a:pt x="2480" y="9242"/>
                  </a:cubicBezTo>
                  <a:cubicBezTo>
                    <a:pt x="2020" y="9301"/>
                    <a:pt x="1895" y="9504"/>
                    <a:pt x="1936" y="9852"/>
                  </a:cubicBezTo>
                  <a:cubicBezTo>
                    <a:pt x="1978" y="10026"/>
                    <a:pt x="2062" y="10201"/>
                    <a:pt x="2145" y="10346"/>
                  </a:cubicBezTo>
                  <a:cubicBezTo>
                    <a:pt x="2229" y="10520"/>
                    <a:pt x="2396" y="10694"/>
                    <a:pt x="2438" y="10897"/>
                  </a:cubicBezTo>
                  <a:cubicBezTo>
                    <a:pt x="2897" y="12204"/>
                    <a:pt x="3315" y="13539"/>
                    <a:pt x="3775" y="14846"/>
                  </a:cubicBezTo>
                  <a:cubicBezTo>
                    <a:pt x="3816" y="15020"/>
                    <a:pt x="3858" y="15194"/>
                    <a:pt x="3900" y="15368"/>
                  </a:cubicBezTo>
                  <a:cubicBezTo>
                    <a:pt x="4109" y="16210"/>
                    <a:pt x="4193" y="17052"/>
                    <a:pt x="4527" y="17894"/>
                  </a:cubicBezTo>
                  <a:cubicBezTo>
                    <a:pt x="4736" y="18359"/>
                    <a:pt x="5028" y="18707"/>
                    <a:pt x="5697" y="18881"/>
                  </a:cubicBezTo>
                  <a:cubicBezTo>
                    <a:pt x="5989" y="18968"/>
                    <a:pt x="6240" y="19084"/>
                    <a:pt x="6490" y="19200"/>
                  </a:cubicBezTo>
                  <a:cubicBezTo>
                    <a:pt x="6658" y="19259"/>
                    <a:pt x="6783" y="19346"/>
                    <a:pt x="6950" y="19404"/>
                  </a:cubicBezTo>
                  <a:cubicBezTo>
                    <a:pt x="7201" y="19491"/>
                    <a:pt x="7368" y="19404"/>
                    <a:pt x="7326" y="19230"/>
                  </a:cubicBezTo>
                  <a:cubicBezTo>
                    <a:pt x="7284" y="19084"/>
                    <a:pt x="7201" y="18910"/>
                    <a:pt x="7159" y="18765"/>
                  </a:cubicBezTo>
                  <a:cubicBezTo>
                    <a:pt x="7075" y="18213"/>
                    <a:pt x="6741" y="17778"/>
                    <a:pt x="6741" y="17284"/>
                  </a:cubicBezTo>
                  <a:close/>
                  <a:moveTo>
                    <a:pt x="5780" y="7239"/>
                  </a:moveTo>
                  <a:cubicBezTo>
                    <a:pt x="5989" y="7210"/>
                    <a:pt x="6198" y="7181"/>
                    <a:pt x="6365" y="7152"/>
                  </a:cubicBezTo>
                  <a:cubicBezTo>
                    <a:pt x="7201" y="6978"/>
                    <a:pt x="8078" y="6775"/>
                    <a:pt x="8914" y="6601"/>
                  </a:cubicBezTo>
                  <a:cubicBezTo>
                    <a:pt x="9122" y="6542"/>
                    <a:pt x="9290" y="6484"/>
                    <a:pt x="9457" y="6426"/>
                  </a:cubicBezTo>
                  <a:cubicBezTo>
                    <a:pt x="9791" y="6252"/>
                    <a:pt x="10167" y="6194"/>
                    <a:pt x="10627" y="6194"/>
                  </a:cubicBezTo>
                  <a:cubicBezTo>
                    <a:pt x="10835" y="6194"/>
                    <a:pt x="11086" y="6165"/>
                    <a:pt x="11295" y="6107"/>
                  </a:cubicBezTo>
                  <a:cubicBezTo>
                    <a:pt x="11337" y="6107"/>
                    <a:pt x="11379" y="6020"/>
                    <a:pt x="11420" y="5991"/>
                  </a:cubicBezTo>
                  <a:cubicBezTo>
                    <a:pt x="11420" y="5962"/>
                    <a:pt x="11379" y="5933"/>
                    <a:pt x="11337" y="5904"/>
                  </a:cubicBezTo>
                  <a:cubicBezTo>
                    <a:pt x="11128" y="5817"/>
                    <a:pt x="10877" y="5759"/>
                    <a:pt x="10627" y="5672"/>
                  </a:cubicBezTo>
                  <a:cubicBezTo>
                    <a:pt x="10292" y="5526"/>
                    <a:pt x="10209" y="5410"/>
                    <a:pt x="10334" y="5149"/>
                  </a:cubicBezTo>
                  <a:cubicBezTo>
                    <a:pt x="10418" y="4946"/>
                    <a:pt x="10543" y="4742"/>
                    <a:pt x="10627" y="4539"/>
                  </a:cubicBezTo>
                  <a:cubicBezTo>
                    <a:pt x="10668" y="4394"/>
                    <a:pt x="10543" y="4278"/>
                    <a:pt x="10334" y="4336"/>
                  </a:cubicBezTo>
                  <a:cubicBezTo>
                    <a:pt x="9874" y="4423"/>
                    <a:pt x="9415" y="4510"/>
                    <a:pt x="8955" y="4626"/>
                  </a:cubicBezTo>
                  <a:cubicBezTo>
                    <a:pt x="7660" y="4917"/>
                    <a:pt x="6365" y="5207"/>
                    <a:pt x="5112" y="5497"/>
                  </a:cubicBezTo>
                  <a:cubicBezTo>
                    <a:pt x="4485" y="5642"/>
                    <a:pt x="3858" y="5788"/>
                    <a:pt x="3232" y="5962"/>
                  </a:cubicBezTo>
                  <a:cubicBezTo>
                    <a:pt x="3190" y="5962"/>
                    <a:pt x="3148" y="5991"/>
                    <a:pt x="3106" y="6020"/>
                  </a:cubicBezTo>
                  <a:cubicBezTo>
                    <a:pt x="2939" y="6078"/>
                    <a:pt x="2897" y="6223"/>
                    <a:pt x="3064" y="6281"/>
                  </a:cubicBezTo>
                  <a:cubicBezTo>
                    <a:pt x="3816" y="6630"/>
                    <a:pt x="4610" y="6978"/>
                    <a:pt x="5446" y="7239"/>
                  </a:cubicBezTo>
                  <a:cubicBezTo>
                    <a:pt x="5529" y="7210"/>
                    <a:pt x="5655" y="7210"/>
                    <a:pt x="5780" y="7239"/>
                  </a:cubicBezTo>
                  <a:close/>
                  <a:moveTo>
                    <a:pt x="19358" y="997"/>
                  </a:moveTo>
                  <a:cubicBezTo>
                    <a:pt x="18899" y="1084"/>
                    <a:pt x="18439" y="1171"/>
                    <a:pt x="17980" y="1259"/>
                  </a:cubicBezTo>
                  <a:cubicBezTo>
                    <a:pt x="16935" y="1520"/>
                    <a:pt x="15849" y="1810"/>
                    <a:pt x="14805" y="2072"/>
                  </a:cubicBezTo>
                  <a:cubicBezTo>
                    <a:pt x="14554" y="2130"/>
                    <a:pt x="14261" y="2188"/>
                    <a:pt x="14011" y="2275"/>
                  </a:cubicBezTo>
                  <a:cubicBezTo>
                    <a:pt x="13885" y="2304"/>
                    <a:pt x="13760" y="2391"/>
                    <a:pt x="13635" y="2449"/>
                  </a:cubicBezTo>
                  <a:cubicBezTo>
                    <a:pt x="13509" y="2536"/>
                    <a:pt x="13509" y="2652"/>
                    <a:pt x="13635" y="2739"/>
                  </a:cubicBezTo>
                  <a:cubicBezTo>
                    <a:pt x="13718" y="2797"/>
                    <a:pt x="13885" y="2797"/>
                    <a:pt x="13969" y="2797"/>
                  </a:cubicBezTo>
                  <a:cubicBezTo>
                    <a:pt x="14220" y="2739"/>
                    <a:pt x="14470" y="2594"/>
                    <a:pt x="14721" y="2536"/>
                  </a:cubicBezTo>
                  <a:cubicBezTo>
                    <a:pt x="16183" y="2188"/>
                    <a:pt x="17687" y="1868"/>
                    <a:pt x="19150" y="1520"/>
                  </a:cubicBezTo>
                  <a:cubicBezTo>
                    <a:pt x="19358" y="1462"/>
                    <a:pt x="19526" y="1404"/>
                    <a:pt x="19693" y="1317"/>
                  </a:cubicBezTo>
                  <a:cubicBezTo>
                    <a:pt x="19860" y="1230"/>
                    <a:pt x="19776" y="1055"/>
                    <a:pt x="19567" y="1026"/>
                  </a:cubicBezTo>
                  <a:cubicBezTo>
                    <a:pt x="19526" y="1026"/>
                    <a:pt x="19484" y="997"/>
                    <a:pt x="19358" y="997"/>
                  </a:cubicBezTo>
                  <a:close/>
                  <a:moveTo>
                    <a:pt x="2563" y="7849"/>
                  </a:moveTo>
                  <a:cubicBezTo>
                    <a:pt x="2814" y="7820"/>
                    <a:pt x="3023" y="7704"/>
                    <a:pt x="3064" y="7559"/>
                  </a:cubicBezTo>
                  <a:cubicBezTo>
                    <a:pt x="3106" y="7442"/>
                    <a:pt x="3064" y="7297"/>
                    <a:pt x="2981" y="7210"/>
                  </a:cubicBezTo>
                  <a:cubicBezTo>
                    <a:pt x="2814" y="7036"/>
                    <a:pt x="2521" y="6949"/>
                    <a:pt x="2187" y="6949"/>
                  </a:cubicBezTo>
                  <a:cubicBezTo>
                    <a:pt x="2104" y="6949"/>
                    <a:pt x="1936" y="7036"/>
                    <a:pt x="1936" y="7094"/>
                  </a:cubicBezTo>
                  <a:cubicBezTo>
                    <a:pt x="1936" y="7355"/>
                    <a:pt x="2145" y="7588"/>
                    <a:pt x="2354" y="7791"/>
                  </a:cubicBezTo>
                  <a:cubicBezTo>
                    <a:pt x="2396" y="7820"/>
                    <a:pt x="2521" y="7820"/>
                    <a:pt x="2563" y="7849"/>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86" name="Shape">
              <a:extLst>
                <a:ext uri="{FF2B5EF4-FFF2-40B4-BE49-F238E27FC236}">
                  <a16:creationId xmlns:a16="http://schemas.microsoft.com/office/drawing/2014/main" id="{C776D4C4-DA09-344A-BE5F-132D4E1C2802}"/>
                </a:ext>
              </a:extLst>
            </p:cNvPr>
            <p:cNvSpPr/>
            <p:nvPr/>
          </p:nvSpPr>
          <p:spPr>
            <a:xfrm>
              <a:off x="8585199" y="7061199"/>
              <a:ext cx="166624" cy="286566"/>
            </a:xfrm>
            <a:custGeom>
              <a:avLst/>
              <a:gdLst/>
              <a:ahLst/>
              <a:cxnLst>
                <a:cxn ang="0">
                  <a:pos x="wd2" y="hd2"/>
                </a:cxn>
                <a:cxn ang="5400000">
                  <a:pos x="wd2" y="hd2"/>
                </a:cxn>
                <a:cxn ang="10800000">
                  <a:pos x="wd2" y="hd2"/>
                </a:cxn>
                <a:cxn ang="16200000">
                  <a:pos x="wd2" y="hd2"/>
                </a:cxn>
              </a:cxnLst>
              <a:rect l="0" t="0" r="r" b="b"/>
              <a:pathLst>
                <a:path w="20685" h="21191" extrusionOk="0">
                  <a:moveTo>
                    <a:pt x="14609" y="4345"/>
                  </a:moveTo>
                  <a:cubicBezTo>
                    <a:pt x="14452" y="4721"/>
                    <a:pt x="14294" y="5566"/>
                    <a:pt x="13821" y="6317"/>
                  </a:cubicBezTo>
                  <a:cubicBezTo>
                    <a:pt x="13506" y="7068"/>
                    <a:pt x="13663" y="7538"/>
                    <a:pt x="14767" y="7914"/>
                  </a:cubicBezTo>
                  <a:cubicBezTo>
                    <a:pt x="18393" y="9228"/>
                    <a:pt x="19497" y="11576"/>
                    <a:pt x="20443" y="13736"/>
                  </a:cubicBezTo>
                  <a:cubicBezTo>
                    <a:pt x="21231" y="15333"/>
                    <a:pt x="19970" y="16929"/>
                    <a:pt x="18551" y="18338"/>
                  </a:cubicBezTo>
                  <a:cubicBezTo>
                    <a:pt x="15870" y="21155"/>
                    <a:pt x="10510" y="21531"/>
                    <a:pt x="6726" y="20967"/>
                  </a:cubicBezTo>
                  <a:cubicBezTo>
                    <a:pt x="5149" y="20686"/>
                    <a:pt x="3888" y="20216"/>
                    <a:pt x="2942" y="19465"/>
                  </a:cubicBezTo>
                  <a:cubicBezTo>
                    <a:pt x="1996" y="18526"/>
                    <a:pt x="892" y="17493"/>
                    <a:pt x="262" y="16460"/>
                  </a:cubicBezTo>
                  <a:cubicBezTo>
                    <a:pt x="-369" y="15145"/>
                    <a:pt x="262" y="13830"/>
                    <a:pt x="892" y="12609"/>
                  </a:cubicBezTo>
                  <a:cubicBezTo>
                    <a:pt x="1365" y="11670"/>
                    <a:pt x="2311" y="10825"/>
                    <a:pt x="3100" y="9980"/>
                  </a:cubicBezTo>
                  <a:cubicBezTo>
                    <a:pt x="3730" y="9416"/>
                    <a:pt x="4046" y="8853"/>
                    <a:pt x="3730" y="8195"/>
                  </a:cubicBezTo>
                  <a:cubicBezTo>
                    <a:pt x="3100" y="6693"/>
                    <a:pt x="3415" y="5096"/>
                    <a:pt x="3888" y="3594"/>
                  </a:cubicBezTo>
                  <a:cubicBezTo>
                    <a:pt x="4519" y="1715"/>
                    <a:pt x="7041" y="588"/>
                    <a:pt x="10037" y="25"/>
                  </a:cubicBezTo>
                  <a:cubicBezTo>
                    <a:pt x="10510" y="-69"/>
                    <a:pt x="11298" y="119"/>
                    <a:pt x="11771" y="307"/>
                  </a:cubicBezTo>
                  <a:cubicBezTo>
                    <a:pt x="13979" y="1246"/>
                    <a:pt x="14609" y="2560"/>
                    <a:pt x="14609" y="4345"/>
                  </a:cubicBezTo>
                  <a:close/>
                  <a:moveTo>
                    <a:pt x="4046" y="14675"/>
                  </a:moveTo>
                  <a:cubicBezTo>
                    <a:pt x="4203" y="15145"/>
                    <a:pt x="4361" y="15802"/>
                    <a:pt x="4676" y="16460"/>
                  </a:cubicBezTo>
                  <a:cubicBezTo>
                    <a:pt x="5149" y="17774"/>
                    <a:pt x="6884" y="18338"/>
                    <a:pt x="8776" y="18526"/>
                  </a:cubicBezTo>
                  <a:cubicBezTo>
                    <a:pt x="11298" y="18807"/>
                    <a:pt x="13821" y="17962"/>
                    <a:pt x="15082" y="16366"/>
                  </a:cubicBezTo>
                  <a:cubicBezTo>
                    <a:pt x="16974" y="14018"/>
                    <a:pt x="14767" y="10355"/>
                    <a:pt x="10668" y="9322"/>
                  </a:cubicBezTo>
                  <a:cubicBezTo>
                    <a:pt x="10195" y="9228"/>
                    <a:pt x="9564" y="9134"/>
                    <a:pt x="8933" y="9228"/>
                  </a:cubicBezTo>
                  <a:cubicBezTo>
                    <a:pt x="6411" y="9698"/>
                    <a:pt x="4676" y="10637"/>
                    <a:pt x="4361" y="12234"/>
                  </a:cubicBezTo>
                  <a:cubicBezTo>
                    <a:pt x="4361" y="12891"/>
                    <a:pt x="4203" y="13642"/>
                    <a:pt x="4046" y="14675"/>
                  </a:cubicBezTo>
                  <a:close/>
                  <a:moveTo>
                    <a:pt x="10037" y="5002"/>
                  </a:moveTo>
                  <a:cubicBezTo>
                    <a:pt x="9879" y="4533"/>
                    <a:pt x="9879" y="4251"/>
                    <a:pt x="9879" y="4063"/>
                  </a:cubicBezTo>
                  <a:cubicBezTo>
                    <a:pt x="9879" y="3969"/>
                    <a:pt x="9722" y="3969"/>
                    <a:pt x="9722" y="3969"/>
                  </a:cubicBezTo>
                  <a:cubicBezTo>
                    <a:pt x="9564" y="3969"/>
                    <a:pt x="9249" y="3969"/>
                    <a:pt x="9249" y="4063"/>
                  </a:cubicBezTo>
                  <a:cubicBezTo>
                    <a:pt x="8303" y="4908"/>
                    <a:pt x="7830" y="5754"/>
                    <a:pt x="8145" y="6787"/>
                  </a:cubicBezTo>
                  <a:cubicBezTo>
                    <a:pt x="8145" y="6881"/>
                    <a:pt x="8303" y="6974"/>
                    <a:pt x="8460" y="6974"/>
                  </a:cubicBezTo>
                  <a:cubicBezTo>
                    <a:pt x="8618" y="6974"/>
                    <a:pt x="8933" y="6881"/>
                    <a:pt x="8933" y="6881"/>
                  </a:cubicBezTo>
                  <a:cubicBezTo>
                    <a:pt x="9249" y="6129"/>
                    <a:pt x="9722" y="5472"/>
                    <a:pt x="10037" y="5002"/>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grpSp>
      <p:grpSp>
        <p:nvGrpSpPr>
          <p:cNvPr id="87" name="Group 86">
            <a:extLst>
              <a:ext uri="{FF2B5EF4-FFF2-40B4-BE49-F238E27FC236}">
                <a16:creationId xmlns:a16="http://schemas.microsoft.com/office/drawing/2014/main" id="{2B8730D0-533C-5644-AEDC-EA9360DA2CA4}"/>
              </a:ext>
            </a:extLst>
          </p:cNvPr>
          <p:cNvGrpSpPr/>
          <p:nvPr userDrawn="1"/>
        </p:nvGrpSpPr>
        <p:grpSpPr>
          <a:xfrm>
            <a:off x="3192854" y="5308281"/>
            <a:ext cx="491863" cy="544115"/>
            <a:chOff x="761999" y="5334000"/>
            <a:chExt cx="515350" cy="570097"/>
          </a:xfrm>
        </p:grpSpPr>
        <p:sp>
          <p:nvSpPr>
            <p:cNvPr id="88" name="Shape">
              <a:extLst>
                <a:ext uri="{FF2B5EF4-FFF2-40B4-BE49-F238E27FC236}">
                  <a16:creationId xmlns:a16="http://schemas.microsoft.com/office/drawing/2014/main" id="{FA16A51A-F5ED-A342-A516-212E27CA75A5}"/>
                </a:ext>
              </a:extLst>
            </p:cNvPr>
            <p:cNvSpPr/>
            <p:nvPr/>
          </p:nvSpPr>
          <p:spPr>
            <a:xfrm>
              <a:off x="761999" y="5334000"/>
              <a:ext cx="515350" cy="570097"/>
            </a:xfrm>
            <a:custGeom>
              <a:avLst/>
              <a:gdLst/>
              <a:ahLst/>
              <a:cxnLst>
                <a:cxn ang="0">
                  <a:pos x="wd2" y="hd2"/>
                </a:cxn>
                <a:cxn ang="5400000">
                  <a:pos x="wd2" y="hd2"/>
                </a:cxn>
                <a:cxn ang="10800000">
                  <a:pos x="wd2" y="hd2"/>
                </a:cxn>
                <a:cxn ang="16200000">
                  <a:pos x="wd2" y="hd2"/>
                </a:cxn>
              </a:cxnLst>
              <a:rect l="0" t="0" r="r" b="b"/>
              <a:pathLst>
                <a:path w="21223" h="21499" extrusionOk="0">
                  <a:moveTo>
                    <a:pt x="12693" y="21499"/>
                  </a:moveTo>
                  <a:cubicBezTo>
                    <a:pt x="11647" y="21355"/>
                    <a:pt x="10444" y="21116"/>
                    <a:pt x="9607" y="20110"/>
                  </a:cubicBezTo>
                  <a:cubicBezTo>
                    <a:pt x="9345" y="19823"/>
                    <a:pt x="9084" y="19535"/>
                    <a:pt x="8770" y="19248"/>
                  </a:cubicBezTo>
                  <a:cubicBezTo>
                    <a:pt x="8404" y="18913"/>
                    <a:pt x="8090" y="18961"/>
                    <a:pt x="7881" y="19392"/>
                  </a:cubicBezTo>
                  <a:cubicBezTo>
                    <a:pt x="7672" y="19727"/>
                    <a:pt x="7515" y="20062"/>
                    <a:pt x="7358" y="20445"/>
                  </a:cubicBezTo>
                  <a:cubicBezTo>
                    <a:pt x="7096" y="21020"/>
                    <a:pt x="6626" y="21212"/>
                    <a:pt x="5946" y="21164"/>
                  </a:cubicBezTo>
                  <a:cubicBezTo>
                    <a:pt x="5266" y="21116"/>
                    <a:pt x="4638" y="20924"/>
                    <a:pt x="4063" y="20541"/>
                  </a:cubicBezTo>
                  <a:cubicBezTo>
                    <a:pt x="3279" y="20062"/>
                    <a:pt x="2389" y="19679"/>
                    <a:pt x="1448" y="19392"/>
                  </a:cubicBezTo>
                  <a:cubicBezTo>
                    <a:pt x="977" y="19248"/>
                    <a:pt x="559" y="19009"/>
                    <a:pt x="245" y="18673"/>
                  </a:cubicBezTo>
                  <a:cubicBezTo>
                    <a:pt x="-121" y="18338"/>
                    <a:pt x="-69" y="18003"/>
                    <a:pt x="350" y="17668"/>
                  </a:cubicBezTo>
                  <a:cubicBezTo>
                    <a:pt x="507" y="17572"/>
                    <a:pt x="664" y="17476"/>
                    <a:pt x="820" y="17332"/>
                  </a:cubicBezTo>
                  <a:cubicBezTo>
                    <a:pt x="1082" y="17093"/>
                    <a:pt x="1343" y="16901"/>
                    <a:pt x="1553" y="16662"/>
                  </a:cubicBezTo>
                  <a:cubicBezTo>
                    <a:pt x="3017" y="14794"/>
                    <a:pt x="4586" y="13022"/>
                    <a:pt x="5841" y="11010"/>
                  </a:cubicBezTo>
                  <a:cubicBezTo>
                    <a:pt x="5894" y="10915"/>
                    <a:pt x="5998" y="10819"/>
                    <a:pt x="6050" y="10723"/>
                  </a:cubicBezTo>
                  <a:cubicBezTo>
                    <a:pt x="6155" y="10483"/>
                    <a:pt x="6103" y="10340"/>
                    <a:pt x="5841" y="10244"/>
                  </a:cubicBezTo>
                  <a:cubicBezTo>
                    <a:pt x="5318" y="9957"/>
                    <a:pt x="4795" y="9669"/>
                    <a:pt x="4272" y="9382"/>
                  </a:cubicBezTo>
                  <a:cubicBezTo>
                    <a:pt x="3435" y="8951"/>
                    <a:pt x="2965" y="8280"/>
                    <a:pt x="2703" y="7466"/>
                  </a:cubicBezTo>
                  <a:cubicBezTo>
                    <a:pt x="2599" y="7179"/>
                    <a:pt x="2494" y="6844"/>
                    <a:pt x="2389" y="6556"/>
                  </a:cubicBezTo>
                  <a:cubicBezTo>
                    <a:pt x="2285" y="6221"/>
                    <a:pt x="2285" y="5886"/>
                    <a:pt x="2389" y="5503"/>
                  </a:cubicBezTo>
                  <a:cubicBezTo>
                    <a:pt x="2494" y="5263"/>
                    <a:pt x="2494" y="4976"/>
                    <a:pt x="2599" y="4736"/>
                  </a:cubicBezTo>
                  <a:cubicBezTo>
                    <a:pt x="2808" y="3730"/>
                    <a:pt x="3435" y="2916"/>
                    <a:pt x="4377" y="2437"/>
                  </a:cubicBezTo>
                  <a:cubicBezTo>
                    <a:pt x="5371" y="1911"/>
                    <a:pt x="6469" y="1527"/>
                    <a:pt x="7672" y="1623"/>
                  </a:cubicBezTo>
                  <a:cubicBezTo>
                    <a:pt x="8718" y="1719"/>
                    <a:pt x="9607" y="2246"/>
                    <a:pt x="10339" y="2916"/>
                  </a:cubicBezTo>
                  <a:cubicBezTo>
                    <a:pt x="10444" y="3012"/>
                    <a:pt x="10548" y="3156"/>
                    <a:pt x="10653" y="3252"/>
                  </a:cubicBezTo>
                  <a:cubicBezTo>
                    <a:pt x="10967" y="3539"/>
                    <a:pt x="11071" y="3587"/>
                    <a:pt x="11333" y="3299"/>
                  </a:cubicBezTo>
                  <a:cubicBezTo>
                    <a:pt x="11542" y="3108"/>
                    <a:pt x="11699" y="2868"/>
                    <a:pt x="11856" y="2677"/>
                  </a:cubicBezTo>
                  <a:cubicBezTo>
                    <a:pt x="12431" y="2054"/>
                    <a:pt x="13006" y="1432"/>
                    <a:pt x="13582" y="809"/>
                  </a:cubicBezTo>
                  <a:cubicBezTo>
                    <a:pt x="13686" y="665"/>
                    <a:pt x="13895" y="617"/>
                    <a:pt x="14105" y="570"/>
                  </a:cubicBezTo>
                  <a:cubicBezTo>
                    <a:pt x="15151" y="378"/>
                    <a:pt x="16197" y="43"/>
                    <a:pt x="17347" y="330"/>
                  </a:cubicBezTo>
                  <a:cubicBezTo>
                    <a:pt x="17870" y="474"/>
                    <a:pt x="18446" y="378"/>
                    <a:pt x="18969" y="138"/>
                  </a:cubicBezTo>
                  <a:cubicBezTo>
                    <a:pt x="19544" y="-101"/>
                    <a:pt x="20015" y="-5"/>
                    <a:pt x="20538" y="234"/>
                  </a:cubicBezTo>
                  <a:cubicBezTo>
                    <a:pt x="21270" y="570"/>
                    <a:pt x="21479" y="1432"/>
                    <a:pt x="20851" y="1911"/>
                  </a:cubicBezTo>
                  <a:cubicBezTo>
                    <a:pt x="19910" y="2677"/>
                    <a:pt x="19335" y="3635"/>
                    <a:pt x="18655" y="4545"/>
                  </a:cubicBezTo>
                  <a:cubicBezTo>
                    <a:pt x="18027" y="5359"/>
                    <a:pt x="17400" y="6125"/>
                    <a:pt x="16824" y="6891"/>
                  </a:cubicBezTo>
                  <a:cubicBezTo>
                    <a:pt x="15726" y="8280"/>
                    <a:pt x="14628" y="9669"/>
                    <a:pt x="13582" y="11058"/>
                  </a:cubicBezTo>
                  <a:cubicBezTo>
                    <a:pt x="13372" y="11346"/>
                    <a:pt x="13163" y="11681"/>
                    <a:pt x="13006" y="11968"/>
                  </a:cubicBezTo>
                  <a:cubicBezTo>
                    <a:pt x="12797" y="12351"/>
                    <a:pt x="12849" y="12543"/>
                    <a:pt x="13268" y="12782"/>
                  </a:cubicBezTo>
                  <a:cubicBezTo>
                    <a:pt x="13425" y="12878"/>
                    <a:pt x="13634" y="12974"/>
                    <a:pt x="13791" y="13022"/>
                  </a:cubicBezTo>
                  <a:cubicBezTo>
                    <a:pt x="14471" y="13213"/>
                    <a:pt x="14994" y="13549"/>
                    <a:pt x="15569" y="13884"/>
                  </a:cubicBezTo>
                  <a:cubicBezTo>
                    <a:pt x="16144" y="14219"/>
                    <a:pt x="16510" y="14698"/>
                    <a:pt x="16615" y="15321"/>
                  </a:cubicBezTo>
                  <a:cubicBezTo>
                    <a:pt x="16772" y="16135"/>
                    <a:pt x="16929" y="16901"/>
                    <a:pt x="16772" y="17763"/>
                  </a:cubicBezTo>
                  <a:cubicBezTo>
                    <a:pt x="16510" y="19104"/>
                    <a:pt x="15778" y="20158"/>
                    <a:pt x="14628" y="21020"/>
                  </a:cubicBezTo>
                  <a:cubicBezTo>
                    <a:pt x="13948" y="21403"/>
                    <a:pt x="13529" y="21499"/>
                    <a:pt x="12693" y="21499"/>
                  </a:cubicBezTo>
                  <a:close/>
                  <a:moveTo>
                    <a:pt x="17086" y="2437"/>
                  </a:moveTo>
                  <a:cubicBezTo>
                    <a:pt x="16981" y="2342"/>
                    <a:pt x="16877" y="2198"/>
                    <a:pt x="16720" y="2198"/>
                  </a:cubicBezTo>
                  <a:cubicBezTo>
                    <a:pt x="16354" y="2198"/>
                    <a:pt x="15935" y="2246"/>
                    <a:pt x="15569" y="2246"/>
                  </a:cubicBezTo>
                  <a:cubicBezTo>
                    <a:pt x="15151" y="2246"/>
                    <a:pt x="14837" y="2389"/>
                    <a:pt x="14575" y="2677"/>
                  </a:cubicBezTo>
                  <a:cubicBezTo>
                    <a:pt x="13948" y="3204"/>
                    <a:pt x="13425" y="3778"/>
                    <a:pt x="13006" y="4449"/>
                  </a:cubicBezTo>
                  <a:cubicBezTo>
                    <a:pt x="12170" y="5742"/>
                    <a:pt x="11071" y="6844"/>
                    <a:pt x="10391" y="8232"/>
                  </a:cubicBezTo>
                  <a:cubicBezTo>
                    <a:pt x="10287" y="8424"/>
                    <a:pt x="10130" y="8568"/>
                    <a:pt x="10025" y="8759"/>
                  </a:cubicBezTo>
                  <a:cubicBezTo>
                    <a:pt x="9398" y="9621"/>
                    <a:pt x="8770" y="10531"/>
                    <a:pt x="8090" y="11393"/>
                  </a:cubicBezTo>
                  <a:cubicBezTo>
                    <a:pt x="7463" y="12256"/>
                    <a:pt x="6835" y="13070"/>
                    <a:pt x="6207" y="13932"/>
                  </a:cubicBezTo>
                  <a:cubicBezTo>
                    <a:pt x="5841" y="14411"/>
                    <a:pt x="5475" y="14890"/>
                    <a:pt x="5057" y="15369"/>
                  </a:cubicBezTo>
                  <a:cubicBezTo>
                    <a:pt x="4534" y="15991"/>
                    <a:pt x="4011" y="16614"/>
                    <a:pt x="3435" y="17236"/>
                  </a:cubicBezTo>
                  <a:cubicBezTo>
                    <a:pt x="3279" y="17428"/>
                    <a:pt x="3069" y="17572"/>
                    <a:pt x="2912" y="17763"/>
                  </a:cubicBezTo>
                  <a:cubicBezTo>
                    <a:pt x="2756" y="17955"/>
                    <a:pt x="2756" y="18194"/>
                    <a:pt x="3017" y="18290"/>
                  </a:cubicBezTo>
                  <a:cubicBezTo>
                    <a:pt x="3435" y="18482"/>
                    <a:pt x="3854" y="18673"/>
                    <a:pt x="4325" y="18817"/>
                  </a:cubicBezTo>
                  <a:cubicBezTo>
                    <a:pt x="5161" y="19104"/>
                    <a:pt x="5266" y="19104"/>
                    <a:pt x="5789" y="18434"/>
                  </a:cubicBezTo>
                  <a:cubicBezTo>
                    <a:pt x="6626" y="17332"/>
                    <a:pt x="7410" y="16183"/>
                    <a:pt x="8195" y="15033"/>
                  </a:cubicBezTo>
                  <a:cubicBezTo>
                    <a:pt x="8352" y="14794"/>
                    <a:pt x="8509" y="14507"/>
                    <a:pt x="8718" y="14267"/>
                  </a:cubicBezTo>
                  <a:cubicBezTo>
                    <a:pt x="9450" y="13357"/>
                    <a:pt x="10078" y="12447"/>
                    <a:pt x="10705" y="11441"/>
                  </a:cubicBezTo>
                  <a:cubicBezTo>
                    <a:pt x="11176" y="10675"/>
                    <a:pt x="11699" y="9957"/>
                    <a:pt x="12222" y="9190"/>
                  </a:cubicBezTo>
                  <a:cubicBezTo>
                    <a:pt x="12902" y="8232"/>
                    <a:pt x="13582" y="7275"/>
                    <a:pt x="14366" y="6365"/>
                  </a:cubicBezTo>
                  <a:cubicBezTo>
                    <a:pt x="14941" y="5742"/>
                    <a:pt x="15360" y="5071"/>
                    <a:pt x="15831" y="4401"/>
                  </a:cubicBezTo>
                  <a:cubicBezTo>
                    <a:pt x="16197" y="3874"/>
                    <a:pt x="16563" y="3299"/>
                    <a:pt x="16929" y="2773"/>
                  </a:cubicBezTo>
                  <a:cubicBezTo>
                    <a:pt x="16981" y="2725"/>
                    <a:pt x="17033" y="2629"/>
                    <a:pt x="17086" y="2437"/>
                  </a:cubicBezTo>
                  <a:close/>
                  <a:moveTo>
                    <a:pt x="3906" y="6077"/>
                  </a:moveTo>
                  <a:cubicBezTo>
                    <a:pt x="3958" y="6796"/>
                    <a:pt x="4115" y="7370"/>
                    <a:pt x="4481" y="7849"/>
                  </a:cubicBezTo>
                  <a:cubicBezTo>
                    <a:pt x="5109" y="8664"/>
                    <a:pt x="6050" y="8855"/>
                    <a:pt x="6887" y="8232"/>
                  </a:cubicBezTo>
                  <a:cubicBezTo>
                    <a:pt x="7149" y="8041"/>
                    <a:pt x="7410" y="7897"/>
                    <a:pt x="7672" y="7754"/>
                  </a:cubicBezTo>
                  <a:cubicBezTo>
                    <a:pt x="8404" y="7466"/>
                    <a:pt x="8718" y="6939"/>
                    <a:pt x="8875" y="6269"/>
                  </a:cubicBezTo>
                  <a:cubicBezTo>
                    <a:pt x="8979" y="5742"/>
                    <a:pt x="9032" y="5215"/>
                    <a:pt x="9032" y="4688"/>
                  </a:cubicBezTo>
                  <a:cubicBezTo>
                    <a:pt x="9032" y="3922"/>
                    <a:pt x="7829" y="2964"/>
                    <a:pt x="6992" y="3060"/>
                  </a:cubicBezTo>
                  <a:cubicBezTo>
                    <a:pt x="6940" y="3060"/>
                    <a:pt x="6940" y="3060"/>
                    <a:pt x="6887" y="3060"/>
                  </a:cubicBezTo>
                  <a:cubicBezTo>
                    <a:pt x="6260" y="3299"/>
                    <a:pt x="5632" y="3491"/>
                    <a:pt x="5057" y="3778"/>
                  </a:cubicBezTo>
                  <a:cubicBezTo>
                    <a:pt x="4691" y="3970"/>
                    <a:pt x="4429" y="4257"/>
                    <a:pt x="4272" y="4640"/>
                  </a:cubicBezTo>
                  <a:cubicBezTo>
                    <a:pt x="4115" y="5167"/>
                    <a:pt x="4011" y="5694"/>
                    <a:pt x="3906" y="6077"/>
                  </a:cubicBezTo>
                  <a:close/>
                  <a:moveTo>
                    <a:pt x="14523" y="17045"/>
                  </a:moveTo>
                  <a:cubicBezTo>
                    <a:pt x="14575" y="16422"/>
                    <a:pt x="14262" y="15895"/>
                    <a:pt x="14052" y="15369"/>
                  </a:cubicBezTo>
                  <a:cubicBezTo>
                    <a:pt x="13791" y="14698"/>
                    <a:pt x="13216" y="14363"/>
                    <a:pt x="12483" y="14219"/>
                  </a:cubicBezTo>
                  <a:cubicBezTo>
                    <a:pt x="11908" y="14075"/>
                    <a:pt x="11437" y="14219"/>
                    <a:pt x="11124" y="14602"/>
                  </a:cubicBezTo>
                  <a:cubicBezTo>
                    <a:pt x="10757" y="15081"/>
                    <a:pt x="10391" y="15560"/>
                    <a:pt x="10078" y="16087"/>
                  </a:cubicBezTo>
                  <a:cubicBezTo>
                    <a:pt x="9973" y="16279"/>
                    <a:pt x="9973" y="16518"/>
                    <a:pt x="10025" y="16758"/>
                  </a:cubicBezTo>
                  <a:cubicBezTo>
                    <a:pt x="10078" y="17189"/>
                    <a:pt x="10182" y="17620"/>
                    <a:pt x="10234" y="18051"/>
                  </a:cubicBezTo>
                  <a:cubicBezTo>
                    <a:pt x="10391" y="19056"/>
                    <a:pt x="11019" y="19631"/>
                    <a:pt x="12065" y="19823"/>
                  </a:cubicBezTo>
                  <a:cubicBezTo>
                    <a:pt x="12640" y="19919"/>
                    <a:pt x="13059" y="19823"/>
                    <a:pt x="13477" y="19440"/>
                  </a:cubicBezTo>
                  <a:cubicBezTo>
                    <a:pt x="14262" y="18769"/>
                    <a:pt x="14418" y="17955"/>
                    <a:pt x="14523" y="17045"/>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89" name="Shape">
              <a:extLst>
                <a:ext uri="{FF2B5EF4-FFF2-40B4-BE49-F238E27FC236}">
                  <a16:creationId xmlns:a16="http://schemas.microsoft.com/office/drawing/2014/main" id="{DCD91380-827A-C84C-BF76-0132777129AB}"/>
                </a:ext>
              </a:extLst>
            </p:cNvPr>
            <p:cNvSpPr/>
            <p:nvPr/>
          </p:nvSpPr>
          <p:spPr>
            <a:xfrm>
              <a:off x="876300" y="5448300"/>
              <a:ext cx="55881" cy="5207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859"/>
                    <a:pt x="0" y="11063"/>
                  </a:cubicBezTo>
                  <a:cubicBezTo>
                    <a:pt x="0" y="5268"/>
                    <a:pt x="3927" y="0"/>
                    <a:pt x="8836" y="0"/>
                  </a:cubicBezTo>
                  <a:cubicBezTo>
                    <a:pt x="14727" y="0"/>
                    <a:pt x="21600" y="5795"/>
                    <a:pt x="21600" y="11063"/>
                  </a:cubicBezTo>
                  <a:cubicBezTo>
                    <a:pt x="21600" y="16859"/>
                    <a:pt x="16200" y="21600"/>
                    <a:pt x="10800" y="21600"/>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90" name="Shape">
              <a:extLst>
                <a:ext uri="{FF2B5EF4-FFF2-40B4-BE49-F238E27FC236}">
                  <a16:creationId xmlns:a16="http://schemas.microsoft.com/office/drawing/2014/main" id="{C39C7228-79C2-5B41-85C2-C510526CAACB}"/>
                </a:ext>
              </a:extLst>
            </p:cNvPr>
            <p:cNvSpPr/>
            <p:nvPr/>
          </p:nvSpPr>
          <p:spPr>
            <a:xfrm>
              <a:off x="1028699" y="5753100"/>
              <a:ext cx="58104" cy="62859"/>
            </a:xfrm>
            <a:custGeom>
              <a:avLst/>
              <a:gdLst/>
              <a:ahLst/>
              <a:cxnLst>
                <a:cxn ang="0">
                  <a:pos x="wd2" y="hd2"/>
                </a:cxn>
                <a:cxn ang="5400000">
                  <a:pos x="wd2" y="hd2"/>
                </a:cxn>
                <a:cxn ang="10800000">
                  <a:pos x="wd2" y="hd2"/>
                </a:cxn>
                <a:cxn ang="16200000">
                  <a:pos x="wd2" y="hd2"/>
                </a:cxn>
              </a:cxnLst>
              <a:rect l="0" t="0" r="r" b="b"/>
              <a:pathLst>
                <a:path w="21026" h="20171" extrusionOk="0">
                  <a:moveTo>
                    <a:pt x="21026" y="10397"/>
                  </a:moveTo>
                  <a:cubicBezTo>
                    <a:pt x="21026" y="15695"/>
                    <a:pt x="18728" y="18548"/>
                    <a:pt x="14132" y="19770"/>
                  </a:cubicBezTo>
                  <a:cubicBezTo>
                    <a:pt x="9537" y="20993"/>
                    <a:pt x="3562" y="19363"/>
                    <a:pt x="1724" y="15695"/>
                  </a:cubicBezTo>
                  <a:cubicBezTo>
                    <a:pt x="-574" y="12027"/>
                    <a:pt x="-574" y="7952"/>
                    <a:pt x="1724" y="4284"/>
                  </a:cubicBezTo>
                  <a:cubicBezTo>
                    <a:pt x="4022" y="1023"/>
                    <a:pt x="10456" y="-607"/>
                    <a:pt x="14592" y="208"/>
                  </a:cubicBezTo>
                  <a:cubicBezTo>
                    <a:pt x="16890" y="616"/>
                    <a:pt x="18728" y="1838"/>
                    <a:pt x="19647" y="3876"/>
                  </a:cubicBezTo>
                  <a:cubicBezTo>
                    <a:pt x="20107" y="6729"/>
                    <a:pt x="20566" y="9174"/>
                    <a:pt x="21026" y="10397"/>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grpSp>
      <p:grpSp>
        <p:nvGrpSpPr>
          <p:cNvPr id="91" name="Group 90">
            <a:extLst>
              <a:ext uri="{FF2B5EF4-FFF2-40B4-BE49-F238E27FC236}">
                <a16:creationId xmlns:a16="http://schemas.microsoft.com/office/drawing/2014/main" id="{E0498336-6D26-C74F-810E-11E689D74BC2}"/>
              </a:ext>
            </a:extLst>
          </p:cNvPr>
          <p:cNvGrpSpPr/>
          <p:nvPr userDrawn="1"/>
        </p:nvGrpSpPr>
        <p:grpSpPr>
          <a:xfrm>
            <a:off x="9154097" y="4075905"/>
            <a:ext cx="412585" cy="483911"/>
            <a:chOff x="9753599" y="5943599"/>
            <a:chExt cx="432287" cy="507019"/>
          </a:xfrm>
        </p:grpSpPr>
        <p:sp>
          <p:nvSpPr>
            <p:cNvPr id="92" name="Shape">
              <a:extLst>
                <a:ext uri="{FF2B5EF4-FFF2-40B4-BE49-F238E27FC236}">
                  <a16:creationId xmlns:a16="http://schemas.microsoft.com/office/drawing/2014/main" id="{D5BB393B-7910-E04A-8A32-BA84B6855AB1}"/>
                </a:ext>
              </a:extLst>
            </p:cNvPr>
            <p:cNvSpPr/>
            <p:nvPr/>
          </p:nvSpPr>
          <p:spPr>
            <a:xfrm>
              <a:off x="9753599" y="5943599"/>
              <a:ext cx="432287" cy="507019"/>
            </a:xfrm>
            <a:custGeom>
              <a:avLst/>
              <a:gdLst/>
              <a:ahLst/>
              <a:cxnLst>
                <a:cxn ang="0">
                  <a:pos x="wd2" y="hd2"/>
                </a:cxn>
                <a:cxn ang="5400000">
                  <a:pos x="wd2" y="hd2"/>
                </a:cxn>
                <a:cxn ang="10800000">
                  <a:pos x="wd2" y="hd2"/>
                </a:cxn>
                <a:cxn ang="16200000">
                  <a:pos x="wd2" y="hd2"/>
                </a:cxn>
              </a:cxnLst>
              <a:rect l="0" t="0" r="r" b="b"/>
              <a:pathLst>
                <a:path w="21498" h="21398" extrusionOk="0">
                  <a:moveTo>
                    <a:pt x="253" y="12854"/>
                  </a:moveTo>
                  <a:cubicBezTo>
                    <a:pt x="190" y="12158"/>
                    <a:pt x="0" y="11407"/>
                    <a:pt x="0" y="10710"/>
                  </a:cubicBezTo>
                  <a:cubicBezTo>
                    <a:pt x="63" y="10121"/>
                    <a:pt x="316" y="9585"/>
                    <a:pt x="568" y="8995"/>
                  </a:cubicBezTo>
                  <a:cubicBezTo>
                    <a:pt x="695" y="8674"/>
                    <a:pt x="947" y="8406"/>
                    <a:pt x="1074" y="8084"/>
                  </a:cubicBezTo>
                  <a:cubicBezTo>
                    <a:pt x="1326" y="7387"/>
                    <a:pt x="1958" y="6905"/>
                    <a:pt x="2716" y="6637"/>
                  </a:cubicBezTo>
                  <a:cubicBezTo>
                    <a:pt x="3410" y="6369"/>
                    <a:pt x="4105" y="6101"/>
                    <a:pt x="4800" y="5833"/>
                  </a:cubicBezTo>
                  <a:cubicBezTo>
                    <a:pt x="5621" y="5511"/>
                    <a:pt x="6379" y="5511"/>
                    <a:pt x="7137" y="5887"/>
                  </a:cubicBezTo>
                  <a:cubicBezTo>
                    <a:pt x="7389" y="5994"/>
                    <a:pt x="7642" y="6101"/>
                    <a:pt x="7895" y="6155"/>
                  </a:cubicBezTo>
                  <a:cubicBezTo>
                    <a:pt x="8526" y="6369"/>
                    <a:pt x="8842" y="6262"/>
                    <a:pt x="9095" y="5726"/>
                  </a:cubicBezTo>
                  <a:cubicBezTo>
                    <a:pt x="9221" y="5404"/>
                    <a:pt x="9347" y="5083"/>
                    <a:pt x="9347" y="4761"/>
                  </a:cubicBezTo>
                  <a:cubicBezTo>
                    <a:pt x="9411" y="4171"/>
                    <a:pt x="9347" y="4064"/>
                    <a:pt x="8653" y="3957"/>
                  </a:cubicBezTo>
                  <a:cubicBezTo>
                    <a:pt x="7895" y="3850"/>
                    <a:pt x="7389" y="3475"/>
                    <a:pt x="7011" y="2939"/>
                  </a:cubicBezTo>
                  <a:cubicBezTo>
                    <a:pt x="6632" y="2403"/>
                    <a:pt x="6632" y="1920"/>
                    <a:pt x="7074" y="1492"/>
                  </a:cubicBezTo>
                  <a:cubicBezTo>
                    <a:pt x="7516" y="1009"/>
                    <a:pt x="8274" y="795"/>
                    <a:pt x="8968" y="1009"/>
                  </a:cubicBezTo>
                  <a:cubicBezTo>
                    <a:pt x="9411" y="1170"/>
                    <a:pt x="9853" y="1438"/>
                    <a:pt x="10232" y="1706"/>
                  </a:cubicBezTo>
                  <a:cubicBezTo>
                    <a:pt x="10421" y="1813"/>
                    <a:pt x="10547" y="1974"/>
                    <a:pt x="10737" y="2135"/>
                  </a:cubicBezTo>
                  <a:cubicBezTo>
                    <a:pt x="11116" y="2456"/>
                    <a:pt x="11432" y="2456"/>
                    <a:pt x="11937" y="2135"/>
                  </a:cubicBezTo>
                  <a:cubicBezTo>
                    <a:pt x="12758" y="1492"/>
                    <a:pt x="13705" y="956"/>
                    <a:pt x="14589" y="420"/>
                  </a:cubicBezTo>
                  <a:cubicBezTo>
                    <a:pt x="15411" y="-63"/>
                    <a:pt x="16295" y="-170"/>
                    <a:pt x="17242" y="312"/>
                  </a:cubicBezTo>
                  <a:cubicBezTo>
                    <a:pt x="17558" y="473"/>
                    <a:pt x="17874" y="741"/>
                    <a:pt x="17937" y="1063"/>
                  </a:cubicBezTo>
                  <a:cubicBezTo>
                    <a:pt x="18063" y="2295"/>
                    <a:pt x="18253" y="3475"/>
                    <a:pt x="17432" y="4600"/>
                  </a:cubicBezTo>
                  <a:cubicBezTo>
                    <a:pt x="17116" y="5029"/>
                    <a:pt x="16674" y="5351"/>
                    <a:pt x="16232" y="5619"/>
                  </a:cubicBezTo>
                  <a:cubicBezTo>
                    <a:pt x="15789" y="5940"/>
                    <a:pt x="15853" y="6155"/>
                    <a:pt x="16358" y="6369"/>
                  </a:cubicBezTo>
                  <a:cubicBezTo>
                    <a:pt x="16547" y="6423"/>
                    <a:pt x="16737" y="6476"/>
                    <a:pt x="16863" y="6583"/>
                  </a:cubicBezTo>
                  <a:cubicBezTo>
                    <a:pt x="18316" y="7119"/>
                    <a:pt x="19389" y="7977"/>
                    <a:pt x="20274" y="9049"/>
                  </a:cubicBezTo>
                  <a:cubicBezTo>
                    <a:pt x="20400" y="9210"/>
                    <a:pt x="20526" y="9370"/>
                    <a:pt x="20589" y="9585"/>
                  </a:cubicBezTo>
                  <a:cubicBezTo>
                    <a:pt x="21095" y="10818"/>
                    <a:pt x="21537" y="12050"/>
                    <a:pt x="21474" y="13337"/>
                  </a:cubicBezTo>
                  <a:cubicBezTo>
                    <a:pt x="21474" y="13658"/>
                    <a:pt x="21411" y="13980"/>
                    <a:pt x="21474" y="14301"/>
                  </a:cubicBezTo>
                  <a:cubicBezTo>
                    <a:pt x="21600" y="15427"/>
                    <a:pt x="21221" y="16445"/>
                    <a:pt x="20526" y="17303"/>
                  </a:cubicBezTo>
                  <a:cubicBezTo>
                    <a:pt x="19832" y="18214"/>
                    <a:pt x="18947" y="19072"/>
                    <a:pt x="18000" y="19876"/>
                  </a:cubicBezTo>
                  <a:cubicBezTo>
                    <a:pt x="17242" y="20519"/>
                    <a:pt x="16168" y="20840"/>
                    <a:pt x="15032" y="20894"/>
                  </a:cubicBezTo>
                  <a:cubicBezTo>
                    <a:pt x="14274" y="20948"/>
                    <a:pt x="13579" y="21108"/>
                    <a:pt x="12884" y="21269"/>
                  </a:cubicBezTo>
                  <a:cubicBezTo>
                    <a:pt x="12126" y="21430"/>
                    <a:pt x="11432" y="21430"/>
                    <a:pt x="10674" y="21323"/>
                  </a:cubicBezTo>
                  <a:cubicBezTo>
                    <a:pt x="10295" y="21269"/>
                    <a:pt x="9916" y="21216"/>
                    <a:pt x="9537" y="21216"/>
                  </a:cubicBezTo>
                  <a:cubicBezTo>
                    <a:pt x="8590" y="21216"/>
                    <a:pt x="7768" y="21001"/>
                    <a:pt x="6947" y="20680"/>
                  </a:cubicBezTo>
                  <a:cubicBezTo>
                    <a:pt x="6126" y="20358"/>
                    <a:pt x="5242" y="19983"/>
                    <a:pt x="4421" y="19661"/>
                  </a:cubicBezTo>
                  <a:cubicBezTo>
                    <a:pt x="4232" y="19554"/>
                    <a:pt x="4042" y="19447"/>
                    <a:pt x="3916" y="19286"/>
                  </a:cubicBezTo>
                  <a:cubicBezTo>
                    <a:pt x="3221" y="18589"/>
                    <a:pt x="2463" y="17893"/>
                    <a:pt x="1832" y="17196"/>
                  </a:cubicBezTo>
                  <a:cubicBezTo>
                    <a:pt x="821" y="16124"/>
                    <a:pt x="63" y="14945"/>
                    <a:pt x="190" y="13497"/>
                  </a:cubicBezTo>
                  <a:cubicBezTo>
                    <a:pt x="190" y="13283"/>
                    <a:pt x="190" y="13122"/>
                    <a:pt x="126" y="12908"/>
                  </a:cubicBezTo>
                  <a:cubicBezTo>
                    <a:pt x="189" y="12854"/>
                    <a:pt x="189" y="12854"/>
                    <a:pt x="253" y="12854"/>
                  </a:cubicBezTo>
                  <a:close/>
                  <a:moveTo>
                    <a:pt x="11116" y="19554"/>
                  </a:moveTo>
                  <a:cubicBezTo>
                    <a:pt x="11684" y="19554"/>
                    <a:pt x="12189" y="19608"/>
                    <a:pt x="12758" y="19554"/>
                  </a:cubicBezTo>
                  <a:cubicBezTo>
                    <a:pt x="13389" y="19501"/>
                    <a:pt x="13958" y="19286"/>
                    <a:pt x="14526" y="19125"/>
                  </a:cubicBezTo>
                  <a:cubicBezTo>
                    <a:pt x="16674" y="18536"/>
                    <a:pt x="18000" y="17249"/>
                    <a:pt x="18758" y="15481"/>
                  </a:cubicBezTo>
                  <a:cubicBezTo>
                    <a:pt x="19389" y="14087"/>
                    <a:pt x="19263" y="12640"/>
                    <a:pt x="18821" y="11193"/>
                  </a:cubicBezTo>
                  <a:cubicBezTo>
                    <a:pt x="18442" y="9960"/>
                    <a:pt x="17621" y="9103"/>
                    <a:pt x="16421" y="8406"/>
                  </a:cubicBezTo>
                  <a:cubicBezTo>
                    <a:pt x="15474" y="7870"/>
                    <a:pt x="14337" y="7655"/>
                    <a:pt x="13200" y="7977"/>
                  </a:cubicBezTo>
                  <a:cubicBezTo>
                    <a:pt x="12821" y="8084"/>
                    <a:pt x="12442" y="8191"/>
                    <a:pt x="12063" y="8191"/>
                  </a:cubicBezTo>
                  <a:cubicBezTo>
                    <a:pt x="11558" y="8245"/>
                    <a:pt x="11053" y="8299"/>
                    <a:pt x="10547" y="8245"/>
                  </a:cubicBezTo>
                  <a:cubicBezTo>
                    <a:pt x="9284" y="8084"/>
                    <a:pt x="8021" y="7816"/>
                    <a:pt x="6821" y="7602"/>
                  </a:cubicBezTo>
                  <a:cubicBezTo>
                    <a:pt x="5179" y="7334"/>
                    <a:pt x="4042" y="7655"/>
                    <a:pt x="3221" y="8835"/>
                  </a:cubicBezTo>
                  <a:cubicBezTo>
                    <a:pt x="2589" y="9746"/>
                    <a:pt x="2274" y="10764"/>
                    <a:pt x="2337" y="11836"/>
                  </a:cubicBezTo>
                  <a:cubicBezTo>
                    <a:pt x="2400" y="12640"/>
                    <a:pt x="2463" y="13498"/>
                    <a:pt x="2526" y="14302"/>
                  </a:cubicBezTo>
                  <a:cubicBezTo>
                    <a:pt x="2589" y="15320"/>
                    <a:pt x="2968" y="16177"/>
                    <a:pt x="3853" y="16821"/>
                  </a:cubicBezTo>
                  <a:cubicBezTo>
                    <a:pt x="4105" y="17035"/>
                    <a:pt x="4358" y="17196"/>
                    <a:pt x="4610" y="17410"/>
                  </a:cubicBezTo>
                  <a:cubicBezTo>
                    <a:pt x="6505" y="18911"/>
                    <a:pt x="8589" y="19661"/>
                    <a:pt x="11116" y="19554"/>
                  </a:cubicBezTo>
                  <a:close/>
                  <a:moveTo>
                    <a:pt x="15537" y="2939"/>
                  </a:moveTo>
                  <a:cubicBezTo>
                    <a:pt x="15410" y="2724"/>
                    <a:pt x="15347" y="2456"/>
                    <a:pt x="15221" y="2403"/>
                  </a:cubicBezTo>
                  <a:cubicBezTo>
                    <a:pt x="15032" y="2349"/>
                    <a:pt x="14716" y="2403"/>
                    <a:pt x="14589" y="2564"/>
                  </a:cubicBezTo>
                  <a:cubicBezTo>
                    <a:pt x="14084" y="2992"/>
                    <a:pt x="13642" y="3421"/>
                    <a:pt x="13200" y="3850"/>
                  </a:cubicBezTo>
                  <a:cubicBezTo>
                    <a:pt x="13074" y="3957"/>
                    <a:pt x="13010" y="4118"/>
                    <a:pt x="12947" y="4279"/>
                  </a:cubicBezTo>
                  <a:cubicBezTo>
                    <a:pt x="12821" y="4600"/>
                    <a:pt x="13010" y="4815"/>
                    <a:pt x="13389" y="4761"/>
                  </a:cubicBezTo>
                  <a:cubicBezTo>
                    <a:pt x="14084" y="4654"/>
                    <a:pt x="14653" y="4279"/>
                    <a:pt x="15095" y="3850"/>
                  </a:cubicBezTo>
                  <a:cubicBezTo>
                    <a:pt x="15347" y="3528"/>
                    <a:pt x="15410" y="3207"/>
                    <a:pt x="15537" y="2939"/>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93" name="Shape">
              <a:extLst>
                <a:ext uri="{FF2B5EF4-FFF2-40B4-BE49-F238E27FC236}">
                  <a16:creationId xmlns:a16="http://schemas.microsoft.com/office/drawing/2014/main" id="{D2823F7A-5BE1-F049-ABEB-31245C78F618}"/>
                </a:ext>
              </a:extLst>
            </p:cNvPr>
            <p:cNvSpPr/>
            <p:nvPr/>
          </p:nvSpPr>
          <p:spPr>
            <a:xfrm>
              <a:off x="9842499" y="6286500"/>
              <a:ext cx="57836" cy="55563"/>
            </a:xfrm>
            <a:custGeom>
              <a:avLst/>
              <a:gdLst/>
              <a:ahLst/>
              <a:cxnLst>
                <a:cxn ang="0">
                  <a:pos x="wd2" y="hd2"/>
                </a:cxn>
                <a:cxn ang="5400000">
                  <a:pos x="wd2" y="hd2"/>
                </a:cxn>
                <a:cxn ang="10800000">
                  <a:pos x="wd2" y="hd2"/>
                </a:cxn>
                <a:cxn ang="16200000">
                  <a:pos x="wd2" y="hd2"/>
                </a:cxn>
              </a:cxnLst>
              <a:rect l="0" t="0" r="r" b="b"/>
              <a:pathLst>
                <a:path w="20928" h="21477" extrusionOk="0">
                  <a:moveTo>
                    <a:pt x="14372" y="21477"/>
                  </a:moveTo>
                  <a:cubicBezTo>
                    <a:pt x="12534" y="20495"/>
                    <a:pt x="9776" y="20004"/>
                    <a:pt x="7479" y="18041"/>
                  </a:cubicBezTo>
                  <a:cubicBezTo>
                    <a:pt x="3342" y="14604"/>
                    <a:pt x="1044" y="9695"/>
                    <a:pt x="125" y="4295"/>
                  </a:cubicBezTo>
                  <a:cubicBezTo>
                    <a:pt x="-334" y="3313"/>
                    <a:pt x="585" y="859"/>
                    <a:pt x="1045" y="368"/>
                  </a:cubicBezTo>
                  <a:cubicBezTo>
                    <a:pt x="2423" y="-123"/>
                    <a:pt x="4262" y="-123"/>
                    <a:pt x="5640" y="368"/>
                  </a:cubicBezTo>
                  <a:cubicBezTo>
                    <a:pt x="7019" y="859"/>
                    <a:pt x="8398" y="2332"/>
                    <a:pt x="9777" y="3804"/>
                  </a:cubicBezTo>
                  <a:cubicBezTo>
                    <a:pt x="12994" y="7241"/>
                    <a:pt x="16211" y="10186"/>
                    <a:pt x="19428" y="13623"/>
                  </a:cubicBezTo>
                  <a:cubicBezTo>
                    <a:pt x="20347" y="14604"/>
                    <a:pt x="21266" y="16568"/>
                    <a:pt x="20806" y="18041"/>
                  </a:cubicBezTo>
                  <a:cubicBezTo>
                    <a:pt x="20806" y="19023"/>
                    <a:pt x="18968" y="20004"/>
                    <a:pt x="17589" y="20495"/>
                  </a:cubicBezTo>
                  <a:cubicBezTo>
                    <a:pt x="17129" y="21477"/>
                    <a:pt x="16211" y="20986"/>
                    <a:pt x="14372" y="21477"/>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94" name="Shape">
              <a:extLst>
                <a:ext uri="{FF2B5EF4-FFF2-40B4-BE49-F238E27FC236}">
                  <a16:creationId xmlns:a16="http://schemas.microsoft.com/office/drawing/2014/main" id="{7FA20E0D-B624-2F42-8C25-878A1EFA07A7}"/>
                </a:ext>
              </a:extLst>
            </p:cNvPr>
            <p:cNvSpPr/>
            <p:nvPr/>
          </p:nvSpPr>
          <p:spPr>
            <a:xfrm>
              <a:off x="10045699" y="6184899"/>
              <a:ext cx="44950" cy="68402"/>
            </a:xfrm>
            <a:custGeom>
              <a:avLst/>
              <a:gdLst/>
              <a:ahLst/>
              <a:cxnLst>
                <a:cxn ang="0">
                  <a:pos x="wd2" y="hd2"/>
                </a:cxn>
                <a:cxn ang="5400000">
                  <a:pos x="wd2" y="hd2"/>
                </a:cxn>
                <a:cxn ang="10800000">
                  <a:pos x="wd2" y="hd2"/>
                </a:cxn>
                <a:cxn ang="16200000">
                  <a:pos x="wd2" y="hd2"/>
                </a:cxn>
              </a:cxnLst>
              <a:rect l="0" t="0" r="r" b="b"/>
              <a:pathLst>
                <a:path w="20662" h="21152" extrusionOk="0">
                  <a:moveTo>
                    <a:pt x="20662" y="13647"/>
                  </a:moveTo>
                  <a:cubicBezTo>
                    <a:pt x="20662" y="17575"/>
                    <a:pt x="18327" y="20324"/>
                    <a:pt x="15408" y="21109"/>
                  </a:cubicBezTo>
                  <a:cubicBezTo>
                    <a:pt x="12489" y="21502"/>
                    <a:pt x="8986" y="19146"/>
                    <a:pt x="7235" y="15611"/>
                  </a:cubicBezTo>
                  <a:cubicBezTo>
                    <a:pt x="5483" y="11684"/>
                    <a:pt x="3148" y="8149"/>
                    <a:pt x="813" y="4222"/>
                  </a:cubicBezTo>
                  <a:cubicBezTo>
                    <a:pt x="230" y="3044"/>
                    <a:pt x="-938" y="1080"/>
                    <a:pt x="1397" y="295"/>
                  </a:cubicBezTo>
                  <a:cubicBezTo>
                    <a:pt x="3148" y="-98"/>
                    <a:pt x="6067" y="-98"/>
                    <a:pt x="7235" y="295"/>
                  </a:cubicBezTo>
                  <a:cubicBezTo>
                    <a:pt x="15408" y="3829"/>
                    <a:pt x="20078" y="8542"/>
                    <a:pt x="20662" y="13647"/>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grpSp>
      <p:grpSp>
        <p:nvGrpSpPr>
          <p:cNvPr id="95" name="Group 94">
            <a:extLst>
              <a:ext uri="{FF2B5EF4-FFF2-40B4-BE49-F238E27FC236}">
                <a16:creationId xmlns:a16="http://schemas.microsoft.com/office/drawing/2014/main" id="{533C313D-8046-9840-BD9A-27856666D96C}"/>
              </a:ext>
            </a:extLst>
          </p:cNvPr>
          <p:cNvGrpSpPr/>
          <p:nvPr userDrawn="1"/>
        </p:nvGrpSpPr>
        <p:grpSpPr>
          <a:xfrm>
            <a:off x="9735913" y="4410505"/>
            <a:ext cx="1682551" cy="655564"/>
            <a:chOff x="4737099" y="8394699"/>
            <a:chExt cx="1762896" cy="686869"/>
          </a:xfrm>
          <a:solidFill>
            <a:schemeClr val="accent2"/>
          </a:solidFill>
        </p:grpSpPr>
        <p:sp>
          <p:nvSpPr>
            <p:cNvPr id="96" name="Shape">
              <a:extLst>
                <a:ext uri="{FF2B5EF4-FFF2-40B4-BE49-F238E27FC236}">
                  <a16:creationId xmlns:a16="http://schemas.microsoft.com/office/drawing/2014/main" id="{50EE00A9-5D30-A944-94D7-CCC976CA1783}"/>
                </a:ext>
              </a:extLst>
            </p:cNvPr>
            <p:cNvSpPr/>
            <p:nvPr/>
          </p:nvSpPr>
          <p:spPr>
            <a:xfrm>
              <a:off x="6032499" y="8750300"/>
              <a:ext cx="106681" cy="110490"/>
            </a:xfrm>
            <a:custGeom>
              <a:avLst/>
              <a:gdLst/>
              <a:ahLst/>
              <a:cxnLst>
                <a:cxn ang="0">
                  <a:pos x="wd2" y="hd2"/>
                </a:cxn>
                <a:cxn ang="5400000">
                  <a:pos x="wd2" y="hd2"/>
                </a:cxn>
                <a:cxn ang="10800000">
                  <a:pos x="wd2" y="hd2"/>
                </a:cxn>
                <a:cxn ang="16200000">
                  <a:pos x="wd2" y="hd2"/>
                </a:cxn>
              </a:cxnLst>
              <a:rect l="0" t="0" r="r" b="b"/>
              <a:pathLst>
                <a:path w="21600" h="21600" extrusionOk="0">
                  <a:moveTo>
                    <a:pt x="4886" y="20358"/>
                  </a:moveTo>
                  <a:cubicBezTo>
                    <a:pt x="4629" y="18124"/>
                    <a:pt x="4371" y="15641"/>
                    <a:pt x="4114" y="13407"/>
                  </a:cubicBezTo>
                  <a:cubicBezTo>
                    <a:pt x="3857" y="11172"/>
                    <a:pt x="3343" y="8938"/>
                    <a:pt x="2829" y="6455"/>
                  </a:cubicBezTo>
                  <a:cubicBezTo>
                    <a:pt x="2829" y="6207"/>
                    <a:pt x="2829" y="6207"/>
                    <a:pt x="2572" y="6207"/>
                  </a:cubicBezTo>
                  <a:cubicBezTo>
                    <a:pt x="2572" y="6207"/>
                    <a:pt x="2314" y="5959"/>
                    <a:pt x="2314" y="5959"/>
                  </a:cubicBezTo>
                  <a:cubicBezTo>
                    <a:pt x="2314" y="5959"/>
                    <a:pt x="2057" y="5959"/>
                    <a:pt x="2057" y="5959"/>
                  </a:cubicBezTo>
                  <a:cubicBezTo>
                    <a:pt x="2057" y="5959"/>
                    <a:pt x="1800" y="5959"/>
                    <a:pt x="1800" y="5959"/>
                  </a:cubicBezTo>
                  <a:cubicBezTo>
                    <a:pt x="1286" y="5959"/>
                    <a:pt x="1029" y="5959"/>
                    <a:pt x="514" y="5710"/>
                  </a:cubicBezTo>
                  <a:cubicBezTo>
                    <a:pt x="257" y="5462"/>
                    <a:pt x="0" y="5214"/>
                    <a:pt x="0" y="4717"/>
                  </a:cubicBezTo>
                  <a:cubicBezTo>
                    <a:pt x="0" y="4221"/>
                    <a:pt x="257" y="3972"/>
                    <a:pt x="514" y="3476"/>
                  </a:cubicBezTo>
                  <a:cubicBezTo>
                    <a:pt x="771" y="2979"/>
                    <a:pt x="1286" y="2731"/>
                    <a:pt x="2057" y="2483"/>
                  </a:cubicBezTo>
                  <a:cubicBezTo>
                    <a:pt x="2572" y="2235"/>
                    <a:pt x="3343" y="1738"/>
                    <a:pt x="4114" y="1490"/>
                  </a:cubicBezTo>
                  <a:cubicBezTo>
                    <a:pt x="4886" y="1241"/>
                    <a:pt x="5657" y="993"/>
                    <a:pt x="6429" y="745"/>
                  </a:cubicBezTo>
                  <a:cubicBezTo>
                    <a:pt x="7200" y="497"/>
                    <a:pt x="7971" y="248"/>
                    <a:pt x="8743" y="248"/>
                  </a:cubicBezTo>
                  <a:cubicBezTo>
                    <a:pt x="9514" y="248"/>
                    <a:pt x="10286" y="0"/>
                    <a:pt x="10800" y="0"/>
                  </a:cubicBezTo>
                  <a:cubicBezTo>
                    <a:pt x="12086" y="0"/>
                    <a:pt x="12857" y="248"/>
                    <a:pt x="13886" y="497"/>
                  </a:cubicBezTo>
                  <a:cubicBezTo>
                    <a:pt x="14657" y="745"/>
                    <a:pt x="15429" y="1241"/>
                    <a:pt x="15943" y="1490"/>
                  </a:cubicBezTo>
                  <a:cubicBezTo>
                    <a:pt x="16457" y="1986"/>
                    <a:pt x="16971" y="2483"/>
                    <a:pt x="17229" y="2979"/>
                  </a:cubicBezTo>
                  <a:cubicBezTo>
                    <a:pt x="17486" y="3476"/>
                    <a:pt x="17486" y="4221"/>
                    <a:pt x="17486" y="4717"/>
                  </a:cubicBezTo>
                  <a:cubicBezTo>
                    <a:pt x="17486" y="5462"/>
                    <a:pt x="17229" y="5959"/>
                    <a:pt x="16971" y="6703"/>
                  </a:cubicBezTo>
                  <a:cubicBezTo>
                    <a:pt x="16714" y="7448"/>
                    <a:pt x="16200" y="8193"/>
                    <a:pt x="15429" y="8938"/>
                  </a:cubicBezTo>
                  <a:cubicBezTo>
                    <a:pt x="15429" y="8938"/>
                    <a:pt x="15171" y="9186"/>
                    <a:pt x="15171" y="9186"/>
                  </a:cubicBezTo>
                  <a:cubicBezTo>
                    <a:pt x="15171" y="9186"/>
                    <a:pt x="15171" y="9186"/>
                    <a:pt x="15171" y="9434"/>
                  </a:cubicBezTo>
                  <a:cubicBezTo>
                    <a:pt x="15171" y="9434"/>
                    <a:pt x="15429" y="9683"/>
                    <a:pt x="15686" y="9683"/>
                  </a:cubicBezTo>
                  <a:cubicBezTo>
                    <a:pt x="16457" y="9683"/>
                    <a:pt x="17229" y="9931"/>
                    <a:pt x="18000" y="10179"/>
                  </a:cubicBezTo>
                  <a:cubicBezTo>
                    <a:pt x="18771" y="10427"/>
                    <a:pt x="19286" y="10924"/>
                    <a:pt x="19800" y="11421"/>
                  </a:cubicBezTo>
                  <a:cubicBezTo>
                    <a:pt x="20314" y="11917"/>
                    <a:pt x="20829" y="12414"/>
                    <a:pt x="21086" y="13159"/>
                  </a:cubicBezTo>
                  <a:cubicBezTo>
                    <a:pt x="21343" y="13655"/>
                    <a:pt x="21600" y="14400"/>
                    <a:pt x="21600" y="15145"/>
                  </a:cubicBezTo>
                  <a:cubicBezTo>
                    <a:pt x="21600" y="16138"/>
                    <a:pt x="21343" y="16883"/>
                    <a:pt x="21086" y="17628"/>
                  </a:cubicBezTo>
                  <a:cubicBezTo>
                    <a:pt x="20571" y="18372"/>
                    <a:pt x="20057" y="18869"/>
                    <a:pt x="19543" y="19365"/>
                  </a:cubicBezTo>
                  <a:cubicBezTo>
                    <a:pt x="18771" y="19862"/>
                    <a:pt x="18000" y="20110"/>
                    <a:pt x="17229" y="20359"/>
                  </a:cubicBezTo>
                  <a:cubicBezTo>
                    <a:pt x="16200" y="20607"/>
                    <a:pt x="15171" y="20607"/>
                    <a:pt x="14143" y="20607"/>
                  </a:cubicBezTo>
                  <a:cubicBezTo>
                    <a:pt x="13371" y="20607"/>
                    <a:pt x="12343" y="20607"/>
                    <a:pt x="11571" y="20359"/>
                  </a:cubicBezTo>
                  <a:cubicBezTo>
                    <a:pt x="10800" y="20110"/>
                    <a:pt x="9771" y="20110"/>
                    <a:pt x="9000" y="19862"/>
                  </a:cubicBezTo>
                  <a:cubicBezTo>
                    <a:pt x="9000" y="19862"/>
                    <a:pt x="8743" y="19862"/>
                    <a:pt x="8743" y="19862"/>
                  </a:cubicBezTo>
                  <a:cubicBezTo>
                    <a:pt x="8486" y="19862"/>
                    <a:pt x="8228" y="20110"/>
                    <a:pt x="8228" y="20359"/>
                  </a:cubicBezTo>
                  <a:cubicBezTo>
                    <a:pt x="7971" y="20855"/>
                    <a:pt x="7714" y="21103"/>
                    <a:pt x="7200" y="21352"/>
                  </a:cubicBezTo>
                  <a:cubicBezTo>
                    <a:pt x="6686" y="21600"/>
                    <a:pt x="6428" y="21600"/>
                    <a:pt x="5914" y="21600"/>
                  </a:cubicBezTo>
                  <a:cubicBezTo>
                    <a:pt x="5657" y="21600"/>
                    <a:pt x="5143" y="21600"/>
                    <a:pt x="4886" y="21352"/>
                  </a:cubicBezTo>
                  <a:cubicBezTo>
                    <a:pt x="5143" y="21352"/>
                    <a:pt x="5143" y="20855"/>
                    <a:pt x="4886" y="20358"/>
                  </a:cubicBezTo>
                  <a:close/>
                  <a:moveTo>
                    <a:pt x="7200" y="3972"/>
                  </a:moveTo>
                  <a:cubicBezTo>
                    <a:pt x="6943" y="3972"/>
                    <a:pt x="6943" y="3972"/>
                    <a:pt x="6943" y="4221"/>
                  </a:cubicBezTo>
                  <a:cubicBezTo>
                    <a:pt x="6943" y="4221"/>
                    <a:pt x="6943" y="4469"/>
                    <a:pt x="6943" y="4469"/>
                  </a:cubicBezTo>
                  <a:cubicBezTo>
                    <a:pt x="6943" y="4469"/>
                    <a:pt x="6943" y="4965"/>
                    <a:pt x="6943" y="5214"/>
                  </a:cubicBezTo>
                  <a:cubicBezTo>
                    <a:pt x="6943" y="5462"/>
                    <a:pt x="7200" y="5958"/>
                    <a:pt x="7200" y="6455"/>
                  </a:cubicBezTo>
                  <a:cubicBezTo>
                    <a:pt x="7200" y="6952"/>
                    <a:pt x="7457" y="7448"/>
                    <a:pt x="7457" y="7945"/>
                  </a:cubicBezTo>
                  <a:cubicBezTo>
                    <a:pt x="7457" y="8441"/>
                    <a:pt x="7714" y="8938"/>
                    <a:pt x="7714" y="9186"/>
                  </a:cubicBezTo>
                  <a:cubicBezTo>
                    <a:pt x="7714" y="9434"/>
                    <a:pt x="7714" y="9683"/>
                    <a:pt x="7972" y="9683"/>
                  </a:cubicBezTo>
                  <a:cubicBezTo>
                    <a:pt x="7972" y="9683"/>
                    <a:pt x="8229" y="9931"/>
                    <a:pt x="8229" y="9931"/>
                  </a:cubicBezTo>
                  <a:cubicBezTo>
                    <a:pt x="8229" y="9931"/>
                    <a:pt x="8486" y="9931"/>
                    <a:pt x="8486" y="9931"/>
                  </a:cubicBezTo>
                  <a:cubicBezTo>
                    <a:pt x="8486" y="9931"/>
                    <a:pt x="8743" y="9931"/>
                    <a:pt x="9000" y="9683"/>
                  </a:cubicBezTo>
                  <a:cubicBezTo>
                    <a:pt x="9515" y="9434"/>
                    <a:pt x="10029" y="9434"/>
                    <a:pt x="10800" y="9186"/>
                  </a:cubicBezTo>
                  <a:cubicBezTo>
                    <a:pt x="11315" y="8938"/>
                    <a:pt x="11829" y="8689"/>
                    <a:pt x="12343" y="8441"/>
                  </a:cubicBezTo>
                  <a:cubicBezTo>
                    <a:pt x="12857" y="8193"/>
                    <a:pt x="13115" y="7696"/>
                    <a:pt x="13629" y="7448"/>
                  </a:cubicBezTo>
                  <a:cubicBezTo>
                    <a:pt x="13886" y="6951"/>
                    <a:pt x="14143" y="6703"/>
                    <a:pt x="14143" y="5958"/>
                  </a:cubicBezTo>
                  <a:cubicBezTo>
                    <a:pt x="14143" y="5462"/>
                    <a:pt x="14143" y="5214"/>
                    <a:pt x="13886" y="4965"/>
                  </a:cubicBezTo>
                  <a:cubicBezTo>
                    <a:pt x="13629" y="4717"/>
                    <a:pt x="13372" y="4469"/>
                    <a:pt x="13115" y="4220"/>
                  </a:cubicBezTo>
                  <a:cubicBezTo>
                    <a:pt x="12857" y="3972"/>
                    <a:pt x="12343" y="3972"/>
                    <a:pt x="12086" y="3724"/>
                  </a:cubicBezTo>
                  <a:cubicBezTo>
                    <a:pt x="11572" y="3724"/>
                    <a:pt x="11058" y="3724"/>
                    <a:pt x="10543" y="3724"/>
                  </a:cubicBezTo>
                  <a:cubicBezTo>
                    <a:pt x="10029" y="3724"/>
                    <a:pt x="9515" y="3724"/>
                    <a:pt x="9000" y="3724"/>
                  </a:cubicBezTo>
                  <a:cubicBezTo>
                    <a:pt x="8229" y="3724"/>
                    <a:pt x="7714" y="3972"/>
                    <a:pt x="7200" y="3972"/>
                  </a:cubicBezTo>
                  <a:close/>
                  <a:moveTo>
                    <a:pt x="8743" y="13159"/>
                  </a:moveTo>
                  <a:cubicBezTo>
                    <a:pt x="8486" y="13159"/>
                    <a:pt x="8229" y="13407"/>
                    <a:pt x="8229" y="13655"/>
                  </a:cubicBezTo>
                  <a:cubicBezTo>
                    <a:pt x="8229" y="13655"/>
                    <a:pt x="8229" y="13903"/>
                    <a:pt x="8229" y="14152"/>
                  </a:cubicBezTo>
                  <a:cubicBezTo>
                    <a:pt x="8229" y="14400"/>
                    <a:pt x="8229" y="14648"/>
                    <a:pt x="8229" y="14897"/>
                  </a:cubicBezTo>
                  <a:cubicBezTo>
                    <a:pt x="8229" y="15145"/>
                    <a:pt x="8229" y="15641"/>
                    <a:pt x="8486" y="15890"/>
                  </a:cubicBezTo>
                  <a:cubicBezTo>
                    <a:pt x="8486" y="16138"/>
                    <a:pt x="8743" y="16386"/>
                    <a:pt x="9000" y="16386"/>
                  </a:cubicBezTo>
                  <a:cubicBezTo>
                    <a:pt x="9514" y="16386"/>
                    <a:pt x="9771" y="16634"/>
                    <a:pt x="10286" y="16634"/>
                  </a:cubicBezTo>
                  <a:cubicBezTo>
                    <a:pt x="10800" y="16634"/>
                    <a:pt x="11314" y="16883"/>
                    <a:pt x="11829" y="16883"/>
                  </a:cubicBezTo>
                  <a:cubicBezTo>
                    <a:pt x="12343" y="16883"/>
                    <a:pt x="12857" y="17131"/>
                    <a:pt x="13372" y="17131"/>
                  </a:cubicBezTo>
                  <a:cubicBezTo>
                    <a:pt x="13886" y="17131"/>
                    <a:pt x="14400" y="17131"/>
                    <a:pt x="14914" y="17131"/>
                  </a:cubicBezTo>
                  <a:cubicBezTo>
                    <a:pt x="15172" y="17131"/>
                    <a:pt x="15686" y="17131"/>
                    <a:pt x="15943" y="17131"/>
                  </a:cubicBezTo>
                  <a:cubicBezTo>
                    <a:pt x="16200" y="17131"/>
                    <a:pt x="16714" y="16883"/>
                    <a:pt x="16972" y="16634"/>
                  </a:cubicBezTo>
                  <a:cubicBezTo>
                    <a:pt x="17229" y="16386"/>
                    <a:pt x="17486" y="16138"/>
                    <a:pt x="17743" y="15890"/>
                  </a:cubicBezTo>
                  <a:cubicBezTo>
                    <a:pt x="18000" y="15641"/>
                    <a:pt x="18000" y="15393"/>
                    <a:pt x="18000" y="14896"/>
                  </a:cubicBezTo>
                  <a:cubicBezTo>
                    <a:pt x="18000" y="14400"/>
                    <a:pt x="17743" y="13903"/>
                    <a:pt x="17486" y="13407"/>
                  </a:cubicBezTo>
                  <a:cubicBezTo>
                    <a:pt x="17229" y="12910"/>
                    <a:pt x="16714" y="12662"/>
                    <a:pt x="16200" y="12414"/>
                  </a:cubicBezTo>
                  <a:cubicBezTo>
                    <a:pt x="15686" y="12165"/>
                    <a:pt x="15172" y="11917"/>
                    <a:pt x="14657" y="11917"/>
                  </a:cubicBezTo>
                  <a:cubicBezTo>
                    <a:pt x="14143" y="11917"/>
                    <a:pt x="13629" y="11669"/>
                    <a:pt x="12857" y="11669"/>
                  </a:cubicBezTo>
                  <a:cubicBezTo>
                    <a:pt x="12086" y="11669"/>
                    <a:pt x="11314" y="11669"/>
                    <a:pt x="10800" y="11917"/>
                  </a:cubicBezTo>
                  <a:cubicBezTo>
                    <a:pt x="10286" y="12662"/>
                    <a:pt x="9514" y="12910"/>
                    <a:pt x="8743" y="13159"/>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sp>
          <p:nvSpPr>
            <p:cNvPr id="97" name="Shape">
              <a:extLst>
                <a:ext uri="{FF2B5EF4-FFF2-40B4-BE49-F238E27FC236}">
                  <a16:creationId xmlns:a16="http://schemas.microsoft.com/office/drawing/2014/main" id="{8AA6854F-3F53-BB4D-9E65-460804EE7D5D}"/>
                </a:ext>
              </a:extLst>
            </p:cNvPr>
            <p:cNvSpPr/>
            <p:nvPr/>
          </p:nvSpPr>
          <p:spPr>
            <a:xfrm>
              <a:off x="6146800" y="8750300"/>
              <a:ext cx="102869" cy="109219"/>
            </a:xfrm>
            <a:custGeom>
              <a:avLst/>
              <a:gdLst/>
              <a:ahLst/>
              <a:cxnLst>
                <a:cxn ang="0">
                  <a:pos x="wd2" y="hd2"/>
                </a:cxn>
                <a:cxn ang="5400000">
                  <a:pos x="wd2" y="hd2"/>
                </a:cxn>
                <a:cxn ang="10800000">
                  <a:pos x="wd2" y="hd2"/>
                </a:cxn>
                <a:cxn ang="16200000">
                  <a:pos x="wd2" y="hd2"/>
                </a:cxn>
              </a:cxnLst>
              <a:rect l="0" t="0" r="r" b="b"/>
              <a:pathLst>
                <a:path w="21600" h="21600" extrusionOk="0">
                  <a:moveTo>
                    <a:pt x="800" y="3768"/>
                  </a:moveTo>
                  <a:cubicBezTo>
                    <a:pt x="800" y="3266"/>
                    <a:pt x="1067" y="3015"/>
                    <a:pt x="1600" y="2763"/>
                  </a:cubicBezTo>
                  <a:cubicBezTo>
                    <a:pt x="1867" y="2512"/>
                    <a:pt x="2667" y="2512"/>
                    <a:pt x="3467" y="2512"/>
                  </a:cubicBezTo>
                  <a:cubicBezTo>
                    <a:pt x="4000" y="2512"/>
                    <a:pt x="4267" y="2512"/>
                    <a:pt x="4533" y="2763"/>
                  </a:cubicBezTo>
                  <a:cubicBezTo>
                    <a:pt x="4800" y="3014"/>
                    <a:pt x="4800" y="3266"/>
                    <a:pt x="4800" y="3768"/>
                  </a:cubicBezTo>
                  <a:cubicBezTo>
                    <a:pt x="4800" y="3768"/>
                    <a:pt x="4800" y="3768"/>
                    <a:pt x="4800" y="4019"/>
                  </a:cubicBezTo>
                  <a:cubicBezTo>
                    <a:pt x="4800" y="4019"/>
                    <a:pt x="4800" y="4019"/>
                    <a:pt x="4800" y="4270"/>
                  </a:cubicBezTo>
                  <a:cubicBezTo>
                    <a:pt x="4533" y="5024"/>
                    <a:pt x="4533" y="6028"/>
                    <a:pt x="4533" y="6782"/>
                  </a:cubicBezTo>
                  <a:cubicBezTo>
                    <a:pt x="4533" y="7787"/>
                    <a:pt x="4267" y="8540"/>
                    <a:pt x="4267" y="9545"/>
                  </a:cubicBezTo>
                  <a:cubicBezTo>
                    <a:pt x="4267" y="10801"/>
                    <a:pt x="4267" y="11805"/>
                    <a:pt x="4533" y="12810"/>
                  </a:cubicBezTo>
                  <a:cubicBezTo>
                    <a:pt x="4800" y="13815"/>
                    <a:pt x="5067" y="14819"/>
                    <a:pt x="5867" y="15573"/>
                  </a:cubicBezTo>
                  <a:cubicBezTo>
                    <a:pt x="6400" y="16326"/>
                    <a:pt x="7200" y="17080"/>
                    <a:pt x="8267" y="17331"/>
                  </a:cubicBezTo>
                  <a:cubicBezTo>
                    <a:pt x="9333" y="17582"/>
                    <a:pt x="10667" y="18084"/>
                    <a:pt x="12000" y="18084"/>
                  </a:cubicBezTo>
                  <a:cubicBezTo>
                    <a:pt x="12800" y="18084"/>
                    <a:pt x="13600" y="17833"/>
                    <a:pt x="14400" y="17582"/>
                  </a:cubicBezTo>
                  <a:cubicBezTo>
                    <a:pt x="14933" y="17331"/>
                    <a:pt x="15733" y="16828"/>
                    <a:pt x="16000" y="16326"/>
                  </a:cubicBezTo>
                  <a:cubicBezTo>
                    <a:pt x="16533" y="15824"/>
                    <a:pt x="16800" y="15070"/>
                    <a:pt x="17067" y="14568"/>
                  </a:cubicBezTo>
                  <a:cubicBezTo>
                    <a:pt x="17333" y="13814"/>
                    <a:pt x="17333" y="13061"/>
                    <a:pt x="17333" y="12307"/>
                  </a:cubicBezTo>
                  <a:cubicBezTo>
                    <a:pt x="17333" y="11554"/>
                    <a:pt x="17333" y="10800"/>
                    <a:pt x="17067" y="9796"/>
                  </a:cubicBezTo>
                  <a:cubicBezTo>
                    <a:pt x="16800" y="9042"/>
                    <a:pt x="16533" y="8289"/>
                    <a:pt x="16267" y="7535"/>
                  </a:cubicBezTo>
                  <a:cubicBezTo>
                    <a:pt x="16000" y="6782"/>
                    <a:pt x="15733" y="6028"/>
                    <a:pt x="15200" y="5275"/>
                  </a:cubicBezTo>
                  <a:cubicBezTo>
                    <a:pt x="14667" y="4521"/>
                    <a:pt x="14400" y="3768"/>
                    <a:pt x="13867" y="3014"/>
                  </a:cubicBezTo>
                  <a:cubicBezTo>
                    <a:pt x="13600" y="2763"/>
                    <a:pt x="13600" y="2261"/>
                    <a:pt x="13600" y="2009"/>
                  </a:cubicBezTo>
                  <a:cubicBezTo>
                    <a:pt x="13600" y="1507"/>
                    <a:pt x="13867" y="1005"/>
                    <a:pt x="14400" y="753"/>
                  </a:cubicBezTo>
                  <a:lnTo>
                    <a:pt x="15200" y="251"/>
                  </a:lnTo>
                  <a:cubicBezTo>
                    <a:pt x="15467" y="0"/>
                    <a:pt x="16000" y="0"/>
                    <a:pt x="16267" y="0"/>
                  </a:cubicBezTo>
                  <a:cubicBezTo>
                    <a:pt x="16800" y="0"/>
                    <a:pt x="17067" y="251"/>
                    <a:pt x="17600" y="753"/>
                  </a:cubicBezTo>
                  <a:cubicBezTo>
                    <a:pt x="18133" y="1507"/>
                    <a:pt x="18667" y="2512"/>
                    <a:pt x="19200" y="3265"/>
                  </a:cubicBezTo>
                  <a:cubicBezTo>
                    <a:pt x="19733" y="4019"/>
                    <a:pt x="20000" y="5023"/>
                    <a:pt x="20533" y="6028"/>
                  </a:cubicBezTo>
                  <a:cubicBezTo>
                    <a:pt x="20800" y="7033"/>
                    <a:pt x="21067" y="7786"/>
                    <a:pt x="21333" y="8791"/>
                  </a:cubicBezTo>
                  <a:cubicBezTo>
                    <a:pt x="21600" y="9795"/>
                    <a:pt x="21600" y="10800"/>
                    <a:pt x="21600" y="11805"/>
                  </a:cubicBezTo>
                  <a:cubicBezTo>
                    <a:pt x="21600" y="13312"/>
                    <a:pt x="21333" y="14567"/>
                    <a:pt x="20800" y="15823"/>
                  </a:cubicBezTo>
                  <a:cubicBezTo>
                    <a:pt x="20267" y="17079"/>
                    <a:pt x="19467" y="18084"/>
                    <a:pt x="18667" y="18837"/>
                  </a:cubicBezTo>
                  <a:cubicBezTo>
                    <a:pt x="17600" y="19591"/>
                    <a:pt x="16533" y="20344"/>
                    <a:pt x="15200" y="20847"/>
                  </a:cubicBezTo>
                  <a:cubicBezTo>
                    <a:pt x="13867" y="21349"/>
                    <a:pt x="12533" y="21600"/>
                    <a:pt x="10933" y="21600"/>
                  </a:cubicBezTo>
                  <a:cubicBezTo>
                    <a:pt x="9067" y="21600"/>
                    <a:pt x="7733" y="21349"/>
                    <a:pt x="6400" y="20847"/>
                  </a:cubicBezTo>
                  <a:cubicBezTo>
                    <a:pt x="5067" y="20344"/>
                    <a:pt x="4000" y="19591"/>
                    <a:pt x="2933" y="18586"/>
                  </a:cubicBezTo>
                  <a:cubicBezTo>
                    <a:pt x="2133" y="17581"/>
                    <a:pt x="1333" y="16325"/>
                    <a:pt x="800" y="15070"/>
                  </a:cubicBezTo>
                  <a:cubicBezTo>
                    <a:pt x="267" y="13814"/>
                    <a:pt x="0" y="12307"/>
                    <a:pt x="0" y="10549"/>
                  </a:cubicBezTo>
                  <a:cubicBezTo>
                    <a:pt x="0" y="9544"/>
                    <a:pt x="0" y="8288"/>
                    <a:pt x="267" y="7284"/>
                  </a:cubicBezTo>
                  <a:cubicBezTo>
                    <a:pt x="267" y="5778"/>
                    <a:pt x="533" y="4773"/>
                    <a:pt x="800" y="3768"/>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sp>
          <p:nvSpPr>
            <p:cNvPr id="98" name="Shape">
              <a:extLst>
                <a:ext uri="{FF2B5EF4-FFF2-40B4-BE49-F238E27FC236}">
                  <a16:creationId xmlns:a16="http://schemas.microsoft.com/office/drawing/2014/main" id="{E4DDD75D-143E-B541-B167-56C26AE8C51D}"/>
                </a:ext>
              </a:extLst>
            </p:cNvPr>
            <p:cNvSpPr/>
            <p:nvPr/>
          </p:nvSpPr>
          <p:spPr>
            <a:xfrm>
              <a:off x="6261099" y="8750300"/>
              <a:ext cx="87631" cy="110490"/>
            </a:xfrm>
            <a:custGeom>
              <a:avLst/>
              <a:gdLst/>
              <a:ahLst/>
              <a:cxnLst>
                <a:cxn ang="0">
                  <a:pos x="wd2" y="hd2"/>
                </a:cxn>
                <a:cxn ang="5400000">
                  <a:pos x="wd2" y="hd2"/>
                </a:cxn>
                <a:cxn ang="10800000">
                  <a:pos x="wd2" y="hd2"/>
                </a:cxn>
                <a:cxn ang="16200000">
                  <a:pos x="wd2" y="hd2"/>
                </a:cxn>
              </a:cxnLst>
              <a:rect l="0" t="0" r="r" b="b"/>
              <a:pathLst>
                <a:path w="21600" h="21600" extrusionOk="0">
                  <a:moveTo>
                    <a:pt x="5322" y="12910"/>
                  </a:moveTo>
                  <a:cubicBezTo>
                    <a:pt x="5322" y="13654"/>
                    <a:pt x="5635" y="14399"/>
                    <a:pt x="5948" y="15144"/>
                  </a:cubicBezTo>
                  <a:cubicBezTo>
                    <a:pt x="6574" y="15889"/>
                    <a:pt x="6887" y="16386"/>
                    <a:pt x="7826" y="16882"/>
                  </a:cubicBezTo>
                  <a:cubicBezTo>
                    <a:pt x="8452" y="17379"/>
                    <a:pt x="9391" y="17627"/>
                    <a:pt x="10330" y="18124"/>
                  </a:cubicBezTo>
                  <a:cubicBezTo>
                    <a:pt x="11270" y="18372"/>
                    <a:pt x="12209" y="18620"/>
                    <a:pt x="13461" y="18620"/>
                  </a:cubicBezTo>
                  <a:cubicBezTo>
                    <a:pt x="13774" y="18620"/>
                    <a:pt x="14087" y="18620"/>
                    <a:pt x="14400" y="18620"/>
                  </a:cubicBezTo>
                  <a:cubicBezTo>
                    <a:pt x="14713" y="18620"/>
                    <a:pt x="15026" y="18620"/>
                    <a:pt x="15339" y="18372"/>
                  </a:cubicBezTo>
                  <a:cubicBezTo>
                    <a:pt x="15652" y="18372"/>
                    <a:pt x="15965" y="18124"/>
                    <a:pt x="15965" y="17875"/>
                  </a:cubicBezTo>
                  <a:cubicBezTo>
                    <a:pt x="16278" y="17627"/>
                    <a:pt x="16278" y="17379"/>
                    <a:pt x="16278" y="17131"/>
                  </a:cubicBezTo>
                  <a:cubicBezTo>
                    <a:pt x="16278" y="16634"/>
                    <a:pt x="15965" y="16137"/>
                    <a:pt x="15652" y="15641"/>
                  </a:cubicBezTo>
                  <a:cubicBezTo>
                    <a:pt x="15026" y="15144"/>
                    <a:pt x="14713" y="14648"/>
                    <a:pt x="13774" y="14151"/>
                  </a:cubicBezTo>
                  <a:cubicBezTo>
                    <a:pt x="13148" y="13655"/>
                    <a:pt x="12209" y="13158"/>
                    <a:pt x="11270" y="12662"/>
                  </a:cubicBezTo>
                  <a:cubicBezTo>
                    <a:pt x="10330" y="12165"/>
                    <a:pt x="9391" y="11669"/>
                    <a:pt x="8139" y="11172"/>
                  </a:cubicBezTo>
                  <a:cubicBezTo>
                    <a:pt x="7200" y="10676"/>
                    <a:pt x="6261" y="10179"/>
                    <a:pt x="5009" y="9683"/>
                  </a:cubicBezTo>
                  <a:cubicBezTo>
                    <a:pt x="4070" y="9186"/>
                    <a:pt x="3130" y="8689"/>
                    <a:pt x="2504" y="8193"/>
                  </a:cubicBezTo>
                  <a:cubicBezTo>
                    <a:pt x="1878" y="7696"/>
                    <a:pt x="1252" y="7200"/>
                    <a:pt x="626" y="6703"/>
                  </a:cubicBezTo>
                  <a:cubicBezTo>
                    <a:pt x="0" y="6207"/>
                    <a:pt x="0" y="5710"/>
                    <a:pt x="0" y="5214"/>
                  </a:cubicBezTo>
                  <a:cubicBezTo>
                    <a:pt x="0" y="4717"/>
                    <a:pt x="313" y="4221"/>
                    <a:pt x="626" y="3724"/>
                  </a:cubicBezTo>
                  <a:cubicBezTo>
                    <a:pt x="939" y="3228"/>
                    <a:pt x="1252" y="2979"/>
                    <a:pt x="1878" y="2483"/>
                  </a:cubicBezTo>
                  <a:cubicBezTo>
                    <a:pt x="2504" y="2235"/>
                    <a:pt x="3130" y="1738"/>
                    <a:pt x="3757" y="1490"/>
                  </a:cubicBezTo>
                  <a:cubicBezTo>
                    <a:pt x="4383" y="1241"/>
                    <a:pt x="5322" y="993"/>
                    <a:pt x="5948" y="745"/>
                  </a:cubicBezTo>
                  <a:cubicBezTo>
                    <a:pt x="6574" y="497"/>
                    <a:pt x="7513" y="497"/>
                    <a:pt x="8452" y="248"/>
                  </a:cubicBezTo>
                  <a:cubicBezTo>
                    <a:pt x="9391" y="248"/>
                    <a:pt x="10017" y="0"/>
                    <a:pt x="10644" y="0"/>
                  </a:cubicBezTo>
                  <a:cubicBezTo>
                    <a:pt x="11270" y="0"/>
                    <a:pt x="11896" y="0"/>
                    <a:pt x="12522" y="0"/>
                  </a:cubicBezTo>
                  <a:cubicBezTo>
                    <a:pt x="13148" y="0"/>
                    <a:pt x="13774" y="0"/>
                    <a:pt x="14400" y="248"/>
                  </a:cubicBezTo>
                  <a:cubicBezTo>
                    <a:pt x="15026" y="248"/>
                    <a:pt x="15339" y="496"/>
                    <a:pt x="15652" y="745"/>
                  </a:cubicBezTo>
                  <a:cubicBezTo>
                    <a:pt x="15965" y="993"/>
                    <a:pt x="16278" y="1241"/>
                    <a:pt x="16278" y="1490"/>
                  </a:cubicBezTo>
                  <a:cubicBezTo>
                    <a:pt x="16278" y="1490"/>
                    <a:pt x="16278" y="1738"/>
                    <a:pt x="16278" y="1986"/>
                  </a:cubicBezTo>
                  <a:cubicBezTo>
                    <a:pt x="16278" y="2234"/>
                    <a:pt x="15965" y="2483"/>
                    <a:pt x="15965" y="2731"/>
                  </a:cubicBezTo>
                  <a:cubicBezTo>
                    <a:pt x="15652" y="2979"/>
                    <a:pt x="15339" y="3476"/>
                    <a:pt x="15339" y="3476"/>
                  </a:cubicBezTo>
                  <a:cubicBezTo>
                    <a:pt x="15026" y="3724"/>
                    <a:pt x="14713" y="3724"/>
                    <a:pt x="14087" y="3724"/>
                  </a:cubicBezTo>
                  <a:cubicBezTo>
                    <a:pt x="13461" y="3724"/>
                    <a:pt x="12835" y="3724"/>
                    <a:pt x="11896" y="3476"/>
                  </a:cubicBezTo>
                  <a:cubicBezTo>
                    <a:pt x="11270" y="3476"/>
                    <a:pt x="10330" y="3228"/>
                    <a:pt x="9704" y="3228"/>
                  </a:cubicBezTo>
                  <a:cubicBezTo>
                    <a:pt x="9391" y="3228"/>
                    <a:pt x="8765" y="3228"/>
                    <a:pt x="8452" y="3228"/>
                  </a:cubicBezTo>
                  <a:cubicBezTo>
                    <a:pt x="8139" y="3228"/>
                    <a:pt x="7826" y="3228"/>
                    <a:pt x="7200" y="3476"/>
                  </a:cubicBezTo>
                  <a:cubicBezTo>
                    <a:pt x="6887" y="3476"/>
                    <a:pt x="6574" y="3724"/>
                    <a:pt x="6261" y="3724"/>
                  </a:cubicBezTo>
                  <a:cubicBezTo>
                    <a:pt x="5948" y="3972"/>
                    <a:pt x="5948" y="3972"/>
                    <a:pt x="5948" y="4221"/>
                  </a:cubicBezTo>
                  <a:cubicBezTo>
                    <a:pt x="5948" y="4469"/>
                    <a:pt x="6261" y="4717"/>
                    <a:pt x="6574" y="4965"/>
                  </a:cubicBezTo>
                  <a:cubicBezTo>
                    <a:pt x="6887" y="5214"/>
                    <a:pt x="7513" y="5710"/>
                    <a:pt x="8452" y="5959"/>
                  </a:cubicBezTo>
                  <a:cubicBezTo>
                    <a:pt x="9078" y="6207"/>
                    <a:pt x="10017" y="6703"/>
                    <a:pt x="10957" y="7200"/>
                  </a:cubicBezTo>
                  <a:cubicBezTo>
                    <a:pt x="11896" y="7697"/>
                    <a:pt x="12835" y="8193"/>
                    <a:pt x="13774" y="8690"/>
                  </a:cubicBezTo>
                  <a:cubicBezTo>
                    <a:pt x="14713" y="9186"/>
                    <a:pt x="15652" y="9683"/>
                    <a:pt x="16591" y="10179"/>
                  </a:cubicBezTo>
                  <a:cubicBezTo>
                    <a:pt x="17530" y="10676"/>
                    <a:pt x="18470" y="11421"/>
                    <a:pt x="19096" y="11917"/>
                  </a:cubicBezTo>
                  <a:cubicBezTo>
                    <a:pt x="19722" y="12662"/>
                    <a:pt x="20348" y="13159"/>
                    <a:pt x="20974" y="13903"/>
                  </a:cubicBezTo>
                  <a:cubicBezTo>
                    <a:pt x="21287" y="14648"/>
                    <a:pt x="21600" y="15393"/>
                    <a:pt x="21600" y="16138"/>
                  </a:cubicBezTo>
                  <a:cubicBezTo>
                    <a:pt x="21600" y="17131"/>
                    <a:pt x="21287" y="17876"/>
                    <a:pt x="20661" y="18621"/>
                  </a:cubicBezTo>
                  <a:cubicBezTo>
                    <a:pt x="20035" y="19365"/>
                    <a:pt x="19409" y="19862"/>
                    <a:pt x="18470" y="20359"/>
                  </a:cubicBezTo>
                  <a:cubicBezTo>
                    <a:pt x="17530" y="20855"/>
                    <a:pt x="16591" y="21103"/>
                    <a:pt x="15652" y="21352"/>
                  </a:cubicBezTo>
                  <a:cubicBezTo>
                    <a:pt x="14713" y="21600"/>
                    <a:pt x="13774" y="21600"/>
                    <a:pt x="12835" y="21600"/>
                  </a:cubicBezTo>
                  <a:cubicBezTo>
                    <a:pt x="11896" y="21600"/>
                    <a:pt x="10957" y="21600"/>
                    <a:pt x="10017" y="21352"/>
                  </a:cubicBezTo>
                  <a:cubicBezTo>
                    <a:pt x="9078" y="21104"/>
                    <a:pt x="8139" y="20855"/>
                    <a:pt x="7200" y="20607"/>
                  </a:cubicBezTo>
                  <a:cubicBezTo>
                    <a:pt x="6261" y="20359"/>
                    <a:pt x="5322" y="19862"/>
                    <a:pt x="4696" y="19366"/>
                  </a:cubicBezTo>
                  <a:cubicBezTo>
                    <a:pt x="3757" y="18869"/>
                    <a:pt x="3131" y="18372"/>
                    <a:pt x="2504" y="17876"/>
                  </a:cubicBezTo>
                  <a:cubicBezTo>
                    <a:pt x="1878" y="17379"/>
                    <a:pt x="1565" y="16635"/>
                    <a:pt x="1252" y="15890"/>
                  </a:cubicBezTo>
                  <a:cubicBezTo>
                    <a:pt x="939" y="15145"/>
                    <a:pt x="626" y="14400"/>
                    <a:pt x="626" y="13655"/>
                  </a:cubicBezTo>
                  <a:cubicBezTo>
                    <a:pt x="626" y="13407"/>
                    <a:pt x="626" y="12910"/>
                    <a:pt x="626" y="12662"/>
                  </a:cubicBezTo>
                  <a:cubicBezTo>
                    <a:pt x="626" y="12414"/>
                    <a:pt x="626" y="12165"/>
                    <a:pt x="939" y="11917"/>
                  </a:cubicBezTo>
                  <a:cubicBezTo>
                    <a:pt x="939" y="11669"/>
                    <a:pt x="1252" y="11421"/>
                    <a:pt x="1565" y="11421"/>
                  </a:cubicBezTo>
                  <a:cubicBezTo>
                    <a:pt x="1878" y="11172"/>
                    <a:pt x="2192" y="11172"/>
                    <a:pt x="2504" y="11172"/>
                  </a:cubicBezTo>
                  <a:cubicBezTo>
                    <a:pt x="2504" y="11172"/>
                    <a:pt x="2818" y="11172"/>
                    <a:pt x="2818" y="11172"/>
                  </a:cubicBezTo>
                  <a:cubicBezTo>
                    <a:pt x="3131" y="11172"/>
                    <a:pt x="3131" y="11172"/>
                    <a:pt x="3757" y="11421"/>
                  </a:cubicBezTo>
                  <a:cubicBezTo>
                    <a:pt x="4070" y="11421"/>
                    <a:pt x="4696" y="11669"/>
                    <a:pt x="5009" y="11917"/>
                  </a:cubicBezTo>
                  <a:cubicBezTo>
                    <a:pt x="5009" y="12165"/>
                    <a:pt x="5322" y="12413"/>
                    <a:pt x="5322" y="12910"/>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sp>
          <p:nvSpPr>
            <p:cNvPr id="99" name="Shape">
              <a:extLst>
                <a:ext uri="{FF2B5EF4-FFF2-40B4-BE49-F238E27FC236}">
                  <a16:creationId xmlns:a16="http://schemas.microsoft.com/office/drawing/2014/main" id="{C7CAA591-2017-6F43-96A8-17CA26024954}"/>
                </a:ext>
              </a:extLst>
            </p:cNvPr>
            <p:cNvSpPr/>
            <p:nvPr/>
          </p:nvSpPr>
          <p:spPr>
            <a:xfrm>
              <a:off x="4737099" y="8394699"/>
              <a:ext cx="1762896" cy="655156"/>
            </a:xfrm>
            <a:custGeom>
              <a:avLst/>
              <a:gdLst/>
              <a:ahLst/>
              <a:cxnLst>
                <a:cxn ang="0">
                  <a:pos x="wd2" y="hd2"/>
                </a:cxn>
                <a:cxn ang="5400000">
                  <a:pos x="wd2" y="hd2"/>
                </a:cxn>
                <a:cxn ang="10800000">
                  <a:pos x="wd2" y="hd2"/>
                </a:cxn>
                <a:cxn ang="16200000">
                  <a:pos x="wd2" y="hd2"/>
                </a:cxn>
              </a:cxnLst>
              <a:rect l="0" t="0" r="r" b="b"/>
              <a:pathLst>
                <a:path w="21586" h="21305" extrusionOk="0">
                  <a:moveTo>
                    <a:pt x="0" y="10264"/>
                  </a:moveTo>
                  <a:cubicBezTo>
                    <a:pt x="16" y="9809"/>
                    <a:pt x="47" y="9314"/>
                    <a:pt x="62" y="8859"/>
                  </a:cubicBezTo>
                  <a:cubicBezTo>
                    <a:pt x="78" y="8529"/>
                    <a:pt x="62" y="8199"/>
                    <a:pt x="62" y="7868"/>
                  </a:cubicBezTo>
                  <a:cubicBezTo>
                    <a:pt x="47" y="7538"/>
                    <a:pt x="16" y="7207"/>
                    <a:pt x="31" y="6877"/>
                  </a:cubicBezTo>
                  <a:cubicBezTo>
                    <a:pt x="31" y="6588"/>
                    <a:pt x="78" y="6299"/>
                    <a:pt x="124" y="6010"/>
                  </a:cubicBezTo>
                  <a:cubicBezTo>
                    <a:pt x="311" y="5019"/>
                    <a:pt x="591" y="4275"/>
                    <a:pt x="980" y="3862"/>
                  </a:cubicBezTo>
                  <a:cubicBezTo>
                    <a:pt x="1089" y="3738"/>
                    <a:pt x="1182" y="3573"/>
                    <a:pt x="1275" y="3449"/>
                  </a:cubicBezTo>
                  <a:cubicBezTo>
                    <a:pt x="1462" y="3160"/>
                    <a:pt x="1633" y="2912"/>
                    <a:pt x="1866" y="2912"/>
                  </a:cubicBezTo>
                  <a:cubicBezTo>
                    <a:pt x="1944" y="2912"/>
                    <a:pt x="2006" y="2788"/>
                    <a:pt x="2084" y="2747"/>
                  </a:cubicBezTo>
                  <a:cubicBezTo>
                    <a:pt x="2255" y="2623"/>
                    <a:pt x="2426" y="2458"/>
                    <a:pt x="2597" y="2334"/>
                  </a:cubicBezTo>
                  <a:cubicBezTo>
                    <a:pt x="3095" y="1962"/>
                    <a:pt x="3608" y="1756"/>
                    <a:pt x="4121" y="1715"/>
                  </a:cubicBezTo>
                  <a:cubicBezTo>
                    <a:pt x="4276" y="1715"/>
                    <a:pt x="4448" y="1591"/>
                    <a:pt x="4603" y="1591"/>
                  </a:cubicBezTo>
                  <a:cubicBezTo>
                    <a:pt x="4930" y="1549"/>
                    <a:pt x="5256" y="1549"/>
                    <a:pt x="5567" y="1425"/>
                  </a:cubicBezTo>
                  <a:cubicBezTo>
                    <a:pt x="5878" y="1302"/>
                    <a:pt x="6158" y="1384"/>
                    <a:pt x="6469" y="1425"/>
                  </a:cubicBezTo>
                  <a:cubicBezTo>
                    <a:pt x="6749" y="1467"/>
                    <a:pt x="7013" y="1302"/>
                    <a:pt x="7293" y="1260"/>
                  </a:cubicBezTo>
                  <a:cubicBezTo>
                    <a:pt x="7480" y="1219"/>
                    <a:pt x="7651" y="1136"/>
                    <a:pt x="7838" y="1178"/>
                  </a:cubicBezTo>
                  <a:cubicBezTo>
                    <a:pt x="8366" y="1219"/>
                    <a:pt x="8879" y="1095"/>
                    <a:pt x="9408" y="847"/>
                  </a:cubicBezTo>
                  <a:cubicBezTo>
                    <a:pt x="9657" y="723"/>
                    <a:pt x="9921" y="765"/>
                    <a:pt x="10170" y="682"/>
                  </a:cubicBezTo>
                  <a:cubicBezTo>
                    <a:pt x="10372" y="641"/>
                    <a:pt x="10575" y="558"/>
                    <a:pt x="10761" y="517"/>
                  </a:cubicBezTo>
                  <a:cubicBezTo>
                    <a:pt x="11025" y="434"/>
                    <a:pt x="11290" y="393"/>
                    <a:pt x="11554" y="352"/>
                  </a:cubicBezTo>
                  <a:cubicBezTo>
                    <a:pt x="11648" y="352"/>
                    <a:pt x="11741" y="352"/>
                    <a:pt x="11834" y="310"/>
                  </a:cubicBezTo>
                  <a:cubicBezTo>
                    <a:pt x="12067" y="145"/>
                    <a:pt x="12301" y="104"/>
                    <a:pt x="12549" y="104"/>
                  </a:cubicBezTo>
                  <a:cubicBezTo>
                    <a:pt x="12658" y="104"/>
                    <a:pt x="12783" y="63"/>
                    <a:pt x="12892" y="21"/>
                  </a:cubicBezTo>
                  <a:cubicBezTo>
                    <a:pt x="13000" y="21"/>
                    <a:pt x="13094" y="-20"/>
                    <a:pt x="13203" y="21"/>
                  </a:cubicBezTo>
                  <a:cubicBezTo>
                    <a:pt x="13343" y="21"/>
                    <a:pt x="13467" y="63"/>
                    <a:pt x="13607" y="63"/>
                  </a:cubicBezTo>
                  <a:cubicBezTo>
                    <a:pt x="13856" y="63"/>
                    <a:pt x="14105" y="104"/>
                    <a:pt x="14353" y="104"/>
                  </a:cubicBezTo>
                  <a:cubicBezTo>
                    <a:pt x="14447" y="104"/>
                    <a:pt x="14540" y="145"/>
                    <a:pt x="14633" y="104"/>
                  </a:cubicBezTo>
                  <a:cubicBezTo>
                    <a:pt x="15146" y="-144"/>
                    <a:pt x="15644" y="104"/>
                    <a:pt x="16142" y="310"/>
                  </a:cubicBezTo>
                  <a:cubicBezTo>
                    <a:pt x="16515" y="476"/>
                    <a:pt x="16841" y="930"/>
                    <a:pt x="17168" y="1384"/>
                  </a:cubicBezTo>
                  <a:cubicBezTo>
                    <a:pt x="17308" y="1591"/>
                    <a:pt x="17432" y="1880"/>
                    <a:pt x="17510" y="2293"/>
                  </a:cubicBezTo>
                  <a:cubicBezTo>
                    <a:pt x="17635" y="2830"/>
                    <a:pt x="17790" y="3325"/>
                    <a:pt x="17899" y="3903"/>
                  </a:cubicBezTo>
                  <a:cubicBezTo>
                    <a:pt x="18054" y="4729"/>
                    <a:pt x="18163" y="5638"/>
                    <a:pt x="18225" y="6588"/>
                  </a:cubicBezTo>
                  <a:cubicBezTo>
                    <a:pt x="18225" y="6671"/>
                    <a:pt x="18241" y="6794"/>
                    <a:pt x="18241" y="6877"/>
                  </a:cubicBezTo>
                  <a:cubicBezTo>
                    <a:pt x="18288" y="7455"/>
                    <a:pt x="18443" y="7703"/>
                    <a:pt x="18676" y="7620"/>
                  </a:cubicBezTo>
                  <a:cubicBezTo>
                    <a:pt x="19298" y="7290"/>
                    <a:pt x="19874" y="7538"/>
                    <a:pt x="20418" y="8364"/>
                  </a:cubicBezTo>
                  <a:cubicBezTo>
                    <a:pt x="20543" y="8570"/>
                    <a:pt x="20651" y="8777"/>
                    <a:pt x="20729" y="9149"/>
                  </a:cubicBezTo>
                  <a:cubicBezTo>
                    <a:pt x="20791" y="9438"/>
                    <a:pt x="20869" y="9768"/>
                    <a:pt x="20916" y="10098"/>
                  </a:cubicBezTo>
                  <a:cubicBezTo>
                    <a:pt x="21118" y="11461"/>
                    <a:pt x="21305" y="12866"/>
                    <a:pt x="21429" y="14270"/>
                  </a:cubicBezTo>
                  <a:cubicBezTo>
                    <a:pt x="21507" y="15096"/>
                    <a:pt x="21569" y="15922"/>
                    <a:pt x="21584" y="16789"/>
                  </a:cubicBezTo>
                  <a:cubicBezTo>
                    <a:pt x="21600" y="17532"/>
                    <a:pt x="21507" y="17904"/>
                    <a:pt x="21258" y="18234"/>
                  </a:cubicBezTo>
                  <a:cubicBezTo>
                    <a:pt x="20776" y="18854"/>
                    <a:pt x="20294" y="18895"/>
                    <a:pt x="19781" y="18606"/>
                  </a:cubicBezTo>
                  <a:cubicBezTo>
                    <a:pt x="19672" y="18565"/>
                    <a:pt x="19547" y="18524"/>
                    <a:pt x="19438" y="18565"/>
                  </a:cubicBezTo>
                  <a:cubicBezTo>
                    <a:pt x="19221" y="18606"/>
                    <a:pt x="19019" y="18606"/>
                    <a:pt x="18816" y="18441"/>
                  </a:cubicBezTo>
                  <a:cubicBezTo>
                    <a:pt x="18708" y="18358"/>
                    <a:pt x="18583" y="18317"/>
                    <a:pt x="18474" y="18400"/>
                  </a:cubicBezTo>
                  <a:cubicBezTo>
                    <a:pt x="17899" y="18771"/>
                    <a:pt x="17292" y="18689"/>
                    <a:pt x="16717" y="18937"/>
                  </a:cubicBezTo>
                  <a:cubicBezTo>
                    <a:pt x="16437" y="19061"/>
                    <a:pt x="16157" y="19061"/>
                    <a:pt x="15877" y="19308"/>
                  </a:cubicBezTo>
                  <a:cubicBezTo>
                    <a:pt x="15629" y="19515"/>
                    <a:pt x="15426" y="19184"/>
                    <a:pt x="15271" y="18689"/>
                  </a:cubicBezTo>
                  <a:cubicBezTo>
                    <a:pt x="15162" y="18358"/>
                    <a:pt x="15100" y="17987"/>
                    <a:pt x="15069" y="17532"/>
                  </a:cubicBezTo>
                  <a:cubicBezTo>
                    <a:pt x="15038" y="17119"/>
                    <a:pt x="14975" y="16706"/>
                    <a:pt x="14898" y="16335"/>
                  </a:cubicBezTo>
                  <a:cubicBezTo>
                    <a:pt x="14711" y="15344"/>
                    <a:pt x="14416" y="14683"/>
                    <a:pt x="13980" y="14435"/>
                  </a:cubicBezTo>
                  <a:cubicBezTo>
                    <a:pt x="13685" y="14270"/>
                    <a:pt x="13389" y="14063"/>
                    <a:pt x="13078" y="14187"/>
                  </a:cubicBezTo>
                  <a:cubicBezTo>
                    <a:pt x="12721" y="14311"/>
                    <a:pt x="12456" y="14807"/>
                    <a:pt x="12223" y="15467"/>
                  </a:cubicBezTo>
                  <a:cubicBezTo>
                    <a:pt x="12114" y="15757"/>
                    <a:pt x="12036" y="16087"/>
                    <a:pt x="11943" y="16417"/>
                  </a:cubicBezTo>
                  <a:cubicBezTo>
                    <a:pt x="11834" y="16748"/>
                    <a:pt x="11756" y="17119"/>
                    <a:pt x="11756" y="17574"/>
                  </a:cubicBezTo>
                  <a:cubicBezTo>
                    <a:pt x="11741" y="18152"/>
                    <a:pt x="11616" y="18441"/>
                    <a:pt x="11430" y="18565"/>
                  </a:cubicBezTo>
                  <a:cubicBezTo>
                    <a:pt x="11212" y="18730"/>
                    <a:pt x="10979" y="18771"/>
                    <a:pt x="10746" y="18771"/>
                  </a:cubicBezTo>
                  <a:cubicBezTo>
                    <a:pt x="10077" y="18771"/>
                    <a:pt x="9408" y="18771"/>
                    <a:pt x="8755" y="19102"/>
                  </a:cubicBezTo>
                  <a:cubicBezTo>
                    <a:pt x="8366" y="19267"/>
                    <a:pt x="7962" y="19350"/>
                    <a:pt x="7558" y="19474"/>
                  </a:cubicBezTo>
                  <a:cubicBezTo>
                    <a:pt x="7449" y="19515"/>
                    <a:pt x="7324" y="19556"/>
                    <a:pt x="7216" y="19639"/>
                  </a:cubicBezTo>
                  <a:cubicBezTo>
                    <a:pt x="7091" y="19721"/>
                    <a:pt x="6967" y="19721"/>
                    <a:pt x="6842" y="19597"/>
                  </a:cubicBezTo>
                  <a:cubicBezTo>
                    <a:pt x="6625" y="19391"/>
                    <a:pt x="6485" y="18978"/>
                    <a:pt x="6500" y="18358"/>
                  </a:cubicBezTo>
                  <a:cubicBezTo>
                    <a:pt x="6516" y="17739"/>
                    <a:pt x="6422" y="17326"/>
                    <a:pt x="6267" y="16872"/>
                  </a:cubicBezTo>
                  <a:cubicBezTo>
                    <a:pt x="6111" y="16417"/>
                    <a:pt x="5987" y="15839"/>
                    <a:pt x="5832" y="15385"/>
                  </a:cubicBezTo>
                  <a:cubicBezTo>
                    <a:pt x="5474" y="14270"/>
                    <a:pt x="5023" y="13857"/>
                    <a:pt x="4479" y="13898"/>
                  </a:cubicBezTo>
                  <a:cubicBezTo>
                    <a:pt x="4028" y="13939"/>
                    <a:pt x="3623" y="14435"/>
                    <a:pt x="3235" y="14972"/>
                  </a:cubicBezTo>
                  <a:cubicBezTo>
                    <a:pt x="3001" y="15302"/>
                    <a:pt x="2846" y="15757"/>
                    <a:pt x="2784" y="16459"/>
                  </a:cubicBezTo>
                  <a:cubicBezTo>
                    <a:pt x="2768" y="16665"/>
                    <a:pt x="2737" y="16872"/>
                    <a:pt x="2706" y="17037"/>
                  </a:cubicBezTo>
                  <a:cubicBezTo>
                    <a:pt x="2628" y="17450"/>
                    <a:pt x="2628" y="17863"/>
                    <a:pt x="2659" y="18317"/>
                  </a:cubicBezTo>
                  <a:cubicBezTo>
                    <a:pt x="2675" y="18606"/>
                    <a:pt x="2706" y="18895"/>
                    <a:pt x="2706" y="19226"/>
                  </a:cubicBezTo>
                  <a:cubicBezTo>
                    <a:pt x="2737" y="20134"/>
                    <a:pt x="2488" y="20836"/>
                    <a:pt x="2162" y="20754"/>
                  </a:cubicBezTo>
                  <a:cubicBezTo>
                    <a:pt x="1975" y="20713"/>
                    <a:pt x="1819" y="20795"/>
                    <a:pt x="1664" y="20919"/>
                  </a:cubicBezTo>
                  <a:cubicBezTo>
                    <a:pt x="1508" y="21002"/>
                    <a:pt x="1353" y="21126"/>
                    <a:pt x="1197" y="21249"/>
                  </a:cubicBezTo>
                  <a:cubicBezTo>
                    <a:pt x="886" y="21456"/>
                    <a:pt x="606" y="21084"/>
                    <a:pt x="513" y="20258"/>
                  </a:cubicBezTo>
                  <a:cubicBezTo>
                    <a:pt x="482" y="20010"/>
                    <a:pt x="451" y="19721"/>
                    <a:pt x="451" y="19432"/>
                  </a:cubicBezTo>
                  <a:cubicBezTo>
                    <a:pt x="467" y="18606"/>
                    <a:pt x="389" y="17822"/>
                    <a:pt x="342" y="17037"/>
                  </a:cubicBezTo>
                  <a:cubicBezTo>
                    <a:pt x="295" y="16252"/>
                    <a:pt x="264" y="15467"/>
                    <a:pt x="218" y="14724"/>
                  </a:cubicBezTo>
                  <a:cubicBezTo>
                    <a:pt x="171" y="13857"/>
                    <a:pt x="109" y="13031"/>
                    <a:pt x="62" y="12163"/>
                  </a:cubicBezTo>
                  <a:cubicBezTo>
                    <a:pt x="47" y="11337"/>
                    <a:pt x="31" y="10801"/>
                    <a:pt x="0" y="10264"/>
                  </a:cubicBezTo>
                  <a:close/>
                  <a:moveTo>
                    <a:pt x="669" y="11007"/>
                  </a:moveTo>
                  <a:cubicBezTo>
                    <a:pt x="669" y="11007"/>
                    <a:pt x="653" y="11007"/>
                    <a:pt x="653" y="11007"/>
                  </a:cubicBezTo>
                  <a:cubicBezTo>
                    <a:pt x="669" y="11585"/>
                    <a:pt x="684" y="12163"/>
                    <a:pt x="715" y="12742"/>
                  </a:cubicBezTo>
                  <a:cubicBezTo>
                    <a:pt x="762" y="13815"/>
                    <a:pt x="809" y="14889"/>
                    <a:pt x="855" y="15963"/>
                  </a:cubicBezTo>
                  <a:cubicBezTo>
                    <a:pt x="855" y="16087"/>
                    <a:pt x="871" y="16211"/>
                    <a:pt x="886" y="16335"/>
                  </a:cubicBezTo>
                  <a:cubicBezTo>
                    <a:pt x="964" y="16913"/>
                    <a:pt x="995" y="17533"/>
                    <a:pt x="995" y="18111"/>
                  </a:cubicBezTo>
                  <a:cubicBezTo>
                    <a:pt x="995" y="18482"/>
                    <a:pt x="1011" y="18854"/>
                    <a:pt x="1026" y="19267"/>
                  </a:cubicBezTo>
                  <a:cubicBezTo>
                    <a:pt x="1026" y="19432"/>
                    <a:pt x="1057" y="19556"/>
                    <a:pt x="1135" y="19515"/>
                  </a:cubicBezTo>
                  <a:cubicBezTo>
                    <a:pt x="1306" y="19432"/>
                    <a:pt x="1477" y="19391"/>
                    <a:pt x="1633" y="19226"/>
                  </a:cubicBezTo>
                  <a:cubicBezTo>
                    <a:pt x="2022" y="18895"/>
                    <a:pt x="2084" y="18689"/>
                    <a:pt x="2084" y="17574"/>
                  </a:cubicBezTo>
                  <a:cubicBezTo>
                    <a:pt x="2084" y="17532"/>
                    <a:pt x="2084" y="17491"/>
                    <a:pt x="2084" y="17409"/>
                  </a:cubicBezTo>
                  <a:cubicBezTo>
                    <a:pt x="2068" y="16665"/>
                    <a:pt x="2146" y="16004"/>
                    <a:pt x="2239" y="15344"/>
                  </a:cubicBezTo>
                  <a:cubicBezTo>
                    <a:pt x="2333" y="14683"/>
                    <a:pt x="2504" y="14146"/>
                    <a:pt x="2721" y="13774"/>
                  </a:cubicBezTo>
                  <a:cubicBezTo>
                    <a:pt x="3032" y="13237"/>
                    <a:pt x="3375" y="12866"/>
                    <a:pt x="3732" y="12576"/>
                  </a:cubicBezTo>
                  <a:cubicBezTo>
                    <a:pt x="3997" y="12370"/>
                    <a:pt x="4261" y="12163"/>
                    <a:pt x="4541" y="12205"/>
                  </a:cubicBezTo>
                  <a:cubicBezTo>
                    <a:pt x="4743" y="12205"/>
                    <a:pt x="4914" y="12411"/>
                    <a:pt x="5101" y="12494"/>
                  </a:cubicBezTo>
                  <a:cubicBezTo>
                    <a:pt x="5381" y="12659"/>
                    <a:pt x="5645" y="12989"/>
                    <a:pt x="5894" y="13361"/>
                  </a:cubicBezTo>
                  <a:cubicBezTo>
                    <a:pt x="6158" y="13774"/>
                    <a:pt x="6360" y="14311"/>
                    <a:pt x="6485" y="15054"/>
                  </a:cubicBezTo>
                  <a:cubicBezTo>
                    <a:pt x="6531" y="15302"/>
                    <a:pt x="6594" y="15550"/>
                    <a:pt x="6656" y="15757"/>
                  </a:cubicBezTo>
                  <a:cubicBezTo>
                    <a:pt x="6796" y="16170"/>
                    <a:pt x="6936" y="16583"/>
                    <a:pt x="7060" y="17037"/>
                  </a:cubicBezTo>
                  <a:cubicBezTo>
                    <a:pt x="7216" y="17574"/>
                    <a:pt x="7402" y="17739"/>
                    <a:pt x="7635" y="17656"/>
                  </a:cubicBezTo>
                  <a:cubicBezTo>
                    <a:pt x="8009" y="17532"/>
                    <a:pt x="8397" y="17450"/>
                    <a:pt x="8771" y="17285"/>
                  </a:cubicBezTo>
                  <a:cubicBezTo>
                    <a:pt x="9268" y="17078"/>
                    <a:pt x="9750" y="16913"/>
                    <a:pt x="10248" y="16872"/>
                  </a:cubicBezTo>
                  <a:cubicBezTo>
                    <a:pt x="10450" y="16872"/>
                    <a:pt x="10668" y="16789"/>
                    <a:pt x="10870" y="16706"/>
                  </a:cubicBezTo>
                  <a:cubicBezTo>
                    <a:pt x="11103" y="16624"/>
                    <a:pt x="11243" y="16293"/>
                    <a:pt x="11321" y="15715"/>
                  </a:cubicBezTo>
                  <a:cubicBezTo>
                    <a:pt x="11476" y="14641"/>
                    <a:pt x="11803" y="13939"/>
                    <a:pt x="12130" y="13196"/>
                  </a:cubicBezTo>
                  <a:cubicBezTo>
                    <a:pt x="12130" y="13196"/>
                    <a:pt x="12145" y="13155"/>
                    <a:pt x="12161" y="13155"/>
                  </a:cubicBezTo>
                  <a:cubicBezTo>
                    <a:pt x="12472" y="12742"/>
                    <a:pt x="12814" y="12411"/>
                    <a:pt x="13156" y="12205"/>
                  </a:cubicBezTo>
                  <a:cubicBezTo>
                    <a:pt x="13327" y="12122"/>
                    <a:pt x="13498" y="12122"/>
                    <a:pt x="13669" y="12287"/>
                  </a:cubicBezTo>
                  <a:cubicBezTo>
                    <a:pt x="13980" y="12576"/>
                    <a:pt x="14276" y="12824"/>
                    <a:pt x="14587" y="13155"/>
                  </a:cubicBezTo>
                  <a:cubicBezTo>
                    <a:pt x="14882" y="13444"/>
                    <a:pt x="15131" y="13939"/>
                    <a:pt x="15271" y="14765"/>
                  </a:cubicBezTo>
                  <a:cubicBezTo>
                    <a:pt x="15380" y="15426"/>
                    <a:pt x="15504" y="16046"/>
                    <a:pt x="15613" y="16665"/>
                  </a:cubicBezTo>
                  <a:cubicBezTo>
                    <a:pt x="15691" y="17078"/>
                    <a:pt x="15800" y="17326"/>
                    <a:pt x="15971" y="17285"/>
                  </a:cubicBezTo>
                  <a:cubicBezTo>
                    <a:pt x="16157" y="17243"/>
                    <a:pt x="16328" y="17161"/>
                    <a:pt x="16515" y="17119"/>
                  </a:cubicBezTo>
                  <a:cubicBezTo>
                    <a:pt x="16655" y="17078"/>
                    <a:pt x="16795" y="17037"/>
                    <a:pt x="16935" y="16996"/>
                  </a:cubicBezTo>
                  <a:cubicBezTo>
                    <a:pt x="17075" y="16954"/>
                    <a:pt x="17215" y="16913"/>
                    <a:pt x="17355" y="16830"/>
                  </a:cubicBezTo>
                  <a:cubicBezTo>
                    <a:pt x="17775" y="16583"/>
                    <a:pt x="18179" y="16211"/>
                    <a:pt x="18614" y="16170"/>
                  </a:cubicBezTo>
                  <a:cubicBezTo>
                    <a:pt x="18910" y="16128"/>
                    <a:pt x="19205" y="16004"/>
                    <a:pt x="19485" y="16293"/>
                  </a:cubicBezTo>
                  <a:cubicBezTo>
                    <a:pt x="19594" y="16376"/>
                    <a:pt x="19734" y="16335"/>
                    <a:pt x="19843" y="16252"/>
                  </a:cubicBezTo>
                  <a:cubicBezTo>
                    <a:pt x="20060" y="16087"/>
                    <a:pt x="20263" y="15880"/>
                    <a:pt x="20465" y="15674"/>
                  </a:cubicBezTo>
                  <a:cubicBezTo>
                    <a:pt x="20636" y="15509"/>
                    <a:pt x="20698" y="15220"/>
                    <a:pt x="20651" y="14724"/>
                  </a:cubicBezTo>
                  <a:cubicBezTo>
                    <a:pt x="20589" y="14022"/>
                    <a:pt x="20511" y="13320"/>
                    <a:pt x="20449" y="12576"/>
                  </a:cubicBezTo>
                  <a:cubicBezTo>
                    <a:pt x="20434" y="12494"/>
                    <a:pt x="20434" y="12370"/>
                    <a:pt x="20434" y="12287"/>
                  </a:cubicBezTo>
                  <a:cubicBezTo>
                    <a:pt x="20434" y="11420"/>
                    <a:pt x="20278" y="10759"/>
                    <a:pt x="20060" y="10140"/>
                  </a:cubicBezTo>
                  <a:cubicBezTo>
                    <a:pt x="19952" y="9809"/>
                    <a:pt x="19812" y="9561"/>
                    <a:pt x="19641" y="9561"/>
                  </a:cubicBezTo>
                  <a:cubicBezTo>
                    <a:pt x="19563" y="9561"/>
                    <a:pt x="19470" y="9479"/>
                    <a:pt x="19392" y="9479"/>
                  </a:cubicBezTo>
                  <a:cubicBezTo>
                    <a:pt x="19019" y="9438"/>
                    <a:pt x="18645" y="9314"/>
                    <a:pt x="18288" y="9561"/>
                  </a:cubicBezTo>
                  <a:cubicBezTo>
                    <a:pt x="18148" y="9644"/>
                    <a:pt x="18023" y="9561"/>
                    <a:pt x="17914" y="9396"/>
                  </a:cubicBezTo>
                  <a:cubicBezTo>
                    <a:pt x="17790" y="9190"/>
                    <a:pt x="17697" y="8901"/>
                    <a:pt x="17635" y="8529"/>
                  </a:cubicBezTo>
                  <a:cubicBezTo>
                    <a:pt x="17557" y="8116"/>
                    <a:pt x="17479" y="8033"/>
                    <a:pt x="17308" y="8075"/>
                  </a:cubicBezTo>
                  <a:cubicBezTo>
                    <a:pt x="17215" y="8116"/>
                    <a:pt x="17121" y="8199"/>
                    <a:pt x="17044" y="8322"/>
                  </a:cubicBezTo>
                  <a:cubicBezTo>
                    <a:pt x="16748" y="8653"/>
                    <a:pt x="16437" y="8735"/>
                    <a:pt x="16111" y="8612"/>
                  </a:cubicBezTo>
                  <a:cubicBezTo>
                    <a:pt x="15800" y="8488"/>
                    <a:pt x="15566" y="8075"/>
                    <a:pt x="15473" y="7207"/>
                  </a:cubicBezTo>
                  <a:cubicBezTo>
                    <a:pt x="15426" y="6794"/>
                    <a:pt x="15364" y="6381"/>
                    <a:pt x="15318" y="5968"/>
                  </a:cubicBezTo>
                  <a:cubicBezTo>
                    <a:pt x="15302" y="5803"/>
                    <a:pt x="15286" y="5597"/>
                    <a:pt x="15286" y="5431"/>
                  </a:cubicBezTo>
                  <a:cubicBezTo>
                    <a:pt x="15318" y="4399"/>
                    <a:pt x="15193" y="3366"/>
                    <a:pt x="15178" y="2334"/>
                  </a:cubicBezTo>
                  <a:cubicBezTo>
                    <a:pt x="15178" y="1962"/>
                    <a:pt x="15131" y="1838"/>
                    <a:pt x="14975" y="1797"/>
                  </a:cubicBezTo>
                  <a:cubicBezTo>
                    <a:pt x="14789" y="1756"/>
                    <a:pt x="14602" y="1673"/>
                    <a:pt x="14400" y="1673"/>
                  </a:cubicBezTo>
                  <a:cubicBezTo>
                    <a:pt x="14213" y="1673"/>
                    <a:pt x="14042" y="1714"/>
                    <a:pt x="13856" y="1797"/>
                  </a:cubicBezTo>
                  <a:cubicBezTo>
                    <a:pt x="13700" y="1880"/>
                    <a:pt x="13654" y="2086"/>
                    <a:pt x="13669" y="2499"/>
                  </a:cubicBezTo>
                  <a:cubicBezTo>
                    <a:pt x="13669" y="2582"/>
                    <a:pt x="13685" y="2706"/>
                    <a:pt x="13685" y="2788"/>
                  </a:cubicBezTo>
                  <a:cubicBezTo>
                    <a:pt x="13778" y="3862"/>
                    <a:pt x="13856" y="4977"/>
                    <a:pt x="13949" y="6051"/>
                  </a:cubicBezTo>
                  <a:cubicBezTo>
                    <a:pt x="13980" y="6381"/>
                    <a:pt x="14011" y="6753"/>
                    <a:pt x="14027" y="7084"/>
                  </a:cubicBezTo>
                  <a:cubicBezTo>
                    <a:pt x="14042" y="7414"/>
                    <a:pt x="14011" y="7744"/>
                    <a:pt x="13887" y="7951"/>
                  </a:cubicBezTo>
                  <a:cubicBezTo>
                    <a:pt x="13607" y="8405"/>
                    <a:pt x="13311" y="8901"/>
                    <a:pt x="12969" y="8859"/>
                  </a:cubicBezTo>
                  <a:cubicBezTo>
                    <a:pt x="12845" y="8859"/>
                    <a:pt x="12721" y="8859"/>
                    <a:pt x="12596" y="8942"/>
                  </a:cubicBezTo>
                  <a:cubicBezTo>
                    <a:pt x="12316" y="9107"/>
                    <a:pt x="12052" y="9190"/>
                    <a:pt x="11819" y="8653"/>
                  </a:cubicBezTo>
                  <a:cubicBezTo>
                    <a:pt x="11772" y="8529"/>
                    <a:pt x="11710" y="8570"/>
                    <a:pt x="11663" y="8694"/>
                  </a:cubicBezTo>
                  <a:cubicBezTo>
                    <a:pt x="11461" y="9355"/>
                    <a:pt x="11197" y="9355"/>
                    <a:pt x="10901" y="9272"/>
                  </a:cubicBezTo>
                  <a:cubicBezTo>
                    <a:pt x="10668" y="9231"/>
                    <a:pt x="10419" y="9190"/>
                    <a:pt x="10186" y="9190"/>
                  </a:cubicBezTo>
                  <a:cubicBezTo>
                    <a:pt x="10046" y="9190"/>
                    <a:pt x="9906" y="9231"/>
                    <a:pt x="9750" y="9231"/>
                  </a:cubicBezTo>
                  <a:cubicBezTo>
                    <a:pt x="9502" y="9272"/>
                    <a:pt x="9268" y="9272"/>
                    <a:pt x="9113" y="8653"/>
                  </a:cubicBezTo>
                  <a:cubicBezTo>
                    <a:pt x="9113" y="8612"/>
                    <a:pt x="9035" y="8653"/>
                    <a:pt x="9019" y="8694"/>
                  </a:cubicBezTo>
                  <a:cubicBezTo>
                    <a:pt x="8895" y="9479"/>
                    <a:pt x="8631" y="9603"/>
                    <a:pt x="8366" y="9644"/>
                  </a:cubicBezTo>
                  <a:cubicBezTo>
                    <a:pt x="8102" y="9644"/>
                    <a:pt x="7838" y="9644"/>
                    <a:pt x="7558" y="9644"/>
                  </a:cubicBezTo>
                  <a:cubicBezTo>
                    <a:pt x="7418" y="9644"/>
                    <a:pt x="7262" y="9603"/>
                    <a:pt x="7138" y="9727"/>
                  </a:cubicBezTo>
                  <a:cubicBezTo>
                    <a:pt x="6951" y="9892"/>
                    <a:pt x="6780" y="9809"/>
                    <a:pt x="6609" y="9727"/>
                  </a:cubicBezTo>
                  <a:cubicBezTo>
                    <a:pt x="6329" y="9603"/>
                    <a:pt x="6174" y="8983"/>
                    <a:pt x="6236" y="8240"/>
                  </a:cubicBezTo>
                  <a:cubicBezTo>
                    <a:pt x="6251" y="8033"/>
                    <a:pt x="6267" y="7786"/>
                    <a:pt x="6251" y="7579"/>
                  </a:cubicBezTo>
                  <a:cubicBezTo>
                    <a:pt x="6158" y="6547"/>
                    <a:pt x="6143" y="5514"/>
                    <a:pt x="6143" y="4482"/>
                  </a:cubicBezTo>
                  <a:cubicBezTo>
                    <a:pt x="6143" y="4234"/>
                    <a:pt x="6127" y="3986"/>
                    <a:pt x="6111" y="3738"/>
                  </a:cubicBezTo>
                  <a:cubicBezTo>
                    <a:pt x="6096" y="3325"/>
                    <a:pt x="6003" y="3119"/>
                    <a:pt x="5863" y="2953"/>
                  </a:cubicBezTo>
                  <a:cubicBezTo>
                    <a:pt x="5723" y="2788"/>
                    <a:pt x="5645" y="2953"/>
                    <a:pt x="5645" y="3366"/>
                  </a:cubicBezTo>
                  <a:cubicBezTo>
                    <a:pt x="5676" y="4110"/>
                    <a:pt x="5692" y="4812"/>
                    <a:pt x="5723" y="5555"/>
                  </a:cubicBezTo>
                  <a:cubicBezTo>
                    <a:pt x="5738" y="5927"/>
                    <a:pt x="5769" y="6299"/>
                    <a:pt x="5832" y="6629"/>
                  </a:cubicBezTo>
                  <a:cubicBezTo>
                    <a:pt x="5909" y="7042"/>
                    <a:pt x="5987" y="7496"/>
                    <a:pt x="6034" y="7992"/>
                  </a:cubicBezTo>
                  <a:cubicBezTo>
                    <a:pt x="6127" y="8942"/>
                    <a:pt x="5956" y="9768"/>
                    <a:pt x="5598" y="10057"/>
                  </a:cubicBezTo>
                  <a:cubicBezTo>
                    <a:pt x="5396" y="10222"/>
                    <a:pt x="5194" y="10346"/>
                    <a:pt x="4992" y="10470"/>
                  </a:cubicBezTo>
                  <a:cubicBezTo>
                    <a:pt x="4914" y="10511"/>
                    <a:pt x="4836" y="10511"/>
                    <a:pt x="4759" y="10470"/>
                  </a:cubicBezTo>
                  <a:cubicBezTo>
                    <a:pt x="4463" y="10305"/>
                    <a:pt x="4168" y="10264"/>
                    <a:pt x="3872" y="10264"/>
                  </a:cubicBezTo>
                  <a:cubicBezTo>
                    <a:pt x="3810" y="10264"/>
                    <a:pt x="3732" y="10264"/>
                    <a:pt x="3670" y="10222"/>
                  </a:cubicBezTo>
                  <a:cubicBezTo>
                    <a:pt x="3483" y="10181"/>
                    <a:pt x="3343" y="9892"/>
                    <a:pt x="3281" y="9438"/>
                  </a:cubicBezTo>
                  <a:cubicBezTo>
                    <a:pt x="3235" y="9107"/>
                    <a:pt x="3203" y="8735"/>
                    <a:pt x="3203" y="8405"/>
                  </a:cubicBezTo>
                  <a:cubicBezTo>
                    <a:pt x="3172" y="7001"/>
                    <a:pt x="3141" y="5555"/>
                    <a:pt x="3110" y="4151"/>
                  </a:cubicBezTo>
                  <a:cubicBezTo>
                    <a:pt x="3095" y="3697"/>
                    <a:pt x="3064" y="3614"/>
                    <a:pt x="2892" y="3697"/>
                  </a:cubicBezTo>
                  <a:cubicBezTo>
                    <a:pt x="2690" y="3779"/>
                    <a:pt x="2473" y="3903"/>
                    <a:pt x="2286" y="4069"/>
                  </a:cubicBezTo>
                  <a:cubicBezTo>
                    <a:pt x="1959" y="4316"/>
                    <a:pt x="1633" y="4605"/>
                    <a:pt x="1306" y="4936"/>
                  </a:cubicBezTo>
                  <a:cubicBezTo>
                    <a:pt x="1057" y="5184"/>
                    <a:pt x="855" y="5597"/>
                    <a:pt x="700" y="6175"/>
                  </a:cubicBezTo>
                  <a:cubicBezTo>
                    <a:pt x="560" y="6629"/>
                    <a:pt x="529" y="7083"/>
                    <a:pt x="622" y="7579"/>
                  </a:cubicBezTo>
                  <a:cubicBezTo>
                    <a:pt x="684" y="7909"/>
                    <a:pt x="684" y="8240"/>
                    <a:pt x="684" y="8612"/>
                  </a:cubicBezTo>
                  <a:cubicBezTo>
                    <a:pt x="700" y="9479"/>
                    <a:pt x="684" y="10222"/>
                    <a:pt x="669" y="11007"/>
                  </a:cubicBezTo>
                  <a:close/>
                  <a:moveTo>
                    <a:pt x="3639" y="5638"/>
                  </a:moveTo>
                  <a:cubicBezTo>
                    <a:pt x="3639" y="5638"/>
                    <a:pt x="3639" y="5638"/>
                    <a:pt x="3639" y="5638"/>
                  </a:cubicBezTo>
                  <a:cubicBezTo>
                    <a:pt x="3654" y="5721"/>
                    <a:pt x="3639" y="5845"/>
                    <a:pt x="3639" y="5927"/>
                  </a:cubicBezTo>
                  <a:cubicBezTo>
                    <a:pt x="3654" y="6588"/>
                    <a:pt x="3670" y="7249"/>
                    <a:pt x="3701" y="7910"/>
                  </a:cubicBezTo>
                  <a:cubicBezTo>
                    <a:pt x="3717" y="8323"/>
                    <a:pt x="3810" y="8570"/>
                    <a:pt x="3965" y="8612"/>
                  </a:cubicBezTo>
                  <a:cubicBezTo>
                    <a:pt x="4043" y="8653"/>
                    <a:pt x="4137" y="8653"/>
                    <a:pt x="4214" y="8653"/>
                  </a:cubicBezTo>
                  <a:cubicBezTo>
                    <a:pt x="4385" y="8653"/>
                    <a:pt x="4556" y="8612"/>
                    <a:pt x="4727" y="8612"/>
                  </a:cubicBezTo>
                  <a:cubicBezTo>
                    <a:pt x="4790" y="8612"/>
                    <a:pt x="4867" y="8612"/>
                    <a:pt x="4930" y="8570"/>
                  </a:cubicBezTo>
                  <a:cubicBezTo>
                    <a:pt x="5054" y="8529"/>
                    <a:pt x="5147" y="8323"/>
                    <a:pt x="5163" y="7992"/>
                  </a:cubicBezTo>
                  <a:cubicBezTo>
                    <a:pt x="5194" y="7662"/>
                    <a:pt x="5209" y="7331"/>
                    <a:pt x="5209" y="7001"/>
                  </a:cubicBezTo>
                  <a:cubicBezTo>
                    <a:pt x="5194" y="5968"/>
                    <a:pt x="5163" y="4936"/>
                    <a:pt x="5132" y="3903"/>
                  </a:cubicBezTo>
                  <a:cubicBezTo>
                    <a:pt x="5132" y="3821"/>
                    <a:pt x="5116" y="3697"/>
                    <a:pt x="5101" y="3614"/>
                  </a:cubicBezTo>
                  <a:cubicBezTo>
                    <a:pt x="5054" y="3243"/>
                    <a:pt x="5023" y="3160"/>
                    <a:pt x="4867" y="3201"/>
                  </a:cubicBezTo>
                  <a:cubicBezTo>
                    <a:pt x="4665" y="3243"/>
                    <a:pt x="4463" y="3243"/>
                    <a:pt x="4261" y="3284"/>
                  </a:cubicBezTo>
                  <a:cubicBezTo>
                    <a:pt x="4121" y="3325"/>
                    <a:pt x="3997" y="3367"/>
                    <a:pt x="3857" y="3408"/>
                  </a:cubicBezTo>
                  <a:cubicBezTo>
                    <a:pt x="3639" y="3490"/>
                    <a:pt x="3608" y="3614"/>
                    <a:pt x="3592" y="4193"/>
                  </a:cubicBezTo>
                  <a:cubicBezTo>
                    <a:pt x="3623" y="4688"/>
                    <a:pt x="3639" y="5142"/>
                    <a:pt x="3639" y="5638"/>
                  </a:cubicBezTo>
                  <a:close/>
                  <a:moveTo>
                    <a:pt x="10341" y="7662"/>
                  </a:moveTo>
                  <a:cubicBezTo>
                    <a:pt x="10341" y="7662"/>
                    <a:pt x="10341" y="7662"/>
                    <a:pt x="10341" y="7662"/>
                  </a:cubicBezTo>
                  <a:cubicBezTo>
                    <a:pt x="10497" y="7662"/>
                    <a:pt x="10652" y="7703"/>
                    <a:pt x="10792" y="7662"/>
                  </a:cubicBezTo>
                  <a:cubicBezTo>
                    <a:pt x="10932" y="7621"/>
                    <a:pt x="10963" y="7538"/>
                    <a:pt x="10979" y="7125"/>
                  </a:cubicBezTo>
                  <a:cubicBezTo>
                    <a:pt x="11010" y="5762"/>
                    <a:pt x="10886" y="4482"/>
                    <a:pt x="10808" y="3160"/>
                  </a:cubicBezTo>
                  <a:cubicBezTo>
                    <a:pt x="10792" y="2954"/>
                    <a:pt x="10761" y="2788"/>
                    <a:pt x="10730" y="2582"/>
                  </a:cubicBezTo>
                  <a:cubicBezTo>
                    <a:pt x="10699" y="2375"/>
                    <a:pt x="10637" y="2251"/>
                    <a:pt x="10559" y="2251"/>
                  </a:cubicBezTo>
                  <a:cubicBezTo>
                    <a:pt x="10481" y="2251"/>
                    <a:pt x="10403" y="2210"/>
                    <a:pt x="10326" y="2251"/>
                  </a:cubicBezTo>
                  <a:cubicBezTo>
                    <a:pt x="10077" y="2334"/>
                    <a:pt x="9813" y="2417"/>
                    <a:pt x="9564" y="2541"/>
                  </a:cubicBezTo>
                  <a:cubicBezTo>
                    <a:pt x="9424" y="2582"/>
                    <a:pt x="9362" y="2747"/>
                    <a:pt x="9362" y="3160"/>
                  </a:cubicBezTo>
                  <a:cubicBezTo>
                    <a:pt x="9362" y="3573"/>
                    <a:pt x="9377" y="4027"/>
                    <a:pt x="9408" y="4440"/>
                  </a:cubicBezTo>
                  <a:cubicBezTo>
                    <a:pt x="9424" y="4977"/>
                    <a:pt x="9455" y="5473"/>
                    <a:pt x="9470" y="6010"/>
                  </a:cubicBezTo>
                  <a:cubicBezTo>
                    <a:pt x="9470" y="6216"/>
                    <a:pt x="9470" y="6423"/>
                    <a:pt x="9486" y="6629"/>
                  </a:cubicBezTo>
                  <a:cubicBezTo>
                    <a:pt x="9517" y="7331"/>
                    <a:pt x="9626" y="7621"/>
                    <a:pt x="9890" y="7703"/>
                  </a:cubicBezTo>
                  <a:cubicBezTo>
                    <a:pt x="10030" y="7703"/>
                    <a:pt x="10186" y="7662"/>
                    <a:pt x="10341" y="7662"/>
                  </a:cubicBezTo>
                  <a:close/>
                  <a:moveTo>
                    <a:pt x="6702" y="5886"/>
                  </a:moveTo>
                  <a:cubicBezTo>
                    <a:pt x="6687" y="5886"/>
                    <a:pt x="6671" y="5886"/>
                    <a:pt x="6671" y="5886"/>
                  </a:cubicBezTo>
                  <a:cubicBezTo>
                    <a:pt x="6702" y="6340"/>
                    <a:pt x="6718" y="6836"/>
                    <a:pt x="6749" y="7290"/>
                  </a:cubicBezTo>
                  <a:cubicBezTo>
                    <a:pt x="6765" y="7620"/>
                    <a:pt x="6842" y="7827"/>
                    <a:pt x="6967" y="7910"/>
                  </a:cubicBezTo>
                  <a:cubicBezTo>
                    <a:pt x="7153" y="7992"/>
                    <a:pt x="7340" y="8157"/>
                    <a:pt x="7527" y="8199"/>
                  </a:cubicBezTo>
                  <a:cubicBezTo>
                    <a:pt x="7651" y="8240"/>
                    <a:pt x="7791" y="8240"/>
                    <a:pt x="7931" y="8199"/>
                  </a:cubicBezTo>
                  <a:cubicBezTo>
                    <a:pt x="8117" y="8157"/>
                    <a:pt x="8195" y="7868"/>
                    <a:pt x="8211" y="7373"/>
                  </a:cubicBezTo>
                  <a:cubicBezTo>
                    <a:pt x="8211" y="7207"/>
                    <a:pt x="8211" y="7084"/>
                    <a:pt x="8211" y="6918"/>
                  </a:cubicBezTo>
                  <a:cubicBezTo>
                    <a:pt x="8149" y="5762"/>
                    <a:pt x="8086" y="4606"/>
                    <a:pt x="8009" y="3491"/>
                  </a:cubicBezTo>
                  <a:cubicBezTo>
                    <a:pt x="7962" y="2830"/>
                    <a:pt x="7915" y="2747"/>
                    <a:pt x="7667" y="2747"/>
                  </a:cubicBezTo>
                  <a:cubicBezTo>
                    <a:pt x="7371" y="2788"/>
                    <a:pt x="7076" y="2830"/>
                    <a:pt x="6780" y="2912"/>
                  </a:cubicBezTo>
                  <a:cubicBezTo>
                    <a:pt x="6625" y="2954"/>
                    <a:pt x="6578" y="3119"/>
                    <a:pt x="6594" y="3573"/>
                  </a:cubicBezTo>
                  <a:cubicBezTo>
                    <a:pt x="6609" y="4027"/>
                    <a:pt x="6640" y="4482"/>
                    <a:pt x="6671" y="4936"/>
                  </a:cubicBezTo>
                  <a:cubicBezTo>
                    <a:pt x="6671" y="5308"/>
                    <a:pt x="6687" y="5597"/>
                    <a:pt x="6702" y="5886"/>
                  </a:cubicBezTo>
                  <a:close/>
                  <a:moveTo>
                    <a:pt x="12612" y="1880"/>
                  </a:moveTo>
                  <a:cubicBezTo>
                    <a:pt x="12612" y="1880"/>
                    <a:pt x="12612" y="1921"/>
                    <a:pt x="12612" y="1921"/>
                  </a:cubicBezTo>
                  <a:cubicBezTo>
                    <a:pt x="12441" y="1921"/>
                    <a:pt x="12270" y="1880"/>
                    <a:pt x="12098" y="1921"/>
                  </a:cubicBezTo>
                  <a:cubicBezTo>
                    <a:pt x="11881" y="1962"/>
                    <a:pt x="11865" y="2045"/>
                    <a:pt x="11881" y="2582"/>
                  </a:cubicBezTo>
                  <a:cubicBezTo>
                    <a:pt x="11896" y="3532"/>
                    <a:pt x="11927" y="4482"/>
                    <a:pt x="11959" y="5432"/>
                  </a:cubicBezTo>
                  <a:cubicBezTo>
                    <a:pt x="11974" y="5762"/>
                    <a:pt x="11990" y="6092"/>
                    <a:pt x="12021" y="6423"/>
                  </a:cubicBezTo>
                  <a:cubicBezTo>
                    <a:pt x="12067" y="7084"/>
                    <a:pt x="12176" y="7331"/>
                    <a:pt x="12441" y="7331"/>
                  </a:cubicBezTo>
                  <a:cubicBezTo>
                    <a:pt x="12674" y="7331"/>
                    <a:pt x="12923" y="7249"/>
                    <a:pt x="13156" y="7125"/>
                  </a:cubicBezTo>
                  <a:cubicBezTo>
                    <a:pt x="13389" y="7001"/>
                    <a:pt x="13467" y="6712"/>
                    <a:pt x="13436" y="6092"/>
                  </a:cubicBezTo>
                  <a:cubicBezTo>
                    <a:pt x="13389" y="5101"/>
                    <a:pt x="13327" y="4110"/>
                    <a:pt x="13280" y="3078"/>
                  </a:cubicBezTo>
                  <a:cubicBezTo>
                    <a:pt x="13265" y="2830"/>
                    <a:pt x="13234" y="2582"/>
                    <a:pt x="13218" y="2334"/>
                  </a:cubicBezTo>
                  <a:cubicBezTo>
                    <a:pt x="13187" y="2004"/>
                    <a:pt x="13109" y="1838"/>
                    <a:pt x="13000" y="1838"/>
                  </a:cubicBezTo>
                  <a:cubicBezTo>
                    <a:pt x="12860" y="1880"/>
                    <a:pt x="12736" y="1880"/>
                    <a:pt x="12612" y="1880"/>
                  </a:cubicBezTo>
                  <a:close/>
                  <a:moveTo>
                    <a:pt x="16188" y="6918"/>
                  </a:moveTo>
                  <a:cubicBezTo>
                    <a:pt x="16484" y="6794"/>
                    <a:pt x="16779" y="6712"/>
                    <a:pt x="17059" y="6588"/>
                  </a:cubicBezTo>
                  <a:cubicBezTo>
                    <a:pt x="17121" y="6547"/>
                    <a:pt x="17168" y="6505"/>
                    <a:pt x="17215" y="6423"/>
                  </a:cubicBezTo>
                  <a:cubicBezTo>
                    <a:pt x="17308" y="6299"/>
                    <a:pt x="17370" y="6051"/>
                    <a:pt x="17339" y="5803"/>
                  </a:cubicBezTo>
                  <a:cubicBezTo>
                    <a:pt x="17246" y="4977"/>
                    <a:pt x="17184" y="4151"/>
                    <a:pt x="16981" y="3449"/>
                  </a:cubicBezTo>
                  <a:cubicBezTo>
                    <a:pt x="16873" y="3077"/>
                    <a:pt x="16717" y="2788"/>
                    <a:pt x="16530" y="2706"/>
                  </a:cubicBezTo>
                  <a:cubicBezTo>
                    <a:pt x="16313" y="2582"/>
                    <a:pt x="16111" y="2417"/>
                    <a:pt x="15893" y="2293"/>
                  </a:cubicBezTo>
                  <a:cubicBezTo>
                    <a:pt x="15722" y="2210"/>
                    <a:pt x="15675" y="2375"/>
                    <a:pt x="15691" y="2871"/>
                  </a:cubicBezTo>
                  <a:cubicBezTo>
                    <a:pt x="15722" y="3573"/>
                    <a:pt x="15737" y="4275"/>
                    <a:pt x="15722" y="4977"/>
                  </a:cubicBezTo>
                  <a:cubicBezTo>
                    <a:pt x="15706" y="5390"/>
                    <a:pt x="15768" y="5845"/>
                    <a:pt x="15800" y="6216"/>
                  </a:cubicBezTo>
                  <a:cubicBezTo>
                    <a:pt x="15877" y="6712"/>
                    <a:pt x="16002" y="6960"/>
                    <a:pt x="16188" y="6918"/>
                  </a:cubicBezTo>
                  <a:close/>
                  <a:moveTo>
                    <a:pt x="9082" y="7620"/>
                  </a:moveTo>
                  <a:cubicBezTo>
                    <a:pt x="9051" y="6629"/>
                    <a:pt x="9019" y="5803"/>
                    <a:pt x="8988" y="4977"/>
                  </a:cubicBezTo>
                  <a:cubicBezTo>
                    <a:pt x="8988" y="4936"/>
                    <a:pt x="8973" y="4895"/>
                    <a:pt x="8973" y="4812"/>
                  </a:cubicBezTo>
                  <a:cubicBezTo>
                    <a:pt x="8926" y="4234"/>
                    <a:pt x="8879" y="3697"/>
                    <a:pt x="8817" y="3119"/>
                  </a:cubicBezTo>
                  <a:cubicBezTo>
                    <a:pt x="8802" y="3036"/>
                    <a:pt x="8786" y="2912"/>
                    <a:pt x="8755" y="2871"/>
                  </a:cubicBezTo>
                  <a:cubicBezTo>
                    <a:pt x="8662" y="2747"/>
                    <a:pt x="8522" y="2912"/>
                    <a:pt x="8506" y="3160"/>
                  </a:cubicBezTo>
                  <a:cubicBezTo>
                    <a:pt x="8491" y="3325"/>
                    <a:pt x="8506" y="3532"/>
                    <a:pt x="8522" y="3697"/>
                  </a:cubicBezTo>
                  <a:cubicBezTo>
                    <a:pt x="8631" y="4606"/>
                    <a:pt x="8693" y="5514"/>
                    <a:pt x="8740" y="6464"/>
                  </a:cubicBezTo>
                  <a:cubicBezTo>
                    <a:pt x="8771" y="6918"/>
                    <a:pt x="8848" y="7331"/>
                    <a:pt x="8911" y="7744"/>
                  </a:cubicBezTo>
                  <a:cubicBezTo>
                    <a:pt x="8926" y="7786"/>
                    <a:pt x="8973" y="7827"/>
                    <a:pt x="9004" y="7827"/>
                  </a:cubicBezTo>
                  <a:cubicBezTo>
                    <a:pt x="9019" y="7827"/>
                    <a:pt x="9051" y="7744"/>
                    <a:pt x="9066" y="7662"/>
                  </a:cubicBezTo>
                  <a:cubicBezTo>
                    <a:pt x="9097" y="7579"/>
                    <a:pt x="9097" y="7497"/>
                    <a:pt x="9082" y="7620"/>
                  </a:cubicBezTo>
                  <a:close/>
                  <a:moveTo>
                    <a:pt x="11523" y="4482"/>
                  </a:moveTo>
                  <a:cubicBezTo>
                    <a:pt x="11476" y="3862"/>
                    <a:pt x="11430" y="3160"/>
                    <a:pt x="11383" y="2458"/>
                  </a:cubicBezTo>
                  <a:cubicBezTo>
                    <a:pt x="11383" y="2417"/>
                    <a:pt x="11352" y="2334"/>
                    <a:pt x="11321" y="2334"/>
                  </a:cubicBezTo>
                  <a:cubicBezTo>
                    <a:pt x="11305" y="2334"/>
                    <a:pt x="11274" y="2417"/>
                    <a:pt x="11274" y="2458"/>
                  </a:cubicBezTo>
                  <a:cubicBezTo>
                    <a:pt x="11274" y="3201"/>
                    <a:pt x="11337" y="3903"/>
                    <a:pt x="11430" y="4564"/>
                  </a:cubicBezTo>
                  <a:cubicBezTo>
                    <a:pt x="11430" y="4606"/>
                    <a:pt x="11461" y="4647"/>
                    <a:pt x="11476" y="4606"/>
                  </a:cubicBezTo>
                  <a:cubicBezTo>
                    <a:pt x="11492" y="4647"/>
                    <a:pt x="11508" y="4606"/>
                    <a:pt x="11523" y="4482"/>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sp>
          <p:nvSpPr>
            <p:cNvPr id="100" name="Shape">
              <a:extLst>
                <a:ext uri="{FF2B5EF4-FFF2-40B4-BE49-F238E27FC236}">
                  <a16:creationId xmlns:a16="http://schemas.microsoft.com/office/drawing/2014/main" id="{A5E28EB1-690C-1E4A-A3E8-9BF0B129465B}"/>
                </a:ext>
              </a:extLst>
            </p:cNvPr>
            <p:cNvSpPr/>
            <p:nvPr/>
          </p:nvSpPr>
          <p:spPr>
            <a:xfrm>
              <a:off x="4991099" y="8864599"/>
              <a:ext cx="241814" cy="216969"/>
            </a:xfrm>
            <a:custGeom>
              <a:avLst/>
              <a:gdLst/>
              <a:ahLst/>
              <a:cxnLst>
                <a:cxn ang="0">
                  <a:pos x="wd2" y="hd2"/>
                </a:cxn>
                <a:cxn ang="5400000">
                  <a:pos x="wd2" y="hd2"/>
                </a:cxn>
                <a:cxn ang="10800000">
                  <a:pos x="wd2" y="hd2"/>
                </a:cxn>
                <a:cxn ang="16200000">
                  <a:pos x="wd2" y="hd2"/>
                </a:cxn>
              </a:cxnLst>
              <a:rect l="0" t="0" r="r" b="b"/>
              <a:pathLst>
                <a:path w="21420" h="20501" extrusionOk="0">
                  <a:moveTo>
                    <a:pt x="11714" y="20501"/>
                  </a:moveTo>
                  <a:cubicBezTo>
                    <a:pt x="10589" y="20381"/>
                    <a:pt x="9464" y="20381"/>
                    <a:pt x="8451" y="20141"/>
                  </a:cubicBezTo>
                  <a:cubicBezTo>
                    <a:pt x="6876" y="19901"/>
                    <a:pt x="5413" y="19181"/>
                    <a:pt x="4288" y="17861"/>
                  </a:cubicBezTo>
                  <a:cubicBezTo>
                    <a:pt x="3501" y="17021"/>
                    <a:pt x="2714" y="16061"/>
                    <a:pt x="1926" y="15101"/>
                  </a:cubicBezTo>
                  <a:cubicBezTo>
                    <a:pt x="464" y="13421"/>
                    <a:pt x="-99" y="11381"/>
                    <a:pt x="13" y="9221"/>
                  </a:cubicBezTo>
                  <a:cubicBezTo>
                    <a:pt x="126" y="7301"/>
                    <a:pt x="1026" y="5621"/>
                    <a:pt x="2263" y="4061"/>
                  </a:cubicBezTo>
                  <a:cubicBezTo>
                    <a:pt x="5976" y="-499"/>
                    <a:pt x="12726" y="-1099"/>
                    <a:pt x="16888" y="1661"/>
                  </a:cubicBezTo>
                  <a:cubicBezTo>
                    <a:pt x="19138" y="3101"/>
                    <a:pt x="21163" y="5141"/>
                    <a:pt x="21276" y="8381"/>
                  </a:cubicBezTo>
                  <a:cubicBezTo>
                    <a:pt x="21276" y="9581"/>
                    <a:pt x="21501" y="10781"/>
                    <a:pt x="21388" y="11861"/>
                  </a:cubicBezTo>
                  <a:cubicBezTo>
                    <a:pt x="21163" y="13901"/>
                    <a:pt x="20151" y="15581"/>
                    <a:pt x="18801" y="17021"/>
                  </a:cubicBezTo>
                  <a:cubicBezTo>
                    <a:pt x="16776" y="19301"/>
                    <a:pt x="14526" y="20501"/>
                    <a:pt x="11714" y="20501"/>
                  </a:cubicBezTo>
                  <a:close/>
                  <a:moveTo>
                    <a:pt x="9576" y="16421"/>
                  </a:moveTo>
                  <a:cubicBezTo>
                    <a:pt x="13064" y="16661"/>
                    <a:pt x="16326" y="14381"/>
                    <a:pt x="17339" y="11141"/>
                  </a:cubicBezTo>
                  <a:cubicBezTo>
                    <a:pt x="17789" y="9701"/>
                    <a:pt x="17676" y="8381"/>
                    <a:pt x="17114" y="7061"/>
                  </a:cubicBezTo>
                  <a:cubicBezTo>
                    <a:pt x="15989" y="4661"/>
                    <a:pt x="13401" y="3461"/>
                    <a:pt x="10926" y="4061"/>
                  </a:cubicBezTo>
                  <a:cubicBezTo>
                    <a:pt x="10589" y="4181"/>
                    <a:pt x="10138" y="4181"/>
                    <a:pt x="9688" y="4181"/>
                  </a:cubicBezTo>
                  <a:cubicBezTo>
                    <a:pt x="6088" y="4301"/>
                    <a:pt x="3388" y="8501"/>
                    <a:pt x="3951" y="12341"/>
                  </a:cubicBezTo>
                  <a:cubicBezTo>
                    <a:pt x="4063" y="13301"/>
                    <a:pt x="4513" y="13901"/>
                    <a:pt x="5188" y="14501"/>
                  </a:cubicBezTo>
                  <a:cubicBezTo>
                    <a:pt x="6538" y="15821"/>
                    <a:pt x="8114" y="16541"/>
                    <a:pt x="9576" y="16421"/>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sp>
          <p:nvSpPr>
            <p:cNvPr id="101" name="Shape">
              <a:extLst>
                <a:ext uri="{FF2B5EF4-FFF2-40B4-BE49-F238E27FC236}">
                  <a16:creationId xmlns:a16="http://schemas.microsoft.com/office/drawing/2014/main" id="{F06DD6B3-2C62-0D44-B0AB-E7A1BC14500D}"/>
                </a:ext>
              </a:extLst>
            </p:cNvPr>
            <p:cNvSpPr/>
            <p:nvPr/>
          </p:nvSpPr>
          <p:spPr>
            <a:xfrm>
              <a:off x="5727700" y="8864599"/>
              <a:ext cx="200537" cy="185724"/>
            </a:xfrm>
            <a:custGeom>
              <a:avLst/>
              <a:gdLst/>
              <a:ahLst/>
              <a:cxnLst>
                <a:cxn ang="0">
                  <a:pos x="wd2" y="hd2"/>
                </a:cxn>
                <a:cxn ang="5400000">
                  <a:pos x="wd2" y="hd2"/>
                </a:cxn>
                <a:cxn ang="10800000">
                  <a:pos x="wd2" y="hd2"/>
                </a:cxn>
                <a:cxn ang="16200000">
                  <a:pos x="wd2" y="hd2"/>
                </a:cxn>
              </a:cxnLst>
              <a:rect l="0" t="0" r="r" b="b"/>
              <a:pathLst>
                <a:path w="20423" h="19379" extrusionOk="0">
                  <a:moveTo>
                    <a:pt x="20399" y="8724"/>
                  </a:moveTo>
                  <a:cubicBezTo>
                    <a:pt x="20528" y="10446"/>
                    <a:pt x="20140" y="12169"/>
                    <a:pt x="19623" y="13759"/>
                  </a:cubicBezTo>
                  <a:cubicBezTo>
                    <a:pt x="19493" y="14157"/>
                    <a:pt x="19235" y="14687"/>
                    <a:pt x="18976" y="15084"/>
                  </a:cubicBezTo>
                  <a:cubicBezTo>
                    <a:pt x="15742" y="18662"/>
                    <a:pt x="10957" y="20915"/>
                    <a:pt x="6171" y="18132"/>
                  </a:cubicBezTo>
                  <a:cubicBezTo>
                    <a:pt x="2032" y="15747"/>
                    <a:pt x="-1072" y="10976"/>
                    <a:pt x="351" y="5676"/>
                  </a:cubicBezTo>
                  <a:cubicBezTo>
                    <a:pt x="1385" y="1700"/>
                    <a:pt x="5136" y="-685"/>
                    <a:pt x="9146" y="375"/>
                  </a:cubicBezTo>
                  <a:cubicBezTo>
                    <a:pt x="9922" y="640"/>
                    <a:pt x="10698" y="640"/>
                    <a:pt x="11474" y="375"/>
                  </a:cubicBezTo>
                  <a:cubicBezTo>
                    <a:pt x="13673" y="-553"/>
                    <a:pt x="15484" y="375"/>
                    <a:pt x="17165" y="1700"/>
                  </a:cubicBezTo>
                  <a:cubicBezTo>
                    <a:pt x="19623" y="3555"/>
                    <a:pt x="20269" y="5146"/>
                    <a:pt x="20399" y="8724"/>
                  </a:cubicBezTo>
                  <a:close/>
                  <a:moveTo>
                    <a:pt x="10310" y="14422"/>
                  </a:moveTo>
                  <a:cubicBezTo>
                    <a:pt x="10569" y="14422"/>
                    <a:pt x="11474" y="14289"/>
                    <a:pt x="12121" y="14024"/>
                  </a:cubicBezTo>
                  <a:cubicBezTo>
                    <a:pt x="14578" y="12964"/>
                    <a:pt x="16260" y="9784"/>
                    <a:pt x="16001" y="7001"/>
                  </a:cubicBezTo>
                  <a:cubicBezTo>
                    <a:pt x="15872" y="5411"/>
                    <a:pt x="14966" y="4086"/>
                    <a:pt x="13414" y="3953"/>
                  </a:cubicBezTo>
                  <a:cubicBezTo>
                    <a:pt x="11991" y="3821"/>
                    <a:pt x="10439" y="3953"/>
                    <a:pt x="9017" y="3423"/>
                  </a:cubicBezTo>
                  <a:cubicBezTo>
                    <a:pt x="8758" y="3291"/>
                    <a:pt x="8370" y="3555"/>
                    <a:pt x="8111" y="3555"/>
                  </a:cubicBezTo>
                  <a:cubicBezTo>
                    <a:pt x="5654" y="4483"/>
                    <a:pt x="3972" y="7133"/>
                    <a:pt x="4490" y="9386"/>
                  </a:cubicBezTo>
                  <a:cubicBezTo>
                    <a:pt x="5007" y="12434"/>
                    <a:pt x="7076" y="14422"/>
                    <a:pt x="10310" y="14422"/>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sp>
          <p:nvSpPr>
            <p:cNvPr id="102" name="Shape">
              <a:extLst>
                <a:ext uri="{FF2B5EF4-FFF2-40B4-BE49-F238E27FC236}">
                  <a16:creationId xmlns:a16="http://schemas.microsoft.com/office/drawing/2014/main" id="{E69E5F43-3C6D-424B-A2F9-1A0B80901CA7}"/>
                </a:ext>
              </a:extLst>
            </p:cNvPr>
            <p:cNvSpPr/>
            <p:nvPr/>
          </p:nvSpPr>
          <p:spPr>
            <a:xfrm>
              <a:off x="5080000" y="8940799"/>
              <a:ext cx="80526" cy="67124"/>
            </a:xfrm>
            <a:custGeom>
              <a:avLst/>
              <a:gdLst/>
              <a:ahLst/>
              <a:cxnLst>
                <a:cxn ang="0">
                  <a:pos x="wd2" y="hd2"/>
                </a:cxn>
                <a:cxn ang="5400000">
                  <a:pos x="wd2" y="hd2"/>
                </a:cxn>
                <a:cxn ang="10800000">
                  <a:pos x="wd2" y="hd2"/>
                </a:cxn>
                <a:cxn ang="16200000">
                  <a:pos x="wd2" y="hd2"/>
                </a:cxn>
              </a:cxnLst>
              <a:rect l="0" t="0" r="r" b="b"/>
              <a:pathLst>
                <a:path w="20141" h="20028" extrusionOk="0">
                  <a:moveTo>
                    <a:pt x="10306" y="20028"/>
                  </a:moveTo>
                  <a:cubicBezTo>
                    <a:pt x="6494" y="20028"/>
                    <a:pt x="1412" y="15860"/>
                    <a:pt x="459" y="12449"/>
                  </a:cubicBezTo>
                  <a:cubicBezTo>
                    <a:pt x="-494" y="9796"/>
                    <a:pt x="141" y="7523"/>
                    <a:pt x="1412" y="5249"/>
                  </a:cubicBezTo>
                  <a:cubicBezTo>
                    <a:pt x="4588" y="323"/>
                    <a:pt x="11577" y="-1572"/>
                    <a:pt x="16341" y="1460"/>
                  </a:cubicBezTo>
                  <a:cubicBezTo>
                    <a:pt x="19518" y="3354"/>
                    <a:pt x="21106" y="8281"/>
                    <a:pt x="19518" y="12070"/>
                  </a:cubicBezTo>
                  <a:cubicBezTo>
                    <a:pt x="17294" y="16618"/>
                    <a:pt x="14118" y="19270"/>
                    <a:pt x="10306" y="20028"/>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sp>
          <p:nvSpPr>
            <p:cNvPr id="103" name="Shape">
              <a:extLst>
                <a:ext uri="{FF2B5EF4-FFF2-40B4-BE49-F238E27FC236}">
                  <a16:creationId xmlns:a16="http://schemas.microsoft.com/office/drawing/2014/main" id="{BD818BFF-8C01-7F49-A3AC-3BBFADED3E5F}"/>
                </a:ext>
              </a:extLst>
            </p:cNvPr>
            <p:cNvSpPr/>
            <p:nvPr/>
          </p:nvSpPr>
          <p:spPr>
            <a:xfrm>
              <a:off x="5803900" y="8928099"/>
              <a:ext cx="57225" cy="54672"/>
            </a:xfrm>
            <a:custGeom>
              <a:avLst/>
              <a:gdLst/>
              <a:ahLst/>
              <a:cxnLst>
                <a:cxn ang="0">
                  <a:pos x="wd2" y="hd2"/>
                </a:cxn>
                <a:cxn ang="5400000">
                  <a:pos x="wd2" y="hd2"/>
                </a:cxn>
                <a:cxn ang="10800000">
                  <a:pos x="wd2" y="hd2"/>
                </a:cxn>
                <a:cxn ang="16200000">
                  <a:pos x="wd2" y="hd2"/>
                </a:cxn>
              </a:cxnLst>
              <a:rect l="0" t="0" r="r" b="b"/>
              <a:pathLst>
                <a:path w="21158" h="21133" extrusionOk="0">
                  <a:moveTo>
                    <a:pt x="21158" y="9327"/>
                  </a:moveTo>
                  <a:cubicBezTo>
                    <a:pt x="21158" y="15218"/>
                    <a:pt x="16932" y="20618"/>
                    <a:pt x="12706" y="21109"/>
                  </a:cubicBezTo>
                  <a:cubicBezTo>
                    <a:pt x="8010" y="21600"/>
                    <a:pt x="497" y="14236"/>
                    <a:pt x="28" y="9327"/>
                  </a:cubicBezTo>
                  <a:cubicBezTo>
                    <a:pt x="-442" y="4418"/>
                    <a:pt x="5193" y="0"/>
                    <a:pt x="11767" y="0"/>
                  </a:cubicBezTo>
                  <a:cubicBezTo>
                    <a:pt x="17401" y="0"/>
                    <a:pt x="21158" y="3436"/>
                    <a:pt x="21158" y="9327"/>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grpSp>
      <p:sp>
        <p:nvSpPr>
          <p:cNvPr id="275" name="Freeform 274">
            <a:extLst>
              <a:ext uri="{FF2B5EF4-FFF2-40B4-BE49-F238E27FC236}">
                <a16:creationId xmlns:a16="http://schemas.microsoft.com/office/drawing/2014/main" id="{70A9F7B8-9796-6D4B-828E-1ACE25B9A552}"/>
              </a:ext>
            </a:extLst>
          </p:cNvPr>
          <p:cNvSpPr/>
          <p:nvPr/>
        </p:nvSpPr>
        <p:spPr>
          <a:xfrm>
            <a:off x="1" y="4811179"/>
            <a:ext cx="850519" cy="1136020"/>
          </a:xfrm>
          <a:custGeom>
            <a:avLst/>
            <a:gdLst>
              <a:gd name="connsiteX0" fmla="*/ 503354 w 850518"/>
              <a:gd name="connsiteY0" fmla="*/ 305699 h 1136020"/>
              <a:gd name="connsiteX1" fmla="*/ 439138 w 850518"/>
              <a:gd name="connsiteY1" fmla="*/ 321438 h 1136020"/>
              <a:gd name="connsiteX2" fmla="*/ 368824 w 850518"/>
              <a:gd name="connsiteY2" fmla="*/ 411134 h 1136020"/>
              <a:gd name="connsiteX3" fmla="*/ 346979 w 850518"/>
              <a:gd name="connsiteY3" fmla="*/ 459667 h 1136020"/>
              <a:gd name="connsiteX4" fmla="*/ 322768 w 850518"/>
              <a:gd name="connsiteY4" fmla="*/ 523886 h 1136020"/>
              <a:gd name="connsiteX5" fmla="*/ 304563 w 850518"/>
              <a:gd name="connsiteY5" fmla="*/ 573577 h 1136020"/>
              <a:gd name="connsiteX6" fmla="*/ 297282 w 850518"/>
              <a:gd name="connsiteY6" fmla="*/ 594211 h 1136020"/>
              <a:gd name="connsiteX7" fmla="*/ 292457 w 850518"/>
              <a:gd name="connsiteY7" fmla="*/ 613582 h 1136020"/>
              <a:gd name="connsiteX8" fmla="*/ 283947 w 850518"/>
              <a:gd name="connsiteY8" fmla="*/ 677801 h 1136020"/>
              <a:gd name="connsiteX9" fmla="*/ 281535 w 850518"/>
              <a:gd name="connsiteY9" fmla="*/ 697225 h 1136020"/>
              <a:gd name="connsiteX10" fmla="*/ 279123 w 850518"/>
              <a:gd name="connsiteY10" fmla="*/ 715385 h 1136020"/>
              <a:gd name="connsiteX11" fmla="*/ 279123 w 850518"/>
              <a:gd name="connsiteY11" fmla="*/ 802660 h 1136020"/>
              <a:gd name="connsiteX12" fmla="*/ 281535 w 850518"/>
              <a:gd name="connsiteY12" fmla="*/ 826926 h 1136020"/>
              <a:gd name="connsiteX13" fmla="*/ 282764 w 850518"/>
              <a:gd name="connsiteY13" fmla="*/ 880249 h 1136020"/>
              <a:gd name="connsiteX14" fmla="*/ 281535 w 850518"/>
              <a:gd name="connsiteY14" fmla="*/ 893567 h 1136020"/>
              <a:gd name="connsiteX15" fmla="*/ 285176 w 850518"/>
              <a:gd name="connsiteY15" fmla="*/ 944521 h 1136020"/>
              <a:gd name="connsiteX16" fmla="*/ 287588 w 850518"/>
              <a:gd name="connsiteY16" fmla="*/ 1026900 h 1136020"/>
              <a:gd name="connsiteX17" fmla="*/ 287588 w 850518"/>
              <a:gd name="connsiteY17" fmla="*/ 1048745 h 1136020"/>
              <a:gd name="connsiteX18" fmla="*/ 302151 w 850518"/>
              <a:gd name="connsiteY18" fmla="*/ 1069327 h 1136020"/>
              <a:gd name="connsiteX19" fmla="*/ 382159 w 850518"/>
              <a:gd name="connsiteY19" fmla="*/ 1088751 h 1136020"/>
              <a:gd name="connsiteX20" fmla="*/ 486379 w 850518"/>
              <a:gd name="connsiteY20" fmla="*/ 1097226 h 1136020"/>
              <a:gd name="connsiteX21" fmla="*/ 663369 w 850518"/>
              <a:gd name="connsiteY21" fmla="*/ 1073012 h 1136020"/>
              <a:gd name="connsiteX22" fmla="*/ 687581 w 850518"/>
              <a:gd name="connsiteY22" fmla="*/ 1068116 h 1136020"/>
              <a:gd name="connsiteX23" fmla="*/ 753071 w 850518"/>
              <a:gd name="connsiteY23" fmla="*/ 1053588 h 1136020"/>
              <a:gd name="connsiteX24" fmla="*/ 797899 w 850518"/>
              <a:gd name="connsiteY24" fmla="*/ 1029374 h 1136020"/>
              <a:gd name="connsiteX25" fmla="*/ 811234 w 850518"/>
              <a:gd name="connsiteY25" fmla="*/ 985737 h 1136020"/>
              <a:gd name="connsiteX26" fmla="*/ 799128 w 850518"/>
              <a:gd name="connsiteY26" fmla="*/ 931151 h 1136020"/>
              <a:gd name="connsiteX27" fmla="*/ 789434 w 850518"/>
              <a:gd name="connsiteY27" fmla="*/ 846297 h 1136020"/>
              <a:gd name="connsiteX28" fmla="*/ 782152 w 850518"/>
              <a:gd name="connsiteY28" fmla="*/ 792974 h 1136020"/>
              <a:gd name="connsiteX29" fmla="*/ 767589 w 850518"/>
              <a:gd name="connsiteY29" fmla="*/ 711753 h 1136020"/>
              <a:gd name="connsiteX30" fmla="*/ 744560 w 850518"/>
              <a:gd name="connsiteY30" fmla="*/ 573577 h 1136020"/>
              <a:gd name="connsiteX31" fmla="*/ 711838 w 850518"/>
              <a:gd name="connsiteY31" fmla="*/ 481459 h 1136020"/>
              <a:gd name="connsiteX32" fmla="*/ 700916 w 850518"/>
              <a:gd name="connsiteY32" fmla="*/ 462088 h 1136020"/>
              <a:gd name="connsiteX33" fmla="*/ 653676 w 850518"/>
              <a:gd name="connsiteY33" fmla="*/ 380867 h 1136020"/>
              <a:gd name="connsiteX34" fmla="*/ 635471 w 850518"/>
              <a:gd name="connsiteY34" fmla="*/ 361443 h 1136020"/>
              <a:gd name="connsiteX35" fmla="*/ 614855 w 850518"/>
              <a:gd name="connsiteY35" fmla="*/ 344493 h 1136020"/>
              <a:gd name="connsiteX36" fmla="*/ 532435 w 850518"/>
              <a:gd name="connsiteY36" fmla="*/ 308120 h 1136020"/>
              <a:gd name="connsiteX37" fmla="*/ 503354 w 850518"/>
              <a:gd name="connsiteY37" fmla="*/ 305699 h 1136020"/>
              <a:gd name="connsiteX38" fmla="*/ 363955 w 850518"/>
              <a:gd name="connsiteY38" fmla="*/ 283854 h 1136020"/>
              <a:gd name="connsiteX39" fmla="*/ 346979 w 850518"/>
              <a:gd name="connsiteY39" fmla="*/ 289960 h 1136020"/>
              <a:gd name="connsiteX40" fmla="*/ 282764 w 850518"/>
              <a:gd name="connsiteY40" fmla="*/ 328754 h 1136020"/>
              <a:gd name="connsiteX41" fmla="*/ 216091 w 850518"/>
              <a:gd name="connsiteY41" fmla="*/ 413555 h 1136020"/>
              <a:gd name="connsiteX42" fmla="*/ 210038 w 850518"/>
              <a:gd name="connsiteY42" fmla="*/ 423293 h 1136020"/>
              <a:gd name="connsiteX43" fmla="*/ 171217 w 850518"/>
              <a:gd name="connsiteY43" fmla="*/ 508147 h 1136020"/>
              <a:gd name="connsiteX44" fmla="*/ 148189 w 850518"/>
              <a:gd name="connsiteY44" fmla="*/ 572366 h 1136020"/>
              <a:gd name="connsiteX45" fmla="*/ 147006 w 850518"/>
              <a:gd name="connsiteY45" fmla="*/ 575998 h 1136020"/>
              <a:gd name="connsiteX46" fmla="*/ 136083 w 850518"/>
              <a:gd name="connsiteY46" fmla="*/ 617214 h 1136020"/>
              <a:gd name="connsiteX47" fmla="*/ 126389 w 850518"/>
              <a:gd name="connsiteY47" fmla="*/ 671748 h 1136020"/>
              <a:gd name="connsiteX48" fmla="*/ 107002 w 850518"/>
              <a:gd name="connsiteY48" fmla="*/ 749337 h 1136020"/>
              <a:gd name="connsiteX49" fmla="*/ 98491 w 850518"/>
              <a:gd name="connsiteY49" fmla="*/ 809977 h 1136020"/>
              <a:gd name="connsiteX50" fmla="*/ 104589 w 850518"/>
              <a:gd name="connsiteY50" fmla="*/ 831769 h 1136020"/>
              <a:gd name="connsiteX51" fmla="*/ 151830 w 850518"/>
              <a:gd name="connsiteY51" fmla="*/ 925097 h 1136020"/>
              <a:gd name="connsiteX52" fmla="*/ 228197 w 850518"/>
              <a:gd name="connsiteY52" fmla="*/ 1026900 h 1136020"/>
              <a:gd name="connsiteX53" fmla="*/ 245172 w 850518"/>
              <a:gd name="connsiteY53" fmla="*/ 1041481 h 1136020"/>
              <a:gd name="connsiteX54" fmla="*/ 258507 w 850518"/>
              <a:gd name="connsiteY54" fmla="*/ 1033006 h 1136020"/>
              <a:gd name="connsiteX55" fmla="*/ 250042 w 850518"/>
              <a:gd name="connsiteY55" fmla="*/ 928729 h 1136020"/>
              <a:gd name="connsiteX56" fmla="*/ 247584 w 850518"/>
              <a:gd name="connsiteY56" fmla="*/ 880249 h 1136020"/>
              <a:gd name="connsiteX57" fmla="*/ 246401 w 850518"/>
              <a:gd name="connsiteY57" fmla="*/ 824505 h 1136020"/>
              <a:gd name="connsiteX58" fmla="*/ 246401 w 850518"/>
              <a:gd name="connsiteY58" fmla="*/ 715385 h 1136020"/>
              <a:gd name="connsiteX59" fmla="*/ 246401 w 850518"/>
              <a:gd name="connsiteY59" fmla="*/ 712964 h 1136020"/>
              <a:gd name="connsiteX60" fmla="*/ 251225 w 850518"/>
              <a:gd name="connsiteY60" fmla="*/ 662062 h 1136020"/>
              <a:gd name="connsiteX61" fmla="*/ 251225 w 850518"/>
              <a:gd name="connsiteY61" fmla="*/ 653587 h 1136020"/>
              <a:gd name="connsiteX62" fmla="*/ 260919 w 850518"/>
              <a:gd name="connsiteY62" fmla="*/ 577209 h 1136020"/>
              <a:gd name="connsiteX63" fmla="*/ 274253 w 850518"/>
              <a:gd name="connsiteY63" fmla="*/ 534782 h 1136020"/>
              <a:gd name="connsiteX64" fmla="*/ 290045 w 850518"/>
              <a:gd name="connsiteY64" fmla="*/ 488723 h 1136020"/>
              <a:gd name="connsiteX65" fmla="*/ 303380 w 850518"/>
              <a:gd name="connsiteY65" fmla="*/ 455982 h 1136020"/>
              <a:gd name="connsiteX66" fmla="*/ 337286 w 850518"/>
              <a:gd name="connsiteY66" fmla="*/ 378445 h 1136020"/>
              <a:gd name="connsiteX67" fmla="*/ 344567 w 850518"/>
              <a:gd name="connsiteY67" fmla="*/ 362654 h 1136020"/>
              <a:gd name="connsiteX68" fmla="*/ 340926 w 850518"/>
              <a:gd name="connsiteY68" fmla="*/ 359022 h 1136020"/>
              <a:gd name="connsiteX69" fmla="*/ 330004 w 850518"/>
              <a:gd name="connsiteY69" fmla="*/ 366286 h 1136020"/>
              <a:gd name="connsiteX70" fmla="*/ 283947 w 850518"/>
              <a:gd name="connsiteY70" fmla="*/ 420872 h 1136020"/>
              <a:gd name="connsiteX71" fmla="*/ 247584 w 850518"/>
              <a:gd name="connsiteY71" fmla="*/ 492355 h 1136020"/>
              <a:gd name="connsiteX72" fmla="*/ 224556 w 850518"/>
              <a:gd name="connsiteY72" fmla="*/ 568734 h 1136020"/>
              <a:gd name="connsiteX73" fmla="*/ 220915 w 850518"/>
              <a:gd name="connsiteY73" fmla="*/ 585683 h 1136020"/>
              <a:gd name="connsiteX74" fmla="*/ 212450 w 850518"/>
              <a:gd name="connsiteY74" fmla="*/ 642691 h 1136020"/>
              <a:gd name="connsiteX75" fmla="*/ 201527 w 850518"/>
              <a:gd name="connsiteY75" fmla="*/ 710542 h 1136020"/>
              <a:gd name="connsiteX76" fmla="*/ 195474 w 850518"/>
              <a:gd name="connsiteY76" fmla="*/ 727545 h 1136020"/>
              <a:gd name="connsiteX77" fmla="*/ 174858 w 850518"/>
              <a:gd name="connsiteY77" fmla="*/ 737230 h 1136020"/>
              <a:gd name="connsiteX78" fmla="*/ 160340 w 850518"/>
              <a:gd name="connsiteY78" fmla="*/ 722702 h 1136020"/>
              <a:gd name="connsiteX79" fmla="*/ 161523 w 850518"/>
              <a:gd name="connsiteY79" fmla="*/ 693593 h 1136020"/>
              <a:gd name="connsiteX80" fmla="*/ 187009 w 850518"/>
              <a:gd name="connsiteY80" fmla="*/ 550574 h 1136020"/>
              <a:gd name="connsiteX81" fmla="*/ 193062 w 850518"/>
              <a:gd name="connsiteY81" fmla="*/ 527518 h 1136020"/>
              <a:gd name="connsiteX82" fmla="*/ 224556 w 850518"/>
              <a:gd name="connsiteY82" fmla="*/ 445086 h 1136020"/>
              <a:gd name="connsiteX83" fmla="*/ 265788 w 850518"/>
              <a:gd name="connsiteY83" fmla="*/ 379656 h 1136020"/>
              <a:gd name="connsiteX84" fmla="*/ 304563 w 850518"/>
              <a:gd name="connsiteY84" fmla="*/ 339651 h 1136020"/>
              <a:gd name="connsiteX85" fmla="*/ 366412 w 850518"/>
              <a:gd name="connsiteY85" fmla="*/ 292381 h 1136020"/>
              <a:gd name="connsiteX86" fmla="*/ 373649 w 850518"/>
              <a:gd name="connsiteY86" fmla="*/ 283854 h 1136020"/>
              <a:gd name="connsiteX87" fmla="*/ 363955 w 850518"/>
              <a:gd name="connsiteY87" fmla="*/ 283854 h 1136020"/>
              <a:gd name="connsiteX88" fmla="*/ 474273 w 850518"/>
              <a:gd name="connsiteY88" fmla="*/ 185683 h 1136020"/>
              <a:gd name="connsiteX89" fmla="*/ 454885 w 850518"/>
              <a:gd name="connsiteY89" fmla="*/ 194157 h 1136020"/>
              <a:gd name="connsiteX90" fmla="*/ 452427 w 850518"/>
              <a:gd name="connsiteY90" fmla="*/ 201474 h 1136020"/>
              <a:gd name="connsiteX91" fmla="*/ 458526 w 850518"/>
              <a:gd name="connsiteY91" fmla="*/ 203896 h 1136020"/>
              <a:gd name="connsiteX92" fmla="*/ 493660 w 850518"/>
              <a:gd name="connsiteY92" fmla="*/ 202685 h 1136020"/>
              <a:gd name="connsiteX93" fmla="*/ 500942 w 850518"/>
              <a:gd name="connsiteY93" fmla="*/ 199053 h 1136020"/>
              <a:gd name="connsiteX94" fmla="*/ 496072 w 850518"/>
              <a:gd name="connsiteY94" fmla="*/ 192947 h 1136020"/>
              <a:gd name="connsiteX95" fmla="*/ 474273 w 850518"/>
              <a:gd name="connsiteY95" fmla="*/ 185683 h 1136020"/>
              <a:gd name="connsiteX96" fmla="*/ 305792 w 850518"/>
              <a:gd name="connsiteY96" fmla="*/ 142045 h 1136020"/>
              <a:gd name="connsiteX97" fmla="*/ 260919 w 850518"/>
              <a:gd name="connsiteY97" fmla="*/ 156626 h 1136020"/>
              <a:gd name="connsiteX98" fmla="*/ 246401 w 850518"/>
              <a:gd name="connsiteY98" fmla="*/ 175997 h 1136020"/>
              <a:gd name="connsiteX99" fmla="*/ 251225 w 850518"/>
              <a:gd name="connsiteY99" fmla="*/ 191736 h 1136020"/>
              <a:gd name="connsiteX100" fmla="*/ 281535 w 850518"/>
              <a:gd name="connsiteY100" fmla="*/ 211160 h 1136020"/>
              <a:gd name="connsiteX101" fmla="*/ 294870 w 850518"/>
              <a:gd name="connsiteY101" fmla="*/ 208738 h 1136020"/>
              <a:gd name="connsiteX102" fmla="*/ 319127 w 850518"/>
              <a:gd name="connsiteY102" fmla="*/ 156626 h 1136020"/>
              <a:gd name="connsiteX103" fmla="*/ 313074 w 850518"/>
              <a:gd name="connsiteY103" fmla="*/ 144467 h 1136020"/>
              <a:gd name="connsiteX104" fmla="*/ 305792 w 850518"/>
              <a:gd name="connsiteY104" fmla="*/ 142045 h 1136020"/>
              <a:gd name="connsiteX105" fmla="*/ 462167 w 850518"/>
              <a:gd name="connsiteY105" fmla="*/ 112989 h 1136020"/>
              <a:gd name="connsiteX106" fmla="*/ 422163 w 850518"/>
              <a:gd name="connsiteY106" fmla="*/ 125096 h 1136020"/>
              <a:gd name="connsiteX107" fmla="*/ 388212 w 850518"/>
              <a:gd name="connsiteY107" fmla="*/ 150520 h 1136020"/>
              <a:gd name="connsiteX108" fmla="*/ 345796 w 850518"/>
              <a:gd name="connsiteY108" fmla="*/ 207528 h 1136020"/>
              <a:gd name="connsiteX109" fmla="*/ 344567 w 850518"/>
              <a:gd name="connsiteY109" fmla="*/ 219635 h 1136020"/>
              <a:gd name="connsiteX110" fmla="*/ 357902 w 850518"/>
              <a:gd name="connsiteY110" fmla="*/ 216002 h 1136020"/>
              <a:gd name="connsiteX111" fmla="*/ 365184 w 850518"/>
              <a:gd name="connsiteY111" fmla="*/ 205106 h 1136020"/>
              <a:gd name="connsiteX112" fmla="*/ 388212 w 850518"/>
              <a:gd name="connsiteY112" fmla="*/ 178419 h 1136020"/>
              <a:gd name="connsiteX113" fmla="*/ 410012 w 850518"/>
              <a:gd name="connsiteY113" fmla="*/ 162680 h 1136020"/>
              <a:gd name="connsiteX114" fmla="*/ 429399 w 850518"/>
              <a:gd name="connsiteY114" fmla="*/ 151731 h 1136020"/>
              <a:gd name="connsiteX115" fmla="*/ 473044 w 850518"/>
              <a:gd name="connsiteY115" fmla="*/ 135992 h 1136020"/>
              <a:gd name="connsiteX116" fmla="*/ 498530 w 850518"/>
              <a:gd name="connsiteY116" fmla="*/ 137202 h 1136020"/>
              <a:gd name="connsiteX117" fmla="*/ 521558 w 850518"/>
              <a:gd name="connsiteY117" fmla="*/ 154205 h 1136020"/>
              <a:gd name="connsiteX118" fmla="*/ 565157 w 850518"/>
              <a:gd name="connsiteY118" fmla="*/ 212370 h 1136020"/>
              <a:gd name="connsiteX119" fmla="*/ 567615 w 850518"/>
              <a:gd name="connsiteY119" fmla="*/ 216002 h 1136020"/>
              <a:gd name="connsiteX120" fmla="*/ 571256 w 850518"/>
              <a:gd name="connsiteY120" fmla="*/ 217213 h 1136020"/>
              <a:gd name="connsiteX121" fmla="*/ 574897 w 850518"/>
              <a:gd name="connsiteY121" fmla="*/ 214792 h 1136020"/>
              <a:gd name="connsiteX122" fmla="*/ 577309 w 850518"/>
              <a:gd name="connsiteY122" fmla="*/ 206317 h 1136020"/>
              <a:gd name="connsiteX123" fmla="*/ 566386 w 850518"/>
              <a:gd name="connsiteY123" fmla="*/ 173576 h 1136020"/>
              <a:gd name="connsiteX124" fmla="*/ 544587 w 850518"/>
              <a:gd name="connsiteY124" fmla="*/ 145677 h 1136020"/>
              <a:gd name="connsiteX125" fmla="*/ 466991 w 850518"/>
              <a:gd name="connsiteY125" fmla="*/ 112989 h 1136020"/>
              <a:gd name="connsiteX126" fmla="*/ 462167 w 850518"/>
              <a:gd name="connsiteY126" fmla="*/ 112989 h 1136020"/>
              <a:gd name="connsiteX127" fmla="*/ 306975 w 850518"/>
              <a:gd name="connsiteY127" fmla="*/ 41453 h 1136020"/>
              <a:gd name="connsiteX128" fmla="*/ 292457 w 850518"/>
              <a:gd name="connsiteY128" fmla="*/ 43874 h 1136020"/>
              <a:gd name="connsiteX129" fmla="*/ 234249 w 850518"/>
              <a:gd name="connsiteY129" fmla="*/ 76615 h 1136020"/>
              <a:gd name="connsiteX130" fmla="*/ 182140 w 850518"/>
              <a:gd name="connsiteY130" fmla="*/ 148099 h 1136020"/>
              <a:gd name="connsiteX131" fmla="*/ 182140 w 850518"/>
              <a:gd name="connsiteY131" fmla="*/ 157837 h 1136020"/>
              <a:gd name="connsiteX132" fmla="*/ 191834 w 850518"/>
              <a:gd name="connsiteY132" fmla="*/ 155415 h 1136020"/>
              <a:gd name="connsiteX133" fmla="*/ 201527 w 850518"/>
              <a:gd name="connsiteY133" fmla="*/ 145677 h 1136020"/>
              <a:gd name="connsiteX134" fmla="*/ 242760 w 850518"/>
              <a:gd name="connsiteY134" fmla="*/ 109357 h 1136020"/>
              <a:gd name="connsiteX135" fmla="*/ 353078 w 850518"/>
              <a:gd name="connsiteY135" fmla="*/ 108093 h 1136020"/>
              <a:gd name="connsiteX136" fmla="*/ 373649 w 850518"/>
              <a:gd name="connsiteY136" fmla="*/ 106883 h 1136020"/>
              <a:gd name="connsiteX137" fmla="*/ 391853 w 850518"/>
              <a:gd name="connsiteY137" fmla="*/ 89933 h 1136020"/>
              <a:gd name="connsiteX138" fmla="*/ 390624 w 850518"/>
              <a:gd name="connsiteY138" fmla="*/ 74194 h 1136020"/>
              <a:gd name="connsiteX139" fmla="*/ 323951 w 850518"/>
              <a:gd name="connsiteY139" fmla="*/ 42664 h 1136020"/>
              <a:gd name="connsiteX140" fmla="*/ 306975 w 850518"/>
              <a:gd name="connsiteY140" fmla="*/ 41453 h 1136020"/>
              <a:gd name="connsiteX141" fmla="*/ 298511 w 850518"/>
              <a:gd name="connsiteY141" fmla="*/ 237 h 1136020"/>
              <a:gd name="connsiteX142" fmla="*/ 336102 w 850518"/>
              <a:gd name="connsiteY142" fmla="*/ 6290 h 1136020"/>
              <a:gd name="connsiteX143" fmla="*/ 417293 w 850518"/>
              <a:gd name="connsiteY143" fmla="*/ 42664 h 1136020"/>
              <a:gd name="connsiteX144" fmla="*/ 485195 w 850518"/>
              <a:gd name="connsiteY144" fmla="*/ 62035 h 1136020"/>
              <a:gd name="connsiteX145" fmla="*/ 579721 w 850518"/>
              <a:gd name="connsiteY145" fmla="*/ 109357 h 1136020"/>
              <a:gd name="connsiteX146" fmla="*/ 622137 w 850518"/>
              <a:gd name="connsiteY146" fmla="*/ 166312 h 1136020"/>
              <a:gd name="connsiteX147" fmla="*/ 628190 w 850518"/>
              <a:gd name="connsiteY147" fmla="*/ 184472 h 1136020"/>
              <a:gd name="connsiteX148" fmla="*/ 635471 w 850518"/>
              <a:gd name="connsiteY148" fmla="*/ 252376 h 1136020"/>
              <a:gd name="connsiteX149" fmla="*/ 641524 w 850518"/>
              <a:gd name="connsiteY149" fmla="*/ 263272 h 1136020"/>
              <a:gd name="connsiteX150" fmla="*/ 692451 w 850518"/>
              <a:gd name="connsiteY150" fmla="*/ 328754 h 1136020"/>
              <a:gd name="connsiteX151" fmla="*/ 707014 w 850518"/>
              <a:gd name="connsiteY151" fmla="*/ 377235 h 1136020"/>
              <a:gd name="connsiteX152" fmla="*/ 715479 w 850518"/>
              <a:gd name="connsiteY152" fmla="*/ 397816 h 1136020"/>
              <a:gd name="connsiteX153" fmla="*/ 744560 w 850518"/>
              <a:gd name="connsiteY153" fmla="*/ 449928 h 1136020"/>
              <a:gd name="connsiteX154" fmla="*/ 785793 w 850518"/>
              <a:gd name="connsiteY154" fmla="*/ 552995 h 1136020"/>
              <a:gd name="connsiteX155" fmla="*/ 797899 w 850518"/>
              <a:gd name="connsiteY155" fmla="*/ 626900 h 1136020"/>
              <a:gd name="connsiteX156" fmla="*/ 799128 w 850518"/>
              <a:gd name="connsiteY156" fmla="*/ 640270 h 1136020"/>
              <a:gd name="connsiteX157" fmla="*/ 818515 w 850518"/>
              <a:gd name="connsiteY157" fmla="*/ 745705 h 1136020"/>
              <a:gd name="connsiteX158" fmla="*/ 830621 w 850518"/>
              <a:gd name="connsiteY158" fmla="*/ 808766 h 1136020"/>
              <a:gd name="connsiteX159" fmla="*/ 842772 w 850518"/>
              <a:gd name="connsiteY159" fmla="*/ 914201 h 1136020"/>
              <a:gd name="connsiteX160" fmla="*/ 848825 w 850518"/>
              <a:gd name="connsiteY160" fmla="*/ 971156 h 1136020"/>
              <a:gd name="connsiteX161" fmla="*/ 850009 w 850518"/>
              <a:gd name="connsiteY161" fmla="*/ 995422 h 1136020"/>
              <a:gd name="connsiteX162" fmla="*/ 848825 w 850518"/>
              <a:gd name="connsiteY162" fmla="*/ 1043903 h 1136020"/>
              <a:gd name="connsiteX163" fmla="*/ 839132 w 850518"/>
              <a:gd name="connsiteY163" fmla="*/ 1064484 h 1136020"/>
              <a:gd name="connsiteX164" fmla="*/ 829438 w 850518"/>
              <a:gd name="connsiteY164" fmla="*/ 1070538 h 1136020"/>
              <a:gd name="connsiteX165" fmla="*/ 732455 w 850518"/>
              <a:gd name="connsiteY165" fmla="*/ 1100858 h 1136020"/>
              <a:gd name="connsiteX166" fmla="*/ 653676 w 850518"/>
              <a:gd name="connsiteY166" fmla="*/ 1115438 h 1136020"/>
              <a:gd name="connsiteX167" fmla="*/ 503354 w 850518"/>
              <a:gd name="connsiteY167" fmla="*/ 1136020 h 1136020"/>
              <a:gd name="connsiteX168" fmla="*/ 480325 w 850518"/>
              <a:gd name="connsiteY168" fmla="*/ 1136020 h 1136020"/>
              <a:gd name="connsiteX169" fmla="*/ 479097 w 850518"/>
              <a:gd name="connsiteY169" fmla="*/ 1136020 h 1136020"/>
              <a:gd name="connsiteX170" fmla="*/ 445191 w 850518"/>
              <a:gd name="connsiteY170" fmla="*/ 1136020 h 1136020"/>
              <a:gd name="connsiteX171" fmla="*/ 378518 w 850518"/>
              <a:gd name="connsiteY171" fmla="*/ 1129967 h 1136020"/>
              <a:gd name="connsiteX172" fmla="*/ 356673 w 850518"/>
              <a:gd name="connsiteY172" fmla="*/ 1127545 h 1136020"/>
              <a:gd name="connsiteX173" fmla="*/ 328821 w 850518"/>
              <a:gd name="connsiteY173" fmla="*/ 1122703 h 1136020"/>
              <a:gd name="connsiteX174" fmla="*/ 273070 w 850518"/>
              <a:gd name="connsiteY174" fmla="*/ 1106911 h 1136020"/>
              <a:gd name="connsiteX175" fmla="*/ 228197 w 850518"/>
              <a:gd name="connsiteY175" fmla="*/ 1080276 h 1136020"/>
              <a:gd name="connsiteX176" fmla="*/ 190650 w 850518"/>
              <a:gd name="connsiteY176" fmla="*/ 1041481 h 1136020"/>
              <a:gd name="connsiteX177" fmla="*/ 150646 w 850518"/>
              <a:gd name="connsiteY177" fmla="*/ 990580 h 1136020"/>
              <a:gd name="connsiteX178" fmla="*/ 115467 w 850518"/>
              <a:gd name="connsiteY178" fmla="*/ 938415 h 1136020"/>
              <a:gd name="connsiteX179" fmla="*/ 83973 w 850518"/>
              <a:gd name="connsiteY179" fmla="*/ 876617 h 1136020"/>
              <a:gd name="connsiteX180" fmla="*/ 54892 w 850518"/>
              <a:gd name="connsiteY180" fmla="*/ 834190 h 1136020"/>
              <a:gd name="connsiteX181" fmla="*/ 30635 w 850518"/>
              <a:gd name="connsiteY181" fmla="*/ 818451 h 1136020"/>
              <a:gd name="connsiteX182" fmla="*/ 0 w 850518"/>
              <a:gd name="connsiteY182" fmla="*/ 803757 h 1136020"/>
              <a:gd name="connsiteX183" fmla="*/ 0 w 850518"/>
              <a:gd name="connsiteY183" fmla="*/ 761062 h 1136020"/>
              <a:gd name="connsiteX184" fmla="*/ 41557 w 850518"/>
              <a:gd name="connsiteY184" fmla="*/ 779657 h 1136020"/>
              <a:gd name="connsiteX185" fmla="*/ 47610 w 850518"/>
              <a:gd name="connsiteY185" fmla="*/ 780867 h 1136020"/>
              <a:gd name="connsiteX186" fmla="*/ 51251 w 850518"/>
              <a:gd name="connsiteY186" fmla="*/ 779657 h 1136020"/>
              <a:gd name="connsiteX187" fmla="*/ 51251 w 850518"/>
              <a:gd name="connsiteY187" fmla="*/ 773603 h 1136020"/>
              <a:gd name="connsiteX188" fmla="*/ 46381 w 850518"/>
              <a:gd name="connsiteY188" fmla="*/ 768761 h 1136020"/>
              <a:gd name="connsiteX189" fmla="*/ 325 w 850518"/>
              <a:gd name="connsiteY189" fmla="*/ 740862 h 1136020"/>
              <a:gd name="connsiteX190" fmla="*/ 0 w 850518"/>
              <a:gd name="connsiteY190" fmla="*/ 740599 h 1136020"/>
              <a:gd name="connsiteX191" fmla="*/ 0 w 850518"/>
              <a:gd name="connsiteY191" fmla="*/ 679900 h 1136020"/>
              <a:gd name="connsiteX192" fmla="*/ 620 w 850518"/>
              <a:gd name="connsiteY192" fmla="*/ 686322 h 1136020"/>
              <a:gd name="connsiteX193" fmla="*/ 7606 w 850518"/>
              <a:gd name="connsiteY193" fmla="*/ 698435 h 1136020"/>
              <a:gd name="connsiteX194" fmla="*/ 46381 w 850518"/>
              <a:gd name="connsiteY194" fmla="*/ 728755 h 1136020"/>
              <a:gd name="connsiteX195" fmla="*/ 63357 w 850518"/>
              <a:gd name="connsiteY195" fmla="*/ 720228 h 1136020"/>
              <a:gd name="connsiteX196" fmla="*/ 75463 w 850518"/>
              <a:gd name="connsiteY196" fmla="*/ 654798 h 1136020"/>
              <a:gd name="connsiteX197" fmla="*/ 94896 w 850518"/>
              <a:gd name="connsiteY197" fmla="*/ 572366 h 1136020"/>
              <a:gd name="connsiteX198" fmla="*/ 109414 w 850518"/>
              <a:gd name="connsiteY198" fmla="*/ 529939 h 1136020"/>
              <a:gd name="connsiteX199" fmla="*/ 139724 w 850518"/>
              <a:gd name="connsiteY199" fmla="*/ 446296 h 1136020"/>
              <a:gd name="connsiteX200" fmla="*/ 185781 w 850518"/>
              <a:gd name="connsiteY200" fmla="*/ 357811 h 1136020"/>
              <a:gd name="connsiteX201" fmla="*/ 193062 w 850518"/>
              <a:gd name="connsiteY201" fmla="*/ 342072 h 1136020"/>
              <a:gd name="connsiteX202" fmla="*/ 188193 w 850518"/>
              <a:gd name="connsiteY202" fmla="*/ 328754 h 1136020"/>
              <a:gd name="connsiteX203" fmla="*/ 171217 w 850518"/>
              <a:gd name="connsiteY203" fmla="*/ 323859 h 1136020"/>
              <a:gd name="connsiteX204" fmla="*/ 126389 w 850518"/>
              <a:gd name="connsiteY204" fmla="*/ 344493 h 1136020"/>
              <a:gd name="connsiteX205" fmla="*/ 54892 w 850518"/>
              <a:gd name="connsiteY205" fmla="*/ 464509 h 1136020"/>
              <a:gd name="connsiteX206" fmla="*/ 50022 w 850518"/>
              <a:gd name="connsiteY206" fmla="*/ 474195 h 1136020"/>
              <a:gd name="connsiteX207" fmla="*/ 13659 w 850518"/>
              <a:gd name="connsiteY207" fmla="*/ 577209 h 1136020"/>
              <a:gd name="connsiteX208" fmla="*/ 0 w 850518"/>
              <a:gd name="connsiteY208" fmla="*/ 657929 h 1136020"/>
              <a:gd name="connsiteX209" fmla="*/ 0 w 850518"/>
              <a:gd name="connsiteY209" fmla="*/ 457377 h 1136020"/>
              <a:gd name="connsiteX210" fmla="*/ 12431 w 850518"/>
              <a:gd name="connsiteY210" fmla="*/ 428136 h 1136020"/>
              <a:gd name="connsiteX211" fmla="*/ 58533 w 850518"/>
              <a:gd name="connsiteY211" fmla="*/ 344493 h 1136020"/>
              <a:gd name="connsiteX212" fmla="*/ 92438 w 850518"/>
              <a:gd name="connsiteY212" fmla="*/ 300856 h 1136020"/>
              <a:gd name="connsiteX213" fmla="*/ 160340 w 850518"/>
              <a:gd name="connsiteY213" fmla="*/ 275379 h 1136020"/>
              <a:gd name="connsiteX214" fmla="*/ 182140 w 850518"/>
              <a:gd name="connsiteY214" fmla="*/ 281432 h 1136020"/>
              <a:gd name="connsiteX215" fmla="*/ 212450 w 850518"/>
              <a:gd name="connsiteY215" fmla="*/ 296013 h 1136020"/>
              <a:gd name="connsiteX216" fmla="*/ 227013 w 850518"/>
              <a:gd name="connsiteY216" fmla="*/ 296013 h 1136020"/>
              <a:gd name="connsiteX217" fmla="*/ 259735 w 850518"/>
              <a:gd name="connsiteY217" fmla="*/ 276590 h 1136020"/>
              <a:gd name="connsiteX218" fmla="*/ 260919 w 850518"/>
              <a:gd name="connsiteY218" fmla="*/ 257219 h 1136020"/>
              <a:gd name="connsiteX219" fmla="*/ 191834 w 850518"/>
              <a:gd name="connsiteY219" fmla="*/ 209949 h 1136020"/>
              <a:gd name="connsiteX220" fmla="*/ 111826 w 850518"/>
              <a:gd name="connsiteY220" fmla="*/ 216002 h 1136020"/>
              <a:gd name="connsiteX221" fmla="*/ 51251 w 850518"/>
              <a:gd name="connsiteY221" fmla="*/ 277800 h 1136020"/>
              <a:gd name="connsiteX222" fmla="*/ 43969 w 850518"/>
              <a:gd name="connsiteY222" fmla="*/ 288749 h 1136020"/>
              <a:gd name="connsiteX223" fmla="*/ 0 w 850518"/>
              <a:gd name="connsiteY223" fmla="*/ 361247 h 1136020"/>
              <a:gd name="connsiteX224" fmla="*/ 0 w 850518"/>
              <a:gd name="connsiteY224" fmla="*/ 284536 h 1136020"/>
              <a:gd name="connsiteX225" fmla="*/ 30635 w 850518"/>
              <a:gd name="connsiteY225" fmla="*/ 239006 h 1136020"/>
              <a:gd name="connsiteX226" fmla="*/ 123977 w 850518"/>
              <a:gd name="connsiteY226" fmla="*/ 162680 h 1136020"/>
              <a:gd name="connsiteX227" fmla="*/ 147006 w 850518"/>
              <a:gd name="connsiteY227" fmla="*/ 138413 h 1136020"/>
              <a:gd name="connsiteX228" fmla="*/ 176087 w 850518"/>
              <a:gd name="connsiteY228" fmla="*/ 75405 h 1136020"/>
              <a:gd name="connsiteX229" fmla="*/ 182140 w 850518"/>
              <a:gd name="connsiteY229" fmla="*/ 66930 h 1136020"/>
              <a:gd name="connsiteX230" fmla="*/ 230609 w 850518"/>
              <a:gd name="connsiteY230" fmla="*/ 24503 h 1136020"/>
              <a:gd name="connsiteX231" fmla="*/ 298511 w 850518"/>
              <a:gd name="connsiteY231" fmla="*/ 237 h 113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850518" h="1136020">
                <a:moveTo>
                  <a:pt x="503354" y="305699"/>
                </a:moveTo>
                <a:cubicBezTo>
                  <a:pt x="480325" y="304488"/>
                  <a:pt x="458526" y="308120"/>
                  <a:pt x="439138" y="321438"/>
                </a:cubicBezTo>
                <a:cubicBezTo>
                  <a:pt x="406371" y="344493"/>
                  <a:pt x="383342" y="374813"/>
                  <a:pt x="368824" y="411134"/>
                </a:cubicBezTo>
                <a:cubicBezTo>
                  <a:pt x="362771" y="428136"/>
                  <a:pt x="355490" y="445086"/>
                  <a:pt x="346979" y="459667"/>
                </a:cubicBezTo>
                <a:cubicBezTo>
                  <a:pt x="334873" y="480248"/>
                  <a:pt x="327592" y="500830"/>
                  <a:pt x="322768" y="523886"/>
                </a:cubicBezTo>
                <a:cubicBezTo>
                  <a:pt x="319127" y="540835"/>
                  <a:pt x="315486" y="559048"/>
                  <a:pt x="304563" y="573577"/>
                </a:cubicBezTo>
                <a:cubicBezTo>
                  <a:pt x="300923" y="579630"/>
                  <a:pt x="299739" y="586894"/>
                  <a:pt x="297282" y="594211"/>
                </a:cubicBezTo>
                <a:cubicBezTo>
                  <a:pt x="294870" y="600264"/>
                  <a:pt x="294870" y="607529"/>
                  <a:pt x="292457" y="613582"/>
                </a:cubicBezTo>
                <a:cubicBezTo>
                  <a:pt x="286405" y="634164"/>
                  <a:pt x="282764" y="656009"/>
                  <a:pt x="283947" y="677801"/>
                </a:cubicBezTo>
                <a:cubicBezTo>
                  <a:pt x="283947" y="683907"/>
                  <a:pt x="282764" y="691171"/>
                  <a:pt x="281535" y="697225"/>
                </a:cubicBezTo>
                <a:cubicBezTo>
                  <a:pt x="280306" y="703278"/>
                  <a:pt x="279123" y="709332"/>
                  <a:pt x="279123" y="715385"/>
                </a:cubicBezTo>
                <a:cubicBezTo>
                  <a:pt x="279123" y="744494"/>
                  <a:pt x="277894" y="773603"/>
                  <a:pt x="279123" y="802660"/>
                </a:cubicBezTo>
                <a:cubicBezTo>
                  <a:pt x="279123" y="811187"/>
                  <a:pt x="280352" y="819662"/>
                  <a:pt x="281535" y="826926"/>
                </a:cubicBezTo>
                <a:cubicBezTo>
                  <a:pt x="285176" y="845087"/>
                  <a:pt x="287588" y="862089"/>
                  <a:pt x="282764" y="880249"/>
                </a:cubicBezTo>
                <a:cubicBezTo>
                  <a:pt x="281535" y="883881"/>
                  <a:pt x="281535" y="888724"/>
                  <a:pt x="281535" y="893567"/>
                </a:cubicBezTo>
                <a:cubicBezTo>
                  <a:pt x="285176" y="910569"/>
                  <a:pt x="285176" y="927519"/>
                  <a:pt x="285176" y="944521"/>
                </a:cubicBezTo>
                <a:cubicBezTo>
                  <a:pt x="285176" y="972367"/>
                  <a:pt x="287588" y="999055"/>
                  <a:pt x="287588" y="1026900"/>
                </a:cubicBezTo>
                <a:cubicBezTo>
                  <a:pt x="287588" y="1034217"/>
                  <a:pt x="287588" y="1041481"/>
                  <a:pt x="287588" y="1048745"/>
                </a:cubicBezTo>
                <a:cubicBezTo>
                  <a:pt x="287588" y="1058431"/>
                  <a:pt x="292457" y="1065695"/>
                  <a:pt x="302151" y="1069327"/>
                </a:cubicBezTo>
                <a:cubicBezTo>
                  <a:pt x="327592" y="1079065"/>
                  <a:pt x="354261" y="1086329"/>
                  <a:pt x="382159" y="1088751"/>
                </a:cubicBezTo>
                <a:cubicBezTo>
                  <a:pt x="418522" y="1093593"/>
                  <a:pt x="452427" y="1094804"/>
                  <a:pt x="486379" y="1097226"/>
                </a:cubicBezTo>
                <a:cubicBezTo>
                  <a:pt x="539717" y="1097226"/>
                  <a:pt x="611260" y="1087540"/>
                  <a:pt x="663369" y="1073012"/>
                </a:cubicBezTo>
                <a:cubicBezTo>
                  <a:pt x="670651" y="1070538"/>
                  <a:pt x="679116" y="1069327"/>
                  <a:pt x="687581" y="1068116"/>
                </a:cubicBezTo>
                <a:cubicBezTo>
                  <a:pt x="709426" y="1063274"/>
                  <a:pt x="731226" y="1058431"/>
                  <a:pt x="753071" y="1053588"/>
                </a:cubicBezTo>
                <a:cubicBezTo>
                  <a:pt x="770046" y="1049956"/>
                  <a:pt x="784564" y="1040271"/>
                  <a:pt x="797899" y="1029374"/>
                </a:cubicBezTo>
                <a:cubicBezTo>
                  <a:pt x="811234" y="1019636"/>
                  <a:pt x="817286" y="1000265"/>
                  <a:pt x="811234" y="985737"/>
                </a:cubicBezTo>
                <a:cubicBezTo>
                  <a:pt x="805181" y="968735"/>
                  <a:pt x="801540" y="950574"/>
                  <a:pt x="799128" y="931151"/>
                </a:cubicBezTo>
                <a:cubicBezTo>
                  <a:pt x="796670" y="903305"/>
                  <a:pt x="793075" y="875406"/>
                  <a:pt x="789434" y="846297"/>
                </a:cubicBezTo>
                <a:cubicBezTo>
                  <a:pt x="786976" y="828137"/>
                  <a:pt x="785793" y="811187"/>
                  <a:pt x="782152" y="792974"/>
                </a:cubicBezTo>
                <a:cubicBezTo>
                  <a:pt x="777283" y="766339"/>
                  <a:pt x="771230" y="739651"/>
                  <a:pt x="767589" y="711753"/>
                </a:cubicBezTo>
                <a:cubicBezTo>
                  <a:pt x="760307" y="665694"/>
                  <a:pt x="754254" y="619635"/>
                  <a:pt x="744560" y="573577"/>
                </a:cubicBezTo>
                <a:cubicBezTo>
                  <a:pt x="738507" y="542046"/>
                  <a:pt x="730043" y="509357"/>
                  <a:pt x="711838" y="481459"/>
                </a:cubicBezTo>
                <a:cubicBezTo>
                  <a:pt x="708197" y="475406"/>
                  <a:pt x="704557" y="468141"/>
                  <a:pt x="700916" y="462088"/>
                </a:cubicBezTo>
                <a:cubicBezTo>
                  <a:pt x="685169" y="435400"/>
                  <a:pt x="670651" y="407502"/>
                  <a:pt x="653676" y="380867"/>
                </a:cubicBezTo>
                <a:cubicBezTo>
                  <a:pt x="648806" y="373603"/>
                  <a:pt x="641524" y="367496"/>
                  <a:pt x="635471" y="361443"/>
                </a:cubicBezTo>
                <a:cubicBezTo>
                  <a:pt x="629418" y="355390"/>
                  <a:pt x="622137" y="349336"/>
                  <a:pt x="614855" y="344493"/>
                </a:cubicBezTo>
                <a:cubicBezTo>
                  <a:pt x="590643" y="323859"/>
                  <a:pt x="563974" y="311752"/>
                  <a:pt x="532435" y="308120"/>
                </a:cubicBezTo>
                <a:cubicBezTo>
                  <a:pt x="522741" y="306909"/>
                  <a:pt x="513048" y="305699"/>
                  <a:pt x="503354" y="305699"/>
                </a:cubicBezTo>
                <a:close/>
                <a:moveTo>
                  <a:pt x="363955" y="283854"/>
                </a:moveTo>
                <a:cubicBezTo>
                  <a:pt x="357902" y="285117"/>
                  <a:pt x="353078" y="287538"/>
                  <a:pt x="346979" y="289960"/>
                </a:cubicBezTo>
                <a:cubicBezTo>
                  <a:pt x="322768" y="298435"/>
                  <a:pt x="300923" y="310541"/>
                  <a:pt x="282764" y="328754"/>
                </a:cubicBezTo>
                <a:cubicBezTo>
                  <a:pt x="257278" y="354179"/>
                  <a:pt x="228197" y="377235"/>
                  <a:pt x="216091" y="413555"/>
                </a:cubicBezTo>
                <a:cubicBezTo>
                  <a:pt x="214862" y="417240"/>
                  <a:pt x="212450" y="420872"/>
                  <a:pt x="210038" y="423293"/>
                </a:cubicBezTo>
                <a:cubicBezTo>
                  <a:pt x="190650" y="448718"/>
                  <a:pt x="180956" y="477827"/>
                  <a:pt x="171217" y="508147"/>
                </a:cubicBezTo>
                <a:cubicBezTo>
                  <a:pt x="163981" y="529939"/>
                  <a:pt x="162752" y="554206"/>
                  <a:pt x="148189" y="572366"/>
                </a:cubicBezTo>
                <a:cubicBezTo>
                  <a:pt x="147006" y="573577"/>
                  <a:pt x="147006" y="574787"/>
                  <a:pt x="147006" y="575998"/>
                </a:cubicBezTo>
                <a:cubicBezTo>
                  <a:pt x="143365" y="589316"/>
                  <a:pt x="139724" y="602686"/>
                  <a:pt x="136083" y="617214"/>
                </a:cubicBezTo>
                <a:cubicBezTo>
                  <a:pt x="132442" y="635427"/>
                  <a:pt x="130030" y="653587"/>
                  <a:pt x="126389" y="671748"/>
                </a:cubicBezTo>
                <a:cubicBezTo>
                  <a:pt x="120336" y="698435"/>
                  <a:pt x="113055" y="723912"/>
                  <a:pt x="107002" y="749337"/>
                </a:cubicBezTo>
                <a:cubicBezTo>
                  <a:pt x="105773" y="768761"/>
                  <a:pt x="102132" y="788132"/>
                  <a:pt x="98491" y="809977"/>
                </a:cubicBezTo>
                <a:cubicBezTo>
                  <a:pt x="99720" y="816030"/>
                  <a:pt x="102132" y="824505"/>
                  <a:pt x="104589" y="831769"/>
                </a:cubicBezTo>
                <a:cubicBezTo>
                  <a:pt x="119108" y="863300"/>
                  <a:pt x="132442" y="895988"/>
                  <a:pt x="151830" y="925097"/>
                </a:cubicBezTo>
                <a:cubicBezTo>
                  <a:pt x="174858" y="960260"/>
                  <a:pt x="199115" y="995422"/>
                  <a:pt x="228197" y="1026900"/>
                </a:cubicBezTo>
                <a:cubicBezTo>
                  <a:pt x="233066" y="1031796"/>
                  <a:pt x="239119" y="1037849"/>
                  <a:pt x="245172" y="1041481"/>
                </a:cubicBezTo>
                <a:cubicBezTo>
                  <a:pt x="253682" y="1046324"/>
                  <a:pt x="259735" y="1042692"/>
                  <a:pt x="258507" y="1033006"/>
                </a:cubicBezTo>
                <a:cubicBezTo>
                  <a:pt x="256095" y="997844"/>
                  <a:pt x="253682" y="963892"/>
                  <a:pt x="250042" y="928729"/>
                </a:cubicBezTo>
                <a:cubicBezTo>
                  <a:pt x="248813" y="912990"/>
                  <a:pt x="247584" y="896041"/>
                  <a:pt x="247584" y="880249"/>
                </a:cubicBezTo>
                <a:cubicBezTo>
                  <a:pt x="246401" y="862089"/>
                  <a:pt x="246401" y="842665"/>
                  <a:pt x="246401" y="824505"/>
                </a:cubicBezTo>
                <a:cubicBezTo>
                  <a:pt x="246401" y="788132"/>
                  <a:pt x="246401" y="751758"/>
                  <a:pt x="246401" y="715385"/>
                </a:cubicBezTo>
                <a:cubicBezTo>
                  <a:pt x="246401" y="714174"/>
                  <a:pt x="246401" y="714174"/>
                  <a:pt x="246401" y="712964"/>
                </a:cubicBezTo>
                <a:cubicBezTo>
                  <a:pt x="248813" y="696014"/>
                  <a:pt x="245172" y="679064"/>
                  <a:pt x="251225" y="662062"/>
                </a:cubicBezTo>
                <a:cubicBezTo>
                  <a:pt x="252454" y="659641"/>
                  <a:pt x="251225" y="656009"/>
                  <a:pt x="251225" y="653587"/>
                </a:cubicBezTo>
                <a:cubicBezTo>
                  <a:pt x="250042" y="626900"/>
                  <a:pt x="253682" y="601475"/>
                  <a:pt x="260919" y="577209"/>
                </a:cubicBezTo>
                <a:cubicBezTo>
                  <a:pt x="265788" y="562680"/>
                  <a:pt x="271841" y="549363"/>
                  <a:pt x="274253" y="534782"/>
                </a:cubicBezTo>
                <a:cubicBezTo>
                  <a:pt x="276711" y="517832"/>
                  <a:pt x="283947" y="503304"/>
                  <a:pt x="290045" y="488723"/>
                </a:cubicBezTo>
                <a:cubicBezTo>
                  <a:pt x="294870" y="477827"/>
                  <a:pt x="300923" y="466931"/>
                  <a:pt x="303380" y="455982"/>
                </a:cubicBezTo>
                <a:cubicBezTo>
                  <a:pt x="311845" y="429347"/>
                  <a:pt x="322768" y="402659"/>
                  <a:pt x="337286" y="378445"/>
                </a:cubicBezTo>
                <a:cubicBezTo>
                  <a:pt x="340926" y="373603"/>
                  <a:pt x="342155" y="367496"/>
                  <a:pt x="344567" y="362654"/>
                </a:cubicBezTo>
                <a:cubicBezTo>
                  <a:pt x="344567" y="362654"/>
                  <a:pt x="340926" y="359022"/>
                  <a:pt x="340926" y="359022"/>
                </a:cubicBezTo>
                <a:cubicBezTo>
                  <a:pt x="337286" y="361443"/>
                  <a:pt x="333645" y="363864"/>
                  <a:pt x="330004" y="366286"/>
                </a:cubicBezTo>
                <a:cubicBezTo>
                  <a:pt x="314257" y="384499"/>
                  <a:pt x="297282" y="401448"/>
                  <a:pt x="283947" y="420872"/>
                </a:cubicBezTo>
                <a:cubicBezTo>
                  <a:pt x="268200" y="442664"/>
                  <a:pt x="254866" y="465720"/>
                  <a:pt x="247584" y="492355"/>
                </a:cubicBezTo>
                <a:cubicBezTo>
                  <a:pt x="240348" y="517832"/>
                  <a:pt x="231837" y="543257"/>
                  <a:pt x="224556" y="568734"/>
                </a:cubicBezTo>
                <a:cubicBezTo>
                  <a:pt x="223372" y="574787"/>
                  <a:pt x="222144" y="580841"/>
                  <a:pt x="220915" y="585683"/>
                </a:cubicBezTo>
                <a:cubicBezTo>
                  <a:pt x="218503" y="605107"/>
                  <a:pt x="216091" y="624478"/>
                  <a:pt x="212450" y="642691"/>
                </a:cubicBezTo>
                <a:cubicBezTo>
                  <a:pt x="208809" y="665694"/>
                  <a:pt x="206397" y="688750"/>
                  <a:pt x="201527" y="710542"/>
                </a:cubicBezTo>
                <a:cubicBezTo>
                  <a:pt x="200344" y="716596"/>
                  <a:pt x="199115" y="722702"/>
                  <a:pt x="195474" y="727545"/>
                </a:cubicBezTo>
                <a:cubicBezTo>
                  <a:pt x="190650" y="736019"/>
                  <a:pt x="183368" y="738441"/>
                  <a:pt x="174858" y="737230"/>
                </a:cubicBezTo>
                <a:cubicBezTo>
                  <a:pt x="166393" y="736019"/>
                  <a:pt x="161523" y="729966"/>
                  <a:pt x="160340" y="722702"/>
                </a:cubicBezTo>
                <a:cubicBezTo>
                  <a:pt x="160340" y="712964"/>
                  <a:pt x="160340" y="703278"/>
                  <a:pt x="161523" y="693593"/>
                </a:cubicBezTo>
                <a:cubicBezTo>
                  <a:pt x="172446" y="646323"/>
                  <a:pt x="183368" y="599054"/>
                  <a:pt x="187009" y="550574"/>
                </a:cubicBezTo>
                <a:cubicBezTo>
                  <a:pt x="187009" y="542046"/>
                  <a:pt x="189422" y="534782"/>
                  <a:pt x="193062" y="527518"/>
                </a:cubicBezTo>
                <a:cubicBezTo>
                  <a:pt x="205168" y="500830"/>
                  <a:pt x="217320" y="472984"/>
                  <a:pt x="224556" y="445086"/>
                </a:cubicBezTo>
                <a:cubicBezTo>
                  <a:pt x="227013" y="435400"/>
                  <a:pt x="257278" y="388131"/>
                  <a:pt x="265788" y="379656"/>
                </a:cubicBezTo>
                <a:cubicBezTo>
                  <a:pt x="279123" y="366286"/>
                  <a:pt x="291229" y="352968"/>
                  <a:pt x="304563" y="339651"/>
                </a:cubicBezTo>
                <a:cubicBezTo>
                  <a:pt x="322768" y="321438"/>
                  <a:pt x="340926" y="303277"/>
                  <a:pt x="366412" y="292381"/>
                </a:cubicBezTo>
                <a:cubicBezTo>
                  <a:pt x="370008" y="291170"/>
                  <a:pt x="376106" y="289960"/>
                  <a:pt x="373649" y="283854"/>
                </a:cubicBezTo>
                <a:cubicBezTo>
                  <a:pt x="373649" y="282643"/>
                  <a:pt x="366412" y="282643"/>
                  <a:pt x="363955" y="283854"/>
                </a:cubicBezTo>
                <a:close/>
                <a:moveTo>
                  <a:pt x="474273" y="185683"/>
                </a:moveTo>
                <a:cubicBezTo>
                  <a:pt x="468220" y="188104"/>
                  <a:pt x="460938" y="190525"/>
                  <a:pt x="454885" y="194157"/>
                </a:cubicBezTo>
                <a:cubicBezTo>
                  <a:pt x="453656" y="195368"/>
                  <a:pt x="452427" y="199053"/>
                  <a:pt x="452427" y="201474"/>
                </a:cubicBezTo>
                <a:cubicBezTo>
                  <a:pt x="452427" y="201474"/>
                  <a:pt x="456068" y="203896"/>
                  <a:pt x="458526" y="203896"/>
                </a:cubicBezTo>
                <a:cubicBezTo>
                  <a:pt x="470632" y="203896"/>
                  <a:pt x="481554" y="203896"/>
                  <a:pt x="493660" y="202685"/>
                </a:cubicBezTo>
                <a:cubicBezTo>
                  <a:pt x="496072" y="202685"/>
                  <a:pt x="498530" y="200264"/>
                  <a:pt x="500942" y="199053"/>
                </a:cubicBezTo>
                <a:cubicBezTo>
                  <a:pt x="499713" y="196631"/>
                  <a:pt x="498530" y="192947"/>
                  <a:pt x="496072" y="192947"/>
                </a:cubicBezTo>
                <a:cubicBezTo>
                  <a:pt x="488836" y="190525"/>
                  <a:pt x="481554" y="188104"/>
                  <a:pt x="474273" y="185683"/>
                </a:cubicBezTo>
                <a:close/>
                <a:moveTo>
                  <a:pt x="305792" y="142045"/>
                </a:moveTo>
                <a:cubicBezTo>
                  <a:pt x="288817" y="143256"/>
                  <a:pt x="274253" y="145677"/>
                  <a:pt x="260919" y="156626"/>
                </a:cubicBezTo>
                <a:cubicBezTo>
                  <a:pt x="254866" y="161469"/>
                  <a:pt x="250042" y="168733"/>
                  <a:pt x="246401" y="175997"/>
                </a:cubicBezTo>
                <a:cubicBezTo>
                  <a:pt x="242760" y="182051"/>
                  <a:pt x="245172" y="186893"/>
                  <a:pt x="251225" y="191736"/>
                </a:cubicBezTo>
                <a:cubicBezTo>
                  <a:pt x="260919" y="197842"/>
                  <a:pt x="270612" y="205106"/>
                  <a:pt x="281535" y="211160"/>
                </a:cubicBezTo>
                <a:cubicBezTo>
                  <a:pt x="286405" y="214792"/>
                  <a:pt x="292457" y="213581"/>
                  <a:pt x="294870" y="208738"/>
                </a:cubicBezTo>
                <a:cubicBezTo>
                  <a:pt x="303380" y="191736"/>
                  <a:pt x="310616" y="173576"/>
                  <a:pt x="319127" y="156626"/>
                </a:cubicBezTo>
                <a:cubicBezTo>
                  <a:pt x="321539" y="150520"/>
                  <a:pt x="319127" y="145677"/>
                  <a:pt x="313074" y="144467"/>
                </a:cubicBezTo>
                <a:cubicBezTo>
                  <a:pt x="309433" y="142045"/>
                  <a:pt x="306975" y="142045"/>
                  <a:pt x="305792" y="142045"/>
                </a:cubicBezTo>
                <a:close/>
                <a:moveTo>
                  <a:pt x="462167" y="112989"/>
                </a:moveTo>
                <a:cubicBezTo>
                  <a:pt x="447603" y="112989"/>
                  <a:pt x="434269" y="116621"/>
                  <a:pt x="422163" y="125096"/>
                </a:cubicBezTo>
                <a:cubicBezTo>
                  <a:pt x="411240" y="133570"/>
                  <a:pt x="400318" y="142045"/>
                  <a:pt x="388212" y="150520"/>
                </a:cubicBezTo>
                <a:cubicBezTo>
                  <a:pt x="368824" y="165101"/>
                  <a:pt x="355490" y="184472"/>
                  <a:pt x="345796" y="207528"/>
                </a:cubicBezTo>
                <a:cubicBezTo>
                  <a:pt x="344567" y="211160"/>
                  <a:pt x="343338" y="216002"/>
                  <a:pt x="344567" y="219635"/>
                </a:cubicBezTo>
                <a:cubicBezTo>
                  <a:pt x="345796" y="223267"/>
                  <a:pt x="353078" y="220845"/>
                  <a:pt x="357902" y="216002"/>
                </a:cubicBezTo>
                <a:cubicBezTo>
                  <a:pt x="360314" y="212370"/>
                  <a:pt x="363955" y="208738"/>
                  <a:pt x="365184" y="205106"/>
                </a:cubicBezTo>
                <a:cubicBezTo>
                  <a:pt x="370008" y="194157"/>
                  <a:pt x="378518" y="185683"/>
                  <a:pt x="388212" y="178419"/>
                </a:cubicBezTo>
                <a:cubicBezTo>
                  <a:pt x="395494" y="173576"/>
                  <a:pt x="402775" y="167522"/>
                  <a:pt x="410012" y="162680"/>
                </a:cubicBezTo>
                <a:cubicBezTo>
                  <a:pt x="416065" y="159048"/>
                  <a:pt x="422163" y="154205"/>
                  <a:pt x="429399" y="151731"/>
                </a:cubicBezTo>
                <a:cubicBezTo>
                  <a:pt x="443963" y="145677"/>
                  <a:pt x="458526" y="142045"/>
                  <a:pt x="473044" y="135992"/>
                </a:cubicBezTo>
                <a:cubicBezTo>
                  <a:pt x="481554" y="132360"/>
                  <a:pt x="491248" y="132360"/>
                  <a:pt x="498530" y="137202"/>
                </a:cubicBezTo>
                <a:cubicBezTo>
                  <a:pt x="506995" y="142045"/>
                  <a:pt x="515460" y="146888"/>
                  <a:pt x="521558" y="154205"/>
                </a:cubicBezTo>
                <a:cubicBezTo>
                  <a:pt x="536076" y="173576"/>
                  <a:pt x="557921" y="188104"/>
                  <a:pt x="565157" y="212370"/>
                </a:cubicBezTo>
                <a:cubicBezTo>
                  <a:pt x="565157" y="213581"/>
                  <a:pt x="566386" y="214792"/>
                  <a:pt x="567615" y="216002"/>
                </a:cubicBezTo>
                <a:cubicBezTo>
                  <a:pt x="568798" y="217213"/>
                  <a:pt x="570027" y="217213"/>
                  <a:pt x="571256" y="217213"/>
                </a:cubicBezTo>
                <a:cubicBezTo>
                  <a:pt x="572439" y="217213"/>
                  <a:pt x="573668" y="216002"/>
                  <a:pt x="574897" y="214792"/>
                </a:cubicBezTo>
                <a:cubicBezTo>
                  <a:pt x="576080" y="213581"/>
                  <a:pt x="576080" y="211160"/>
                  <a:pt x="577309" y="206317"/>
                </a:cubicBezTo>
                <a:cubicBezTo>
                  <a:pt x="574897" y="196631"/>
                  <a:pt x="571256" y="184472"/>
                  <a:pt x="566386" y="173576"/>
                </a:cubicBezTo>
                <a:cubicBezTo>
                  <a:pt x="560333" y="163890"/>
                  <a:pt x="550639" y="155415"/>
                  <a:pt x="544587" y="145677"/>
                </a:cubicBezTo>
                <a:cubicBezTo>
                  <a:pt x="525199" y="117831"/>
                  <a:pt x="498530" y="109357"/>
                  <a:pt x="466991" y="112989"/>
                </a:cubicBezTo>
                <a:cubicBezTo>
                  <a:pt x="465762" y="112989"/>
                  <a:pt x="464579" y="112989"/>
                  <a:pt x="462167" y="112989"/>
                </a:cubicBezTo>
                <a:close/>
                <a:moveTo>
                  <a:pt x="306975" y="41453"/>
                </a:moveTo>
                <a:cubicBezTo>
                  <a:pt x="300923" y="42664"/>
                  <a:pt x="296098" y="42664"/>
                  <a:pt x="292457" y="43874"/>
                </a:cubicBezTo>
                <a:cubicBezTo>
                  <a:pt x="269429" y="49928"/>
                  <a:pt x="250042" y="58402"/>
                  <a:pt x="234249" y="76615"/>
                </a:cubicBezTo>
                <a:cubicBezTo>
                  <a:pt x="216091" y="99619"/>
                  <a:pt x="195474" y="121464"/>
                  <a:pt x="182140" y="148099"/>
                </a:cubicBezTo>
                <a:cubicBezTo>
                  <a:pt x="180956" y="150520"/>
                  <a:pt x="182140" y="154205"/>
                  <a:pt x="182140" y="157837"/>
                </a:cubicBezTo>
                <a:cubicBezTo>
                  <a:pt x="185781" y="157837"/>
                  <a:pt x="189422" y="157837"/>
                  <a:pt x="191834" y="155415"/>
                </a:cubicBezTo>
                <a:cubicBezTo>
                  <a:pt x="195474" y="152994"/>
                  <a:pt x="199115" y="149309"/>
                  <a:pt x="201527" y="145677"/>
                </a:cubicBezTo>
                <a:cubicBezTo>
                  <a:pt x="212450" y="129938"/>
                  <a:pt x="227013" y="119042"/>
                  <a:pt x="242760" y="109357"/>
                </a:cubicBezTo>
                <a:cubicBezTo>
                  <a:pt x="279123" y="89933"/>
                  <a:pt x="316715" y="80247"/>
                  <a:pt x="353078" y="108093"/>
                </a:cubicBezTo>
                <a:cubicBezTo>
                  <a:pt x="360314" y="112989"/>
                  <a:pt x="367596" y="111778"/>
                  <a:pt x="373649" y="106883"/>
                </a:cubicBezTo>
                <a:cubicBezTo>
                  <a:pt x="379702" y="102040"/>
                  <a:pt x="385800" y="95986"/>
                  <a:pt x="391853" y="89933"/>
                </a:cubicBezTo>
                <a:cubicBezTo>
                  <a:pt x="400318" y="81458"/>
                  <a:pt x="400318" y="77826"/>
                  <a:pt x="390624" y="74194"/>
                </a:cubicBezTo>
                <a:cubicBezTo>
                  <a:pt x="368824" y="63245"/>
                  <a:pt x="345796" y="53560"/>
                  <a:pt x="323951" y="42664"/>
                </a:cubicBezTo>
                <a:cubicBezTo>
                  <a:pt x="316715" y="43874"/>
                  <a:pt x="310616" y="42664"/>
                  <a:pt x="306975" y="41453"/>
                </a:cubicBezTo>
                <a:close/>
                <a:moveTo>
                  <a:pt x="298511" y="237"/>
                </a:moveTo>
                <a:cubicBezTo>
                  <a:pt x="310616" y="-974"/>
                  <a:pt x="323951" y="2658"/>
                  <a:pt x="336102" y="6290"/>
                </a:cubicBezTo>
                <a:cubicBezTo>
                  <a:pt x="365184" y="14765"/>
                  <a:pt x="393036" y="25714"/>
                  <a:pt x="417293" y="42664"/>
                </a:cubicBezTo>
                <a:cubicBezTo>
                  <a:pt x="439138" y="57192"/>
                  <a:pt x="459709" y="63245"/>
                  <a:pt x="485195" y="62035"/>
                </a:cubicBezTo>
                <a:cubicBezTo>
                  <a:pt x="525199" y="59613"/>
                  <a:pt x="554280" y="82669"/>
                  <a:pt x="579721" y="109357"/>
                </a:cubicBezTo>
                <a:cubicBezTo>
                  <a:pt x="595468" y="126306"/>
                  <a:pt x="608802" y="146888"/>
                  <a:pt x="622137" y="166312"/>
                </a:cubicBezTo>
                <a:cubicBezTo>
                  <a:pt x="625778" y="171154"/>
                  <a:pt x="628190" y="178419"/>
                  <a:pt x="628190" y="184472"/>
                </a:cubicBezTo>
                <a:cubicBezTo>
                  <a:pt x="631831" y="207528"/>
                  <a:pt x="640341" y="229320"/>
                  <a:pt x="635471" y="252376"/>
                </a:cubicBezTo>
                <a:cubicBezTo>
                  <a:pt x="635471" y="256008"/>
                  <a:pt x="639112" y="259640"/>
                  <a:pt x="641524" y="263272"/>
                </a:cubicBezTo>
                <a:cubicBezTo>
                  <a:pt x="663369" y="281432"/>
                  <a:pt x="682757" y="302067"/>
                  <a:pt x="692451" y="328754"/>
                </a:cubicBezTo>
                <a:cubicBezTo>
                  <a:pt x="698504" y="344493"/>
                  <a:pt x="707014" y="359022"/>
                  <a:pt x="707014" y="377235"/>
                </a:cubicBezTo>
                <a:cubicBezTo>
                  <a:pt x="707014" y="384499"/>
                  <a:pt x="711838" y="391763"/>
                  <a:pt x="715479" y="397816"/>
                </a:cubicBezTo>
                <a:cubicBezTo>
                  <a:pt x="725173" y="416029"/>
                  <a:pt x="736095" y="432979"/>
                  <a:pt x="744560" y="449928"/>
                </a:cubicBezTo>
                <a:cubicBezTo>
                  <a:pt x="760307" y="482670"/>
                  <a:pt x="779740" y="515411"/>
                  <a:pt x="785793" y="552995"/>
                </a:cubicBezTo>
                <a:cubicBezTo>
                  <a:pt x="790617" y="577209"/>
                  <a:pt x="799128" y="601475"/>
                  <a:pt x="797899" y="626900"/>
                </a:cubicBezTo>
                <a:cubicBezTo>
                  <a:pt x="797899" y="631742"/>
                  <a:pt x="799128" y="635427"/>
                  <a:pt x="799128" y="640270"/>
                </a:cubicBezTo>
                <a:cubicBezTo>
                  <a:pt x="805181" y="675380"/>
                  <a:pt x="812462" y="710542"/>
                  <a:pt x="818515" y="745705"/>
                </a:cubicBezTo>
                <a:cubicBezTo>
                  <a:pt x="822156" y="766339"/>
                  <a:pt x="825797" y="788132"/>
                  <a:pt x="830621" y="808766"/>
                </a:cubicBezTo>
                <a:cubicBezTo>
                  <a:pt x="837903" y="843876"/>
                  <a:pt x="842772" y="879038"/>
                  <a:pt x="842772" y="914201"/>
                </a:cubicBezTo>
                <a:cubicBezTo>
                  <a:pt x="842772" y="933572"/>
                  <a:pt x="847596" y="952996"/>
                  <a:pt x="848825" y="971156"/>
                </a:cubicBezTo>
                <a:cubicBezTo>
                  <a:pt x="850009" y="979631"/>
                  <a:pt x="851237" y="986948"/>
                  <a:pt x="850009" y="995422"/>
                </a:cubicBezTo>
                <a:cubicBezTo>
                  <a:pt x="847596" y="1011161"/>
                  <a:pt x="845184" y="1028164"/>
                  <a:pt x="848825" y="1043903"/>
                </a:cubicBezTo>
                <a:cubicBezTo>
                  <a:pt x="850009" y="1052377"/>
                  <a:pt x="846368" y="1059642"/>
                  <a:pt x="839132" y="1064484"/>
                </a:cubicBezTo>
                <a:cubicBezTo>
                  <a:pt x="835491" y="1066906"/>
                  <a:pt x="833033" y="1069327"/>
                  <a:pt x="829438" y="1070538"/>
                </a:cubicBezTo>
                <a:cubicBezTo>
                  <a:pt x="797899" y="1082697"/>
                  <a:pt x="767589" y="1099647"/>
                  <a:pt x="732455" y="1100858"/>
                </a:cubicBezTo>
                <a:cubicBezTo>
                  <a:pt x="705785" y="1102068"/>
                  <a:pt x="680345" y="1110543"/>
                  <a:pt x="653676" y="1115438"/>
                </a:cubicBezTo>
                <a:cubicBezTo>
                  <a:pt x="603978" y="1125124"/>
                  <a:pt x="554280" y="1134809"/>
                  <a:pt x="503354" y="1136020"/>
                </a:cubicBezTo>
                <a:lnTo>
                  <a:pt x="480325" y="1136020"/>
                </a:lnTo>
                <a:lnTo>
                  <a:pt x="479097" y="1136020"/>
                </a:lnTo>
                <a:lnTo>
                  <a:pt x="445191" y="1136020"/>
                </a:lnTo>
                <a:cubicBezTo>
                  <a:pt x="423346" y="1136020"/>
                  <a:pt x="400318" y="1136020"/>
                  <a:pt x="378518" y="1129967"/>
                </a:cubicBezTo>
                <a:cubicBezTo>
                  <a:pt x="371236" y="1127545"/>
                  <a:pt x="363955" y="1128756"/>
                  <a:pt x="356673" y="1127545"/>
                </a:cubicBezTo>
                <a:cubicBezTo>
                  <a:pt x="346979" y="1126335"/>
                  <a:pt x="337286" y="1125124"/>
                  <a:pt x="328821" y="1122703"/>
                </a:cubicBezTo>
                <a:cubicBezTo>
                  <a:pt x="310616" y="1117860"/>
                  <a:pt x="291229" y="1111754"/>
                  <a:pt x="273070" y="1106911"/>
                </a:cubicBezTo>
                <a:cubicBezTo>
                  <a:pt x="254866" y="1102068"/>
                  <a:pt x="240348" y="1093593"/>
                  <a:pt x="228197" y="1080276"/>
                </a:cubicBezTo>
                <a:cubicBezTo>
                  <a:pt x="216091" y="1066906"/>
                  <a:pt x="202756" y="1056009"/>
                  <a:pt x="190650" y="1041481"/>
                </a:cubicBezTo>
                <a:cubicBezTo>
                  <a:pt x="176087" y="1025690"/>
                  <a:pt x="163981" y="1007529"/>
                  <a:pt x="150646" y="990580"/>
                </a:cubicBezTo>
                <a:cubicBezTo>
                  <a:pt x="138495" y="973577"/>
                  <a:pt x="126389" y="956628"/>
                  <a:pt x="115467" y="938415"/>
                </a:cubicBezTo>
                <a:cubicBezTo>
                  <a:pt x="104589" y="919044"/>
                  <a:pt x="93667" y="897199"/>
                  <a:pt x="83973" y="876617"/>
                </a:cubicBezTo>
                <a:cubicBezTo>
                  <a:pt x="76691" y="860878"/>
                  <a:pt x="68227" y="846297"/>
                  <a:pt x="54892" y="834190"/>
                </a:cubicBezTo>
                <a:cubicBezTo>
                  <a:pt x="47610" y="828137"/>
                  <a:pt x="39100" y="820873"/>
                  <a:pt x="30635" y="818451"/>
                </a:cubicBezTo>
                <a:lnTo>
                  <a:pt x="0" y="803757"/>
                </a:lnTo>
                <a:lnTo>
                  <a:pt x="0" y="761062"/>
                </a:lnTo>
                <a:lnTo>
                  <a:pt x="41557" y="779657"/>
                </a:lnTo>
                <a:cubicBezTo>
                  <a:pt x="43969" y="780867"/>
                  <a:pt x="46381" y="780867"/>
                  <a:pt x="47610" y="780867"/>
                </a:cubicBezTo>
                <a:cubicBezTo>
                  <a:pt x="48793" y="780867"/>
                  <a:pt x="51251" y="779657"/>
                  <a:pt x="51251" y="779657"/>
                </a:cubicBezTo>
                <a:cubicBezTo>
                  <a:pt x="51251" y="777235"/>
                  <a:pt x="52434" y="774814"/>
                  <a:pt x="51251" y="773603"/>
                </a:cubicBezTo>
                <a:cubicBezTo>
                  <a:pt x="50022" y="771182"/>
                  <a:pt x="48793" y="769971"/>
                  <a:pt x="46381" y="768761"/>
                </a:cubicBezTo>
                <a:cubicBezTo>
                  <a:pt x="30635" y="759022"/>
                  <a:pt x="16071" y="749337"/>
                  <a:pt x="325" y="740862"/>
                </a:cubicBezTo>
                <a:lnTo>
                  <a:pt x="0" y="740599"/>
                </a:lnTo>
                <a:lnTo>
                  <a:pt x="0" y="679900"/>
                </a:lnTo>
                <a:lnTo>
                  <a:pt x="620" y="686322"/>
                </a:lnTo>
                <a:cubicBezTo>
                  <a:pt x="1838" y="690566"/>
                  <a:pt x="3966" y="694198"/>
                  <a:pt x="7606" y="698435"/>
                </a:cubicBezTo>
                <a:cubicBezTo>
                  <a:pt x="18529" y="710542"/>
                  <a:pt x="30635" y="721491"/>
                  <a:pt x="46381" y="728755"/>
                </a:cubicBezTo>
                <a:cubicBezTo>
                  <a:pt x="57304" y="733598"/>
                  <a:pt x="60945" y="732387"/>
                  <a:pt x="63357" y="720228"/>
                </a:cubicBezTo>
                <a:cubicBezTo>
                  <a:pt x="68227" y="698435"/>
                  <a:pt x="70639" y="676590"/>
                  <a:pt x="75463" y="654798"/>
                </a:cubicBezTo>
                <a:cubicBezTo>
                  <a:pt x="81561" y="626900"/>
                  <a:pt x="87614" y="600264"/>
                  <a:pt x="94896" y="572366"/>
                </a:cubicBezTo>
                <a:cubicBezTo>
                  <a:pt x="98491" y="557838"/>
                  <a:pt x="104589" y="544467"/>
                  <a:pt x="109414" y="529939"/>
                </a:cubicBezTo>
                <a:cubicBezTo>
                  <a:pt x="119108" y="502041"/>
                  <a:pt x="127618" y="472984"/>
                  <a:pt x="139724" y="446296"/>
                </a:cubicBezTo>
                <a:cubicBezTo>
                  <a:pt x="153058" y="416029"/>
                  <a:pt x="170034" y="386920"/>
                  <a:pt x="185781" y="357811"/>
                </a:cubicBezTo>
                <a:cubicBezTo>
                  <a:pt x="188193" y="352968"/>
                  <a:pt x="190650" y="346915"/>
                  <a:pt x="193062" y="342072"/>
                </a:cubicBezTo>
                <a:cubicBezTo>
                  <a:pt x="195474" y="336019"/>
                  <a:pt x="193062" y="331176"/>
                  <a:pt x="188193" y="328754"/>
                </a:cubicBezTo>
                <a:cubicBezTo>
                  <a:pt x="183368" y="326280"/>
                  <a:pt x="177316" y="323859"/>
                  <a:pt x="171217" y="323859"/>
                </a:cubicBezTo>
                <a:cubicBezTo>
                  <a:pt x="153058" y="325070"/>
                  <a:pt x="138495" y="329965"/>
                  <a:pt x="126389" y="344493"/>
                </a:cubicBezTo>
                <a:cubicBezTo>
                  <a:pt x="97308" y="382077"/>
                  <a:pt x="71822" y="419661"/>
                  <a:pt x="54892" y="464509"/>
                </a:cubicBezTo>
                <a:cubicBezTo>
                  <a:pt x="53663" y="468141"/>
                  <a:pt x="51251" y="471774"/>
                  <a:pt x="50022" y="474195"/>
                </a:cubicBezTo>
                <a:cubicBezTo>
                  <a:pt x="33047" y="506936"/>
                  <a:pt x="20941" y="540835"/>
                  <a:pt x="13659" y="577209"/>
                </a:cubicBezTo>
                <a:lnTo>
                  <a:pt x="0" y="657929"/>
                </a:lnTo>
                <a:lnTo>
                  <a:pt x="0" y="457377"/>
                </a:lnTo>
                <a:lnTo>
                  <a:pt x="12431" y="428136"/>
                </a:lnTo>
                <a:cubicBezTo>
                  <a:pt x="26994" y="400238"/>
                  <a:pt x="43969" y="372392"/>
                  <a:pt x="58533" y="344493"/>
                </a:cubicBezTo>
                <a:cubicBezTo>
                  <a:pt x="66998" y="327491"/>
                  <a:pt x="79104" y="312963"/>
                  <a:pt x="92438" y="300856"/>
                </a:cubicBezTo>
                <a:cubicBezTo>
                  <a:pt x="110643" y="283854"/>
                  <a:pt x="133671" y="270536"/>
                  <a:pt x="160340" y="275379"/>
                </a:cubicBezTo>
                <a:cubicBezTo>
                  <a:pt x="167622" y="276590"/>
                  <a:pt x="174858" y="277800"/>
                  <a:pt x="182140" y="281432"/>
                </a:cubicBezTo>
                <a:cubicBezTo>
                  <a:pt x="191834" y="286328"/>
                  <a:pt x="202756" y="291170"/>
                  <a:pt x="212450" y="296013"/>
                </a:cubicBezTo>
                <a:cubicBezTo>
                  <a:pt x="217320" y="298435"/>
                  <a:pt x="222144" y="299645"/>
                  <a:pt x="227013" y="296013"/>
                </a:cubicBezTo>
                <a:cubicBezTo>
                  <a:pt x="237890" y="289960"/>
                  <a:pt x="248813" y="283906"/>
                  <a:pt x="259735" y="276590"/>
                </a:cubicBezTo>
                <a:cubicBezTo>
                  <a:pt x="269429" y="270536"/>
                  <a:pt x="269429" y="265693"/>
                  <a:pt x="260919" y="257219"/>
                </a:cubicBezTo>
                <a:cubicBezTo>
                  <a:pt x="240348" y="237795"/>
                  <a:pt x="217320" y="220845"/>
                  <a:pt x="191834" y="209949"/>
                </a:cubicBezTo>
                <a:cubicBezTo>
                  <a:pt x="165164" y="197842"/>
                  <a:pt x="137312" y="197842"/>
                  <a:pt x="111826" y="216002"/>
                </a:cubicBezTo>
                <a:cubicBezTo>
                  <a:pt x="88797" y="232952"/>
                  <a:pt x="65769" y="251165"/>
                  <a:pt x="51251" y="277800"/>
                </a:cubicBezTo>
                <a:cubicBezTo>
                  <a:pt x="48793" y="281432"/>
                  <a:pt x="46381" y="285117"/>
                  <a:pt x="43969" y="288749"/>
                </a:cubicBezTo>
                <a:lnTo>
                  <a:pt x="0" y="361247"/>
                </a:lnTo>
                <a:lnTo>
                  <a:pt x="0" y="284536"/>
                </a:lnTo>
                <a:lnTo>
                  <a:pt x="30635" y="239006"/>
                </a:lnTo>
                <a:cubicBezTo>
                  <a:pt x="54892" y="205106"/>
                  <a:pt x="82744" y="175997"/>
                  <a:pt x="123977" y="162680"/>
                </a:cubicBezTo>
                <a:cubicBezTo>
                  <a:pt x="136083" y="159048"/>
                  <a:pt x="142136" y="150520"/>
                  <a:pt x="147006" y="138413"/>
                </a:cubicBezTo>
                <a:cubicBezTo>
                  <a:pt x="155470" y="116621"/>
                  <a:pt x="166393" y="95986"/>
                  <a:pt x="176087" y="75405"/>
                </a:cubicBezTo>
                <a:cubicBezTo>
                  <a:pt x="177316" y="71773"/>
                  <a:pt x="179728" y="69351"/>
                  <a:pt x="182140" y="66930"/>
                </a:cubicBezTo>
                <a:cubicBezTo>
                  <a:pt x="197886" y="52349"/>
                  <a:pt x="214862" y="37821"/>
                  <a:pt x="230609" y="24503"/>
                </a:cubicBezTo>
                <a:cubicBezTo>
                  <a:pt x="250042" y="8712"/>
                  <a:pt x="274253" y="2658"/>
                  <a:pt x="298511" y="237"/>
                </a:cubicBezTo>
                <a:close/>
              </a:path>
            </a:pathLst>
          </a:custGeom>
          <a:solidFill>
            <a:schemeClr val="accent1"/>
          </a:solidFill>
          <a:ln w="12700">
            <a:miter lim="400000"/>
          </a:ln>
        </p:spPr>
        <p:txBody>
          <a:bodyPr wrap="square" lIns="38100" tIns="38100" rIns="38100" bIns="38100" anchor="ctr">
            <a:noAutofit/>
          </a:bodyPr>
          <a:lstStyle/>
          <a:p>
            <a:pPr>
              <a:defRPr sz="3000">
                <a:solidFill>
                  <a:srgbClr val="FFFFFF"/>
                </a:solidFill>
              </a:defRPr>
            </a:pPr>
            <a:endParaRPr sz="3000"/>
          </a:p>
        </p:txBody>
      </p:sp>
      <p:sp>
        <p:nvSpPr>
          <p:cNvPr id="106" name="Shape">
            <a:extLst>
              <a:ext uri="{FF2B5EF4-FFF2-40B4-BE49-F238E27FC236}">
                <a16:creationId xmlns:a16="http://schemas.microsoft.com/office/drawing/2014/main" id="{A2174246-7F96-4C45-A3EE-3B2C93AF55B4}"/>
              </a:ext>
            </a:extLst>
          </p:cNvPr>
          <p:cNvSpPr/>
          <p:nvPr/>
        </p:nvSpPr>
        <p:spPr>
          <a:xfrm>
            <a:off x="330771" y="5599081"/>
            <a:ext cx="399971" cy="281632"/>
          </a:xfrm>
          <a:custGeom>
            <a:avLst/>
            <a:gdLst/>
            <a:ahLst/>
            <a:cxnLst>
              <a:cxn ang="0">
                <a:pos x="wd2" y="hd2"/>
              </a:cxn>
              <a:cxn ang="5400000">
                <a:pos x="wd2" y="hd2"/>
              </a:cxn>
              <a:cxn ang="10800000">
                <a:pos x="wd2" y="hd2"/>
              </a:cxn>
              <a:cxn ang="16200000">
                <a:pos x="wd2" y="hd2"/>
              </a:cxn>
            </a:cxnLst>
            <a:rect l="0" t="0" r="r" b="b"/>
            <a:pathLst>
              <a:path w="21213" h="21266" extrusionOk="0">
                <a:moveTo>
                  <a:pt x="21213" y="9490"/>
                </a:moveTo>
                <a:cubicBezTo>
                  <a:pt x="21084" y="11046"/>
                  <a:pt x="21020" y="12694"/>
                  <a:pt x="20827" y="14341"/>
                </a:cubicBezTo>
                <a:cubicBezTo>
                  <a:pt x="20763" y="15073"/>
                  <a:pt x="20570" y="15714"/>
                  <a:pt x="20184" y="16263"/>
                </a:cubicBezTo>
                <a:cubicBezTo>
                  <a:pt x="20056" y="16446"/>
                  <a:pt x="19927" y="16538"/>
                  <a:pt x="19863" y="16721"/>
                </a:cubicBezTo>
                <a:cubicBezTo>
                  <a:pt x="18963" y="18826"/>
                  <a:pt x="17484" y="19283"/>
                  <a:pt x="15942" y="19650"/>
                </a:cubicBezTo>
                <a:cubicBezTo>
                  <a:pt x="14270" y="20016"/>
                  <a:pt x="12599" y="20382"/>
                  <a:pt x="10927" y="20748"/>
                </a:cubicBezTo>
                <a:cubicBezTo>
                  <a:pt x="10220" y="20931"/>
                  <a:pt x="9513" y="20931"/>
                  <a:pt x="8806" y="21022"/>
                </a:cubicBezTo>
                <a:cubicBezTo>
                  <a:pt x="8356" y="21114"/>
                  <a:pt x="7842" y="21114"/>
                  <a:pt x="7392" y="21205"/>
                </a:cubicBezTo>
                <a:cubicBezTo>
                  <a:pt x="6813" y="21297"/>
                  <a:pt x="6234" y="21297"/>
                  <a:pt x="5656" y="21114"/>
                </a:cubicBezTo>
                <a:cubicBezTo>
                  <a:pt x="4756" y="20839"/>
                  <a:pt x="3792" y="20656"/>
                  <a:pt x="2892" y="20382"/>
                </a:cubicBezTo>
                <a:cubicBezTo>
                  <a:pt x="2506" y="20290"/>
                  <a:pt x="2120" y="20016"/>
                  <a:pt x="1799" y="19833"/>
                </a:cubicBezTo>
                <a:cubicBezTo>
                  <a:pt x="1284" y="19467"/>
                  <a:pt x="1092" y="18734"/>
                  <a:pt x="1092" y="17911"/>
                </a:cubicBezTo>
                <a:cubicBezTo>
                  <a:pt x="1156" y="15348"/>
                  <a:pt x="1092" y="12785"/>
                  <a:pt x="642" y="10222"/>
                </a:cubicBezTo>
                <a:cubicBezTo>
                  <a:pt x="577" y="9856"/>
                  <a:pt x="513" y="9399"/>
                  <a:pt x="577" y="9033"/>
                </a:cubicBezTo>
                <a:cubicBezTo>
                  <a:pt x="706" y="7843"/>
                  <a:pt x="577" y="6836"/>
                  <a:pt x="256" y="5738"/>
                </a:cubicBezTo>
                <a:cubicBezTo>
                  <a:pt x="256" y="5646"/>
                  <a:pt x="192" y="5555"/>
                  <a:pt x="192" y="5463"/>
                </a:cubicBezTo>
                <a:cubicBezTo>
                  <a:pt x="-387" y="3175"/>
                  <a:pt x="384" y="2168"/>
                  <a:pt x="1992" y="1894"/>
                </a:cubicBezTo>
                <a:cubicBezTo>
                  <a:pt x="2249" y="1802"/>
                  <a:pt x="2570" y="1894"/>
                  <a:pt x="2827" y="1985"/>
                </a:cubicBezTo>
                <a:cubicBezTo>
                  <a:pt x="4242" y="2534"/>
                  <a:pt x="5720" y="2168"/>
                  <a:pt x="7199" y="2077"/>
                </a:cubicBezTo>
                <a:cubicBezTo>
                  <a:pt x="7649" y="2077"/>
                  <a:pt x="8034" y="1985"/>
                  <a:pt x="8484" y="1985"/>
                </a:cubicBezTo>
                <a:cubicBezTo>
                  <a:pt x="9320" y="1985"/>
                  <a:pt x="10092" y="1802"/>
                  <a:pt x="10927" y="1528"/>
                </a:cubicBezTo>
                <a:cubicBezTo>
                  <a:pt x="12920" y="978"/>
                  <a:pt x="14977" y="521"/>
                  <a:pt x="16970" y="63"/>
                </a:cubicBezTo>
                <a:cubicBezTo>
                  <a:pt x="18513" y="-303"/>
                  <a:pt x="19542" y="978"/>
                  <a:pt x="19927" y="2443"/>
                </a:cubicBezTo>
                <a:cubicBezTo>
                  <a:pt x="20442" y="4456"/>
                  <a:pt x="20763" y="6653"/>
                  <a:pt x="21149" y="8758"/>
                </a:cubicBezTo>
                <a:cubicBezTo>
                  <a:pt x="21213" y="8850"/>
                  <a:pt x="21213" y="9124"/>
                  <a:pt x="21213" y="9490"/>
                </a:cubicBezTo>
                <a:close/>
                <a:moveTo>
                  <a:pt x="6427" y="9856"/>
                </a:moveTo>
                <a:cubicBezTo>
                  <a:pt x="6363" y="9856"/>
                  <a:pt x="6363" y="9856"/>
                  <a:pt x="6299" y="9856"/>
                </a:cubicBezTo>
                <a:cubicBezTo>
                  <a:pt x="6427" y="12328"/>
                  <a:pt x="6556" y="14799"/>
                  <a:pt x="6749" y="17270"/>
                </a:cubicBezTo>
                <a:cubicBezTo>
                  <a:pt x="6813" y="18277"/>
                  <a:pt x="7070" y="18551"/>
                  <a:pt x="7777" y="18460"/>
                </a:cubicBezTo>
                <a:cubicBezTo>
                  <a:pt x="8034" y="18460"/>
                  <a:pt x="8227" y="18368"/>
                  <a:pt x="8484" y="18277"/>
                </a:cubicBezTo>
                <a:cubicBezTo>
                  <a:pt x="9642" y="18002"/>
                  <a:pt x="10734" y="17728"/>
                  <a:pt x="11892" y="17636"/>
                </a:cubicBezTo>
                <a:cubicBezTo>
                  <a:pt x="13756" y="17453"/>
                  <a:pt x="15556" y="16812"/>
                  <a:pt x="17356" y="16080"/>
                </a:cubicBezTo>
                <a:cubicBezTo>
                  <a:pt x="17934" y="15805"/>
                  <a:pt x="18256" y="15256"/>
                  <a:pt x="18320" y="14341"/>
                </a:cubicBezTo>
                <a:cubicBezTo>
                  <a:pt x="18384" y="13243"/>
                  <a:pt x="18513" y="12236"/>
                  <a:pt x="18513" y="11138"/>
                </a:cubicBezTo>
                <a:cubicBezTo>
                  <a:pt x="18577" y="9216"/>
                  <a:pt x="18642" y="7202"/>
                  <a:pt x="18192" y="5280"/>
                </a:cubicBezTo>
                <a:cubicBezTo>
                  <a:pt x="17806" y="3724"/>
                  <a:pt x="17484" y="3449"/>
                  <a:pt x="16327" y="3632"/>
                </a:cubicBezTo>
                <a:cubicBezTo>
                  <a:pt x="15106" y="3907"/>
                  <a:pt x="13949" y="4182"/>
                  <a:pt x="12727" y="4456"/>
                </a:cubicBezTo>
                <a:cubicBezTo>
                  <a:pt x="10799" y="4822"/>
                  <a:pt x="8934" y="5188"/>
                  <a:pt x="7006" y="5646"/>
                </a:cubicBezTo>
                <a:cubicBezTo>
                  <a:pt x="6492" y="5738"/>
                  <a:pt x="6427" y="5921"/>
                  <a:pt x="6427" y="6653"/>
                </a:cubicBezTo>
                <a:cubicBezTo>
                  <a:pt x="6363" y="7751"/>
                  <a:pt x="6427" y="8850"/>
                  <a:pt x="6427" y="9856"/>
                </a:cubicBezTo>
                <a:close/>
                <a:moveTo>
                  <a:pt x="2827" y="13243"/>
                </a:moveTo>
                <a:cubicBezTo>
                  <a:pt x="2827" y="13975"/>
                  <a:pt x="2827" y="14707"/>
                  <a:pt x="2827" y="15439"/>
                </a:cubicBezTo>
                <a:cubicBezTo>
                  <a:pt x="2892" y="16263"/>
                  <a:pt x="2956" y="17178"/>
                  <a:pt x="3534" y="17636"/>
                </a:cubicBezTo>
                <a:cubicBezTo>
                  <a:pt x="3727" y="17819"/>
                  <a:pt x="4049" y="17911"/>
                  <a:pt x="4306" y="17728"/>
                </a:cubicBezTo>
                <a:cubicBezTo>
                  <a:pt x="4434" y="17636"/>
                  <a:pt x="4499" y="17178"/>
                  <a:pt x="4563" y="16904"/>
                </a:cubicBezTo>
                <a:cubicBezTo>
                  <a:pt x="4627" y="16721"/>
                  <a:pt x="4563" y="16446"/>
                  <a:pt x="4563" y="16263"/>
                </a:cubicBezTo>
                <a:cubicBezTo>
                  <a:pt x="4499" y="14158"/>
                  <a:pt x="4434" y="12144"/>
                  <a:pt x="4370" y="10039"/>
                </a:cubicBezTo>
                <a:cubicBezTo>
                  <a:pt x="4306" y="9124"/>
                  <a:pt x="4177" y="8300"/>
                  <a:pt x="4113" y="7385"/>
                </a:cubicBezTo>
                <a:cubicBezTo>
                  <a:pt x="4049" y="6653"/>
                  <a:pt x="3663" y="6104"/>
                  <a:pt x="3213" y="5646"/>
                </a:cubicBezTo>
                <a:cubicBezTo>
                  <a:pt x="2892" y="5371"/>
                  <a:pt x="2570" y="5463"/>
                  <a:pt x="2506" y="6012"/>
                </a:cubicBezTo>
                <a:cubicBezTo>
                  <a:pt x="2442" y="6470"/>
                  <a:pt x="2442" y="7019"/>
                  <a:pt x="2506" y="7477"/>
                </a:cubicBezTo>
                <a:cubicBezTo>
                  <a:pt x="2892" y="9490"/>
                  <a:pt x="2763" y="11412"/>
                  <a:pt x="2827" y="13243"/>
                </a:cubicBezTo>
                <a:close/>
              </a:path>
            </a:pathLst>
          </a:custGeom>
          <a:solidFill>
            <a:schemeClr val="accent1"/>
          </a:solidFill>
          <a:ln w="12700">
            <a:miter lim="400000"/>
          </a:ln>
        </p:spPr>
        <p:txBody>
          <a:bodyPr lIns="38100" tIns="38100" rIns="38100" bIns="38100" anchor="ctr"/>
          <a:lstStyle/>
          <a:p>
            <a:pPr>
              <a:defRPr sz="3000">
                <a:solidFill>
                  <a:srgbClr val="FFFFFF"/>
                </a:solidFill>
              </a:defRPr>
            </a:pPr>
            <a:endParaRPr sz="3000"/>
          </a:p>
        </p:txBody>
      </p:sp>
      <p:sp>
        <p:nvSpPr>
          <p:cNvPr id="107" name="Shape">
            <a:extLst>
              <a:ext uri="{FF2B5EF4-FFF2-40B4-BE49-F238E27FC236}">
                <a16:creationId xmlns:a16="http://schemas.microsoft.com/office/drawing/2014/main" id="{1892C384-229A-8E48-9851-EBD67F41C988}"/>
              </a:ext>
            </a:extLst>
          </p:cNvPr>
          <p:cNvSpPr/>
          <p:nvPr/>
        </p:nvSpPr>
        <p:spPr>
          <a:xfrm>
            <a:off x="488345" y="5720294"/>
            <a:ext cx="140451" cy="52253"/>
          </a:xfrm>
          <a:custGeom>
            <a:avLst/>
            <a:gdLst/>
            <a:ahLst/>
            <a:cxnLst>
              <a:cxn ang="0">
                <a:pos x="wd2" y="hd2"/>
              </a:cxn>
              <a:cxn ang="5400000">
                <a:pos x="wd2" y="hd2"/>
              </a:cxn>
              <a:cxn ang="10800000">
                <a:pos x="wd2" y="hd2"/>
              </a:cxn>
              <a:cxn ang="16200000">
                <a:pos x="wd2" y="hd2"/>
              </a:cxn>
            </a:cxnLst>
            <a:rect l="0" t="0" r="r" b="b"/>
            <a:pathLst>
              <a:path w="21032" h="21163" extrusionOk="0">
                <a:moveTo>
                  <a:pt x="15745" y="0"/>
                </a:moveTo>
                <a:cubicBezTo>
                  <a:pt x="16108" y="0"/>
                  <a:pt x="16653" y="0"/>
                  <a:pt x="17016" y="0"/>
                </a:cubicBezTo>
                <a:cubicBezTo>
                  <a:pt x="18468" y="0"/>
                  <a:pt x="19920" y="1473"/>
                  <a:pt x="20646" y="5400"/>
                </a:cubicBezTo>
                <a:cubicBezTo>
                  <a:pt x="21372" y="9818"/>
                  <a:pt x="21009" y="14236"/>
                  <a:pt x="20101" y="18164"/>
                </a:cubicBezTo>
                <a:cubicBezTo>
                  <a:pt x="19557" y="20618"/>
                  <a:pt x="18649" y="21109"/>
                  <a:pt x="17742" y="19145"/>
                </a:cubicBezTo>
                <a:cubicBezTo>
                  <a:pt x="16108" y="15218"/>
                  <a:pt x="14656" y="16200"/>
                  <a:pt x="12841" y="17673"/>
                </a:cubicBezTo>
                <a:cubicBezTo>
                  <a:pt x="10481" y="19637"/>
                  <a:pt x="7759" y="20127"/>
                  <a:pt x="5399" y="21109"/>
                </a:cubicBezTo>
                <a:cubicBezTo>
                  <a:pt x="3221" y="21600"/>
                  <a:pt x="1587" y="18655"/>
                  <a:pt x="317" y="14236"/>
                </a:cubicBezTo>
                <a:cubicBezTo>
                  <a:pt x="-228" y="12764"/>
                  <a:pt x="-46" y="10800"/>
                  <a:pt x="680" y="9327"/>
                </a:cubicBezTo>
                <a:cubicBezTo>
                  <a:pt x="1224" y="8345"/>
                  <a:pt x="1950" y="7854"/>
                  <a:pt x="2495" y="7363"/>
                </a:cubicBezTo>
                <a:cubicBezTo>
                  <a:pt x="5762" y="5400"/>
                  <a:pt x="9029" y="2945"/>
                  <a:pt x="12296" y="982"/>
                </a:cubicBezTo>
                <a:cubicBezTo>
                  <a:pt x="13385" y="491"/>
                  <a:pt x="14656" y="491"/>
                  <a:pt x="15745" y="0"/>
                </a:cubicBezTo>
                <a:cubicBezTo>
                  <a:pt x="15745" y="0"/>
                  <a:pt x="15745" y="0"/>
                  <a:pt x="15745" y="0"/>
                </a:cubicBezTo>
                <a:close/>
              </a:path>
            </a:pathLst>
          </a:custGeom>
          <a:solidFill>
            <a:schemeClr val="accent1"/>
          </a:solidFill>
          <a:ln w="12700">
            <a:miter lim="400000"/>
          </a:ln>
        </p:spPr>
        <p:txBody>
          <a:bodyPr lIns="38100" tIns="38100" rIns="38100" bIns="38100" anchor="ctr"/>
          <a:lstStyle/>
          <a:p>
            <a:pPr>
              <a:defRPr sz="3000">
                <a:solidFill>
                  <a:srgbClr val="FFFFFF"/>
                </a:solidFill>
              </a:defRPr>
            </a:pPr>
            <a:endParaRPr sz="3000"/>
          </a:p>
        </p:txBody>
      </p:sp>
      <p:sp>
        <p:nvSpPr>
          <p:cNvPr id="108" name="Shape">
            <a:extLst>
              <a:ext uri="{FF2B5EF4-FFF2-40B4-BE49-F238E27FC236}">
                <a16:creationId xmlns:a16="http://schemas.microsoft.com/office/drawing/2014/main" id="{2FBA41B4-50CD-B74C-A4A0-5586F8A63AAA}"/>
              </a:ext>
            </a:extLst>
          </p:cNvPr>
          <p:cNvSpPr/>
          <p:nvPr userDrawn="1"/>
        </p:nvSpPr>
        <p:spPr>
          <a:xfrm>
            <a:off x="343162" y="670026"/>
            <a:ext cx="791197" cy="842119"/>
          </a:xfrm>
          <a:custGeom>
            <a:avLst/>
            <a:gdLst/>
            <a:ahLst/>
            <a:cxnLst>
              <a:cxn ang="0">
                <a:pos x="wd2" y="hd2"/>
              </a:cxn>
              <a:cxn ang="5400000">
                <a:pos x="wd2" y="hd2"/>
              </a:cxn>
              <a:cxn ang="10800000">
                <a:pos x="wd2" y="hd2"/>
              </a:cxn>
              <a:cxn ang="16200000">
                <a:pos x="wd2" y="hd2"/>
              </a:cxn>
            </a:cxnLst>
            <a:rect l="0" t="0" r="r" b="b"/>
            <a:pathLst>
              <a:path w="21525" h="21592" extrusionOk="0">
                <a:moveTo>
                  <a:pt x="21446" y="8321"/>
                </a:moveTo>
                <a:cubicBezTo>
                  <a:pt x="21116" y="7824"/>
                  <a:pt x="20885" y="7264"/>
                  <a:pt x="20424" y="6860"/>
                </a:cubicBezTo>
                <a:cubicBezTo>
                  <a:pt x="20160" y="6612"/>
                  <a:pt x="20160" y="6612"/>
                  <a:pt x="20358" y="6332"/>
                </a:cubicBezTo>
                <a:cubicBezTo>
                  <a:pt x="20556" y="6083"/>
                  <a:pt x="20754" y="5804"/>
                  <a:pt x="20918" y="5524"/>
                </a:cubicBezTo>
                <a:cubicBezTo>
                  <a:pt x="21149" y="5120"/>
                  <a:pt x="21281" y="4685"/>
                  <a:pt x="21281" y="4219"/>
                </a:cubicBezTo>
                <a:cubicBezTo>
                  <a:pt x="21248" y="3659"/>
                  <a:pt x="21116" y="3131"/>
                  <a:pt x="20918" y="2603"/>
                </a:cubicBezTo>
                <a:cubicBezTo>
                  <a:pt x="20852" y="2416"/>
                  <a:pt x="20754" y="2230"/>
                  <a:pt x="20622" y="2105"/>
                </a:cubicBezTo>
                <a:cubicBezTo>
                  <a:pt x="20226" y="1763"/>
                  <a:pt x="19863" y="1359"/>
                  <a:pt x="19336" y="1142"/>
                </a:cubicBezTo>
                <a:cubicBezTo>
                  <a:pt x="19204" y="1080"/>
                  <a:pt x="19072" y="1018"/>
                  <a:pt x="18973" y="955"/>
                </a:cubicBezTo>
                <a:cubicBezTo>
                  <a:pt x="18346" y="551"/>
                  <a:pt x="17621" y="334"/>
                  <a:pt x="16862" y="303"/>
                </a:cubicBezTo>
                <a:cubicBezTo>
                  <a:pt x="16368" y="272"/>
                  <a:pt x="15807" y="303"/>
                  <a:pt x="15411" y="614"/>
                </a:cubicBezTo>
                <a:cubicBezTo>
                  <a:pt x="14884" y="1018"/>
                  <a:pt x="14521" y="1546"/>
                  <a:pt x="14422" y="2199"/>
                </a:cubicBezTo>
                <a:cubicBezTo>
                  <a:pt x="14389" y="2292"/>
                  <a:pt x="14422" y="2447"/>
                  <a:pt x="14488" y="2509"/>
                </a:cubicBezTo>
                <a:cubicBezTo>
                  <a:pt x="14983" y="3162"/>
                  <a:pt x="15378" y="3908"/>
                  <a:pt x="16368" y="4001"/>
                </a:cubicBezTo>
                <a:cubicBezTo>
                  <a:pt x="16532" y="4032"/>
                  <a:pt x="16565" y="4157"/>
                  <a:pt x="16467" y="4312"/>
                </a:cubicBezTo>
                <a:cubicBezTo>
                  <a:pt x="16335" y="4498"/>
                  <a:pt x="16170" y="4530"/>
                  <a:pt x="15972" y="4592"/>
                </a:cubicBezTo>
                <a:cubicBezTo>
                  <a:pt x="15378" y="4716"/>
                  <a:pt x="15312" y="4778"/>
                  <a:pt x="15279" y="5338"/>
                </a:cubicBezTo>
                <a:cubicBezTo>
                  <a:pt x="15246" y="5555"/>
                  <a:pt x="15279" y="5773"/>
                  <a:pt x="15213" y="5959"/>
                </a:cubicBezTo>
                <a:cubicBezTo>
                  <a:pt x="15081" y="6425"/>
                  <a:pt x="15147" y="6829"/>
                  <a:pt x="15279" y="7296"/>
                </a:cubicBezTo>
                <a:cubicBezTo>
                  <a:pt x="15444" y="7824"/>
                  <a:pt x="15609" y="8228"/>
                  <a:pt x="16236" y="8352"/>
                </a:cubicBezTo>
                <a:cubicBezTo>
                  <a:pt x="16269" y="8352"/>
                  <a:pt x="16269" y="8383"/>
                  <a:pt x="16302" y="8383"/>
                </a:cubicBezTo>
                <a:cubicBezTo>
                  <a:pt x="16565" y="8539"/>
                  <a:pt x="16664" y="8725"/>
                  <a:pt x="16631" y="9005"/>
                </a:cubicBezTo>
                <a:cubicBezTo>
                  <a:pt x="16598" y="9254"/>
                  <a:pt x="16401" y="9471"/>
                  <a:pt x="16104" y="9502"/>
                </a:cubicBezTo>
                <a:cubicBezTo>
                  <a:pt x="15873" y="9533"/>
                  <a:pt x="15675" y="9502"/>
                  <a:pt x="15444" y="9471"/>
                </a:cubicBezTo>
                <a:cubicBezTo>
                  <a:pt x="15147" y="9440"/>
                  <a:pt x="14983" y="9254"/>
                  <a:pt x="14950" y="8974"/>
                </a:cubicBezTo>
                <a:cubicBezTo>
                  <a:pt x="14884" y="8104"/>
                  <a:pt x="14554" y="7296"/>
                  <a:pt x="14125" y="6550"/>
                </a:cubicBezTo>
                <a:cubicBezTo>
                  <a:pt x="13828" y="6021"/>
                  <a:pt x="13400" y="5524"/>
                  <a:pt x="12806" y="5244"/>
                </a:cubicBezTo>
                <a:cubicBezTo>
                  <a:pt x="12311" y="5027"/>
                  <a:pt x="11751" y="4840"/>
                  <a:pt x="11157" y="4840"/>
                </a:cubicBezTo>
                <a:cubicBezTo>
                  <a:pt x="10168" y="4871"/>
                  <a:pt x="9179" y="5027"/>
                  <a:pt x="8288" y="5462"/>
                </a:cubicBezTo>
                <a:cubicBezTo>
                  <a:pt x="8090" y="5555"/>
                  <a:pt x="7958" y="5493"/>
                  <a:pt x="7893" y="5275"/>
                </a:cubicBezTo>
                <a:cubicBezTo>
                  <a:pt x="7893" y="5213"/>
                  <a:pt x="7893" y="5151"/>
                  <a:pt x="7860" y="5120"/>
                </a:cubicBezTo>
                <a:cubicBezTo>
                  <a:pt x="7827" y="4126"/>
                  <a:pt x="7761" y="3100"/>
                  <a:pt x="7728" y="2105"/>
                </a:cubicBezTo>
                <a:cubicBezTo>
                  <a:pt x="7728" y="2105"/>
                  <a:pt x="7728" y="2105"/>
                  <a:pt x="7728" y="2105"/>
                </a:cubicBezTo>
                <a:cubicBezTo>
                  <a:pt x="7728" y="1764"/>
                  <a:pt x="7728" y="1422"/>
                  <a:pt x="7728" y="1080"/>
                </a:cubicBezTo>
                <a:cubicBezTo>
                  <a:pt x="7728" y="1049"/>
                  <a:pt x="7728" y="1018"/>
                  <a:pt x="7728" y="955"/>
                </a:cubicBezTo>
                <a:cubicBezTo>
                  <a:pt x="7695" y="396"/>
                  <a:pt x="7365" y="85"/>
                  <a:pt x="6771" y="23"/>
                </a:cubicBezTo>
                <a:cubicBezTo>
                  <a:pt x="6507" y="-8"/>
                  <a:pt x="6244" y="-8"/>
                  <a:pt x="5980" y="23"/>
                </a:cubicBezTo>
                <a:cubicBezTo>
                  <a:pt x="5023" y="147"/>
                  <a:pt x="4067" y="272"/>
                  <a:pt x="3111" y="396"/>
                </a:cubicBezTo>
                <a:cubicBezTo>
                  <a:pt x="2814" y="427"/>
                  <a:pt x="2649" y="582"/>
                  <a:pt x="2517" y="831"/>
                </a:cubicBezTo>
                <a:cubicBezTo>
                  <a:pt x="1990" y="1888"/>
                  <a:pt x="1429" y="2913"/>
                  <a:pt x="901" y="3970"/>
                </a:cubicBezTo>
                <a:cubicBezTo>
                  <a:pt x="605" y="4530"/>
                  <a:pt x="242" y="5027"/>
                  <a:pt x="77" y="5617"/>
                </a:cubicBezTo>
                <a:cubicBezTo>
                  <a:pt x="-55" y="6115"/>
                  <a:pt x="-55" y="6270"/>
                  <a:pt x="374" y="6550"/>
                </a:cubicBezTo>
                <a:cubicBezTo>
                  <a:pt x="506" y="6643"/>
                  <a:pt x="638" y="6705"/>
                  <a:pt x="802" y="6767"/>
                </a:cubicBezTo>
                <a:cubicBezTo>
                  <a:pt x="1132" y="6923"/>
                  <a:pt x="1462" y="7047"/>
                  <a:pt x="1792" y="7171"/>
                </a:cubicBezTo>
                <a:cubicBezTo>
                  <a:pt x="2319" y="7358"/>
                  <a:pt x="2814" y="7637"/>
                  <a:pt x="3408" y="7513"/>
                </a:cubicBezTo>
                <a:cubicBezTo>
                  <a:pt x="3605" y="7482"/>
                  <a:pt x="3704" y="7544"/>
                  <a:pt x="3704" y="7793"/>
                </a:cubicBezTo>
                <a:cubicBezTo>
                  <a:pt x="3704" y="8756"/>
                  <a:pt x="3836" y="9720"/>
                  <a:pt x="3935" y="10714"/>
                </a:cubicBezTo>
                <a:cubicBezTo>
                  <a:pt x="3935" y="10839"/>
                  <a:pt x="3935" y="10932"/>
                  <a:pt x="3902" y="11056"/>
                </a:cubicBezTo>
                <a:cubicBezTo>
                  <a:pt x="3803" y="11522"/>
                  <a:pt x="3737" y="11585"/>
                  <a:pt x="3243" y="11678"/>
                </a:cubicBezTo>
                <a:cubicBezTo>
                  <a:pt x="3012" y="11709"/>
                  <a:pt x="2748" y="11709"/>
                  <a:pt x="2517" y="11771"/>
                </a:cubicBezTo>
                <a:cubicBezTo>
                  <a:pt x="2023" y="11864"/>
                  <a:pt x="1825" y="12113"/>
                  <a:pt x="1858" y="12579"/>
                </a:cubicBezTo>
                <a:cubicBezTo>
                  <a:pt x="1891" y="13014"/>
                  <a:pt x="1891" y="13449"/>
                  <a:pt x="1891" y="13884"/>
                </a:cubicBezTo>
                <a:cubicBezTo>
                  <a:pt x="1891" y="14755"/>
                  <a:pt x="1957" y="14817"/>
                  <a:pt x="2715" y="15345"/>
                </a:cubicBezTo>
                <a:cubicBezTo>
                  <a:pt x="3111" y="15625"/>
                  <a:pt x="3540" y="15718"/>
                  <a:pt x="4034" y="15625"/>
                </a:cubicBezTo>
                <a:cubicBezTo>
                  <a:pt x="4298" y="15563"/>
                  <a:pt x="4595" y="15501"/>
                  <a:pt x="4859" y="15501"/>
                </a:cubicBezTo>
                <a:cubicBezTo>
                  <a:pt x="5683" y="15469"/>
                  <a:pt x="6507" y="15252"/>
                  <a:pt x="7299" y="15065"/>
                </a:cubicBezTo>
                <a:cubicBezTo>
                  <a:pt x="7596" y="15003"/>
                  <a:pt x="7925" y="15003"/>
                  <a:pt x="8255" y="15003"/>
                </a:cubicBezTo>
                <a:cubicBezTo>
                  <a:pt x="8552" y="15003"/>
                  <a:pt x="8651" y="15159"/>
                  <a:pt x="8519" y="15407"/>
                </a:cubicBezTo>
                <a:cubicBezTo>
                  <a:pt x="8420" y="15594"/>
                  <a:pt x="8321" y="15780"/>
                  <a:pt x="8189" y="15967"/>
                </a:cubicBezTo>
                <a:cubicBezTo>
                  <a:pt x="7728" y="16588"/>
                  <a:pt x="7530" y="17303"/>
                  <a:pt x="7200" y="17987"/>
                </a:cubicBezTo>
                <a:cubicBezTo>
                  <a:pt x="7101" y="18204"/>
                  <a:pt x="7134" y="18484"/>
                  <a:pt x="7233" y="18671"/>
                </a:cubicBezTo>
                <a:cubicBezTo>
                  <a:pt x="7233" y="18764"/>
                  <a:pt x="7233" y="18826"/>
                  <a:pt x="7266" y="18919"/>
                </a:cubicBezTo>
                <a:cubicBezTo>
                  <a:pt x="7497" y="19479"/>
                  <a:pt x="7695" y="20007"/>
                  <a:pt x="7925" y="20566"/>
                </a:cubicBezTo>
                <a:cubicBezTo>
                  <a:pt x="8123" y="21095"/>
                  <a:pt x="8420" y="21592"/>
                  <a:pt x="9080" y="21592"/>
                </a:cubicBezTo>
                <a:cubicBezTo>
                  <a:pt x="9640" y="21592"/>
                  <a:pt x="10234" y="21406"/>
                  <a:pt x="10761" y="21250"/>
                </a:cubicBezTo>
                <a:cubicBezTo>
                  <a:pt x="11289" y="21126"/>
                  <a:pt x="11817" y="20970"/>
                  <a:pt x="12344" y="20815"/>
                </a:cubicBezTo>
                <a:cubicBezTo>
                  <a:pt x="13400" y="20473"/>
                  <a:pt x="14455" y="20100"/>
                  <a:pt x="15444" y="19634"/>
                </a:cubicBezTo>
                <a:cubicBezTo>
                  <a:pt x="16434" y="19199"/>
                  <a:pt x="17390" y="18608"/>
                  <a:pt x="18445" y="18298"/>
                </a:cubicBezTo>
                <a:cubicBezTo>
                  <a:pt x="18775" y="18204"/>
                  <a:pt x="18973" y="17956"/>
                  <a:pt x="19006" y="17707"/>
                </a:cubicBezTo>
                <a:cubicBezTo>
                  <a:pt x="19072" y="17521"/>
                  <a:pt x="19039" y="17334"/>
                  <a:pt x="18940" y="17148"/>
                </a:cubicBezTo>
                <a:cubicBezTo>
                  <a:pt x="18709" y="16775"/>
                  <a:pt x="18544" y="16340"/>
                  <a:pt x="18412" y="15936"/>
                </a:cubicBezTo>
                <a:cubicBezTo>
                  <a:pt x="18181" y="15283"/>
                  <a:pt x="17621" y="14972"/>
                  <a:pt x="16961" y="15159"/>
                </a:cubicBezTo>
                <a:cubicBezTo>
                  <a:pt x="16236" y="15345"/>
                  <a:pt x="15510" y="15500"/>
                  <a:pt x="14818" y="15811"/>
                </a:cubicBezTo>
                <a:cubicBezTo>
                  <a:pt x="14158" y="16091"/>
                  <a:pt x="13466" y="16277"/>
                  <a:pt x="12773" y="16526"/>
                </a:cubicBezTo>
                <a:cubicBezTo>
                  <a:pt x="12707" y="16557"/>
                  <a:pt x="12575" y="16526"/>
                  <a:pt x="12509" y="16464"/>
                </a:cubicBezTo>
                <a:cubicBezTo>
                  <a:pt x="12476" y="16433"/>
                  <a:pt x="12509" y="16309"/>
                  <a:pt x="12542" y="16246"/>
                </a:cubicBezTo>
                <a:cubicBezTo>
                  <a:pt x="12773" y="15749"/>
                  <a:pt x="13004" y="15221"/>
                  <a:pt x="13202" y="14723"/>
                </a:cubicBezTo>
                <a:cubicBezTo>
                  <a:pt x="13466" y="14133"/>
                  <a:pt x="13795" y="13605"/>
                  <a:pt x="13861" y="12952"/>
                </a:cubicBezTo>
                <a:cubicBezTo>
                  <a:pt x="13861" y="12921"/>
                  <a:pt x="13894" y="12890"/>
                  <a:pt x="13894" y="12859"/>
                </a:cubicBezTo>
                <a:cubicBezTo>
                  <a:pt x="14059" y="12424"/>
                  <a:pt x="14224" y="12393"/>
                  <a:pt x="14620" y="12610"/>
                </a:cubicBezTo>
                <a:cubicBezTo>
                  <a:pt x="14950" y="12797"/>
                  <a:pt x="15246" y="12952"/>
                  <a:pt x="15576" y="13138"/>
                </a:cubicBezTo>
                <a:cubicBezTo>
                  <a:pt x="15873" y="13294"/>
                  <a:pt x="16170" y="13356"/>
                  <a:pt x="16499" y="13325"/>
                </a:cubicBezTo>
                <a:cubicBezTo>
                  <a:pt x="16829" y="13294"/>
                  <a:pt x="17159" y="13263"/>
                  <a:pt x="17456" y="13294"/>
                </a:cubicBezTo>
                <a:cubicBezTo>
                  <a:pt x="17885" y="13294"/>
                  <a:pt x="18313" y="13263"/>
                  <a:pt x="18709" y="13076"/>
                </a:cubicBezTo>
                <a:cubicBezTo>
                  <a:pt x="19171" y="12859"/>
                  <a:pt x="19599" y="12641"/>
                  <a:pt x="20028" y="12393"/>
                </a:cubicBezTo>
                <a:cubicBezTo>
                  <a:pt x="20655" y="12020"/>
                  <a:pt x="21017" y="11491"/>
                  <a:pt x="21248" y="10807"/>
                </a:cubicBezTo>
                <a:cubicBezTo>
                  <a:pt x="21479" y="10124"/>
                  <a:pt x="21479" y="9471"/>
                  <a:pt x="21512" y="8756"/>
                </a:cubicBezTo>
                <a:cubicBezTo>
                  <a:pt x="21545" y="8539"/>
                  <a:pt x="21512" y="8414"/>
                  <a:pt x="21446" y="8321"/>
                </a:cubicBezTo>
                <a:close/>
                <a:moveTo>
                  <a:pt x="7365" y="13915"/>
                </a:moveTo>
                <a:cubicBezTo>
                  <a:pt x="7233" y="13947"/>
                  <a:pt x="7101" y="13947"/>
                  <a:pt x="6936" y="13978"/>
                </a:cubicBezTo>
                <a:cubicBezTo>
                  <a:pt x="6639" y="14009"/>
                  <a:pt x="6343" y="14071"/>
                  <a:pt x="6046" y="14133"/>
                </a:cubicBezTo>
                <a:cubicBezTo>
                  <a:pt x="5287" y="14257"/>
                  <a:pt x="4529" y="14382"/>
                  <a:pt x="3770" y="14506"/>
                </a:cubicBezTo>
                <a:cubicBezTo>
                  <a:pt x="3671" y="14537"/>
                  <a:pt x="3572" y="14506"/>
                  <a:pt x="3474" y="14506"/>
                </a:cubicBezTo>
                <a:cubicBezTo>
                  <a:pt x="3276" y="14506"/>
                  <a:pt x="3144" y="14413"/>
                  <a:pt x="3144" y="14226"/>
                </a:cubicBezTo>
                <a:cubicBezTo>
                  <a:pt x="3111" y="13760"/>
                  <a:pt x="3111" y="13325"/>
                  <a:pt x="3144" y="12859"/>
                </a:cubicBezTo>
                <a:cubicBezTo>
                  <a:pt x="3144" y="12672"/>
                  <a:pt x="3342" y="12579"/>
                  <a:pt x="3507" y="12548"/>
                </a:cubicBezTo>
                <a:cubicBezTo>
                  <a:pt x="3671" y="12517"/>
                  <a:pt x="3869" y="12517"/>
                  <a:pt x="4034" y="12486"/>
                </a:cubicBezTo>
                <a:cubicBezTo>
                  <a:pt x="4364" y="12455"/>
                  <a:pt x="4694" y="12424"/>
                  <a:pt x="4990" y="12330"/>
                </a:cubicBezTo>
                <a:cubicBezTo>
                  <a:pt x="5419" y="12206"/>
                  <a:pt x="5617" y="11926"/>
                  <a:pt x="5551" y="11491"/>
                </a:cubicBezTo>
                <a:cubicBezTo>
                  <a:pt x="5518" y="11274"/>
                  <a:pt x="5452" y="11056"/>
                  <a:pt x="5419" y="10807"/>
                </a:cubicBezTo>
                <a:cubicBezTo>
                  <a:pt x="5287" y="10093"/>
                  <a:pt x="5122" y="9378"/>
                  <a:pt x="5056" y="8663"/>
                </a:cubicBezTo>
                <a:cubicBezTo>
                  <a:pt x="4990" y="8197"/>
                  <a:pt x="5023" y="7700"/>
                  <a:pt x="5089" y="7233"/>
                </a:cubicBezTo>
                <a:cubicBezTo>
                  <a:pt x="5155" y="6705"/>
                  <a:pt x="5056" y="6239"/>
                  <a:pt x="4859" y="5773"/>
                </a:cubicBezTo>
                <a:cubicBezTo>
                  <a:pt x="4628" y="5182"/>
                  <a:pt x="3935" y="5027"/>
                  <a:pt x="3408" y="5400"/>
                </a:cubicBezTo>
                <a:cubicBezTo>
                  <a:pt x="3243" y="5524"/>
                  <a:pt x="3111" y="5711"/>
                  <a:pt x="2946" y="5866"/>
                </a:cubicBezTo>
                <a:cubicBezTo>
                  <a:pt x="2649" y="6177"/>
                  <a:pt x="2385" y="6239"/>
                  <a:pt x="1957" y="6052"/>
                </a:cubicBezTo>
                <a:cubicBezTo>
                  <a:pt x="1726" y="5959"/>
                  <a:pt x="1528" y="5835"/>
                  <a:pt x="1330" y="5742"/>
                </a:cubicBezTo>
                <a:cubicBezTo>
                  <a:pt x="1099" y="5617"/>
                  <a:pt x="1066" y="5462"/>
                  <a:pt x="1231" y="5244"/>
                </a:cubicBezTo>
                <a:cubicBezTo>
                  <a:pt x="1759" y="4436"/>
                  <a:pt x="2286" y="3628"/>
                  <a:pt x="2814" y="2820"/>
                </a:cubicBezTo>
                <a:cubicBezTo>
                  <a:pt x="3045" y="2447"/>
                  <a:pt x="3342" y="2105"/>
                  <a:pt x="3605" y="1732"/>
                </a:cubicBezTo>
                <a:cubicBezTo>
                  <a:pt x="3803" y="1453"/>
                  <a:pt x="4133" y="1297"/>
                  <a:pt x="4496" y="1297"/>
                </a:cubicBezTo>
                <a:cubicBezTo>
                  <a:pt x="4925" y="1266"/>
                  <a:pt x="5386" y="1266"/>
                  <a:pt x="5815" y="1297"/>
                </a:cubicBezTo>
                <a:cubicBezTo>
                  <a:pt x="6211" y="1328"/>
                  <a:pt x="6343" y="1422"/>
                  <a:pt x="6343" y="1826"/>
                </a:cubicBezTo>
                <a:cubicBezTo>
                  <a:pt x="6375" y="2199"/>
                  <a:pt x="6343" y="2603"/>
                  <a:pt x="6343" y="2976"/>
                </a:cubicBezTo>
                <a:cubicBezTo>
                  <a:pt x="6343" y="2976"/>
                  <a:pt x="6310" y="2976"/>
                  <a:pt x="6310" y="2976"/>
                </a:cubicBezTo>
                <a:cubicBezTo>
                  <a:pt x="6376" y="3566"/>
                  <a:pt x="6408" y="4157"/>
                  <a:pt x="6474" y="4747"/>
                </a:cubicBezTo>
                <a:cubicBezTo>
                  <a:pt x="6507" y="5027"/>
                  <a:pt x="6540" y="5275"/>
                  <a:pt x="6507" y="5555"/>
                </a:cubicBezTo>
                <a:cubicBezTo>
                  <a:pt x="6441" y="6301"/>
                  <a:pt x="6573" y="7047"/>
                  <a:pt x="6705" y="7762"/>
                </a:cubicBezTo>
                <a:cubicBezTo>
                  <a:pt x="6771" y="8228"/>
                  <a:pt x="6837" y="8694"/>
                  <a:pt x="6837" y="9191"/>
                </a:cubicBezTo>
                <a:cubicBezTo>
                  <a:pt x="6837" y="9564"/>
                  <a:pt x="6903" y="9937"/>
                  <a:pt x="7035" y="10310"/>
                </a:cubicBezTo>
                <a:cubicBezTo>
                  <a:pt x="7167" y="10652"/>
                  <a:pt x="7200" y="11025"/>
                  <a:pt x="7233" y="11367"/>
                </a:cubicBezTo>
                <a:cubicBezTo>
                  <a:pt x="7299" y="11833"/>
                  <a:pt x="7497" y="11988"/>
                  <a:pt x="7958" y="12020"/>
                </a:cubicBezTo>
                <a:cubicBezTo>
                  <a:pt x="8255" y="12020"/>
                  <a:pt x="8552" y="12020"/>
                  <a:pt x="8882" y="12051"/>
                </a:cubicBezTo>
                <a:cubicBezTo>
                  <a:pt x="9244" y="12051"/>
                  <a:pt x="9442" y="12206"/>
                  <a:pt x="9508" y="12548"/>
                </a:cubicBezTo>
                <a:cubicBezTo>
                  <a:pt x="9541" y="12703"/>
                  <a:pt x="9607" y="12859"/>
                  <a:pt x="9673" y="13045"/>
                </a:cubicBezTo>
                <a:cubicBezTo>
                  <a:pt x="9772" y="13294"/>
                  <a:pt x="9739" y="13418"/>
                  <a:pt x="9475" y="13511"/>
                </a:cubicBezTo>
                <a:cubicBezTo>
                  <a:pt x="9212" y="13636"/>
                  <a:pt x="8915" y="13729"/>
                  <a:pt x="8618" y="13760"/>
                </a:cubicBezTo>
                <a:cubicBezTo>
                  <a:pt x="8255" y="13760"/>
                  <a:pt x="7794" y="13760"/>
                  <a:pt x="7365" y="13915"/>
                </a:cubicBezTo>
                <a:close/>
                <a:moveTo>
                  <a:pt x="8354" y="9658"/>
                </a:moveTo>
                <a:cubicBezTo>
                  <a:pt x="8321" y="9347"/>
                  <a:pt x="8420" y="9129"/>
                  <a:pt x="8717" y="8943"/>
                </a:cubicBezTo>
                <a:cubicBezTo>
                  <a:pt x="9245" y="8632"/>
                  <a:pt x="9805" y="8477"/>
                  <a:pt x="10432" y="8601"/>
                </a:cubicBezTo>
                <a:cubicBezTo>
                  <a:pt x="10827" y="8663"/>
                  <a:pt x="11025" y="8850"/>
                  <a:pt x="11058" y="9191"/>
                </a:cubicBezTo>
                <a:cubicBezTo>
                  <a:pt x="11157" y="9813"/>
                  <a:pt x="10926" y="10341"/>
                  <a:pt x="10498" y="10808"/>
                </a:cubicBezTo>
                <a:cubicBezTo>
                  <a:pt x="10399" y="10901"/>
                  <a:pt x="10267" y="10963"/>
                  <a:pt x="10135" y="10994"/>
                </a:cubicBezTo>
                <a:cubicBezTo>
                  <a:pt x="9706" y="11056"/>
                  <a:pt x="9278" y="11118"/>
                  <a:pt x="8816" y="11180"/>
                </a:cubicBezTo>
                <a:cubicBezTo>
                  <a:pt x="8453" y="11212"/>
                  <a:pt x="8387" y="11149"/>
                  <a:pt x="8387" y="10808"/>
                </a:cubicBezTo>
                <a:cubicBezTo>
                  <a:pt x="8387" y="10714"/>
                  <a:pt x="8387" y="10621"/>
                  <a:pt x="8420" y="10403"/>
                </a:cubicBezTo>
                <a:cubicBezTo>
                  <a:pt x="8420" y="10217"/>
                  <a:pt x="8387" y="9937"/>
                  <a:pt x="8354" y="9658"/>
                </a:cubicBezTo>
                <a:close/>
                <a:moveTo>
                  <a:pt x="13499" y="10248"/>
                </a:moveTo>
                <a:cubicBezTo>
                  <a:pt x="13301" y="10901"/>
                  <a:pt x="13070" y="11553"/>
                  <a:pt x="12839" y="12206"/>
                </a:cubicBezTo>
                <a:cubicBezTo>
                  <a:pt x="12509" y="13014"/>
                  <a:pt x="12180" y="13822"/>
                  <a:pt x="11817" y="14599"/>
                </a:cubicBezTo>
                <a:cubicBezTo>
                  <a:pt x="11520" y="15221"/>
                  <a:pt x="11223" y="15842"/>
                  <a:pt x="10893" y="16464"/>
                </a:cubicBezTo>
                <a:cubicBezTo>
                  <a:pt x="10827" y="16588"/>
                  <a:pt x="10762" y="16744"/>
                  <a:pt x="10729" y="16899"/>
                </a:cubicBezTo>
                <a:cubicBezTo>
                  <a:pt x="10597" y="17272"/>
                  <a:pt x="10696" y="17521"/>
                  <a:pt x="11025" y="17738"/>
                </a:cubicBezTo>
                <a:cubicBezTo>
                  <a:pt x="11289" y="17925"/>
                  <a:pt x="11586" y="17987"/>
                  <a:pt x="11883" y="17894"/>
                </a:cubicBezTo>
                <a:cubicBezTo>
                  <a:pt x="12147" y="17800"/>
                  <a:pt x="12410" y="17707"/>
                  <a:pt x="12674" y="17614"/>
                </a:cubicBezTo>
                <a:cubicBezTo>
                  <a:pt x="13103" y="17458"/>
                  <a:pt x="13532" y="17272"/>
                  <a:pt x="13960" y="17117"/>
                </a:cubicBezTo>
                <a:cubicBezTo>
                  <a:pt x="14323" y="16992"/>
                  <a:pt x="14719" y="16837"/>
                  <a:pt x="15082" y="16713"/>
                </a:cubicBezTo>
                <a:cubicBezTo>
                  <a:pt x="15444" y="16588"/>
                  <a:pt x="15807" y="16433"/>
                  <a:pt x="16170" y="16340"/>
                </a:cubicBezTo>
                <a:cubicBezTo>
                  <a:pt x="16467" y="16277"/>
                  <a:pt x="16763" y="16246"/>
                  <a:pt x="17060" y="16246"/>
                </a:cubicBezTo>
                <a:cubicBezTo>
                  <a:pt x="17192" y="16246"/>
                  <a:pt x="17324" y="16340"/>
                  <a:pt x="17423" y="16433"/>
                </a:cubicBezTo>
                <a:cubicBezTo>
                  <a:pt x="17555" y="16588"/>
                  <a:pt x="17588" y="16744"/>
                  <a:pt x="17555" y="16868"/>
                </a:cubicBezTo>
                <a:cubicBezTo>
                  <a:pt x="16170" y="17334"/>
                  <a:pt x="14917" y="18142"/>
                  <a:pt x="13565" y="18671"/>
                </a:cubicBezTo>
                <a:cubicBezTo>
                  <a:pt x="12839" y="18950"/>
                  <a:pt x="12081" y="19199"/>
                  <a:pt x="11322" y="19416"/>
                </a:cubicBezTo>
                <a:cubicBezTo>
                  <a:pt x="10926" y="19541"/>
                  <a:pt x="10498" y="19634"/>
                  <a:pt x="10102" y="19727"/>
                </a:cubicBezTo>
                <a:cubicBezTo>
                  <a:pt x="9904" y="19758"/>
                  <a:pt x="9706" y="19820"/>
                  <a:pt x="9508" y="19852"/>
                </a:cubicBezTo>
                <a:cubicBezTo>
                  <a:pt x="9475" y="19852"/>
                  <a:pt x="9442" y="19852"/>
                  <a:pt x="9410" y="19883"/>
                </a:cubicBezTo>
                <a:cubicBezTo>
                  <a:pt x="9410" y="19883"/>
                  <a:pt x="9410" y="19852"/>
                  <a:pt x="9410" y="19852"/>
                </a:cubicBezTo>
                <a:cubicBezTo>
                  <a:pt x="9344" y="19696"/>
                  <a:pt x="9311" y="19572"/>
                  <a:pt x="9245" y="19416"/>
                </a:cubicBezTo>
                <a:cubicBezTo>
                  <a:pt x="9113" y="19075"/>
                  <a:pt x="8981" y="18733"/>
                  <a:pt x="8849" y="18422"/>
                </a:cubicBezTo>
                <a:cubicBezTo>
                  <a:pt x="8783" y="18267"/>
                  <a:pt x="8717" y="18142"/>
                  <a:pt x="8585" y="18049"/>
                </a:cubicBezTo>
                <a:cubicBezTo>
                  <a:pt x="8585" y="17862"/>
                  <a:pt x="8651" y="17645"/>
                  <a:pt x="8783" y="17458"/>
                </a:cubicBezTo>
                <a:cubicBezTo>
                  <a:pt x="8882" y="17303"/>
                  <a:pt x="8981" y="17117"/>
                  <a:pt x="9080" y="16961"/>
                </a:cubicBezTo>
                <a:cubicBezTo>
                  <a:pt x="9344" y="16619"/>
                  <a:pt x="9475" y="16246"/>
                  <a:pt x="9607" y="15873"/>
                </a:cubicBezTo>
                <a:cubicBezTo>
                  <a:pt x="9805" y="15314"/>
                  <a:pt x="10102" y="14786"/>
                  <a:pt x="10564" y="14382"/>
                </a:cubicBezTo>
                <a:cubicBezTo>
                  <a:pt x="10959" y="14040"/>
                  <a:pt x="11091" y="13667"/>
                  <a:pt x="10828" y="13201"/>
                </a:cubicBezTo>
                <a:cubicBezTo>
                  <a:pt x="10630" y="12828"/>
                  <a:pt x="10696" y="12517"/>
                  <a:pt x="11025" y="12237"/>
                </a:cubicBezTo>
                <a:cubicBezTo>
                  <a:pt x="11652" y="11709"/>
                  <a:pt x="12081" y="11025"/>
                  <a:pt x="12344" y="10279"/>
                </a:cubicBezTo>
                <a:cubicBezTo>
                  <a:pt x="12740" y="9222"/>
                  <a:pt x="12443" y="7979"/>
                  <a:pt x="11058" y="7451"/>
                </a:cubicBezTo>
                <a:cubicBezTo>
                  <a:pt x="10399" y="7202"/>
                  <a:pt x="9673" y="7233"/>
                  <a:pt x="8981" y="7451"/>
                </a:cubicBezTo>
                <a:cubicBezTo>
                  <a:pt x="8783" y="7513"/>
                  <a:pt x="8618" y="7606"/>
                  <a:pt x="8420" y="7669"/>
                </a:cubicBezTo>
                <a:cubicBezTo>
                  <a:pt x="8222" y="7731"/>
                  <a:pt x="8090" y="7637"/>
                  <a:pt x="8057" y="7451"/>
                </a:cubicBezTo>
                <a:cubicBezTo>
                  <a:pt x="8024" y="7296"/>
                  <a:pt x="8024" y="7109"/>
                  <a:pt x="7991" y="6954"/>
                </a:cubicBezTo>
                <a:cubicBezTo>
                  <a:pt x="7959" y="6736"/>
                  <a:pt x="7860" y="6488"/>
                  <a:pt x="7926" y="6332"/>
                </a:cubicBezTo>
                <a:cubicBezTo>
                  <a:pt x="8024" y="6177"/>
                  <a:pt x="8321" y="6084"/>
                  <a:pt x="8519" y="6021"/>
                </a:cubicBezTo>
                <a:cubicBezTo>
                  <a:pt x="9541" y="5586"/>
                  <a:pt x="10630" y="5493"/>
                  <a:pt x="11718" y="5742"/>
                </a:cubicBezTo>
                <a:cubicBezTo>
                  <a:pt x="11949" y="5804"/>
                  <a:pt x="12147" y="5928"/>
                  <a:pt x="12344" y="6052"/>
                </a:cubicBezTo>
                <a:cubicBezTo>
                  <a:pt x="12740" y="6332"/>
                  <a:pt x="12971" y="6767"/>
                  <a:pt x="13169" y="7171"/>
                </a:cubicBezTo>
                <a:cubicBezTo>
                  <a:pt x="13762" y="8197"/>
                  <a:pt x="13828" y="9222"/>
                  <a:pt x="13499" y="10248"/>
                </a:cubicBezTo>
                <a:close/>
                <a:moveTo>
                  <a:pt x="20127" y="9968"/>
                </a:moveTo>
                <a:cubicBezTo>
                  <a:pt x="19830" y="10839"/>
                  <a:pt x="19303" y="11522"/>
                  <a:pt x="18313" y="11802"/>
                </a:cubicBezTo>
                <a:cubicBezTo>
                  <a:pt x="17720" y="11989"/>
                  <a:pt x="17159" y="12113"/>
                  <a:pt x="16532" y="12051"/>
                </a:cubicBezTo>
                <a:cubicBezTo>
                  <a:pt x="16137" y="12020"/>
                  <a:pt x="15807" y="11864"/>
                  <a:pt x="15477" y="11678"/>
                </a:cubicBezTo>
                <a:cubicBezTo>
                  <a:pt x="15246" y="11553"/>
                  <a:pt x="15049" y="11398"/>
                  <a:pt x="14785" y="11305"/>
                </a:cubicBezTo>
                <a:cubicBezTo>
                  <a:pt x="14587" y="11212"/>
                  <a:pt x="14554" y="11118"/>
                  <a:pt x="14587" y="10932"/>
                </a:cubicBezTo>
                <a:cubicBezTo>
                  <a:pt x="14620" y="10839"/>
                  <a:pt x="14620" y="10745"/>
                  <a:pt x="14653" y="10652"/>
                </a:cubicBezTo>
                <a:cubicBezTo>
                  <a:pt x="14719" y="10435"/>
                  <a:pt x="14818" y="10372"/>
                  <a:pt x="15049" y="10466"/>
                </a:cubicBezTo>
                <a:cubicBezTo>
                  <a:pt x="15213" y="10497"/>
                  <a:pt x="15345" y="10559"/>
                  <a:pt x="15510" y="10621"/>
                </a:cubicBezTo>
                <a:cubicBezTo>
                  <a:pt x="15642" y="10652"/>
                  <a:pt x="15774" y="10714"/>
                  <a:pt x="15906" y="10745"/>
                </a:cubicBezTo>
                <a:cubicBezTo>
                  <a:pt x="16796" y="10870"/>
                  <a:pt x="17720" y="10372"/>
                  <a:pt x="18016" y="9564"/>
                </a:cubicBezTo>
                <a:cubicBezTo>
                  <a:pt x="18115" y="9254"/>
                  <a:pt x="18148" y="8943"/>
                  <a:pt x="18181" y="8601"/>
                </a:cubicBezTo>
                <a:cubicBezTo>
                  <a:pt x="18214" y="8259"/>
                  <a:pt x="18016" y="7979"/>
                  <a:pt x="17753" y="7762"/>
                </a:cubicBezTo>
                <a:cubicBezTo>
                  <a:pt x="17489" y="7544"/>
                  <a:pt x="17159" y="7420"/>
                  <a:pt x="16829" y="7327"/>
                </a:cubicBezTo>
                <a:cubicBezTo>
                  <a:pt x="16697" y="7296"/>
                  <a:pt x="16566" y="7264"/>
                  <a:pt x="16434" y="7233"/>
                </a:cubicBezTo>
                <a:cubicBezTo>
                  <a:pt x="16236" y="7171"/>
                  <a:pt x="16137" y="7047"/>
                  <a:pt x="16137" y="6860"/>
                </a:cubicBezTo>
                <a:cubicBezTo>
                  <a:pt x="16137" y="6767"/>
                  <a:pt x="16170" y="6674"/>
                  <a:pt x="16170" y="6581"/>
                </a:cubicBezTo>
                <a:cubicBezTo>
                  <a:pt x="16170" y="6083"/>
                  <a:pt x="16368" y="5773"/>
                  <a:pt x="16895" y="5617"/>
                </a:cubicBezTo>
                <a:cubicBezTo>
                  <a:pt x="17225" y="5524"/>
                  <a:pt x="17522" y="5338"/>
                  <a:pt x="17786" y="5120"/>
                </a:cubicBezTo>
                <a:cubicBezTo>
                  <a:pt x="17984" y="4965"/>
                  <a:pt x="18181" y="4778"/>
                  <a:pt x="18280" y="4561"/>
                </a:cubicBezTo>
                <a:cubicBezTo>
                  <a:pt x="18643" y="3939"/>
                  <a:pt x="18346" y="3193"/>
                  <a:pt x="17621" y="2913"/>
                </a:cubicBezTo>
                <a:cubicBezTo>
                  <a:pt x="17258" y="2789"/>
                  <a:pt x="16928" y="2603"/>
                  <a:pt x="16598" y="2696"/>
                </a:cubicBezTo>
                <a:cubicBezTo>
                  <a:pt x="16104" y="2789"/>
                  <a:pt x="15774" y="2696"/>
                  <a:pt x="15543" y="2385"/>
                </a:cubicBezTo>
                <a:cubicBezTo>
                  <a:pt x="15345" y="2136"/>
                  <a:pt x="15378" y="1919"/>
                  <a:pt x="15642" y="1732"/>
                </a:cubicBezTo>
                <a:cubicBezTo>
                  <a:pt x="15741" y="1639"/>
                  <a:pt x="15873" y="1577"/>
                  <a:pt x="16005" y="1546"/>
                </a:cubicBezTo>
                <a:cubicBezTo>
                  <a:pt x="16994" y="1266"/>
                  <a:pt x="17885" y="1422"/>
                  <a:pt x="18676" y="2043"/>
                </a:cubicBezTo>
                <a:cubicBezTo>
                  <a:pt x="19039" y="2323"/>
                  <a:pt x="19369" y="2634"/>
                  <a:pt x="19533" y="3038"/>
                </a:cubicBezTo>
                <a:cubicBezTo>
                  <a:pt x="19566" y="3100"/>
                  <a:pt x="19566" y="3162"/>
                  <a:pt x="19632" y="3193"/>
                </a:cubicBezTo>
                <a:cubicBezTo>
                  <a:pt x="19995" y="3504"/>
                  <a:pt x="19962" y="3908"/>
                  <a:pt x="19863" y="4312"/>
                </a:cubicBezTo>
                <a:cubicBezTo>
                  <a:pt x="19797" y="4561"/>
                  <a:pt x="19698" y="4809"/>
                  <a:pt x="19599" y="5058"/>
                </a:cubicBezTo>
                <a:cubicBezTo>
                  <a:pt x="19336" y="5617"/>
                  <a:pt x="18907" y="5990"/>
                  <a:pt x="18247" y="6052"/>
                </a:cubicBezTo>
                <a:cubicBezTo>
                  <a:pt x="18214" y="6052"/>
                  <a:pt x="18181" y="6052"/>
                  <a:pt x="18115" y="6083"/>
                </a:cubicBezTo>
                <a:cubicBezTo>
                  <a:pt x="17918" y="6115"/>
                  <a:pt x="17687" y="6115"/>
                  <a:pt x="17621" y="6363"/>
                </a:cubicBezTo>
                <a:cubicBezTo>
                  <a:pt x="17555" y="6643"/>
                  <a:pt x="17621" y="6923"/>
                  <a:pt x="17885" y="7078"/>
                </a:cubicBezTo>
                <a:cubicBezTo>
                  <a:pt x="18115" y="7233"/>
                  <a:pt x="18379" y="7358"/>
                  <a:pt x="18643" y="7451"/>
                </a:cubicBezTo>
                <a:cubicBezTo>
                  <a:pt x="19039" y="7544"/>
                  <a:pt x="19270" y="7762"/>
                  <a:pt x="19467" y="8073"/>
                </a:cubicBezTo>
                <a:cubicBezTo>
                  <a:pt x="19698" y="8383"/>
                  <a:pt x="19929" y="8694"/>
                  <a:pt x="20028" y="9067"/>
                </a:cubicBezTo>
                <a:cubicBezTo>
                  <a:pt x="20226" y="9316"/>
                  <a:pt x="20259" y="9658"/>
                  <a:pt x="20127" y="996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3000"/>
          </a:p>
        </p:txBody>
      </p:sp>
      <p:sp>
        <p:nvSpPr>
          <p:cNvPr id="109" name="Shape">
            <a:extLst>
              <a:ext uri="{FF2B5EF4-FFF2-40B4-BE49-F238E27FC236}">
                <a16:creationId xmlns:a16="http://schemas.microsoft.com/office/drawing/2014/main" id="{8FD0C732-B35A-8A48-ACA5-0ABC6449CD87}"/>
              </a:ext>
            </a:extLst>
          </p:cNvPr>
          <p:cNvSpPr/>
          <p:nvPr userDrawn="1"/>
        </p:nvSpPr>
        <p:spPr>
          <a:xfrm>
            <a:off x="6471884" y="5493201"/>
            <a:ext cx="764429" cy="759019"/>
          </a:xfrm>
          <a:custGeom>
            <a:avLst/>
            <a:gdLst/>
            <a:ahLst/>
            <a:cxnLst>
              <a:cxn ang="0">
                <a:pos x="wd2" y="hd2"/>
              </a:cxn>
              <a:cxn ang="5400000">
                <a:pos x="wd2" y="hd2"/>
              </a:cxn>
              <a:cxn ang="10800000">
                <a:pos x="wd2" y="hd2"/>
              </a:cxn>
              <a:cxn ang="16200000">
                <a:pos x="wd2" y="hd2"/>
              </a:cxn>
            </a:cxnLst>
            <a:rect l="0" t="0" r="r" b="b"/>
            <a:pathLst>
              <a:path w="21418" h="21572" extrusionOk="0">
                <a:moveTo>
                  <a:pt x="12622" y="0"/>
                </a:moveTo>
                <a:cubicBezTo>
                  <a:pt x="12961" y="34"/>
                  <a:pt x="13301" y="34"/>
                  <a:pt x="13607" y="69"/>
                </a:cubicBezTo>
                <a:cubicBezTo>
                  <a:pt x="14660" y="69"/>
                  <a:pt x="15644" y="379"/>
                  <a:pt x="16561" y="792"/>
                </a:cubicBezTo>
                <a:cubicBezTo>
                  <a:pt x="17716" y="1309"/>
                  <a:pt x="18735" y="2033"/>
                  <a:pt x="19618" y="2928"/>
                </a:cubicBezTo>
                <a:cubicBezTo>
                  <a:pt x="19890" y="3204"/>
                  <a:pt x="20094" y="3514"/>
                  <a:pt x="20263" y="3858"/>
                </a:cubicBezTo>
                <a:cubicBezTo>
                  <a:pt x="20875" y="4926"/>
                  <a:pt x="21316" y="6029"/>
                  <a:pt x="21350" y="7303"/>
                </a:cubicBezTo>
                <a:cubicBezTo>
                  <a:pt x="21384" y="8199"/>
                  <a:pt x="21486" y="9060"/>
                  <a:pt x="21350" y="9956"/>
                </a:cubicBezTo>
                <a:cubicBezTo>
                  <a:pt x="21248" y="10679"/>
                  <a:pt x="21282" y="11437"/>
                  <a:pt x="21248" y="12161"/>
                </a:cubicBezTo>
                <a:cubicBezTo>
                  <a:pt x="21248" y="12264"/>
                  <a:pt x="21214" y="12367"/>
                  <a:pt x="21214" y="12471"/>
                </a:cubicBezTo>
                <a:cubicBezTo>
                  <a:pt x="21011" y="13229"/>
                  <a:pt x="20773" y="13952"/>
                  <a:pt x="20569" y="14710"/>
                </a:cubicBezTo>
                <a:cubicBezTo>
                  <a:pt x="20569" y="14745"/>
                  <a:pt x="20535" y="14813"/>
                  <a:pt x="20535" y="14813"/>
                </a:cubicBezTo>
                <a:cubicBezTo>
                  <a:pt x="20094" y="15261"/>
                  <a:pt x="19924" y="15916"/>
                  <a:pt x="19482" y="16364"/>
                </a:cubicBezTo>
                <a:cubicBezTo>
                  <a:pt x="19109" y="16743"/>
                  <a:pt x="18769" y="17156"/>
                  <a:pt x="18463" y="17569"/>
                </a:cubicBezTo>
                <a:cubicBezTo>
                  <a:pt x="18056" y="18155"/>
                  <a:pt x="17546" y="18568"/>
                  <a:pt x="17003" y="19016"/>
                </a:cubicBezTo>
                <a:cubicBezTo>
                  <a:pt x="16460" y="19464"/>
                  <a:pt x="15916" y="19843"/>
                  <a:pt x="15339" y="20188"/>
                </a:cubicBezTo>
                <a:cubicBezTo>
                  <a:pt x="14897" y="20463"/>
                  <a:pt x="14456" y="20704"/>
                  <a:pt x="13946" y="20808"/>
                </a:cubicBezTo>
                <a:cubicBezTo>
                  <a:pt x="13335" y="20945"/>
                  <a:pt x="12758" y="21152"/>
                  <a:pt x="12146" y="21324"/>
                </a:cubicBezTo>
                <a:cubicBezTo>
                  <a:pt x="11637" y="21497"/>
                  <a:pt x="11094" y="21600"/>
                  <a:pt x="10550" y="21566"/>
                </a:cubicBezTo>
                <a:cubicBezTo>
                  <a:pt x="9463" y="21531"/>
                  <a:pt x="8377" y="21462"/>
                  <a:pt x="7358" y="21118"/>
                </a:cubicBezTo>
                <a:cubicBezTo>
                  <a:pt x="6543" y="20842"/>
                  <a:pt x="5761" y="20463"/>
                  <a:pt x="5048" y="20015"/>
                </a:cubicBezTo>
                <a:cubicBezTo>
                  <a:pt x="4675" y="19774"/>
                  <a:pt x="4301" y="19567"/>
                  <a:pt x="3928" y="19361"/>
                </a:cubicBezTo>
                <a:cubicBezTo>
                  <a:pt x="3622" y="19189"/>
                  <a:pt x="3384" y="19016"/>
                  <a:pt x="3146" y="18741"/>
                </a:cubicBezTo>
                <a:cubicBezTo>
                  <a:pt x="2943" y="18500"/>
                  <a:pt x="2671" y="18258"/>
                  <a:pt x="2399" y="18086"/>
                </a:cubicBezTo>
                <a:cubicBezTo>
                  <a:pt x="2060" y="17879"/>
                  <a:pt x="1822" y="17638"/>
                  <a:pt x="1720" y="17294"/>
                </a:cubicBezTo>
                <a:cubicBezTo>
                  <a:pt x="1516" y="16570"/>
                  <a:pt x="1109" y="15916"/>
                  <a:pt x="769" y="15227"/>
                </a:cubicBezTo>
                <a:cubicBezTo>
                  <a:pt x="497" y="14676"/>
                  <a:pt x="328" y="14124"/>
                  <a:pt x="260" y="13539"/>
                </a:cubicBezTo>
                <a:cubicBezTo>
                  <a:pt x="260" y="13401"/>
                  <a:pt x="260" y="13298"/>
                  <a:pt x="226" y="13160"/>
                </a:cubicBezTo>
                <a:cubicBezTo>
                  <a:pt x="-114" y="12057"/>
                  <a:pt x="22" y="10921"/>
                  <a:pt x="56" y="9818"/>
                </a:cubicBezTo>
                <a:cubicBezTo>
                  <a:pt x="56" y="9370"/>
                  <a:pt x="226" y="8923"/>
                  <a:pt x="328" y="8475"/>
                </a:cubicBezTo>
                <a:cubicBezTo>
                  <a:pt x="531" y="7510"/>
                  <a:pt x="1007" y="6683"/>
                  <a:pt x="1482" y="5822"/>
                </a:cubicBezTo>
                <a:cubicBezTo>
                  <a:pt x="1516" y="5753"/>
                  <a:pt x="1584" y="5684"/>
                  <a:pt x="1618" y="5615"/>
                </a:cubicBezTo>
                <a:cubicBezTo>
                  <a:pt x="2128" y="5064"/>
                  <a:pt x="2671" y="4547"/>
                  <a:pt x="3180" y="3996"/>
                </a:cubicBezTo>
                <a:cubicBezTo>
                  <a:pt x="3282" y="3893"/>
                  <a:pt x="3384" y="3824"/>
                  <a:pt x="3452" y="3721"/>
                </a:cubicBezTo>
                <a:cubicBezTo>
                  <a:pt x="3928" y="2928"/>
                  <a:pt x="4709" y="2446"/>
                  <a:pt x="5456" y="1929"/>
                </a:cubicBezTo>
                <a:cubicBezTo>
                  <a:pt x="5592" y="1860"/>
                  <a:pt x="5694" y="1791"/>
                  <a:pt x="5829" y="1688"/>
                </a:cubicBezTo>
                <a:cubicBezTo>
                  <a:pt x="6305" y="1309"/>
                  <a:pt x="6848" y="1068"/>
                  <a:pt x="7460" y="930"/>
                </a:cubicBezTo>
                <a:cubicBezTo>
                  <a:pt x="7629" y="896"/>
                  <a:pt x="7799" y="861"/>
                  <a:pt x="7935" y="758"/>
                </a:cubicBezTo>
                <a:cubicBezTo>
                  <a:pt x="8444" y="448"/>
                  <a:pt x="9022" y="310"/>
                  <a:pt x="9565" y="138"/>
                </a:cubicBezTo>
                <a:cubicBezTo>
                  <a:pt x="9701" y="103"/>
                  <a:pt x="9837" y="34"/>
                  <a:pt x="10007" y="34"/>
                </a:cubicBezTo>
                <a:cubicBezTo>
                  <a:pt x="10856" y="69"/>
                  <a:pt x="11739" y="34"/>
                  <a:pt x="12622" y="0"/>
                </a:cubicBezTo>
                <a:cubicBezTo>
                  <a:pt x="12622" y="0"/>
                  <a:pt x="12622" y="0"/>
                  <a:pt x="12622" y="0"/>
                </a:cubicBezTo>
                <a:close/>
                <a:moveTo>
                  <a:pt x="12995" y="14055"/>
                </a:moveTo>
                <a:cubicBezTo>
                  <a:pt x="14082" y="13987"/>
                  <a:pt x="15203" y="13987"/>
                  <a:pt x="16290" y="13883"/>
                </a:cubicBezTo>
                <a:cubicBezTo>
                  <a:pt x="16935" y="13814"/>
                  <a:pt x="17614" y="13677"/>
                  <a:pt x="18260" y="13504"/>
                </a:cubicBezTo>
                <a:cubicBezTo>
                  <a:pt x="18633" y="13401"/>
                  <a:pt x="18973" y="13263"/>
                  <a:pt x="19346" y="13263"/>
                </a:cubicBezTo>
                <a:cubicBezTo>
                  <a:pt x="19686" y="13263"/>
                  <a:pt x="19856" y="13091"/>
                  <a:pt x="19890" y="12781"/>
                </a:cubicBezTo>
                <a:cubicBezTo>
                  <a:pt x="19958" y="12299"/>
                  <a:pt x="20060" y="11816"/>
                  <a:pt x="20094" y="11334"/>
                </a:cubicBezTo>
                <a:cubicBezTo>
                  <a:pt x="20161" y="10611"/>
                  <a:pt x="20060" y="9887"/>
                  <a:pt x="20297" y="9198"/>
                </a:cubicBezTo>
                <a:cubicBezTo>
                  <a:pt x="20399" y="8922"/>
                  <a:pt x="20263" y="8647"/>
                  <a:pt x="19992" y="8509"/>
                </a:cubicBezTo>
                <a:cubicBezTo>
                  <a:pt x="19720" y="8371"/>
                  <a:pt x="19448" y="8268"/>
                  <a:pt x="19177" y="8165"/>
                </a:cubicBezTo>
                <a:cubicBezTo>
                  <a:pt x="18090" y="7786"/>
                  <a:pt x="17037" y="8061"/>
                  <a:pt x="15984" y="8337"/>
                </a:cubicBezTo>
                <a:cubicBezTo>
                  <a:pt x="15678" y="8406"/>
                  <a:pt x="15373" y="8578"/>
                  <a:pt x="15033" y="8647"/>
                </a:cubicBezTo>
                <a:cubicBezTo>
                  <a:pt x="14693" y="8750"/>
                  <a:pt x="14388" y="8888"/>
                  <a:pt x="14082" y="9129"/>
                </a:cubicBezTo>
                <a:cubicBezTo>
                  <a:pt x="13505" y="9543"/>
                  <a:pt x="12927" y="9956"/>
                  <a:pt x="12282" y="10266"/>
                </a:cubicBezTo>
                <a:cubicBezTo>
                  <a:pt x="11807" y="10507"/>
                  <a:pt x="11297" y="10576"/>
                  <a:pt x="10788" y="10748"/>
                </a:cubicBezTo>
                <a:cubicBezTo>
                  <a:pt x="10482" y="10852"/>
                  <a:pt x="10177" y="10852"/>
                  <a:pt x="9871" y="10817"/>
                </a:cubicBezTo>
                <a:cubicBezTo>
                  <a:pt x="9361" y="10748"/>
                  <a:pt x="8920" y="10542"/>
                  <a:pt x="8478" y="10300"/>
                </a:cubicBezTo>
                <a:cubicBezTo>
                  <a:pt x="8275" y="10197"/>
                  <a:pt x="8173" y="10266"/>
                  <a:pt x="8105" y="10473"/>
                </a:cubicBezTo>
                <a:cubicBezTo>
                  <a:pt x="7935" y="10921"/>
                  <a:pt x="7799" y="11403"/>
                  <a:pt x="7629" y="11851"/>
                </a:cubicBezTo>
                <a:cubicBezTo>
                  <a:pt x="7561" y="12023"/>
                  <a:pt x="7561" y="12195"/>
                  <a:pt x="7527" y="12333"/>
                </a:cubicBezTo>
                <a:cubicBezTo>
                  <a:pt x="7460" y="12609"/>
                  <a:pt x="7561" y="12850"/>
                  <a:pt x="7833" y="12953"/>
                </a:cubicBezTo>
                <a:cubicBezTo>
                  <a:pt x="8309" y="13160"/>
                  <a:pt x="8750" y="13332"/>
                  <a:pt x="9226" y="13504"/>
                </a:cubicBezTo>
                <a:cubicBezTo>
                  <a:pt x="9803" y="13677"/>
                  <a:pt x="10414" y="13745"/>
                  <a:pt x="10992" y="13883"/>
                </a:cubicBezTo>
                <a:cubicBezTo>
                  <a:pt x="11671" y="13987"/>
                  <a:pt x="12350" y="14055"/>
                  <a:pt x="12995" y="14055"/>
                </a:cubicBezTo>
                <a:close/>
                <a:moveTo>
                  <a:pt x="20128" y="6304"/>
                </a:moveTo>
                <a:cubicBezTo>
                  <a:pt x="20094" y="6167"/>
                  <a:pt x="20026" y="5856"/>
                  <a:pt x="19890" y="5581"/>
                </a:cubicBezTo>
                <a:cubicBezTo>
                  <a:pt x="19652" y="5099"/>
                  <a:pt x="19346" y="4616"/>
                  <a:pt x="19109" y="4134"/>
                </a:cubicBezTo>
                <a:cubicBezTo>
                  <a:pt x="18803" y="3548"/>
                  <a:pt x="18260" y="3169"/>
                  <a:pt x="17750" y="2756"/>
                </a:cubicBezTo>
                <a:cubicBezTo>
                  <a:pt x="17037" y="2170"/>
                  <a:pt x="16256" y="1722"/>
                  <a:pt x="15407" y="1447"/>
                </a:cubicBezTo>
                <a:cubicBezTo>
                  <a:pt x="15203" y="1378"/>
                  <a:pt x="14965" y="1344"/>
                  <a:pt x="14728" y="1309"/>
                </a:cubicBezTo>
                <a:cubicBezTo>
                  <a:pt x="14558" y="1275"/>
                  <a:pt x="14524" y="1344"/>
                  <a:pt x="14558" y="1550"/>
                </a:cubicBezTo>
                <a:cubicBezTo>
                  <a:pt x="14626" y="1998"/>
                  <a:pt x="14626" y="2033"/>
                  <a:pt x="14252" y="2274"/>
                </a:cubicBezTo>
                <a:cubicBezTo>
                  <a:pt x="14184" y="2308"/>
                  <a:pt x="14150" y="2343"/>
                  <a:pt x="14082" y="2377"/>
                </a:cubicBezTo>
                <a:cubicBezTo>
                  <a:pt x="13607" y="2653"/>
                  <a:pt x="13097" y="2928"/>
                  <a:pt x="12622" y="3238"/>
                </a:cubicBezTo>
                <a:cubicBezTo>
                  <a:pt x="11841" y="3755"/>
                  <a:pt x="11060" y="4272"/>
                  <a:pt x="10686" y="5202"/>
                </a:cubicBezTo>
                <a:cubicBezTo>
                  <a:pt x="10686" y="5236"/>
                  <a:pt x="10652" y="5236"/>
                  <a:pt x="10652" y="5271"/>
                </a:cubicBezTo>
                <a:cubicBezTo>
                  <a:pt x="10109" y="5891"/>
                  <a:pt x="9735" y="6649"/>
                  <a:pt x="9327" y="7338"/>
                </a:cubicBezTo>
                <a:cubicBezTo>
                  <a:pt x="9124" y="7682"/>
                  <a:pt x="8988" y="8061"/>
                  <a:pt x="8852" y="8440"/>
                </a:cubicBezTo>
                <a:cubicBezTo>
                  <a:pt x="8750" y="8681"/>
                  <a:pt x="8818" y="8750"/>
                  <a:pt x="9056" y="8888"/>
                </a:cubicBezTo>
                <a:cubicBezTo>
                  <a:pt x="9905" y="9405"/>
                  <a:pt x="10788" y="9233"/>
                  <a:pt x="11671" y="9095"/>
                </a:cubicBezTo>
                <a:cubicBezTo>
                  <a:pt x="11739" y="9095"/>
                  <a:pt x="11807" y="9026"/>
                  <a:pt x="11875" y="8991"/>
                </a:cubicBezTo>
                <a:cubicBezTo>
                  <a:pt x="13233" y="8027"/>
                  <a:pt x="14829" y="7510"/>
                  <a:pt x="16358" y="6890"/>
                </a:cubicBezTo>
                <a:cubicBezTo>
                  <a:pt x="16460" y="6856"/>
                  <a:pt x="16561" y="6821"/>
                  <a:pt x="16663" y="6821"/>
                </a:cubicBezTo>
                <a:cubicBezTo>
                  <a:pt x="17682" y="6821"/>
                  <a:pt x="18701" y="6683"/>
                  <a:pt x="19720" y="6890"/>
                </a:cubicBezTo>
                <a:cubicBezTo>
                  <a:pt x="19992" y="6855"/>
                  <a:pt x="20094" y="6752"/>
                  <a:pt x="20128" y="6304"/>
                </a:cubicBezTo>
                <a:close/>
                <a:moveTo>
                  <a:pt x="7561" y="14400"/>
                </a:moveTo>
                <a:cubicBezTo>
                  <a:pt x="7494" y="14434"/>
                  <a:pt x="7426" y="14434"/>
                  <a:pt x="7392" y="14469"/>
                </a:cubicBezTo>
                <a:cubicBezTo>
                  <a:pt x="7188" y="14676"/>
                  <a:pt x="7256" y="14951"/>
                  <a:pt x="7290" y="15192"/>
                </a:cubicBezTo>
                <a:cubicBezTo>
                  <a:pt x="7324" y="15399"/>
                  <a:pt x="7426" y="15468"/>
                  <a:pt x="7629" y="15537"/>
                </a:cubicBezTo>
                <a:cubicBezTo>
                  <a:pt x="8377" y="15744"/>
                  <a:pt x="9124" y="15985"/>
                  <a:pt x="9837" y="16226"/>
                </a:cubicBezTo>
                <a:cubicBezTo>
                  <a:pt x="10448" y="16433"/>
                  <a:pt x="10992" y="16743"/>
                  <a:pt x="11331" y="17294"/>
                </a:cubicBezTo>
                <a:cubicBezTo>
                  <a:pt x="11739" y="17948"/>
                  <a:pt x="12384" y="18293"/>
                  <a:pt x="13029" y="18672"/>
                </a:cubicBezTo>
                <a:cubicBezTo>
                  <a:pt x="13131" y="18741"/>
                  <a:pt x="13267" y="18775"/>
                  <a:pt x="13403" y="18775"/>
                </a:cubicBezTo>
                <a:cubicBezTo>
                  <a:pt x="13844" y="18775"/>
                  <a:pt x="14218" y="18878"/>
                  <a:pt x="14592" y="19120"/>
                </a:cubicBezTo>
                <a:cubicBezTo>
                  <a:pt x="14795" y="19257"/>
                  <a:pt x="15033" y="19257"/>
                  <a:pt x="15237" y="19120"/>
                </a:cubicBezTo>
                <a:cubicBezTo>
                  <a:pt x="15848" y="18706"/>
                  <a:pt x="16494" y="18327"/>
                  <a:pt x="16969" y="17776"/>
                </a:cubicBezTo>
                <a:cubicBezTo>
                  <a:pt x="17512" y="17190"/>
                  <a:pt x="18022" y="16570"/>
                  <a:pt x="18531" y="15950"/>
                </a:cubicBezTo>
                <a:cubicBezTo>
                  <a:pt x="18667" y="15778"/>
                  <a:pt x="18769" y="15606"/>
                  <a:pt x="18871" y="15433"/>
                </a:cubicBezTo>
                <a:cubicBezTo>
                  <a:pt x="19007" y="15192"/>
                  <a:pt x="18905" y="15055"/>
                  <a:pt x="18667" y="15055"/>
                </a:cubicBezTo>
                <a:cubicBezTo>
                  <a:pt x="18124" y="15089"/>
                  <a:pt x="17580" y="15123"/>
                  <a:pt x="17037" y="15192"/>
                </a:cubicBezTo>
                <a:cubicBezTo>
                  <a:pt x="16629" y="15227"/>
                  <a:pt x="16256" y="15330"/>
                  <a:pt x="15848" y="15330"/>
                </a:cubicBezTo>
                <a:cubicBezTo>
                  <a:pt x="14048" y="15296"/>
                  <a:pt x="12282" y="15537"/>
                  <a:pt x="10482" y="15123"/>
                </a:cubicBezTo>
                <a:cubicBezTo>
                  <a:pt x="9633" y="14951"/>
                  <a:pt x="8818" y="14779"/>
                  <a:pt x="8003" y="14538"/>
                </a:cubicBezTo>
                <a:cubicBezTo>
                  <a:pt x="7833" y="14469"/>
                  <a:pt x="7697" y="14434"/>
                  <a:pt x="7561" y="14400"/>
                </a:cubicBezTo>
                <a:close/>
                <a:moveTo>
                  <a:pt x="6950" y="9198"/>
                </a:moveTo>
                <a:cubicBezTo>
                  <a:pt x="6950" y="8854"/>
                  <a:pt x="6780" y="8578"/>
                  <a:pt x="6577" y="8337"/>
                </a:cubicBezTo>
                <a:cubicBezTo>
                  <a:pt x="6339" y="8027"/>
                  <a:pt x="6169" y="7648"/>
                  <a:pt x="6067" y="7269"/>
                </a:cubicBezTo>
                <a:cubicBezTo>
                  <a:pt x="5795" y="6442"/>
                  <a:pt x="5286" y="5719"/>
                  <a:pt x="4743" y="5064"/>
                </a:cubicBezTo>
                <a:cubicBezTo>
                  <a:pt x="4471" y="4754"/>
                  <a:pt x="4233" y="4754"/>
                  <a:pt x="3961" y="5064"/>
                </a:cubicBezTo>
                <a:cubicBezTo>
                  <a:pt x="3724" y="5340"/>
                  <a:pt x="3452" y="5546"/>
                  <a:pt x="3112" y="5684"/>
                </a:cubicBezTo>
                <a:cubicBezTo>
                  <a:pt x="2977" y="5753"/>
                  <a:pt x="2841" y="5856"/>
                  <a:pt x="2739" y="5994"/>
                </a:cubicBezTo>
                <a:cubicBezTo>
                  <a:pt x="2161" y="6683"/>
                  <a:pt x="1958" y="7510"/>
                  <a:pt x="1686" y="8337"/>
                </a:cubicBezTo>
                <a:cubicBezTo>
                  <a:pt x="1652" y="8406"/>
                  <a:pt x="1686" y="8509"/>
                  <a:pt x="1720" y="8578"/>
                </a:cubicBezTo>
                <a:cubicBezTo>
                  <a:pt x="1958" y="8922"/>
                  <a:pt x="2195" y="9336"/>
                  <a:pt x="2501" y="9611"/>
                </a:cubicBezTo>
                <a:cubicBezTo>
                  <a:pt x="3112" y="10163"/>
                  <a:pt x="3826" y="10645"/>
                  <a:pt x="4471" y="11162"/>
                </a:cubicBezTo>
                <a:cubicBezTo>
                  <a:pt x="4743" y="11368"/>
                  <a:pt x="5014" y="11541"/>
                  <a:pt x="5286" y="11747"/>
                </a:cubicBezTo>
                <a:cubicBezTo>
                  <a:pt x="5388" y="11816"/>
                  <a:pt x="5490" y="11885"/>
                  <a:pt x="5592" y="11954"/>
                </a:cubicBezTo>
                <a:cubicBezTo>
                  <a:pt x="5999" y="12161"/>
                  <a:pt x="6135" y="12092"/>
                  <a:pt x="6305" y="11678"/>
                </a:cubicBezTo>
                <a:cubicBezTo>
                  <a:pt x="6644" y="10955"/>
                  <a:pt x="6712" y="10128"/>
                  <a:pt x="6950" y="9370"/>
                </a:cubicBezTo>
                <a:cubicBezTo>
                  <a:pt x="6950" y="9336"/>
                  <a:pt x="6950" y="9267"/>
                  <a:pt x="6950" y="9198"/>
                </a:cubicBezTo>
                <a:close/>
                <a:moveTo>
                  <a:pt x="12792" y="999"/>
                </a:moveTo>
                <a:cubicBezTo>
                  <a:pt x="11909" y="1171"/>
                  <a:pt x="10958" y="1102"/>
                  <a:pt x="10075" y="1447"/>
                </a:cubicBezTo>
                <a:cubicBezTo>
                  <a:pt x="9429" y="1688"/>
                  <a:pt x="8784" y="1895"/>
                  <a:pt x="8105" y="2101"/>
                </a:cubicBezTo>
                <a:cubicBezTo>
                  <a:pt x="7086" y="2377"/>
                  <a:pt x="6305" y="3066"/>
                  <a:pt x="5456" y="3652"/>
                </a:cubicBezTo>
                <a:cubicBezTo>
                  <a:pt x="5184" y="3824"/>
                  <a:pt x="5218" y="4031"/>
                  <a:pt x="5422" y="4306"/>
                </a:cubicBezTo>
                <a:cubicBezTo>
                  <a:pt x="5490" y="4375"/>
                  <a:pt x="5558" y="4410"/>
                  <a:pt x="5592" y="4478"/>
                </a:cubicBezTo>
                <a:cubicBezTo>
                  <a:pt x="5931" y="4892"/>
                  <a:pt x="6339" y="5271"/>
                  <a:pt x="6577" y="5788"/>
                </a:cubicBezTo>
                <a:cubicBezTo>
                  <a:pt x="6814" y="6304"/>
                  <a:pt x="7052" y="6821"/>
                  <a:pt x="7324" y="7338"/>
                </a:cubicBezTo>
                <a:cubicBezTo>
                  <a:pt x="7358" y="7407"/>
                  <a:pt x="7426" y="7476"/>
                  <a:pt x="7494" y="7476"/>
                </a:cubicBezTo>
                <a:cubicBezTo>
                  <a:pt x="7561" y="7476"/>
                  <a:pt x="7629" y="7407"/>
                  <a:pt x="7663" y="7338"/>
                </a:cubicBezTo>
                <a:cubicBezTo>
                  <a:pt x="7901" y="6890"/>
                  <a:pt x="8139" y="6442"/>
                  <a:pt x="8343" y="5994"/>
                </a:cubicBezTo>
                <a:cubicBezTo>
                  <a:pt x="8580" y="5443"/>
                  <a:pt x="8920" y="4961"/>
                  <a:pt x="9294" y="4513"/>
                </a:cubicBezTo>
                <a:cubicBezTo>
                  <a:pt x="9531" y="4203"/>
                  <a:pt x="9769" y="3858"/>
                  <a:pt x="10007" y="3548"/>
                </a:cubicBezTo>
                <a:cubicBezTo>
                  <a:pt x="10177" y="3342"/>
                  <a:pt x="10346" y="3100"/>
                  <a:pt x="10550" y="2928"/>
                </a:cubicBezTo>
                <a:cubicBezTo>
                  <a:pt x="11127" y="2515"/>
                  <a:pt x="11739" y="2136"/>
                  <a:pt x="12316" y="1757"/>
                </a:cubicBezTo>
                <a:cubicBezTo>
                  <a:pt x="12554" y="1619"/>
                  <a:pt x="12758" y="1447"/>
                  <a:pt x="12961" y="1275"/>
                </a:cubicBezTo>
                <a:cubicBezTo>
                  <a:pt x="12961" y="1275"/>
                  <a:pt x="12961" y="1137"/>
                  <a:pt x="12927" y="1137"/>
                </a:cubicBezTo>
                <a:cubicBezTo>
                  <a:pt x="12927" y="999"/>
                  <a:pt x="12860" y="999"/>
                  <a:pt x="12792" y="999"/>
                </a:cubicBezTo>
                <a:close/>
                <a:moveTo>
                  <a:pt x="1210" y="11506"/>
                </a:moveTo>
                <a:cubicBezTo>
                  <a:pt x="1210" y="12126"/>
                  <a:pt x="1244" y="12781"/>
                  <a:pt x="1448" y="13367"/>
                </a:cubicBezTo>
                <a:cubicBezTo>
                  <a:pt x="1482" y="13470"/>
                  <a:pt x="1482" y="13608"/>
                  <a:pt x="1516" y="13745"/>
                </a:cubicBezTo>
                <a:cubicBezTo>
                  <a:pt x="1584" y="14021"/>
                  <a:pt x="1652" y="14262"/>
                  <a:pt x="1720" y="14538"/>
                </a:cubicBezTo>
                <a:cubicBezTo>
                  <a:pt x="1856" y="14882"/>
                  <a:pt x="2026" y="15227"/>
                  <a:pt x="2195" y="15571"/>
                </a:cubicBezTo>
                <a:cubicBezTo>
                  <a:pt x="2297" y="15812"/>
                  <a:pt x="2433" y="16019"/>
                  <a:pt x="2569" y="16226"/>
                </a:cubicBezTo>
                <a:cubicBezTo>
                  <a:pt x="2739" y="16501"/>
                  <a:pt x="3011" y="16605"/>
                  <a:pt x="3316" y="16501"/>
                </a:cubicBezTo>
                <a:cubicBezTo>
                  <a:pt x="3452" y="16467"/>
                  <a:pt x="3588" y="16433"/>
                  <a:pt x="3724" y="16364"/>
                </a:cubicBezTo>
                <a:cubicBezTo>
                  <a:pt x="4335" y="16019"/>
                  <a:pt x="4946" y="15709"/>
                  <a:pt x="5626" y="15571"/>
                </a:cubicBezTo>
                <a:cubicBezTo>
                  <a:pt x="5897" y="15502"/>
                  <a:pt x="5931" y="15399"/>
                  <a:pt x="5931" y="15123"/>
                </a:cubicBezTo>
                <a:cubicBezTo>
                  <a:pt x="5931" y="14744"/>
                  <a:pt x="5897" y="14366"/>
                  <a:pt x="5931" y="13987"/>
                </a:cubicBezTo>
                <a:cubicBezTo>
                  <a:pt x="5931" y="13677"/>
                  <a:pt x="5795" y="13470"/>
                  <a:pt x="5524" y="13332"/>
                </a:cubicBezTo>
                <a:cubicBezTo>
                  <a:pt x="5286" y="13229"/>
                  <a:pt x="5048" y="13125"/>
                  <a:pt x="4844" y="12988"/>
                </a:cubicBezTo>
                <a:cubicBezTo>
                  <a:pt x="3995" y="12367"/>
                  <a:pt x="3180" y="11747"/>
                  <a:pt x="2331" y="11093"/>
                </a:cubicBezTo>
                <a:cubicBezTo>
                  <a:pt x="2060" y="10886"/>
                  <a:pt x="1788" y="10645"/>
                  <a:pt x="1516" y="10404"/>
                </a:cubicBezTo>
                <a:cubicBezTo>
                  <a:pt x="1380" y="10300"/>
                  <a:pt x="1211" y="10369"/>
                  <a:pt x="1211" y="10542"/>
                </a:cubicBezTo>
                <a:cubicBezTo>
                  <a:pt x="1210" y="10852"/>
                  <a:pt x="1210" y="11196"/>
                  <a:pt x="1210" y="11506"/>
                </a:cubicBezTo>
                <a:close/>
                <a:moveTo>
                  <a:pt x="7358" y="18155"/>
                </a:moveTo>
                <a:cubicBezTo>
                  <a:pt x="7358" y="18155"/>
                  <a:pt x="7324" y="18155"/>
                  <a:pt x="7324" y="18155"/>
                </a:cubicBezTo>
                <a:cubicBezTo>
                  <a:pt x="7392" y="18603"/>
                  <a:pt x="7426" y="19051"/>
                  <a:pt x="7527" y="19464"/>
                </a:cubicBezTo>
                <a:cubicBezTo>
                  <a:pt x="7629" y="19878"/>
                  <a:pt x="7901" y="20256"/>
                  <a:pt x="8343" y="20325"/>
                </a:cubicBezTo>
                <a:cubicBezTo>
                  <a:pt x="9056" y="20429"/>
                  <a:pt x="9735" y="20566"/>
                  <a:pt x="10448" y="20498"/>
                </a:cubicBezTo>
                <a:cubicBezTo>
                  <a:pt x="10856" y="20463"/>
                  <a:pt x="11263" y="20429"/>
                  <a:pt x="11705" y="20360"/>
                </a:cubicBezTo>
                <a:cubicBezTo>
                  <a:pt x="11943" y="20325"/>
                  <a:pt x="12180" y="20256"/>
                  <a:pt x="12418" y="20153"/>
                </a:cubicBezTo>
                <a:cubicBezTo>
                  <a:pt x="12486" y="20119"/>
                  <a:pt x="12520" y="20050"/>
                  <a:pt x="12554" y="19981"/>
                </a:cubicBezTo>
                <a:cubicBezTo>
                  <a:pt x="12486" y="19946"/>
                  <a:pt x="12452" y="19912"/>
                  <a:pt x="12384" y="19912"/>
                </a:cubicBezTo>
                <a:cubicBezTo>
                  <a:pt x="12078" y="19809"/>
                  <a:pt x="11705" y="19774"/>
                  <a:pt x="11433" y="19602"/>
                </a:cubicBezTo>
                <a:cubicBezTo>
                  <a:pt x="10550" y="18947"/>
                  <a:pt x="9599" y="18362"/>
                  <a:pt x="8784" y="17604"/>
                </a:cubicBezTo>
                <a:cubicBezTo>
                  <a:pt x="8444" y="17259"/>
                  <a:pt x="8037" y="17190"/>
                  <a:pt x="7595" y="17190"/>
                </a:cubicBezTo>
                <a:cubicBezTo>
                  <a:pt x="7460" y="17190"/>
                  <a:pt x="7358" y="17259"/>
                  <a:pt x="7358" y="17432"/>
                </a:cubicBezTo>
                <a:cubicBezTo>
                  <a:pt x="7358" y="17673"/>
                  <a:pt x="7358" y="17914"/>
                  <a:pt x="7358" y="18155"/>
                </a:cubicBezTo>
                <a:close/>
                <a:moveTo>
                  <a:pt x="6067" y="17742"/>
                </a:moveTo>
                <a:cubicBezTo>
                  <a:pt x="6067" y="17742"/>
                  <a:pt x="6067" y="17742"/>
                  <a:pt x="6067" y="17742"/>
                </a:cubicBezTo>
                <a:cubicBezTo>
                  <a:pt x="6067" y="17604"/>
                  <a:pt x="6101" y="17500"/>
                  <a:pt x="6067" y="17363"/>
                </a:cubicBezTo>
                <a:cubicBezTo>
                  <a:pt x="6033" y="17122"/>
                  <a:pt x="5931" y="17018"/>
                  <a:pt x="5727" y="16984"/>
                </a:cubicBezTo>
                <a:cubicBezTo>
                  <a:pt x="5626" y="16984"/>
                  <a:pt x="5490" y="16949"/>
                  <a:pt x="5422" y="17018"/>
                </a:cubicBezTo>
                <a:cubicBezTo>
                  <a:pt x="5014" y="17225"/>
                  <a:pt x="4607" y="17432"/>
                  <a:pt x="4233" y="17673"/>
                </a:cubicBezTo>
                <a:cubicBezTo>
                  <a:pt x="4063" y="17776"/>
                  <a:pt x="4063" y="17983"/>
                  <a:pt x="4199" y="18086"/>
                </a:cubicBezTo>
                <a:cubicBezTo>
                  <a:pt x="4709" y="18465"/>
                  <a:pt x="5252" y="18810"/>
                  <a:pt x="5795" y="19189"/>
                </a:cubicBezTo>
                <a:cubicBezTo>
                  <a:pt x="5931" y="19257"/>
                  <a:pt x="6033" y="19189"/>
                  <a:pt x="6067" y="19051"/>
                </a:cubicBezTo>
                <a:cubicBezTo>
                  <a:pt x="6101" y="18947"/>
                  <a:pt x="6101" y="18844"/>
                  <a:pt x="6101" y="18741"/>
                </a:cubicBezTo>
                <a:cubicBezTo>
                  <a:pt x="6101" y="18396"/>
                  <a:pt x="6067" y="18086"/>
                  <a:pt x="6067" y="17742"/>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227" name="Freeform 226">
            <a:extLst>
              <a:ext uri="{FF2B5EF4-FFF2-40B4-BE49-F238E27FC236}">
                <a16:creationId xmlns:a16="http://schemas.microsoft.com/office/drawing/2014/main" id="{935874AB-EDA8-F040-82C3-2379FCD1D1B4}"/>
              </a:ext>
            </a:extLst>
          </p:cNvPr>
          <p:cNvSpPr/>
          <p:nvPr userDrawn="1"/>
        </p:nvSpPr>
        <p:spPr>
          <a:xfrm>
            <a:off x="3216854" y="2"/>
            <a:ext cx="663655" cy="698701"/>
          </a:xfrm>
          <a:custGeom>
            <a:avLst/>
            <a:gdLst>
              <a:gd name="connsiteX0" fmla="*/ 76761 w 663654"/>
              <a:gd name="connsiteY0" fmla="*/ 145264 h 698701"/>
              <a:gd name="connsiteX1" fmla="*/ 69477 w 663654"/>
              <a:gd name="connsiteY1" fmla="*/ 157385 h 698701"/>
              <a:gd name="connsiteX2" fmla="*/ 68273 w 663654"/>
              <a:gd name="connsiteY2" fmla="*/ 197369 h 698701"/>
              <a:gd name="connsiteX3" fmla="*/ 75526 w 663654"/>
              <a:gd name="connsiteY3" fmla="*/ 211933 h 698701"/>
              <a:gd name="connsiteX4" fmla="*/ 97347 w 663654"/>
              <a:gd name="connsiteY4" fmla="*/ 227673 h 698701"/>
              <a:gd name="connsiteX5" fmla="*/ 150681 w 663654"/>
              <a:gd name="connsiteY5" fmla="*/ 295563 h 698701"/>
              <a:gd name="connsiteX6" fmla="*/ 207658 w 663654"/>
              <a:gd name="connsiteY6" fmla="*/ 408277 h 698701"/>
              <a:gd name="connsiteX7" fmla="*/ 211300 w 663654"/>
              <a:gd name="connsiteY7" fmla="*/ 426459 h 698701"/>
              <a:gd name="connsiteX8" fmla="*/ 195527 w 663654"/>
              <a:gd name="connsiteY8" fmla="*/ 414337 h 698701"/>
              <a:gd name="connsiteX9" fmla="*/ 193120 w 663654"/>
              <a:gd name="connsiteY9" fmla="*/ 410719 h 698701"/>
              <a:gd name="connsiteX10" fmla="*/ 130095 w 663654"/>
              <a:gd name="connsiteY10" fmla="*/ 307685 h 698701"/>
              <a:gd name="connsiteX11" fmla="*/ 79168 w 663654"/>
              <a:gd name="connsiteY11" fmla="*/ 237352 h 698701"/>
              <a:gd name="connsiteX12" fmla="*/ 69477 w 663654"/>
              <a:gd name="connsiteY12" fmla="*/ 232512 h 698701"/>
              <a:gd name="connsiteX13" fmla="*/ 63427 w 663654"/>
              <a:gd name="connsiteY13" fmla="*/ 239795 h 698701"/>
              <a:gd name="connsiteX14" fmla="*/ 64631 w 663654"/>
              <a:gd name="connsiteY14" fmla="*/ 259198 h 698701"/>
              <a:gd name="connsiteX15" fmla="*/ 87656 w 663654"/>
              <a:gd name="connsiteY15" fmla="*/ 295563 h 698701"/>
              <a:gd name="connsiteX16" fmla="*/ 165250 w 663654"/>
              <a:gd name="connsiteY16" fmla="*/ 415559 h 698701"/>
              <a:gd name="connsiteX17" fmla="*/ 171299 w 663654"/>
              <a:gd name="connsiteY17" fmla="*/ 432520 h 698701"/>
              <a:gd name="connsiteX18" fmla="*/ 168861 w 663654"/>
              <a:gd name="connsiteY18" fmla="*/ 442199 h 698701"/>
              <a:gd name="connsiteX19" fmla="*/ 159169 w 663654"/>
              <a:gd name="connsiteY19" fmla="*/ 441023 h 698701"/>
              <a:gd name="connsiteX20" fmla="*/ 145836 w 663654"/>
              <a:gd name="connsiteY20" fmla="*/ 428902 h 698701"/>
              <a:gd name="connsiteX21" fmla="*/ 114323 w 663654"/>
              <a:gd name="connsiteY21" fmla="*/ 384033 h 698701"/>
              <a:gd name="connsiteX22" fmla="*/ 84014 w 663654"/>
              <a:gd name="connsiteY22" fmla="*/ 339165 h 698701"/>
              <a:gd name="connsiteX23" fmla="*/ 69477 w 663654"/>
              <a:gd name="connsiteY23" fmla="*/ 322204 h 698701"/>
              <a:gd name="connsiteX24" fmla="*/ 54939 w 663654"/>
              <a:gd name="connsiteY24" fmla="*/ 325867 h 698701"/>
              <a:gd name="connsiteX25" fmla="*/ 62193 w 663654"/>
              <a:gd name="connsiteY25" fmla="*/ 362232 h 698701"/>
              <a:gd name="connsiteX26" fmla="*/ 120403 w 663654"/>
              <a:gd name="connsiteY26" fmla="*/ 436138 h 698701"/>
              <a:gd name="connsiteX27" fmla="*/ 150681 w 663654"/>
              <a:gd name="connsiteY27" fmla="*/ 471327 h 698701"/>
              <a:gd name="connsiteX28" fmla="*/ 162811 w 663654"/>
              <a:gd name="connsiteY28" fmla="*/ 496747 h 698701"/>
              <a:gd name="connsiteX29" fmla="*/ 159169 w 663654"/>
              <a:gd name="connsiteY29" fmla="*/ 506471 h 698701"/>
              <a:gd name="connsiteX30" fmla="*/ 149478 w 663654"/>
              <a:gd name="connsiteY30" fmla="*/ 504029 h 698701"/>
              <a:gd name="connsiteX31" fmla="*/ 134940 w 663654"/>
              <a:gd name="connsiteY31" fmla="*/ 487067 h 698701"/>
              <a:gd name="connsiteX32" fmla="*/ 67069 w 663654"/>
              <a:gd name="connsiteY32" fmla="*/ 409498 h 698701"/>
              <a:gd name="connsiteX33" fmla="*/ 63427 w 663654"/>
              <a:gd name="connsiteY33" fmla="*/ 405834 h 698701"/>
              <a:gd name="connsiteX34" fmla="*/ 53736 w 663654"/>
              <a:gd name="connsiteY34" fmla="*/ 409498 h 698701"/>
              <a:gd name="connsiteX35" fmla="*/ 62193 w 663654"/>
              <a:gd name="connsiteY35" fmla="*/ 456763 h 698701"/>
              <a:gd name="connsiteX36" fmla="*/ 115527 w 663654"/>
              <a:gd name="connsiteY36" fmla="*/ 533112 h 698701"/>
              <a:gd name="connsiteX37" fmla="*/ 182194 w 663654"/>
              <a:gd name="connsiteY37" fmla="*/ 608284 h 698701"/>
              <a:gd name="connsiteX38" fmla="*/ 185836 w 663654"/>
              <a:gd name="connsiteY38" fmla="*/ 610681 h 698701"/>
              <a:gd name="connsiteX39" fmla="*/ 204015 w 663654"/>
              <a:gd name="connsiteY39" fmla="*/ 607063 h 698701"/>
              <a:gd name="connsiteX40" fmla="*/ 211300 w 663654"/>
              <a:gd name="connsiteY40" fmla="*/ 584041 h 698701"/>
              <a:gd name="connsiteX41" fmla="*/ 219787 w 663654"/>
              <a:gd name="connsiteY41" fmla="*/ 529493 h 698701"/>
              <a:gd name="connsiteX42" fmla="*/ 229479 w 663654"/>
              <a:gd name="connsiteY42" fmla="*/ 483449 h 698701"/>
              <a:gd name="connsiteX43" fmla="*/ 239170 w 663654"/>
              <a:gd name="connsiteY43" fmla="*/ 402216 h 698701"/>
              <a:gd name="connsiteX44" fmla="*/ 220991 w 663654"/>
              <a:gd name="connsiteY44" fmla="*/ 342829 h 698701"/>
              <a:gd name="connsiteX45" fmla="*/ 196762 w 663654"/>
              <a:gd name="connsiteY45" fmla="*/ 305242 h 698701"/>
              <a:gd name="connsiteX46" fmla="*/ 179787 w 663654"/>
              <a:gd name="connsiteY46" fmla="*/ 273717 h 698701"/>
              <a:gd name="connsiteX47" fmla="*/ 94940 w 663654"/>
              <a:gd name="connsiteY47" fmla="*/ 156164 h 698701"/>
              <a:gd name="connsiteX48" fmla="*/ 88860 w 663654"/>
              <a:gd name="connsiteY48" fmla="*/ 150103 h 698701"/>
              <a:gd name="connsiteX49" fmla="*/ 76761 w 663654"/>
              <a:gd name="connsiteY49" fmla="*/ 145264 h 698701"/>
              <a:gd name="connsiteX50" fmla="*/ 595533 w 663654"/>
              <a:gd name="connsiteY50" fmla="*/ 118578 h 698701"/>
              <a:gd name="connsiteX51" fmla="*/ 566459 w 663654"/>
              <a:gd name="connsiteY51" fmla="*/ 130700 h 698701"/>
              <a:gd name="connsiteX52" fmla="*/ 513125 w 663654"/>
              <a:gd name="connsiteY52" fmla="*/ 152500 h 698701"/>
              <a:gd name="connsiteX53" fmla="*/ 470686 w 663654"/>
              <a:gd name="connsiteY53" fmla="*/ 173125 h 698701"/>
              <a:gd name="connsiteX54" fmla="*/ 407660 w 663654"/>
              <a:gd name="connsiteY54" fmla="*/ 200987 h 698701"/>
              <a:gd name="connsiteX55" fmla="*/ 314325 w 663654"/>
              <a:gd name="connsiteY55" fmla="*/ 253137 h 698701"/>
              <a:gd name="connsiteX56" fmla="*/ 296146 w 663654"/>
              <a:gd name="connsiteY56" fmla="*/ 285839 h 698701"/>
              <a:gd name="connsiteX57" fmla="*/ 292504 w 663654"/>
              <a:gd name="connsiteY57" fmla="*/ 321028 h 698701"/>
              <a:gd name="connsiteX58" fmla="*/ 290097 w 663654"/>
              <a:gd name="connsiteY58" fmla="*/ 367072 h 698701"/>
              <a:gd name="connsiteX59" fmla="*/ 290097 w 663654"/>
              <a:gd name="connsiteY59" fmla="*/ 386476 h 698701"/>
              <a:gd name="connsiteX60" fmla="*/ 287659 w 663654"/>
              <a:gd name="connsiteY60" fmla="*/ 432520 h 698701"/>
              <a:gd name="connsiteX61" fmla="*/ 284017 w 663654"/>
              <a:gd name="connsiteY61" fmla="*/ 485846 h 698701"/>
              <a:gd name="connsiteX62" fmla="*/ 284017 w 663654"/>
              <a:gd name="connsiteY62" fmla="*/ 514929 h 698701"/>
              <a:gd name="connsiteX63" fmla="*/ 281609 w 663654"/>
              <a:gd name="connsiteY63" fmla="*/ 557355 h 698701"/>
              <a:gd name="connsiteX64" fmla="*/ 270683 w 663654"/>
              <a:gd name="connsiteY64" fmla="*/ 619185 h 698701"/>
              <a:gd name="connsiteX65" fmla="*/ 286455 w 663654"/>
              <a:gd name="connsiteY65" fmla="*/ 634925 h 698701"/>
              <a:gd name="connsiteX66" fmla="*/ 302196 w 663654"/>
              <a:gd name="connsiteY66" fmla="*/ 628864 h 698701"/>
              <a:gd name="connsiteX67" fmla="*/ 353122 w 663654"/>
              <a:gd name="connsiteY67" fmla="*/ 602223 h 698701"/>
              <a:gd name="connsiteX68" fmla="*/ 427074 w 663654"/>
              <a:gd name="connsiteY68" fmla="*/ 564637 h 698701"/>
              <a:gd name="connsiteX69" fmla="*/ 502199 w 663654"/>
              <a:gd name="connsiteY69" fmla="*/ 531936 h 698701"/>
              <a:gd name="connsiteX70" fmla="*/ 566459 w 663654"/>
              <a:gd name="connsiteY70" fmla="*/ 512532 h 698701"/>
              <a:gd name="connsiteX71" fmla="*/ 585842 w 663654"/>
              <a:gd name="connsiteY71" fmla="*/ 488289 h 698701"/>
              <a:gd name="connsiteX72" fmla="*/ 589483 w 663654"/>
              <a:gd name="connsiteY72" fmla="*/ 445863 h 698701"/>
              <a:gd name="connsiteX73" fmla="*/ 595533 w 663654"/>
              <a:gd name="connsiteY73" fmla="*/ 307685 h 698701"/>
              <a:gd name="connsiteX74" fmla="*/ 604021 w 663654"/>
              <a:gd name="connsiteY74" fmla="*/ 203430 h 698701"/>
              <a:gd name="connsiteX75" fmla="*/ 612509 w 663654"/>
              <a:gd name="connsiteY75" fmla="*/ 133142 h 698701"/>
              <a:gd name="connsiteX76" fmla="*/ 595533 w 663654"/>
              <a:gd name="connsiteY76" fmla="*/ 118578 h 698701"/>
              <a:gd name="connsiteX77" fmla="*/ 84014 w 663654"/>
              <a:gd name="connsiteY77" fmla="*/ 26444 h 698701"/>
              <a:gd name="connsiteX78" fmla="*/ 79168 w 663654"/>
              <a:gd name="connsiteY78" fmla="*/ 32505 h 698701"/>
              <a:gd name="connsiteX79" fmla="*/ 74322 w 663654"/>
              <a:gd name="connsiteY79" fmla="*/ 74931 h 698701"/>
              <a:gd name="connsiteX80" fmla="*/ 84014 w 663654"/>
              <a:gd name="connsiteY80" fmla="*/ 105235 h 698701"/>
              <a:gd name="connsiteX81" fmla="*/ 140990 w 663654"/>
              <a:gd name="connsiteY81" fmla="*/ 179186 h 698701"/>
              <a:gd name="connsiteX82" fmla="*/ 195527 w 663654"/>
              <a:gd name="connsiteY82" fmla="*/ 260419 h 698701"/>
              <a:gd name="connsiteX83" fmla="*/ 231917 w 663654"/>
              <a:gd name="connsiteY83" fmla="*/ 331928 h 698701"/>
              <a:gd name="connsiteX84" fmla="*/ 239170 w 663654"/>
              <a:gd name="connsiteY84" fmla="*/ 335547 h 698701"/>
              <a:gd name="connsiteX85" fmla="*/ 242812 w 663654"/>
              <a:gd name="connsiteY85" fmla="*/ 330707 h 698701"/>
              <a:gd name="connsiteX86" fmla="*/ 246454 w 663654"/>
              <a:gd name="connsiteY86" fmla="*/ 295563 h 698701"/>
              <a:gd name="connsiteX87" fmla="*/ 234325 w 663654"/>
              <a:gd name="connsiteY87" fmla="*/ 254359 h 698701"/>
              <a:gd name="connsiteX88" fmla="*/ 190682 w 663654"/>
              <a:gd name="connsiteY88" fmla="*/ 194926 h 698701"/>
              <a:gd name="connsiteX89" fmla="*/ 115527 w 663654"/>
              <a:gd name="connsiteY89" fmla="*/ 68870 h 698701"/>
              <a:gd name="connsiteX90" fmla="*/ 91298 w 663654"/>
              <a:gd name="connsiteY90" fmla="*/ 31329 h 698701"/>
              <a:gd name="connsiteX91" fmla="*/ 84014 w 663654"/>
              <a:gd name="connsiteY91" fmla="*/ 26444 h 698701"/>
              <a:gd name="connsiteX92" fmla="*/ 33145 w 663654"/>
              <a:gd name="connsiteY92" fmla="*/ 0 h 698701"/>
              <a:gd name="connsiteX93" fmla="*/ 107252 w 663654"/>
              <a:gd name="connsiteY93" fmla="*/ 0 h 698701"/>
              <a:gd name="connsiteX94" fmla="*/ 143883 w 663654"/>
              <a:gd name="connsiteY94" fmla="*/ 43745 h 698701"/>
              <a:gd name="connsiteX95" fmla="*/ 178583 w 663654"/>
              <a:gd name="connsiteY95" fmla="*/ 100395 h 698701"/>
              <a:gd name="connsiteX96" fmla="*/ 210096 w 663654"/>
              <a:gd name="connsiteY96" fmla="*/ 151324 h 698701"/>
              <a:gd name="connsiteX97" fmla="*/ 253738 w 663654"/>
              <a:gd name="connsiteY97" fmla="*/ 210712 h 698701"/>
              <a:gd name="connsiteX98" fmla="*/ 270683 w 663654"/>
              <a:gd name="connsiteY98" fmla="*/ 220391 h 698701"/>
              <a:gd name="connsiteX99" fmla="*/ 299788 w 663654"/>
              <a:gd name="connsiteY99" fmla="*/ 205872 h 698701"/>
              <a:gd name="connsiteX100" fmla="*/ 416148 w 663654"/>
              <a:gd name="connsiteY100" fmla="*/ 145264 h 698701"/>
              <a:gd name="connsiteX101" fmla="*/ 425839 w 663654"/>
              <a:gd name="connsiteY101" fmla="*/ 140379 h 698701"/>
              <a:gd name="connsiteX102" fmla="*/ 539792 w 663654"/>
              <a:gd name="connsiteY102" fmla="*/ 84655 h 698701"/>
              <a:gd name="connsiteX103" fmla="*/ 568866 w 663654"/>
              <a:gd name="connsiteY103" fmla="*/ 68870 h 698701"/>
              <a:gd name="connsiteX104" fmla="*/ 579792 w 663654"/>
              <a:gd name="connsiteY104" fmla="*/ 28887 h 698701"/>
              <a:gd name="connsiteX105" fmla="*/ 577354 w 663654"/>
              <a:gd name="connsiteY105" fmla="*/ 25268 h 698701"/>
              <a:gd name="connsiteX106" fmla="*/ 561398 w 663654"/>
              <a:gd name="connsiteY106" fmla="*/ 0 h 698701"/>
              <a:gd name="connsiteX107" fmla="*/ 614892 w 663654"/>
              <a:gd name="connsiteY107" fmla="*/ 0 h 698701"/>
              <a:gd name="connsiteX108" fmla="*/ 637972 w 663654"/>
              <a:gd name="connsiteY108" fmla="*/ 45848 h 698701"/>
              <a:gd name="connsiteX109" fmla="*/ 650102 w 663654"/>
              <a:gd name="connsiteY109" fmla="*/ 61633 h 698701"/>
              <a:gd name="connsiteX110" fmla="*/ 663435 w 663654"/>
              <a:gd name="connsiteY110" fmla="*/ 95556 h 698701"/>
              <a:gd name="connsiteX111" fmla="*/ 663435 w 663654"/>
              <a:gd name="connsiteY111" fmla="*/ 100395 h 698701"/>
              <a:gd name="connsiteX112" fmla="*/ 654947 w 663654"/>
              <a:gd name="connsiteY112" fmla="*/ 257977 h 698701"/>
              <a:gd name="connsiteX113" fmla="*/ 650102 w 663654"/>
              <a:gd name="connsiteY113" fmla="*/ 306464 h 698701"/>
              <a:gd name="connsiteX114" fmla="*/ 650102 w 663654"/>
              <a:gd name="connsiteY114" fmla="*/ 328265 h 698701"/>
              <a:gd name="connsiteX115" fmla="*/ 650102 w 663654"/>
              <a:gd name="connsiteY115" fmla="*/ 359790 h 698701"/>
              <a:gd name="connsiteX116" fmla="*/ 642818 w 663654"/>
              <a:gd name="connsiteY116" fmla="*/ 445863 h 698701"/>
              <a:gd name="connsiteX117" fmla="*/ 642818 w 663654"/>
              <a:gd name="connsiteY117" fmla="*/ 493128 h 698701"/>
              <a:gd name="connsiteX118" fmla="*/ 612509 w 663654"/>
              <a:gd name="connsiteY118" fmla="*/ 554958 h 698701"/>
              <a:gd name="connsiteX119" fmla="*/ 590687 w 663654"/>
              <a:gd name="connsiteY119" fmla="*/ 564637 h 698701"/>
              <a:gd name="connsiteX120" fmla="*/ 554329 w 663654"/>
              <a:gd name="connsiteY120" fmla="*/ 574316 h 698701"/>
              <a:gd name="connsiteX121" fmla="*/ 498587 w 663654"/>
              <a:gd name="connsiteY121" fmla="*/ 591323 h 698701"/>
              <a:gd name="connsiteX122" fmla="*/ 393123 w 663654"/>
              <a:gd name="connsiteY122" fmla="*/ 638588 h 698701"/>
              <a:gd name="connsiteX123" fmla="*/ 360406 w 663654"/>
              <a:gd name="connsiteY123" fmla="*/ 653107 h 698701"/>
              <a:gd name="connsiteX124" fmla="*/ 348277 w 663654"/>
              <a:gd name="connsiteY124" fmla="*/ 659168 h 698701"/>
              <a:gd name="connsiteX125" fmla="*/ 293739 w 663654"/>
              <a:gd name="connsiteY125" fmla="*/ 689472 h 698701"/>
              <a:gd name="connsiteX126" fmla="*/ 246454 w 663654"/>
              <a:gd name="connsiteY126" fmla="*/ 696754 h 698701"/>
              <a:gd name="connsiteX127" fmla="*/ 185836 w 663654"/>
              <a:gd name="connsiteY127" fmla="*/ 668893 h 698701"/>
              <a:gd name="connsiteX128" fmla="*/ 168861 w 663654"/>
              <a:gd name="connsiteY128" fmla="*/ 650710 h 698701"/>
              <a:gd name="connsiteX129" fmla="*/ 120403 w 663654"/>
              <a:gd name="connsiteY129" fmla="*/ 596162 h 698701"/>
              <a:gd name="connsiteX130" fmla="*/ 109477 w 663654"/>
              <a:gd name="connsiteY130" fmla="*/ 581598 h 698701"/>
              <a:gd name="connsiteX131" fmla="*/ 56143 w 663654"/>
              <a:gd name="connsiteY131" fmla="*/ 512532 h 698701"/>
              <a:gd name="connsiteX132" fmla="*/ 30680 w 663654"/>
              <a:gd name="connsiteY132" fmla="*/ 493128 h 698701"/>
              <a:gd name="connsiteX133" fmla="*/ 402 w 663654"/>
              <a:gd name="connsiteY133" fmla="*/ 443420 h 698701"/>
              <a:gd name="connsiteX134" fmla="*/ 7655 w 663654"/>
              <a:gd name="connsiteY134" fmla="*/ 331928 h 698701"/>
              <a:gd name="connsiteX135" fmla="*/ 13735 w 663654"/>
              <a:gd name="connsiteY135" fmla="*/ 256756 h 698701"/>
              <a:gd name="connsiteX136" fmla="*/ 17346 w 663654"/>
              <a:gd name="connsiteY136" fmla="*/ 203430 h 698701"/>
              <a:gd name="connsiteX137" fmla="*/ 23427 w 663654"/>
              <a:gd name="connsiteY137" fmla="*/ 123417 h 698701"/>
              <a:gd name="connsiteX138" fmla="*/ 25834 w 663654"/>
              <a:gd name="connsiteY138" fmla="*/ 83434 h 698701"/>
              <a:gd name="connsiteX139" fmla="*/ 31914 w 663654"/>
              <a:gd name="connsiteY139" fmla="*/ 19207 h 69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663654" h="698701">
                <a:moveTo>
                  <a:pt x="76761" y="145264"/>
                </a:moveTo>
                <a:cubicBezTo>
                  <a:pt x="70680" y="146440"/>
                  <a:pt x="69477" y="152500"/>
                  <a:pt x="69477" y="157385"/>
                </a:cubicBezTo>
                <a:cubicBezTo>
                  <a:pt x="68273" y="170683"/>
                  <a:pt x="68273" y="184026"/>
                  <a:pt x="68273" y="197369"/>
                </a:cubicBezTo>
                <a:cubicBezTo>
                  <a:pt x="68273" y="203430"/>
                  <a:pt x="70680" y="208269"/>
                  <a:pt x="75526" y="211933"/>
                </a:cubicBezTo>
                <a:cubicBezTo>
                  <a:pt x="82810" y="216772"/>
                  <a:pt x="90094" y="222833"/>
                  <a:pt x="97347" y="227673"/>
                </a:cubicBezTo>
                <a:cubicBezTo>
                  <a:pt x="120403" y="247077"/>
                  <a:pt x="133737" y="272541"/>
                  <a:pt x="150681" y="295563"/>
                </a:cubicBezTo>
                <a:cubicBezTo>
                  <a:pt x="174941" y="330707"/>
                  <a:pt x="194324" y="368293"/>
                  <a:pt x="207658" y="408277"/>
                </a:cubicBezTo>
                <a:cubicBezTo>
                  <a:pt x="210096" y="414337"/>
                  <a:pt x="216145" y="419177"/>
                  <a:pt x="211300" y="426459"/>
                </a:cubicBezTo>
                <a:cubicBezTo>
                  <a:pt x="208861" y="430078"/>
                  <a:pt x="202812" y="425238"/>
                  <a:pt x="195527" y="414337"/>
                </a:cubicBezTo>
                <a:cubicBezTo>
                  <a:pt x="194324" y="413116"/>
                  <a:pt x="194324" y="411895"/>
                  <a:pt x="193120" y="410719"/>
                </a:cubicBezTo>
                <a:cubicBezTo>
                  <a:pt x="172503" y="376751"/>
                  <a:pt x="151916" y="341608"/>
                  <a:pt x="130095" y="307685"/>
                </a:cubicBezTo>
                <a:cubicBezTo>
                  <a:pt x="115527" y="283442"/>
                  <a:pt x="98582" y="259198"/>
                  <a:pt x="79168" y="237352"/>
                </a:cubicBezTo>
                <a:cubicBezTo>
                  <a:pt x="76761" y="234955"/>
                  <a:pt x="73119" y="232512"/>
                  <a:pt x="69477" y="232512"/>
                </a:cubicBezTo>
                <a:cubicBezTo>
                  <a:pt x="67069" y="233734"/>
                  <a:pt x="64631" y="237352"/>
                  <a:pt x="63427" y="239795"/>
                </a:cubicBezTo>
                <a:cubicBezTo>
                  <a:pt x="60989" y="245855"/>
                  <a:pt x="60989" y="253137"/>
                  <a:pt x="64631" y="259198"/>
                </a:cubicBezTo>
                <a:cubicBezTo>
                  <a:pt x="71915" y="271320"/>
                  <a:pt x="79168" y="283442"/>
                  <a:pt x="87656" y="295563"/>
                </a:cubicBezTo>
                <a:cubicBezTo>
                  <a:pt x="113119" y="335547"/>
                  <a:pt x="139786" y="375530"/>
                  <a:pt x="165250" y="415559"/>
                </a:cubicBezTo>
                <a:cubicBezTo>
                  <a:pt x="168861" y="420398"/>
                  <a:pt x="170095" y="426459"/>
                  <a:pt x="171299" y="432520"/>
                </a:cubicBezTo>
                <a:cubicBezTo>
                  <a:pt x="172503" y="436138"/>
                  <a:pt x="171299" y="441023"/>
                  <a:pt x="168861" y="442199"/>
                </a:cubicBezTo>
                <a:cubicBezTo>
                  <a:pt x="166453" y="443420"/>
                  <a:pt x="161608" y="442199"/>
                  <a:pt x="159169" y="441023"/>
                </a:cubicBezTo>
                <a:cubicBezTo>
                  <a:pt x="154323" y="437360"/>
                  <a:pt x="149478" y="433741"/>
                  <a:pt x="145836" y="428902"/>
                </a:cubicBezTo>
                <a:cubicBezTo>
                  <a:pt x="134940" y="414337"/>
                  <a:pt x="124014" y="398597"/>
                  <a:pt x="114323" y="384033"/>
                </a:cubicBezTo>
                <a:cubicBezTo>
                  <a:pt x="104631" y="369469"/>
                  <a:pt x="94940" y="353729"/>
                  <a:pt x="84014" y="339165"/>
                </a:cubicBezTo>
                <a:cubicBezTo>
                  <a:pt x="80403" y="333104"/>
                  <a:pt x="74322" y="327043"/>
                  <a:pt x="69477" y="322204"/>
                </a:cubicBezTo>
                <a:cubicBezTo>
                  <a:pt x="63427" y="316143"/>
                  <a:pt x="56143" y="317364"/>
                  <a:pt x="54939" y="325867"/>
                </a:cubicBezTo>
                <a:cubicBezTo>
                  <a:pt x="52501" y="339165"/>
                  <a:pt x="53736" y="351287"/>
                  <a:pt x="62193" y="362232"/>
                </a:cubicBezTo>
                <a:cubicBezTo>
                  <a:pt x="81606" y="386476"/>
                  <a:pt x="100989" y="411895"/>
                  <a:pt x="120403" y="436138"/>
                </a:cubicBezTo>
                <a:cubicBezTo>
                  <a:pt x="130095" y="448260"/>
                  <a:pt x="140990" y="460382"/>
                  <a:pt x="150681" y="471327"/>
                </a:cubicBezTo>
                <a:cubicBezTo>
                  <a:pt x="156762" y="478564"/>
                  <a:pt x="164015" y="485846"/>
                  <a:pt x="162811" y="496747"/>
                </a:cubicBezTo>
                <a:cubicBezTo>
                  <a:pt x="162811" y="500410"/>
                  <a:pt x="161608" y="505250"/>
                  <a:pt x="159169" y="506471"/>
                </a:cubicBezTo>
                <a:cubicBezTo>
                  <a:pt x="157965" y="507692"/>
                  <a:pt x="151916" y="505250"/>
                  <a:pt x="149478" y="504029"/>
                </a:cubicBezTo>
                <a:cubicBezTo>
                  <a:pt x="144632" y="499189"/>
                  <a:pt x="139786" y="493128"/>
                  <a:pt x="134940" y="487067"/>
                </a:cubicBezTo>
                <a:cubicBezTo>
                  <a:pt x="111915" y="461603"/>
                  <a:pt x="90094" y="436138"/>
                  <a:pt x="67069" y="409498"/>
                </a:cubicBezTo>
                <a:cubicBezTo>
                  <a:pt x="65834" y="408277"/>
                  <a:pt x="64631" y="407055"/>
                  <a:pt x="63427" y="405834"/>
                </a:cubicBezTo>
                <a:cubicBezTo>
                  <a:pt x="59785" y="402216"/>
                  <a:pt x="53736" y="404658"/>
                  <a:pt x="53736" y="409498"/>
                </a:cubicBezTo>
                <a:cubicBezTo>
                  <a:pt x="51297" y="426459"/>
                  <a:pt x="53736" y="441023"/>
                  <a:pt x="62193" y="456763"/>
                </a:cubicBezTo>
                <a:cubicBezTo>
                  <a:pt x="77964" y="483449"/>
                  <a:pt x="94940" y="510090"/>
                  <a:pt x="115527" y="533112"/>
                </a:cubicBezTo>
                <a:cubicBezTo>
                  <a:pt x="137348" y="558576"/>
                  <a:pt x="159169" y="582820"/>
                  <a:pt x="182194" y="608284"/>
                </a:cubicBezTo>
                <a:cubicBezTo>
                  <a:pt x="183429" y="609505"/>
                  <a:pt x="184633" y="610681"/>
                  <a:pt x="185836" y="610681"/>
                </a:cubicBezTo>
                <a:cubicBezTo>
                  <a:pt x="193120" y="615566"/>
                  <a:pt x="200404" y="614345"/>
                  <a:pt x="204015" y="607063"/>
                </a:cubicBezTo>
                <a:cubicBezTo>
                  <a:pt x="207658" y="599781"/>
                  <a:pt x="210096" y="591323"/>
                  <a:pt x="211300" y="584041"/>
                </a:cubicBezTo>
                <a:cubicBezTo>
                  <a:pt x="214941" y="565858"/>
                  <a:pt x="216145" y="547676"/>
                  <a:pt x="219787" y="529493"/>
                </a:cubicBezTo>
                <a:cubicBezTo>
                  <a:pt x="222195" y="513753"/>
                  <a:pt x="227071" y="499189"/>
                  <a:pt x="229479" y="483449"/>
                </a:cubicBezTo>
                <a:cubicBezTo>
                  <a:pt x="235528" y="459206"/>
                  <a:pt x="236763" y="431299"/>
                  <a:pt x="239170" y="402216"/>
                </a:cubicBezTo>
                <a:cubicBezTo>
                  <a:pt x="241609" y="380415"/>
                  <a:pt x="233121" y="361011"/>
                  <a:pt x="220991" y="342829"/>
                </a:cubicBezTo>
                <a:cubicBezTo>
                  <a:pt x="212503" y="330707"/>
                  <a:pt x="205250" y="317364"/>
                  <a:pt x="196762" y="305242"/>
                </a:cubicBezTo>
                <a:cubicBezTo>
                  <a:pt x="190682" y="295563"/>
                  <a:pt x="185836" y="284663"/>
                  <a:pt x="179787" y="273717"/>
                </a:cubicBezTo>
                <a:cubicBezTo>
                  <a:pt x="155527" y="231291"/>
                  <a:pt x="125249" y="194926"/>
                  <a:pt x="94940" y="156164"/>
                </a:cubicBezTo>
                <a:cubicBezTo>
                  <a:pt x="93736" y="153722"/>
                  <a:pt x="91298" y="151324"/>
                  <a:pt x="88860" y="150103"/>
                </a:cubicBezTo>
                <a:cubicBezTo>
                  <a:pt x="85248" y="147661"/>
                  <a:pt x="80403" y="145264"/>
                  <a:pt x="76761" y="145264"/>
                </a:cubicBezTo>
                <a:close/>
                <a:moveTo>
                  <a:pt x="595533" y="118578"/>
                </a:moveTo>
                <a:cubicBezTo>
                  <a:pt x="585842" y="122196"/>
                  <a:pt x="576150" y="127081"/>
                  <a:pt x="566459" y="130700"/>
                </a:cubicBezTo>
                <a:cubicBezTo>
                  <a:pt x="548279" y="137982"/>
                  <a:pt x="530100" y="145264"/>
                  <a:pt x="513125" y="152500"/>
                </a:cubicBezTo>
                <a:cubicBezTo>
                  <a:pt x="498587" y="158561"/>
                  <a:pt x="485254" y="165843"/>
                  <a:pt x="470686" y="173125"/>
                </a:cubicBezTo>
                <a:cubicBezTo>
                  <a:pt x="450099" y="184026"/>
                  <a:pt x="428278" y="191308"/>
                  <a:pt x="407660" y="200987"/>
                </a:cubicBezTo>
                <a:cubicBezTo>
                  <a:pt x="374944" y="215551"/>
                  <a:pt x="345838" y="236176"/>
                  <a:pt x="314325" y="253137"/>
                </a:cubicBezTo>
                <a:cubicBezTo>
                  <a:pt x="300992" y="260419"/>
                  <a:pt x="296146" y="271320"/>
                  <a:pt x="296146" y="285839"/>
                </a:cubicBezTo>
                <a:cubicBezTo>
                  <a:pt x="296146" y="297960"/>
                  <a:pt x="294943" y="310082"/>
                  <a:pt x="292504" y="321028"/>
                </a:cubicBezTo>
                <a:cubicBezTo>
                  <a:pt x="290097" y="336768"/>
                  <a:pt x="287659" y="351287"/>
                  <a:pt x="290097" y="367072"/>
                </a:cubicBezTo>
                <a:cubicBezTo>
                  <a:pt x="291301" y="373133"/>
                  <a:pt x="290097" y="380415"/>
                  <a:pt x="290097" y="386476"/>
                </a:cubicBezTo>
                <a:cubicBezTo>
                  <a:pt x="288862" y="402216"/>
                  <a:pt x="287659" y="417956"/>
                  <a:pt x="287659" y="432520"/>
                </a:cubicBezTo>
                <a:cubicBezTo>
                  <a:pt x="286455" y="450703"/>
                  <a:pt x="285251" y="467664"/>
                  <a:pt x="284017" y="485846"/>
                </a:cubicBezTo>
                <a:cubicBezTo>
                  <a:pt x="284017" y="495571"/>
                  <a:pt x="282813" y="505250"/>
                  <a:pt x="284017" y="514929"/>
                </a:cubicBezTo>
                <a:cubicBezTo>
                  <a:pt x="286455" y="529493"/>
                  <a:pt x="285251" y="542836"/>
                  <a:pt x="281609" y="557355"/>
                </a:cubicBezTo>
                <a:cubicBezTo>
                  <a:pt x="276763" y="577980"/>
                  <a:pt x="274325" y="598560"/>
                  <a:pt x="270683" y="619185"/>
                </a:cubicBezTo>
                <a:cubicBezTo>
                  <a:pt x="269479" y="630085"/>
                  <a:pt x="275529" y="637367"/>
                  <a:pt x="286455" y="634925"/>
                </a:cubicBezTo>
                <a:cubicBezTo>
                  <a:pt x="292504" y="633749"/>
                  <a:pt x="298585" y="631306"/>
                  <a:pt x="302196" y="628864"/>
                </a:cubicBezTo>
                <a:cubicBezTo>
                  <a:pt x="317968" y="616742"/>
                  <a:pt x="336147" y="610681"/>
                  <a:pt x="353122" y="602223"/>
                </a:cubicBezTo>
                <a:cubicBezTo>
                  <a:pt x="377351" y="590102"/>
                  <a:pt x="402814" y="579201"/>
                  <a:pt x="427074" y="564637"/>
                </a:cubicBezTo>
                <a:cubicBezTo>
                  <a:pt x="451303" y="550073"/>
                  <a:pt x="476766" y="540394"/>
                  <a:pt x="502199" y="531936"/>
                </a:cubicBezTo>
                <a:cubicBezTo>
                  <a:pt x="524020" y="525875"/>
                  <a:pt x="544637" y="518593"/>
                  <a:pt x="566459" y="512532"/>
                </a:cubicBezTo>
                <a:cubicBezTo>
                  <a:pt x="578588" y="508868"/>
                  <a:pt x="584638" y="500410"/>
                  <a:pt x="585842" y="488289"/>
                </a:cubicBezTo>
                <a:cubicBezTo>
                  <a:pt x="587045" y="473725"/>
                  <a:pt x="589483" y="460382"/>
                  <a:pt x="589483" y="445863"/>
                </a:cubicBezTo>
                <a:cubicBezTo>
                  <a:pt x="591922" y="399773"/>
                  <a:pt x="590687" y="353729"/>
                  <a:pt x="595533" y="307685"/>
                </a:cubicBezTo>
                <a:cubicBezTo>
                  <a:pt x="599175" y="272541"/>
                  <a:pt x="602817" y="238573"/>
                  <a:pt x="604021" y="203430"/>
                </a:cubicBezTo>
                <a:cubicBezTo>
                  <a:pt x="607663" y="180407"/>
                  <a:pt x="610101" y="157385"/>
                  <a:pt x="612509" y="133142"/>
                </a:cubicBezTo>
                <a:cubicBezTo>
                  <a:pt x="614947" y="121020"/>
                  <a:pt x="607663" y="114959"/>
                  <a:pt x="595533" y="118578"/>
                </a:cubicBezTo>
                <a:close/>
                <a:moveTo>
                  <a:pt x="84014" y="26444"/>
                </a:moveTo>
                <a:cubicBezTo>
                  <a:pt x="81606" y="26444"/>
                  <a:pt x="79168" y="30108"/>
                  <a:pt x="79168" y="32505"/>
                </a:cubicBezTo>
                <a:cubicBezTo>
                  <a:pt x="77964" y="48290"/>
                  <a:pt x="75526" y="62809"/>
                  <a:pt x="74322" y="74931"/>
                </a:cubicBezTo>
                <a:cubicBezTo>
                  <a:pt x="74322" y="87052"/>
                  <a:pt x="77964" y="96777"/>
                  <a:pt x="84014" y="105235"/>
                </a:cubicBezTo>
                <a:cubicBezTo>
                  <a:pt x="103428" y="129478"/>
                  <a:pt x="122811" y="153722"/>
                  <a:pt x="140990" y="179186"/>
                </a:cubicBezTo>
                <a:cubicBezTo>
                  <a:pt x="160404" y="204651"/>
                  <a:pt x="180990" y="231291"/>
                  <a:pt x="195527" y="260419"/>
                </a:cubicBezTo>
                <a:cubicBezTo>
                  <a:pt x="206454" y="284663"/>
                  <a:pt x="219787" y="307685"/>
                  <a:pt x="231917" y="331928"/>
                </a:cubicBezTo>
                <a:cubicBezTo>
                  <a:pt x="233121" y="334325"/>
                  <a:pt x="236763" y="335547"/>
                  <a:pt x="239170" y="335547"/>
                </a:cubicBezTo>
                <a:cubicBezTo>
                  <a:pt x="240405" y="335547"/>
                  <a:pt x="242812" y="333104"/>
                  <a:pt x="242812" y="330707"/>
                </a:cubicBezTo>
                <a:cubicBezTo>
                  <a:pt x="244016" y="318585"/>
                  <a:pt x="245250" y="306464"/>
                  <a:pt x="246454" y="295563"/>
                </a:cubicBezTo>
                <a:cubicBezTo>
                  <a:pt x="248862" y="279778"/>
                  <a:pt x="245250" y="267656"/>
                  <a:pt x="234325" y="254359"/>
                </a:cubicBezTo>
                <a:cubicBezTo>
                  <a:pt x="218584" y="236176"/>
                  <a:pt x="204015" y="215551"/>
                  <a:pt x="190682" y="194926"/>
                </a:cubicBezTo>
                <a:cubicBezTo>
                  <a:pt x="165250" y="153722"/>
                  <a:pt x="140990" y="111296"/>
                  <a:pt x="115527" y="68870"/>
                </a:cubicBezTo>
                <a:cubicBezTo>
                  <a:pt x="108273" y="56748"/>
                  <a:pt x="99786" y="43451"/>
                  <a:pt x="91298" y="31329"/>
                </a:cubicBezTo>
                <a:cubicBezTo>
                  <a:pt x="90094" y="28887"/>
                  <a:pt x="86452" y="26444"/>
                  <a:pt x="84014" y="26444"/>
                </a:cubicBezTo>
                <a:close/>
                <a:moveTo>
                  <a:pt x="33145" y="0"/>
                </a:moveTo>
                <a:lnTo>
                  <a:pt x="107252" y="0"/>
                </a:lnTo>
                <a:lnTo>
                  <a:pt x="143883" y="43745"/>
                </a:lnTo>
                <a:cubicBezTo>
                  <a:pt x="156461" y="61927"/>
                  <a:pt x="167672" y="81014"/>
                  <a:pt x="178583" y="100395"/>
                </a:cubicBezTo>
                <a:cubicBezTo>
                  <a:pt x="188274" y="117357"/>
                  <a:pt x="199170" y="134318"/>
                  <a:pt x="210096" y="151324"/>
                </a:cubicBezTo>
                <a:cubicBezTo>
                  <a:pt x="223429" y="171904"/>
                  <a:pt x="239170" y="191308"/>
                  <a:pt x="253738" y="210712"/>
                </a:cubicBezTo>
                <a:cubicBezTo>
                  <a:pt x="257349" y="214330"/>
                  <a:pt x="262195" y="219170"/>
                  <a:pt x="270683" y="220391"/>
                </a:cubicBezTo>
                <a:cubicBezTo>
                  <a:pt x="280405" y="215551"/>
                  <a:pt x="291301" y="211933"/>
                  <a:pt x="299788" y="205872"/>
                </a:cubicBezTo>
                <a:cubicBezTo>
                  <a:pt x="336147" y="181629"/>
                  <a:pt x="373740" y="158561"/>
                  <a:pt x="416148" y="145264"/>
                </a:cubicBezTo>
                <a:cubicBezTo>
                  <a:pt x="419790" y="144042"/>
                  <a:pt x="423432" y="142821"/>
                  <a:pt x="425839" y="140379"/>
                </a:cubicBezTo>
                <a:cubicBezTo>
                  <a:pt x="462198" y="119799"/>
                  <a:pt x="499791" y="99174"/>
                  <a:pt x="539792" y="84655"/>
                </a:cubicBezTo>
                <a:cubicBezTo>
                  <a:pt x="549483" y="80992"/>
                  <a:pt x="559175" y="74931"/>
                  <a:pt x="568866" y="68870"/>
                </a:cubicBezTo>
                <a:cubicBezTo>
                  <a:pt x="590687" y="54351"/>
                  <a:pt x="591922" y="51909"/>
                  <a:pt x="579792" y="28887"/>
                </a:cubicBezTo>
                <a:cubicBezTo>
                  <a:pt x="578588" y="27665"/>
                  <a:pt x="578588" y="26444"/>
                  <a:pt x="577354" y="25268"/>
                </a:cubicBezTo>
                <a:lnTo>
                  <a:pt x="561398" y="0"/>
                </a:lnTo>
                <a:lnTo>
                  <a:pt x="614892" y="0"/>
                </a:lnTo>
                <a:lnTo>
                  <a:pt x="637972" y="45848"/>
                </a:lnTo>
                <a:cubicBezTo>
                  <a:pt x="640410" y="51909"/>
                  <a:pt x="645256" y="56748"/>
                  <a:pt x="650102" y="61633"/>
                </a:cubicBezTo>
                <a:cubicBezTo>
                  <a:pt x="660997" y="70091"/>
                  <a:pt x="664639" y="82213"/>
                  <a:pt x="663435" y="95556"/>
                </a:cubicBezTo>
                <a:cubicBezTo>
                  <a:pt x="663435" y="96777"/>
                  <a:pt x="663435" y="97953"/>
                  <a:pt x="663435" y="100395"/>
                </a:cubicBezTo>
                <a:cubicBezTo>
                  <a:pt x="653744" y="152500"/>
                  <a:pt x="657355" y="205872"/>
                  <a:pt x="654947" y="257977"/>
                </a:cubicBezTo>
                <a:cubicBezTo>
                  <a:pt x="653744" y="273717"/>
                  <a:pt x="651305" y="290724"/>
                  <a:pt x="650102" y="306464"/>
                </a:cubicBezTo>
                <a:cubicBezTo>
                  <a:pt x="650102" y="313746"/>
                  <a:pt x="650102" y="321028"/>
                  <a:pt x="650102" y="328265"/>
                </a:cubicBezTo>
                <a:cubicBezTo>
                  <a:pt x="650102" y="339165"/>
                  <a:pt x="651305" y="348889"/>
                  <a:pt x="650102" y="359790"/>
                </a:cubicBezTo>
                <a:cubicBezTo>
                  <a:pt x="647663" y="388873"/>
                  <a:pt x="645256" y="417956"/>
                  <a:pt x="642818" y="445863"/>
                </a:cubicBezTo>
                <a:cubicBezTo>
                  <a:pt x="641614" y="461603"/>
                  <a:pt x="641614" y="477388"/>
                  <a:pt x="642818" y="493128"/>
                </a:cubicBezTo>
                <a:cubicBezTo>
                  <a:pt x="644021" y="519814"/>
                  <a:pt x="629484" y="537997"/>
                  <a:pt x="612509" y="554958"/>
                </a:cubicBezTo>
                <a:cubicBezTo>
                  <a:pt x="607663" y="559798"/>
                  <a:pt x="597971" y="562240"/>
                  <a:pt x="590687" y="564637"/>
                </a:cubicBezTo>
                <a:cubicBezTo>
                  <a:pt x="578588" y="568256"/>
                  <a:pt x="566459" y="570698"/>
                  <a:pt x="554329" y="574316"/>
                </a:cubicBezTo>
                <a:cubicBezTo>
                  <a:pt x="536150" y="579201"/>
                  <a:pt x="517970" y="586438"/>
                  <a:pt x="498587" y="591323"/>
                </a:cubicBezTo>
                <a:cubicBezTo>
                  <a:pt x="460994" y="601002"/>
                  <a:pt x="428278" y="622803"/>
                  <a:pt x="393123" y="638588"/>
                </a:cubicBezTo>
                <a:cubicBezTo>
                  <a:pt x="382197" y="643428"/>
                  <a:pt x="371301" y="648268"/>
                  <a:pt x="360406" y="653107"/>
                </a:cubicBezTo>
                <a:cubicBezTo>
                  <a:pt x="356764" y="654328"/>
                  <a:pt x="351919" y="656771"/>
                  <a:pt x="348277" y="659168"/>
                </a:cubicBezTo>
                <a:cubicBezTo>
                  <a:pt x="332505" y="673732"/>
                  <a:pt x="311918" y="679793"/>
                  <a:pt x="293739" y="689472"/>
                </a:cubicBezTo>
                <a:cubicBezTo>
                  <a:pt x="277967" y="696754"/>
                  <a:pt x="263430" y="701594"/>
                  <a:pt x="246454" y="696754"/>
                </a:cubicBezTo>
                <a:cubicBezTo>
                  <a:pt x="218584" y="704036"/>
                  <a:pt x="201608" y="688296"/>
                  <a:pt x="185836" y="668893"/>
                </a:cubicBezTo>
                <a:cubicBezTo>
                  <a:pt x="180990" y="662832"/>
                  <a:pt x="176145" y="655550"/>
                  <a:pt x="168861" y="650710"/>
                </a:cubicBezTo>
                <a:cubicBezTo>
                  <a:pt x="148274" y="636146"/>
                  <a:pt x="133737" y="616742"/>
                  <a:pt x="120403" y="596162"/>
                </a:cubicBezTo>
                <a:cubicBezTo>
                  <a:pt x="116761" y="591323"/>
                  <a:pt x="113119" y="586483"/>
                  <a:pt x="109477" y="581598"/>
                </a:cubicBezTo>
                <a:cubicBezTo>
                  <a:pt x="91298" y="558576"/>
                  <a:pt x="73119" y="536775"/>
                  <a:pt x="56143" y="512532"/>
                </a:cubicBezTo>
                <a:cubicBezTo>
                  <a:pt x="48859" y="502808"/>
                  <a:pt x="41606" y="496747"/>
                  <a:pt x="30680" y="493128"/>
                </a:cubicBezTo>
                <a:cubicBezTo>
                  <a:pt x="6451" y="484625"/>
                  <a:pt x="-2037" y="468885"/>
                  <a:pt x="402" y="443420"/>
                </a:cubicBezTo>
                <a:cubicBezTo>
                  <a:pt x="4013" y="405834"/>
                  <a:pt x="5247" y="369469"/>
                  <a:pt x="7655" y="331928"/>
                </a:cubicBezTo>
                <a:cubicBezTo>
                  <a:pt x="8858" y="306464"/>
                  <a:pt x="11297" y="280999"/>
                  <a:pt x="13735" y="256756"/>
                </a:cubicBezTo>
                <a:cubicBezTo>
                  <a:pt x="14939" y="238573"/>
                  <a:pt x="16143" y="221612"/>
                  <a:pt x="17346" y="203430"/>
                </a:cubicBezTo>
                <a:cubicBezTo>
                  <a:pt x="19785" y="176744"/>
                  <a:pt x="20988" y="150103"/>
                  <a:pt x="23427" y="123417"/>
                </a:cubicBezTo>
                <a:cubicBezTo>
                  <a:pt x="24630" y="110075"/>
                  <a:pt x="25834" y="96777"/>
                  <a:pt x="25834" y="83434"/>
                </a:cubicBezTo>
                <a:cubicBezTo>
                  <a:pt x="25834" y="61633"/>
                  <a:pt x="27068" y="41008"/>
                  <a:pt x="31914" y="19207"/>
                </a:cubicBezTo>
                <a:close/>
              </a:path>
            </a:pathLst>
          </a:custGeom>
          <a:solidFill>
            <a:schemeClr val="accent4"/>
          </a:solidFill>
          <a:ln w="12700">
            <a:miter lim="400000"/>
          </a:ln>
        </p:spPr>
        <p:txBody>
          <a:bodyPr wrap="square" lIns="38100" tIns="38100" rIns="38100" bIns="38100" anchor="ctr">
            <a:noAutofit/>
          </a:bodyPr>
          <a:lstStyle/>
          <a:p>
            <a:pPr>
              <a:defRPr sz="3000">
                <a:solidFill>
                  <a:srgbClr val="FFFFFF"/>
                </a:solidFill>
              </a:defRPr>
            </a:pPr>
            <a:endParaRPr sz="3000"/>
          </a:p>
        </p:txBody>
      </p:sp>
      <p:sp>
        <p:nvSpPr>
          <p:cNvPr id="257" name="Freeform 256">
            <a:extLst>
              <a:ext uri="{FF2B5EF4-FFF2-40B4-BE49-F238E27FC236}">
                <a16:creationId xmlns:a16="http://schemas.microsoft.com/office/drawing/2014/main" id="{87ABDE0A-BBF0-D548-B396-1E3E7A71444B}"/>
              </a:ext>
            </a:extLst>
          </p:cNvPr>
          <p:cNvSpPr/>
          <p:nvPr userDrawn="1"/>
        </p:nvSpPr>
        <p:spPr>
          <a:xfrm>
            <a:off x="4439568" y="5909684"/>
            <a:ext cx="771321" cy="948317"/>
          </a:xfrm>
          <a:custGeom>
            <a:avLst/>
            <a:gdLst>
              <a:gd name="connsiteX0" fmla="*/ 195063 w 771321"/>
              <a:gd name="connsiteY0" fmla="*/ 654818 h 948317"/>
              <a:gd name="connsiteX1" fmla="*/ 173714 w 771321"/>
              <a:gd name="connsiteY1" fmla="*/ 654970 h 948317"/>
              <a:gd name="connsiteX2" fmla="*/ 168858 w 771321"/>
              <a:gd name="connsiteY2" fmla="*/ 667123 h 948317"/>
              <a:gd name="connsiteX3" fmla="*/ 194290 w 771321"/>
              <a:gd name="connsiteY3" fmla="*/ 687691 h 948317"/>
              <a:gd name="connsiteX4" fmla="*/ 225836 w 771321"/>
              <a:gd name="connsiteY4" fmla="*/ 704659 h 948317"/>
              <a:gd name="connsiteX5" fmla="*/ 239145 w 771321"/>
              <a:gd name="connsiteY5" fmla="*/ 721628 h 948317"/>
              <a:gd name="connsiteX6" fmla="*/ 230656 w 771321"/>
              <a:gd name="connsiteY6" fmla="*/ 734997 h 948317"/>
              <a:gd name="connsiteX7" fmla="*/ 219757 w 771321"/>
              <a:gd name="connsiteY7" fmla="*/ 733781 h 948317"/>
              <a:gd name="connsiteX8" fmla="*/ 157924 w 771321"/>
              <a:gd name="connsiteY8" fmla="*/ 709521 h 948317"/>
              <a:gd name="connsiteX9" fmla="*/ 140981 w 771321"/>
              <a:gd name="connsiteY9" fmla="*/ 703444 h 948317"/>
              <a:gd name="connsiteX10" fmla="*/ 124003 w 771321"/>
              <a:gd name="connsiteY10" fmla="*/ 725274 h 948317"/>
              <a:gd name="connsiteX11" fmla="*/ 125226 w 771321"/>
              <a:gd name="connsiteY11" fmla="*/ 727705 h 948317"/>
              <a:gd name="connsiteX12" fmla="*/ 111880 w 771321"/>
              <a:gd name="connsiteY12" fmla="*/ 756780 h 948317"/>
              <a:gd name="connsiteX13" fmla="*/ 107024 w 771321"/>
              <a:gd name="connsiteY13" fmla="*/ 759211 h 948317"/>
              <a:gd name="connsiteX14" fmla="*/ 110658 w 771321"/>
              <a:gd name="connsiteY14" fmla="*/ 766503 h 948317"/>
              <a:gd name="connsiteX15" fmla="*/ 167635 w 771321"/>
              <a:gd name="connsiteY15" fmla="*/ 805301 h 948317"/>
              <a:gd name="connsiteX16" fmla="*/ 185836 w 771321"/>
              <a:gd name="connsiteY16" fmla="*/ 818623 h 948317"/>
              <a:gd name="connsiteX17" fmla="*/ 187023 w 771321"/>
              <a:gd name="connsiteY17" fmla="*/ 833161 h 948317"/>
              <a:gd name="connsiteX18" fmla="*/ 176124 w 771321"/>
              <a:gd name="connsiteY18" fmla="*/ 839238 h 948317"/>
              <a:gd name="connsiteX19" fmla="*/ 161592 w 771321"/>
              <a:gd name="connsiteY19" fmla="*/ 836807 h 948317"/>
              <a:gd name="connsiteX20" fmla="*/ 110658 w 771321"/>
              <a:gd name="connsiteY20" fmla="*/ 813762 h 948317"/>
              <a:gd name="connsiteX21" fmla="*/ 93715 w 771321"/>
              <a:gd name="connsiteY21" fmla="*/ 812546 h 948317"/>
              <a:gd name="connsiteX22" fmla="*/ 63392 w 771321"/>
              <a:gd name="connsiteY22" fmla="*/ 824653 h 948317"/>
              <a:gd name="connsiteX23" fmla="*/ 59759 w 771321"/>
              <a:gd name="connsiteY23" fmla="*/ 836807 h 948317"/>
              <a:gd name="connsiteX24" fmla="*/ 77924 w 771321"/>
              <a:gd name="connsiteY24" fmla="*/ 850129 h 948317"/>
              <a:gd name="connsiteX25" fmla="*/ 121593 w 771321"/>
              <a:gd name="connsiteY25" fmla="*/ 887712 h 948317"/>
              <a:gd name="connsiteX26" fmla="*/ 197923 w 771321"/>
              <a:gd name="connsiteY26" fmla="*/ 930110 h 948317"/>
              <a:gd name="connsiteX27" fmla="*/ 262166 w 771321"/>
              <a:gd name="connsiteY27" fmla="*/ 945863 h 948317"/>
              <a:gd name="connsiteX28" fmla="*/ 275512 w 771321"/>
              <a:gd name="connsiteY28" fmla="*/ 945863 h 948317"/>
              <a:gd name="connsiteX29" fmla="*/ 287634 w 771321"/>
              <a:gd name="connsiteY29" fmla="*/ 924080 h 948317"/>
              <a:gd name="connsiteX30" fmla="*/ 282778 w 771321"/>
              <a:gd name="connsiteY30" fmla="*/ 916787 h 948317"/>
              <a:gd name="connsiteX31" fmla="*/ 281591 w 771321"/>
              <a:gd name="connsiteY31" fmla="*/ 899819 h 948317"/>
              <a:gd name="connsiteX32" fmla="*/ 299756 w 771321"/>
              <a:gd name="connsiteY32" fmla="*/ 894958 h 948317"/>
              <a:gd name="connsiteX33" fmla="*/ 313101 w 771321"/>
              <a:gd name="connsiteY33" fmla="*/ 897388 h 948317"/>
              <a:gd name="connsiteX34" fmla="*/ 321590 w 771321"/>
              <a:gd name="connsiteY34" fmla="*/ 896173 h 948317"/>
              <a:gd name="connsiteX35" fmla="*/ 326411 w 771321"/>
              <a:gd name="connsiteY35" fmla="*/ 885281 h 948317"/>
              <a:gd name="connsiteX36" fmla="*/ 292490 w 771321"/>
              <a:gd name="connsiteY36" fmla="*/ 844052 h 948317"/>
              <a:gd name="connsiteX37" fmla="*/ 257346 w 771321"/>
              <a:gd name="connsiteY37" fmla="*/ 793147 h 948317"/>
              <a:gd name="connsiteX38" fmla="*/ 259757 w 771321"/>
              <a:gd name="connsiteY38" fmla="*/ 785902 h 948317"/>
              <a:gd name="connsiteX39" fmla="*/ 268246 w 771321"/>
              <a:gd name="connsiteY39" fmla="*/ 784687 h 948317"/>
              <a:gd name="connsiteX40" fmla="*/ 280368 w 771321"/>
              <a:gd name="connsiteY40" fmla="*/ 793147 h 948317"/>
              <a:gd name="connsiteX41" fmla="*/ 300979 w 771321"/>
              <a:gd name="connsiteY41" fmla="*/ 812546 h 948317"/>
              <a:gd name="connsiteX42" fmla="*/ 328856 w 771321"/>
              <a:gd name="connsiteY42" fmla="*/ 825869 h 948317"/>
              <a:gd name="connsiteX43" fmla="*/ 339756 w 771321"/>
              <a:gd name="connsiteY43" fmla="*/ 814977 h 948317"/>
              <a:gd name="connsiteX44" fmla="*/ 338532 w 771321"/>
              <a:gd name="connsiteY44" fmla="*/ 810116 h 948317"/>
              <a:gd name="connsiteX45" fmla="*/ 357957 w 771321"/>
              <a:gd name="connsiteY45" fmla="*/ 779825 h 948317"/>
              <a:gd name="connsiteX46" fmla="*/ 362777 w 771321"/>
              <a:gd name="connsiteY46" fmla="*/ 778610 h 948317"/>
              <a:gd name="connsiteX47" fmla="*/ 368856 w 771321"/>
              <a:gd name="connsiteY47" fmla="*/ 766503 h 948317"/>
              <a:gd name="connsiteX48" fmla="*/ 360367 w 771321"/>
              <a:gd name="connsiteY48" fmla="*/ 754349 h 948317"/>
              <a:gd name="connsiteX49" fmla="*/ 340979 w 771321"/>
              <a:gd name="connsiteY49" fmla="*/ 744673 h 948317"/>
              <a:gd name="connsiteX50" fmla="*/ 235512 w 771321"/>
              <a:gd name="connsiteY50" fmla="*/ 684092 h 948317"/>
              <a:gd name="connsiteX51" fmla="*/ 213714 w 771321"/>
              <a:gd name="connsiteY51" fmla="*/ 664693 h 948317"/>
              <a:gd name="connsiteX52" fmla="*/ 195063 w 771321"/>
              <a:gd name="connsiteY52" fmla="*/ 654818 h 948317"/>
              <a:gd name="connsiteX53" fmla="*/ 520636 w 771321"/>
              <a:gd name="connsiteY53" fmla="*/ 43263 h 948317"/>
              <a:gd name="connsiteX54" fmla="*/ 477955 w 771321"/>
              <a:gd name="connsiteY54" fmla="*/ 44062 h 948317"/>
              <a:gd name="connsiteX55" fmla="*/ 458531 w 771321"/>
              <a:gd name="connsiteY55" fmla="*/ 46492 h 948317"/>
              <a:gd name="connsiteX56" fmla="*/ 356734 w 771321"/>
              <a:gd name="connsiteY56" fmla="*/ 88937 h 948317"/>
              <a:gd name="connsiteX57" fmla="*/ 343389 w 771321"/>
              <a:gd name="connsiteY57" fmla="*/ 99828 h 948317"/>
              <a:gd name="connsiteX58" fmla="*/ 308245 w 771321"/>
              <a:gd name="connsiteY58" fmla="*/ 142272 h 948317"/>
              <a:gd name="connsiteX59" fmla="*/ 288857 w 771321"/>
              <a:gd name="connsiteY59" fmla="*/ 235575 h 948317"/>
              <a:gd name="connsiteX60" fmla="*/ 304612 w 771321"/>
              <a:gd name="connsiteY60" fmla="*/ 336217 h 948317"/>
              <a:gd name="connsiteX61" fmla="*/ 310655 w 771321"/>
              <a:gd name="connsiteY61" fmla="*/ 368938 h 948317"/>
              <a:gd name="connsiteX62" fmla="*/ 304612 w 771321"/>
              <a:gd name="connsiteY62" fmla="*/ 452565 h 948317"/>
              <a:gd name="connsiteX63" fmla="*/ 286411 w 771321"/>
              <a:gd name="connsiteY63" fmla="*/ 530114 h 948317"/>
              <a:gd name="connsiteX64" fmla="*/ 281591 w 771321"/>
              <a:gd name="connsiteY64" fmla="*/ 542268 h 948317"/>
              <a:gd name="connsiteX65" fmla="*/ 240368 w 771321"/>
              <a:gd name="connsiteY65" fmla="*/ 616171 h 948317"/>
              <a:gd name="connsiteX66" fmla="*/ 246411 w 771321"/>
              <a:gd name="connsiteY66" fmla="*/ 653754 h 948317"/>
              <a:gd name="connsiteX67" fmla="*/ 262166 w 771321"/>
              <a:gd name="connsiteY67" fmla="*/ 653754 h 948317"/>
              <a:gd name="connsiteX68" fmla="*/ 298533 w 771321"/>
              <a:gd name="connsiteY68" fmla="*/ 606495 h 948317"/>
              <a:gd name="connsiteX69" fmla="*/ 362777 w 771321"/>
              <a:gd name="connsiteY69" fmla="*/ 491363 h 948317"/>
              <a:gd name="connsiteX70" fmla="*/ 376122 w 771321"/>
              <a:gd name="connsiteY70" fmla="*/ 456211 h 948317"/>
              <a:gd name="connsiteX71" fmla="*/ 388244 w 771321"/>
              <a:gd name="connsiteY71" fmla="*/ 416197 h 948317"/>
              <a:gd name="connsiteX72" fmla="*/ 402776 w 771321"/>
              <a:gd name="connsiteY72" fmla="*/ 358000 h 948317"/>
              <a:gd name="connsiteX73" fmla="*/ 388244 w 771321"/>
              <a:gd name="connsiteY73" fmla="*/ 319202 h 948317"/>
              <a:gd name="connsiteX74" fmla="*/ 355511 w 771321"/>
              <a:gd name="connsiteY74" fmla="*/ 282881 h 948317"/>
              <a:gd name="connsiteX75" fmla="*/ 351878 w 771321"/>
              <a:gd name="connsiteY75" fmla="*/ 257405 h 948317"/>
              <a:gd name="connsiteX76" fmla="*/ 399143 w 771321"/>
              <a:gd name="connsiteY76" fmla="*/ 242867 h 948317"/>
              <a:gd name="connsiteX77" fmla="*/ 436733 w 771321"/>
              <a:gd name="connsiteY77" fmla="*/ 282881 h 948317"/>
              <a:gd name="connsiteX78" fmla="*/ 496121 w 771321"/>
              <a:gd name="connsiteY78" fmla="*/ 299849 h 948317"/>
              <a:gd name="connsiteX79" fmla="*/ 517955 w 771321"/>
              <a:gd name="connsiteY79" fmla="*/ 287696 h 948317"/>
              <a:gd name="connsiteX80" fmla="*/ 556731 w 771321"/>
              <a:gd name="connsiteY80" fmla="*/ 297419 h 948317"/>
              <a:gd name="connsiteX81" fmla="*/ 566408 w 771321"/>
              <a:gd name="connsiteY81" fmla="*/ 338601 h 948317"/>
              <a:gd name="connsiteX82" fmla="*/ 536120 w 771321"/>
              <a:gd name="connsiteY82" fmla="*/ 360431 h 948317"/>
              <a:gd name="connsiteX83" fmla="*/ 514286 w 771321"/>
              <a:gd name="connsiteY83" fmla="*/ 361646 h 948317"/>
              <a:gd name="connsiteX84" fmla="*/ 494898 w 771321"/>
              <a:gd name="connsiteY84" fmla="*/ 371322 h 948317"/>
              <a:gd name="connsiteX85" fmla="*/ 463387 w 771321"/>
              <a:gd name="connsiteY85" fmla="*/ 414982 h 948317"/>
              <a:gd name="connsiteX86" fmla="*/ 413712 w 771321"/>
              <a:gd name="connsiteY86" fmla="*/ 507116 h 948317"/>
              <a:gd name="connsiteX87" fmla="*/ 353101 w 771321"/>
              <a:gd name="connsiteY87" fmla="*/ 599203 h 948317"/>
              <a:gd name="connsiteX88" fmla="*/ 347022 w 771321"/>
              <a:gd name="connsiteY88" fmla="*/ 607711 h 948317"/>
              <a:gd name="connsiteX89" fmla="*/ 311879 w 771321"/>
              <a:gd name="connsiteY89" fmla="*/ 656185 h 948317"/>
              <a:gd name="connsiteX90" fmla="*/ 319144 w 771321"/>
              <a:gd name="connsiteY90" fmla="*/ 692553 h 948317"/>
              <a:gd name="connsiteX91" fmla="*/ 360367 w 771321"/>
              <a:gd name="connsiteY91" fmla="*/ 679230 h 948317"/>
              <a:gd name="connsiteX92" fmla="*/ 418532 w 771321"/>
              <a:gd name="connsiteY92" fmla="*/ 600418 h 948317"/>
              <a:gd name="connsiteX93" fmla="*/ 500977 w 771321"/>
              <a:gd name="connsiteY93" fmla="*/ 526515 h 948317"/>
              <a:gd name="connsiteX94" fmla="*/ 509466 w 771321"/>
              <a:gd name="connsiteY94" fmla="*/ 519223 h 948317"/>
              <a:gd name="connsiteX95" fmla="*/ 530077 w 771321"/>
              <a:gd name="connsiteY95" fmla="*/ 502254 h 948317"/>
              <a:gd name="connsiteX96" fmla="*/ 597954 w 771321"/>
              <a:gd name="connsiteY96" fmla="*/ 459810 h 948317"/>
              <a:gd name="connsiteX97" fmla="*/ 639141 w 771321"/>
              <a:gd name="connsiteY97" fmla="*/ 429519 h 948317"/>
              <a:gd name="connsiteX98" fmla="*/ 704607 w 771321"/>
              <a:gd name="connsiteY98" fmla="*/ 342247 h 948317"/>
              <a:gd name="connsiteX99" fmla="*/ 720363 w 771321"/>
              <a:gd name="connsiteY99" fmla="*/ 278019 h 948317"/>
              <a:gd name="connsiteX100" fmla="*/ 717953 w 771321"/>
              <a:gd name="connsiteY100" fmla="*/ 240437 h 948317"/>
              <a:gd name="connsiteX101" fmla="*/ 711873 w 771321"/>
              <a:gd name="connsiteY101" fmla="*/ 216176 h 948317"/>
              <a:gd name="connsiteX102" fmla="*/ 696119 w 771321"/>
              <a:gd name="connsiteY102" fmla="*/ 173778 h 948317"/>
              <a:gd name="connsiteX103" fmla="*/ 635507 w 771321"/>
              <a:gd name="connsiteY103" fmla="*/ 90152 h 948317"/>
              <a:gd name="connsiteX104" fmla="*/ 520636 w 771321"/>
              <a:gd name="connsiteY104" fmla="*/ 43263 h 948317"/>
              <a:gd name="connsiteX105" fmla="*/ 488854 w 771321"/>
              <a:gd name="connsiteY105" fmla="*/ 1664 h 948317"/>
              <a:gd name="connsiteX106" fmla="*/ 526408 w 771321"/>
              <a:gd name="connsiteY106" fmla="*/ 1664 h 948317"/>
              <a:gd name="connsiteX107" fmla="*/ 636730 w 771321"/>
              <a:gd name="connsiteY107" fmla="*/ 45277 h 948317"/>
              <a:gd name="connsiteX108" fmla="*/ 679140 w 771321"/>
              <a:gd name="connsiteY108" fmla="*/ 77998 h 948317"/>
              <a:gd name="connsiteX109" fmla="*/ 740974 w 771321"/>
              <a:gd name="connsiteY109" fmla="*/ 174994 h 948317"/>
              <a:gd name="connsiteX110" fmla="*/ 749463 w 771321"/>
              <a:gd name="connsiteY110" fmla="*/ 207715 h 948317"/>
              <a:gd name="connsiteX111" fmla="*/ 767628 w 771321"/>
              <a:gd name="connsiteY111" fmla="*/ 269512 h 948317"/>
              <a:gd name="connsiteX112" fmla="*/ 770074 w 771321"/>
              <a:gd name="connsiteY112" fmla="*/ 304664 h 948317"/>
              <a:gd name="connsiteX113" fmla="*/ 766441 w 771321"/>
              <a:gd name="connsiteY113" fmla="*/ 331355 h 948317"/>
              <a:gd name="connsiteX114" fmla="*/ 749463 w 771321"/>
              <a:gd name="connsiteY114" fmla="*/ 377399 h 948317"/>
              <a:gd name="connsiteX115" fmla="*/ 681587 w 771321"/>
              <a:gd name="connsiteY115" fmla="*/ 468318 h 948317"/>
              <a:gd name="connsiteX116" fmla="*/ 657342 w 771321"/>
              <a:gd name="connsiteY116" fmla="*/ 487717 h 948317"/>
              <a:gd name="connsiteX117" fmla="*/ 549465 w 771321"/>
              <a:gd name="connsiteY117" fmla="*/ 555590 h 948317"/>
              <a:gd name="connsiteX118" fmla="*/ 474286 w 771321"/>
              <a:gd name="connsiteY118" fmla="*/ 611357 h 948317"/>
              <a:gd name="connsiteX119" fmla="*/ 407632 w 771321"/>
              <a:gd name="connsiteY119" fmla="*/ 688906 h 948317"/>
              <a:gd name="connsiteX120" fmla="*/ 391877 w 771321"/>
              <a:gd name="connsiteY120" fmla="*/ 720412 h 948317"/>
              <a:gd name="connsiteX121" fmla="*/ 391877 w 771321"/>
              <a:gd name="connsiteY121" fmla="*/ 748319 h 948317"/>
              <a:gd name="connsiteX122" fmla="*/ 406409 w 771321"/>
              <a:gd name="connsiteY122" fmla="*/ 790717 h 948317"/>
              <a:gd name="connsiteX123" fmla="*/ 400366 w 771321"/>
              <a:gd name="connsiteY123" fmla="*/ 819839 h 948317"/>
              <a:gd name="connsiteX124" fmla="*/ 388244 w 771321"/>
              <a:gd name="connsiteY124" fmla="*/ 848914 h 948317"/>
              <a:gd name="connsiteX125" fmla="*/ 380978 w 771321"/>
              <a:gd name="connsiteY125" fmla="*/ 864667 h 948317"/>
              <a:gd name="connsiteX126" fmla="*/ 371266 w 771321"/>
              <a:gd name="connsiteY126" fmla="*/ 870744 h 948317"/>
              <a:gd name="connsiteX127" fmla="*/ 362777 w 771321"/>
              <a:gd name="connsiteY127" fmla="*/ 890143 h 948317"/>
              <a:gd name="connsiteX128" fmla="*/ 343389 w 771321"/>
              <a:gd name="connsiteY128" fmla="*/ 930110 h 948317"/>
              <a:gd name="connsiteX129" fmla="*/ 332184 w 771321"/>
              <a:gd name="connsiteY129" fmla="*/ 938915 h 948317"/>
              <a:gd name="connsiteX130" fmla="*/ 330771 w 771321"/>
              <a:gd name="connsiteY130" fmla="*/ 948317 h 948317"/>
              <a:gd name="connsiteX131" fmla="*/ 73557 w 771321"/>
              <a:gd name="connsiteY131" fmla="*/ 948317 h 948317"/>
              <a:gd name="connsiteX132" fmla="*/ 64615 w 771321"/>
              <a:gd name="connsiteY132" fmla="*/ 932540 h 948317"/>
              <a:gd name="connsiteX133" fmla="*/ 62169 w 771321"/>
              <a:gd name="connsiteY133" fmla="*/ 919218 h 948317"/>
              <a:gd name="connsiteX134" fmla="*/ 37924 w 771321"/>
              <a:gd name="connsiteY134" fmla="*/ 881635 h 948317"/>
              <a:gd name="connsiteX135" fmla="*/ 16126 w 771321"/>
              <a:gd name="connsiteY135" fmla="*/ 863452 h 948317"/>
              <a:gd name="connsiteX136" fmla="*/ 11270 w 771321"/>
              <a:gd name="connsiteY136" fmla="*/ 800440 h 948317"/>
              <a:gd name="connsiteX137" fmla="*/ 25802 w 771321"/>
              <a:gd name="connsiteY137" fmla="*/ 766503 h 948317"/>
              <a:gd name="connsiteX138" fmla="*/ 58536 w 771321"/>
              <a:gd name="connsiteY138" fmla="*/ 724059 h 948317"/>
              <a:gd name="connsiteX139" fmla="*/ 68248 w 771321"/>
              <a:gd name="connsiteY139" fmla="*/ 707090 h 948317"/>
              <a:gd name="connsiteX140" fmla="*/ 74291 w 771321"/>
              <a:gd name="connsiteY140" fmla="*/ 688906 h 948317"/>
              <a:gd name="connsiteX141" fmla="*/ 104614 w 771321"/>
              <a:gd name="connsiteY141" fmla="*/ 667077 h 948317"/>
              <a:gd name="connsiteX142" fmla="*/ 115514 w 771321"/>
              <a:gd name="connsiteY142" fmla="*/ 652539 h 948317"/>
              <a:gd name="connsiteX143" fmla="*/ 143391 w 771321"/>
              <a:gd name="connsiteY143" fmla="*/ 619818 h 948317"/>
              <a:gd name="connsiteX144" fmla="*/ 149470 w 771321"/>
              <a:gd name="connsiteY144" fmla="*/ 618602 h 948317"/>
              <a:gd name="connsiteX145" fmla="*/ 195513 w 771321"/>
              <a:gd name="connsiteY145" fmla="*/ 582235 h 948317"/>
              <a:gd name="connsiteX146" fmla="*/ 207635 w 771321"/>
              <a:gd name="connsiteY146" fmla="*/ 559236 h 948317"/>
              <a:gd name="connsiteX147" fmla="*/ 236735 w 771321"/>
              <a:gd name="connsiteY147" fmla="*/ 497393 h 948317"/>
              <a:gd name="connsiteX148" fmla="*/ 245225 w 771321"/>
              <a:gd name="connsiteY148" fmla="*/ 445272 h 948317"/>
              <a:gd name="connsiteX149" fmla="*/ 251267 w 771321"/>
              <a:gd name="connsiteY149" fmla="*/ 383476 h 948317"/>
              <a:gd name="connsiteX150" fmla="*/ 250044 w 771321"/>
              <a:gd name="connsiteY150" fmla="*/ 365292 h 948317"/>
              <a:gd name="connsiteX151" fmla="*/ 236735 w 771321"/>
              <a:gd name="connsiteY151" fmla="*/ 286480 h 948317"/>
              <a:gd name="connsiteX152" fmla="*/ 236735 w 771321"/>
              <a:gd name="connsiteY152" fmla="*/ 253759 h 948317"/>
              <a:gd name="connsiteX153" fmla="*/ 236735 w 771321"/>
              <a:gd name="connsiteY153" fmla="*/ 238006 h 948317"/>
              <a:gd name="connsiteX154" fmla="*/ 247634 w 771321"/>
              <a:gd name="connsiteY154" fmla="*/ 141057 h 948317"/>
              <a:gd name="connsiteX155" fmla="*/ 286411 w 771321"/>
              <a:gd name="connsiteY155" fmla="*/ 81644 h 948317"/>
              <a:gd name="connsiteX156" fmla="*/ 385834 w 771321"/>
              <a:gd name="connsiteY156" fmla="*/ 16202 h 948317"/>
              <a:gd name="connsiteX157" fmla="*/ 488854 w 771321"/>
              <a:gd name="connsiteY157" fmla="*/ 1664 h 94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771321" h="948317">
                <a:moveTo>
                  <a:pt x="195063" y="654818"/>
                </a:moveTo>
                <a:cubicBezTo>
                  <a:pt x="188246" y="653451"/>
                  <a:pt x="180980" y="653754"/>
                  <a:pt x="173714" y="654970"/>
                </a:cubicBezTo>
                <a:cubicBezTo>
                  <a:pt x="167635" y="656185"/>
                  <a:pt x="165225" y="662262"/>
                  <a:pt x="168858" y="667123"/>
                </a:cubicBezTo>
                <a:cubicBezTo>
                  <a:pt x="177347" y="674369"/>
                  <a:pt x="185800" y="681661"/>
                  <a:pt x="194290" y="687691"/>
                </a:cubicBezTo>
                <a:cubicBezTo>
                  <a:pt x="204002" y="693768"/>
                  <a:pt x="216124" y="698629"/>
                  <a:pt x="225836" y="704659"/>
                </a:cubicBezTo>
                <a:cubicBezTo>
                  <a:pt x="231879" y="708306"/>
                  <a:pt x="236735" y="715598"/>
                  <a:pt x="239145" y="721628"/>
                </a:cubicBezTo>
                <a:cubicBezTo>
                  <a:pt x="242778" y="727705"/>
                  <a:pt x="237922" y="733781"/>
                  <a:pt x="230656" y="734997"/>
                </a:cubicBezTo>
                <a:cubicBezTo>
                  <a:pt x="227023" y="734997"/>
                  <a:pt x="223390" y="734997"/>
                  <a:pt x="219757" y="733781"/>
                </a:cubicBezTo>
                <a:cubicBezTo>
                  <a:pt x="199146" y="726489"/>
                  <a:pt x="178534" y="718028"/>
                  <a:pt x="157924" y="709521"/>
                </a:cubicBezTo>
                <a:cubicBezTo>
                  <a:pt x="151880" y="707090"/>
                  <a:pt x="147024" y="703444"/>
                  <a:pt x="140981" y="703444"/>
                </a:cubicBezTo>
                <a:cubicBezTo>
                  <a:pt x="125226" y="701060"/>
                  <a:pt x="117924" y="710736"/>
                  <a:pt x="124003" y="725274"/>
                </a:cubicBezTo>
                <a:cubicBezTo>
                  <a:pt x="124003" y="726489"/>
                  <a:pt x="125226" y="726489"/>
                  <a:pt x="125226" y="727705"/>
                </a:cubicBezTo>
                <a:cubicBezTo>
                  <a:pt x="132492" y="745888"/>
                  <a:pt x="130046" y="750750"/>
                  <a:pt x="111880" y="756780"/>
                </a:cubicBezTo>
                <a:cubicBezTo>
                  <a:pt x="109470" y="757995"/>
                  <a:pt x="105802" y="759211"/>
                  <a:pt x="107024" y="759211"/>
                </a:cubicBezTo>
                <a:cubicBezTo>
                  <a:pt x="107024" y="761641"/>
                  <a:pt x="108247" y="765287"/>
                  <a:pt x="110658" y="766503"/>
                </a:cubicBezTo>
                <a:cubicBezTo>
                  <a:pt x="128859" y="779825"/>
                  <a:pt x="145801" y="796793"/>
                  <a:pt x="167635" y="805301"/>
                </a:cubicBezTo>
                <a:cubicBezTo>
                  <a:pt x="173714" y="807685"/>
                  <a:pt x="180980" y="812546"/>
                  <a:pt x="185836" y="818623"/>
                </a:cubicBezTo>
                <a:cubicBezTo>
                  <a:pt x="188246" y="822269"/>
                  <a:pt x="188246" y="828299"/>
                  <a:pt x="187023" y="833161"/>
                </a:cubicBezTo>
                <a:cubicBezTo>
                  <a:pt x="185836" y="835592"/>
                  <a:pt x="179757" y="838022"/>
                  <a:pt x="176124" y="839238"/>
                </a:cubicBezTo>
                <a:cubicBezTo>
                  <a:pt x="171268" y="839238"/>
                  <a:pt x="165225" y="838022"/>
                  <a:pt x="161592" y="836807"/>
                </a:cubicBezTo>
                <a:cubicBezTo>
                  <a:pt x="144614" y="829515"/>
                  <a:pt x="127636" y="822269"/>
                  <a:pt x="110658" y="813762"/>
                </a:cubicBezTo>
                <a:cubicBezTo>
                  <a:pt x="105802" y="811331"/>
                  <a:pt x="99758" y="806516"/>
                  <a:pt x="93715" y="812546"/>
                </a:cubicBezTo>
                <a:cubicBezTo>
                  <a:pt x="85226" y="821054"/>
                  <a:pt x="74291" y="823485"/>
                  <a:pt x="63392" y="824653"/>
                </a:cubicBezTo>
                <a:cubicBezTo>
                  <a:pt x="57349" y="825869"/>
                  <a:pt x="54903" y="831946"/>
                  <a:pt x="59759" y="836807"/>
                </a:cubicBezTo>
                <a:cubicBezTo>
                  <a:pt x="65802" y="841622"/>
                  <a:pt x="71881" y="845268"/>
                  <a:pt x="77924" y="850129"/>
                </a:cubicBezTo>
                <a:cubicBezTo>
                  <a:pt x="92492" y="862236"/>
                  <a:pt x="107024" y="875605"/>
                  <a:pt x="121593" y="887712"/>
                </a:cubicBezTo>
                <a:cubicBezTo>
                  <a:pt x="144614" y="905896"/>
                  <a:pt x="170045" y="918003"/>
                  <a:pt x="197923" y="930110"/>
                </a:cubicBezTo>
                <a:cubicBezTo>
                  <a:pt x="217347" y="941048"/>
                  <a:pt x="239145" y="945863"/>
                  <a:pt x="262166" y="945863"/>
                </a:cubicBezTo>
                <a:cubicBezTo>
                  <a:pt x="267023" y="945863"/>
                  <a:pt x="270656" y="945863"/>
                  <a:pt x="275512" y="945863"/>
                </a:cubicBezTo>
                <a:cubicBezTo>
                  <a:pt x="292490" y="944694"/>
                  <a:pt x="294900" y="938617"/>
                  <a:pt x="287634" y="924080"/>
                </a:cubicBezTo>
                <a:cubicBezTo>
                  <a:pt x="286411" y="921649"/>
                  <a:pt x="284001" y="919218"/>
                  <a:pt x="282778" y="916787"/>
                </a:cubicBezTo>
                <a:cubicBezTo>
                  <a:pt x="279145" y="911926"/>
                  <a:pt x="277922" y="905896"/>
                  <a:pt x="281591" y="899819"/>
                </a:cubicBezTo>
                <a:cubicBezTo>
                  <a:pt x="286411" y="892574"/>
                  <a:pt x="292490" y="893742"/>
                  <a:pt x="299756" y="894958"/>
                </a:cubicBezTo>
                <a:cubicBezTo>
                  <a:pt x="304612" y="896173"/>
                  <a:pt x="308245" y="897388"/>
                  <a:pt x="313101" y="897388"/>
                </a:cubicBezTo>
                <a:cubicBezTo>
                  <a:pt x="315511" y="897388"/>
                  <a:pt x="319144" y="897388"/>
                  <a:pt x="321590" y="896173"/>
                </a:cubicBezTo>
                <a:cubicBezTo>
                  <a:pt x="326411" y="894958"/>
                  <a:pt x="328856" y="888928"/>
                  <a:pt x="326411" y="885281"/>
                </a:cubicBezTo>
                <a:cubicBezTo>
                  <a:pt x="315511" y="871959"/>
                  <a:pt x="307023" y="854991"/>
                  <a:pt x="292490" y="844052"/>
                </a:cubicBezTo>
                <a:cubicBezTo>
                  <a:pt x="275512" y="830730"/>
                  <a:pt x="268246" y="811331"/>
                  <a:pt x="257346" y="793147"/>
                </a:cubicBezTo>
                <a:cubicBezTo>
                  <a:pt x="256123" y="790717"/>
                  <a:pt x="257346" y="787117"/>
                  <a:pt x="259757" y="785902"/>
                </a:cubicBezTo>
                <a:cubicBezTo>
                  <a:pt x="260979" y="784687"/>
                  <a:pt x="265835" y="783471"/>
                  <a:pt x="268246" y="784687"/>
                </a:cubicBezTo>
                <a:cubicBezTo>
                  <a:pt x="273102" y="787117"/>
                  <a:pt x="276735" y="790717"/>
                  <a:pt x="280368" y="793147"/>
                </a:cubicBezTo>
                <a:cubicBezTo>
                  <a:pt x="287634" y="799224"/>
                  <a:pt x="293713" y="807685"/>
                  <a:pt x="300979" y="812546"/>
                </a:cubicBezTo>
                <a:cubicBezTo>
                  <a:pt x="309468" y="818623"/>
                  <a:pt x="319144" y="823485"/>
                  <a:pt x="328856" y="825869"/>
                </a:cubicBezTo>
                <a:cubicBezTo>
                  <a:pt x="337345" y="828299"/>
                  <a:pt x="340979" y="823485"/>
                  <a:pt x="339756" y="814977"/>
                </a:cubicBezTo>
                <a:cubicBezTo>
                  <a:pt x="339756" y="813762"/>
                  <a:pt x="338532" y="812546"/>
                  <a:pt x="338532" y="810116"/>
                </a:cubicBezTo>
                <a:cubicBezTo>
                  <a:pt x="333712" y="788333"/>
                  <a:pt x="336122" y="784687"/>
                  <a:pt x="357957" y="779825"/>
                </a:cubicBezTo>
                <a:cubicBezTo>
                  <a:pt x="359144" y="779825"/>
                  <a:pt x="360367" y="779825"/>
                  <a:pt x="362777" y="778610"/>
                </a:cubicBezTo>
                <a:cubicBezTo>
                  <a:pt x="367633" y="777394"/>
                  <a:pt x="371266" y="771364"/>
                  <a:pt x="368856" y="766503"/>
                </a:cubicBezTo>
                <a:cubicBezTo>
                  <a:pt x="366410" y="761641"/>
                  <a:pt x="364000" y="756780"/>
                  <a:pt x="360367" y="754349"/>
                </a:cubicBezTo>
                <a:cubicBezTo>
                  <a:pt x="354288" y="750750"/>
                  <a:pt x="347022" y="748319"/>
                  <a:pt x="340979" y="744673"/>
                </a:cubicBezTo>
                <a:cubicBezTo>
                  <a:pt x="303389" y="728920"/>
                  <a:pt x="265835" y="713167"/>
                  <a:pt x="235512" y="684092"/>
                </a:cubicBezTo>
                <a:cubicBezTo>
                  <a:pt x="228246" y="676800"/>
                  <a:pt x="220980" y="671938"/>
                  <a:pt x="213714" y="664693"/>
                </a:cubicBezTo>
                <a:cubicBezTo>
                  <a:pt x="208246" y="659224"/>
                  <a:pt x="201880" y="656185"/>
                  <a:pt x="195063" y="654818"/>
                </a:cubicBezTo>
                <a:close/>
                <a:moveTo>
                  <a:pt x="520636" y="43263"/>
                </a:moveTo>
                <a:cubicBezTo>
                  <a:pt x="506737" y="42256"/>
                  <a:pt x="492497" y="42554"/>
                  <a:pt x="477955" y="44062"/>
                </a:cubicBezTo>
                <a:cubicBezTo>
                  <a:pt x="471876" y="45277"/>
                  <a:pt x="464610" y="46492"/>
                  <a:pt x="458531" y="46492"/>
                </a:cubicBezTo>
                <a:cubicBezTo>
                  <a:pt x="418532" y="46492"/>
                  <a:pt x="384611" y="59815"/>
                  <a:pt x="356734" y="88937"/>
                </a:cubicBezTo>
                <a:cubicBezTo>
                  <a:pt x="353101" y="93751"/>
                  <a:pt x="347022" y="96182"/>
                  <a:pt x="343389" y="99828"/>
                </a:cubicBezTo>
                <a:cubicBezTo>
                  <a:pt x="328856" y="111935"/>
                  <a:pt x="315511" y="125304"/>
                  <a:pt x="308245" y="142272"/>
                </a:cubicBezTo>
                <a:cubicBezTo>
                  <a:pt x="296123" y="171348"/>
                  <a:pt x="288857" y="202854"/>
                  <a:pt x="288857" y="235575"/>
                </a:cubicBezTo>
                <a:cubicBezTo>
                  <a:pt x="288857" y="269512"/>
                  <a:pt x="296123" y="303449"/>
                  <a:pt x="304612" y="336217"/>
                </a:cubicBezTo>
                <a:cubicBezTo>
                  <a:pt x="307023" y="347108"/>
                  <a:pt x="309468" y="358000"/>
                  <a:pt x="310655" y="368938"/>
                </a:cubicBezTo>
                <a:cubicBezTo>
                  <a:pt x="311879" y="396798"/>
                  <a:pt x="309468" y="424658"/>
                  <a:pt x="304612" y="452565"/>
                </a:cubicBezTo>
                <a:cubicBezTo>
                  <a:pt x="299756" y="479209"/>
                  <a:pt x="293713" y="504685"/>
                  <a:pt x="286411" y="530114"/>
                </a:cubicBezTo>
                <a:cubicBezTo>
                  <a:pt x="285224" y="533760"/>
                  <a:pt x="282778" y="538622"/>
                  <a:pt x="281591" y="542268"/>
                </a:cubicBezTo>
                <a:cubicBezTo>
                  <a:pt x="268246" y="566482"/>
                  <a:pt x="253713" y="591958"/>
                  <a:pt x="240368" y="616171"/>
                </a:cubicBezTo>
                <a:cubicBezTo>
                  <a:pt x="231879" y="630756"/>
                  <a:pt x="234289" y="642863"/>
                  <a:pt x="246411" y="653754"/>
                </a:cubicBezTo>
                <a:cubicBezTo>
                  <a:pt x="251267" y="658616"/>
                  <a:pt x="257346" y="659831"/>
                  <a:pt x="262166" y="653754"/>
                </a:cubicBezTo>
                <a:cubicBezTo>
                  <a:pt x="274289" y="638001"/>
                  <a:pt x="288857" y="623464"/>
                  <a:pt x="298533" y="606495"/>
                </a:cubicBezTo>
                <a:cubicBezTo>
                  <a:pt x="321590" y="568912"/>
                  <a:pt x="342166" y="530114"/>
                  <a:pt x="362777" y="491363"/>
                </a:cubicBezTo>
                <a:cubicBezTo>
                  <a:pt x="368856" y="480425"/>
                  <a:pt x="372489" y="468318"/>
                  <a:pt x="376122" y="456211"/>
                </a:cubicBezTo>
                <a:cubicBezTo>
                  <a:pt x="380978" y="442842"/>
                  <a:pt x="384611" y="429519"/>
                  <a:pt x="388244" y="416197"/>
                </a:cubicBezTo>
                <a:cubicBezTo>
                  <a:pt x="393100" y="396798"/>
                  <a:pt x="399143" y="377399"/>
                  <a:pt x="402776" y="358000"/>
                </a:cubicBezTo>
                <a:cubicBezTo>
                  <a:pt x="406409" y="342247"/>
                  <a:pt x="401589" y="330140"/>
                  <a:pt x="388244" y="319202"/>
                </a:cubicBezTo>
                <a:cubicBezTo>
                  <a:pt x="376122" y="309525"/>
                  <a:pt x="366410" y="294988"/>
                  <a:pt x="355511" y="282881"/>
                </a:cubicBezTo>
                <a:cubicBezTo>
                  <a:pt x="349468" y="275589"/>
                  <a:pt x="347022" y="267081"/>
                  <a:pt x="351878" y="257405"/>
                </a:cubicBezTo>
                <a:cubicBezTo>
                  <a:pt x="360367" y="240437"/>
                  <a:pt x="383389" y="231929"/>
                  <a:pt x="399143" y="242867"/>
                </a:cubicBezTo>
                <a:cubicBezTo>
                  <a:pt x="414899" y="252544"/>
                  <a:pt x="429467" y="263482"/>
                  <a:pt x="436733" y="282881"/>
                </a:cubicBezTo>
                <a:cubicBezTo>
                  <a:pt x="447632" y="310741"/>
                  <a:pt x="469466" y="316818"/>
                  <a:pt x="496121" y="299849"/>
                </a:cubicBezTo>
                <a:cubicBezTo>
                  <a:pt x="503387" y="294988"/>
                  <a:pt x="509466" y="290126"/>
                  <a:pt x="517955" y="287696"/>
                </a:cubicBezTo>
                <a:cubicBezTo>
                  <a:pt x="532488" y="282881"/>
                  <a:pt x="545832" y="286480"/>
                  <a:pt x="556731" y="297419"/>
                </a:cubicBezTo>
                <a:cubicBezTo>
                  <a:pt x="568854" y="309525"/>
                  <a:pt x="570077" y="324063"/>
                  <a:pt x="566408" y="338601"/>
                </a:cubicBezTo>
                <a:cubicBezTo>
                  <a:pt x="562774" y="353185"/>
                  <a:pt x="550652" y="359215"/>
                  <a:pt x="536120" y="360431"/>
                </a:cubicBezTo>
                <a:cubicBezTo>
                  <a:pt x="528854" y="361646"/>
                  <a:pt x="521588" y="361646"/>
                  <a:pt x="514286" y="361646"/>
                </a:cubicBezTo>
                <a:cubicBezTo>
                  <a:pt x="507020" y="362861"/>
                  <a:pt x="499754" y="365292"/>
                  <a:pt x="494898" y="371322"/>
                </a:cubicBezTo>
                <a:cubicBezTo>
                  <a:pt x="483998" y="385906"/>
                  <a:pt x="473099" y="399229"/>
                  <a:pt x="463387" y="414982"/>
                </a:cubicBezTo>
                <a:cubicBezTo>
                  <a:pt x="446409" y="445272"/>
                  <a:pt x="429467" y="475610"/>
                  <a:pt x="413712" y="507116"/>
                </a:cubicBezTo>
                <a:cubicBezTo>
                  <a:pt x="397956" y="541053"/>
                  <a:pt x="380978" y="573774"/>
                  <a:pt x="353101" y="599203"/>
                </a:cubicBezTo>
                <a:cubicBezTo>
                  <a:pt x="350655" y="601634"/>
                  <a:pt x="348245" y="605280"/>
                  <a:pt x="347022" y="607711"/>
                </a:cubicBezTo>
                <a:cubicBezTo>
                  <a:pt x="334899" y="623464"/>
                  <a:pt x="325223" y="641647"/>
                  <a:pt x="311879" y="656185"/>
                </a:cubicBezTo>
                <a:cubicBezTo>
                  <a:pt x="293713" y="676800"/>
                  <a:pt x="290044" y="679230"/>
                  <a:pt x="319144" y="692553"/>
                </a:cubicBezTo>
                <a:cubicBezTo>
                  <a:pt x="342166" y="703444"/>
                  <a:pt x="348245" y="702229"/>
                  <a:pt x="360367" y="679230"/>
                </a:cubicBezTo>
                <a:cubicBezTo>
                  <a:pt x="376122" y="650108"/>
                  <a:pt x="397956" y="625894"/>
                  <a:pt x="418532" y="600418"/>
                </a:cubicBezTo>
                <a:cubicBezTo>
                  <a:pt x="442776" y="571343"/>
                  <a:pt x="469466" y="545867"/>
                  <a:pt x="500977" y="526515"/>
                </a:cubicBezTo>
                <a:cubicBezTo>
                  <a:pt x="504610" y="524084"/>
                  <a:pt x="507020" y="521653"/>
                  <a:pt x="509466" y="519223"/>
                </a:cubicBezTo>
                <a:cubicBezTo>
                  <a:pt x="516732" y="513146"/>
                  <a:pt x="522775" y="507116"/>
                  <a:pt x="530077" y="502254"/>
                </a:cubicBezTo>
                <a:cubicBezTo>
                  <a:pt x="551875" y="487717"/>
                  <a:pt x="574897" y="474394"/>
                  <a:pt x="597954" y="459810"/>
                </a:cubicBezTo>
                <a:cubicBezTo>
                  <a:pt x="612486" y="450134"/>
                  <a:pt x="628241" y="442842"/>
                  <a:pt x="639141" y="429519"/>
                </a:cubicBezTo>
                <a:cubicBezTo>
                  <a:pt x="663385" y="401659"/>
                  <a:pt x="683996" y="372537"/>
                  <a:pt x="704607" y="342247"/>
                </a:cubicBezTo>
                <a:cubicBezTo>
                  <a:pt x="717953" y="327709"/>
                  <a:pt x="722773" y="303449"/>
                  <a:pt x="720363" y="278019"/>
                </a:cubicBezTo>
                <a:cubicBezTo>
                  <a:pt x="719140" y="265913"/>
                  <a:pt x="719140" y="252544"/>
                  <a:pt x="717953" y="240437"/>
                </a:cubicBezTo>
                <a:cubicBezTo>
                  <a:pt x="716730" y="231929"/>
                  <a:pt x="714319" y="224684"/>
                  <a:pt x="711873" y="216176"/>
                </a:cubicBezTo>
                <a:cubicBezTo>
                  <a:pt x="707017" y="201638"/>
                  <a:pt x="700974" y="188316"/>
                  <a:pt x="696119" y="173778"/>
                </a:cubicBezTo>
                <a:cubicBezTo>
                  <a:pt x="685219" y="139842"/>
                  <a:pt x="662198" y="113150"/>
                  <a:pt x="635507" y="90152"/>
                </a:cubicBezTo>
                <a:cubicBezTo>
                  <a:pt x="600976" y="61053"/>
                  <a:pt x="562336" y="46285"/>
                  <a:pt x="520636" y="43263"/>
                </a:cubicBezTo>
                <a:close/>
                <a:moveTo>
                  <a:pt x="488854" y="1664"/>
                </a:moveTo>
                <a:cubicBezTo>
                  <a:pt x="500977" y="1664"/>
                  <a:pt x="514286" y="449"/>
                  <a:pt x="526408" y="1664"/>
                </a:cubicBezTo>
                <a:cubicBezTo>
                  <a:pt x="567631" y="5310"/>
                  <a:pt x="603997" y="23447"/>
                  <a:pt x="636730" y="45277"/>
                </a:cubicBezTo>
                <a:cubicBezTo>
                  <a:pt x="651263" y="55000"/>
                  <a:pt x="665831" y="67107"/>
                  <a:pt x="679140" y="77998"/>
                </a:cubicBezTo>
                <a:cubicBezTo>
                  <a:pt x="709463" y="104690"/>
                  <a:pt x="723996" y="139842"/>
                  <a:pt x="740974" y="174994"/>
                </a:cubicBezTo>
                <a:cubicBezTo>
                  <a:pt x="745830" y="184670"/>
                  <a:pt x="747017" y="196824"/>
                  <a:pt x="749463" y="207715"/>
                </a:cubicBezTo>
                <a:cubicBezTo>
                  <a:pt x="755506" y="228330"/>
                  <a:pt x="761585" y="248944"/>
                  <a:pt x="767628" y="269512"/>
                </a:cubicBezTo>
                <a:cubicBezTo>
                  <a:pt x="771261" y="281666"/>
                  <a:pt x="772484" y="292557"/>
                  <a:pt x="770074" y="304664"/>
                </a:cubicBezTo>
                <a:cubicBezTo>
                  <a:pt x="768851" y="313172"/>
                  <a:pt x="767628" y="322848"/>
                  <a:pt x="766441" y="331355"/>
                </a:cubicBezTo>
                <a:cubicBezTo>
                  <a:pt x="763995" y="348324"/>
                  <a:pt x="759139" y="364077"/>
                  <a:pt x="749463" y="377399"/>
                </a:cubicBezTo>
                <a:cubicBezTo>
                  <a:pt x="727629" y="408905"/>
                  <a:pt x="708240" y="441626"/>
                  <a:pt x="681587" y="468318"/>
                </a:cubicBezTo>
                <a:cubicBezTo>
                  <a:pt x="674320" y="475610"/>
                  <a:pt x="667018" y="482855"/>
                  <a:pt x="657342" y="487717"/>
                </a:cubicBezTo>
                <a:cubicBezTo>
                  <a:pt x="619752" y="508331"/>
                  <a:pt x="584609" y="530114"/>
                  <a:pt x="549465" y="555590"/>
                </a:cubicBezTo>
                <a:cubicBezTo>
                  <a:pt x="523998" y="573774"/>
                  <a:pt x="497344" y="590742"/>
                  <a:pt x="474286" y="611357"/>
                </a:cubicBezTo>
                <a:cubicBezTo>
                  <a:pt x="447632" y="634355"/>
                  <a:pt x="428244" y="662262"/>
                  <a:pt x="407632" y="688906"/>
                </a:cubicBezTo>
                <a:cubicBezTo>
                  <a:pt x="400366" y="698629"/>
                  <a:pt x="396733" y="710736"/>
                  <a:pt x="391877" y="720412"/>
                </a:cubicBezTo>
                <a:cubicBezTo>
                  <a:pt x="387021" y="730135"/>
                  <a:pt x="388244" y="738596"/>
                  <a:pt x="391877" y="748319"/>
                </a:cubicBezTo>
                <a:cubicBezTo>
                  <a:pt x="396733" y="761641"/>
                  <a:pt x="400366" y="776179"/>
                  <a:pt x="406409" y="790717"/>
                </a:cubicBezTo>
                <a:cubicBezTo>
                  <a:pt x="410078" y="801655"/>
                  <a:pt x="408856" y="811331"/>
                  <a:pt x="400366" y="819839"/>
                </a:cubicBezTo>
                <a:cubicBezTo>
                  <a:pt x="391877" y="828299"/>
                  <a:pt x="387021" y="836807"/>
                  <a:pt x="388244" y="848914"/>
                </a:cubicBezTo>
                <a:cubicBezTo>
                  <a:pt x="389467" y="854991"/>
                  <a:pt x="385834" y="861021"/>
                  <a:pt x="380978" y="864667"/>
                </a:cubicBezTo>
                <a:cubicBezTo>
                  <a:pt x="377345" y="867098"/>
                  <a:pt x="374899" y="868313"/>
                  <a:pt x="371266" y="870744"/>
                </a:cubicBezTo>
                <a:cubicBezTo>
                  <a:pt x="364000" y="875605"/>
                  <a:pt x="360367" y="881635"/>
                  <a:pt x="362777" y="890143"/>
                </a:cubicBezTo>
                <a:cubicBezTo>
                  <a:pt x="367633" y="909542"/>
                  <a:pt x="360367" y="921649"/>
                  <a:pt x="343389" y="930110"/>
                </a:cubicBezTo>
                <a:cubicBezTo>
                  <a:pt x="338551" y="932540"/>
                  <a:pt x="334612" y="935275"/>
                  <a:pt x="332184" y="938915"/>
                </a:cubicBezTo>
                <a:lnTo>
                  <a:pt x="330771" y="948317"/>
                </a:lnTo>
                <a:lnTo>
                  <a:pt x="73557" y="948317"/>
                </a:lnTo>
                <a:lnTo>
                  <a:pt x="64615" y="932540"/>
                </a:lnTo>
                <a:cubicBezTo>
                  <a:pt x="63392" y="927726"/>
                  <a:pt x="63392" y="924080"/>
                  <a:pt x="62169" y="919218"/>
                </a:cubicBezTo>
                <a:cubicBezTo>
                  <a:pt x="58536" y="903465"/>
                  <a:pt x="52493" y="890143"/>
                  <a:pt x="37924" y="881635"/>
                </a:cubicBezTo>
                <a:cubicBezTo>
                  <a:pt x="29472" y="876774"/>
                  <a:pt x="22169" y="870744"/>
                  <a:pt x="16126" y="863452"/>
                </a:cubicBezTo>
                <a:cubicBezTo>
                  <a:pt x="-4485" y="838022"/>
                  <a:pt x="-4485" y="825869"/>
                  <a:pt x="11270" y="800440"/>
                </a:cubicBezTo>
                <a:cubicBezTo>
                  <a:pt x="17349" y="789501"/>
                  <a:pt x="22169" y="778610"/>
                  <a:pt x="25802" y="766503"/>
                </a:cubicBezTo>
                <a:cubicBezTo>
                  <a:pt x="30658" y="748319"/>
                  <a:pt x="40370" y="732566"/>
                  <a:pt x="58536" y="724059"/>
                </a:cubicBezTo>
                <a:cubicBezTo>
                  <a:pt x="65802" y="720412"/>
                  <a:pt x="70658" y="716813"/>
                  <a:pt x="68248" y="707090"/>
                </a:cubicBezTo>
                <a:cubicBezTo>
                  <a:pt x="65802" y="699845"/>
                  <a:pt x="70658" y="693768"/>
                  <a:pt x="74291" y="688906"/>
                </a:cubicBezTo>
                <a:cubicBezTo>
                  <a:pt x="82780" y="679230"/>
                  <a:pt x="92492" y="671938"/>
                  <a:pt x="104614" y="667077"/>
                </a:cubicBezTo>
                <a:cubicBezTo>
                  <a:pt x="111880" y="664693"/>
                  <a:pt x="115514" y="659831"/>
                  <a:pt x="115514" y="652539"/>
                </a:cubicBezTo>
                <a:cubicBezTo>
                  <a:pt x="114290" y="633140"/>
                  <a:pt x="128859" y="625894"/>
                  <a:pt x="143391" y="619818"/>
                </a:cubicBezTo>
                <a:cubicBezTo>
                  <a:pt x="145801" y="618602"/>
                  <a:pt x="148247" y="618602"/>
                  <a:pt x="149470" y="618602"/>
                </a:cubicBezTo>
                <a:cubicBezTo>
                  <a:pt x="173714" y="617387"/>
                  <a:pt x="185800" y="602849"/>
                  <a:pt x="195513" y="582235"/>
                </a:cubicBezTo>
                <a:cubicBezTo>
                  <a:pt x="199146" y="573774"/>
                  <a:pt x="202779" y="565266"/>
                  <a:pt x="207635" y="559236"/>
                </a:cubicBezTo>
                <a:cubicBezTo>
                  <a:pt x="222167" y="541053"/>
                  <a:pt x="230656" y="519223"/>
                  <a:pt x="236735" y="497393"/>
                </a:cubicBezTo>
                <a:cubicBezTo>
                  <a:pt x="241591" y="480425"/>
                  <a:pt x="242778" y="462241"/>
                  <a:pt x="245225" y="445272"/>
                </a:cubicBezTo>
                <a:cubicBezTo>
                  <a:pt x="247634" y="424658"/>
                  <a:pt x="250044" y="404090"/>
                  <a:pt x="251267" y="383476"/>
                </a:cubicBezTo>
                <a:cubicBezTo>
                  <a:pt x="251267" y="377399"/>
                  <a:pt x="251267" y="371322"/>
                  <a:pt x="250044" y="365292"/>
                </a:cubicBezTo>
                <a:cubicBezTo>
                  <a:pt x="245225" y="338601"/>
                  <a:pt x="240368" y="311956"/>
                  <a:pt x="236735" y="286480"/>
                </a:cubicBezTo>
                <a:cubicBezTo>
                  <a:pt x="234289" y="275589"/>
                  <a:pt x="234289" y="264697"/>
                  <a:pt x="236735" y="253759"/>
                </a:cubicBezTo>
                <a:cubicBezTo>
                  <a:pt x="237922" y="248944"/>
                  <a:pt x="237922" y="242867"/>
                  <a:pt x="236735" y="238006"/>
                </a:cubicBezTo>
                <a:cubicBezTo>
                  <a:pt x="231879" y="205285"/>
                  <a:pt x="237922" y="172563"/>
                  <a:pt x="247634" y="141057"/>
                </a:cubicBezTo>
                <a:cubicBezTo>
                  <a:pt x="254901" y="118012"/>
                  <a:pt x="270656" y="99828"/>
                  <a:pt x="286411" y="81644"/>
                </a:cubicBezTo>
                <a:cubicBezTo>
                  <a:pt x="313101" y="50138"/>
                  <a:pt x="348245" y="29524"/>
                  <a:pt x="385834" y="16202"/>
                </a:cubicBezTo>
                <a:cubicBezTo>
                  <a:pt x="423388" y="2879"/>
                  <a:pt x="456121" y="-3198"/>
                  <a:pt x="488854" y="1664"/>
                </a:cubicBezTo>
                <a:close/>
              </a:path>
            </a:pathLst>
          </a:custGeom>
          <a:solidFill>
            <a:schemeClr val="accent4"/>
          </a:solidFill>
          <a:ln w="12700">
            <a:miter lim="400000"/>
          </a:ln>
        </p:spPr>
        <p:txBody>
          <a:bodyPr wrap="square" lIns="38100" tIns="38100" rIns="38100" bIns="38100" anchor="ctr">
            <a:noAutofit/>
          </a:bodyPr>
          <a:lstStyle/>
          <a:p>
            <a:pPr>
              <a:defRPr sz="3000">
                <a:solidFill>
                  <a:srgbClr val="FFFFFF"/>
                </a:solidFill>
              </a:defRPr>
            </a:pPr>
            <a:endParaRPr sz="3000"/>
          </a:p>
        </p:txBody>
      </p:sp>
      <p:sp>
        <p:nvSpPr>
          <p:cNvPr id="255" name="Freeform 254">
            <a:extLst>
              <a:ext uri="{FF2B5EF4-FFF2-40B4-BE49-F238E27FC236}">
                <a16:creationId xmlns:a16="http://schemas.microsoft.com/office/drawing/2014/main" id="{9644ADAC-3A3A-B24C-A599-1684493D5CC3}"/>
              </a:ext>
            </a:extLst>
          </p:cNvPr>
          <p:cNvSpPr/>
          <p:nvPr userDrawn="1"/>
        </p:nvSpPr>
        <p:spPr>
          <a:xfrm>
            <a:off x="9986817" y="6118295"/>
            <a:ext cx="758887" cy="739707"/>
          </a:xfrm>
          <a:custGeom>
            <a:avLst/>
            <a:gdLst>
              <a:gd name="connsiteX0" fmla="*/ 601216 w 758887"/>
              <a:gd name="connsiteY0" fmla="*/ 53443 h 739707"/>
              <a:gd name="connsiteX1" fmla="*/ 557557 w 758887"/>
              <a:gd name="connsiteY1" fmla="*/ 75244 h 739707"/>
              <a:gd name="connsiteX2" fmla="*/ 487275 w 758887"/>
              <a:gd name="connsiteY2" fmla="*/ 158905 h 739707"/>
              <a:gd name="connsiteX3" fmla="*/ 479985 w 758887"/>
              <a:gd name="connsiteY3" fmla="*/ 167386 h 739707"/>
              <a:gd name="connsiteX4" fmla="*/ 487275 w 758887"/>
              <a:gd name="connsiteY4" fmla="*/ 206148 h 739707"/>
              <a:gd name="connsiteX5" fmla="*/ 572136 w 758887"/>
              <a:gd name="connsiteY5" fmla="*/ 287364 h 739707"/>
              <a:gd name="connsiteX6" fmla="*/ 589093 w 758887"/>
              <a:gd name="connsiteY6" fmla="*/ 301931 h 739707"/>
              <a:gd name="connsiteX7" fmla="*/ 609694 w 758887"/>
              <a:gd name="connsiteY7" fmla="*/ 299487 h 739707"/>
              <a:gd name="connsiteX8" fmla="*/ 627879 w 758887"/>
              <a:gd name="connsiteY8" fmla="*/ 277686 h 739707"/>
              <a:gd name="connsiteX9" fmla="*/ 698161 w 758887"/>
              <a:gd name="connsiteY9" fmla="*/ 164941 h 739707"/>
              <a:gd name="connsiteX10" fmla="*/ 684849 w 758887"/>
              <a:gd name="connsiteY10" fmla="*/ 109217 h 739707"/>
              <a:gd name="connsiteX11" fmla="*/ 673954 w 758887"/>
              <a:gd name="connsiteY11" fmla="*/ 101934 h 739707"/>
              <a:gd name="connsiteX12" fmla="*/ 652125 w 758887"/>
              <a:gd name="connsiteY12" fmla="*/ 83725 h 739707"/>
              <a:gd name="connsiteX13" fmla="*/ 633940 w 758887"/>
              <a:gd name="connsiteY13" fmla="*/ 66763 h 739707"/>
              <a:gd name="connsiteX14" fmla="*/ 601216 w 758887"/>
              <a:gd name="connsiteY14" fmla="*/ 53443 h 739707"/>
              <a:gd name="connsiteX15" fmla="*/ 593183 w 758887"/>
              <a:gd name="connsiteY15" fmla="*/ 114 h 739707"/>
              <a:gd name="connsiteX16" fmla="*/ 619400 w 758887"/>
              <a:gd name="connsiteY16" fmla="*/ 8595 h 739707"/>
              <a:gd name="connsiteX17" fmla="*/ 658186 w 758887"/>
              <a:gd name="connsiteY17" fmla="*/ 35284 h 739707"/>
              <a:gd name="connsiteX18" fmla="*/ 661831 w 758887"/>
              <a:gd name="connsiteY18" fmla="*/ 38876 h 739707"/>
              <a:gd name="connsiteX19" fmla="*/ 729697 w 758887"/>
              <a:gd name="connsiteY19" fmla="*/ 95848 h 739707"/>
              <a:gd name="connsiteX20" fmla="*/ 741820 w 758887"/>
              <a:gd name="connsiteY20" fmla="*/ 106773 h 739707"/>
              <a:gd name="connsiteX21" fmla="*/ 756359 w 758887"/>
              <a:gd name="connsiteY21" fmla="*/ 163744 h 739707"/>
              <a:gd name="connsiteX22" fmla="*/ 710284 w 758887"/>
              <a:gd name="connsiteY22" fmla="*/ 261922 h 739707"/>
              <a:gd name="connsiteX23" fmla="*/ 669081 w 758887"/>
              <a:gd name="connsiteY23" fmla="*/ 309215 h 739707"/>
              <a:gd name="connsiteX24" fmla="*/ 652125 w 758887"/>
              <a:gd name="connsiteY24" fmla="*/ 329818 h 739707"/>
              <a:gd name="connsiteX25" fmla="*/ 641230 w 758887"/>
              <a:gd name="connsiteY25" fmla="*/ 356458 h 739707"/>
              <a:gd name="connsiteX26" fmla="*/ 616984 w 758887"/>
              <a:gd name="connsiteY26" fmla="*/ 394023 h 739707"/>
              <a:gd name="connsiteX27" fmla="*/ 586676 w 758887"/>
              <a:gd name="connsiteY27" fmla="*/ 425552 h 739707"/>
              <a:gd name="connsiteX28" fmla="*/ 536956 w 758887"/>
              <a:gd name="connsiteY28" fmla="*/ 482523 h 739707"/>
              <a:gd name="connsiteX29" fmla="*/ 519999 w 758887"/>
              <a:gd name="connsiteY29" fmla="*/ 500732 h 739707"/>
              <a:gd name="connsiteX30" fmla="*/ 446072 w 758887"/>
              <a:gd name="connsiteY30" fmla="*/ 598910 h 739707"/>
              <a:gd name="connsiteX31" fmla="*/ 381812 w 758887"/>
              <a:gd name="connsiteY31" fmla="*/ 678879 h 739707"/>
              <a:gd name="connsiteX32" fmla="*/ 330786 w 758887"/>
              <a:gd name="connsiteY32" fmla="*/ 739707 h 739707"/>
              <a:gd name="connsiteX33" fmla="*/ 269175 w 758887"/>
              <a:gd name="connsiteY33" fmla="*/ 739707 h 739707"/>
              <a:gd name="connsiteX34" fmla="*/ 321197 w 758887"/>
              <a:gd name="connsiteY34" fmla="*/ 681324 h 739707"/>
              <a:gd name="connsiteX35" fmla="*/ 327258 w 758887"/>
              <a:gd name="connsiteY35" fmla="*/ 675237 h 739707"/>
              <a:gd name="connsiteX36" fmla="*/ 398808 w 758887"/>
              <a:gd name="connsiteY36" fmla="*/ 586787 h 739707"/>
              <a:gd name="connsiteX37" fmla="*/ 452134 w 758887"/>
              <a:gd name="connsiteY37" fmla="*/ 515249 h 739707"/>
              <a:gd name="connsiteX38" fmla="*/ 528477 w 758887"/>
              <a:gd name="connsiteY38" fmla="*/ 424355 h 739707"/>
              <a:gd name="connsiteX39" fmla="*/ 561202 w 758887"/>
              <a:gd name="connsiteY39" fmla="*/ 384345 h 739707"/>
              <a:gd name="connsiteX40" fmla="*/ 561202 w 758887"/>
              <a:gd name="connsiteY40" fmla="*/ 334657 h 739707"/>
              <a:gd name="connsiteX41" fmla="*/ 549079 w 758887"/>
              <a:gd name="connsiteY41" fmla="*/ 316449 h 739707"/>
              <a:gd name="connsiteX42" fmla="*/ 522416 w 758887"/>
              <a:gd name="connsiteY42" fmla="*/ 309215 h 739707"/>
              <a:gd name="connsiteX43" fmla="*/ 495753 w 758887"/>
              <a:gd name="connsiteY43" fmla="*/ 331016 h 739707"/>
              <a:gd name="connsiteX44" fmla="*/ 477568 w 758887"/>
              <a:gd name="connsiteY44" fmla="*/ 356458 h 739707"/>
              <a:gd name="connsiteX45" fmla="*/ 440011 w 758887"/>
              <a:gd name="connsiteY45" fmla="*/ 408590 h 739707"/>
              <a:gd name="connsiteX46" fmla="*/ 389102 w 758887"/>
              <a:gd name="connsiteY46" fmla="*/ 481326 h 739707"/>
              <a:gd name="connsiteX47" fmla="*/ 324842 w 758887"/>
              <a:gd name="connsiteY47" fmla="*/ 566184 h 739707"/>
              <a:gd name="connsiteX48" fmla="*/ 191528 w 758887"/>
              <a:gd name="connsiteY48" fmla="*/ 737047 h 739707"/>
              <a:gd name="connsiteX49" fmla="*/ 189556 w 758887"/>
              <a:gd name="connsiteY49" fmla="*/ 739707 h 739707"/>
              <a:gd name="connsiteX50" fmla="*/ 128540 w 758887"/>
              <a:gd name="connsiteY50" fmla="*/ 739707 h 739707"/>
              <a:gd name="connsiteX51" fmla="*/ 170926 w 758887"/>
              <a:gd name="connsiteY51" fmla="*/ 687360 h 739707"/>
              <a:gd name="connsiteX52" fmla="*/ 185466 w 758887"/>
              <a:gd name="connsiteY52" fmla="*/ 668004 h 739707"/>
              <a:gd name="connsiteX53" fmla="*/ 263038 w 758887"/>
              <a:gd name="connsiteY53" fmla="*/ 567381 h 739707"/>
              <a:gd name="connsiteX54" fmla="*/ 294534 w 758887"/>
              <a:gd name="connsiteY54" fmla="*/ 529816 h 739707"/>
              <a:gd name="connsiteX55" fmla="*/ 372106 w 758887"/>
              <a:gd name="connsiteY55" fmla="*/ 423157 h 739707"/>
              <a:gd name="connsiteX56" fmla="*/ 391518 w 758887"/>
              <a:gd name="connsiteY56" fmla="*/ 392826 h 739707"/>
              <a:gd name="connsiteX57" fmla="*/ 447261 w 758887"/>
              <a:gd name="connsiteY57" fmla="*/ 317696 h 739707"/>
              <a:gd name="connsiteX58" fmla="*/ 483630 w 758887"/>
              <a:gd name="connsiteY58" fmla="*/ 266761 h 739707"/>
              <a:gd name="connsiteX59" fmla="*/ 486047 w 758887"/>
              <a:gd name="connsiteY59" fmla="*/ 258280 h 739707"/>
              <a:gd name="connsiteX60" fmla="*/ 470318 w 758887"/>
              <a:gd name="connsiteY60" fmla="*/ 240121 h 739707"/>
              <a:gd name="connsiteX61" fmla="*/ 437594 w 758887"/>
              <a:gd name="connsiteY61" fmla="*/ 243763 h 739707"/>
              <a:gd name="connsiteX62" fmla="*/ 346671 w 758887"/>
              <a:gd name="connsiteY62" fmla="*/ 362544 h 739707"/>
              <a:gd name="connsiteX63" fmla="*/ 275161 w 758887"/>
              <a:gd name="connsiteY63" fmla="*/ 461920 h 739707"/>
              <a:gd name="connsiteX64" fmla="*/ 235147 w 758887"/>
              <a:gd name="connsiteY64" fmla="*/ 517694 h 739707"/>
              <a:gd name="connsiteX65" fmla="*/ 201234 w 758887"/>
              <a:gd name="connsiteY65" fmla="*/ 555259 h 739707"/>
              <a:gd name="connsiteX66" fmla="*/ 129684 w 758887"/>
              <a:gd name="connsiteY66" fmla="*/ 652239 h 739707"/>
              <a:gd name="connsiteX67" fmla="*/ 83648 w 758887"/>
              <a:gd name="connsiteY67" fmla="*/ 717691 h 739707"/>
              <a:gd name="connsiteX68" fmla="*/ 67880 w 758887"/>
              <a:gd name="connsiteY68" fmla="*/ 735850 h 739707"/>
              <a:gd name="connsiteX69" fmla="*/ 68430 w 758887"/>
              <a:gd name="connsiteY69" fmla="*/ 739707 h 739707"/>
              <a:gd name="connsiteX70" fmla="*/ 0 w 758887"/>
              <a:gd name="connsiteY70" fmla="*/ 739707 h 739707"/>
              <a:gd name="connsiteX71" fmla="*/ 7265 w 758887"/>
              <a:gd name="connsiteY71" fmla="*/ 728567 h 739707"/>
              <a:gd name="connsiteX72" fmla="*/ 99416 w 758887"/>
              <a:gd name="connsiteY72" fmla="*/ 620711 h 739707"/>
              <a:gd name="connsiteX73" fmla="*/ 161220 w 758887"/>
              <a:gd name="connsiteY73" fmla="*/ 538297 h 739707"/>
              <a:gd name="connsiteX74" fmla="*/ 218190 w 758887"/>
              <a:gd name="connsiteY74" fmla="*/ 464364 h 739707"/>
              <a:gd name="connsiteX75" fmla="*/ 333320 w 758887"/>
              <a:gd name="connsiteY75" fmla="*/ 307968 h 739707"/>
              <a:gd name="connsiteX76" fmla="*/ 358794 w 758887"/>
              <a:gd name="connsiteY76" fmla="*/ 274045 h 739707"/>
              <a:gd name="connsiteX77" fmla="*/ 403642 w 758887"/>
              <a:gd name="connsiteY77" fmla="*/ 207395 h 739707"/>
              <a:gd name="connsiteX78" fmla="*/ 410892 w 758887"/>
              <a:gd name="connsiteY78" fmla="*/ 194026 h 739707"/>
              <a:gd name="connsiteX79" fmla="*/ 436366 w 758887"/>
              <a:gd name="connsiteY79" fmla="*/ 147980 h 739707"/>
              <a:gd name="connsiteX80" fmla="*/ 455739 w 758887"/>
              <a:gd name="connsiteY80" fmla="*/ 117698 h 739707"/>
              <a:gd name="connsiteX81" fmla="*/ 472735 w 758887"/>
              <a:gd name="connsiteY81" fmla="*/ 97095 h 739707"/>
              <a:gd name="connsiteX82" fmla="*/ 501815 w 758887"/>
              <a:gd name="connsiteY82" fmla="*/ 58282 h 739707"/>
              <a:gd name="connsiteX83" fmla="*/ 527289 w 758887"/>
              <a:gd name="connsiteY83" fmla="*/ 28001 h 739707"/>
              <a:gd name="connsiteX84" fmla="*/ 566075 w 758887"/>
              <a:gd name="connsiteY84" fmla="*/ 6150 h 739707"/>
              <a:gd name="connsiteX85" fmla="*/ 593183 w 758887"/>
              <a:gd name="connsiteY85" fmla="*/ 114 h 73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58887" h="739707">
                <a:moveTo>
                  <a:pt x="601216" y="53443"/>
                </a:moveTo>
                <a:cubicBezTo>
                  <a:pt x="584259" y="57085"/>
                  <a:pt x="569680" y="60727"/>
                  <a:pt x="557557" y="75244"/>
                </a:cubicBezTo>
                <a:cubicBezTo>
                  <a:pt x="534539" y="103131"/>
                  <a:pt x="510293" y="131018"/>
                  <a:pt x="487275" y="158905"/>
                </a:cubicBezTo>
                <a:cubicBezTo>
                  <a:pt x="484858" y="161300"/>
                  <a:pt x="482442" y="164941"/>
                  <a:pt x="479985" y="167386"/>
                </a:cubicBezTo>
                <a:cubicBezTo>
                  <a:pt x="467862" y="186792"/>
                  <a:pt x="469090" y="191631"/>
                  <a:pt x="487275" y="206148"/>
                </a:cubicBezTo>
                <a:cubicBezTo>
                  <a:pt x="517583" y="231640"/>
                  <a:pt x="546662" y="258280"/>
                  <a:pt x="572136" y="287364"/>
                </a:cubicBezTo>
                <a:cubicBezTo>
                  <a:pt x="576970" y="293451"/>
                  <a:pt x="583031" y="298290"/>
                  <a:pt x="589093" y="301931"/>
                </a:cubicBezTo>
                <a:cubicBezTo>
                  <a:pt x="598799" y="309215"/>
                  <a:pt x="602404" y="307968"/>
                  <a:pt x="609694" y="299487"/>
                </a:cubicBezTo>
                <a:cubicBezTo>
                  <a:pt x="615756" y="292203"/>
                  <a:pt x="621817" y="283723"/>
                  <a:pt x="627879" y="277686"/>
                </a:cubicBezTo>
                <a:cubicBezTo>
                  <a:pt x="658186" y="243763"/>
                  <a:pt x="682432" y="207395"/>
                  <a:pt x="698161" y="164941"/>
                </a:cubicBezTo>
                <a:cubicBezTo>
                  <a:pt x="707867" y="139499"/>
                  <a:pt x="705450" y="127376"/>
                  <a:pt x="684849" y="109217"/>
                </a:cubicBezTo>
                <a:cubicBezTo>
                  <a:pt x="681204" y="106773"/>
                  <a:pt x="677560" y="104328"/>
                  <a:pt x="673954" y="101934"/>
                </a:cubicBezTo>
                <a:cubicBezTo>
                  <a:pt x="666665" y="95848"/>
                  <a:pt x="659375" y="89811"/>
                  <a:pt x="652125" y="83725"/>
                </a:cubicBezTo>
                <a:cubicBezTo>
                  <a:pt x="646063" y="78886"/>
                  <a:pt x="641190" y="71602"/>
                  <a:pt x="633940" y="66763"/>
                </a:cubicBezTo>
                <a:cubicBezTo>
                  <a:pt x="625462" y="59480"/>
                  <a:pt x="613339" y="55888"/>
                  <a:pt x="601216" y="53443"/>
                </a:cubicBezTo>
                <a:close/>
                <a:moveTo>
                  <a:pt x="593183" y="114"/>
                </a:moveTo>
                <a:cubicBezTo>
                  <a:pt x="602117" y="725"/>
                  <a:pt x="610902" y="3756"/>
                  <a:pt x="619400" y="8595"/>
                </a:cubicBezTo>
                <a:cubicBezTo>
                  <a:pt x="632712" y="17076"/>
                  <a:pt x="644835" y="26754"/>
                  <a:pt x="658186" y="35284"/>
                </a:cubicBezTo>
                <a:cubicBezTo>
                  <a:pt x="659375" y="36482"/>
                  <a:pt x="660603" y="37679"/>
                  <a:pt x="661831" y="38876"/>
                </a:cubicBezTo>
                <a:cubicBezTo>
                  <a:pt x="689683" y="52246"/>
                  <a:pt x="705450" y="78886"/>
                  <a:pt x="729697" y="95848"/>
                </a:cubicBezTo>
                <a:cubicBezTo>
                  <a:pt x="733342" y="98292"/>
                  <a:pt x="738175" y="101934"/>
                  <a:pt x="741820" y="106773"/>
                </a:cubicBezTo>
                <a:cubicBezTo>
                  <a:pt x="757588" y="122537"/>
                  <a:pt x="762421" y="141943"/>
                  <a:pt x="756359" y="163744"/>
                </a:cubicBezTo>
                <a:cubicBezTo>
                  <a:pt x="746653" y="198914"/>
                  <a:pt x="733342" y="232838"/>
                  <a:pt x="710284" y="261922"/>
                </a:cubicBezTo>
                <a:cubicBezTo>
                  <a:pt x="698161" y="278884"/>
                  <a:pt x="682432" y="293451"/>
                  <a:pt x="669081" y="309215"/>
                </a:cubicBezTo>
                <a:cubicBezTo>
                  <a:pt x="663020" y="316449"/>
                  <a:pt x="658186" y="322535"/>
                  <a:pt x="652125" y="329818"/>
                </a:cubicBezTo>
                <a:cubicBezTo>
                  <a:pt x="646063" y="337052"/>
                  <a:pt x="641230" y="345583"/>
                  <a:pt x="641230" y="356458"/>
                </a:cubicBezTo>
                <a:cubicBezTo>
                  <a:pt x="640002" y="373420"/>
                  <a:pt x="631524" y="385542"/>
                  <a:pt x="616984" y="394023"/>
                </a:cubicBezTo>
                <a:cubicBezTo>
                  <a:pt x="603633" y="401307"/>
                  <a:pt x="595154" y="413429"/>
                  <a:pt x="586676" y="425552"/>
                </a:cubicBezTo>
                <a:cubicBezTo>
                  <a:pt x="570908" y="444958"/>
                  <a:pt x="553952" y="464364"/>
                  <a:pt x="536956" y="482523"/>
                </a:cubicBezTo>
                <a:cubicBezTo>
                  <a:pt x="532122" y="488609"/>
                  <a:pt x="524833" y="493448"/>
                  <a:pt x="519999" y="500732"/>
                </a:cubicBezTo>
                <a:cubicBezTo>
                  <a:pt x="495753" y="533458"/>
                  <a:pt x="470318" y="566184"/>
                  <a:pt x="446072" y="598910"/>
                </a:cubicBezTo>
                <a:cubicBezTo>
                  <a:pt x="425471" y="626747"/>
                  <a:pt x="404870" y="653437"/>
                  <a:pt x="381812" y="678879"/>
                </a:cubicBezTo>
                <a:lnTo>
                  <a:pt x="330786" y="739707"/>
                </a:lnTo>
                <a:lnTo>
                  <a:pt x="269175" y="739707"/>
                </a:lnTo>
                <a:lnTo>
                  <a:pt x="321197" y="681324"/>
                </a:lnTo>
                <a:cubicBezTo>
                  <a:pt x="322425" y="678879"/>
                  <a:pt x="324842" y="676484"/>
                  <a:pt x="327258" y="675237"/>
                </a:cubicBezTo>
                <a:cubicBezTo>
                  <a:pt x="355149" y="648598"/>
                  <a:pt x="375751" y="617069"/>
                  <a:pt x="398808" y="586787"/>
                </a:cubicBezTo>
                <a:cubicBezTo>
                  <a:pt x="416953" y="563739"/>
                  <a:pt x="432721" y="538297"/>
                  <a:pt x="452134" y="515249"/>
                </a:cubicBezTo>
                <a:cubicBezTo>
                  <a:pt x="476380" y="484968"/>
                  <a:pt x="503043" y="454636"/>
                  <a:pt x="528477" y="424355"/>
                </a:cubicBezTo>
                <a:cubicBezTo>
                  <a:pt x="539412" y="411035"/>
                  <a:pt x="550307" y="397665"/>
                  <a:pt x="561202" y="384345"/>
                </a:cubicBezTo>
                <a:cubicBezTo>
                  <a:pt x="575742" y="364939"/>
                  <a:pt x="575742" y="354064"/>
                  <a:pt x="561202" y="334657"/>
                </a:cubicBezTo>
                <a:cubicBezTo>
                  <a:pt x="556368" y="328571"/>
                  <a:pt x="552724" y="322535"/>
                  <a:pt x="549079" y="316449"/>
                </a:cubicBezTo>
                <a:cubicBezTo>
                  <a:pt x="540601" y="305573"/>
                  <a:pt x="534539" y="304326"/>
                  <a:pt x="522416" y="309215"/>
                </a:cubicBezTo>
                <a:cubicBezTo>
                  <a:pt x="511521" y="314054"/>
                  <a:pt x="501815" y="320090"/>
                  <a:pt x="495753" y="331016"/>
                </a:cubicBezTo>
                <a:cubicBezTo>
                  <a:pt x="490920" y="339497"/>
                  <a:pt x="483630" y="347977"/>
                  <a:pt x="477568" y="356458"/>
                </a:cubicBezTo>
                <a:cubicBezTo>
                  <a:pt x="465445" y="373420"/>
                  <a:pt x="452134" y="391629"/>
                  <a:pt x="440011" y="408590"/>
                </a:cubicBezTo>
                <a:cubicBezTo>
                  <a:pt x="423015" y="432835"/>
                  <a:pt x="406058" y="458278"/>
                  <a:pt x="389102" y="481326"/>
                </a:cubicBezTo>
                <a:cubicBezTo>
                  <a:pt x="368500" y="510410"/>
                  <a:pt x="345443" y="538297"/>
                  <a:pt x="324842" y="566184"/>
                </a:cubicBezTo>
                <a:cubicBezTo>
                  <a:pt x="282411" y="624352"/>
                  <a:pt x="238792" y="682521"/>
                  <a:pt x="191528" y="737047"/>
                </a:cubicBezTo>
                <a:lnTo>
                  <a:pt x="189556" y="739707"/>
                </a:lnTo>
                <a:lnTo>
                  <a:pt x="128540" y="739707"/>
                </a:lnTo>
                <a:lnTo>
                  <a:pt x="170926" y="687360"/>
                </a:lnTo>
                <a:cubicBezTo>
                  <a:pt x="175760" y="681324"/>
                  <a:pt x="180593" y="674040"/>
                  <a:pt x="185466" y="668004"/>
                </a:cubicBezTo>
                <a:cubicBezTo>
                  <a:pt x="212129" y="635278"/>
                  <a:pt x="238792" y="602502"/>
                  <a:pt x="263038" y="567381"/>
                </a:cubicBezTo>
                <a:cubicBezTo>
                  <a:pt x="272744" y="554061"/>
                  <a:pt x="284867" y="543136"/>
                  <a:pt x="294534" y="529816"/>
                </a:cubicBezTo>
                <a:cubicBezTo>
                  <a:pt x="321197" y="494646"/>
                  <a:pt x="346671" y="458278"/>
                  <a:pt x="372106" y="423157"/>
                </a:cubicBezTo>
                <a:cubicBezTo>
                  <a:pt x="379395" y="413429"/>
                  <a:pt x="384229" y="402504"/>
                  <a:pt x="391518" y="392826"/>
                </a:cubicBezTo>
                <a:cubicBezTo>
                  <a:pt x="409703" y="367383"/>
                  <a:pt x="429076" y="343138"/>
                  <a:pt x="447261" y="317696"/>
                </a:cubicBezTo>
                <a:cubicBezTo>
                  <a:pt x="459384" y="300734"/>
                  <a:pt x="471507" y="283723"/>
                  <a:pt x="483630" y="266761"/>
                </a:cubicBezTo>
                <a:cubicBezTo>
                  <a:pt x="482442" y="265564"/>
                  <a:pt x="483630" y="261922"/>
                  <a:pt x="486047" y="258280"/>
                </a:cubicBezTo>
                <a:cubicBezTo>
                  <a:pt x="481213" y="252244"/>
                  <a:pt x="476380" y="244960"/>
                  <a:pt x="470318" y="240121"/>
                </a:cubicBezTo>
                <a:cubicBezTo>
                  <a:pt x="458195" y="229196"/>
                  <a:pt x="448489" y="231640"/>
                  <a:pt x="437594" y="243763"/>
                </a:cubicBezTo>
                <a:cubicBezTo>
                  <a:pt x="406058" y="282525"/>
                  <a:pt x="378167" y="323732"/>
                  <a:pt x="346671" y="362544"/>
                </a:cubicBezTo>
                <a:cubicBezTo>
                  <a:pt x="320008" y="394023"/>
                  <a:pt x="298179" y="429194"/>
                  <a:pt x="275161" y="461920"/>
                </a:cubicBezTo>
                <a:cubicBezTo>
                  <a:pt x="261810" y="480079"/>
                  <a:pt x="249687" y="499485"/>
                  <a:pt x="235147" y="517694"/>
                </a:cubicBezTo>
                <a:cubicBezTo>
                  <a:pt x="224252" y="531013"/>
                  <a:pt x="210901" y="541939"/>
                  <a:pt x="201234" y="555259"/>
                </a:cubicBezTo>
                <a:cubicBezTo>
                  <a:pt x="176988" y="586787"/>
                  <a:pt x="152742" y="619513"/>
                  <a:pt x="129684" y="652239"/>
                </a:cubicBezTo>
                <a:cubicBezTo>
                  <a:pt x="113956" y="674040"/>
                  <a:pt x="99416" y="695841"/>
                  <a:pt x="83648" y="717691"/>
                </a:cubicBezTo>
                <a:cubicBezTo>
                  <a:pt x="78775" y="723728"/>
                  <a:pt x="72753" y="729814"/>
                  <a:pt x="67880" y="735850"/>
                </a:cubicBezTo>
                <a:lnTo>
                  <a:pt x="68430" y="739707"/>
                </a:lnTo>
                <a:lnTo>
                  <a:pt x="0" y="739707"/>
                </a:lnTo>
                <a:lnTo>
                  <a:pt x="7265" y="728567"/>
                </a:lnTo>
                <a:cubicBezTo>
                  <a:pt x="43634" y="697088"/>
                  <a:pt x="73942" y="660720"/>
                  <a:pt x="99416" y="620711"/>
                </a:cubicBezTo>
                <a:cubicBezTo>
                  <a:pt x="117601" y="591626"/>
                  <a:pt x="138202" y="563739"/>
                  <a:pt x="161220" y="538297"/>
                </a:cubicBezTo>
                <a:cubicBezTo>
                  <a:pt x="181821" y="515249"/>
                  <a:pt x="200006" y="488609"/>
                  <a:pt x="218190" y="464364"/>
                </a:cubicBezTo>
                <a:cubicBezTo>
                  <a:pt x="256976" y="412232"/>
                  <a:pt x="294534" y="360100"/>
                  <a:pt x="333320" y="307968"/>
                </a:cubicBezTo>
                <a:cubicBezTo>
                  <a:pt x="341838" y="297092"/>
                  <a:pt x="350316" y="286167"/>
                  <a:pt x="358794" y="274045"/>
                </a:cubicBezTo>
                <a:cubicBezTo>
                  <a:pt x="374562" y="252244"/>
                  <a:pt x="389102" y="230393"/>
                  <a:pt x="403642" y="207395"/>
                </a:cubicBezTo>
                <a:cubicBezTo>
                  <a:pt x="406058" y="202506"/>
                  <a:pt x="409703" y="198914"/>
                  <a:pt x="410892" y="194026"/>
                </a:cubicBezTo>
                <a:cubicBezTo>
                  <a:pt x="414536" y="175867"/>
                  <a:pt x="425471" y="162547"/>
                  <a:pt x="436366" y="147980"/>
                </a:cubicBezTo>
                <a:cubicBezTo>
                  <a:pt x="443656" y="138302"/>
                  <a:pt x="448489" y="127376"/>
                  <a:pt x="455739" y="117698"/>
                </a:cubicBezTo>
                <a:cubicBezTo>
                  <a:pt x="460612" y="110415"/>
                  <a:pt x="466674" y="104328"/>
                  <a:pt x="472735" y="97095"/>
                </a:cubicBezTo>
                <a:cubicBezTo>
                  <a:pt x="484858" y="86169"/>
                  <a:pt x="495753" y="74047"/>
                  <a:pt x="501815" y="58282"/>
                </a:cubicBezTo>
                <a:cubicBezTo>
                  <a:pt x="506648" y="44963"/>
                  <a:pt x="516354" y="35284"/>
                  <a:pt x="527289" y="28001"/>
                </a:cubicBezTo>
                <a:cubicBezTo>
                  <a:pt x="539412" y="19520"/>
                  <a:pt x="552724" y="13434"/>
                  <a:pt x="566075" y="6150"/>
                </a:cubicBezTo>
                <a:cubicBezTo>
                  <a:pt x="575167" y="1311"/>
                  <a:pt x="584249" y="-498"/>
                  <a:pt x="593183" y="114"/>
                </a:cubicBezTo>
                <a:close/>
              </a:path>
            </a:pathLst>
          </a:custGeom>
          <a:solidFill>
            <a:schemeClr val="bg1"/>
          </a:solidFill>
          <a:ln w="12700">
            <a:miter lim="400000"/>
          </a:ln>
        </p:spPr>
        <p:txBody>
          <a:bodyPr wrap="square" lIns="38100" tIns="38100" rIns="38100" bIns="38100" anchor="ctr">
            <a:noAutofit/>
          </a:bodyPr>
          <a:lstStyle/>
          <a:p>
            <a:pPr>
              <a:defRPr sz="3000">
                <a:solidFill>
                  <a:srgbClr val="FFFFFF"/>
                </a:solidFill>
              </a:defRPr>
            </a:pPr>
            <a:endParaRPr sz="3000"/>
          </a:p>
        </p:txBody>
      </p:sp>
      <p:sp>
        <p:nvSpPr>
          <p:cNvPr id="230" name="Freeform 229">
            <a:extLst>
              <a:ext uri="{FF2B5EF4-FFF2-40B4-BE49-F238E27FC236}">
                <a16:creationId xmlns:a16="http://schemas.microsoft.com/office/drawing/2014/main" id="{CC191075-BB65-DC41-89C3-7E37B8B82BFF}"/>
              </a:ext>
            </a:extLst>
          </p:cNvPr>
          <p:cNvSpPr/>
          <p:nvPr userDrawn="1"/>
        </p:nvSpPr>
        <p:spPr>
          <a:xfrm>
            <a:off x="967515" y="0"/>
            <a:ext cx="840276" cy="980419"/>
          </a:xfrm>
          <a:custGeom>
            <a:avLst/>
            <a:gdLst>
              <a:gd name="connsiteX0" fmla="*/ 663635 w 840276"/>
              <a:gd name="connsiteY0" fmla="*/ 600220 h 980418"/>
              <a:gd name="connsiteX1" fmla="*/ 647263 w 840276"/>
              <a:gd name="connsiteY1" fmla="*/ 605362 h 980418"/>
              <a:gd name="connsiteX2" fmla="*/ 575761 w 840276"/>
              <a:gd name="connsiteY2" fmla="*/ 650204 h 980418"/>
              <a:gd name="connsiteX3" fmla="*/ 513955 w 840276"/>
              <a:gd name="connsiteY3" fmla="*/ 710836 h 980418"/>
              <a:gd name="connsiteX4" fmla="*/ 507880 w 840276"/>
              <a:gd name="connsiteY4" fmla="*/ 722919 h 980418"/>
              <a:gd name="connsiteX5" fmla="*/ 518785 w 840276"/>
              <a:gd name="connsiteY5" fmla="*/ 764163 h 980418"/>
              <a:gd name="connsiteX6" fmla="*/ 546669 w 840276"/>
              <a:gd name="connsiteY6" fmla="*/ 785967 h 980418"/>
              <a:gd name="connsiteX7" fmla="*/ 570893 w 840276"/>
              <a:gd name="connsiteY7" fmla="*/ 794452 h 980418"/>
              <a:gd name="connsiteX8" fmla="*/ 592741 w 840276"/>
              <a:gd name="connsiteY8" fmla="*/ 795687 h 980418"/>
              <a:gd name="connsiteX9" fmla="*/ 672734 w 840276"/>
              <a:gd name="connsiteY9" fmla="*/ 810187 h 980418"/>
              <a:gd name="connsiteX10" fmla="*/ 678770 w 840276"/>
              <a:gd name="connsiteY10" fmla="*/ 812657 h 980418"/>
              <a:gd name="connsiteX11" fmla="*/ 683638 w 840276"/>
              <a:gd name="connsiteY11" fmla="*/ 806589 h 980418"/>
              <a:gd name="connsiteX12" fmla="*/ 678770 w 840276"/>
              <a:gd name="connsiteY12" fmla="*/ 796869 h 980418"/>
              <a:gd name="connsiteX13" fmla="*/ 648471 w 840276"/>
              <a:gd name="connsiteY13" fmla="*/ 750791 h 980418"/>
              <a:gd name="connsiteX14" fmla="*/ 609682 w 840276"/>
              <a:gd name="connsiteY14" fmla="*/ 708365 h 980418"/>
              <a:gd name="connsiteX15" fmla="*/ 607267 w 840276"/>
              <a:gd name="connsiteY15" fmla="*/ 704767 h 980418"/>
              <a:gd name="connsiteX16" fmla="*/ 610889 w 840276"/>
              <a:gd name="connsiteY16" fmla="*/ 699934 h 980418"/>
              <a:gd name="connsiteX17" fmla="*/ 633944 w 840276"/>
              <a:gd name="connsiteY17" fmla="*/ 685380 h 980418"/>
              <a:gd name="connsiteX18" fmla="*/ 642434 w 840276"/>
              <a:gd name="connsiteY18" fmla="*/ 680493 h 980418"/>
              <a:gd name="connsiteX19" fmla="*/ 647263 w 840276"/>
              <a:gd name="connsiteY19" fmla="*/ 690213 h 980418"/>
              <a:gd name="connsiteX20" fmla="*/ 647263 w 840276"/>
              <a:gd name="connsiteY20" fmla="*/ 696282 h 980418"/>
              <a:gd name="connsiteX21" fmla="*/ 658168 w 840276"/>
              <a:gd name="connsiteY21" fmla="*/ 725336 h 980418"/>
              <a:gd name="connsiteX22" fmla="*/ 678770 w 840276"/>
              <a:gd name="connsiteY22" fmla="*/ 753261 h 980418"/>
              <a:gd name="connsiteX23" fmla="*/ 696957 w 840276"/>
              <a:gd name="connsiteY23" fmla="*/ 783550 h 980418"/>
              <a:gd name="connsiteX24" fmla="*/ 704240 w 840276"/>
              <a:gd name="connsiteY24" fmla="*/ 788383 h 980418"/>
              <a:gd name="connsiteX25" fmla="*/ 706654 w 840276"/>
              <a:gd name="connsiteY25" fmla="*/ 781133 h 980418"/>
              <a:gd name="connsiteX26" fmla="*/ 705447 w 840276"/>
              <a:gd name="connsiteY26" fmla="*/ 676895 h 980418"/>
              <a:gd name="connsiteX27" fmla="*/ 703033 w 840276"/>
              <a:gd name="connsiteY27" fmla="*/ 657508 h 980418"/>
              <a:gd name="connsiteX28" fmla="*/ 676355 w 840276"/>
              <a:gd name="connsiteY28" fmla="*/ 611430 h 980418"/>
              <a:gd name="connsiteX29" fmla="*/ 663635 w 840276"/>
              <a:gd name="connsiteY29" fmla="*/ 600220 h 980418"/>
              <a:gd name="connsiteX30" fmla="*/ 258166 w 840276"/>
              <a:gd name="connsiteY30" fmla="*/ 75684 h 980418"/>
              <a:gd name="connsiteX31" fmla="*/ 244846 w 840276"/>
              <a:gd name="connsiteY31" fmla="*/ 78101 h 980418"/>
              <a:gd name="connsiteX32" fmla="*/ 210926 w 840276"/>
              <a:gd name="connsiteY32" fmla="*/ 87768 h 980418"/>
              <a:gd name="connsiteX33" fmla="*/ 132140 w 840276"/>
              <a:gd name="connsiteY33" fmla="*/ 137497 h 980418"/>
              <a:gd name="connsiteX34" fmla="*/ 84861 w 840276"/>
              <a:gd name="connsiteY34" fmla="*/ 175036 h 980418"/>
              <a:gd name="connsiteX35" fmla="*/ 77578 w 840276"/>
              <a:gd name="connsiteY35" fmla="*/ 199310 h 980418"/>
              <a:gd name="connsiteX36" fmla="*/ 81200 w 840276"/>
              <a:gd name="connsiteY36" fmla="*/ 211447 h 980418"/>
              <a:gd name="connsiteX37" fmla="*/ 128479 w 840276"/>
              <a:gd name="connsiteY37" fmla="*/ 312033 h 980418"/>
              <a:gd name="connsiteX38" fmla="*/ 185456 w 840276"/>
              <a:gd name="connsiteY38" fmla="*/ 410203 h 980418"/>
              <a:gd name="connsiteX39" fmla="*/ 235149 w 840276"/>
              <a:gd name="connsiteY39" fmla="*/ 481737 h 980418"/>
              <a:gd name="connsiteX40" fmla="*/ 246054 w 840276"/>
              <a:gd name="connsiteY40" fmla="*/ 496290 h 980418"/>
              <a:gd name="connsiteX41" fmla="*/ 368496 w 840276"/>
              <a:gd name="connsiteY41" fmla="*/ 634469 h 980418"/>
              <a:gd name="connsiteX42" fmla="*/ 438792 w 840276"/>
              <a:gd name="connsiteY42" fmla="*/ 696282 h 980418"/>
              <a:gd name="connsiteX43" fmla="*/ 473920 w 840276"/>
              <a:gd name="connsiteY43" fmla="*/ 693865 h 980418"/>
              <a:gd name="connsiteX44" fmla="*/ 479995 w 840276"/>
              <a:gd name="connsiteY44" fmla="*/ 686562 h 980418"/>
              <a:gd name="connsiteX45" fmla="*/ 550291 w 840276"/>
              <a:gd name="connsiteY45" fmla="*/ 615082 h 980418"/>
              <a:gd name="connsiteX46" fmla="*/ 613343 w 840276"/>
              <a:gd name="connsiteY46" fmla="*/ 573838 h 980418"/>
              <a:gd name="connsiteX47" fmla="*/ 629076 w 840276"/>
              <a:gd name="connsiteY47" fmla="*/ 533829 h 980418"/>
              <a:gd name="connsiteX48" fmla="*/ 603645 w 840276"/>
              <a:gd name="connsiteY48" fmla="*/ 472016 h 980418"/>
              <a:gd name="connsiteX49" fmla="*/ 569685 w 840276"/>
              <a:gd name="connsiteY49" fmla="*/ 411439 h 980418"/>
              <a:gd name="connsiteX50" fmla="*/ 533350 w 840276"/>
              <a:gd name="connsiteY50" fmla="*/ 352043 h 980418"/>
              <a:gd name="connsiteX51" fmla="*/ 455772 w 840276"/>
              <a:gd name="connsiteY51" fmla="*/ 248986 h 980418"/>
              <a:gd name="connsiteX52" fmla="*/ 449696 w 840276"/>
              <a:gd name="connsiteY52" fmla="*/ 239319 h 980418"/>
              <a:gd name="connsiteX53" fmla="*/ 430302 w 840276"/>
              <a:gd name="connsiteY53" fmla="*/ 215045 h 980418"/>
              <a:gd name="connsiteX54" fmla="*/ 328500 w 840276"/>
              <a:gd name="connsiteY54" fmla="*/ 112042 h 980418"/>
              <a:gd name="connsiteX55" fmla="*/ 258166 w 840276"/>
              <a:gd name="connsiteY55" fmla="*/ 75684 h 980418"/>
              <a:gd name="connsiteX56" fmla="*/ 338739 w 840276"/>
              <a:gd name="connsiteY56" fmla="*/ 0 h 980418"/>
              <a:gd name="connsiteX57" fmla="*/ 404042 w 840276"/>
              <a:gd name="connsiteY57" fmla="*/ 0 h 980418"/>
              <a:gd name="connsiteX58" fmla="*/ 412115 w 840276"/>
              <a:gd name="connsiteY58" fmla="*/ 8985 h 980418"/>
              <a:gd name="connsiteX59" fmla="*/ 464223 w 840276"/>
              <a:gd name="connsiteY59" fmla="*/ 75684 h 980418"/>
              <a:gd name="connsiteX60" fmla="*/ 473920 w 840276"/>
              <a:gd name="connsiteY60" fmla="*/ 90238 h 980418"/>
              <a:gd name="connsiteX61" fmla="*/ 460601 w 840276"/>
              <a:gd name="connsiteY61" fmla="*/ 119292 h 980418"/>
              <a:gd name="connsiteX62" fmla="*/ 426680 w 840276"/>
              <a:gd name="connsiteY62" fmla="*/ 108390 h 980418"/>
              <a:gd name="connsiteX63" fmla="*/ 392720 w 840276"/>
              <a:gd name="connsiteY63" fmla="*/ 63547 h 980418"/>
              <a:gd name="connsiteX64" fmla="*/ 362421 w 840276"/>
              <a:gd name="connsiteY64" fmla="*/ 28372 h 980418"/>
              <a:gd name="connsiteX65" fmla="*/ 345441 w 840276"/>
              <a:gd name="connsiteY65" fmla="*/ 7803 h 980418"/>
              <a:gd name="connsiteX66" fmla="*/ 8615 w 840276"/>
              <a:gd name="connsiteY66" fmla="*/ 0 h 980418"/>
              <a:gd name="connsiteX67" fmla="*/ 65731 w 840276"/>
              <a:gd name="connsiteY67" fmla="*/ 0 h 980418"/>
              <a:gd name="connsiteX68" fmla="*/ 60598 w 840276"/>
              <a:gd name="connsiteY68" fmla="*/ 11401 h 980418"/>
              <a:gd name="connsiteX69" fmla="*/ 59391 w 840276"/>
              <a:gd name="connsiteY69" fmla="*/ 105973 h 980418"/>
              <a:gd name="connsiteX70" fmla="*/ 71503 w 840276"/>
              <a:gd name="connsiteY70" fmla="*/ 113223 h 980418"/>
              <a:gd name="connsiteX71" fmla="*/ 96973 w 840276"/>
              <a:gd name="connsiteY71" fmla="*/ 101140 h 980418"/>
              <a:gd name="connsiteX72" fmla="*/ 225452 w 840276"/>
              <a:gd name="connsiteY72" fmla="*/ 34440 h 980418"/>
              <a:gd name="connsiteX73" fmla="*/ 246054 w 840276"/>
              <a:gd name="connsiteY73" fmla="*/ 25955 h 980418"/>
              <a:gd name="connsiteX74" fmla="*/ 249715 w 840276"/>
              <a:gd name="connsiteY74" fmla="*/ 10220 h 980418"/>
              <a:gd name="connsiteX75" fmla="*/ 237531 w 840276"/>
              <a:gd name="connsiteY75" fmla="*/ 0 h 980418"/>
              <a:gd name="connsiteX76" fmla="*/ 302311 w 840276"/>
              <a:gd name="connsiteY76" fmla="*/ 0 h 980418"/>
              <a:gd name="connsiteX77" fmla="*/ 307859 w 840276"/>
              <a:gd name="connsiteY77" fmla="*/ 5386 h 980418"/>
              <a:gd name="connsiteX78" fmla="*/ 351517 w 840276"/>
              <a:gd name="connsiteY78" fmla="*/ 42925 h 980418"/>
              <a:gd name="connsiteX79" fmla="*/ 379401 w 840276"/>
              <a:gd name="connsiteY79" fmla="*/ 74449 h 980418"/>
              <a:gd name="connsiteX80" fmla="*/ 396381 w 840276"/>
              <a:gd name="connsiteY80" fmla="*/ 95071 h 980418"/>
              <a:gd name="connsiteX81" fmla="*/ 471505 w 840276"/>
              <a:gd name="connsiteY81" fmla="*/ 199310 h 980418"/>
              <a:gd name="connsiteX82" fmla="*/ 515163 w 840276"/>
              <a:gd name="connsiteY82" fmla="*/ 265956 h 980418"/>
              <a:gd name="connsiteX83" fmla="*/ 573346 w 840276"/>
              <a:gd name="connsiteY83" fmla="*/ 342322 h 980418"/>
              <a:gd name="connsiteX84" fmla="*/ 602438 w 840276"/>
              <a:gd name="connsiteY84" fmla="*/ 387165 h 980418"/>
              <a:gd name="connsiteX85" fmla="*/ 647263 w 840276"/>
              <a:gd name="connsiteY85" fmla="*/ 476903 h 980418"/>
              <a:gd name="connsiteX86" fmla="*/ 661829 w 840276"/>
              <a:gd name="connsiteY86" fmla="*/ 519329 h 980418"/>
              <a:gd name="connsiteX87" fmla="*/ 686053 w 840276"/>
              <a:gd name="connsiteY87" fmla="*/ 560519 h 980418"/>
              <a:gd name="connsiteX88" fmla="*/ 696957 w 840276"/>
              <a:gd name="connsiteY88" fmla="*/ 577490 h 980418"/>
              <a:gd name="connsiteX89" fmla="*/ 749104 w 840276"/>
              <a:gd name="connsiteY89" fmla="*/ 642954 h 980418"/>
              <a:gd name="connsiteX90" fmla="*/ 756348 w 840276"/>
              <a:gd name="connsiteY90" fmla="*/ 684145 h 980418"/>
              <a:gd name="connsiteX91" fmla="*/ 746651 w 840276"/>
              <a:gd name="connsiteY91" fmla="*/ 718086 h 980418"/>
              <a:gd name="connsiteX92" fmla="*/ 764838 w 840276"/>
              <a:gd name="connsiteY92" fmla="*/ 834461 h 980418"/>
              <a:gd name="connsiteX93" fmla="*/ 796344 w 840276"/>
              <a:gd name="connsiteY93" fmla="*/ 865985 h 980418"/>
              <a:gd name="connsiteX94" fmla="*/ 825436 w 840276"/>
              <a:gd name="connsiteY94" fmla="*/ 881720 h 980418"/>
              <a:gd name="connsiteX95" fmla="*/ 840002 w 840276"/>
              <a:gd name="connsiteY95" fmla="*/ 924146 h 980418"/>
              <a:gd name="connsiteX96" fmla="*/ 809702 w 840276"/>
              <a:gd name="connsiteY96" fmla="*/ 973822 h 980418"/>
              <a:gd name="connsiteX97" fmla="*/ 797591 w 840276"/>
              <a:gd name="connsiteY97" fmla="*/ 979890 h 980418"/>
              <a:gd name="connsiteX98" fmla="*/ 740614 w 840276"/>
              <a:gd name="connsiteY98" fmla="*/ 947185 h 980418"/>
              <a:gd name="connsiteX99" fmla="*/ 695750 w 840276"/>
              <a:gd name="connsiteY99" fmla="*/ 874470 h 980418"/>
              <a:gd name="connsiteX100" fmla="*/ 650925 w 840276"/>
              <a:gd name="connsiteY100" fmla="*/ 849015 h 980418"/>
              <a:gd name="connsiteX101" fmla="*/ 578176 w 840276"/>
              <a:gd name="connsiteY101" fmla="*/ 841711 h 980418"/>
              <a:gd name="connsiteX102" fmla="*/ 556366 w 840276"/>
              <a:gd name="connsiteY102" fmla="*/ 838113 h 980418"/>
              <a:gd name="connsiteX103" fmla="*/ 526067 w 840276"/>
              <a:gd name="connsiteY103" fmla="*/ 824741 h 980418"/>
              <a:gd name="connsiteX104" fmla="*/ 504258 w 840276"/>
              <a:gd name="connsiteY104" fmla="*/ 805354 h 980418"/>
              <a:gd name="connsiteX105" fmla="*/ 487278 w 840276"/>
              <a:gd name="connsiteY105" fmla="*/ 787202 h 980418"/>
              <a:gd name="connsiteX106" fmla="*/ 463016 w 840276"/>
              <a:gd name="connsiteY106" fmla="*/ 767761 h 980418"/>
              <a:gd name="connsiteX107" fmla="*/ 453318 w 840276"/>
              <a:gd name="connsiteY107" fmla="*/ 759276 h 980418"/>
              <a:gd name="connsiteX108" fmla="*/ 418190 w 840276"/>
              <a:gd name="connsiteY108" fmla="*/ 732639 h 980418"/>
              <a:gd name="connsiteX109" fmla="*/ 355138 w 840276"/>
              <a:gd name="connsiteY109" fmla="*/ 676895 h 980418"/>
              <a:gd name="connsiteX110" fmla="*/ 242432 w 840276"/>
              <a:gd name="connsiteY110" fmla="*/ 556868 h 980418"/>
              <a:gd name="connsiteX111" fmla="*/ 236356 w 840276"/>
              <a:gd name="connsiteY111" fmla="*/ 549618 h 980418"/>
              <a:gd name="connsiteX112" fmla="*/ 133347 w 840276"/>
              <a:gd name="connsiteY112" fmla="*/ 410203 h 980418"/>
              <a:gd name="connsiteX113" fmla="*/ 95766 w 840276"/>
              <a:gd name="connsiteY113" fmla="*/ 337489 h 980418"/>
              <a:gd name="connsiteX114" fmla="*/ 71503 w 840276"/>
              <a:gd name="connsiteY114" fmla="*/ 292646 h 980418"/>
              <a:gd name="connsiteX115" fmla="*/ 63013 w 840276"/>
              <a:gd name="connsiteY115" fmla="*/ 276858 h 980418"/>
              <a:gd name="connsiteX116" fmla="*/ 30299 w 840276"/>
              <a:gd name="connsiteY116" fmla="*/ 189590 h 980418"/>
              <a:gd name="connsiteX117" fmla="*/ 21809 w 840276"/>
              <a:gd name="connsiteY117" fmla="*/ 173854 h 980418"/>
              <a:gd name="connsiteX118" fmla="*/ 1208 w 840276"/>
              <a:gd name="connsiteY118" fmla="*/ 125360 h 980418"/>
              <a:gd name="connsiteX119" fmla="*/ 0 w 840276"/>
              <a:gd name="connsiteY119" fmla="*/ 53827 h 980418"/>
              <a:gd name="connsiteX120" fmla="*/ 4547 w 840276"/>
              <a:gd name="connsiteY120" fmla="*/ 22780 h 98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840276" h="980418">
                <a:moveTo>
                  <a:pt x="663635" y="600220"/>
                </a:moveTo>
                <a:cubicBezTo>
                  <a:pt x="659093" y="599307"/>
                  <a:pt x="653943" y="601119"/>
                  <a:pt x="647263" y="605362"/>
                </a:cubicBezTo>
                <a:cubicBezTo>
                  <a:pt x="623040" y="619916"/>
                  <a:pt x="598777" y="635651"/>
                  <a:pt x="575761" y="650204"/>
                </a:cubicBezTo>
                <a:cubicBezTo>
                  <a:pt x="551498" y="665993"/>
                  <a:pt x="532104" y="688978"/>
                  <a:pt x="513955" y="710836"/>
                </a:cubicBezTo>
                <a:cubicBezTo>
                  <a:pt x="511502" y="714434"/>
                  <a:pt x="509087" y="718086"/>
                  <a:pt x="507880" y="722919"/>
                </a:cubicBezTo>
                <a:cubicBezTo>
                  <a:pt x="500597" y="739889"/>
                  <a:pt x="504258" y="753261"/>
                  <a:pt x="518785" y="764163"/>
                </a:cubicBezTo>
                <a:cubicBezTo>
                  <a:pt x="528482" y="771413"/>
                  <a:pt x="538179" y="778717"/>
                  <a:pt x="546669" y="785967"/>
                </a:cubicBezTo>
                <a:cubicBezTo>
                  <a:pt x="553952" y="792035"/>
                  <a:pt x="562403" y="794452"/>
                  <a:pt x="570893" y="794452"/>
                </a:cubicBezTo>
                <a:cubicBezTo>
                  <a:pt x="578176" y="795687"/>
                  <a:pt x="585458" y="795687"/>
                  <a:pt x="592741" y="795687"/>
                </a:cubicBezTo>
                <a:cubicBezTo>
                  <a:pt x="620586" y="795687"/>
                  <a:pt x="647263" y="795687"/>
                  <a:pt x="672734" y="810187"/>
                </a:cubicBezTo>
                <a:cubicBezTo>
                  <a:pt x="675148" y="811422"/>
                  <a:pt x="677563" y="812657"/>
                  <a:pt x="678770" y="812657"/>
                </a:cubicBezTo>
                <a:cubicBezTo>
                  <a:pt x="681224" y="811422"/>
                  <a:pt x="683638" y="809006"/>
                  <a:pt x="683638" y="806589"/>
                </a:cubicBezTo>
                <a:cubicBezTo>
                  <a:pt x="683638" y="802937"/>
                  <a:pt x="681224" y="799285"/>
                  <a:pt x="678770" y="796869"/>
                </a:cubicBezTo>
                <a:cubicBezTo>
                  <a:pt x="669073" y="781133"/>
                  <a:pt x="660622" y="764163"/>
                  <a:pt x="648471" y="750791"/>
                </a:cubicBezTo>
                <a:cubicBezTo>
                  <a:pt x="636359" y="736291"/>
                  <a:pt x="630284" y="716850"/>
                  <a:pt x="609682" y="708365"/>
                </a:cubicBezTo>
                <a:cubicBezTo>
                  <a:pt x="608475" y="708365"/>
                  <a:pt x="607267" y="705949"/>
                  <a:pt x="607267" y="704767"/>
                </a:cubicBezTo>
                <a:cubicBezTo>
                  <a:pt x="608475" y="703532"/>
                  <a:pt x="609682" y="699934"/>
                  <a:pt x="610889" y="699934"/>
                </a:cubicBezTo>
                <a:cubicBezTo>
                  <a:pt x="621833" y="699934"/>
                  <a:pt x="629076" y="693865"/>
                  <a:pt x="633944" y="685380"/>
                </a:cubicBezTo>
                <a:cubicBezTo>
                  <a:pt x="635152" y="682963"/>
                  <a:pt x="639981" y="681728"/>
                  <a:pt x="642434" y="680493"/>
                </a:cubicBezTo>
                <a:cubicBezTo>
                  <a:pt x="643642" y="684145"/>
                  <a:pt x="646056" y="686562"/>
                  <a:pt x="647263" y="690213"/>
                </a:cubicBezTo>
                <a:cubicBezTo>
                  <a:pt x="648471" y="692630"/>
                  <a:pt x="647263" y="695047"/>
                  <a:pt x="647263" y="696282"/>
                </a:cubicBezTo>
                <a:cubicBezTo>
                  <a:pt x="644849" y="708365"/>
                  <a:pt x="649678" y="716850"/>
                  <a:pt x="658168" y="725336"/>
                </a:cubicBezTo>
                <a:cubicBezTo>
                  <a:pt x="666658" y="733821"/>
                  <a:pt x="672734" y="743541"/>
                  <a:pt x="678770" y="753261"/>
                </a:cubicBezTo>
                <a:cubicBezTo>
                  <a:pt x="684845" y="762928"/>
                  <a:pt x="690921" y="773830"/>
                  <a:pt x="696957" y="783550"/>
                </a:cubicBezTo>
                <a:cubicBezTo>
                  <a:pt x="698165" y="785967"/>
                  <a:pt x="701825" y="787202"/>
                  <a:pt x="704240" y="788383"/>
                </a:cubicBezTo>
                <a:cubicBezTo>
                  <a:pt x="705447" y="785967"/>
                  <a:pt x="706654" y="783550"/>
                  <a:pt x="706654" y="781133"/>
                </a:cubicBezTo>
                <a:cubicBezTo>
                  <a:pt x="698165" y="747193"/>
                  <a:pt x="701825" y="712017"/>
                  <a:pt x="705447" y="676895"/>
                </a:cubicBezTo>
                <a:cubicBezTo>
                  <a:pt x="706654" y="670826"/>
                  <a:pt x="705447" y="663523"/>
                  <a:pt x="703033" y="657508"/>
                </a:cubicBezTo>
                <a:cubicBezTo>
                  <a:pt x="694543" y="641719"/>
                  <a:pt x="686053" y="625984"/>
                  <a:pt x="676355" y="611430"/>
                </a:cubicBezTo>
                <a:cubicBezTo>
                  <a:pt x="672110" y="604771"/>
                  <a:pt x="668177" y="601133"/>
                  <a:pt x="663635" y="600220"/>
                </a:cubicBezTo>
                <a:close/>
                <a:moveTo>
                  <a:pt x="258166" y="75684"/>
                </a:moveTo>
                <a:cubicBezTo>
                  <a:pt x="254544" y="78101"/>
                  <a:pt x="252129" y="78101"/>
                  <a:pt x="244846" y="78101"/>
                </a:cubicBezTo>
                <a:cubicBezTo>
                  <a:pt x="236356" y="80518"/>
                  <a:pt x="223037" y="82934"/>
                  <a:pt x="210926" y="87768"/>
                </a:cubicBezTo>
                <a:cubicBezTo>
                  <a:pt x="181834" y="99905"/>
                  <a:pt x="156364" y="118110"/>
                  <a:pt x="132140" y="137497"/>
                </a:cubicBezTo>
                <a:cubicBezTo>
                  <a:pt x="116368" y="149580"/>
                  <a:pt x="100595" y="162953"/>
                  <a:pt x="84861" y="175036"/>
                </a:cubicBezTo>
                <a:cubicBezTo>
                  <a:pt x="77578" y="181104"/>
                  <a:pt x="75164" y="189590"/>
                  <a:pt x="77578" y="199310"/>
                </a:cubicBezTo>
                <a:cubicBezTo>
                  <a:pt x="78786" y="204143"/>
                  <a:pt x="79993" y="207795"/>
                  <a:pt x="81200" y="211447"/>
                </a:cubicBezTo>
                <a:cubicBezTo>
                  <a:pt x="99388" y="244152"/>
                  <a:pt x="107878" y="280510"/>
                  <a:pt x="128479" y="312033"/>
                </a:cubicBezTo>
                <a:cubicBezTo>
                  <a:pt x="149081" y="343557"/>
                  <a:pt x="166061" y="377498"/>
                  <a:pt x="185456" y="410203"/>
                </a:cubicBezTo>
                <a:cubicBezTo>
                  <a:pt x="201228" y="434477"/>
                  <a:pt x="218169" y="458698"/>
                  <a:pt x="235149" y="481737"/>
                </a:cubicBezTo>
                <a:cubicBezTo>
                  <a:pt x="238771" y="486570"/>
                  <a:pt x="242432" y="491403"/>
                  <a:pt x="246054" y="496290"/>
                </a:cubicBezTo>
                <a:cubicBezTo>
                  <a:pt x="286050" y="543549"/>
                  <a:pt x="323632" y="592044"/>
                  <a:pt x="368496" y="634469"/>
                </a:cubicBezTo>
                <a:cubicBezTo>
                  <a:pt x="391513" y="656273"/>
                  <a:pt x="415736" y="674478"/>
                  <a:pt x="438792" y="696282"/>
                </a:cubicBezTo>
                <a:cubicBezTo>
                  <a:pt x="453318" y="710836"/>
                  <a:pt x="460601" y="708365"/>
                  <a:pt x="473920" y="693865"/>
                </a:cubicBezTo>
                <a:cubicBezTo>
                  <a:pt x="476374" y="691395"/>
                  <a:pt x="477581" y="688978"/>
                  <a:pt x="479995" y="686562"/>
                </a:cubicBezTo>
                <a:cubicBezTo>
                  <a:pt x="501805" y="661106"/>
                  <a:pt x="523653" y="636886"/>
                  <a:pt x="550291" y="615082"/>
                </a:cubicBezTo>
                <a:cubicBezTo>
                  <a:pt x="569685" y="599293"/>
                  <a:pt x="590287" y="584740"/>
                  <a:pt x="613343" y="573838"/>
                </a:cubicBezTo>
                <a:cubicBezTo>
                  <a:pt x="633944" y="564171"/>
                  <a:pt x="636359" y="556868"/>
                  <a:pt x="629076" y="533829"/>
                </a:cubicBezTo>
                <a:cubicBezTo>
                  <a:pt x="621833" y="513260"/>
                  <a:pt x="614550" y="491403"/>
                  <a:pt x="603645" y="472016"/>
                </a:cubicBezTo>
                <a:cubicBezTo>
                  <a:pt x="591494" y="452629"/>
                  <a:pt x="581797" y="432007"/>
                  <a:pt x="569685" y="411439"/>
                </a:cubicBezTo>
                <a:cubicBezTo>
                  <a:pt x="558781" y="392052"/>
                  <a:pt x="547876" y="370194"/>
                  <a:pt x="533350" y="352043"/>
                </a:cubicBezTo>
                <a:cubicBezTo>
                  <a:pt x="506673" y="318102"/>
                  <a:pt x="486071" y="279328"/>
                  <a:pt x="455772" y="248986"/>
                </a:cubicBezTo>
                <a:cubicBezTo>
                  <a:pt x="453318" y="246569"/>
                  <a:pt x="452111" y="242917"/>
                  <a:pt x="449696" y="239319"/>
                </a:cubicBezTo>
                <a:cubicBezTo>
                  <a:pt x="443621" y="230834"/>
                  <a:pt x="437585" y="222349"/>
                  <a:pt x="430302" y="215045"/>
                </a:cubicBezTo>
                <a:cubicBezTo>
                  <a:pt x="396381" y="179923"/>
                  <a:pt x="362421" y="145982"/>
                  <a:pt x="328500" y="112042"/>
                </a:cubicBezTo>
                <a:cubicBezTo>
                  <a:pt x="309105" y="92655"/>
                  <a:pt x="283636" y="84170"/>
                  <a:pt x="258166" y="75684"/>
                </a:cubicBezTo>
                <a:close/>
                <a:moveTo>
                  <a:pt x="338739" y="0"/>
                </a:moveTo>
                <a:lnTo>
                  <a:pt x="404042" y="0"/>
                </a:lnTo>
                <a:lnTo>
                  <a:pt x="412115" y="8985"/>
                </a:lnTo>
                <a:cubicBezTo>
                  <a:pt x="427887" y="32023"/>
                  <a:pt x="447282" y="52646"/>
                  <a:pt x="464223" y="75684"/>
                </a:cubicBezTo>
                <a:cubicBezTo>
                  <a:pt x="467884" y="80518"/>
                  <a:pt x="471505" y="85351"/>
                  <a:pt x="473920" y="90238"/>
                </a:cubicBezTo>
                <a:cubicBezTo>
                  <a:pt x="481203" y="103557"/>
                  <a:pt x="475166" y="115693"/>
                  <a:pt x="460601" y="119292"/>
                </a:cubicBezTo>
                <a:cubicBezTo>
                  <a:pt x="447282" y="121708"/>
                  <a:pt x="435131" y="120527"/>
                  <a:pt x="426680" y="108390"/>
                </a:cubicBezTo>
                <a:cubicBezTo>
                  <a:pt x="415776" y="93836"/>
                  <a:pt x="403625" y="79282"/>
                  <a:pt x="392720" y="63547"/>
                </a:cubicBezTo>
                <a:cubicBezTo>
                  <a:pt x="384230" y="50229"/>
                  <a:pt x="374533" y="38092"/>
                  <a:pt x="362421" y="28372"/>
                </a:cubicBezTo>
                <a:cubicBezTo>
                  <a:pt x="355138" y="22357"/>
                  <a:pt x="350309" y="15053"/>
                  <a:pt x="345441" y="7803"/>
                </a:cubicBezTo>
                <a:close/>
                <a:moveTo>
                  <a:pt x="8615" y="0"/>
                </a:moveTo>
                <a:lnTo>
                  <a:pt x="65731" y="0"/>
                </a:lnTo>
                <a:lnTo>
                  <a:pt x="60598" y="11401"/>
                </a:lnTo>
                <a:cubicBezTo>
                  <a:pt x="48487" y="42925"/>
                  <a:pt x="56977" y="74449"/>
                  <a:pt x="59391" y="105973"/>
                </a:cubicBezTo>
                <a:cubicBezTo>
                  <a:pt x="59391" y="112042"/>
                  <a:pt x="65467" y="114458"/>
                  <a:pt x="71503" y="113223"/>
                </a:cubicBezTo>
                <a:cubicBezTo>
                  <a:pt x="79993" y="109625"/>
                  <a:pt x="89690" y="105973"/>
                  <a:pt x="96973" y="101140"/>
                </a:cubicBezTo>
                <a:cubicBezTo>
                  <a:pt x="136969" y="73268"/>
                  <a:pt x="178173" y="50229"/>
                  <a:pt x="225452" y="34440"/>
                </a:cubicBezTo>
                <a:cubicBezTo>
                  <a:pt x="232735" y="32023"/>
                  <a:pt x="238771" y="29607"/>
                  <a:pt x="246054" y="25955"/>
                </a:cubicBezTo>
                <a:cubicBezTo>
                  <a:pt x="253337" y="22357"/>
                  <a:pt x="254544" y="17470"/>
                  <a:pt x="249715" y="10220"/>
                </a:cubicBezTo>
                <a:lnTo>
                  <a:pt x="237531" y="0"/>
                </a:lnTo>
                <a:lnTo>
                  <a:pt x="302311" y="0"/>
                </a:lnTo>
                <a:lnTo>
                  <a:pt x="307859" y="5386"/>
                </a:lnTo>
                <a:cubicBezTo>
                  <a:pt x="321217" y="19886"/>
                  <a:pt x="336951" y="30842"/>
                  <a:pt x="351517" y="42925"/>
                </a:cubicBezTo>
                <a:cubicBezTo>
                  <a:pt x="362421" y="52646"/>
                  <a:pt x="372118" y="62312"/>
                  <a:pt x="379401" y="74449"/>
                </a:cubicBezTo>
                <a:cubicBezTo>
                  <a:pt x="384230" y="81753"/>
                  <a:pt x="390305" y="89003"/>
                  <a:pt x="396381" y="95071"/>
                </a:cubicBezTo>
                <a:cubicBezTo>
                  <a:pt x="425434" y="126595"/>
                  <a:pt x="448489" y="162953"/>
                  <a:pt x="471505" y="199310"/>
                </a:cubicBezTo>
                <a:cubicBezTo>
                  <a:pt x="478788" y="225947"/>
                  <a:pt x="500597" y="244152"/>
                  <a:pt x="515163" y="265956"/>
                </a:cubicBezTo>
                <a:cubicBezTo>
                  <a:pt x="532104" y="292646"/>
                  <a:pt x="553952" y="316867"/>
                  <a:pt x="573346" y="342322"/>
                </a:cubicBezTo>
                <a:cubicBezTo>
                  <a:pt x="584251" y="356876"/>
                  <a:pt x="593948" y="371430"/>
                  <a:pt x="602438" y="387165"/>
                </a:cubicBezTo>
                <a:cubicBezTo>
                  <a:pt x="618172" y="416272"/>
                  <a:pt x="633944" y="446561"/>
                  <a:pt x="647263" y="476903"/>
                </a:cubicBezTo>
                <a:cubicBezTo>
                  <a:pt x="653339" y="490222"/>
                  <a:pt x="656961" y="504775"/>
                  <a:pt x="661829" y="519329"/>
                </a:cubicBezTo>
                <a:cubicBezTo>
                  <a:pt x="666658" y="535064"/>
                  <a:pt x="672734" y="549618"/>
                  <a:pt x="686053" y="560519"/>
                </a:cubicBezTo>
                <a:cubicBezTo>
                  <a:pt x="690921" y="564171"/>
                  <a:pt x="693335" y="571421"/>
                  <a:pt x="696957" y="577490"/>
                </a:cubicBezTo>
                <a:cubicBezTo>
                  <a:pt x="710315" y="602945"/>
                  <a:pt x="724842" y="625984"/>
                  <a:pt x="749104" y="642954"/>
                </a:cubicBezTo>
                <a:cubicBezTo>
                  <a:pt x="763631" y="653856"/>
                  <a:pt x="766045" y="668410"/>
                  <a:pt x="756348" y="684145"/>
                </a:cubicBezTo>
                <a:cubicBezTo>
                  <a:pt x="750312" y="695047"/>
                  <a:pt x="747858" y="705949"/>
                  <a:pt x="746651" y="718086"/>
                </a:cubicBezTo>
                <a:cubicBezTo>
                  <a:pt x="745443" y="758095"/>
                  <a:pt x="751519" y="796869"/>
                  <a:pt x="764838" y="834461"/>
                </a:cubicBezTo>
                <a:cubicBezTo>
                  <a:pt x="770914" y="850196"/>
                  <a:pt x="780611" y="861098"/>
                  <a:pt x="796344" y="865985"/>
                </a:cubicBezTo>
                <a:cubicBezTo>
                  <a:pt x="807288" y="869583"/>
                  <a:pt x="816985" y="874470"/>
                  <a:pt x="825436" y="881720"/>
                </a:cubicBezTo>
                <a:cubicBezTo>
                  <a:pt x="838794" y="892622"/>
                  <a:pt x="841209" y="907176"/>
                  <a:pt x="840002" y="924146"/>
                </a:cubicBezTo>
                <a:cubicBezTo>
                  <a:pt x="837587" y="945950"/>
                  <a:pt x="824229" y="960503"/>
                  <a:pt x="809702" y="973822"/>
                </a:cubicBezTo>
                <a:cubicBezTo>
                  <a:pt x="807288" y="976292"/>
                  <a:pt x="802420" y="978709"/>
                  <a:pt x="797591" y="979890"/>
                </a:cubicBezTo>
                <a:cubicBezTo>
                  <a:pt x="775743" y="983542"/>
                  <a:pt x="747858" y="967807"/>
                  <a:pt x="740614" y="947185"/>
                </a:cubicBezTo>
                <a:cubicBezTo>
                  <a:pt x="730917" y="919313"/>
                  <a:pt x="717559" y="893857"/>
                  <a:pt x="695750" y="874470"/>
                </a:cubicBezTo>
                <a:cubicBezTo>
                  <a:pt x="682431" y="862333"/>
                  <a:pt x="667866" y="855083"/>
                  <a:pt x="650925" y="849015"/>
                </a:cubicBezTo>
                <a:cubicBezTo>
                  <a:pt x="626662" y="841711"/>
                  <a:pt x="603645" y="838113"/>
                  <a:pt x="578176" y="841711"/>
                </a:cubicBezTo>
                <a:cubicBezTo>
                  <a:pt x="570893" y="842946"/>
                  <a:pt x="563649" y="840530"/>
                  <a:pt x="556366" y="838113"/>
                </a:cubicBezTo>
                <a:cubicBezTo>
                  <a:pt x="545462" y="834461"/>
                  <a:pt x="535765" y="828393"/>
                  <a:pt x="526067" y="824741"/>
                </a:cubicBezTo>
                <a:cubicBezTo>
                  <a:pt x="516370" y="821143"/>
                  <a:pt x="510294" y="813839"/>
                  <a:pt x="504258" y="805354"/>
                </a:cubicBezTo>
                <a:cubicBezTo>
                  <a:pt x="499390" y="799285"/>
                  <a:pt x="493315" y="793217"/>
                  <a:pt x="487278" y="787202"/>
                </a:cubicBezTo>
                <a:cubicBezTo>
                  <a:pt x="479995" y="779898"/>
                  <a:pt x="471505" y="773830"/>
                  <a:pt x="463016" y="767761"/>
                </a:cubicBezTo>
                <a:cubicBezTo>
                  <a:pt x="459394" y="765345"/>
                  <a:pt x="456979" y="760511"/>
                  <a:pt x="453318" y="759276"/>
                </a:cubicBezTo>
                <a:cubicBezTo>
                  <a:pt x="439999" y="753261"/>
                  <a:pt x="430302" y="741124"/>
                  <a:pt x="418190" y="732639"/>
                </a:cubicBezTo>
                <a:cubicBezTo>
                  <a:pt x="395135" y="716850"/>
                  <a:pt x="375740" y="696282"/>
                  <a:pt x="355138" y="676895"/>
                </a:cubicBezTo>
                <a:cubicBezTo>
                  <a:pt x="315142" y="639303"/>
                  <a:pt x="272731" y="604127"/>
                  <a:pt x="242432" y="556868"/>
                </a:cubicBezTo>
                <a:cubicBezTo>
                  <a:pt x="241225" y="554451"/>
                  <a:pt x="238771" y="552034"/>
                  <a:pt x="236356" y="549618"/>
                </a:cubicBezTo>
                <a:cubicBezTo>
                  <a:pt x="195153" y="508373"/>
                  <a:pt x="162439" y="459933"/>
                  <a:pt x="133347" y="410203"/>
                </a:cubicBezTo>
                <a:cubicBezTo>
                  <a:pt x="118782" y="387165"/>
                  <a:pt x="107878" y="361709"/>
                  <a:pt x="95766" y="337489"/>
                </a:cubicBezTo>
                <a:cubicBezTo>
                  <a:pt x="87276" y="322935"/>
                  <a:pt x="78786" y="307200"/>
                  <a:pt x="71503" y="292646"/>
                </a:cubicBezTo>
                <a:cubicBezTo>
                  <a:pt x="69088" y="287813"/>
                  <a:pt x="65467" y="281745"/>
                  <a:pt x="63013" y="276858"/>
                </a:cubicBezTo>
                <a:cubicBezTo>
                  <a:pt x="52108" y="247804"/>
                  <a:pt x="41204" y="218697"/>
                  <a:pt x="30299" y="189590"/>
                </a:cubicBezTo>
                <a:cubicBezTo>
                  <a:pt x="27885" y="184756"/>
                  <a:pt x="25470" y="178688"/>
                  <a:pt x="21809" y="173854"/>
                </a:cubicBezTo>
                <a:cubicBezTo>
                  <a:pt x="9697" y="160536"/>
                  <a:pt x="3622" y="143566"/>
                  <a:pt x="1208" y="125360"/>
                </a:cubicBezTo>
                <a:cubicBezTo>
                  <a:pt x="2415" y="103557"/>
                  <a:pt x="1208" y="81753"/>
                  <a:pt x="0" y="53827"/>
                </a:cubicBezTo>
                <a:cubicBezTo>
                  <a:pt x="1208" y="44751"/>
                  <a:pt x="2726" y="34145"/>
                  <a:pt x="4547" y="22780"/>
                </a:cubicBezTo>
                <a:close/>
              </a:path>
            </a:pathLst>
          </a:custGeom>
          <a:solidFill>
            <a:schemeClr val="accent3"/>
          </a:solidFill>
          <a:ln w="12700">
            <a:miter lim="400000"/>
          </a:ln>
        </p:spPr>
        <p:txBody>
          <a:bodyPr wrap="square" lIns="38100" tIns="38100" rIns="38100" bIns="38100" anchor="ctr">
            <a:noAutofit/>
          </a:bodyPr>
          <a:lstStyle/>
          <a:p>
            <a:pPr>
              <a:defRPr sz="3000">
                <a:solidFill>
                  <a:srgbClr val="FFFFFF"/>
                </a:solidFill>
              </a:defRPr>
            </a:pPr>
            <a:endParaRPr sz="3000"/>
          </a:p>
        </p:txBody>
      </p:sp>
      <p:sp>
        <p:nvSpPr>
          <p:cNvPr id="234" name="Freeform 233">
            <a:extLst>
              <a:ext uri="{FF2B5EF4-FFF2-40B4-BE49-F238E27FC236}">
                <a16:creationId xmlns:a16="http://schemas.microsoft.com/office/drawing/2014/main" id="{809FD6CB-F23C-EE4B-8EC3-A8F6DC6A380F}"/>
              </a:ext>
            </a:extLst>
          </p:cNvPr>
          <p:cNvSpPr/>
          <p:nvPr userDrawn="1"/>
        </p:nvSpPr>
        <p:spPr>
          <a:xfrm>
            <a:off x="4450007" y="0"/>
            <a:ext cx="606184" cy="839381"/>
          </a:xfrm>
          <a:custGeom>
            <a:avLst/>
            <a:gdLst>
              <a:gd name="connsiteX0" fmla="*/ 206023 w 606184"/>
              <a:gd name="connsiteY0" fmla="*/ 279378 h 839381"/>
              <a:gd name="connsiteX1" fmla="*/ 193914 w 606184"/>
              <a:gd name="connsiteY1" fmla="*/ 287886 h 839381"/>
              <a:gd name="connsiteX2" fmla="*/ 192701 w 606184"/>
              <a:gd name="connsiteY2" fmla="*/ 296354 h 839381"/>
              <a:gd name="connsiteX3" fmla="*/ 195128 w 606184"/>
              <a:gd name="connsiteY3" fmla="*/ 329090 h 839381"/>
              <a:gd name="connsiteX4" fmla="*/ 195128 w 606184"/>
              <a:gd name="connsiteY4" fmla="*/ 451528 h 839381"/>
              <a:gd name="connsiteX5" fmla="*/ 182991 w 606184"/>
              <a:gd name="connsiteY5" fmla="*/ 480618 h 839381"/>
              <a:gd name="connsiteX6" fmla="*/ 174523 w 606184"/>
              <a:gd name="connsiteY6" fmla="*/ 449097 h 839381"/>
              <a:gd name="connsiteX7" fmla="*/ 169668 w 606184"/>
              <a:gd name="connsiteY7" fmla="*/ 339989 h 839381"/>
              <a:gd name="connsiteX8" fmla="*/ 169668 w 606184"/>
              <a:gd name="connsiteY8" fmla="*/ 329090 h 839381"/>
              <a:gd name="connsiteX9" fmla="*/ 162385 w 606184"/>
              <a:gd name="connsiteY9" fmla="*/ 314545 h 839381"/>
              <a:gd name="connsiteX10" fmla="*/ 145421 w 606184"/>
              <a:gd name="connsiteY10" fmla="*/ 319407 h 839381"/>
              <a:gd name="connsiteX11" fmla="*/ 139352 w 606184"/>
              <a:gd name="connsiteY11" fmla="*/ 336383 h 839381"/>
              <a:gd name="connsiteX12" fmla="*/ 146635 w 606184"/>
              <a:gd name="connsiteY12" fmla="*/ 377587 h 839381"/>
              <a:gd name="connsiteX13" fmla="*/ 146635 w 606184"/>
              <a:gd name="connsiteY13" fmla="*/ 502415 h 839381"/>
              <a:gd name="connsiteX14" fmla="*/ 141780 w 606184"/>
              <a:gd name="connsiteY14" fmla="*/ 520606 h 839381"/>
              <a:gd name="connsiteX15" fmla="*/ 130885 w 606184"/>
              <a:gd name="connsiteY15" fmla="*/ 503630 h 839381"/>
              <a:gd name="connsiteX16" fmla="*/ 119961 w 606184"/>
              <a:gd name="connsiteY16" fmla="*/ 423653 h 839381"/>
              <a:gd name="connsiteX17" fmla="*/ 112707 w 606184"/>
              <a:gd name="connsiteY17" fmla="*/ 372725 h 839381"/>
              <a:gd name="connsiteX18" fmla="*/ 100570 w 606184"/>
              <a:gd name="connsiteY18" fmla="*/ 358180 h 839381"/>
              <a:gd name="connsiteX19" fmla="*/ 94501 w 606184"/>
              <a:gd name="connsiteY19" fmla="*/ 375156 h 839381"/>
              <a:gd name="connsiteX20" fmla="*/ 99355 w 606184"/>
              <a:gd name="connsiteY20" fmla="*/ 450312 h 839381"/>
              <a:gd name="connsiteX21" fmla="*/ 98142 w 606184"/>
              <a:gd name="connsiteY21" fmla="*/ 508492 h 839381"/>
              <a:gd name="connsiteX22" fmla="*/ 92073 w 606184"/>
              <a:gd name="connsiteY22" fmla="*/ 526643 h 839381"/>
              <a:gd name="connsiteX23" fmla="*/ 84819 w 606184"/>
              <a:gd name="connsiteY23" fmla="*/ 525468 h 839381"/>
              <a:gd name="connsiteX24" fmla="*/ 82391 w 606184"/>
              <a:gd name="connsiteY24" fmla="*/ 516960 h 839381"/>
              <a:gd name="connsiteX25" fmla="*/ 72681 w 606184"/>
              <a:gd name="connsiteY25" fmla="*/ 444235 h 839381"/>
              <a:gd name="connsiteX26" fmla="*/ 63000 w 606184"/>
              <a:gd name="connsiteY26" fmla="*/ 395738 h 839381"/>
              <a:gd name="connsiteX27" fmla="*/ 55717 w 606184"/>
              <a:gd name="connsiteY27" fmla="*/ 388486 h 839381"/>
              <a:gd name="connsiteX28" fmla="*/ 44822 w 606184"/>
              <a:gd name="connsiteY28" fmla="*/ 394522 h 839381"/>
              <a:gd name="connsiteX29" fmla="*/ 42394 w 606184"/>
              <a:gd name="connsiteY29" fmla="*/ 405462 h 839381"/>
              <a:gd name="connsiteX30" fmla="*/ 44822 w 606184"/>
              <a:gd name="connsiteY30" fmla="*/ 421222 h 839381"/>
              <a:gd name="connsiteX31" fmla="*/ 54504 w 606184"/>
              <a:gd name="connsiteY31" fmla="*/ 493947 h 839381"/>
              <a:gd name="connsiteX32" fmla="*/ 56931 w 606184"/>
              <a:gd name="connsiteY32" fmla="*/ 533936 h 839381"/>
              <a:gd name="connsiteX33" fmla="*/ 58145 w 606184"/>
              <a:gd name="connsiteY33" fmla="*/ 549696 h 839381"/>
              <a:gd name="connsiteX34" fmla="*/ 64214 w 606184"/>
              <a:gd name="connsiteY34" fmla="*/ 658764 h 839381"/>
              <a:gd name="connsiteX35" fmla="*/ 66641 w 606184"/>
              <a:gd name="connsiteY35" fmla="*/ 667272 h 839381"/>
              <a:gd name="connsiteX36" fmla="*/ 73895 w 606184"/>
              <a:gd name="connsiteY36" fmla="*/ 668487 h 839381"/>
              <a:gd name="connsiteX37" fmla="*/ 81178 w 606184"/>
              <a:gd name="connsiteY37" fmla="*/ 657548 h 839381"/>
              <a:gd name="connsiteX38" fmla="*/ 90888 w 606184"/>
              <a:gd name="connsiteY38" fmla="*/ 640613 h 839381"/>
              <a:gd name="connsiteX39" fmla="*/ 151490 w 606184"/>
              <a:gd name="connsiteY39" fmla="*/ 555733 h 839381"/>
              <a:gd name="connsiteX40" fmla="*/ 155131 w 606184"/>
              <a:gd name="connsiteY40" fmla="*/ 549696 h 839381"/>
              <a:gd name="connsiteX41" fmla="*/ 172095 w 606184"/>
              <a:gd name="connsiteY41" fmla="*/ 525468 h 839381"/>
              <a:gd name="connsiteX42" fmla="*/ 202383 w 606184"/>
              <a:gd name="connsiteY42" fmla="*/ 490301 h 839381"/>
              <a:gd name="connsiteX43" fmla="*/ 220560 w 606184"/>
              <a:gd name="connsiteY43" fmla="*/ 441804 h 839381"/>
              <a:gd name="connsiteX44" fmla="*/ 219346 w 606184"/>
              <a:gd name="connsiteY44" fmla="*/ 384839 h 839381"/>
              <a:gd name="connsiteX45" fmla="*/ 219346 w 606184"/>
              <a:gd name="connsiteY45" fmla="*/ 326659 h 839381"/>
              <a:gd name="connsiteX46" fmla="*/ 214520 w 606184"/>
              <a:gd name="connsiteY46" fmla="*/ 289101 h 839381"/>
              <a:gd name="connsiteX47" fmla="*/ 206023 w 606184"/>
              <a:gd name="connsiteY47" fmla="*/ 279378 h 839381"/>
              <a:gd name="connsiteX48" fmla="*/ 258158 w 606184"/>
              <a:gd name="connsiteY48" fmla="*/ 245466 h 839381"/>
              <a:gd name="connsiteX49" fmla="*/ 249662 w 606184"/>
              <a:gd name="connsiteY49" fmla="*/ 251503 h 839381"/>
              <a:gd name="connsiteX50" fmla="*/ 248448 w 606184"/>
              <a:gd name="connsiteY50" fmla="*/ 280593 h 839381"/>
              <a:gd name="connsiteX51" fmla="*/ 244807 w 606184"/>
              <a:gd name="connsiteY51" fmla="*/ 406677 h 839381"/>
              <a:gd name="connsiteX52" fmla="*/ 243593 w 606184"/>
              <a:gd name="connsiteY52" fmla="*/ 420007 h 839381"/>
              <a:gd name="connsiteX53" fmla="*/ 247234 w 606184"/>
              <a:gd name="connsiteY53" fmla="*/ 424828 h 839381"/>
              <a:gd name="connsiteX54" fmla="*/ 253303 w 606184"/>
              <a:gd name="connsiteY54" fmla="*/ 423653 h 839381"/>
              <a:gd name="connsiteX55" fmla="*/ 266626 w 606184"/>
              <a:gd name="connsiteY55" fmla="*/ 392132 h 839381"/>
              <a:gd name="connsiteX56" fmla="*/ 262984 w 606184"/>
              <a:gd name="connsiteY56" fmla="*/ 331521 h 839381"/>
              <a:gd name="connsiteX57" fmla="*/ 264199 w 606184"/>
              <a:gd name="connsiteY57" fmla="*/ 331521 h 839381"/>
              <a:gd name="connsiteX58" fmla="*/ 264199 w 606184"/>
              <a:gd name="connsiteY58" fmla="*/ 269695 h 839381"/>
              <a:gd name="connsiteX59" fmla="*/ 262984 w 606184"/>
              <a:gd name="connsiteY59" fmla="*/ 251503 h 839381"/>
              <a:gd name="connsiteX60" fmla="*/ 258158 w 606184"/>
              <a:gd name="connsiteY60" fmla="*/ 245466 h 839381"/>
              <a:gd name="connsiteX61" fmla="*/ 294514 w 606184"/>
              <a:gd name="connsiteY61" fmla="*/ 207868 h 839381"/>
              <a:gd name="connsiteX62" fmla="*/ 287231 w 606184"/>
              <a:gd name="connsiteY62" fmla="*/ 210299 h 839381"/>
              <a:gd name="connsiteX63" fmla="*/ 282376 w 606184"/>
              <a:gd name="connsiteY63" fmla="*/ 228490 h 839381"/>
              <a:gd name="connsiteX64" fmla="*/ 283590 w 606184"/>
              <a:gd name="connsiteY64" fmla="*/ 261227 h 839381"/>
              <a:gd name="connsiteX65" fmla="*/ 279977 w 606184"/>
              <a:gd name="connsiteY65" fmla="*/ 323013 h 839381"/>
              <a:gd name="connsiteX66" fmla="*/ 281190 w 606184"/>
              <a:gd name="connsiteY66" fmla="*/ 363042 h 839381"/>
              <a:gd name="connsiteX67" fmla="*/ 284803 w 606184"/>
              <a:gd name="connsiteY67" fmla="*/ 366648 h 839381"/>
              <a:gd name="connsiteX68" fmla="*/ 288445 w 606184"/>
              <a:gd name="connsiteY68" fmla="*/ 365432 h 839381"/>
              <a:gd name="connsiteX69" fmla="*/ 306623 w 606184"/>
              <a:gd name="connsiteY69" fmla="*/ 335167 h 839381"/>
              <a:gd name="connsiteX70" fmla="*/ 306623 w 606184"/>
              <a:gd name="connsiteY70" fmla="*/ 318191 h 839381"/>
              <a:gd name="connsiteX71" fmla="*/ 301796 w 606184"/>
              <a:gd name="connsiteY71" fmla="*/ 283024 h 839381"/>
              <a:gd name="connsiteX72" fmla="*/ 301796 w 606184"/>
              <a:gd name="connsiteY72" fmla="*/ 232137 h 839381"/>
              <a:gd name="connsiteX73" fmla="*/ 300582 w 606184"/>
              <a:gd name="connsiteY73" fmla="*/ 213945 h 839381"/>
              <a:gd name="connsiteX74" fmla="*/ 294514 w 606184"/>
              <a:gd name="connsiteY74" fmla="*/ 207868 h 839381"/>
              <a:gd name="connsiteX75" fmla="*/ 498139 w 606184"/>
              <a:gd name="connsiteY75" fmla="*/ 93939 h 839381"/>
              <a:gd name="connsiteX76" fmla="*/ 493284 w 606184"/>
              <a:gd name="connsiteY76" fmla="*/ 97585 h 839381"/>
              <a:gd name="connsiteX77" fmla="*/ 477534 w 606184"/>
              <a:gd name="connsiteY77" fmla="*/ 141220 h 839381"/>
              <a:gd name="connsiteX78" fmla="*/ 441178 w 606184"/>
              <a:gd name="connsiteY78" fmla="*/ 217592 h 839381"/>
              <a:gd name="connsiteX79" fmla="*/ 435110 w 606184"/>
              <a:gd name="connsiteY79" fmla="*/ 227275 h 839381"/>
              <a:gd name="connsiteX80" fmla="*/ 415718 w 606184"/>
              <a:gd name="connsiteY80" fmla="*/ 257580 h 839381"/>
              <a:gd name="connsiteX81" fmla="*/ 378148 w 606184"/>
              <a:gd name="connsiteY81" fmla="*/ 320622 h 839381"/>
              <a:gd name="connsiteX82" fmla="*/ 369652 w 606184"/>
              <a:gd name="connsiteY82" fmla="*/ 330306 h 839381"/>
              <a:gd name="connsiteX83" fmla="*/ 350261 w 606184"/>
              <a:gd name="connsiteY83" fmla="*/ 360611 h 839381"/>
              <a:gd name="connsiteX84" fmla="*/ 316332 w 606184"/>
              <a:gd name="connsiteY84" fmla="*/ 420007 h 839381"/>
              <a:gd name="connsiteX85" fmla="*/ 312691 w 606184"/>
              <a:gd name="connsiteY85" fmla="*/ 424828 h 839381"/>
              <a:gd name="connsiteX86" fmla="*/ 271481 w 606184"/>
              <a:gd name="connsiteY86" fmla="*/ 483008 h 839381"/>
              <a:gd name="connsiteX87" fmla="*/ 267839 w 606184"/>
              <a:gd name="connsiteY87" fmla="*/ 487870 h 839381"/>
              <a:gd name="connsiteX88" fmla="*/ 198741 w 606184"/>
              <a:gd name="connsiteY88" fmla="*/ 575140 h 839381"/>
              <a:gd name="connsiteX89" fmla="*/ 138139 w 606184"/>
              <a:gd name="connsiteY89" fmla="*/ 666056 h 839381"/>
              <a:gd name="connsiteX90" fmla="*/ 135711 w 606184"/>
              <a:gd name="connsiteY90" fmla="*/ 669703 h 839381"/>
              <a:gd name="connsiteX91" fmla="*/ 92073 w 606184"/>
              <a:gd name="connsiteY91" fmla="*/ 742428 h 839381"/>
              <a:gd name="connsiteX92" fmla="*/ 102997 w 606184"/>
              <a:gd name="connsiteY92" fmla="*/ 761794 h 839381"/>
              <a:gd name="connsiteX93" fmla="*/ 161171 w 606184"/>
              <a:gd name="connsiteY93" fmla="*/ 765441 h 839381"/>
              <a:gd name="connsiteX94" fmla="*/ 322401 w 606184"/>
              <a:gd name="connsiteY94" fmla="*/ 766656 h 839381"/>
              <a:gd name="connsiteX95" fmla="*/ 359971 w 606184"/>
              <a:gd name="connsiteY95" fmla="*/ 769087 h 839381"/>
              <a:gd name="connsiteX96" fmla="*/ 439964 w 606184"/>
              <a:gd name="connsiteY96" fmla="*/ 775124 h 839381"/>
              <a:gd name="connsiteX97" fmla="*/ 469066 w 606184"/>
              <a:gd name="connsiteY97" fmla="*/ 779986 h 839381"/>
              <a:gd name="connsiteX98" fmla="*/ 546632 w 606184"/>
              <a:gd name="connsiteY98" fmla="*/ 786063 h 839381"/>
              <a:gd name="connsiteX99" fmla="*/ 563596 w 606184"/>
              <a:gd name="connsiteY99" fmla="*/ 766656 h 839381"/>
              <a:gd name="connsiteX100" fmla="*/ 562383 w 606184"/>
              <a:gd name="connsiteY100" fmla="*/ 750896 h 839381"/>
              <a:gd name="connsiteX101" fmla="*/ 557528 w 606184"/>
              <a:gd name="connsiteY101" fmla="*/ 721806 h 839381"/>
              <a:gd name="connsiteX102" fmla="*/ 558741 w 606184"/>
              <a:gd name="connsiteY102" fmla="*/ 721806 h 839381"/>
              <a:gd name="connsiteX103" fmla="*/ 557528 w 606184"/>
              <a:gd name="connsiteY103" fmla="*/ 700008 h 839381"/>
              <a:gd name="connsiteX104" fmla="*/ 544205 w 606184"/>
              <a:gd name="connsiteY104" fmla="*/ 560595 h 839381"/>
              <a:gd name="connsiteX105" fmla="*/ 540564 w 606184"/>
              <a:gd name="connsiteY105" fmla="*/ 525468 h 839381"/>
              <a:gd name="connsiteX106" fmla="*/ 535709 w 606184"/>
              <a:gd name="connsiteY106" fmla="*/ 474540 h 839381"/>
              <a:gd name="connsiteX107" fmla="*/ 535709 w 606184"/>
              <a:gd name="connsiteY107" fmla="*/ 416360 h 839381"/>
              <a:gd name="connsiteX108" fmla="*/ 529668 w 606184"/>
              <a:gd name="connsiteY108" fmla="*/ 331521 h 839381"/>
              <a:gd name="connsiteX109" fmla="*/ 527241 w 606184"/>
              <a:gd name="connsiteY109" fmla="*/ 302431 h 839381"/>
              <a:gd name="connsiteX110" fmla="*/ 521172 w 606184"/>
              <a:gd name="connsiteY110" fmla="*/ 175172 h 839381"/>
              <a:gd name="connsiteX111" fmla="*/ 502994 w 606184"/>
              <a:gd name="connsiteY111" fmla="*/ 97585 h 839381"/>
              <a:gd name="connsiteX112" fmla="*/ 498139 w 606184"/>
              <a:gd name="connsiteY112" fmla="*/ 93939 h 839381"/>
              <a:gd name="connsiteX113" fmla="*/ 444819 w 606184"/>
              <a:gd name="connsiteY113" fmla="*/ 84256 h 839381"/>
              <a:gd name="connsiteX114" fmla="*/ 436323 w 606184"/>
              <a:gd name="connsiteY114" fmla="*/ 86687 h 839381"/>
              <a:gd name="connsiteX115" fmla="*/ 383003 w 606184"/>
              <a:gd name="connsiteY115" fmla="*/ 133928 h 839381"/>
              <a:gd name="connsiteX116" fmla="*/ 373294 w 606184"/>
              <a:gd name="connsiteY116" fmla="*/ 155765 h 839381"/>
              <a:gd name="connsiteX117" fmla="*/ 369652 w 606184"/>
              <a:gd name="connsiteY117" fmla="*/ 179994 h 839381"/>
              <a:gd name="connsiteX118" fmla="*/ 359971 w 606184"/>
              <a:gd name="connsiteY118" fmla="*/ 193323 h 839381"/>
              <a:gd name="connsiteX119" fmla="*/ 351474 w 606184"/>
              <a:gd name="connsiteY119" fmla="*/ 179994 h 839381"/>
              <a:gd name="connsiteX120" fmla="*/ 349047 w 606184"/>
              <a:gd name="connsiteY120" fmla="*/ 173957 h 839381"/>
              <a:gd name="connsiteX121" fmla="*/ 338152 w 606184"/>
              <a:gd name="connsiteY121" fmla="*/ 170310 h 839381"/>
              <a:gd name="connsiteX122" fmla="*/ 324800 w 606184"/>
              <a:gd name="connsiteY122" fmla="*/ 196969 h 839381"/>
              <a:gd name="connsiteX123" fmla="*/ 327228 w 606184"/>
              <a:gd name="connsiteY123" fmla="*/ 275772 h 839381"/>
              <a:gd name="connsiteX124" fmla="*/ 327228 w 606184"/>
              <a:gd name="connsiteY124" fmla="*/ 281809 h 839381"/>
              <a:gd name="connsiteX125" fmla="*/ 330869 w 606184"/>
              <a:gd name="connsiteY125" fmla="*/ 286670 h 839381"/>
              <a:gd name="connsiteX126" fmla="*/ 336938 w 606184"/>
              <a:gd name="connsiteY126" fmla="*/ 285455 h 839381"/>
              <a:gd name="connsiteX127" fmla="*/ 341793 w 606184"/>
              <a:gd name="connsiteY127" fmla="*/ 280593 h 839381"/>
              <a:gd name="connsiteX128" fmla="*/ 387830 w 606184"/>
              <a:gd name="connsiteY128" fmla="*/ 209084 h 839381"/>
              <a:gd name="connsiteX129" fmla="*/ 413290 w 606184"/>
              <a:gd name="connsiteY129" fmla="*/ 165449 h 839381"/>
              <a:gd name="connsiteX130" fmla="*/ 446034 w 606184"/>
              <a:gd name="connsiteY130" fmla="*/ 92723 h 839381"/>
              <a:gd name="connsiteX131" fmla="*/ 444819 w 606184"/>
              <a:gd name="connsiteY131" fmla="*/ 84256 h 839381"/>
              <a:gd name="connsiteX132" fmla="*/ 459613 w 606184"/>
              <a:gd name="connsiteY132" fmla="*/ 0 h 839381"/>
              <a:gd name="connsiteX133" fmla="*/ 536855 w 606184"/>
              <a:gd name="connsiteY133" fmla="*/ 0 h 839381"/>
              <a:gd name="connsiteX134" fmla="*/ 538136 w 606184"/>
              <a:gd name="connsiteY134" fmla="*/ 11531 h 839381"/>
              <a:gd name="connsiteX135" fmla="*/ 542991 w 606184"/>
              <a:gd name="connsiteY135" fmla="*/ 91508 h 839381"/>
              <a:gd name="connsiteX136" fmla="*/ 558741 w 606184"/>
              <a:gd name="connsiteY136" fmla="*/ 188502 h 839381"/>
              <a:gd name="connsiteX137" fmla="*/ 564810 w 606184"/>
              <a:gd name="connsiteY137" fmla="*/ 250288 h 839381"/>
              <a:gd name="connsiteX138" fmla="*/ 574520 w 606184"/>
              <a:gd name="connsiteY138" fmla="*/ 388486 h 839381"/>
              <a:gd name="connsiteX139" fmla="*/ 581775 w 606184"/>
              <a:gd name="connsiteY139" fmla="*/ 495163 h 839381"/>
              <a:gd name="connsiteX140" fmla="*/ 585416 w 606184"/>
              <a:gd name="connsiteY140" fmla="*/ 572709 h 839381"/>
              <a:gd name="connsiteX141" fmla="*/ 595125 w 606184"/>
              <a:gd name="connsiteY141" fmla="*/ 687854 h 839381"/>
              <a:gd name="connsiteX142" fmla="*/ 606021 w 606184"/>
              <a:gd name="connsiteY142" fmla="*/ 796962 h 839381"/>
              <a:gd name="connsiteX143" fmla="*/ 568451 w 606184"/>
              <a:gd name="connsiteY143" fmla="*/ 835735 h 839381"/>
              <a:gd name="connsiteX144" fmla="*/ 557528 w 606184"/>
              <a:gd name="connsiteY144" fmla="*/ 835735 h 839381"/>
              <a:gd name="connsiteX145" fmla="*/ 557528 w 606184"/>
              <a:gd name="connsiteY145" fmla="*/ 839381 h 839381"/>
              <a:gd name="connsiteX146" fmla="*/ 487244 w 606184"/>
              <a:gd name="connsiteY146" fmla="*/ 829698 h 839381"/>
              <a:gd name="connsiteX147" fmla="*/ 433896 w 606184"/>
              <a:gd name="connsiteY147" fmla="*/ 823621 h 839381"/>
              <a:gd name="connsiteX148" fmla="*/ 412077 w 606184"/>
              <a:gd name="connsiteY148" fmla="*/ 821190 h 839381"/>
              <a:gd name="connsiteX149" fmla="*/ 334510 w 606184"/>
              <a:gd name="connsiteY149" fmla="*/ 813938 h 839381"/>
              <a:gd name="connsiteX150" fmla="*/ 204810 w 606184"/>
              <a:gd name="connsiteY150" fmla="*/ 807860 h 839381"/>
              <a:gd name="connsiteX151" fmla="*/ 109065 w 606184"/>
              <a:gd name="connsiteY151" fmla="*/ 802998 h 839381"/>
              <a:gd name="connsiteX152" fmla="*/ 47249 w 606184"/>
              <a:gd name="connsiteY152" fmla="*/ 794531 h 839381"/>
              <a:gd name="connsiteX153" fmla="*/ 26645 w 606184"/>
              <a:gd name="connsiteY153" fmla="*/ 784847 h 839381"/>
              <a:gd name="connsiteX154" fmla="*/ 16934 w 606184"/>
              <a:gd name="connsiteY154" fmla="*/ 759363 h 839381"/>
              <a:gd name="connsiteX155" fmla="*/ 15720 w 606184"/>
              <a:gd name="connsiteY155" fmla="*/ 733920 h 839381"/>
              <a:gd name="connsiteX156" fmla="*/ 12079 w 606184"/>
              <a:gd name="connsiteY156" fmla="*/ 707260 h 839381"/>
              <a:gd name="connsiteX157" fmla="*/ 12079 w 606184"/>
              <a:gd name="connsiteY157" fmla="*/ 633320 h 839381"/>
              <a:gd name="connsiteX158" fmla="*/ 9652 w 606184"/>
              <a:gd name="connsiteY158" fmla="*/ 590900 h 839381"/>
              <a:gd name="connsiteX159" fmla="*/ 8438 w 606184"/>
              <a:gd name="connsiteY159" fmla="*/ 571494 h 839381"/>
              <a:gd name="connsiteX160" fmla="*/ 7252 w 606184"/>
              <a:gd name="connsiteY160" fmla="*/ 504846 h 839381"/>
              <a:gd name="connsiteX161" fmla="*/ 7252 w 606184"/>
              <a:gd name="connsiteY161" fmla="*/ 496378 h 839381"/>
              <a:gd name="connsiteX162" fmla="*/ 1184 w 606184"/>
              <a:gd name="connsiteY162" fmla="*/ 412714 h 839381"/>
              <a:gd name="connsiteX163" fmla="*/ 14507 w 606184"/>
              <a:gd name="connsiteY163" fmla="*/ 375156 h 839381"/>
              <a:gd name="connsiteX164" fmla="*/ 89674 w 606184"/>
              <a:gd name="connsiteY164" fmla="*/ 308468 h 839381"/>
              <a:gd name="connsiteX165" fmla="*/ 153917 w 606184"/>
              <a:gd name="connsiteY165" fmla="*/ 260011 h 839381"/>
              <a:gd name="connsiteX166" fmla="*/ 204810 w 606184"/>
              <a:gd name="connsiteY166" fmla="*/ 219982 h 839381"/>
              <a:gd name="connsiteX167" fmla="*/ 339365 w 606184"/>
              <a:gd name="connsiteY167" fmla="*/ 109699 h 839381"/>
              <a:gd name="connsiteX168" fmla="*/ 438751 w 606184"/>
              <a:gd name="connsiteY168" fmla="*/ 23645 h 83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606184" h="839381">
                <a:moveTo>
                  <a:pt x="206023" y="279378"/>
                </a:moveTo>
                <a:cubicBezTo>
                  <a:pt x="199955" y="279378"/>
                  <a:pt x="196342" y="283024"/>
                  <a:pt x="193914" y="287886"/>
                </a:cubicBezTo>
                <a:cubicBezTo>
                  <a:pt x="192701" y="290317"/>
                  <a:pt x="192701" y="293923"/>
                  <a:pt x="192701" y="296354"/>
                </a:cubicBezTo>
                <a:cubicBezTo>
                  <a:pt x="192701" y="307293"/>
                  <a:pt x="192701" y="319407"/>
                  <a:pt x="195128" y="329090"/>
                </a:cubicBezTo>
                <a:cubicBezTo>
                  <a:pt x="203596" y="370294"/>
                  <a:pt x="203596" y="410283"/>
                  <a:pt x="195128" y="451528"/>
                </a:cubicBezTo>
                <a:cubicBezTo>
                  <a:pt x="192701" y="461211"/>
                  <a:pt x="195128" y="474540"/>
                  <a:pt x="182991" y="480618"/>
                </a:cubicBezTo>
                <a:cubicBezTo>
                  <a:pt x="174523" y="472109"/>
                  <a:pt x="175736" y="459995"/>
                  <a:pt x="174523" y="449097"/>
                </a:cubicBezTo>
                <a:cubicBezTo>
                  <a:pt x="172095" y="412714"/>
                  <a:pt x="170881" y="376372"/>
                  <a:pt x="169668" y="339989"/>
                </a:cubicBezTo>
                <a:cubicBezTo>
                  <a:pt x="169668" y="336383"/>
                  <a:pt x="169668" y="332736"/>
                  <a:pt x="169668" y="329090"/>
                </a:cubicBezTo>
                <a:cubicBezTo>
                  <a:pt x="169668" y="323013"/>
                  <a:pt x="169668" y="315761"/>
                  <a:pt x="162385" y="314545"/>
                </a:cubicBezTo>
                <a:cubicBezTo>
                  <a:pt x="157530" y="313330"/>
                  <a:pt x="151490" y="315761"/>
                  <a:pt x="145421" y="319407"/>
                </a:cubicBezTo>
                <a:cubicBezTo>
                  <a:pt x="138139" y="323013"/>
                  <a:pt x="136925" y="329090"/>
                  <a:pt x="139352" y="336383"/>
                </a:cubicBezTo>
                <a:cubicBezTo>
                  <a:pt x="141780" y="349712"/>
                  <a:pt x="146635" y="364257"/>
                  <a:pt x="146635" y="377587"/>
                </a:cubicBezTo>
                <a:cubicBezTo>
                  <a:pt x="147849" y="418791"/>
                  <a:pt x="146635" y="461211"/>
                  <a:pt x="146635" y="502415"/>
                </a:cubicBezTo>
                <a:cubicBezTo>
                  <a:pt x="146635" y="508492"/>
                  <a:pt x="147849" y="516960"/>
                  <a:pt x="141780" y="520606"/>
                </a:cubicBezTo>
                <a:cubicBezTo>
                  <a:pt x="138139" y="523037"/>
                  <a:pt x="132098" y="515744"/>
                  <a:pt x="130885" y="503630"/>
                </a:cubicBezTo>
                <a:cubicBezTo>
                  <a:pt x="127243" y="476971"/>
                  <a:pt x="123602" y="450312"/>
                  <a:pt x="119961" y="423653"/>
                </a:cubicBezTo>
                <a:cubicBezTo>
                  <a:pt x="117533" y="406677"/>
                  <a:pt x="115106" y="389701"/>
                  <a:pt x="112707" y="372725"/>
                </a:cubicBezTo>
                <a:cubicBezTo>
                  <a:pt x="110279" y="360611"/>
                  <a:pt x="105424" y="355749"/>
                  <a:pt x="100570" y="358180"/>
                </a:cubicBezTo>
                <a:cubicBezTo>
                  <a:pt x="92073" y="361827"/>
                  <a:pt x="94501" y="367863"/>
                  <a:pt x="94501" y="375156"/>
                </a:cubicBezTo>
                <a:cubicBezTo>
                  <a:pt x="95714" y="400600"/>
                  <a:pt x="98142" y="426043"/>
                  <a:pt x="99355" y="450312"/>
                </a:cubicBezTo>
                <a:cubicBezTo>
                  <a:pt x="99355" y="469678"/>
                  <a:pt x="99355" y="489085"/>
                  <a:pt x="98142" y="508492"/>
                </a:cubicBezTo>
                <a:cubicBezTo>
                  <a:pt x="98142" y="514529"/>
                  <a:pt x="94501" y="520606"/>
                  <a:pt x="92073" y="526643"/>
                </a:cubicBezTo>
                <a:cubicBezTo>
                  <a:pt x="92073" y="527858"/>
                  <a:pt x="86033" y="527858"/>
                  <a:pt x="84819" y="525468"/>
                </a:cubicBezTo>
                <a:cubicBezTo>
                  <a:pt x="82391" y="523037"/>
                  <a:pt x="82391" y="520606"/>
                  <a:pt x="82391" y="516960"/>
                </a:cubicBezTo>
                <a:cubicBezTo>
                  <a:pt x="78750" y="492732"/>
                  <a:pt x="76323" y="468463"/>
                  <a:pt x="72681" y="444235"/>
                </a:cubicBezTo>
                <a:cubicBezTo>
                  <a:pt x="70282" y="428474"/>
                  <a:pt x="66641" y="411498"/>
                  <a:pt x="63000" y="395738"/>
                </a:cubicBezTo>
                <a:cubicBezTo>
                  <a:pt x="61786" y="393347"/>
                  <a:pt x="58145" y="388486"/>
                  <a:pt x="55717" y="388486"/>
                </a:cubicBezTo>
                <a:cubicBezTo>
                  <a:pt x="52076" y="388486"/>
                  <a:pt x="47249" y="390917"/>
                  <a:pt x="44822" y="394522"/>
                </a:cubicBezTo>
                <a:cubicBezTo>
                  <a:pt x="42394" y="396953"/>
                  <a:pt x="42394" y="401815"/>
                  <a:pt x="42394" y="405462"/>
                </a:cubicBezTo>
                <a:cubicBezTo>
                  <a:pt x="42394" y="410283"/>
                  <a:pt x="43608" y="415145"/>
                  <a:pt x="44822" y="421222"/>
                </a:cubicBezTo>
                <a:cubicBezTo>
                  <a:pt x="50863" y="445450"/>
                  <a:pt x="54504" y="469678"/>
                  <a:pt x="54504" y="493947"/>
                </a:cubicBezTo>
                <a:cubicBezTo>
                  <a:pt x="54504" y="507277"/>
                  <a:pt x="55717" y="520606"/>
                  <a:pt x="56931" y="533936"/>
                </a:cubicBezTo>
                <a:cubicBezTo>
                  <a:pt x="56931" y="538798"/>
                  <a:pt x="58145" y="544834"/>
                  <a:pt x="58145" y="549696"/>
                </a:cubicBezTo>
                <a:cubicBezTo>
                  <a:pt x="53290" y="586039"/>
                  <a:pt x="60572" y="622421"/>
                  <a:pt x="64214" y="658764"/>
                </a:cubicBezTo>
                <a:cubicBezTo>
                  <a:pt x="64214" y="661195"/>
                  <a:pt x="65427" y="664841"/>
                  <a:pt x="66641" y="667272"/>
                </a:cubicBezTo>
                <a:cubicBezTo>
                  <a:pt x="67855" y="668487"/>
                  <a:pt x="72681" y="669703"/>
                  <a:pt x="73895" y="668487"/>
                </a:cubicBezTo>
                <a:cubicBezTo>
                  <a:pt x="77536" y="666056"/>
                  <a:pt x="79964" y="661195"/>
                  <a:pt x="81178" y="657548"/>
                </a:cubicBezTo>
                <a:cubicBezTo>
                  <a:pt x="84819" y="651511"/>
                  <a:pt x="86033" y="645434"/>
                  <a:pt x="90888" y="640613"/>
                </a:cubicBezTo>
                <a:cubicBezTo>
                  <a:pt x="113892" y="613913"/>
                  <a:pt x="124816" y="578786"/>
                  <a:pt x="151490" y="555733"/>
                </a:cubicBezTo>
                <a:cubicBezTo>
                  <a:pt x="152704" y="554558"/>
                  <a:pt x="153917" y="552127"/>
                  <a:pt x="155131" y="549696"/>
                </a:cubicBezTo>
                <a:cubicBezTo>
                  <a:pt x="159958" y="541188"/>
                  <a:pt x="166026" y="533936"/>
                  <a:pt x="172095" y="525468"/>
                </a:cubicBezTo>
                <a:cubicBezTo>
                  <a:pt x="181777" y="513313"/>
                  <a:pt x="192701" y="501199"/>
                  <a:pt x="202383" y="490301"/>
                </a:cubicBezTo>
                <a:cubicBezTo>
                  <a:pt x="214520" y="475756"/>
                  <a:pt x="220560" y="459995"/>
                  <a:pt x="220560" y="441804"/>
                </a:cubicBezTo>
                <a:cubicBezTo>
                  <a:pt x="218161" y="423653"/>
                  <a:pt x="219346" y="404246"/>
                  <a:pt x="219346" y="384839"/>
                </a:cubicBezTo>
                <a:cubicBezTo>
                  <a:pt x="219346" y="365432"/>
                  <a:pt x="219346" y="346066"/>
                  <a:pt x="219346" y="326659"/>
                </a:cubicBezTo>
                <a:cubicBezTo>
                  <a:pt x="219346" y="314545"/>
                  <a:pt x="216947" y="301216"/>
                  <a:pt x="214520" y="289101"/>
                </a:cubicBezTo>
                <a:cubicBezTo>
                  <a:pt x="213306" y="284240"/>
                  <a:pt x="212092" y="280593"/>
                  <a:pt x="206023" y="279378"/>
                </a:cubicBezTo>
                <a:close/>
                <a:moveTo>
                  <a:pt x="258158" y="245466"/>
                </a:moveTo>
                <a:cubicBezTo>
                  <a:pt x="254517" y="246682"/>
                  <a:pt x="250875" y="249072"/>
                  <a:pt x="249662" y="251503"/>
                </a:cubicBezTo>
                <a:cubicBezTo>
                  <a:pt x="248448" y="261227"/>
                  <a:pt x="247234" y="270910"/>
                  <a:pt x="248448" y="280593"/>
                </a:cubicBezTo>
                <a:cubicBezTo>
                  <a:pt x="254517" y="323013"/>
                  <a:pt x="247234" y="365432"/>
                  <a:pt x="244807" y="406677"/>
                </a:cubicBezTo>
                <a:cubicBezTo>
                  <a:pt x="244807" y="411498"/>
                  <a:pt x="243593" y="415145"/>
                  <a:pt x="243593" y="420007"/>
                </a:cubicBezTo>
                <a:cubicBezTo>
                  <a:pt x="243593" y="421222"/>
                  <a:pt x="244807" y="424828"/>
                  <a:pt x="247234" y="424828"/>
                </a:cubicBezTo>
                <a:cubicBezTo>
                  <a:pt x="248448" y="426043"/>
                  <a:pt x="252089" y="424828"/>
                  <a:pt x="253303" y="423653"/>
                </a:cubicBezTo>
                <a:cubicBezTo>
                  <a:pt x="262984" y="415145"/>
                  <a:pt x="266626" y="405462"/>
                  <a:pt x="266626" y="392132"/>
                </a:cubicBezTo>
                <a:cubicBezTo>
                  <a:pt x="262984" y="371510"/>
                  <a:pt x="262984" y="352103"/>
                  <a:pt x="262984" y="331521"/>
                </a:cubicBezTo>
                <a:cubicBezTo>
                  <a:pt x="262984" y="331521"/>
                  <a:pt x="264199" y="331521"/>
                  <a:pt x="264199" y="331521"/>
                </a:cubicBezTo>
                <a:cubicBezTo>
                  <a:pt x="264199" y="310899"/>
                  <a:pt x="264199" y="290317"/>
                  <a:pt x="264199" y="269695"/>
                </a:cubicBezTo>
                <a:cubicBezTo>
                  <a:pt x="264199" y="263617"/>
                  <a:pt x="264199" y="257580"/>
                  <a:pt x="262984" y="251503"/>
                </a:cubicBezTo>
                <a:cubicBezTo>
                  <a:pt x="262984" y="249072"/>
                  <a:pt x="259371" y="245466"/>
                  <a:pt x="258158" y="245466"/>
                </a:cubicBezTo>
                <a:close/>
                <a:moveTo>
                  <a:pt x="294514" y="207868"/>
                </a:moveTo>
                <a:cubicBezTo>
                  <a:pt x="292086" y="207868"/>
                  <a:pt x="288445" y="209084"/>
                  <a:pt x="287231" y="210299"/>
                </a:cubicBezTo>
                <a:cubicBezTo>
                  <a:pt x="281162" y="215161"/>
                  <a:pt x="281162" y="222413"/>
                  <a:pt x="282376" y="228490"/>
                </a:cubicBezTo>
                <a:cubicBezTo>
                  <a:pt x="282376" y="239389"/>
                  <a:pt x="284803" y="250288"/>
                  <a:pt x="283590" y="261227"/>
                </a:cubicBezTo>
                <a:cubicBezTo>
                  <a:pt x="283590" y="283024"/>
                  <a:pt x="281190" y="303646"/>
                  <a:pt x="279977" y="323013"/>
                </a:cubicBezTo>
                <a:cubicBezTo>
                  <a:pt x="281190" y="336342"/>
                  <a:pt x="281190" y="349712"/>
                  <a:pt x="281190" y="363042"/>
                </a:cubicBezTo>
                <a:cubicBezTo>
                  <a:pt x="281190" y="364257"/>
                  <a:pt x="283590" y="366648"/>
                  <a:pt x="284803" y="366648"/>
                </a:cubicBezTo>
                <a:cubicBezTo>
                  <a:pt x="286017" y="366648"/>
                  <a:pt x="288445" y="365432"/>
                  <a:pt x="288445" y="365432"/>
                </a:cubicBezTo>
                <a:cubicBezTo>
                  <a:pt x="294514" y="355749"/>
                  <a:pt x="301796" y="346066"/>
                  <a:pt x="306623" y="335167"/>
                </a:cubicBezTo>
                <a:cubicBezTo>
                  <a:pt x="309050" y="330306"/>
                  <a:pt x="307836" y="324228"/>
                  <a:pt x="306623" y="318191"/>
                </a:cubicBezTo>
                <a:cubicBezTo>
                  <a:pt x="305409" y="306077"/>
                  <a:pt x="302981" y="295138"/>
                  <a:pt x="301796" y="283024"/>
                </a:cubicBezTo>
                <a:cubicBezTo>
                  <a:pt x="300582" y="266048"/>
                  <a:pt x="301796" y="249072"/>
                  <a:pt x="301796" y="232137"/>
                </a:cubicBezTo>
                <a:cubicBezTo>
                  <a:pt x="301796" y="226060"/>
                  <a:pt x="301796" y="219982"/>
                  <a:pt x="300582" y="213945"/>
                </a:cubicBezTo>
                <a:cubicBezTo>
                  <a:pt x="300582" y="211515"/>
                  <a:pt x="296941" y="209084"/>
                  <a:pt x="294514" y="207868"/>
                </a:cubicBezTo>
                <a:close/>
                <a:moveTo>
                  <a:pt x="498139" y="93939"/>
                </a:moveTo>
                <a:cubicBezTo>
                  <a:pt x="496926" y="93939"/>
                  <a:pt x="493284" y="96370"/>
                  <a:pt x="493284" y="97585"/>
                </a:cubicBezTo>
                <a:cubicBezTo>
                  <a:pt x="489671" y="113346"/>
                  <a:pt x="483603" y="126675"/>
                  <a:pt x="477534" y="141220"/>
                </a:cubicBezTo>
                <a:cubicBezTo>
                  <a:pt x="465425" y="166664"/>
                  <a:pt x="453287" y="192108"/>
                  <a:pt x="441178" y="217592"/>
                </a:cubicBezTo>
                <a:cubicBezTo>
                  <a:pt x="439964" y="221198"/>
                  <a:pt x="437537" y="223629"/>
                  <a:pt x="435110" y="227275"/>
                </a:cubicBezTo>
                <a:cubicBezTo>
                  <a:pt x="429041" y="236958"/>
                  <a:pt x="423000" y="247897"/>
                  <a:pt x="415718" y="257580"/>
                </a:cubicBezTo>
                <a:cubicBezTo>
                  <a:pt x="402395" y="278162"/>
                  <a:pt x="387830" y="297569"/>
                  <a:pt x="378148" y="320622"/>
                </a:cubicBezTo>
                <a:cubicBezTo>
                  <a:pt x="376935" y="324228"/>
                  <a:pt x="372080" y="326659"/>
                  <a:pt x="369652" y="330306"/>
                </a:cubicBezTo>
                <a:cubicBezTo>
                  <a:pt x="362398" y="339989"/>
                  <a:pt x="356330" y="349712"/>
                  <a:pt x="350261" y="360611"/>
                </a:cubicBezTo>
                <a:cubicBezTo>
                  <a:pt x="338152" y="380018"/>
                  <a:pt x="327228" y="400600"/>
                  <a:pt x="316332" y="420007"/>
                </a:cubicBezTo>
                <a:cubicBezTo>
                  <a:pt x="315119" y="422437"/>
                  <a:pt x="313906" y="423653"/>
                  <a:pt x="312691" y="424828"/>
                </a:cubicBezTo>
                <a:cubicBezTo>
                  <a:pt x="296941" y="443019"/>
                  <a:pt x="281190" y="459995"/>
                  <a:pt x="271481" y="483008"/>
                </a:cubicBezTo>
                <a:cubicBezTo>
                  <a:pt x="270267" y="485439"/>
                  <a:pt x="269053" y="486654"/>
                  <a:pt x="267839" y="487870"/>
                </a:cubicBezTo>
                <a:cubicBezTo>
                  <a:pt x="242379" y="515744"/>
                  <a:pt x="220560" y="544834"/>
                  <a:pt x="198741" y="575140"/>
                </a:cubicBezTo>
                <a:cubicBezTo>
                  <a:pt x="178136" y="604230"/>
                  <a:pt x="151490" y="630889"/>
                  <a:pt x="138139" y="666056"/>
                </a:cubicBezTo>
                <a:cubicBezTo>
                  <a:pt x="138139" y="667272"/>
                  <a:pt x="136925" y="668487"/>
                  <a:pt x="135711" y="669703"/>
                </a:cubicBezTo>
                <a:cubicBezTo>
                  <a:pt x="121175" y="693931"/>
                  <a:pt x="106638" y="718159"/>
                  <a:pt x="92073" y="742428"/>
                </a:cubicBezTo>
                <a:cubicBezTo>
                  <a:pt x="84819" y="754542"/>
                  <a:pt x="88461" y="760579"/>
                  <a:pt x="102997" y="761794"/>
                </a:cubicBezTo>
                <a:cubicBezTo>
                  <a:pt x="122388" y="763010"/>
                  <a:pt x="141780" y="765441"/>
                  <a:pt x="161171" y="765441"/>
                </a:cubicBezTo>
                <a:cubicBezTo>
                  <a:pt x="214520" y="766656"/>
                  <a:pt x="267839" y="765441"/>
                  <a:pt x="322401" y="766656"/>
                </a:cubicBezTo>
                <a:cubicBezTo>
                  <a:pt x="334510" y="766656"/>
                  <a:pt x="347833" y="767871"/>
                  <a:pt x="359971" y="769087"/>
                </a:cubicBezTo>
                <a:cubicBezTo>
                  <a:pt x="386616" y="771518"/>
                  <a:pt x="413290" y="772733"/>
                  <a:pt x="439964" y="775124"/>
                </a:cubicBezTo>
                <a:cubicBezTo>
                  <a:pt x="449646" y="776339"/>
                  <a:pt x="459356" y="777555"/>
                  <a:pt x="469066" y="779986"/>
                </a:cubicBezTo>
                <a:cubicBezTo>
                  <a:pt x="494498" y="786063"/>
                  <a:pt x="521172" y="786063"/>
                  <a:pt x="546632" y="786063"/>
                </a:cubicBezTo>
                <a:cubicBezTo>
                  <a:pt x="561169" y="786063"/>
                  <a:pt x="564810" y="782416"/>
                  <a:pt x="563596" y="766656"/>
                </a:cubicBezTo>
                <a:cubicBezTo>
                  <a:pt x="563596" y="761794"/>
                  <a:pt x="562383" y="755757"/>
                  <a:pt x="562383" y="750896"/>
                </a:cubicBezTo>
                <a:cubicBezTo>
                  <a:pt x="559955" y="741212"/>
                  <a:pt x="558741" y="731489"/>
                  <a:pt x="557528" y="721806"/>
                </a:cubicBezTo>
                <a:cubicBezTo>
                  <a:pt x="557528" y="721806"/>
                  <a:pt x="558741" y="721806"/>
                  <a:pt x="558741" y="721806"/>
                </a:cubicBezTo>
                <a:cubicBezTo>
                  <a:pt x="558741" y="714553"/>
                  <a:pt x="558741" y="707260"/>
                  <a:pt x="557528" y="700008"/>
                </a:cubicBezTo>
                <a:cubicBezTo>
                  <a:pt x="551487" y="653942"/>
                  <a:pt x="542991" y="607876"/>
                  <a:pt x="544205" y="560595"/>
                </a:cubicBezTo>
                <a:cubicBezTo>
                  <a:pt x="544205" y="548481"/>
                  <a:pt x="541777" y="537582"/>
                  <a:pt x="540564" y="525468"/>
                </a:cubicBezTo>
                <a:cubicBezTo>
                  <a:pt x="539350" y="508492"/>
                  <a:pt x="535709" y="491516"/>
                  <a:pt x="535709" y="474540"/>
                </a:cubicBezTo>
                <a:cubicBezTo>
                  <a:pt x="534495" y="455133"/>
                  <a:pt x="535709" y="435767"/>
                  <a:pt x="535709" y="416360"/>
                </a:cubicBezTo>
                <a:cubicBezTo>
                  <a:pt x="534495" y="388486"/>
                  <a:pt x="530882" y="360611"/>
                  <a:pt x="529668" y="331521"/>
                </a:cubicBezTo>
                <a:cubicBezTo>
                  <a:pt x="528454" y="321797"/>
                  <a:pt x="528454" y="312114"/>
                  <a:pt x="527241" y="302431"/>
                </a:cubicBezTo>
                <a:cubicBezTo>
                  <a:pt x="526027" y="260011"/>
                  <a:pt x="526027" y="217592"/>
                  <a:pt x="521172" y="175172"/>
                </a:cubicBezTo>
                <a:cubicBezTo>
                  <a:pt x="518745" y="148473"/>
                  <a:pt x="509063" y="123029"/>
                  <a:pt x="502994" y="97585"/>
                </a:cubicBezTo>
                <a:cubicBezTo>
                  <a:pt x="502994" y="96370"/>
                  <a:pt x="499353" y="93939"/>
                  <a:pt x="498139" y="93939"/>
                </a:cubicBezTo>
                <a:close/>
                <a:moveTo>
                  <a:pt x="444819" y="84256"/>
                </a:moveTo>
                <a:cubicBezTo>
                  <a:pt x="442392" y="85471"/>
                  <a:pt x="438751" y="85471"/>
                  <a:pt x="436323" y="86687"/>
                </a:cubicBezTo>
                <a:cubicBezTo>
                  <a:pt x="418146" y="102447"/>
                  <a:pt x="399968" y="118167"/>
                  <a:pt x="383003" y="133928"/>
                </a:cubicBezTo>
                <a:cubicBezTo>
                  <a:pt x="376935" y="140005"/>
                  <a:pt x="373294" y="147257"/>
                  <a:pt x="373294" y="155765"/>
                </a:cubicBezTo>
                <a:cubicBezTo>
                  <a:pt x="373294" y="164233"/>
                  <a:pt x="372080" y="171526"/>
                  <a:pt x="369652" y="179994"/>
                </a:cubicBezTo>
                <a:cubicBezTo>
                  <a:pt x="368439" y="184855"/>
                  <a:pt x="363612" y="192108"/>
                  <a:pt x="359971" y="193323"/>
                </a:cubicBezTo>
                <a:cubicBezTo>
                  <a:pt x="351474" y="194539"/>
                  <a:pt x="353902" y="186071"/>
                  <a:pt x="351474" y="179994"/>
                </a:cubicBezTo>
                <a:cubicBezTo>
                  <a:pt x="350261" y="177563"/>
                  <a:pt x="350261" y="175172"/>
                  <a:pt x="349047" y="173957"/>
                </a:cubicBezTo>
                <a:cubicBezTo>
                  <a:pt x="346619" y="169095"/>
                  <a:pt x="343006" y="167879"/>
                  <a:pt x="338152" y="170310"/>
                </a:cubicBezTo>
                <a:cubicBezTo>
                  <a:pt x="327228" y="176347"/>
                  <a:pt x="323587" y="184855"/>
                  <a:pt x="324800" y="196969"/>
                </a:cubicBezTo>
                <a:cubicBezTo>
                  <a:pt x="330869" y="222413"/>
                  <a:pt x="332083" y="250288"/>
                  <a:pt x="327228" y="275772"/>
                </a:cubicBezTo>
                <a:cubicBezTo>
                  <a:pt x="327228" y="278162"/>
                  <a:pt x="327228" y="280593"/>
                  <a:pt x="327228" y="281809"/>
                </a:cubicBezTo>
                <a:cubicBezTo>
                  <a:pt x="328442" y="284240"/>
                  <a:pt x="329655" y="286670"/>
                  <a:pt x="330869" y="286670"/>
                </a:cubicBezTo>
                <a:cubicBezTo>
                  <a:pt x="332083" y="286670"/>
                  <a:pt x="334510" y="286670"/>
                  <a:pt x="336938" y="285455"/>
                </a:cubicBezTo>
                <a:cubicBezTo>
                  <a:pt x="339365" y="284240"/>
                  <a:pt x="340579" y="283024"/>
                  <a:pt x="341793" y="280593"/>
                </a:cubicBezTo>
                <a:cubicBezTo>
                  <a:pt x="357543" y="256365"/>
                  <a:pt x="372080" y="233352"/>
                  <a:pt x="387830" y="209084"/>
                </a:cubicBezTo>
                <a:cubicBezTo>
                  <a:pt x="396326" y="194539"/>
                  <a:pt x="403609" y="178778"/>
                  <a:pt x="413290" y="165449"/>
                </a:cubicBezTo>
                <a:cubicBezTo>
                  <a:pt x="429041" y="143651"/>
                  <a:pt x="435110" y="116992"/>
                  <a:pt x="446034" y="92723"/>
                </a:cubicBezTo>
                <a:cubicBezTo>
                  <a:pt x="447247" y="90293"/>
                  <a:pt x="444819" y="87902"/>
                  <a:pt x="444819" y="84256"/>
                </a:cubicBezTo>
                <a:close/>
                <a:moveTo>
                  <a:pt x="459613" y="0"/>
                </a:moveTo>
                <a:lnTo>
                  <a:pt x="536855" y="0"/>
                </a:lnTo>
                <a:lnTo>
                  <a:pt x="538136" y="11531"/>
                </a:lnTo>
                <a:cubicBezTo>
                  <a:pt x="534495" y="38190"/>
                  <a:pt x="539350" y="64849"/>
                  <a:pt x="542991" y="91508"/>
                </a:cubicBezTo>
                <a:cubicBezTo>
                  <a:pt x="547846" y="124244"/>
                  <a:pt x="553915" y="155765"/>
                  <a:pt x="558741" y="188502"/>
                </a:cubicBezTo>
                <a:cubicBezTo>
                  <a:pt x="562383" y="209084"/>
                  <a:pt x="563596" y="229706"/>
                  <a:pt x="564810" y="250288"/>
                </a:cubicBezTo>
                <a:cubicBezTo>
                  <a:pt x="568451" y="296354"/>
                  <a:pt x="573306" y="342420"/>
                  <a:pt x="574520" y="388486"/>
                </a:cubicBezTo>
                <a:cubicBezTo>
                  <a:pt x="575734" y="423612"/>
                  <a:pt x="578133" y="459995"/>
                  <a:pt x="581775" y="495163"/>
                </a:cubicBezTo>
                <a:cubicBezTo>
                  <a:pt x="584202" y="520606"/>
                  <a:pt x="582988" y="547265"/>
                  <a:pt x="585416" y="572709"/>
                </a:cubicBezTo>
                <a:cubicBezTo>
                  <a:pt x="587843" y="611523"/>
                  <a:pt x="590270" y="650296"/>
                  <a:pt x="595125" y="687854"/>
                </a:cubicBezTo>
                <a:cubicBezTo>
                  <a:pt x="599952" y="724236"/>
                  <a:pt x="603593" y="760579"/>
                  <a:pt x="606021" y="796962"/>
                </a:cubicBezTo>
                <a:cubicBezTo>
                  <a:pt x="607235" y="830913"/>
                  <a:pt x="602380" y="835735"/>
                  <a:pt x="568451" y="835735"/>
                </a:cubicBezTo>
                <a:cubicBezTo>
                  <a:pt x="564810" y="835735"/>
                  <a:pt x="561169" y="835735"/>
                  <a:pt x="557528" y="835735"/>
                </a:cubicBezTo>
                <a:cubicBezTo>
                  <a:pt x="557528" y="838166"/>
                  <a:pt x="557528" y="839381"/>
                  <a:pt x="557528" y="839381"/>
                </a:cubicBezTo>
                <a:cubicBezTo>
                  <a:pt x="534495" y="835735"/>
                  <a:pt x="510277" y="833304"/>
                  <a:pt x="487244" y="829698"/>
                </a:cubicBezTo>
                <a:cubicBezTo>
                  <a:pt x="469066" y="827267"/>
                  <a:pt x="452074" y="826052"/>
                  <a:pt x="433896" y="823621"/>
                </a:cubicBezTo>
                <a:cubicBezTo>
                  <a:pt x="426642" y="822405"/>
                  <a:pt x="419359" y="822405"/>
                  <a:pt x="412077" y="821190"/>
                </a:cubicBezTo>
                <a:cubicBezTo>
                  <a:pt x="386616" y="817543"/>
                  <a:pt x="361184" y="815153"/>
                  <a:pt x="334510" y="813938"/>
                </a:cubicBezTo>
                <a:cubicBezTo>
                  <a:pt x="290872" y="812722"/>
                  <a:pt x="248448" y="810291"/>
                  <a:pt x="204810" y="807860"/>
                </a:cubicBezTo>
                <a:cubicBezTo>
                  <a:pt x="173309" y="806645"/>
                  <a:pt x="140567" y="805429"/>
                  <a:pt x="109065" y="802998"/>
                </a:cubicBezTo>
                <a:cubicBezTo>
                  <a:pt x="88461" y="801823"/>
                  <a:pt x="67855" y="798177"/>
                  <a:pt x="47249" y="794531"/>
                </a:cubicBezTo>
                <a:cubicBezTo>
                  <a:pt x="39967" y="793315"/>
                  <a:pt x="32685" y="789669"/>
                  <a:pt x="26645" y="784847"/>
                </a:cubicBezTo>
                <a:cubicBezTo>
                  <a:pt x="18148" y="778770"/>
                  <a:pt x="13293" y="770302"/>
                  <a:pt x="16934" y="759363"/>
                </a:cubicBezTo>
                <a:cubicBezTo>
                  <a:pt x="20575" y="750896"/>
                  <a:pt x="18148" y="742428"/>
                  <a:pt x="15720" y="733920"/>
                </a:cubicBezTo>
                <a:cubicBezTo>
                  <a:pt x="13293" y="725452"/>
                  <a:pt x="13293" y="716944"/>
                  <a:pt x="12079" y="707260"/>
                </a:cubicBezTo>
                <a:cubicBezTo>
                  <a:pt x="12079" y="683032"/>
                  <a:pt x="12079" y="657548"/>
                  <a:pt x="12079" y="633320"/>
                </a:cubicBezTo>
                <a:cubicBezTo>
                  <a:pt x="12079" y="618775"/>
                  <a:pt x="10865" y="605445"/>
                  <a:pt x="9652" y="590900"/>
                </a:cubicBezTo>
                <a:cubicBezTo>
                  <a:pt x="9652" y="583648"/>
                  <a:pt x="7252" y="577571"/>
                  <a:pt x="8438" y="571494"/>
                </a:cubicBezTo>
                <a:cubicBezTo>
                  <a:pt x="10865" y="549696"/>
                  <a:pt x="8438" y="526643"/>
                  <a:pt x="7252" y="504846"/>
                </a:cubicBezTo>
                <a:cubicBezTo>
                  <a:pt x="7252" y="502415"/>
                  <a:pt x="6039" y="498768"/>
                  <a:pt x="7252" y="496378"/>
                </a:cubicBezTo>
                <a:cubicBezTo>
                  <a:pt x="13293" y="468463"/>
                  <a:pt x="7252" y="440588"/>
                  <a:pt x="1184" y="412714"/>
                </a:cubicBezTo>
                <a:cubicBezTo>
                  <a:pt x="-2458" y="396953"/>
                  <a:pt x="2398" y="386055"/>
                  <a:pt x="14507" y="375156"/>
                </a:cubicBezTo>
                <a:cubicBezTo>
                  <a:pt x="39967" y="353318"/>
                  <a:pt x="64214" y="330306"/>
                  <a:pt x="89674" y="308468"/>
                </a:cubicBezTo>
                <a:cubicBezTo>
                  <a:pt x="110279" y="291532"/>
                  <a:pt x="132098" y="276987"/>
                  <a:pt x="153917" y="260011"/>
                </a:cubicBezTo>
                <a:cubicBezTo>
                  <a:pt x="170881" y="246682"/>
                  <a:pt x="187846" y="233352"/>
                  <a:pt x="204810" y="219982"/>
                </a:cubicBezTo>
                <a:cubicBezTo>
                  <a:pt x="249662" y="183640"/>
                  <a:pt x="294514" y="147257"/>
                  <a:pt x="339365" y="109699"/>
                </a:cubicBezTo>
                <a:cubicBezTo>
                  <a:pt x="373294" y="81825"/>
                  <a:pt x="406037" y="52735"/>
                  <a:pt x="438751" y="23645"/>
                </a:cubicBezTo>
                <a:close/>
              </a:path>
            </a:pathLst>
          </a:custGeom>
          <a:solidFill>
            <a:schemeClr val="accent2"/>
          </a:solidFill>
          <a:ln w="12700">
            <a:miter lim="400000"/>
          </a:ln>
        </p:spPr>
        <p:txBody>
          <a:bodyPr wrap="square" lIns="38100" tIns="38100" rIns="38100" bIns="38100" anchor="ctr">
            <a:noAutofit/>
          </a:bodyPr>
          <a:lstStyle/>
          <a:p>
            <a:pPr>
              <a:defRPr sz="3000">
                <a:solidFill>
                  <a:srgbClr val="FFFFFF"/>
                </a:solidFill>
              </a:defRPr>
            </a:pPr>
            <a:endParaRPr sz="3000"/>
          </a:p>
        </p:txBody>
      </p:sp>
      <p:sp>
        <p:nvSpPr>
          <p:cNvPr id="232" name="Freeform 231">
            <a:extLst>
              <a:ext uri="{FF2B5EF4-FFF2-40B4-BE49-F238E27FC236}">
                <a16:creationId xmlns:a16="http://schemas.microsoft.com/office/drawing/2014/main" id="{09BE841C-B572-0442-A418-1F97577A5184}"/>
              </a:ext>
            </a:extLst>
          </p:cNvPr>
          <p:cNvSpPr/>
          <p:nvPr userDrawn="1"/>
        </p:nvSpPr>
        <p:spPr>
          <a:xfrm rot="5019361">
            <a:off x="6886161" y="-99844"/>
            <a:ext cx="581716" cy="777840"/>
          </a:xfrm>
          <a:custGeom>
            <a:avLst/>
            <a:gdLst>
              <a:gd name="connsiteX0" fmla="*/ 0 w 581716"/>
              <a:gd name="connsiteY0" fmla="*/ 388935 h 777840"/>
              <a:gd name="connsiteX1" fmla="*/ 4756 w 581716"/>
              <a:gd name="connsiteY1" fmla="*/ 346151 h 777840"/>
              <a:gd name="connsiteX2" fmla="*/ 31990 w 581716"/>
              <a:gd name="connsiteY2" fmla="*/ 358258 h 777840"/>
              <a:gd name="connsiteX3" fmla="*/ 56226 w 581716"/>
              <a:gd name="connsiteY3" fmla="*/ 364331 h 777840"/>
              <a:gd name="connsiteX4" fmla="*/ 101088 w 581716"/>
              <a:gd name="connsiteY4" fmla="*/ 392222 h 777840"/>
              <a:gd name="connsiteX5" fmla="*/ 158067 w 581716"/>
              <a:gd name="connsiteY5" fmla="*/ 481897 h 777840"/>
              <a:gd name="connsiteX6" fmla="*/ 160484 w 581716"/>
              <a:gd name="connsiteY6" fmla="*/ 576444 h 777840"/>
              <a:gd name="connsiteX7" fmla="*/ 170185 w 581716"/>
              <a:gd name="connsiteY7" fmla="*/ 628591 h 777840"/>
              <a:gd name="connsiteX8" fmla="*/ 185944 w 581716"/>
              <a:gd name="connsiteY8" fmla="*/ 652809 h 777840"/>
              <a:gd name="connsiteX9" fmla="*/ 211371 w 581716"/>
              <a:gd name="connsiteY9" fmla="*/ 704956 h 777840"/>
              <a:gd name="connsiteX10" fmla="*/ 227131 w 581716"/>
              <a:gd name="connsiteY10" fmla="*/ 729175 h 777840"/>
              <a:gd name="connsiteX11" fmla="*/ 257458 w 581716"/>
              <a:gd name="connsiteY11" fmla="*/ 734047 h 777840"/>
              <a:gd name="connsiteX12" fmla="*/ 358041 w 581716"/>
              <a:gd name="connsiteY12" fmla="*/ 670992 h 777840"/>
              <a:gd name="connsiteX13" fmla="*/ 424721 w 581716"/>
              <a:gd name="connsiteY13" fmla="*/ 630991 h 777840"/>
              <a:gd name="connsiteX14" fmla="*/ 509578 w 581716"/>
              <a:gd name="connsiteY14" fmla="*/ 581317 h 777840"/>
              <a:gd name="connsiteX15" fmla="*/ 520471 w 581716"/>
              <a:gd name="connsiteY15" fmla="*/ 574044 h 777840"/>
              <a:gd name="connsiteX16" fmla="*/ 524113 w 581716"/>
              <a:gd name="connsiteY16" fmla="*/ 542516 h 777840"/>
              <a:gd name="connsiteX17" fmla="*/ 476834 w 581716"/>
              <a:gd name="connsiteY17" fmla="*/ 472224 h 777840"/>
              <a:gd name="connsiteX18" fmla="*/ 434422 w 581716"/>
              <a:gd name="connsiteY18" fmla="*/ 435860 h 777840"/>
              <a:gd name="connsiteX19" fmla="*/ 422305 w 581716"/>
              <a:gd name="connsiteY19" fmla="*/ 429786 h 777840"/>
              <a:gd name="connsiteX20" fmla="*/ 365325 w 581716"/>
              <a:gd name="connsiteY20" fmla="*/ 378877 h 777840"/>
              <a:gd name="connsiteX21" fmla="*/ 359266 w 581716"/>
              <a:gd name="connsiteY21" fmla="*/ 369167 h 777840"/>
              <a:gd name="connsiteX22" fmla="*/ 315630 w 581716"/>
              <a:gd name="connsiteY22" fmla="*/ 294038 h 777840"/>
              <a:gd name="connsiteX23" fmla="*/ 313213 w 581716"/>
              <a:gd name="connsiteY23" fmla="*/ 287966 h 777840"/>
              <a:gd name="connsiteX24" fmla="*/ 311988 w 581716"/>
              <a:gd name="connsiteY24" fmla="*/ 222509 h 777840"/>
              <a:gd name="connsiteX25" fmla="*/ 303512 w 581716"/>
              <a:gd name="connsiteY25" fmla="*/ 181309 h 777840"/>
              <a:gd name="connsiteX26" fmla="*/ 290169 w 581716"/>
              <a:gd name="connsiteY26" fmla="*/ 166763 h 777840"/>
              <a:gd name="connsiteX27" fmla="*/ 252591 w 581716"/>
              <a:gd name="connsiteY27" fmla="*/ 112216 h 777840"/>
              <a:gd name="connsiteX28" fmla="*/ 230773 w 581716"/>
              <a:gd name="connsiteY28" fmla="*/ 63706 h 777840"/>
              <a:gd name="connsiteX29" fmla="*/ 208954 w 581716"/>
              <a:gd name="connsiteY29" fmla="*/ 52797 h 777840"/>
              <a:gd name="connsiteX30" fmla="*/ 171377 w 581716"/>
              <a:gd name="connsiteY30" fmla="*/ 60070 h 777840"/>
              <a:gd name="connsiteX31" fmla="*/ 159259 w 581716"/>
              <a:gd name="connsiteY31" fmla="*/ 64943 h 777840"/>
              <a:gd name="connsiteX32" fmla="*/ 153200 w 581716"/>
              <a:gd name="connsiteY32" fmla="*/ 83125 h 777840"/>
              <a:gd name="connsiteX33" fmla="*/ 165318 w 581716"/>
              <a:gd name="connsiteY33" fmla="*/ 101307 h 777840"/>
              <a:gd name="connsiteX34" fmla="*/ 222297 w 581716"/>
              <a:gd name="connsiteY34" fmla="*/ 188582 h 777840"/>
              <a:gd name="connsiteX35" fmla="*/ 299870 w 581716"/>
              <a:gd name="connsiteY35" fmla="*/ 321894 h 777840"/>
              <a:gd name="connsiteX36" fmla="*/ 353207 w 581716"/>
              <a:gd name="connsiteY36" fmla="*/ 406768 h 777840"/>
              <a:gd name="connsiteX37" fmla="*/ 418663 w 581716"/>
              <a:gd name="connsiteY37" fmla="*/ 514624 h 777840"/>
              <a:gd name="connsiteX38" fmla="*/ 419855 w 581716"/>
              <a:gd name="connsiteY38" fmla="*/ 529170 h 777840"/>
              <a:gd name="connsiteX39" fmla="*/ 411379 w 581716"/>
              <a:gd name="connsiteY39" fmla="*/ 546153 h 777840"/>
              <a:gd name="connsiteX40" fmla="*/ 398036 w 581716"/>
              <a:gd name="connsiteY40" fmla="*/ 560698 h 777840"/>
              <a:gd name="connsiteX41" fmla="*/ 343507 w 581716"/>
              <a:gd name="connsiteY41" fmla="*/ 603135 h 777840"/>
              <a:gd name="connsiteX42" fmla="*/ 318047 w 581716"/>
              <a:gd name="connsiteY42" fmla="*/ 610408 h 777840"/>
              <a:gd name="connsiteX43" fmla="*/ 278052 w 581716"/>
              <a:gd name="connsiteY43" fmla="*/ 615245 h 777840"/>
              <a:gd name="connsiteX44" fmla="*/ 258650 w 581716"/>
              <a:gd name="connsiteY44" fmla="*/ 607972 h 777840"/>
              <a:gd name="connsiteX45" fmla="*/ 252591 w 581716"/>
              <a:gd name="connsiteY45" fmla="*/ 598263 h 777840"/>
              <a:gd name="connsiteX46" fmla="*/ 195645 w 581716"/>
              <a:gd name="connsiteY46" fmla="*/ 495242 h 777840"/>
              <a:gd name="connsiteX47" fmla="*/ 150783 w 581716"/>
              <a:gd name="connsiteY47" fmla="*/ 423714 h 777840"/>
              <a:gd name="connsiteX48" fmla="*/ 103504 w 581716"/>
              <a:gd name="connsiteY48" fmla="*/ 342512 h 777840"/>
              <a:gd name="connsiteX49" fmla="*/ 53809 w 581716"/>
              <a:gd name="connsiteY49" fmla="*/ 261310 h 777840"/>
              <a:gd name="connsiteX50" fmla="*/ 24740 w 581716"/>
              <a:gd name="connsiteY50" fmla="*/ 216437 h 777840"/>
              <a:gd name="connsiteX51" fmla="*/ 19859 w 581716"/>
              <a:gd name="connsiteY51" fmla="*/ 210307 h 777840"/>
              <a:gd name="connsiteX52" fmla="*/ 28178 w 581716"/>
              <a:gd name="connsiteY52" fmla="*/ 135485 h 777840"/>
              <a:gd name="connsiteX53" fmla="*/ 45333 w 581716"/>
              <a:gd name="connsiteY53" fmla="*/ 149781 h 777840"/>
              <a:gd name="connsiteX54" fmla="*/ 75627 w 581716"/>
              <a:gd name="connsiteY54" fmla="*/ 193418 h 777840"/>
              <a:gd name="connsiteX55" fmla="*/ 138666 w 581716"/>
              <a:gd name="connsiteY55" fmla="*/ 281892 h 777840"/>
              <a:gd name="connsiteX56" fmla="*/ 183494 w 581716"/>
              <a:gd name="connsiteY56" fmla="*/ 340076 h 777840"/>
              <a:gd name="connsiteX57" fmla="*/ 200479 w 581716"/>
              <a:gd name="connsiteY57" fmla="*/ 364331 h 777840"/>
              <a:gd name="connsiteX58" fmla="*/ 241699 w 581716"/>
              <a:gd name="connsiteY58" fmla="*/ 443132 h 777840"/>
              <a:gd name="connsiteX59" fmla="*/ 271993 w 581716"/>
              <a:gd name="connsiteY59" fmla="*/ 496443 h 777840"/>
              <a:gd name="connsiteX60" fmla="*/ 295036 w 581716"/>
              <a:gd name="connsiteY60" fmla="*/ 529170 h 777840"/>
              <a:gd name="connsiteX61" fmla="*/ 307154 w 581716"/>
              <a:gd name="connsiteY61" fmla="*/ 549789 h 777840"/>
              <a:gd name="connsiteX62" fmla="*/ 336223 w 581716"/>
              <a:gd name="connsiteY62" fmla="*/ 554626 h 777840"/>
              <a:gd name="connsiteX63" fmla="*/ 358041 w 581716"/>
              <a:gd name="connsiteY63" fmla="*/ 535243 h 777840"/>
              <a:gd name="connsiteX64" fmla="*/ 366550 w 581716"/>
              <a:gd name="connsiteY64" fmla="*/ 495243 h 777840"/>
              <a:gd name="connsiteX65" fmla="*/ 348341 w 581716"/>
              <a:gd name="connsiteY65" fmla="*/ 462514 h 777840"/>
              <a:gd name="connsiteX66" fmla="*/ 339865 w 581716"/>
              <a:gd name="connsiteY66" fmla="*/ 456442 h 777840"/>
              <a:gd name="connsiteX67" fmla="*/ 333806 w 581716"/>
              <a:gd name="connsiteY67" fmla="*/ 464951 h 777840"/>
              <a:gd name="connsiteX68" fmla="*/ 311988 w 581716"/>
              <a:gd name="connsiteY68" fmla="*/ 494043 h 777840"/>
              <a:gd name="connsiteX69" fmla="*/ 276827 w 581716"/>
              <a:gd name="connsiteY69" fmla="*/ 470987 h 777840"/>
              <a:gd name="connsiteX70" fmla="*/ 313213 w 581716"/>
              <a:gd name="connsiteY70" fmla="*/ 439496 h 777840"/>
              <a:gd name="connsiteX71" fmla="*/ 324105 w 581716"/>
              <a:gd name="connsiteY71" fmla="*/ 441896 h 777840"/>
              <a:gd name="connsiteX72" fmla="*/ 327747 w 581716"/>
              <a:gd name="connsiteY72" fmla="*/ 440696 h 777840"/>
              <a:gd name="connsiteX73" fmla="*/ 328972 w 581716"/>
              <a:gd name="connsiteY73" fmla="*/ 434623 h 777840"/>
              <a:gd name="connsiteX74" fmla="*/ 311988 w 581716"/>
              <a:gd name="connsiteY74" fmla="*/ 411604 h 777840"/>
              <a:gd name="connsiteX75" fmla="*/ 296228 w 581716"/>
              <a:gd name="connsiteY75" fmla="*/ 389786 h 777840"/>
              <a:gd name="connsiteX76" fmla="*/ 217463 w 581716"/>
              <a:gd name="connsiteY76" fmla="*/ 252801 h 777840"/>
              <a:gd name="connsiteX77" fmla="*/ 172602 w 581716"/>
              <a:gd name="connsiteY77" fmla="*/ 183709 h 777840"/>
              <a:gd name="connsiteX78" fmla="*/ 137441 w 581716"/>
              <a:gd name="connsiteY78" fmla="*/ 132799 h 777840"/>
              <a:gd name="connsiteX79" fmla="*/ 114430 w 581716"/>
              <a:gd name="connsiteY79" fmla="*/ 97671 h 777840"/>
              <a:gd name="connsiteX80" fmla="*/ 85328 w 581716"/>
              <a:gd name="connsiteY80" fmla="*/ 90398 h 777840"/>
              <a:gd name="connsiteX81" fmla="*/ 30186 w 581716"/>
              <a:gd name="connsiteY81" fmla="*/ 117420 h 777840"/>
              <a:gd name="connsiteX82" fmla="*/ 36741 w 581716"/>
              <a:gd name="connsiteY82" fmla="*/ 58466 h 777840"/>
              <a:gd name="connsiteX83" fmla="*/ 99863 w 581716"/>
              <a:gd name="connsiteY83" fmla="*/ 30978 h 777840"/>
              <a:gd name="connsiteX84" fmla="*/ 179885 w 581716"/>
              <a:gd name="connsiteY84" fmla="*/ 3124 h 777840"/>
              <a:gd name="connsiteX85" fmla="*/ 234415 w 581716"/>
              <a:gd name="connsiteY85" fmla="*/ 6760 h 777840"/>
              <a:gd name="connsiteX86" fmla="*/ 255008 w 581716"/>
              <a:gd name="connsiteY86" fmla="*/ 30978 h 777840"/>
              <a:gd name="connsiteX87" fmla="*/ 259875 w 581716"/>
              <a:gd name="connsiteY87" fmla="*/ 45524 h 777840"/>
              <a:gd name="connsiteX88" fmla="*/ 279277 w 581716"/>
              <a:gd name="connsiteY88" fmla="*/ 83125 h 777840"/>
              <a:gd name="connsiteX89" fmla="*/ 296228 w 581716"/>
              <a:gd name="connsiteY89" fmla="*/ 121889 h 777840"/>
              <a:gd name="connsiteX90" fmla="*/ 318046 w 581716"/>
              <a:gd name="connsiteY90" fmla="*/ 152217 h 777840"/>
              <a:gd name="connsiteX91" fmla="*/ 358041 w 581716"/>
              <a:gd name="connsiteY91" fmla="*/ 210400 h 777840"/>
              <a:gd name="connsiteX92" fmla="*/ 358041 w 581716"/>
              <a:gd name="connsiteY92" fmla="*/ 229782 h 777840"/>
              <a:gd name="connsiteX93" fmla="*/ 350791 w 581716"/>
              <a:gd name="connsiteY93" fmla="*/ 284329 h 777840"/>
              <a:gd name="connsiteX94" fmla="*/ 353207 w 581716"/>
              <a:gd name="connsiteY94" fmla="*/ 297675 h 777840"/>
              <a:gd name="connsiteX95" fmla="*/ 389560 w 581716"/>
              <a:gd name="connsiteY95" fmla="*/ 353421 h 777840"/>
              <a:gd name="connsiteX96" fmla="*/ 405320 w 581716"/>
              <a:gd name="connsiteY96" fmla="*/ 371603 h 777840"/>
              <a:gd name="connsiteX97" fmla="*/ 451374 w 581716"/>
              <a:gd name="connsiteY97" fmla="*/ 405531 h 777840"/>
              <a:gd name="connsiteX98" fmla="*/ 485310 w 581716"/>
              <a:gd name="connsiteY98" fmla="*/ 417677 h 777840"/>
              <a:gd name="connsiteX99" fmla="*/ 514412 w 581716"/>
              <a:gd name="connsiteY99" fmla="*/ 446769 h 777840"/>
              <a:gd name="connsiteX100" fmla="*/ 519246 w 581716"/>
              <a:gd name="connsiteY100" fmla="*/ 456442 h 777840"/>
              <a:gd name="connsiteX101" fmla="*/ 575033 w 581716"/>
              <a:gd name="connsiteY101" fmla="*/ 563135 h 777840"/>
              <a:gd name="connsiteX102" fmla="*/ 567749 w 581716"/>
              <a:gd name="connsiteY102" fmla="*/ 605535 h 777840"/>
              <a:gd name="connsiteX103" fmla="*/ 519246 w 581716"/>
              <a:gd name="connsiteY103" fmla="*/ 633427 h 777840"/>
              <a:gd name="connsiteX104" fmla="*/ 501069 w 581716"/>
              <a:gd name="connsiteY104" fmla="*/ 643136 h 777840"/>
              <a:gd name="connsiteX105" fmla="*/ 446540 w 581716"/>
              <a:gd name="connsiteY105" fmla="*/ 678264 h 777840"/>
              <a:gd name="connsiteX106" fmla="*/ 382277 w 581716"/>
              <a:gd name="connsiteY106" fmla="*/ 712228 h 777840"/>
              <a:gd name="connsiteX107" fmla="*/ 364100 w 581716"/>
              <a:gd name="connsiteY107" fmla="*/ 721902 h 777840"/>
              <a:gd name="connsiteX108" fmla="*/ 321688 w 581716"/>
              <a:gd name="connsiteY108" fmla="*/ 746156 h 777840"/>
              <a:gd name="connsiteX109" fmla="*/ 284110 w 581716"/>
              <a:gd name="connsiteY109" fmla="*/ 765539 h 777840"/>
              <a:gd name="connsiteX110" fmla="*/ 236832 w 581716"/>
              <a:gd name="connsiteY110" fmla="*/ 776448 h 777840"/>
              <a:gd name="connsiteX111" fmla="*/ 185944 w 581716"/>
              <a:gd name="connsiteY111" fmla="*/ 747356 h 777840"/>
              <a:gd name="connsiteX112" fmla="*/ 149558 w 581716"/>
              <a:gd name="connsiteY112" fmla="*/ 670991 h 777840"/>
              <a:gd name="connsiteX113" fmla="*/ 116847 w 581716"/>
              <a:gd name="connsiteY113" fmla="*/ 617681 h 777840"/>
              <a:gd name="connsiteX114" fmla="*/ 108371 w 581716"/>
              <a:gd name="connsiteY114" fmla="*/ 565535 h 777840"/>
              <a:gd name="connsiteX115" fmla="*/ 111980 w 581716"/>
              <a:gd name="connsiteY115" fmla="*/ 557062 h 777840"/>
              <a:gd name="connsiteX116" fmla="*/ 116847 w 581716"/>
              <a:gd name="connsiteY116" fmla="*/ 502516 h 777840"/>
              <a:gd name="connsiteX117" fmla="*/ 78044 w 581716"/>
              <a:gd name="connsiteY117" fmla="*/ 421314 h 777840"/>
              <a:gd name="connsiteX118" fmla="*/ 42916 w 581716"/>
              <a:gd name="connsiteY118" fmla="*/ 399495 h 777840"/>
              <a:gd name="connsiteX119" fmla="*/ 1696 w 581716"/>
              <a:gd name="connsiteY119" fmla="*/ 389786 h 77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81716" h="777840">
                <a:moveTo>
                  <a:pt x="0" y="388935"/>
                </a:moveTo>
                <a:lnTo>
                  <a:pt x="4756" y="346151"/>
                </a:lnTo>
                <a:lnTo>
                  <a:pt x="31990" y="358258"/>
                </a:lnTo>
                <a:cubicBezTo>
                  <a:pt x="40466" y="359494"/>
                  <a:pt x="47750" y="363130"/>
                  <a:pt x="56226" y="364331"/>
                </a:cubicBezTo>
                <a:cubicBezTo>
                  <a:pt x="74435" y="369167"/>
                  <a:pt x="88970" y="378877"/>
                  <a:pt x="101088" y="392222"/>
                </a:cubicBezTo>
                <a:cubicBezTo>
                  <a:pt x="126548" y="417677"/>
                  <a:pt x="145949" y="447969"/>
                  <a:pt x="158067" y="481897"/>
                </a:cubicBezTo>
                <a:cubicBezTo>
                  <a:pt x="168960" y="513425"/>
                  <a:pt x="171377" y="544953"/>
                  <a:pt x="160484" y="576444"/>
                </a:cubicBezTo>
                <a:cubicBezTo>
                  <a:pt x="153200" y="597063"/>
                  <a:pt x="156842" y="612808"/>
                  <a:pt x="170185" y="628591"/>
                </a:cubicBezTo>
                <a:cubicBezTo>
                  <a:pt x="176243" y="635864"/>
                  <a:pt x="181077" y="644336"/>
                  <a:pt x="185944" y="652809"/>
                </a:cubicBezTo>
                <a:cubicBezTo>
                  <a:pt x="194420" y="669791"/>
                  <a:pt x="202896" y="687974"/>
                  <a:pt x="211371" y="704956"/>
                </a:cubicBezTo>
                <a:cubicBezTo>
                  <a:pt x="216238" y="713429"/>
                  <a:pt x="221072" y="721902"/>
                  <a:pt x="227131" y="729175"/>
                </a:cubicBezTo>
                <a:cubicBezTo>
                  <a:pt x="238057" y="742520"/>
                  <a:pt x="242890" y="742520"/>
                  <a:pt x="257458" y="734047"/>
                </a:cubicBezTo>
                <a:cubicBezTo>
                  <a:pt x="291394" y="714629"/>
                  <a:pt x="321688" y="689173"/>
                  <a:pt x="358041" y="670992"/>
                </a:cubicBezTo>
                <a:cubicBezTo>
                  <a:pt x="381085" y="658882"/>
                  <a:pt x="402903" y="644336"/>
                  <a:pt x="424721" y="630991"/>
                </a:cubicBezTo>
                <a:cubicBezTo>
                  <a:pt x="452599" y="614045"/>
                  <a:pt x="480476" y="598263"/>
                  <a:pt x="509578" y="581317"/>
                </a:cubicBezTo>
                <a:cubicBezTo>
                  <a:pt x="513187" y="578881"/>
                  <a:pt x="516829" y="576444"/>
                  <a:pt x="520471" y="574044"/>
                </a:cubicBezTo>
                <a:cubicBezTo>
                  <a:pt x="531397" y="564335"/>
                  <a:pt x="532588" y="555862"/>
                  <a:pt x="524113" y="542516"/>
                </a:cubicBezTo>
                <a:cubicBezTo>
                  <a:pt x="508353" y="519497"/>
                  <a:pt x="490177" y="496442"/>
                  <a:pt x="476834" y="472224"/>
                </a:cubicBezTo>
                <a:cubicBezTo>
                  <a:pt x="467133" y="454041"/>
                  <a:pt x="453824" y="441896"/>
                  <a:pt x="434422" y="435860"/>
                </a:cubicBezTo>
                <a:cubicBezTo>
                  <a:pt x="430780" y="434623"/>
                  <a:pt x="425913" y="432223"/>
                  <a:pt x="422305" y="429786"/>
                </a:cubicBezTo>
                <a:cubicBezTo>
                  <a:pt x="398036" y="418878"/>
                  <a:pt x="377443" y="403132"/>
                  <a:pt x="365325" y="378877"/>
                </a:cubicBezTo>
                <a:cubicBezTo>
                  <a:pt x="364100" y="375240"/>
                  <a:pt x="361683" y="372803"/>
                  <a:pt x="359266" y="369167"/>
                </a:cubicBezTo>
                <a:cubicBezTo>
                  <a:pt x="339865" y="347349"/>
                  <a:pt x="332581" y="318257"/>
                  <a:pt x="315630" y="294038"/>
                </a:cubicBezTo>
                <a:cubicBezTo>
                  <a:pt x="314405" y="292802"/>
                  <a:pt x="314405" y="290402"/>
                  <a:pt x="313213" y="287966"/>
                </a:cubicBezTo>
                <a:cubicBezTo>
                  <a:pt x="304704" y="266147"/>
                  <a:pt x="305929" y="244328"/>
                  <a:pt x="311988" y="222509"/>
                </a:cubicBezTo>
                <a:cubicBezTo>
                  <a:pt x="316855" y="206764"/>
                  <a:pt x="313213" y="193418"/>
                  <a:pt x="303512" y="181309"/>
                </a:cubicBezTo>
                <a:cubicBezTo>
                  <a:pt x="299870" y="176436"/>
                  <a:pt x="295036" y="171600"/>
                  <a:pt x="290169" y="166763"/>
                </a:cubicBezTo>
                <a:cubicBezTo>
                  <a:pt x="274410" y="150981"/>
                  <a:pt x="261067" y="132799"/>
                  <a:pt x="252591" y="112216"/>
                </a:cubicBezTo>
                <a:cubicBezTo>
                  <a:pt x="245341" y="95234"/>
                  <a:pt x="238057" y="79488"/>
                  <a:pt x="230773" y="63706"/>
                </a:cubicBezTo>
                <a:cubicBezTo>
                  <a:pt x="225939" y="52797"/>
                  <a:pt x="222297" y="50397"/>
                  <a:pt x="208954" y="52797"/>
                </a:cubicBezTo>
                <a:cubicBezTo>
                  <a:pt x="196837" y="54033"/>
                  <a:pt x="183494" y="57670"/>
                  <a:pt x="171377" y="60070"/>
                </a:cubicBezTo>
                <a:cubicBezTo>
                  <a:pt x="166543" y="61307"/>
                  <a:pt x="162901" y="62506"/>
                  <a:pt x="159259" y="64943"/>
                </a:cubicBezTo>
                <a:cubicBezTo>
                  <a:pt x="150783" y="69779"/>
                  <a:pt x="148366" y="74616"/>
                  <a:pt x="153200" y="83125"/>
                </a:cubicBezTo>
                <a:cubicBezTo>
                  <a:pt x="156842" y="89162"/>
                  <a:pt x="161676" y="95234"/>
                  <a:pt x="165318" y="101307"/>
                </a:cubicBezTo>
                <a:cubicBezTo>
                  <a:pt x="184719" y="130399"/>
                  <a:pt x="202896" y="159490"/>
                  <a:pt x="222297" y="188582"/>
                </a:cubicBezTo>
                <a:cubicBezTo>
                  <a:pt x="251399" y="230982"/>
                  <a:pt x="274410" y="277056"/>
                  <a:pt x="299870" y="321894"/>
                </a:cubicBezTo>
                <a:cubicBezTo>
                  <a:pt x="316855" y="350985"/>
                  <a:pt x="331389" y="381313"/>
                  <a:pt x="353207" y="406768"/>
                </a:cubicBezTo>
                <a:cubicBezTo>
                  <a:pt x="382277" y="438259"/>
                  <a:pt x="404095" y="474624"/>
                  <a:pt x="418663" y="514624"/>
                </a:cubicBezTo>
                <a:cubicBezTo>
                  <a:pt x="417438" y="517061"/>
                  <a:pt x="417438" y="523134"/>
                  <a:pt x="419855" y="529170"/>
                </a:cubicBezTo>
                <a:cubicBezTo>
                  <a:pt x="417438" y="534043"/>
                  <a:pt x="415021" y="541316"/>
                  <a:pt x="411379" y="546153"/>
                </a:cubicBezTo>
                <a:cubicBezTo>
                  <a:pt x="407737" y="552225"/>
                  <a:pt x="402903" y="555862"/>
                  <a:pt x="398036" y="560698"/>
                </a:cubicBezTo>
                <a:cubicBezTo>
                  <a:pt x="382310" y="577681"/>
                  <a:pt x="361683" y="589790"/>
                  <a:pt x="343507" y="603135"/>
                </a:cubicBezTo>
                <a:cubicBezTo>
                  <a:pt x="337448" y="607972"/>
                  <a:pt x="326522" y="609172"/>
                  <a:pt x="318047" y="610408"/>
                </a:cubicBezTo>
                <a:cubicBezTo>
                  <a:pt x="304704" y="610408"/>
                  <a:pt x="291394" y="610408"/>
                  <a:pt x="278052" y="615245"/>
                </a:cubicBezTo>
                <a:cubicBezTo>
                  <a:pt x="270768" y="617681"/>
                  <a:pt x="263517" y="615245"/>
                  <a:pt x="258650" y="607972"/>
                </a:cubicBezTo>
                <a:cubicBezTo>
                  <a:pt x="256233" y="605536"/>
                  <a:pt x="255008" y="601899"/>
                  <a:pt x="252591" y="598263"/>
                </a:cubicBezTo>
                <a:cubicBezTo>
                  <a:pt x="233190" y="564335"/>
                  <a:pt x="217463" y="527970"/>
                  <a:pt x="195645" y="495242"/>
                </a:cubicBezTo>
                <a:cubicBezTo>
                  <a:pt x="179885" y="472224"/>
                  <a:pt x="165318" y="447969"/>
                  <a:pt x="150783" y="423714"/>
                </a:cubicBezTo>
                <a:cubicBezTo>
                  <a:pt x="135024" y="397059"/>
                  <a:pt x="115622" y="371604"/>
                  <a:pt x="103504" y="342512"/>
                </a:cubicBezTo>
                <a:cubicBezTo>
                  <a:pt x="91387" y="313421"/>
                  <a:pt x="73210" y="286766"/>
                  <a:pt x="53809" y="261310"/>
                </a:cubicBezTo>
                <a:cubicBezTo>
                  <a:pt x="42916" y="246765"/>
                  <a:pt x="33215" y="232219"/>
                  <a:pt x="24740" y="216437"/>
                </a:cubicBezTo>
                <a:lnTo>
                  <a:pt x="19859" y="210307"/>
                </a:lnTo>
                <a:lnTo>
                  <a:pt x="28178" y="135485"/>
                </a:lnTo>
                <a:lnTo>
                  <a:pt x="45333" y="149781"/>
                </a:lnTo>
                <a:cubicBezTo>
                  <a:pt x="56226" y="163127"/>
                  <a:pt x="67152" y="177672"/>
                  <a:pt x="75627" y="193418"/>
                </a:cubicBezTo>
                <a:cubicBezTo>
                  <a:pt x="93804" y="224946"/>
                  <a:pt x="118039" y="252801"/>
                  <a:pt x="138666" y="281892"/>
                </a:cubicBezTo>
                <a:cubicBezTo>
                  <a:pt x="153200" y="302511"/>
                  <a:pt x="167768" y="320693"/>
                  <a:pt x="183494" y="340076"/>
                </a:cubicBezTo>
                <a:cubicBezTo>
                  <a:pt x="189586" y="347348"/>
                  <a:pt x="194420" y="355858"/>
                  <a:pt x="200479" y="364331"/>
                </a:cubicBezTo>
                <a:cubicBezTo>
                  <a:pt x="219880" y="387349"/>
                  <a:pt x="231998" y="414041"/>
                  <a:pt x="241699" y="443132"/>
                </a:cubicBezTo>
                <a:cubicBezTo>
                  <a:pt x="247757" y="462514"/>
                  <a:pt x="256233" y="481897"/>
                  <a:pt x="271993" y="496443"/>
                </a:cubicBezTo>
                <a:cubicBezTo>
                  <a:pt x="281693" y="506152"/>
                  <a:pt x="288977" y="517061"/>
                  <a:pt x="295036" y="529170"/>
                </a:cubicBezTo>
                <a:cubicBezTo>
                  <a:pt x="298645" y="536443"/>
                  <a:pt x="302287" y="543716"/>
                  <a:pt x="307154" y="549789"/>
                </a:cubicBezTo>
                <a:cubicBezTo>
                  <a:pt x="315629" y="560698"/>
                  <a:pt x="325330" y="561899"/>
                  <a:pt x="336223" y="554626"/>
                </a:cubicBezTo>
                <a:cubicBezTo>
                  <a:pt x="344732" y="549789"/>
                  <a:pt x="350791" y="542516"/>
                  <a:pt x="358041" y="535243"/>
                </a:cubicBezTo>
                <a:cubicBezTo>
                  <a:pt x="377443" y="518261"/>
                  <a:pt x="377443" y="518261"/>
                  <a:pt x="366550" y="495243"/>
                </a:cubicBezTo>
                <a:cubicBezTo>
                  <a:pt x="360491" y="484333"/>
                  <a:pt x="354399" y="473424"/>
                  <a:pt x="348341" y="462514"/>
                </a:cubicBezTo>
                <a:cubicBezTo>
                  <a:pt x="347149" y="460078"/>
                  <a:pt x="342282" y="456442"/>
                  <a:pt x="339865" y="456442"/>
                </a:cubicBezTo>
                <a:cubicBezTo>
                  <a:pt x="337448" y="456442"/>
                  <a:pt x="335031" y="461314"/>
                  <a:pt x="333806" y="464951"/>
                </a:cubicBezTo>
                <a:cubicBezTo>
                  <a:pt x="331389" y="478260"/>
                  <a:pt x="324105" y="487969"/>
                  <a:pt x="311988" y="494043"/>
                </a:cubicBezTo>
                <a:cubicBezTo>
                  <a:pt x="295036" y="502515"/>
                  <a:pt x="276826" y="490406"/>
                  <a:pt x="276827" y="470987"/>
                </a:cubicBezTo>
                <a:cubicBezTo>
                  <a:pt x="278052" y="454041"/>
                  <a:pt x="291394" y="434623"/>
                  <a:pt x="313213" y="439496"/>
                </a:cubicBezTo>
                <a:cubicBezTo>
                  <a:pt x="316855" y="440696"/>
                  <a:pt x="320463" y="441896"/>
                  <a:pt x="324105" y="441896"/>
                </a:cubicBezTo>
                <a:cubicBezTo>
                  <a:pt x="325330" y="441896"/>
                  <a:pt x="327747" y="441896"/>
                  <a:pt x="327747" y="440696"/>
                </a:cubicBezTo>
                <a:cubicBezTo>
                  <a:pt x="328972" y="439496"/>
                  <a:pt x="328972" y="435860"/>
                  <a:pt x="328972" y="434623"/>
                </a:cubicBezTo>
                <a:cubicBezTo>
                  <a:pt x="324105" y="426150"/>
                  <a:pt x="318046" y="418877"/>
                  <a:pt x="311988" y="411604"/>
                </a:cubicBezTo>
                <a:cubicBezTo>
                  <a:pt x="307154" y="404332"/>
                  <a:pt x="301095" y="398259"/>
                  <a:pt x="296228" y="389786"/>
                </a:cubicBezTo>
                <a:cubicBezTo>
                  <a:pt x="267159" y="344949"/>
                  <a:pt x="241699" y="298875"/>
                  <a:pt x="217463" y="252801"/>
                </a:cubicBezTo>
                <a:cubicBezTo>
                  <a:pt x="205313" y="228582"/>
                  <a:pt x="189586" y="204328"/>
                  <a:pt x="172602" y="183709"/>
                </a:cubicBezTo>
                <a:cubicBezTo>
                  <a:pt x="159259" y="167963"/>
                  <a:pt x="148366" y="149781"/>
                  <a:pt x="137441" y="132799"/>
                </a:cubicBezTo>
                <a:cubicBezTo>
                  <a:pt x="130190" y="120689"/>
                  <a:pt x="122906" y="108580"/>
                  <a:pt x="114430" y="97671"/>
                </a:cubicBezTo>
                <a:cubicBezTo>
                  <a:pt x="104729" y="85525"/>
                  <a:pt x="99863" y="84325"/>
                  <a:pt x="85328" y="90398"/>
                </a:cubicBezTo>
                <a:lnTo>
                  <a:pt x="30186" y="117420"/>
                </a:lnTo>
                <a:lnTo>
                  <a:pt x="36741" y="58466"/>
                </a:lnTo>
                <a:lnTo>
                  <a:pt x="99863" y="30978"/>
                </a:lnTo>
                <a:cubicBezTo>
                  <a:pt x="126548" y="21306"/>
                  <a:pt x="153200" y="11596"/>
                  <a:pt x="179885" y="3124"/>
                </a:cubicBezTo>
                <a:cubicBezTo>
                  <a:pt x="198062" y="-2950"/>
                  <a:pt x="217463" y="687"/>
                  <a:pt x="234415" y="6760"/>
                </a:cubicBezTo>
                <a:cubicBezTo>
                  <a:pt x="245341" y="10396"/>
                  <a:pt x="252591" y="18869"/>
                  <a:pt x="255008" y="30978"/>
                </a:cubicBezTo>
                <a:cubicBezTo>
                  <a:pt x="256233" y="35851"/>
                  <a:pt x="257458" y="41888"/>
                  <a:pt x="259875" y="45524"/>
                </a:cubicBezTo>
                <a:cubicBezTo>
                  <a:pt x="269576" y="56434"/>
                  <a:pt x="274410" y="69779"/>
                  <a:pt x="279277" y="83125"/>
                </a:cubicBezTo>
                <a:cubicBezTo>
                  <a:pt x="284110" y="96435"/>
                  <a:pt x="290169" y="108580"/>
                  <a:pt x="296228" y="121889"/>
                </a:cubicBezTo>
                <a:cubicBezTo>
                  <a:pt x="301095" y="134035"/>
                  <a:pt x="308346" y="143708"/>
                  <a:pt x="318046" y="152217"/>
                </a:cubicBezTo>
                <a:cubicBezTo>
                  <a:pt x="336223" y="169163"/>
                  <a:pt x="348341" y="188582"/>
                  <a:pt x="358041" y="210400"/>
                </a:cubicBezTo>
                <a:cubicBezTo>
                  <a:pt x="360491" y="216437"/>
                  <a:pt x="361683" y="223709"/>
                  <a:pt x="358041" y="229782"/>
                </a:cubicBezTo>
                <a:cubicBezTo>
                  <a:pt x="348341" y="246765"/>
                  <a:pt x="350791" y="266147"/>
                  <a:pt x="350791" y="284329"/>
                </a:cubicBezTo>
                <a:cubicBezTo>
                  <a:pt x="350791" y="289166"/>
                  <a:pt x="351982" y="294038"/>
                  <a:pt x="353207" y="297675"/>
                </a:cubicBezTo>
                <a:cubicBezTo>
                  <a:pt x="364100" y="317057"/>
                  <a:pt x="373801" y="337676"/>
                  <a:pt x="389560" y="353421"/>
                </a:cubicBezTo>
                <a:cubicBezTo>
                  <a:pt x="395619" y="359494"/>
                  <a:pt x="401678" y="365531"/>
                  <a:pt x="405320" y="371603"/>
                </a:cubicBezTo>
                <a:cubicBezTo>
                  <a:pt x="416246" y="388586"/>
                  <a:pt x="430780" y="399495"/>
                  <a:pt x="451374" y="405531"/>
                </a:cubicBezTo>
                <a:cubicBezTo>
                  <a:pt x="462299" y="409168"/>
                  <a:pt x="474417" y="412804"/>
                  <a:pt x="485310" y="417677"/>
                </a:cubicBezTo>
                <a:cubicBezTo>
                  <a:pt x="498652" y="422514"/>
                  <a:pt x="509578" y="432223"/>
                  <a:pt x="514412" y="446769"/>
                </a:cubicBezTo>
                <a:cubicBezTo>
                  <a:pt x="515637" y="450405"/>
                  <a:pt x="518054" y="452805"/>
                  <a:pt x="519246" y="456442"/>
                </a:cubicBezTo>
                <a:cubicBezTo>
                  <a:pt x="528946" y="496443"/>
                  <a:pt x="553215" y="529170"/>
                  <a:pt x="575033" y="563135"/>
                </a:cubicBezTo>
                <a:cubicBezTo>
                  <a:pt x="585926" y="580080"/>
                  <a:pt x="583509" y="594626"/>
                  <a:pt x="567749" y="605535"/>
                </a:cubicBezTo>
                <a:cubicBezTo>
                  <a:pt x="551990" y="616445"/>
                  <a:pt x="537455" y="627354"/>
                  <a:pt x="519246" y="633427"/>
                </a:cubicBezTo>
                <a:cubicBezTo>
                  <a:pt x="513187" y="635864"/>
                  <a:pt x="507128" y="639500"/>
                  <a:pt x="501069" y="643136"/>
                </a:cubicBezTo>
                <a:cubicBezTo>
                  <a:pt x="482893" y="655246"/>
                  <a:pt x="465941" y="667355"/>
                  <a:pt x="446540" y="678264"/>
                </a:cubicBezTo>
                <a:cubicBezTo>
                  <a:pt x="425913" y="690410"/>
                  <a:pt x="402903" y="701319"/>
                  <a:pt x="382277" y="712228"/>
                </a:cubicBezTo>
                <a:cubicBezTo>
                  <a:pt x="376218" y="715865"/>
                  <a:pt x="370159" y="717065"/>
                  <a:pt x="364100" y="721902"/>
                </a:cubicBezTo>
                <a:cubicBezTo>
                  <a:pt x="351982" y="732811"/>
                  <a:pt x="336223" y="738884"/>
                  <a:pt x="321688" y="746156"/>
                </a:cubicBezTo>
                <a:cubicBezTo>
                  <a:pt x="308346" y="752229"/>
                  <a:pt x="296228" y="758266"/>
                  <a:pt x="284110" y="765539"/>
                </a:cubicBezTo>
                <a:cubicBezTo>
                  <a:pt x="270768" y="774048"/>
                  <a:pt x="255008" y="778884"/>
                  <a:pt x="236832" y="776448"/>
                </a:cubicBezTo>
                <a:cubicBezTo>
                  <a:pt x="212596" y="782521"/>
                  <a:pt x="196837" y="767975"/>
                  <a:pt x="185944" y="747356"/>
                </a:cubicBezTo>
                <a:cubicBezTo>
                  <a:pt x="172602" y="721902"/>
                  <a:pt x="160484" y="696446"/>
                  <a:pt x="149558" y="670991"/>
                </a:cubicBezTo>
                <a:cubicBezTo>
                  <a:pt x="141082" y="651609"/>
                  <a:pt x="131382" y="633427"/>
                  <a:pt x="116847" y="617681"/>
                </a:cubicBezTo>
                <a:cubicBezTo>
                  <a:pt x="102313" y="601899"/>
                  <a:pt x="101088" y="584953"/>
                  <a:pt x="108371" y="565535"/>
                </a:cubicBezTo>
                <a:cubicBezTo>
                  <a:pt x="109563" y="563135"/>
                  <a:pt x="109563" y="559498"/>
                  <a:pt x="111980" y="557062"/>
                </a:cubicBezTo>
                <a:cubicBezTo>
                  <a:pt x="122906" y="540080"/>
                  <a:pt x="120489" y="521898"/>
                  <a:pt x="116847" y="502516"/>
                </a:cubicBezTo>
                <a:cubicBezTo>
                  <a:pt x="110788" y="472224"/>
                  <a:pt x="99863" y="444333"/>
                  <a:pt x="78044" y="421314"/>
                </a:cubicBezTo>
                <a:cubicBezTo>
                  <a:pt x="68343" y="410404"/>
                  <a:pt x="57451" y="401895"/>
                  <a:pt x="42916" y="399495"/>
                </a:cubicBezTo>
                <a:cubicBezTo>
                  <a:pt x="29574" y="395858"/>
                  <a:pt x="15039" y="393422"/>
                  <a:pt x="1696" y="389786"/>
                </a:cubicBezTo>
                <a:close/>
              </a:path>
            </a:pathLst>
          </a:custGeom>
          <a:solidFill>
            <a:schemeClr val="accent1"/>
          </a:solidFill>
          <a:ln w="12700">
            <a:miter lim="400000"/>
          </a:ln>
        </p:spPr>
        <p:txBody>
          <a:bodyPr wrap="square" lIns="38100" tIns="38100" rIns="38100" bIns="38100" anchor="ctr">
            <a:noAutofit/>
          </a:bodyPr>
          <a:lstStyle/>
          <a:p>
            <a:pPr>
              <a:defRPr sz="3000">
                <a:solidFill>
                  <a:srgbClr val="FFFFFF"/>
                </a:solidFill>
              </a:defRPr>
            </a:pPr>
            <a:endParaRPr sz="3000"/>
          </a:p>
        </p:txBody>
      </p:sp>
      <p:sp>
        <p:nvSpPr>
          <p:cNvPr id="243" name="Freeform 242">
            <a:extLst>
              <a:ext uri="{FF2B5EF4-FFF2-40B4-BE49-F238E27FC236}">
                <a16:creationId xmlns:a16="http://schemas.microsoft.com/office/drawing/2014/main" id="{B8145762-3143-5041-AB25-332970F161C0}"/>
              </a:ext>
            </a:extLst>
          </p:cNvPr>
          <p:cNvSpPr/>
          <p:nvPr userDrawn="1"/>
        </p:nvSpPr>
        <p:spPr>
          <a:xfrm rot="4783562">
            <a:off x="11119073" y="-206071"/>
            <a:ext cx="558032" cy="937259"/>
          </a:xfrm>
          <a:custGeom>
            <a:avLst/>
            <a:gdLst>
              <a:gd name="connsiteX0" fmla="*/ 0 w 558032"/>
              <a:gd name="connsiteY0" fmla="*/ 535826 h 937259"/>
              <a:gd name="connsiteX1" fmla="*/ 16887 w 558032"/>
              <a:gd name="connsiteY1" fmla="*/ 442662 h 937259"/>
              <a:gd name="connsiteX2" fmla="*/ 52084 w 558032"/>
              <a:gd name="connsiteY2" fmla="*/ 502975 h 937259"/>
              <a:gd name="connsiteX3" fmla="*/ 102246 w 558032"/>
              <a:gd name="connsiteY3" fmla="*/ 596845 h 937259"/>
              <a:gd name="connsiteX4" fmla="*/ 115211 w 558032"/>
              <a:gd name="connsiteY4" fmla="*/ 619516 h 937259"/>
              <a:gd name="connsiteX5" fmla="*/ 207445 w 558032"/>
              <a:gd name="connsiteY5" fmla="*/ 786202 h 937259"/>
              <a:gd name="connsiteX6" fmla="*/ 230089 w 558032"/>
              <a:gd name="connsiteY6" fmla="*/ 825034 h 937259"/>
              <a:gd name="connsiteX7" fmla="*/ 301305 w 558032"/>
              <a:gd name="connsiteY7" fmla="*/ 863910 h 937259"/>
              <a:gd name="connsiteX8" fmla="*/ 406505 w 558032"/>
              <a:gd name="connsiteY8" fmla="*/ 833158 h 937259"/>
              <a:gd name="connsiteX9" fmla="*/ 448577 w 558032"/>
              <a:gd name="connsiteY9" fmla="*/ 805640 h 937259"/>
              <a:gd name="connsiteX10" fmla="*/ 463131 w 558032"/>
              <a:gd name="connsiteY10" fmla="*/ 787818 h 937259"/>
              <a:gd name="connsiteX11" fmla="*/ 489025 w 558032"/>
              <a:gd name="connsiteY11" fmla="*/ 731207 h 937259"/>
              <a:gd name="connsiteX12" fmla="*/ 493900 w 558032"/>
              <a:gd name="connsiteY12" fmla="*/ 698840 h 937259"/>
              <a:gd name="connsiteX13" fmla="*/ 456667 w 558032"/>
              <a:gd name="connsiteY13" fmla="*/ 604970 h 937259"/>
              <a:gd name="connsiteX14" fmla="*/ 438862 w 558032"/>
              <a:gd name="connsiteY14" fmla="*/ 577451 h 937259"/>
              <a:gd name="connsiteX15" fmla="*/ 366057 w 558032"/>
              <a:gd name="connsiteY15" fmla="*/ 472268 h 937259"/>
              <a:gd name="connsiteX16" fmla="*/ 323948 w 558032"/>
              <a:gd name="connsiteY16" fmla="*/ 410765 h 937259"/>
              <a:gd name="connsiteX17" fmla="*/ 286751 w 558032"/>
              <a:gd name="connsiteY17" fmla="*/ 342798 h 937259"/>
              <a:gd name="connsiteX18" fmla="*/ 205820 w 558032"/>
              <a:gd name="connsiteY18" fmla="*/ 218177 h 937259"/>
              <a:gd name="connsiteX19" fmla="*/ 192892 w 558032"/>
              <a:gd name="connsiteY19" fmla="*/ 203587 h 937259"/>
              <a:gd name="connsiteX20" fmla="*/ 188016 w 558032"/>
              <a:gd name="connsiteY20" fmla="*/ 203587 h 937259"/>
              <a:gd name="connsiteX21" fmla="*/ 186391 w 558032"/>
              <a:gd name="connsiteY21" fmla="*/ 208436 h 937259"/>
              <a:gd name="connsiteX22" fmla="*/ 202570 w 558032"/>
              <a:gd name="connsiteY22" fmla="*/ 245695 h 937259"/>
              <a:gd name="connsiteX23" fmla="*/ 254357 w 558032"/>
              <a:gd name="connsiteY23" fmla="*/ 331441 h 937259"/>
              <a:gd name="connsiteX24" fmla="*/ 281876 w 558032"/>
              <a:gd name="connsiteY24" fmla="*/ 388095 h 937259"/>
              <a:gd name="connsiteX25" fmla="*/ 327199 w 558032"/>
              <a:gd name="connsiteY25" fmla="*/ 472268 h 937259"/>
              <a:gd name="connsiteX26" fmla="*/ 354717 w 558032"/>
              <a:gd name="connsiteY26" fmla="*/ 520797 h 937259"/>
              <a:gd name="connsiteX27" fmla="*/ 450202 w 558032"/>
              <a:gd name="connsiteY27" fmla="*/ 715002 h 937259"/>
              <a:gd name="connsiteX28" fmla="*/ 450202 w 558032"/>
              <a:gd name="connsiteY28" fmla="*/ 737672 h 937259"/>
              <a:gd name="connsiteX29" fmla="*/ 370897 w 558032"/>
              <a:gd name="connsiteY29" fmla="*/ 804023 h 937259"/>
              <a:gd name="connsiteX30" fmla="*/ 277037 w 558032"/>
              <a:gd name="connsiteY30" fmla="*/ 791051 h 937259"/>
              <a:gd name="connsiteX31" fmla="*/ 207445 w 558032"/>
              <a:gd name="connsiteY31" fmla="*/ 724699 h 937259"/>
              <a:gd name="connsiteX32" fmla="*/ 142693 w 558032"/>
              <a:gd name="connsiteY32" fmla="*/ 625980 h 937259"/>
              <a:gd name="connsiteX33" fmla="*/ 120050 w 558032"/>
              <a:gd name="connsiteY33" fmla="*/ 583916 h 937259"/>
              <a:gd name="connsiteX34" fmla="*/ 97407 w 558032"/>
              <a:gd name="connsiteY34" fmla="*/ 541851 h 937259"/>
              <a:gd name="connsiteX35" fmla="*/ 74727 w 558032"/>
              <a:gd name="connsiteY35" fmla="*/ 511100 h 937259"/>
              <a:gd name="connsiteX36" fmla="*/ 40554 w 558032"/>
              <a:gd name="connsiteY36" fmla="*/ 451820 h 937259"/>
              <a:gd name="connsiteX37" fmla="*/ 21917 w 558032"/>
              <a:gd name="connsiteY37" fmla="*/ 414908 h 937259"/>
              <a:gd name="connsiteX38" fmla="*/ 40294 w 558032"/>
              <a:gd name="connsiteY38" fmla="*/ 313524 h 937259"/>
              <a:gd name="connsiteX39" fmla="*/ 42369 w 558032"/>
              <a:gd name="connsiteY39" fmla="*/ 313663 h 937259"/>
              <a:gd name="connsiteX40" fmla="*/ 48834 w 558032"/>
              <a:gd name="connsiteY40" fmla="*/ 312046 h 937259"/>
              <a:gd name="connsiteX41" fmla="*/ 76352 w 558032"/>
              <a:gd name="connsiteY41" fmla="*/ 349263 h 937259"/>
              <a:gd name="connsiteX42" fmla="*/ 68263 w 558032"/>
              <a:gd name="connsiteY42" fmla="*/ 368657 h 937259"/>
              <a:gd name="connsiteX43" fmla="*/ 82817 w 558032"/>
              <a:gd name="connsiteY43" fmla="*/ 392944 h 937259"/>
              <a:gd name="connsiteX44" fmla="*/ 107085 w 558032"/>
              <a:gd name="connsiteY44" fmla="*/ 394560 h 937259"/>
              <a:gd name="connsiteX45" fmla="*/ 128139 w 558032"/>
              <a:gd name="connsiteY45" fmla="*/ 426927 h 937259"/>
              <a:gd name="connsiteX46" fmla="*/ 137854 w 558032"/>
              <a:gd name="connsiteY46" fmla="*/ 493278 h 937259"/>
              <a:gd name="connsiteX47" fmla="*/ 171837 w 558032"/>
              <a:gd name="connsiteY47" fmla="*/ 507867 h 937259"/>
              <a:gd name="connsiteX48" fmla="*/ 205820 w 558032"/>
              <a:gd name="connsiteY48" fmla="*/ 519181 h 937259"/>
              <a:gd name="connsiteX49" fmla="*/ 202570 w 558032"/>
              <a:gd name="connsiteY49" fmla="*/ 549932 h 937259"/>
              <a:gd name="connsiteX50" fmla="*/ 199356 w 558032"/>
              <a:gd name="connsiteY50" fmla="*/ 585532 h 937259"/>
              <a:gd name="connsiteX51" fmla="*/ 209070 w 558032"/>
              <a:gd name="connsiteY51" fmla="*/ 608203 h 937259"/>
              <a:gd name="connsiteX52" fmla="*/ 259232 w 558032"/>
              <a:gd name="connsiteY52" fmla="*/ 642187 h 937259"/>
              <a:gd name="connsiteX53" fmla="*/ 281876 w 558032"/>
              <a:gd name="connsiteY53" fmla="*/ 669705 h 937259"/>
              <a:gd name="connsiteX54" fmla="*/ 277037 w 558032"/>
              <a:gd name="connsiteY54" fmla="*/ 685867 h 937259"/>
              <a:gd name="connsiteX55" fmla="*/ 291591 w 558032"/>
              <a:gd name="connsiteY55" fmla="*/ 729547 h 937259"/>
              <a:gd name="connsiteX56" fmla="*/ 325574 w 558032"/>
              <a:gd name="connsiteY56" fmla="*/ 740905 h 937259"/>
              <a:gd name="connsiteX57" fmla="*/ 382236 w 558032"/>
              <a:gd name="connsiteY57" fmla="*/ 656732 h 937259"/>
              <a:gd name="connsiteX58" fmla="*/ 340163 w 558032"/>
              <a:gd name="connsiteY58" fmla="*/ 585533 h 937259"/>
              <a:gd name="connsiteX59" fmla="*/ 277037 w 558032"/>
              <a:gd name="connsiteY59" fmla="*/ 485198 h 937259"/>
              <a:gd name="connsiteX60" fmla="*/ 209070 w 558032"/>
              <a:gd name="connsiteY60" fmla="*/ 367041 h 937259"/>
              <a:gd name="connsiteX61" fmla="*/ 202570 w 558032"/>
              <a:gd name="connsiteY61" fmla="*/ 357343 h 937259"/>
              <a:gd name="connsiteX62" fmla="*/ 128139 w 558032"/>
              <a:gd name="connsiteY62" fmla="*/ 235955 h 937259"/>
              <a:gd name="connsiteX63" fmla="*/ 94156 w 558032"/>
              <a:gd name="connsiteY63" fmla="*/ 163138 h 937259"/>
              <a:gd name="connsiteX64" fmla="*/ 108710 w 558032"/>
              <a:gd name="connsiteY64" fmla="*/ 134004 h 937259"/>
              <a:gd name="connsiteX65" fmla="*/ 116800 w 558032"/>
              <a:gd name="connsiteY65" fmla="*/ 130771 h 937259"/>
              <a:gd name="connsiteX66" fmla="*/ 178302 w 558032"/>
              <a:gd name="connsiteY66" fmla="*/ 90323 h 937259"/>
              <a:gd name="connsiteX67" fmla="*/ 184802 w 558032"/>
              <a:gd name="connsiteY67" fmla="*/ 75733 h 937259"/>
              <a:gd name="connsiteX68" fmla="*/ 170212 w 558032"/>
              <a:gd name="connsiteY68" fmla="*/ 67652 h 937259"/>
              <a:gd name="connsiteX69" fmla="*/ 155658 w 558032"/>
              <a:gd name="connsiteY69" fmla="*/ 67653 h 937259"/>
              <a:gd name="connsiteX70" fmla="*/ 101840 w 558032"/>
              <a:gd name="connsiteY70" fmla="*/ 78785 h 937259"/>
              <a:gd name="connsiteX71" fmla="*/ 81431 w 558032"/>
              <a:gd name="connsiteY71" fmla="*/ 86578 h 937259"/>
              <a:gd name="connsiteX72" fmla="*/ 93996 w 558032"/>
              <a:gd name="connsiteY72" fmla="*/ 17258 h 937259"/>
              <a:gd name="connsiteX73" fmla="*/ 128139 w 558032"/>
              <a:gd name="connsiteY73" fmla="*/ 6150 h 937259"/>
              <a:gd name="connsiteX74" fmla="*/ 192892 w 558032"/>
              <a:gd name="connsiteY74" fmla="*/ 1301 h 937259"/>
              <a:gd name="connsiteX75" fmla="*/ 230089 w 558032"/>
              <a:gd name="connsiteY75" fmla="*/ 23972 h 937259"/>
              <a:gd name="connsiteX76" fmla="*/ 255982 w 558032"/>
              <a:gd name="connsiteY76" fmla="*/ 83858 h 937259"/>
              <a:gd name="connsiteX77" fmla="*/ 249518 w 558032"/>
              <a:gd name="connsiteY77" fmla="*/ 109717 h 937259"/>
              <a:gd name="connsiteX78" fmla="*/ 254357 w 558032"/>
              <a:gd name="connsiteY78" fmla="*/ 171220 h 937259"/>
              <a:gd name="connsiteX79" fmla="*/ 264072 w 558032"/>
              <a:gd name="connsiteY79" fmla="*/ 185809 h 937259"/>
              <a:gd name="connsiteX80" fmla="*/ 327199 w 558032"/>
              <a:gd name="connsiteY80" fmla="*/ 303922 h 937259"/>
              <a:gd name="connsiteX81" fmla="*/ 370896 w 558032"/>
              <a:gd name="connsiteY81" fmla="*/ 378398 h 937259"/>
              <a:gd name="connsiteX82" fmla="*/ 459917 w 558032"/>
              <a:gd name="connsiteY82" fmla="*/ 515949 h 937259"/>
              <a:gd name="connsiteX83" fmla="*/ 547312 w 558032"/>
              <a:gd name="connsiteY83" fmla="*/ 677786 h 937259"/>
              <a:gd name="connsiteX84" fmla="*/ 545687 w 558032"/>
              <a:gd name="connsiteY84" fmla="*/ 778121 h 937259"/>
              <a:gd name="connsiteX85" fmla="*/ 540812 w 558032"/>
              <a:gd name="connsiteY85" fmla="*/ 789435 h 937259"/>
              <a:gd name="connsiteX86" fmla="*/ 480935 w 558032"/>
              <a:gd name="connsiteY86" fmla="*/ 876840 h 937259"/>
              <a:gd name="connsiteX87" fmla="*/ 468006 w 558032"/>
              <a:gd name="connsiteY87" fmla="*/ 888153 h 937259"/>
              <a:gd name="connsiteX88" fmla="*/ 323949 w 558032"/>
              <a:gd name="connsiteY88" fmla="*/ 936726 h 937259"/>
              <a:gd name="connsiteX89" fmla="*/ 312645 w 558032"/>
              <a:gd name="connsiteY89" fmla="*/ 931878 h 937259"/>
              <a:gd name="connsiteX90" fmla="*/ 270572 w 558032"/>
              <a:gd name="connsiteY90" fmla="*/ 931877 h 937259"/>
              <a:gd name="connsiteX91" fmla="*/ 226875 w 558032"/>
              <a:gd name="connsiteY91" fmla="*/ 915671 h 937259"/>
              <a:gd name="connsiteX92" fmla="*/ 162123 w 558032"/>
              <a:gd name="connsiteY92" fmla="*/ 838007 h 937259"/>
              <a:gd name="connsiteX93" fmla="*/ 102246 w 558032"/>
              <a:gd name="connsiteY93" fmla="*/ 724699 h 937259"/>
              <a:gd name="connsiteX94" fmla="*/ 60173 w 558032"/>
              <a:gd name="connsiteY94" fmla="*/ 653500 h 937259"/>
              <a:gd name="connsiteX95" fmla="*/ 11600 w 558032"/>
              <a:gd name="connsiteY95" fmla="*/ 558013 h 93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558032" h="937259">
                <a:moveTo>
                  <a:pt x="0" y="535826"/>
                </a:moveTo>
                <a:lnTo>
                  <a:pt x="16887" y="442662"/>
                </a:lnTo>
                <a:lnTo>
                  <a:pt x="52084" y="502975"/>
                </a:lnTo>
                <a:cubicBezTo>
                  <a:pt x="69888" y="533727"/>
                  <a:pt x="86067" y="566094"/>
                  <a:pt x="102246" y="596845"/>
                </a:cubicBezTo>
                <a:cubicBezTo>
                  <a:pt x="107085" y="604971"/>
                  <a:pt x="110335" y="613051"/>
                  <a:pt x="115211" y="619516"/>
                </a:cubicBezTo>
                <a:cubicBezTo>
                  <a:pt x="147569" y="674554"/>
                  <a:pt x="181552" y="727932"/>
                  <a:pt x="207445" y="786202"/>
                </a:cubicBezTo>
                <a:cubicBezTo>
                  <a:pt x="213910" y="799175"/>
                  <a:pt x="221999" y="812104"/>
                  <a:pt x="230089" y="825034"/>
                </a:cubicBezTo>
                <a:cubicBezTo>
                  <a:pt x="246268" y="847704"/>
                  <a:pt x="265697" y="865526"/>
                  <a:pt x="301305" y="863910"/>
                </a:cubicBezTo>
                <a:cubicBezTo>
                  <a:pt x="335288" y="860634"/>
                  <a:pt x="372522" y="852553"/>
                  <a:pt x="406505" y="833158"/>
                </a:cubicBezTo>
                <a:cubicBezTo>
                  <a:pt x="421059" y="825034"/>
                  <a:pt x="435649" y="815336"/>
                  <a:pt x="448577" y="805640"/>
                </a:cubicBezTo>
                <a:cubicBezTo>
                  <a:pt x="455042" y="800791"/>
                  <a:pt x="459917" y="794282"/>
                  <a:pt x="463131" y="787818"/>
                </a:cubicBezTo>
                <a:cubicBezTo>
                  <a:pt x="472846" y="770039"/>
                  <a:pt x="480935" y="750602"/>
                  <a:pt x="489025" y="731207"/>
                </a:cubicBezTo>
                <a:cubicBezTo>
                  <a:pt x="493900" y="721467"/>
                  <a:pt x="497114" y="710154"/>
                  <a:pt x="493900" y="698840"/>
                </a:cubicBezTo>
                <a:cubicBezTo>
                  <a:pt x="484186" y="666472"/>
                  <a:pt x="476096" y="634106"/>
                  <a:pt x="456667" y="604970"/>
                </a:cubicBezTo>
                <a:cubicBezTo>
                  <a:pt x="450202" y="595229"/>
                  <a:pt x="443738" y="587149"/>
                  <a:pt x="438862" y="577451"/>
                </a:cubicBezTo>
                <a:cubicBezTo>
                  <a:pt x="417844" y="540235"/>
                  <a:pt x="393540" y="506251"/>
                  <a:pt x="366057" y="472268"/>
                </a:cubicBezTo>
                <a:cubicBezTo>
                  <a:pt x="349842" y="452830"/>
                  <a:pt x="333663" y="433392"/>
                  <a:pt x="323948" y="410765"/>
                </a:cubicBezTo>
                <a:cubicBezTo>
                  <a:pt x="314270" y="386479"/>
                  <a:pt x="299680" y="365425"/>
                  <a:pt x="286751" y="342798"/>
                </a:cubicBezTo>
                <a:cubicBezTo>
                  <a:pt x="260858" y="300690"/>
                  <a:pt x="233339" y="258625"/>
                  <a:pt x="205820" y="218177"/>
                </a:cubicBezTo>
                <a:cubicBezTo>
                  <a:pt x="202570" y="211712"/>
                  <a:pt x="197731" y="208436"/>
                  <a:pt x="192892" y="203587"/>
                </a:cubicBezTo>
                <a:cubicBezTo>
                  <a:pt x="191266" y="201971"/>
                  <a:pt x="188016" y="201971"/>
                  <a:pt x="188016" y="203587"/>
                </a:cubicBezTo>
                <a:cubicBezTo>
                  <a:pt x="186391" y="203587"/>
                  <a:pt x="186391" y="206819"/>
                  <a:pt x="186391" y="208436"/>
                </a:cubicBezTo>
                <a:cubicBezTo>
                  <a:pt x="188016" y="223025"/>
                  <a:pt x="192891" y="234339"/>
                  <a:pt x="202570" y="245695"/>
                </a:cubicBezTo>
                <a:cubicBezTo>
                  <a:pt x="223624" y="271555"/>
                  <a:pt x="239803" y="302306"/>
                  <a:pt x="254357" y="331441"/>
                </a:cubicBezTo>
                <a:cubicBezTo>
                  <a:pt x="264072" y="349263"/>
                  <a:pt x="268947" y="370273"/>
                  <a:pt x="281876" y="388095"/>
                </a:cubicBezTo>
                <a:cubicBezTo>
                  <a:pt x="301305" y="413998"/>
                  <a:pt x="314270" y="443133"/>
                  <a:pt x="327199" y="472268"/>
                </a:cubicBezTo>
                <a:cubicBezTo>
                  <a:pt x="335288" y="488430"/>
                  <a:pt x="343378" y="506252"/>
                  <a:pt x="354717" y="520797"/>
                </a:cubicBezTo>
                <a:cubicBezTo>
                  <a:pt x="401629" y="579068"/>
                  <a:pt x="425934" y="647034"/>
                  <a:pt x="450202" y="715002"/>
                </a:cubicBezTo>
                <a:cubicBezTo>
                  <a:pt x="453416" y="721466"/>
                  <a:pt x="453416" y="731208"/>
                  <a:pt x="450202" y="737672"/>
                </a:cubicBezTo>
                <a:cubicBezTo>
                  <a:pt x="432398" y="768424"/>
                  <a:pt x="411344" y="794283"/>
                  <a:pt x="370897" y="804023"/>
                </a:cubicBezTo>
                <a:cubicBezTo>
                  <a:pt x="319109" y="815337"/>
                  <a:pt x="322359" y="810488"/>
                  <a:pt x="277037" y="791051"/>
                </a:cubicBezTo>
                <a:cubicBezTo>
                  <a:pt x="244679" y="776504"/>
                  <a:pt x="223624" y="752218"/>
                  <a:pt x="207445" y="724699"/>
                </a:cubicBezTo>
                <a:cubicBezTo>
                  <a:pt x="188016" y="690716"/>
                  <a:pt x="165373" y="658348"/>
                  <a:pt x="142693" y="625980"/>
                </a:cubicBezTo>
                <a:cubicBezTo>
                  <a:pt x="132979" y="613051"/>
                  <a:pt x="124889" y="598462"/>
                  <a:pt x="120050" y="583916"/>
                </a:cubicBezTo>
                <a:cubicBezTo>
                  <a:pt x="115211" y="569370"/>
                  <a:pt x="107085" y="554781"/>
                  <a:pt x="97407" y="541851"/>
                </a:cubicBezTo>
                <a:cubicBezTo>
                  <a:pt x="89317" y="532110"/>
                  <a:pt x="81191" y="522414"/>
                  <a:pt x="74727" y="511100"/>
                </a:cubicBezTo>
                <a:cubicBezTo>
                  <a:pt x="63405" y="491685"/>
                  <a:pt x="51677" y="471853"/>
                  <a:pt x="40554" y="451820"/>
                </a:cubicBezTo>
                <a:lnTo>
                  <a:pt x="21917" y="414908"/>
                </a:lnTo>
                <a:lnTo>
                  <a:pt x="40294" y="313524"/>
                </a:lnTo>
                <a:lnTo>
                  <a:pt x="42369" y="313663"/>
                </a:lnTo>
                <a:cubicBezTo>
                  <a:pt x="45619" y="313663"/>
                  <a:pt x="47208" y="312047"/>
                  <a:pt x="48834" y="312046"/>
                </a:cubicBezTo>
                <a:cubicBezTo>
                  <a:pt x="73102" y="310431"/>
                  <a:pt x="86067" y="326592"/>
                  <a:pt x="76352" y="349263"/>
                </a:cubicBezTo>
                <a:cubicBezTo>
                  <a:pt x="73102" y="355727"/>
                  <a:pt x="69888" y="362193"/>
                  <a:pt x="68263" y="368657"/>
                </a:cubicBezTo>
                <a:cubicBezTo>
                  <a:pt x="65013" y="380014"/>
                  <a:pt x="71513" y="391328"/>
                  <a:pt x="82817" y="392944"/>
                </a:cubicBezTo>
                <a:cubicBezTo>
                  <a:pt x="90906" y="394559"/>
                  <a:pt x="98996" y="392943"/>
                  <a:pt x="107085" y="394560"/>
                </a:cubicBezTo>
                <a:cubicBezTo>
                  <a:pt x="128139" y="397792"/>
                  <a:pt x="136229" y="407533"/>
                  <a:pt x="128139" y="426927"/>
                </a:cubicBezTo>
                <a:cubicBezTo>
                  <a:pt x="115211" y="452830"/>
                  <a:pt x="123300" y="472268"/>
                  <a:pt x="137854" y="493278"/>
                </a:cubicBezTo>
                <a:cubicBezTo>
                  <a:pt x="145944" y="506251"/>
                  <a:pt x="155658" y="514333"/>
                  <a:pt x="171837" y="507867"/>
                </a:cubicBezTo>
                <a:cubicBezTo>
                  <a:pt x="184802" y="503019"/>
                  <a:pt x="197731" y="507868"/>
                  <a:pt x="205820" y="519181"/>
                </a:cubicBezTo>
                <a:cubicBezTo>
                  <a:pt x="213910" y="528878"/>
                  <a:pt x="209071" y="540235"/>
                  <a:pt x="202570" y="549932"/>
                </a:cubicBezTo>
                <a:cubicBezTo>
                  <a:pt x="192891" y="561245"/>
                  <a:pt x="192891" y="572603"/>
                  <a:pt x="199356" y="585532"/>
                </a:cubicBezTo>
                <a:cubicBezTo>
                  <a:pt x="202570" y="591997"/>
                  <a:pt x="205820" y="600078"/>
                  <a:pt x="209070" y="608203"/>
                </a:cubicBezTo>
                <a:cubicBezTo>
                  <a:pt x="218785" y="630829"/>
                  <a:pt x="228463" y="648651"/>
                  <a:pt x="259232" y="642187"/>
                </a:cubicBezTo>
                <a:cubicBezTo>
                  <a:pt x="275411" y="638954"/>
                  <a:pt x="285126" y="653499"/>
                  <a:pt x="281876" y="669705"/>
                </a:cubicBezTo>
                <a:cubicBezTo>
                  <a:pt x="281876" y="676170"/>
                  <a:pt x="278662" y="681018"/>
                  <a:pt x="277037" y="685867"/>
                </a:cubicBezTo>
                <a:cubicBezTo>
                  <a:pt x="267322" y="708537"/>
                  <a:pt x="270572" y="718234"/>
                  <a:pt x="291591" y="729547"/>
                </a:cubicBezTo>
                <a:cubicBezTo>
                  <a:pt x="301305" y="734440"/>
                  <a:pt x="314270" y="740905"/>
                  <a:pt x="325574" y="740905"/>
                </a:cubicBezTo>
                <a:cubicBezTo>
                  <a:pt x="378986" y="739289"/>
                  <a:pt x="406505" y="711770"/>
                  <a:pt x="382236" y="656732"/>
                </a:cubicBezTo>
                <a:cubicBezTo>
                  <a:pt x="370896" y="630829"/>
                  <a:pt x="356342" y="606587"/>
                  <a:pt x="340163" y="585533"/>
                </a:cubicBezTo>
                <a:cubicBezTo>
                  <a:pt x="315859" y="553165"/>
                  <a:pt x="296466" y="519181"/>
                  <a:pt x="277037" y="485198"/>
                </a:cubicBezTo>
                <a:cubicBezTo>
                  <a:pt x="254357" y="446365"/>
                  <a:pt x="239803" y="402640"/>
                  <a:pt x="209070" y="367041"/>
                </a:cubicBezTo>
                <a:cubicBezTo>
                  <a:pt x="205820" y="363809"/>
                  <a:pt x="204195" y="360576"/>
                  <a:pt x="202570" y="357343"/>
                </a:cubicBezTo>
                <a:cubicBezTo>
                  <a:pt x="184802" y="313663"/>
                  <a:pt x="157283" y="273171"/>
                  <a:pt x="128139" y="235955"/>
                </a:cubicBezTo>
                <a:cubicBezTo>
                  <a:pt x="111960" y="214944"/>
                  <a:pt x="102246" y="189041"/>
                  <a:pt x="94156" y="163138"/>
                </a:cubicBezTo>
                <a:cubicBezTo>
                  <a:pt x="90906" y="148593"/>
                  <a:pt x="94156" y="142085"/>
                  <a:pt x="108710" y="134004"/>
                </a:cubicBezTo>
                <a:cubicBezTo>
                  <a:pt x="111960" y="132388"/>
                  <a:pt x="113586" y="130772"/>
                  <a:pt x="116800" y="130771"/>
                </a:cubicBezTo>
                <a:cubicBezTo>
                  <a:pt x="142693" y="125922"/>
                  <a:pt x="160497" y="108101"/>
                  <a:pt x="178302" y="90323"/>
                </a:cubicBezTo>
                <a:cubicBezTo>
                  <a:pt x="181552" y="87090"/>
                  <a:pt x="184802" y="78966"/>
                  <a:pt x="184802" y="75733"/>
                </a:cubicBezTo>
                <a:cubicBezTo>
                  <a:pt x="183177" y="72501"/>
                  <a:pt x="175087" y="69269"/>
                  <a:pt x="170212" y="67652"/>
                </a:cubicBezTo>
                <a:cubicBezTo>
                  <a:pt x="165373" y="66036"/>
                  <a:pt x="160497" y="66037"/>
                  <a:pt x="155658" y="67653"/>
                </a:cubicBezTo>
                <a:cubicBezTo>
                  <a:pt x="137854" y="70885"/>
                  <a:pt x="119644" y="74128"/>
                  <a:pt x="101840" y="78785"/>
                </a:cubicBezTo>
                <a:lnTo>
                  <a:pt x="81431" y="86578"/>
                </a:lnTo>
                <a:lnTo>
                  <a:pt x="93996" y="17258"/>
                </a:lnTo>
                <a:lnTo>
                  <a:pt x="128139" y="6150"/>
                </a:lnTo>
                <a:cubicBezTo>
                  <a:pt x="149194" y="1302"/>
                  <a:pt x="171837" y="-1931"/>
                  <a:pt x="192892" y="1301"/>
                </a:cubicBezTo>
                <a:cubicBezTo>
                  <a:pt x="209070" y="2918"/>
                  <a:pt x="220374" y="10999"/>
                  <a:pt x="230089" y="23972"/>
                </a:cubicBezTo>
                <a:cubicBezTo>
                  <a:pt x="243054" y="41750"/>
                  <a:pt x="249518" y="62804"/>
                  <a:pt x="255982" y="83858"/>
                </a:cubicBezTo>
                <a:cubicBezTo>
                  <a:pt x="259233" y="93555"/>
                  <a:pt x="254357" y="101636"/>
                  <a:pt x="249518" y="109717"/>
                </a:cubicBezTo>
                <a:cubicBezTo>
                  <a:pt x="233339" y="132387"/>
                  <a:pt x="236589" y="151826"/>
                  <a:pt x="254357" y="171220"/>
                </a:cubicBezTo>
                <a:cubicBezTo>
                  <a:pt x="257607" y="176068"/>
                  <a:pt x="260858" y="180960"/>
                  <a:pt x="264072" y="185809"/>
                </a:cubicBezTo>
                <a:cubicBezTo>
                  <a:pt x="281876" y="226257"/>
                  <a:pt x="302930" y="265090"/>
                  <a:pt x="327199" y="303922"/>
                </a:cubicBezTo>
                <a:cubicBezTo>
                  <a:pt x="341753" y="328208"/>
                  <a:pt x="354717" y="354112"/>
                  <a:pt x="370896" y="378398"/>
                </a:cubicBezTo>
                <a:cubicBezTo>
                  <a:pt x="400040" y="423695"/>
                  <a:pt x="430773" y="470651"/>
                  <a:pt x="459917" y="515949"/>
                </a:cubicBezTo>
                <a:cubicBezTo>
                  <a:pt x="493900" y="567754"/>
                  <a:pt x="523008" y="621132"/>
                  <a:pt x="547312" y="677786"/>
                </a:cubicBezTo>
                <a:cubicBezTo>
                  <a:pt x="561866" y="711769"/>
                  <a:pt x="561866" y="745753"/>
                  <a:pt x="545687" y="778121"/>
                </a:cubicBezTo>
                <a:cubicBezTo>
                  <a:pt x="544062" y="781354"/>
                  <a:pt x="542437" y="784586"/>
                  <a:pt x="540812" y="789435"/>
                </a:cubicBezTo>
                <a:cubicBezTo>
                  <a:pt x="532722" y="826650"/>
                  <a:pt x="505240" y="850937"/>
                  <a:pt x="480935" y="876840"/>
                </a:cubicBezTo>
                <a:cubicBezTo>
                  <a:pt x="476096" y="881688"/>
                  <a:pt x="472846" y="886536"/>
                  <a:pt x="468006" y="888153"/>
                </a:cubicBezTo>
                <a:cubicBezTo>
                  <a:pt x="422684" y="912439"/>
                  <a:pt x="378986" y="941574"/>
                  <a:pt x="323949" y="936726"/>
                </a:cubicBezTo>
                <a:cubicBezTo>
                  <a:pt x="320734" y="931878"/>
                  <a:pt x="315859" y="931877"/>
                  <a:pt x="312645" y="931878"/>
                </a:cubicBezTo>
                <a:cubicBezTo>
                  <a:pt x="298055" y="931878"/>
                  <a:pt x="285126" y="931878"/>
                  <a:pt x="270572" y="931877"/>
                </a:cubicBezTo>
                <a:cubicBezTo>
                  <a:pt x="254357" y="931877"/>
                  <a:pt x="239803" y="925369"/>
                  <a:pt x="226875" y="915671"/>
                </a:cubicBezTo>
                <a:cubicBezTo>
                  <a:pt x="200981" y="893002"/>
                  <a:pt x="178302" y="870375"/>
                  <a:pt x="162123" y="838007"/>
                </a:cubicBezTo>
                <a:cubicBezTo>
                  <a:pt x="142693" y="799175"/>
                  <a:pt x="123300" y="761915"/>
                  <a:pt x="102246" y="724699"/>
                </a:cubicBezTo>
                <a:cubicBezTo>
                  <a:pt x="89317" y="700457"/>
                  <a:pt x="73102" y="677786"/>
                  <a:pt x="60173" y="653500"/>
                </a:cubicBezTo>
                <a:cubicBezTo>
                  <a:pt x="43994" y="622748"/>
                  <a:pt x="27815" y="588765"/>
                  <a:pt x="11600" y="558013"/>
                </a:cubicBezTo>
                <a:close/>
              </a:path>
            </a:pathLst>
          </a:custGeom>
          <a:solidFill>
            <a:schemeClr val="accent2"/>
          </a:solidFill>
          <a:ln w="12700">
            <a:miter lim="400000"/>
          </a:ln>
        </p:spPr>
        <p:txBody>
          <a:bodyPr wrap="square" lIns="38100" tIns="38100" rIns="38100" bIns="38100" anchor="ctr">
            <a:noAutofit/>
          </a:bodyPr>
          <a:lstStyle/>
          <a:p>
            <a:pPr>
              <a:defRPr sz="3000">
                <a:solidFill>
                  <a:srgbClr val="FFFFFF"/>
                </a:solidFill>
              </a:defRPr>
            </a:pPr>
            <a:endParaRPr sz="3000"/>
          </a:p>
        </p:txBody>
      </p:sp>
      <p:sp>
        <p:nvSpPr>
          <p:cNvPr id="261" name="Freeform 260">
            <a:extLst>
              <a:ext uri="{FF2B5EF4-FFF2-40B4-BE49-F238E27FC236}">
                <a16:creationId xmlns:a16="http://schemas.microsoft.com/office/drawing/2014/main" id="{8F1DBE6A-4E71-C742-BDB6-CFB419BA933B}"/>
              </a:ext>
            </a:extLst>
          </p:cNvPr>
          <p:cNvSpPr/>
          <p:nvPr userDrawn="1"/>
        </p:nvSpPr>
        <p:spPr>
          <a:xfrm>
            <a:off x="115695" y="6181786"/>
            <a:ext cx="1150796" cy="676215"/>
          </a:xfrm>
          <a:custGeom>
            <a:avLst/>
            <a:gdLst>
              <a:gd name="connsiteX0" fmla="*/ 1023073 w 1150796"/>
              <a:gd name="connsiteY0" fmla="*/ 53406 h 676214"/>
              <a:gd name="connsiteX1" fmla="*/ 1000518 w 1150796"/>
              <a:gd name="connsiteY1" fmla="*/ 57957 h 676214"/>
              <a:gd name="connsiteX2" fmla="*/ 979875 w 1150796"/>
              <a:gd name="connsiteY2" fmla="*/ 71301 h 676214"/>
              <a:gd name="connsiteX3" fmla="*/ 975062 w 1150796"/>
              <a:gd name="connsiteY3" fmla="*/ 94326 h 676214"/>
              <a:gd name="connsiteX4" fmla="*/ 981105 w 1150796"/>
              <a:gd name="connsiteY4" fmla="*/ 106427 h 676214"/>
              <a:gd name="connsiteX5" fmla="*/ 987148 w 1150796"/>
              <a:gd name="connsiteY5" fmla="*/ 120982 h 676214"/>
              <a:gd name="connsiteX6" fmla="*/ 984741 w 1150796"/>
              <a:gd name="connsiteY6" fmla="*/ 133116 h 676214"/>
              <a:gd name="connsiteX7" fmla="*/ 972602 w 1150796"/>
              <a:gd name="connsiteY7" fmla="*/ 134326 h 676214"/>
              <a:gd name="connsiteX8" fmla="*/ 955649 w 1150796"/>
              <a:gd name="connsiteY8" fmla="*/ 123402 h 676214"/>
              <a:gd name="connsiteX9" fmla="*/ 939872 w 1150796"/>
              <a:gd name="connsiteY9" fmla="*/ 107637 h 676214"/>
              <a:gd name="connsiteX10" fmla="*/ 918052 w 1150796"/>
              <a:gd name="connsiteY10" fmla="*/ 102797 h 676214"/>
              <a:gd name="connsiteX11" fmla="*/ 882916 w 1150796"/>
              <a:gd name="connsiteY11" fmla="*/ 117352 h 676214"/>
              <a:gd name="connsiteX12" fmla="*/ 875643 w 1150796"/>
              <a:gd name="connsiteY12" fmla="*/ 136746 h 676214"/>
              <a:gd name="connsiteX13" fmla="*/ 885323 w 1150796"/>
              <a:gd name="connsiteY13" fmla="*/ 163402 h 676214"/>
              <a:gd name="connsiteX14" fmla="*/ 878049 w 1150796"/>
              <a:gd name="connsiteY14" fmla="*/ 182797 h 676214"/>
              <a:gd name="connsiteX15" fmla="*/ 861096 w 1150796"/>
              <a:gd name="connsiteY15" fmla="*/ 175536 h 676214"/>
              <a:gd name="connsiteX16" fmla="*/ 848956 w 1150796"/>
              <a:gd name="connsiteY16" fmla="*/ 157351 h 676214"/>
              <a:gd name="connsiteX17" fmla="*/ 813820 w 1150796"/>
              <a:gd name="connsiteY17" fmla="*/ 148847 h 676214"/>
              <a:gd name="connsiteX18" fmla="*/ 776224 w 1150796"/>
              <a:gd name="connsiteY18" fmla="*/ 168242 h 676214"/>
              <a:gd name="connsiteX19" fmla="*/ 764137 w 1150796"/>
              <a:gd name="connsiteY19" fmla="*/ 202192 h 676214"/>
              <a:gd name="connsiteX20" fmla="*/ 766544 w 1150796"/>
              <a:gd name="connsiteY20" fmla="*/ 208242 h 676214"/>
              <a:gd name="connsiteX21" fmla="*/ 765314 w 1150796"/>
              <a:gd name="connsiteY21" fmla="*/ 228847 h 676214"/>
              <a:gd name="connsiteX22" fmla="*/ 742318 w 1150796"/>
              <a:gd name="connsiteY22" fmla="*/ 226427 h 676214"/>
              <a:gd name="connsiteX23" fmla="*/ 736221 w 1150796"/>
              <a:gd name="connsiteY23" fmla="*/ 220377 h 676214"/>
              <a:gd name="connsiteX24" fmla="*/ 725365 w 1150796"/>
              <a:gd name="connsiteY24" fmla="*/ 209452 h 676214"/>
              <a:gd name="connsiteX25" fmla="*/ 704721 w 1150796"/>
              <a:gd name="connsiteY25" fmla="*/ 204612 h 676214"/>
              <a:gd name="connsiteX26" fmla="*/ 664718 w 1150796"/>
              <a:gd name="connsiteY26" fmla="*/ 225217 h 676214"/>
              <a:gd name="connsiteX27" fmla="*/ 658675 w 1150796"/>
              <a:gd name="connsiteY27" fmla="*/ 244612 h 676214"/>
              <a:gd name="connsiteX28" fmla="*/ 667178 w 1150796"/>
              <a:gd name="connsiteY28" fmla="*/ 265217 h 676214"/>
              <a:gd name="connsiteX29" fmla="*/ 663542 w 1150796"/>
              <a:gd name="connsiteY29" fmla="*/ 278561 h 676214"/>
              <a:gd name="connsiteX30" fmla="*/ 648995 w 1150796"/>
              <a:gd name="connsiteY30" fmla="*/ 279771 h 676214"/>
              <a:gd name="connsiteX31" fmla="*/ 630812 w 1150796"/>
              <a:gd name="connsiteY31" fmla="*/ 264007 h 676214"/>
              <a:gd name="connsiteX32" fmla="*/ 596853 w 1150796"/>
              <a:gd name="connsiteY32" fmla="*/ 256746 h 676214"/>
              <a:gd name="connsiteX33" fmla="*/ 560486 w 1150796"/>
              <a:gd name="connsiteY33" fmla="*/ 274931 h 676214"/>
              <a:gd name="connsiteX34" fmla="*/ 548347 w 1150796"/>
              <a:gd name="connsiteY34" fmla="*/ 307637 h 676214"/>
              <a:gd name="connsiteX35" fmla="*/ 555620 w 1150796"/>
              <a:gd name="connsiteY35" fmla="*/ 327032 h 676214"/>
              <a:gd name="connsiteX36" fmla="*/ 556850 w 1150796"/>
              <a:gd name="connsiteY36" fmla="*/ 344006 h 676214"/>
              <a:gd name="connsiteX37" fmla="*/ 541073 w 1150796"/>
              <a:gd name="connsiteY37" fmla="*/ 352511 h 676214"/>
              <a:gd name="connsiteX38" fmla="*/ 525350 w 1150796"/>
              <a:gd name="connsiteY38" fmla="*/ 336746 h 676214"/>
              <a:gd name="connsiteX39" fmla="*/ 513210 w 1150796"/>
              <a:gd name="connsiteY39" fmla="*/ 316141 h 676214"/>
              <a:gd name="connsiteX40" fmla="*/ 488984 w 1150796"/>
              <a:gd name="connsiteY40" fmla="*/ 306427 h 676214"/>
              <a:gd name="connsiteX41" fmla="*/ 445344 w 1150796"/>
              <a:gd name="connsiteY41" fmla="*/ 324612 h 676214"/>
              <a:gd name="connsiteX42" fmla="*/ 435611 w 1150796"/>
              <a:gd name="connsiteY42" fmla="*/ 342796 h 676214"/>
              <a:gd name="connsiteX43" fmla="*/ 439248 w 1150796"/>
              <a:gd name="connsiteY43" fmla="*/ 358561 h 676214"/>
              <a:gd name="connsiteX44" fmla="*/ 423525 w 1150796"/>
              <a:gd name="connsiteY44" fmla="*/ 371906 h 676214"/>
              <a:gd name="connsiteX45" fmla="*/ 407748 w 1150796"/>
              <a:gd name="connsiteY45" fmla="*/ 363401 h 676214"/>
              <a:gd name="connsiteX46" fmla="*/ 373842 w 1150796"/>
              <a:gd name="connsiteY46" fmla="*/ 360981 h 676214"/>
              <a:gd name="connsiteX47" fmla="*/ 332609 w 1150796"/>
              <a:gd name="connsiteY47" fmla="*/ 382796 h 676214"/>
              <a:gd name="connsiteX48" fmla="*/ 326566 w 1150796"/>
              <a:gd name="connsiteY48" fmla="*/ 408242 h 676214"/>
              <a:gd name="connsiteX49" fmla="*/ 344749 w 1150796"/>
              <a:gd name="connsiteY49" fmla="*/ 442191 h 676214"/>
              <a:gd name="connsiteX50" fmla="*/ 331379 w 1150796"/>
              <a:gd name="connsiteY50" fmla="*/ 456746 h 676214"/>
              <a:gd name="connsiteX51" fmla="*/ 313196 w 1150796"/>
              <a:gd name="connsiteY51" fmla="*/ 445821 h 676214"/>
              <a:gd name="connsiteX52" fmla="*/ 288970 w 1150796"/>
              <a:gd name="connsiteY52" fmla="*/ 420376 h 676214"/>
              <a:gd name="connsiteX53" fmla="*/ 267150 w 1150796"/>
              <a:gd name="connsiteY53" fmla="*/ 416746 h 676214"/>
              <a:gd name="connsiteX54" fmla="*/ 235650 w 1150796"/>
              <a:gd name="connsiteY54" fmla="*/ 433721 h 676214"/>
              <a:gd name="connsiteX55" fmla="*/ 225917 w 1150796"/>
              <a:gd name="connsiteY55" fmla="*/ 461586 h 676214"/>
              <a:gd name="connsiteX56" fmla="*/ 235650 w 1150796"/>
              <a:gd name="connsiteY56" fmla="*/ 472477 h 676214"/>
              <a:gd name="connsiteX57" fmla="*/ 234420 w 1150796"/>
              <a:gd name="connsiteY57" fmla="*/ 480981 h 676214"/>
              <a:gd name="connsiteX58" fmla="*/ 223510 w 1150796"/>
              <a:gd name="connsiteY58" fmla="*/ 496746 h 676214"/>
              <a:gd name="connsiteX59" fmla="*/ 206557 w 1150796"/>
              <a:gd name="connsiteY59" fmla="*/ 488241 h 676214"/>
              <a:gd name="connsiteX60" fmla="*/ 192011 w 1150796"/>
              <a:gd name="connsiteY60" fmla="*/ 466426 h 676214"/>
              <a:gd name="connsiteX61" fmla="*/ 167731 w 1150796"/>
              <a:gd name="connsiteY61" fmla="*/ 459166 h 676214"/>
              <a:gd name="connsiteX62" fmla="*/ 130188 w 1150796"/>
              <a:gd name="connsiteY62" fmla="*/ 478561 h 676214"/>
              <a:gd name="connsiteX63" fmla="*/ 124145 w 1150796"/>
              <a:gd name="connsiteY63" fmla="*/ 496746 h 676214"/>
              <a:gd name="connsiteX64" fmla="*/ 124145 w 1150796"/>
              <a:gd name="connsiteY64" fmla="*/ 520981 h 676214"/>
              <a:gd name="connsiteX65" fmla="*/ 101095 w 1150796"/>
              <a:gd name="connsiteY65" fmla="*/ 517351 h 676214"/>
              <a:gd name="connsiteX66" fmla="*/ 85318 w 1150796"/>
              <a:gd name="connsiteY66" fmla="*/ 507636 h 676214"/>
              <a:gd name="connsiteX67" fmla="*/ 58685 w 1150796"/>
              <a:gd name="connsiteY67" fmla="*/ 514930 h 676214"/>
              <a:gd name="connsiteX68" fmla="*/ 61092 w 1150796"/>
              <a:gd name="connsiteY68" fmla="*/ 533115 h 676214"/>
              <a:gd name="connsiteX69" fmla="*/ 78045 w 1150796"/>
              <a:gd name="connsiteY69" fmla="*/ 562191 h 676214"/>
              <a:gd name="connsiteX70" fmla="*/ 120508 w 1150796"/>
              <a:gd name="connsiteY70" fmla="*/ 648241 h 676214"/>
              <a:gd name="connsiteX71" fmla="*/ 141098 w 1150796"/>
              <a:gd name="connsiteY71" fmla="*/ 655535 h 676214"/>
              <a:gd name="connsiteX72" fmla="*/ 160458 w 1150796"/>
              <a:gd name="connsiteY72" fmla="*/ 644611 h 676214"/>
              <a:gd name="connsiteX73" fmla="*/ 205327 w 1150796"/>
              <a:gd name="connsiteY73" fmla="*/ 615535 h 676214"/>
              <a:gd name="connsiteX74" fmla="*/ 240463 w 1150796"/>
              <a:gd name="connsiteY74" fmla="*/ 596140 h 676214"/>
              <a:gd name="connsiteX75" fmla="*/ 303516 w 1150796"/>
              <a:gd name="connsiteY75" fmla="*/ 558561 h 676214"/>
              <a:gd name="connsiteX76" fmla="*/ 405341 w 1150796"/>
              <a:gd name="connsiteY76" fmla="*/ 507636 h 676214"/>
              <a:gd name="connsiteX77" fmla="*/ 584713 w 1150796"/>
              <a:gd name="connsiteY77" fmla="*/ 424006 h 676214"/>
              <a:gd name="connsiteX78" fmla="*/ 618672 w 1150796"/>
              <a:gd name="connsiteY78" fmla="*/ 407032 h 676214"/>
              <a:gd name="connsiteX79" fmla="*/ 713225 w 1150796"/>
              <a:gd name="connsiteY79" fmla="*/ 360981 h 676214"/>
              <a:gd name="connsiteX80" fmla="*/ 790770 w 1150796"/>
              <a:gd name="connsiteY80" fmla="*/ 328242 h 676214"/>
              <a:gd name="connsiteX81" fmla="*/ 895056 w 1150796"/>
              <a:gd name="connsiteY81" fmla="*/ 280981 h 676214"/>
              <a:gd name="connsiteX82" fmla="*/ 905966 w 1150796"/>
              <a:gd name="connsiteY82" fmla="*/ 277351 h 676214"/>
              <a:gd name="connsiteX83" fmla="*/ 1058651 w 1150796"/>
              <a:gd name="connsiteY83" fmla="*/ 221587 h 676214"/>
              <a:gd name="connsiteX84" fmla="*/ 1084107 w 1150796"/>
              <a:gd name="connsiteY84" fmla="*/ 208242 h 676214"/>
              <a:gd name="connsiteX85" fmla="*/ 1090204 w 1150796"/>
              <a:gd name="connsiteY85" fmla="*/ 187637 h 676214"/>
              <a:gd name="connsiteX86" fmla="*/ 1082930 w 1150796"/>
              <a:gd name="connsiteY86" fmla="*/ 169452 h 676214"/>
              <a:gd name="connsiteX87" fmla="*/ 1059881 w 1150796"/>
              <a:gd name="connsiteY87" fmla="*/ 116141 h 676214"/>
              <a:gd name="connsiteX88" fmla="*/ 1039291 w 1150796"/>
              <a:gd name="connsiteY88" fmla="*/ 68847 h 676214"/>
              <a:gd name="connsiteX89" fmla="*/ 1023073 w 1150796"/>
              <a:gd name="connsiteY89" fmla="*/ 53406 h 676214"/>
              <a:gd name="connsiteX90" fmla="*/ 1005331 w 1150796"/>
              <a:gd name="connsiteY90" fmla="*/ 2192 h 676214"/>
              <a:gd name="connsiteX91" fmla="*/ 1030788 w 1150796"/>
              <a:gd name="connsiteY91" fmla="*/ 3402 h 676214"/>
              <a:gd name="connsiteX92" fmla="*/ 1065924 w 1150796"/>
              <a:gd name="connsiteY92" fmla="*/ 39772 h 676214"/>
              <a:gd name="connsiteX93" fmla="*/ 1091380 w 1150796"/>
              <a:gd name="connsiteY93" fmla="*/ 91906 h 676214"/>
              <a:gd name="connsiteX94" fmla="*/ 1125340 w 1150796"/>
              <a:gd name="connsiteY94" fmla="*/ 162192 h 676214"/>
              <a:gd name="connsiteX95" fmla="*/ 1138656 w 1150796"/>
              <a:gd name="connsiteY95" fmla="*/ 180377 h 676214"/>
              <a:gd name="connsiteX96" fmla="*/ 1150796 w 1150796"/>
              <a:gd name="connsiteY96" fmla="*/ 215536 h 676214"/>
              <a:gd name="connsiteX97" fmla="*/ 1144753 w 1150796"/>
              <a:gd name="connsiteY97" fmla="*/ 227637 h 676214"/>
              <a:gd name="connsiteX98" fmla="*/ 1107157 w 1150796"/>
              <a:gd name="connsiteY98" fmla="*/ 255536 h 676214"/>
              <a:gd name="connsiteX99" fmla="*/ 1039291 w 1150796"/>
              <a:gd name="connsiteY99" fmla="*/ 282191 h 676214"/>
              <a:gd name="connsiteX100" fmla="*/ 984741 w 1150796"/>
              <a:gd name="connsiteY100" fmla="*/ 299166 h 676214"/>
              <a:gd name="connsiteX101" fmla="*/ 945969 w 1150796"/>
              <a:gd name="connsiteY101" fmla="*/ 311301 h 676214"/>
              <a:gd name="connsiteX102" fmla="*/ 842913 w 1150796"/>
              <a:gd name="connsiteY102" fmla="*/ 353721 h 676214"/>
              <a:gd name="connsiteX103" fmla="*/ 832003 w 1150796"/>
              <a:gd name="connsiteY103" fmla="*/ 357351 h 676214"/>
              <a:gd name="connsiteX104" fmla="*/ 705951 w 1150796"/>
              <a:gd name="connsiteY104" fmla="*/ 414326 h 676214"/>
              <a:gd name="connsiteX105" fmla="*/ 606532 w 1150796"/>
              <a:gd name="connsiteY105" fmla="*/ 464006 h 676214"/>
              <a:gd name="connsiteX106" fmla="*/ 402935 w 1150796"/>
              <a:gd name="connsiteY106" fmla="*/ 559771 h 676214"/>
              <a:gd name="connsiteX107" fmla="*/ 345925 w 1150796"/>
              <a:gd name="connsiteY107" fmla="*/ 590056 h 676214"/>
              <a:gd name="connsiteX108" fmla="*/ 252603 w 1150796"/>
              <a:gd name="connsiteY108" fmla="*/ 642191 h 676214"/>
              <a:gd name="connsiteX109" fmla="*/ 242923 w 1150796"/>
              <a:gd name="connsiteY109" fmla="*/ 648241 h 676214"/>
              <a:gd name="connsiteX110" fmla="*/ 202660 w 1150796"/>
              <a:gd name="connsiteY110" fmla="*/ 676214 h 676214"/>
              <a:gd name="connsiteX111" fmla="*/ 84399 w 1150796"/>
              <a:gd name="connsiteY111" fmla="*/ 676214 h 676214"/>
              <a:gd name="connsiteX112" fmla="*/ 61092 w 1150796"/>
              <a:gd name="connsiteY112" fmla="*/ 616745 h 676214"/>
              <a:gd name="connsiteX113" fmla="*/ 28362 w 1150796"/>
              <a:gd name="connsiteY113" fmla="*/ 551267 h 676214"/>
              <a:gd name="connsiteX114" fmla="*/ 17453 w 1150796"/>
              <a:gd name="connsiteY114" fmla="*/ 536746 h 676214"/>
              <a:gd name="connsiteX115" fmla="*/ 6543 w 1150796"/>
              <a:gd name="connsiteY115" fmla="*/ 522191 h 676214"/>
              <a:gd name="connsiteX116" fmla="*/ 16223 w 1150796"/>
              <a:gd name="connsiteY116" fmla="*/ 484611 h 676214"/>
              <a:gd name="connsiteX117" fmla="*/ 90185 w 1150796"/>
              <a:gd name="connsiteY117" fmla="*/ 449452 h 676214"/>
              <a:gd name="connsiteX118" fmla="*/ 213830 w 1150796"/>
              <a:gd name="connsiteY118" fmla="*/ 392511 h 676214"/>
              <a:gd name="connsiteX119" fmla="*/ 339882 w 1150796"/>
              <a:gd name="connsiteY119" fmla="*/ 330662 h 676214"/>
              <a:gd name="connsiteX120" fmla="*/ 429568 w 1150796"/>
              <a:gd name="connsiteY120" fmla="*/ 285822 h 676214"/>
              <a:gd name="connsiteX121" fmla="*/ 447751 w 1150796"/>
              <a:gd name="connsiteY121" fmla="*/ 277351 h 676214"/>
              <a:gd name="connsiteX122" fmla="*/ 671992 w 1150796"/>
              <a:gd name="connsiteY122" fmla="*/ 171906 h 676214"/>
              <a:gd name="connsiteX123" fmla="*/ 737451 w 1150796"/>
              <a:gd name="connsiteY123" fmla="*/ 139167 h 676214"/>
              <a:gd name="connsiteX124" fmla="*/ 901099 w 1150796"/>
              <a:gd name="connsiteY124" fmla="*/ 57957 h 676214"/>
              <a:gd name="connsiteX125" fmla="*/ 962922 w 1150796"/>
              <a:gd name="connsiteY125" fmla="*/ 21587 h 676214"/>
              <a:gd name="connsiteX126" fmla="*/ 1005331 w 1150796"/>
              <a:gd name="connsiteY126" fmla="*/ 2192 h 67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150796" h="676214">
                <a:moveTo>
                  <a:pt x="1023073" y="53406"/>
                </a:moveTo>
                <a:cubicBezTo>
                  <a:pt x="1016562" y="51587"/>
                  <a:pt x="1008994" y="53099"/>
                  <a:pt x="1000518" y="57957"/>
                </a:cubicBezTo>
                <a:cubicBezTo>
                  <a:pt x="993245" y="61587"/>
                  <a:pt x="987148" y="66427"/>
                  <a:pt x="979875" y="71301"/>
                </a:cubicBezTo>
                <a:cubicBezTo>
                  <a:pt x="967788" y="79772"/>
                  <a:pt x="967788" y="80982"/>
                  <a:pt x="975062" y="94326"/>
                </a:cubicBezTo>
                <a:cubicBezTo>
                  <a:pt x="977468" y="97957"/>
                  <a:pt x="979875" y="101587"/>
                  <a:pt x="981105" y="106427"/>
                </a:cubicBezTo>
                <a:cubicBezTo>
                  <a:pt x="983511" y="111301"/>
                  <a:pt x="985972" y="116141"/>
                  <a:pt x="987148" y="120982"/>
                </a:cubicBezTo>
                <a:cubicBezTo>
                  <a:pt x="988378" y="124612"/>
                  <a:pt x="987148" y="130696"/>
                  <a:pt x="984741" y="133116"/>
                </a:cubicBezTo>
                <a:cubicBezTo>
                  <a:pt x="982335" y="135536"/>
                  <a:pt x="976238" y="136746"/>
                  <a:pt x="972602" y="134326"/>
                </a:cubicBezTo>
                <a:cubicBezTo>
                  <a:pt x="966558" y="131906"/>
                  <a:pt x="960515" y="128242"/>
                  <a:pt x="955649" y="123402"/>
                </a:cubicBezTo>
                <a:cubicBezTo>
                  <a:pt x="949605" y="118562"/>
                  <a:pt x="945969" y="112511"/>
                  <a:pt x="939872" y="107637"/>
                </a:cubicBezTo>
                <a:cubicBezTo>
                  <a:pt x="933829" y="101587"/>
                  <a:pt x="926555" y="99167"/>
                  <a:pt x="918052" y="102797"/>
                </a:cubicBezTo>
                <a:cubicBezTo>
                  <a:pt x="905966" y="107637"/>
                  <a:pt x="895056" y="112511"/>
                  <a:pt x="882916" y="117352"/>
                </a:cubicBezTo>
                <a:cubicBezTo>
                  <a:pt x="872006" y="122192"/>
                  <a:pt x="872006" y="125822"/>
                  <a:pt x="875643" y="136746"/>
                </a:cubicBezTo>
                <a:cubicBezTo>
                  <a:pt x="879279" y="145217"/>
                  <a:pt x="882916" y="154931"/>
                  <a:pt x="885323" y="163402"/>
                </a:cubicBezTo>
                <a:cubicBezTo>
                  <a:pt x="887783" y="173116"/>
                  <a:pt x="884146" y="180377"/>
                  <a:pt x="878049" y="182797"/>
                </a:cubicBezTo>
                <a:cubicBezTo>
                  <a:pt x="870776" y="185217"/>
                  <a:pt x="864733" y="181587"/>
                  <a:pt x="861096" y="175536"/>
                </a:cubicBezTo>
                <a:cubicBezTo>
                  <a:pt x="856230" y="169452"/>
                  <a:pt x="852593" y="163402"/>
                  <a:pt x="848956" y="157351"/>
                </a:cubicBezTo>
                <a:cubicBezTo>
                  <a:pt x="838047" y="144007"/>
                  <a:pt x="829597" y="141587"/>
                  <a:pt x="813820" y="148847"/>
                </a:cubicBezTo>
                <a:cubicBezTo>
                  <a:pt x="800504" y="154931"/>
                  <a:pt x="788364" y="162192"/>
                  <a:pt x="776224" y="168242"/>
                </a:cubicBezTo>
                <a:cubicBezTo>
                  <a:pt x="756864" y="177956"/>
                  <a:pt x="751997" y="181587"/>
                  <a:pt x="764137" y="202192"/>
                </a:cubicBezTo>
                <a:cubicBezTo>
                  <a:pt x="765314" y="204612"/>
                  <a:pt x="766544" y="205822"/>
                  <a:pt x="766544" y="208242"/>
                </a:cubicBezTo>
                <a:cubicBezTo>
                  <a:pt x="768950" y="215536"/>
                  <a:pt x="771411" y="222797"/>
                  <a:pt x="765314" y="228847"/>
                </a:cubicBezTo>
                <a:cubicBezTo>
                  <a:pt x="760501" y="233721"/>
                  <a:pt x="750767" y="231301"/>
                  <a:pt x="742318" y="226427"/>
                </a:cubicBezTo>
                <a:cubicBezTo>
                  <a:pt x="739858" y="225217"/>
                  <a:pt x="737451" y="222797"/>
                  <a:pt x="736221" y="220377"/>
                </a:cubicBezTo>
                <a:cubicBezTo>
                  <a:pt x="732584" y="216746"/>
                  <a:pt x="728948" y="213116"/>
                  <a:pt x="725365" y="209452"/>
                </a:cubicBezTo>
                <a:cubicBezTo>
                  <a:pt x="719268" y="203402"/>
                  <a:pt x="711995" y="202192"/>
                  <a:pt x="704721" y="204612"/>
                </a:cubicBezTo>
                <a:cubicBezTo>
                  <a:pt x="691405" y="210696"/>
                  <a:pt x="678088" y="216746"/>
                  <a:pt x="664718" y="225217"/>
                </a:cubicBezTo>
                <a:cubicBezTo>
                  <a:pt x="656269" y="230057"/>
                  <a:pt x="655039" y="234931"/>
                  <a:pt x="658675" y="244612"/>
                </a:cubicBezTo>
                <a:cubicBezTo>
                  <a:pt x="661082" y="251906"/>
                  <a:pt x="664718" y="257956"/>
                  <a:pt x="667178" y="265217"/>
                </a:cubicBezTo>
                <a:cubicBezTo>
                  <a:pt x="669585" y="270057"/>
                  <a:pt x="669585" y="276141"/>
                  <a:pt x="663542" y="278561"/>
                </a:cubicBezTo>
                <a:cubicBezTo>
                  <a:pt x="659905" y="280981"/>
                  <a:pt x="652632" y="280981"/>
                  <a:pt x="648995" y="279771"/>
                </a:cubicBezTo>
                <a:cubicBezTo>
                  <a:pt x="641722" y="276141"/>
                  <a:pt x="635626" y="270057"/>
                  <a:pt x="630812" y="264007"/>
                </a:cubicBezTo>
                <a:cubicBezTo>
                  <a:pt x="618672" y="251906"/>
                  <a:pt x="612629" y="250696"/>
                  <a:pt x="596853" y="256746"/>
                </a:cubicBezTo>
                <a:cubicBezTo>
                  <a:pt x="584713" y="261587"/>
                  <a:pt x="572626" y="268847"/>
                  <a:pt x="560486" y="274931"/>
                </a:cubicBezTo>
                <a:cubicBezTo>
                  <a:pt x="541073" y="284612"/>
                  <a:pt x="541073" y="287032"/>
                  <a:pt x="548347" y="307637"/>
                </a:cubicBezTo>
                <a:cubicBezTo>
                  <a:pt x="550807" y="313721"/>
                  <a:pt x="553213" y="319771"/>
                  <a:pt x="555620" y="327032"/>
                </a:cubicBezTo>
                <a:cubicBezTo>
                  <a:pt x="556850" y="333116"/>
                  <a:pt x="558080" y="339166"/>
                  <a:pt x="556850" y="344006"/>
                </a:cubicBezTo>
                <a:cubicBezTo>
                  <a:pt x="555620" y="352511"/>
                  <a:pt x="547170" y="357351"/>
                  <a:pt x="541073" y="352511"/>
                </a:cubicBezTo>
                <a:cubicBezTo>
                  <a:pt x="535030" y="348847"/>
                  <a:pt x="530163" y="342796"/>
                  <a:pt x="525350" y="336746"/>
                </a:cubicBezTo>
                <a:cubicBezTo>
                  <a:pt x="520483" y="330662"/>
                  <a:pt x="516847" y="322191"/>
                  <a:pt x="513210" y="316141"/>
                </a:cubicBezTo>
                <a:cubicBezTo>
                  <a:pt x="507167" y="306427"/>
                  <a:pt x="498664" y="302796"/>
                  <a:pt x="488984" y="306427"/>
                </a:cubicBezTo>
                <a:cubicBezTo>
                  <a:pt x="474437" y="311301"/>
                  <a:pt x="459891" y="317351"/>
                  <a:pt x="445344" y="324612"/>
                </a:cubicBezTo>
                <a:cubicBezTo>
                  <a:pt x="438071" y="328242"/>
                  <a:pt x="434435" y="334326"/>
                  <a:pt x="435611" y="342796"/>
                </a:cubicBezTo>
                <a:cubicBezTo>
                  <a:pt x="436841" y="347637"/>
                  <a:pt x="438071" y="352511"/>
                  <a:pt x="439248" y="358561"/>
                </a:cubicBezTo>
                <a:cubicBezTo>
                  <a:pt x="440478" y="368242"/>
                  <a:pt x="433204" y="374326"/>
                  <a:pt x="423525" y="371906"/>
                </a:cubicBezTo>
                <a:cubicBezTo>
                  <a:pt x="417481" y="369452"/>
                  <a:pt x="412615" y="367032"/>
                  <a:pt x="407748" y="363401"/>
                </a:cubicBezTo>
                <a:cubicBezTo>
                  <a:pt x="396838" y="354931"/>
                  <a:pt x="385928" y="354931"/>
                  <a:pt x="373842" y="360981"/>
                </a:cubicBezTo>
                <a:cubicBezTo>
                  <a:pt x="360472" y="368242"/>
                  <a:pt x="345925" y="374326"/>
                  <a:pt x="332609" y="382796"/>
                </a:cubicBezTo>
                <a:cubicBezTo>
                  <a:pt x="319293" y="390057"/>
                  <a:pt x="319293" y="393721"/>
                  <a:pt x="326566" y="408242"/>
                </a:cubicBezTo>
                <a:cubicBezTo>
                  <a:pt x="332609" y="419166"/>
                  <a:pt x="339882" y="430057"/>
                  <a:pt x="344749" y="442191"/>
                </a:cubicBezTo>
                <a:cubicBezTo>
                  <a:pt x="348385" y="451905"/>
                  <a:pt x="342289" y="457956"/>
                  <a:pt x="331379" y="456746"/>
                </a:cubicBezTo>
                <a:cubicBezTo>
                  <a:pt x="322929" y="455536"/>
                  <a:pt x="318062" y="450662"/>
                  <a:pt x="313196" y="445821"/>
                </a:cubicBezTo>
                <a:cubicBezTo>
                  <a:pt x="304746" y="437351"/>
                  <a:pt x="297473" y="428847"/>
                  <a:pt x="288970" y="420376"/>
                </a:cubicBezTo>
                <a:cubicBezTo>
                  <a:pt x="282926" y="414326"/>
                  <a:pt x="275653" y="411906"/>
                  <a:pt x="267150" y="416746"/>
                </a:cubicBezTo>
                <a:cubicBezTo>
                  <a:pt x="256240" y="422796"/>
                  <a:pt x="245330" y="426426"/>
                  <a:pt x="235650" y="433721"/>
                </a:cubicBezTo>
                <a:cubicBezTo>
                  <a:pt x="222280" y="442191"/>
                  <a:pt x="221104" y="447031"/>
                  <a:pt x="225917" y="461586"/>
                </a:cubicBezTo>
                <a:cubicBezTo>
                  <a:pt x="230783" y="461586"/>
                  <a:pt x="233190" y="467636"/>
                  <a:pt x="235650" y="472477"/>
                </a:cubicBezTo>
                <a:cubicBezTo>
                  <a:pt x="235650" y="476141"/>
                  <a:pt x="235650" y="478561"/>
                  <a:pt x="234420" y="480981"/>
                </a:cubicBezTo>
                <a:cubicBezTo>
                  <a:pt x="230783" y="487031"/>
                  <a:pt x="228377" y="494325"/>
                  <a:pt x="223510" y="496746"/>
                </a:cubicBezTo>
                <a:cubicBezTo>
                  <a:pt x="216237" y="500376"/>
                  <a:pt x="211370" y="493115"/>
                  <a:pt x="206557" y="488241"/>
                </a:cubicBezTo>
                <a:cubicBezTo>
                  <a:pt x="201691" y="480981"/>
                  <a:pt x="196824" y="473720"/>
                  <a:pt x="192011" y="466426"/>
                </a:cubicBezTo>
                <a:cubicBezTo>
                  <a:pt x="184737" y="455536"/>
                  <a:pt x="178641" y="454326"/>
                  <a:pt x="167731" y="459166"/>
                </a:cubicBezTo>
                <a:cubicBezTo>
                  <a:pt x="155644" y="465216"/>
                  <a:pt x="142328" y="471267"/>
                  <a:pt x="130188" y="478561"/>
                </a:cubicBezTo>
                <a:cubicBezTo>
                  <a:pt x="120508" y="483401"/>
                  <a:pt x="119278" y="485821"/>
                  <a:pt x="124145" y="496746"/>
                </a:cubicBezTo>
                <a:cubicBezTo>
                  <a:pt x="127781" y="505216"/>
                  <a:pt x="133825" y="513720"/>
                  <a:pt x="124145" y="520981"/>
                </a:cubicBezTo>
                <a:cubicBezTo>
                  <a:pt x="116872" y="527031"/>
                  <a:pt x="108368" y="520981"/>
                  <a:pt x="101095" y="517351"/>
                </a:cubicBezTo>
                <a:cubicBezTo>
                  <a:pt x="96228" y="514930"/>
                  <a:pt x="91415" y="511267"/>
                  <a:pt x="85318" y="507636"/>
                </a:cubicBezTo>
                <a:cubicBezTo>
                  <a:pt x="78045" y="504006"/>
                  <a:pt x="64729" y="507636"/>
                  <a:pt x="58685" y="514930"/>
                </a:cubicBezTo>
                <a:cubicBezTo>
                  <a:pt x="53819" y="522191"/>
                  <a:pt x="57456" y="527031"/>
                  <a:pt x="61092" y="533115"/>
                </a:cubicBezTo>
                <a:cubicBezTo>
                  <a:pt x="67135" y="542796"/>
                  <a:pt x="73232" y="552477"/>
                  <a:pt x="78045" y="562191"/>
                </a:cubicBezTo>
                <a:cubicBezTo>
                  <a:pt x="92592" y="591266"/>
                  <a:pt x="105962" y="619166"/>
                  <a:pt x="120508" y="648241"/>
                </a:cubicBezTo>
                <a:cubicBezTo>
                  <a:pt x="125321" y="656745"/>
                  <a:pt x="131418" y="659165"/>
                  <a:pt x="141098" y="655535"/>
                </a:cubicBezTo>
                <a:cubicBezTo>
                  <a:pt x="148371" y="653081"/>
                  <a:pt x="154414" y="648241"/>
                  <a:pt x="160458" y="644611"/>
                </a:cubicBezTo>
                <a:cubicBezTo>
                  <a:pt x="175004" y="634930"/>
                  <a:pt x="189551" y="624006"/>
                  <a:pt x="205327" y="615535"/>
                </a:cubicBezTo>
                <a:cubicBezTo>
                  <a:pt x="216237" y="608241"/>
                  <a:pt x="228377" y="603401"/>
                  <a:pt x="240463" y="596140"/>
                </a:cubicBezTo>
                <a:cubicBezTo>
                  <a:pt x="262283" y="584006"/>
                  <a:pt x="281696" y="570661"/>
                  <a:pt x="303516" y="558561"/>
                </a:cubicBezTo>
                <a:cubicBezTo>
                  <a:pt x="337476" y="541586"/>
                  <a:pt x="371382" y="524611"/>
                  <a:pt x="405341" y="507636"/>
                </a:cubicBezTo>
                <a:cubicBezTo>
                  <a:pt x="464704" y="479771"/>
                  <a:pt x="525350" y="451872"/>
                  <a:pt x="584713" y="424006"/>
                </a:cubicBezTo>
                <a:cubicBezTo>
                  <a:pt x="595623" y="419166"/>
                  <a:pt x="606532" y="411872"/>
                  <a:pt x="618672" y="407032"/>
                </a:cubicBezTo>
                <a:cubicBezTo>
                  <a:pt x="650172" y="391267"/>
                  <a:pt x="681725" y="375536"/>
                  <a:pt x="713225" y="360981"/>
                </a:cubicBezTo>
                <a:cubicBezTo>
                  <a:pt x="738681" y="348847"/>
                  <a:pt x="765314" y="339166"/>
                  <a:pt x="790770" y="328242"/>
                </a:cubicBezTo>
                <a:cubicBezTo>
                  <a:pt x="825960" y="312511"/>
                  <a:pt x="859866" y="296746"/>
                  <a:pt x="895056" y="280981"/>
                </a:cubicBezTo>
                <a:cubicBezTo>
                  <a:pt x="898693" y="279771"/>
                  <a:pt x="902329" y="278561"/>
                  <a:pt x="905966" y="277351"/>
                </a:cubicBezTo>
                <a:cubicBezTo>
                  <a:pt x="956878" y="259166"/>
                  <a:pt x="1007791" y="240982"/>
                  <a:pt x="1058651" y="221587"/>
                </a:cubicBezTo>
                <a:cubicBezTo>
                  <a:pt x="1067154" y="217956"/>
                  <a:pt x="1075657" y="213116"/>
                  <a:pt x="1084107" y="208242"/>
                </a:cubicBezTo>
                <a:cubicBezTo>
                  <a:pt x="1092610" y="202192"/>
                  <a:pt x="1093840" y="197351"/>
                  <a:pt x="1090204" y="187637"/>
                </a:cubicBezTo>
                <a:cubicBezTo>
                  <a:pt x="1087744" y="181587"/>
                  <a:pt x="1085337" y="175536"/>
                  <a:pt x="1082930" y="169452"/>
                </a:cubicBezTo>
                <a:cubicBezTo>
                  <a:pt x="1075657" y="151301"/>
                  <a:pt x="1068384" y="134326"/>
                  <a:pt x="1059881" y="116141"/>
                </a:cubicBezTo>
                <a:cubicBezTo>
                  <a:pt x="1052607" y="100377"/>
                  <a:pt x="1046564" y="84612"/>
                  <a:pt x="1039291" y="68847"/>
                </a:cubicBezTo>
                <a:cubicBezTo>
                  <a:pt x="1035039" y="60377"/>
                  <a:pt x="1029584" y="55225"/>
                  <a:pt x="1023073" y="53406"/>
                </a:cubicBezTo>
                <a:close/>
                <a:moveTo>
                  <a:pt x="1005331" y="2192"/>
                </a:moveTo>
                <a:cubicBezTo>
                  <a:pt x="1013835" y="-1439"/>
                  <a:pt x="1022284" y="-229"/>
                  <a:pt x="1030788" y="3402"/>
                </a:cubicBezTo>
                <a:cubicBezTo>
                  <a:pt x="1047741" y="10696"/>
                  <a:pt x="1058651" y="24007"/>
                  <a:pt x="1065924" y="39772"/>
                </a:cubicBezTo>
                <a:cubicBezTo>
                  <a:pt x="1074427" y="56747"/>
                  <a:pt x="1082930" y="74931"/>
                  <a:pt x="1091380" y="91906"/>
                </a:cubicBezTo>
                <a:cubicBezTo>
                  <a:pt x="1102290" y="114931"/>
                  <a:pt x="1113200" y="139167"/>
                  <a:pt x="1125340" y="162192"/>
                </a:cubicBezTo>
                <a:cubicBezTo>
                  <a:pt x="1128976" y="168242"/>
                  <a:pt x="1133843" y="174326"/>
                  <a:pt x="1138656" y="180377"/>
                </a:cubicBezTo>
                <a:cubicBezTo>
                  <a:pt x="1148390" y="188847"/>
                  <a:pt x="1149566" y="202192"/>
                  <a:pt x="1150796" y="215536"/>
                </a:cubicBezTo>
                <a:cubicBezTo>
                  <a:pt x="1149566" y="219166"/>
                  <a:pt x="1148390" y="224007"/>
                  <a:pt x="1144753" y="227637"/>
                </a:cubicBezTo>
                <a:cubicBezTo>
                  <a:pt x="1136250" y="240982"/>
                  <a:pt x="1125340" y="250662"/>
                  <a:pt x="1107157" y="255536"/>
                </a:cubicBezTo>
                <a:cubicBezTo>
                  <a:pt x="1084107" y="261587"/>
                  <a:pt x="1061111" y="272511"/>
                  <a:pt x="1039291" y="282191"/>
                </a:cubicBezTo>
                <a:cubicBezTo>
                  <a:pt x="1021108" y="290662"/>
                  <a:pt x="1002925" y="295536"/>
                  <a:pt x="984741" y="299166"/>
                </a:cubicBezTo>
                <a:cubicBezTo>
                  <a:pt x="971425" y="301586"/>
                  <a:pt x="959285" y="305217"/>
                  <a:pt x="945969" y="311301"/>
                </a:cubicBezTo>
                <a:cubicBezTo>
                  <a:pt x="912009" y="324612"/>
                  <a:pt x="876873" y="339166"/>
                  <a:pt x="842913" y="353721"/>
                </a:cubicBezTo>
                <a:cubicBezTo>
                  <a:pt x="839276" y="354931"/>
                  <a:pt x="835640" y="356141"/>
                  <a:pt x="832003" y="357351"/>
                </a:cubicBezTo>
                <a:cubicBezTo>
                  <a:pt x="789594" y="376746"/>
                  <a:pt x="748361" y="394931"/>
                  <a:pt x="705951" y="414326"/>
                </a:cubicBezTo>
                <a:cubicBezTo>
                  <a:pt x="671992" y="430057"/>
                  <a:pt x="640492" y="448242"/>
                  <a:pt x="606532" y="464006"/>
                </a:cubicBezTo>
                <a:cubicBezTo>
                  <a:pt x="538667" y="496746"/>
                  <a:pt x="470801" y="527031"/>
                  <a:pt x="402935" y="559771"/>
                </a:cubicBezTo>
                <a:cubicBezTo>
                  <a:pt x="383522" y="569451"/>
                  <a:pt x="364108" y="579166"/>
                  <a:pt x="345925" y="590056"/>
                </a:cubicBezTo>
                <a:cubicBezTo>
                  <a:pt x="314426" y="607031"/>
                  <a:pt x="282926" y="624006"/>
                  <a:pt x="252603" y="642191"/>
                </a:cubicBezTo>
                <a:cubicBezTo>
                  <a:pt x="248967" y="643401"/>
                  <a:pt x="246560" y="645821"/>
                  <a:pt x="242923" y="648241"/>
                </a:cubicBezTo>
                <a:lnTo>
                  <a:pt x="202660" y="676214"/>
                </a:lnTo>
                <a:lnTo>
                  <a:pt x="84399" y="676214"/>
                </a:lnTo>
                <a:lnTo>
                  <a:pt x="61092" y="616745"/>
                </a:lnTo>
                <a:cubicBezTo>
                  <a:pt x="51412" y="594930"/>
                  <a:pt x="39272" y="573082"/>
                  <a:pt x="28362" y="551267"/>
                </a:cubicBezTo>
                <a:cubicBezTo>
                  <a:pt x="25956" y="546426"/>
                  <a:pt x="21089" y="541586"/>
                  <a:pt x="17453" y="536746"/>
                </a:cubicBezTo>
                <a:cubicBezTo>
                  <a:pt x="13816" y="531872"/>
                  <a:pt x="10179" y="528241"/>
                  <a:pt x="6543" y="522191"/>
                </a:cubicBezTo>
                <a:cubicBezTo>
                  <a:pt x="-4367" y="505216"/>
                  <a:pt x="-1961" y="493115"/>
                  <a:pt x="16223" y="484611"/>
                </a:cubicBezTo>
                <a:cubicBezTo>
                  <a:pt x="40502" y="472477"/>
                  <a:pt x="65959" y="460376"/>
                  <a:pt x="90185" y="449452"/>
                </a:cubicBezTo>
                <a:cubicBezTo>
                  <a:pt x="131418" y="430057"/>
                  <a:pt x="173828" y="413116"/>
                  <a:pt x="213830" y="392511"/>
                </a:cubicBezTo>
                <a:cubicBezTo>
                  <a:pt x="255010" y="370662"/>
                  <a:pt x="297473" y="351267"/>
                  <a:pt x="339882" y="330662"/>
                </a:cubicBezTo>
                <a:cubicBezTo>
                  <a:pt x="370205" y="316141"/>
                  <a:pt x="399298" y="300376"/>
                  <a:pt x="429568" y="285822"/>
                </a:cubicBezTo>
                <a:cubicBezTo>
                  <a:pt x="435611" y="283402"/>
                  <a:pt x="441708" y="279771"/>
                  <a:pt x="447751" y="277351"/>
                </a:cubicBezTo>
                <a:cubicBezTo>
                  <a:pt x="524120" y="247032"/>
                  <a:pt x="599259" y="211906"/>
                  <a:pt x="671992" y="171906"/>
                </a:cubicBezTo>
                <a:cubicBezTo>
                  <a:pt x="693811" y="159772"/>
                  <a:pt x="715631" y="150091"/>
                  <a:pt x="737451" y="139167"/>
                </a:cubicBezTo>
                <a:cubicBezTo>
                  <a:pt x="792000" y="112511"/>
                  <a:pt x="846550" y="85822"/>
                  <a:pt x="901099" y="57957"/>
                </a:cubicBezTo>
                <a:cubicBezTo>
                  <a:pt x="921689" y="47032"/>
                  <a:pt x="941102" y="32511"/>
                  <a:pt x="962922" y="21587"/>
                </a:cubicBezTo>
                <a:cubicBezTo>
                  <a:pt x="976238" y="14327"/>
                  <a:pt x="990785" y="8243"/>
                  <a:pt x="1005331" y="2192"/>
                </a:cubicBezTo>
                <a:close/>
              </a:path>
            </a:pathLst>
          </a:custGeom>
          <a:solidFill>
            <a:schemeClr val="bg1"/>
          </a:solidFill>
          <a:ln w="12700">
            <a:miter lim="400000"/>
          </a:ln>
        </p:spPr>
        <p:txBody>
          <a:bodyPr wrap="square" lIns="38100" tIns="38100" rIns="38100" bIns="38100" anchor="ctr">
            <a:noAutofit/>
          </a:bodyPr>
          <a:lstStyle/>
          <a:p>
            <a:pPr>
              <a:defRPr sz="3000">
                <a:solidFill>
                  <a:srgbClr val="FFFFFF"/>
                </a:solidFill>
              </a:defRPr>
            </a:pPr>
            <a:endParaRPr sz="3000"/>
          </a:p>
        </p:txBody>
      </p:sp>
      <p:sp>
        <p:nvSpPr>
          <p:cNvPr id="118" name="Shape">
            <a:extLst>
              <a:ext uri="{FF2B5EF4-FFF2-40B4-BE49-F238E27FC236}">
                <a16:creationId xmlns:a16="http://schemas.microsoft.com/office/drawing/2014/main" id="{FCF946CB-7283-024A-BBA5-05E4D416D1D7}"/>
              </a:ext>
            </a:extLst>
          </p:cNvPr>
          <p:cNvSpPr/>
          <p:nvPr userDrawn="1"/>
        </p:nvSpPr>
        <p:spPr>
          <a:xfrm>
            <a:off x="3947789" y="5096253"/>
            <a:ext cx="460051" cy="983067"/>
          </a:xfrm>
          <a:custGeom>
            <a:avLst/>
            <a:gdLst/>
            <a:ahLst/>
            <a:cxnLst>
              <a:cxn ang="0">
                <a:pos x="wd2" y="hd2"/>
              </a:cxn>
              <a:cxn ang="5400000">
                <a:pos x="wd2" y="hd2"/>
              </a:cxn>
              <a:cxn ang="10800000">
                <a:pos x="wd2" y="hd2"/>
              </a:cxn>
              <a:cxn ang="16200000">
                <a:pos x="wd2" y="hd2"/>
              </a:cxn>
            </a:cxnLst>
            <a:rect l="0" t="0" r="r" b="b"/>
            <a:pathLst>
              <a:path w="21294" h="21416" extrusionOk="0">
                <a:moveTo>
                  <a:pt x="16694" y="8252"/>
                </a:moveTo>
                <a:cubicBezTo>
                  <a:pt x="16189" y="8252"/>
                  <a:pt x="15684" y="8252"/>
                  <a:pt x="15123" y="8252"/>
                </a:cubicBezTo>
                <a:cubicBezTo>
                  <a:pt x="14394" y="8252"/>
                  <a:pt x="13945" y="8411"/>
                  <a:pt x="13664" y="8701"/>
                </a:cubicBezTo>
                <a:cubicBezTo>
                  <a:pt x="13440" y="8965"/>
                  <a:pt x="13216" y="9203"/>
                  <a:pt x="13103" y="9467"/>
                </a:cubicBezTo>
                <a:cubicBezTo>
                  <a:pt x="12991" y="9705"/>
                  <a:pt x="13216" y="9837"/>
                  <a:pt x="13721" y="9889"/>
                </a:cubicBezTo>
                <a:cubicBezTo>
                  <a:pt x="15404" y="9995"/>
                  <a:pt x="16694" y="10418"/>
                  <a:pt x="17928" y="10946"/>
                </a:cubicBezTo>
                <a:cubicBezTo>
                  <a:pt x="18153" y="11051"/>
                  <a:pt x="18377" y="11157"/>
                  <a:pt x="18545" y="11289"/>
                </a:cubicBezTo>
                <a:cubicBezTo>
                  <a:pt x="19050" y="11685"/>
                  <a:pt x="19555" y="12081"/>
                  <a:pt x="20004" y="12504"/>
                </a:cubicBezTo>
                <a:cubicBezTo>
                  <a:pt x="20285" y="12768"/>
                  <a:pt x="20397" y="13058"/>
                  <a:pt x="20397" y="13349"/>
                </a:cubicBezTo>
                <a:cubicBezTo>
                  <a:pt x="20397" y="13613"/>
                  <a:pt x="20453" y="13903"/>
                  <a:pt x="20509" y="14167"/>
                </a:cubicBezTo>
                <a:cubicBezTo>
                  <a:pt x="20565" y="14590"/>
                  <a:pt x="20677" y="15012"/>
                  <a:pt x="20565" y="15435"/>
                </a:cubicBezTo>
                <a:cubicBezTo>
                  <a:pt x="20509" y="15646"/>
                  <a:pt x="20509" y="15857"/>
                  <a:pt x="20565" y="16068"/>
                </a:cubicBezTo>
                <a:cubicBezTo>
                  <a:pt x="20733" y="16834"/>
                  <a:pt x="20341" y="17547"/>
                  <a:pt x="20004" y="18286"/>
                </a:cubicBezTo>
                <a:cubicBezTo>
                  <a:pt x="19948" y="18392"/>
                  <a:pt x="19836" y="18498"/>
                  <a:pt x="19836" y="18603"/>
                </a:cubicBezTo>
                <a:cubicBezTo>
                  <a:pt x="19780" y="18920"/>
                  <a:pt x="19499" y="19184"/>
                  <a:pt x="18994" y="19422"/>
                </a:cubicBezTo>
                <a:cubicBezTo>
                  <a:pt x="18714" y="19554"/>
                  <a:pt x="18545" y="19712"/>
                  <a:pt x="18377" y="19871"/>
                </a:cubicBezTo>
                <a:cubicBezTo>
                  <a:pt x="17536" y="20610"/>
                  <a:pt x="15572" y="21270"/>
                  <a:pt x="13777" y="21350"/>
                </a:cubicBezTo>
                <a:cubicBezTo>
                  <a:pt x="12879" y="21376"/>
                  <a:pt x="11925" y="21350"/>
                  <a:pt x="10971" y="21402"/>
                </a:cubicBezTo>
                <a:cubicBezTo>
                  <a:pt x="8559" y="21508"/>
                  <a:pt x="6483" y="20980"/>
                  <a:pt x="4463" y="20478"/>
                </a:cubicBezTo>
                <a:cubicBezTo>
                  <a:pt x="3622" y="20267"/>
                  <a:pt x="2892" y="19950"/>
                  <a:pt x="2331" y="19580"/>
                </a:cubicBezTo>
                <a:cubicBezTo>
                  <a:pt x="1827" y="19264"/>
                  <a:pt x="1322" y="18973"/>
                  <a:pt x="873" y="18630"/>
                </a:cubicBezTo>
                <a:cubicBezTo>
                  <a:pt x="704" y="18498"/>
                  <a:pt x="536" y="18339"/>
                  <a:pt x="424" y="18207"/>
                </a:cubicBezTo>
                <a:cubicBezTo>
                  <a:pt x="-81" y="17679"/>
                  <a:pt x="-81" y="17151"/>
                  <a:pt x="143" y="16597"/>
                </a:cubicBezTo>
                <a:cubicBezTo>
                  <a:pt x="312" y="16121"/>
                  <a:pt x="424" y="15672"/>
                  <a:pt x="592" y="15197"/>
                </a:cubicBezTo>
                <a:cubicBezTo>
                  <a:pt x="704" y="14907"/>
                  <a:pt x="929" y="14590"/>
                  <a:pt x="1153" y="14326"/>
                </a:cubicBezTo>
                <a:cubicBezTo>
                  <a:pt x="1883" y="13533"/>
                  <a:pt x="2612" y="12741"/>
                  <a:pt x="3622" y="12028"/>
                </a:cubicBezTo>
                <a:cubicBezTo>
                  <a:pt x="3790" y="11896"/>
                  <a:pt x="4015" y="11764"/>
                  <a:pt x="4295" y="11659"/>
                </a:cubicBezTo>
                <a:cubicBezTo>
                  <a:pt x="5529" y="11210"/>
                  <a:pt x="6708" y="10734"/>
                  <a:pt x="8110" y="10444"/>
                </a:cubicBezTo>
                <a:cubicBezTo>
                  <a:pt x="8335" y="10391"/>
                  <a:pt x="8559" y="10365"/>
                  <a:pt x="8783" y="10338"/>
                </a:cubicBezTo>
                <a:cubicBezTo>
                  <a:pt x="9625" y="10233"/>
                  <a:pt x="10467" y="10127"/>
                  <a:pt x="11252" y="10021"/>
                </a:cubicBezTo>
                <a:cubicBezTo>
                  <a:pt x="11757" y="9969"/>
                  <a:pt x="11813" y="9942"/>
                  <a:pt x="11869" y="9705"/>
                </a:cubicBezTo>
                <a:cubicBezTo>
                  <a:pt x="11925" y="9414"/>
                  <a:pt x="11981" y="9124"/>
                  <a:pt x="12094" y="8833"/>
                </a:cubicBezTo>
                <a:cubicBezTo>
                  <a:pt x="12206" y="8516"/>
                  <a:pt x="12542" y="8226"/>
                  <a:pt x="12991" y="7962"/>
                </a:cubicBezTo>
                <a:cubicBezTo>
                  <a:pt x="13496" y="7645"/>
                  <a:pt x="14226" y="7486"/>
                  <a:pt x="15067" y="7513"/>
                </a:cubicBezTo>
                <a:cubicBezTo>
                  <a:pt x="15684" y="7539"/>
                  <a:pt x="16301" y="7566"/>
                  <a:pt x="16918" y="7592"/>
                </a:cubicBezTo>
                <a:cubicBezTo>
                  <a:pt x="17704" y="7645"/>
                  <a:pt x="18433" y="7513"/>
                  <a:pt x="19050" y="7302"/>
                </a:cubicBezTo>
                <a:cubicBezTo>
                  <a:pt x="19780" y="7011"/>
                  <a:pt x="19892" y="6589"/>
                  <a:pt x="19219" y="6298"/>
                </a:cubicBezTo>
                <a:cubicBezTo>
                  <a:pt x="18770" y="6087"/>
                  <a:pt x="18321" y="5902"/>
                  <a:pt x="17760" y="5770"/>
                </a:cubicBezTo>
                <a:cubicBezTo>
                  <a:pt x="16975" y="5532"/>
                  <a:pt x="16077" y="5532"/>
                  <a:pt x="15291" y="5770"/>
                </a:cubicBezTo>
                <a:cubicBezTo>
                  <a:pt x="13889" y="6193"/>
                  <a:pt x="12374" y="6351"/>
                  <a:pt x="10803" y="6377"/>
                </a:cubicBezTo>
                <a:cubicBezTo>
                  <a:pt x="9737" y="6404"/>
                  <a:pt x="8727" y="6298"/>
                  <a:pt x="7774" y="6193"/>
                </a:cubicBezTo>
                <a:cubicBezTo>
                  <a:pt x="6988" y="6113"/>
                  <a:pt x="6595" y="5876"/>
                  <a:pt x="6483" y="5506"/>
                </a:cubicBezTo>
                <a:cubicBezTo>
                  <a:pt x="6371" y="5057"/>
                  <a:pt x="6315" y="4608"/>
                  <a:pt x="6203" y="4159"/>
                </a:cubicBezTo>
                <a:cubicBezTo>
                  <a:pt x="6090" y="3631"/>
                  <a:pt x="6595" y="3235"/>
                  <a:pt x="7156" y="2813"/>
                </a:cubicBezTo>
                <a:cubicBezTo>
                  <a:pt x="7998" y="2205"/>
                  <a:pt x="9176" y="2126"/>
                  <a:pt x="10467" y="2152"/>
                </a:cubicBezTo>
                <a:cubicBezTo>
                  <a:pt x="10859" y="2152"/>
                  <a:pt x="11196" y="2205"/>
                  <a:pt x="11589" y="2258"/>
                </a:cubicBezTo>
                <a:cubicBezTo>
                  <a:pt x="12430" y="2337"/>
                  <a:pt x="13272" y="2258"/>
                  <a:pt x="14057" y="2179"/>
                </a:cubicBezTo>
                <a:cubicBezTo>
                  <a:pt x="14955" y="2073"/>
                  <a:pt x="15348" y="1624"/>
                  <a:pt x="14787" y="1255"/>
                </a:cubicBezTo>
                <a:cubicBezTo>
                  <a:pt x="14169" y="832"/>
                  <a:pt x="13440" y="489"/>
                  <a:pt x="12150" y="542"/>
                </a:cubicBezTo>
                <a:cubicBezTo>
                  <a:pt x="11869" y="568"/>
                  <a:pt x="11533" y="542"/>
                  <a:pt x="11252" y="515"/>
                </a:cubicBezTo>
                <a:cubicBezTo>
                  <a:pt x="11140" y="515"/>
                  <a:pt x="10971" y="436"/>
                  <a:pt x="10971" y="410"/>
                </a:cubicBezTo>
                <a:cubicBezTo>
                  <a:pt x="10915" y="357"/>
                  <a:pt x="11028" y="278"/>
                  <a:pt x="11084" y="251"/>
                </a:cubicBezTo>
                <a:cubicBezTo>
                  <a:pt x="11869" y="-66"/>
                  <a:pt x="13328" y="-92"/>
                  <a:pt x="14169" y="225"/>
                </a:cubicBezTo>
                <a:cubicBezTo>
                  <a:pt x="14730" y="463"/>
                  <a:pt x="15291" y="674"/>
                  <a:pt x="15853" y="938"/>
                </a:cubicBezTo>
                <a:cubicBezTo>
                  <a:pt x="16357" y="1175"/>
                  <a:pt x="16582" y="1440"/>
                  <a:pt x="16526" y="1809"/>
                </a:cubicBezTo>
                <a:cubicBezTo>
                  <a:pt x="16414" y="2417"/>
                  <a:pt x="15684" y="2733"/>
                  <a:pt x="14562" y="2918"/>
                </a:cubicBezTo>
                <a:cubicBezTo>
                  <a:pt x="13384" y="3103"/>
                  <a:pt x="12206" y="3156"/>
                  <a:pt x="11028" y="2918"/>
                </a:cubicBezTo>
                <a:cubicBezTo>
                  <a:pt x="10242" y="2760"/>
                  <a:pt x="9569" y="2813"/>
                  <a:pt x="8840" y="2997"/>
                </a:cubicBezTo>
                <a:cubicBezTo>
                  <a:pt x="8054" y="3182"/>
                  <a:pt x="7549" y="3499"/>
                  <a:pt x="7493" y="3922"/>
                </a:cubicBezTo>
                <a:cubicBezTo>
                  <a:pt x="7437" y="4344"/>
                  <a:pt x="7605" y="4767"/>
                  <a:pt x="7661" y="5189"/>
                </a:cubicBezTo>
                <a:cubicBezTo>
                  <a:pt x="7717" y="5506"/>
                  <a:pt x="8166" y="5664"/>
                  <a:pt x="8840" y="5691"/>
                </a:cubicBezTo>
                <a:cubicBezTo>
                  <a:pt x="10467" y="5770"/>
                  <a:pt x="12094" y="5770"/>
                  <a:pt x="13552" y="5348"/>
                </a:cubicBezTo>
                <a:cubicBezTo>
                  <a:pt x="14562" y="5057"/>
                  <a:pt x="15628" y="4872"/>
                  <a:pt x="16806" y="4952"/>
                </a:cubicBezTo>
                <a:cubicBezTo>
                  <a:pt x="17199" y="4978"/>
                  <a:pt x="17592" y="5004"/>
                  <a:pt x="17872" y="5084"/>
                </a:cubicBezTo>
                <a:cubicBezTo>
                  <a:pt x="19163" y="5374"/>
                  <a:pt x="20172" y="5797"/>
                  <a:pt x="20902" y="6377"/>
                </a:cubicBezTo>
                <a:cubicBezTo>
                  <a:pt x="21519" y="6853"/>
                  <a:pt x="21407" y="7354"/>
                  <a:pt x="20565" y="7751"/>
                </a:cubicBezTo>
                <a:cubicBezTo>
                  <a:pt x="19780" y="8147"/>
                  <a:pt x="18882" y="8411"/>
                  <a:pt x="17648" y="8331"/>
                </a:cubicBezTo>
                <a:cubicBezTo>
                  <a:pt x="17255" y="8252"/>
                  <a:pt x="16975" y="8252"/>
                  <a:pt x="16694" y="8252"/>
                </a:cubicBezTo>
                <a:cubicBezTo>
                  <a:pt x="16694" y="8252"/>
                  <a:pt x="16694" y="8252"/>
                  <a:pt x="16694" y="8252"/>
                </a:cubicBezTo>
                <a:close/>
                <a:moveTo>
                  <a:pt x="1883" y="17125"/>
                </a:moveTo>
                <a:cubicBezTo>
                  <a:pt x="1883" y="17257"/>
                  <a:pt x="1883" y="17415"/>
                  <a:pt x="1883" y="17574"/>
                </a:cubicBezTo>
                <a:cubicBezTo>
                  <a:pt x="1883" y="17811"/>
                  <a:pt x="1995" y="18022"/>
                  <a:pt x="2275" y="18207"/>
                </a:cubicBezTo>
                <a:cubicBezTo>
                  <a:pt x="2612" y="18445"/>
                  <a:pt x="2892" y="18683"/>
                  <a:pt x="3285" y="18894"/>
                </a:cubicBezTo>
                <a:cubicBezTo>
                  <a:pt x="3846" y="19184"/>
                  <a:pt x="4407" y="19475"/>
                  <a:pt x="5081" y="19686"/>
                </a:cubicBezTo>
                <a:cubicBezTo>
                  <a:pt x="6259" y="20029"/>
                  <a:pt x="7493" y="20320"/>
                  <a:pt x="8896" y="20346"/>
                </a:cubicBezTo>
                <a:cubicBezTo>
                  <a:pt x="9176" y="20346"/>
                  <a:pt x="9457" y="20399"/>
                  <a:pt x="9681" y="20425"/>
                </a:cubicBezTo>
                <a:cubicBezTo>
                  <a:pt x="11589" y="20637"/>
                  <a:pt x="13440" y="20610"/>
                  <a:pt x="15067" y="20003"/>
                </a:cubicBezTo>
                <a:cubicBezTo>
                  <a:pt x="15235" y="19950"/>
                  <a:pt x="15404" y="19897"/>
                  <a:pt x="15572" y="19844"/>
                </a:cubicBezTo>
                <a:cubicBezTo>
                  <a:pt x="16413" y="19528"/>
                  <a:pt x="17031" y="19158"/>
                  <a:pt x="17199" y="18656"/>
                </a:cubicBezTo>
                <a:cubicBezTo>
                  <a:pt x="17255" y="18524"/>
                  <a:pt x="17367" y="18419"/>
                  <a:pt x="17479" y="18286"/>
                </a:cubicBezTo>
                <a:cubicBezTo>
                  <a:pt x="17816" y="17758"/>
                  <a:pt x="18209" y="17204"/>
                  <a:pt x="18545" y="16676"/>
                </a:cubicBezTo>
                <a:cubicBezTo>
                  <a:pt x="18602" y="16623"/>
                  <a:pt x="18602" y="16570"/>
                  <a:pt x="18602" y="16544"/>
                </a:cubicBezTo>
                <a:cubicBezTo>
                  <a:pt x="18658" y="16200"/>
                  <a:pt x="18377" y="16095"/>
                  <a:pt x="17648" y="16200"/>
                </a:cubicBezTo>
                <a:cubicBezTo>
                  <a:pt x="17087" y="16280"/>
                  <a:pt x="16526" y="16385"/>
                  <a:pt x="15965" y="16464"/>
                </a:cubicBezTo>
                <a:cubicBezTo>
                  <a:pt x="14057" y="16649"/>
                  <a:pt x="12150" y="16544"/>
                  <a:pt x="10242" y="16306"/>
                </a:cubicBezTo>
                <a:cubicBezTo>
                  <a:pt x="9288" y="16174"/>
                  <a:pt x="8335" y="15936"/>
                  <a:pt x="7381" y="15752"/>
                </a:cubicBezTo>
                <a:cubicBezTo>
                  <a:pt x="5922" y="15461"/>
                  <a:pt x="4912" y="14933"/>
                  <a:pt x="4183" y="14299"/>
                </a:cubicBezTo>
                <a:cubicBezTo>
                  <a:pt x="4071" y="14220"/>
                  <a:pt x="4015" y="14114"/>
                  <a:pt x="3846" y="14062"/>
                </a:cubicBezTo>
                <a:cubicBezTo>
                  <a:pt x="3678" y="13956"/>
                  <a:pt x="3397" y="13930"/>
                  <a:pt x="3285" y="14062"/>
                </a:cubicBezTo>
                <a:cubicBezTo>
                  <a:pt x="3117" y="14194"/>
                  <a:pt x="2949" y="14352"/>
                  <a:pt x="2836" y="14510"/>
                </a:cubicBezTo>
                <a:cubicBezTo>
                  <a:pt x="2668" y="14748"/>
                  <a:pt x="2500" y="15012"/>
                  <a:pt x="2388" y="15250"/>
                </a:cubicBezTo>
                <a:cubicBezTo>
                  <a:pt x="2107" y="15804"/>
                  <a:pt x="1827" y="16438"/>
                  <a:pt x="1883" y="17125"/>
                </a:cubicBezTo>
                <a:close/>
                <a:moveTo>
                  <a:pt x="13272" y="15329"/>
                </a:moveTo>
                <a:cubicBezTo>
                  <a:pt x="13272" y="15355"/>
                  <a:pt x="13272" y="15382"/>
                  <a:pt x="13272" y="15382"/>
                </a:cubicBezTo>
                <a:cubicBezTo>
                  <a:pt x="14113" y="15329"/>
                  <a:pt x="14955" y="15276"/>
                  <a:pt x="15796" y="15197"/>
                </a:cubicBezTo>
                <a:cubicBezTo>
                  <a:pt x="16750" y="15118"/>
                  <a:pt x="17479" y="14880"/>
                  <a:pt x="18097" y="14510"/>
                </a:cubicBezTo>
                <a:cubicBezTo>
                  <a:pt x="18489" y="14273"/>
                  <a:pt x="18658" y="14035"/>
                  <a:pt x="18545" y="13745"/>
                </a:cubicBezTo>
                <a:cubicBezTo>
                  <a:pt x="18265" y="13217"/>
                  <a:pt x="18040" y="12662"/>
                  <a:pt x="17704" y="12160"/>
                </a:cubicBezTo>
                <a:cubicBezTo>
                  <a:pt x="17536" y="11949"/>
                  <a:pt x="17255" y="11711"/>
                  <a:pt x="16918" y="11553"/>
                </a:cubicBezTo>
                <a:cubicBezTo>
                  <a:pt x="16582" y="11368"/>
                  <a:pt x="16021" y="11421"/>
                  <a:pt x="15909" y="11685"/>
                </a:cubicBezTo>
                <a:cubicBezTo>
                  <a:pt x="15796" y="11843"/>
                  <a:pt x="15796" y="12028"/>
                  <a:pt x="15796" y="12213"/>
                </a:cubicBezTo>
                <a:cubicBezTo>
                  <a:pt x="15796" y="12530"/>
                  <a:pt x="15628" y="12820"/>
                  <a:pt x="15404" y="13111"/>
                </a:cubicBezTo>
                <a:cubicBezTo>
                  <a:pt x="15179" y="13401"/>
                  <a:pt x="14730" y="13639"/>
                  <a:pt x="14113" y="13745"/>
                </a:cubicBezTo>
                <a:cubicBezTo>
                  <a:pt x="13777" y="13797"/>
                  <a:pt x="13384" y="13877"/>
                  <a:pt x="13047" y="13930"/>
                </a:cubicBezTo>
                <a:cubicBezTo>
                  <a:pt x="12654" y="14009"/>
                  <a:pt x="12318" y="14114"/>
                  <a:pt x="12206" y="14326"/>
                </a:cubicBezTo>
                <a:cubicBezTo>
                  <a:pt x="12037" y="14563"/>
                  <a:pt x="11925" y="14801"/>
                  <a:pt x="11869" y="15039"/>
                </a:cubicBezTo>
                <a:cubicBezTo>
                  <a:pt x="11813" y="15250"/>
                  <a:pt x="11981" y="15355"/>
                  <a:pt x="12430" y="15382"/>
                </a:cubicBezTo>
                <a:cubicBezTo>
                  <a:pt x="12655" y="15329"/>
                  <a:pt x="12935" y="15329"/>
                  <a:pt x="13272" y="15329"/>
                </a:cubicBezTo>
                <a:close/>
                <a:moveTo>
                  <a:pt x="4968" y="12794"/>
                </a:moveTo>
                <a:cubicBezTo>
                  <a:pt x="5137" y="13058"/>
                  <a:pt x="5024" y="13401"/>
                  <a:pt x="5417" y="13692"/>
                </a:cubicBezTo>
                <a:cubicBezTo>
                  <a:pt x="6427" y="14352"/>
                  <a:pt x="7886" y="14695"/>
                  <a:pt x="9457" y="14986"/>
                </a:cubicBezTo>
                <a:cubicBezTo>
                  <a:pt x="9793" y="15039"/>
                  <a:pt x="9962" y="14986"/>
                  <a:pt x="10074" y="14827"/>
                </a:cubicBezTo>
                <a:cubicBezTo>
                  <a:pt x="10186" y="14616"/>
                  <a:pt x="10186" y="14405"/>
                  <a:pt x="10354" y="14220"/>
                </a:cubicBezTo>
                <a:cubicBezTo>
                  <a:pt x="10635" y="13850"/>
                  <a:pt x="10466" y="13533"/>
                  <a:pt x="9962" y="13217"/>
                </a:cubicBezTo>
                <a:cubicBezTo>
                  <a:pt x="9849" y="13137"/>
                  <a:pt x="9681" y="13085"/>
                  <a:pt x="9569" y="13005"/>
                </a:cubicBezTo>
                <a:cubicBezTo>
                  <a:pt x="9232" y="12768"/>
                  <a:pt x="9008" y="12504"/>
                  <a:pt x="9176" y="12187"/>
                </a:cubicBezTo>
                <a:cubicBezTo>
                  <a:pt x="9344" y="11843"/>
                  <a:pt x="9457" y="11500"/>
                  <a:pt x="9569" y="11130"/>
                </a:cubicBezTo>
                <a:cubicBezTo>
                  <a:pt x="9625" y="10998"/>
                  <a:pt x="9457" y="10946"/>
                  <a:pt x="9176" y="10972"/>
                </a:cubicBezTo>
                <a:cubicBezTo>
                  <a:pt x="9120" y="10972"/>
                  <a:pt x="9064" y="10998"/>
                  <a:pt x="9008" y="10998"/>
                </a:cubicBezTo>
                <a:cubicBezTo>
                  <a:pt x="7717" y="11368"/>
                  <a:pt x="6483" y="11791"/>
                  <a:pt x="5417" y="12292"/>
                </a:cubicBezTo>
                <a:cubicBezTo>
                  <a:pt x="5081" y="12398"/>
                  <a:pt x="4912" y="12556"/>
                  <a:pt x="4968" y="12794"/>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259" name="Freeform 258">
            <a:extLst>
              <a:ext uri="{FF2B5EF4-FFF2-40B4-BE49-F238E27FC236}">
                <a16:creationId xmlns:a16="http://schemas.microsoft.com/office/drawing/2014/main" id="{FB4106D1-02DE-3E47-B891-FAC66446296D}"/>
              </a:ext>
            </a:extLst>
          </p:cNvPr>
          <p:cNvSpPr/>
          <p:nvPr userDrawn="1"/>
        </p:nvSpPr>
        <p:spPr>
          <a:xfrm>
            <a:off x="1627380" y="6225501"/>
            <a:ext cx="720899" cy="632499"/>
          </a:xfrm>
          <a:custGeom>
            <a:avLst/>
            <a:gdLst>
              <a:gd name="connsiteX0" fmla="*/ 213661 w 720899"/>
              <a:gd name="connsiteY0" fmla="*/ 39840 h 632499"/>
              <a:gd name="connsiteX1" fmla="*/ 179732 w 720899"/>
              <a:gd name="connsiteY1" fmla="*/ 47260 h 632499"/>
              <a:gd name="connsiteX2" fmla="*/ 52439 w 720899"/>
              <a:gd name="connsiteY2" fmla="*/ 138195 h 632499"/>
              <a:gd name="connsiteX3" fmla="*/ 40337 w 720899"/>
              <a:gd name="connsiteY3" fmla="*/ 195151 h 632499"/>
              <a:gd name="connsiteX4" fmla="*/ 67019 w 720899"/>
              <a:gd name="connsiteY4" fmla="*/ 214544 h 632499"/>
              <a:gd name="connsiteX5" fmla="*/ 87587 w 720899"/>
              <a:gd name="connsiteY5" fmla="*/ 208474 h 632499"/>
              <a:gd name="connsiteX6" fmla="*/ 104562 w 720899"/>
              <a:gd name="connsiteY6" fmla="*/ 197596 h 632499"/>
              <a:gd name="connsiteX7" fmla="*/ 146979 w 720899"/>
              <a:gd name="connsiteY7" fmla="*/ 201222 h 632499"/>
              <a:gd name="connsiteX8" fmla="*/ 182169 w 720899"/>
              <a:gd name="connsiteY8" fmla="*/ 237563 h 632499"/>
              <a:gd name="connsiteX9" fmla="*/ 231855 w 720899"/>
              <a:gd name="connsiteY9" fmla="*/ 292116 h 632499"/>
              <a:gd name="connsiteX10" fmla="*/ 270638 w 720899"/>
              <a:gd name="connsiteY10" fmla="*/ 334568 h 632499"/>
              <a:gd name="connsiteX11" fmla="*/ 321563 w 720899"/>
              <a:gd name="connsiteY11" fmla="*/ 384232 h 632499"/>
              <a:gd name="connsiteX12" fmla="*/ 333665 w 720899"/>
              <a:gd name="connsiteY12" fmla="*/ 398777 h 632499"/>
              <a:gd name="connsiteX13" fmla="*/ 354274 w 720899"/>
              <a:gd name="connsiteY13" fmla="*/ 437603 h 632499"/>
              <a:gd name="connsiteX14" fmla="*/ 377321 w 720899"/>
              <a:gd name="connsiteY14" fmla="*/ 472722 h 632499"/>
              <a:gd name="connsiteX15" fmla="*/ 382153 w 720899"/>
              <a:gd name="connsiteY15" fmla="*/ 484863 h 632499"/>
              <a:gd name="connsiteX16" fmla="*/ 370010 w 720899"/>
              <a:gd name="connsiteY16" fmla="*/ 499408 h 632499"/>
              <a:gd name="connsiteX17" fmla="*/ 345807 w 720899"/>
              <a:gd name="connsiteY17" fmla="*/ 489711 h 632499"/>
              <a:gd name="connsiteX18" fmla="*/ 328832 w 720899"/>
              <a:gd name="connsiteY18" fmla="*/ 466692 h 632499"/>
              <a:gd name="connsiteX19" fmla="*/ 313055 w 720899"/>
              <a:gd name="connsiteY19" fmla="*/ 442451 h 632499"/>
              <a:gd name="connsiteX20" fmla="*/ 288810 w 720899"/>
              <a:gd name="connsiteY20" fmla="*/ 441229 h 632499"/>
              <a:gd name="connsiteX21" fmla="*/ 268201 w 720899"/>
              <a:gd name="connsiteY21" fmla="*/ 475167 h 632499"/>
              <a:gd name="connsiteX22" fmla="*/ 269440 w 720899"/>
              <a:gd name="connsiteY22" fmla="*/ 570909 h 632499"/>
              <a:gd name="connsiteX23" fmla="*/ 354274 w 720899"/>
              <a:gd name="connsiteY23" fmla="*/ 623058 h 632499"/>
              <a:gd name="connsiteX24" fmla="*/ 459718 w 720899"/>
              <a:gd name="connsiteY24" fmla="*/ 576979 h 632499"/>
              <a:gd name="connsiteX25" fmla="*/ 546990 w 720899"/>
              <a:gd name="connsiteY25" fmla="*/ 494559 h 632499"/>
              <a:gd name="connsiteX26" fmla="*/ 583377 w 720899"/>
              <a:gd name="connsiteY26" fmla="*/ 441229 h 632499"/>
              <a:gd name="connsiteX27" fmla="*/ 611256 w 720899"/>
              <a:gd name="connsiteY27" fmla="*/ 366061 h 632499"/>
              <a:gd name="connsiteX28" fmla="*/ 605184 w 720899"/>
              <a:gd name="connsiteY28" fmla="*/ 313953 h 632499"/>
              <a:gd name="connsiteX29" fmla="*/ 595478 w 720899"/>
              <a:gd name="connsiteY29" fmla="*/ 301812 h 632499"/>
              <a:gd name="connsiteX30" fmla="*/ 517913 w 720899"/>
              <a:gd name="connsiteY30" fmla="*/ 273945 h 632499"/>
              <a:gd name="connsiteX31" fmla="*/ 447617 w 720899"/>
              <a:gd name="connsiteY31" fmla="*/ 299408 h 632499"/>
              <a:gd name="connsiteX32" fmla="*/ 446378 w 720899"/>
              <a:gd name="connsiteY32" fmla="*/ 320023 h 632499"/>
              <a:gd name="connsiteX33" fmla="*/ 498501 w 720899"/>
              <a:gd name="connsiteY33" fmla="*/ 357587 h 632499"/>
              <a:gd name="connsiteX34" fmla="*/ 509405 w 720899"/>
              <a:gd name="connsiteY34" fmla="*/ 364839 h 632499"/>
              <a:gd name="connsiteX35" fmla="*/ 507009 w 720899"/>
              <a:gd name="connsiteY35" fmla="*/ 383050 h 632499"/>
              <a:gd name="connsiteX36" fmla="*/ 492471 w 720899"/>
              <a:gd name="connsiteY36" fmla="*/ 384232 h 632499"/>
              <a:gd name="connsiteX37" fmla="*/ 466988 w 720899"/>
              <a:gd name="connsiteY37" fmla="*/ 372132 h 632499"/>
              <a:gd name="connsiteX38" fmla="*/ 414864 w 720899"/>
              <a:gd name="connsiteY38" fmla="*/ 334568 h 632499"/>
              <a:gd name="connsiteX39" fmla="*/ 388225 w 720899"/>
              <a:gd name="connsiteY39" fmla="*/ 310327 h 632499"/>
              <a:gd name="connsiteX40" fmla="*/ 344568 w 720899"/>
              <a:gd name="connsiteY40" fmla="*/ 256956 h 632499"/>
              <a:gd name="connsiteX41" fmla="*/ 327593 w 720899"/>
              <a:gd name="connsiteY41" fmla="*/ 240007 h 632499"/>
              <a:gd name="connsiteX42" fmla="*/ 313055 w 720899"/>
              <a:gd name="connsiteY42" fmla="*/ 225463 h 632499"/>
              <a:gd name="connsiteX43" fmla="*/ 260932 w 720899"/>
              <a:gd name="connsiteY43" fmla="*/ 145447 h 632499"/>
              <a:gd name="connsiteX44" fmla="*/ 265805 w 720899"/>
              <a:gd name="connsiteY44" fmla="*/ 107883 h 632499"/>
              <a:gd name="connsiteX45" fmla="*/ 257297 w 720899"/>
              <a:gd name="connsiteY45" fmla="*/ 50927 h 632499"/>
              <a:gd name="connsiteX46" fmla="*/ 247591 w 720899"/>
              <a:gd name="connsiteY46" fmla="*/ 46079 h 632499"/>
              <a:gd name="connsiteX47" fmla="*/ 213661 w 720899"/>
              <a:gd name="connsiteY47" fmla="*/ 39840 h 632499"/>
              <a:gd name="connsiteX48" fmla="*/ 203976 w 720899"/>
              <a:gd name="connsiteY48" fmla="*/ 0 h 632499"/>
              <a:gd name="connsiteX49" fmla="*/ 288810 w 720899"/>
              <a:gd name="connsiteY49" fmla="*/ 21838 h 632499"/>
              <a:gd name="connsiteX50" fmla="*/ 322761 w 720899"/>
              <a:gd name="connsiteY50" fmla="*/ 63027 h 632499"/>
              <a:gd name="connsiteX51" fmla="*/ 308223 w 720899"/>
              <a:gd name="connsiteY51" fmla="*/ 116358 h 632499"/>
              <a:gd name="connsiteX52" fmla="*/ 299714 w 720899"/>
              <a:gd name="connsiteY52" fmla="*/ 145447 h 632499"/>
              <a:gd name="connsiteX53" fmla="*/ 322761 w 720899"/>
              <a:gd name="connsiteY53" fmla="*/ 185455 h 632499"/>
              <a:gd name="connsiteX54" fmla="*/ 393057 w 720899"/>
              <a:gd name="connsiteY54" fmla="*/ 269097 h 632499"/>
              <a:gd name="connsiteX55" fmla="*/ 412469 w 720899"/>
              <a:gd name="connsiteY55" fmla="*/ 271501 h 632499"/>
              <a:gd name="connsiteX56" fmla="*/ 436713 w 720899"/>
              <a:gd name="connsiteY56" fmla="*/ 254552 h 632499"/>
              <a:gd name="connsiteX57" fmla="*/ 543355 w 720899"/>
              <a:gd name="connsiteY57" fmla="*/ 238785 h 632499"/>
              <a:gd name="connsiteX58" fmla="*/ 576108 w 720899"/>
              <a:gd name="connsiteY58" fmla="*/ 247259 h 632499"/>
              <a:gd name="connsiteX59" fmla="*/ 654871 w 720899"/>
              <a:gd name="connsiteY59" fmla="*/ 358809 h 632499"/>
              <a:gd name="connsiteX60" fmla="*/ 653673 w 720899"/>
              <a:gd name="connsiteY60" fmla="*/ 367283 h 632499"/>
              <a:gd name="connsiteX61" fmla="*/ 635500 w 720899"/>
              <a:gd name="connsiteY61" fmla="*/ 426684 h 632499"/>
              <a:gd name="connsiteX62" fmla="*/ 611256 w 720899"/>
              <a:gd name="connsiteY62" fmla="*/ 478793 h 632499"/>
              <a:gd name="connsiteX63" fmla="*/ 613651 w 720899"/>
              <a:gd name="connsiteY63" fmla="*/ 505478 h 632499"/>
              <a:gd name="connsiteX64" fmla="*/ 680354 w 720899"/>
              <a:gd name="connsiteY64" fmla="*/ 585453 h 632499"/>
              <a:gd name="connsiteX65" fmla="*/ 709431 w 720899"/>
              <a:gd name="connsiteY65" fmla="*/ 619391 h 632499"/>
              <a:gd name="connsiteX66" fmla="*/ 720899 w 720899"/>
              <a:gd name="connsiteY66" fmla="*/ 632499 h 632499"/>
              <a:gd name="connsiteX67" fmla="*/ 661221 w 720899"/>
              <a:gd name="connsiteY67" fmla="*/ 632499 h 632499"/>
              <a:gd name="connsiteX68" fmla="*/ 648799 w 720899"/>
              <a:gd name="connsiteY68" fmla="*/ 616987 h 632499"/>
              <a:gd name="connsiteX69" fmla="*/ 584575 w 720899"/>
              <a:gd name="connsiteY69" fmla="*/ 543042 h 632499"/>
              <a:gd name="connsiteX70" fmla="*/ 566402 w 720899"/>
              <a:gd name="connsiteY70" fmla="*/ 540597 h 632499"/>
              <a:gd name="connsiteX71" fmla="*/ 538523 w 720899"/>
              <a:gd name="connsiteY71" fmla="*/ 566060 h 632499"/>
              <a:gd name="connsiteX72" fmla="*/ 537284 w 720899"/>
              <a:gd name="connsiteY72" fmla="*/ 585453 h 632499"/>
              <a:gd name="connsiteX73" fmla="*/ 554259 w 720899"/>
              <a:gd name="connsiteY73" fmla="*/ 603665 h 632499"/>
              <a:gd name="connsiteX74" fmla="*/ 581085 w 720899"/>
              <a:gd name="connsiteY74" fmla="*/ 627137 h 632499"/>
              <a:gd name="connsiteX75" fmla="*/ 586019 w 720899"/>
              <a:gd name="connsiteY75" fmla="*/ 632499 h 632499"/>
              <a:gd name="connsiteX76" fmla="*/ 532929 w 720899"/>
              <a:gd name="connsiteY76" fmla="*/ 632499 h 632499"/>
              <a:gd name="connsiteX77" fmla="*/ 522746 w 720899"/>
              <a:gd name="connsiteY77" fmla="*/ 621835 h 632499"/>
              <a:gd name="connsiteX78" fmla="*/ 500938 w 720899"/>
              <a:gd name="connsiteY78" fmla="*/ 603665 h 632499"/>
              <a:gd name="connsiteX79" fmla="*/ 483963 w 720899"/>
              <a:gd name="connsiteY79" fmla="*/ 603665 h 632499"/>
              <a:gd name="connsiteX80" fmla="*/ 480328 w 720899"/>
              <a:gd name="connsiteY80" fmla="*/ 606068 h 632499"/>
              <a:gd name="connsiteX81" fmla="*/ 442774 w 720899"/>
              <a:gd name="connsiteY81" fmla="*/ 630167 h 632499"/>
              <a:gd name="connsiteX82" fmla="*/ 436733 w 720899"/>
              <a:gd name="connsiteY82" fmla="*/ 632499 h 632499"/>
              <a:gd name="connsiteX83" fmla="*/ 277405 w 720899"/>
              <a:gd name="connsiteY83" fmla="*/ 632499 h 632499"/>
              <a:gd name="connsiteX84" fmla="*/ 264566 w 720899"/>
              <a:gd name="connsiteY84" fmla="*/ 623058 h 632499"/>
              <a:gd name="connsiteX85" fmla="*/ 216078 w 720899"/>
              <a:gd name="connsiteY85" fmla="*/ 509104 h 632499"/>
              <a:gd name="connsiteX86" fmla="*/ 242759 w 720899"/>
              <a:gd name="connsiteY86" fmla="*/ 427866 h 632499"/>
              <a:gd name="connsiteX87" fmla="*/ 264566 w 720899"/>
              <a:gd name="connsiteY87" fmla="*/ 399999 h 632499"/>
              <a:gd name="connsiteX88" fmla="*/ 264566 w 720899"/>
              <a:gd name="connsiteY88" fmla="*/ 378202 h 632499"/>
              <a:gd name="connsiteX89" fmla="*/ 188199 w 720899"/>
              <a:gd name="connsiteY89" fmla="*/ 288490 h 632499"/>
              <a:gd name="connsiteX90" fmla="*/ 156685 w 720899"/>
              <a:gd name="connsiteY90" fmla="*/ 248482 h 632499"/>
              <a:gd name="connsiteX91" fmla="*/ 148218 w 720899"/>
              <a:gd name="connsiteY91" fmla="*/ 238785 h 632499"/>
              <a:gd name="connsiteX92" fmla="*/ 115466 w 720899"/>
              <a:gd name="connsiteY92" fmla="*/ 231533 h 632499"/>
              <a:gd name="connsiteX93" fmla="*/ 100927 w 720899"/>
              <a:gd name="connsiteY93" fmla="*/ 237563 h 632499"/>
              <a:gd name="connsiteX94" fmla="*/ 22164 w 720899"/>
              <a:gd name="connsiteY94" fmla="*/ 223018 h 632499"/>
              <a:gd name="connsiteX95" fmla="*/ 6387 w 720899"/>
              <a:gd name="connsiteY95" fmla="*/ 196374 h 632499"/>
              <a:gd name="connsiteX96" fmla="*/ 18530 w 720899"/>
              <a:gd name="connsiteY96" fmla="*/ 112732 h 632499"/>
              <a:gd name="connsiteX97" fmla="*/ 57313 w 720899"/>
              <a:gd name="connsiteY97" fmla="*/ 72724 h 632499"/>
              <a:gd name="connsiteX98" fmla="*/ 157924 w 720899"/>
              <a:gd name="connsiteY98" fmla="*/ 6071 h 632499"/>
              <a:gd name="connsiteX99" fmla="*/ 203976 w 720899"/>
              <a:gd name="connsiteY99" fmla="*/ 0 h 6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20899" h="632499">
                <a:moveTo>
                  <a:pt x="213661" y="39840"/>
                </a:moveTo>
                <a:cubicBezTo>
                  <a:pt x="202448" y="39988"/>
                  <a:pt x="191234" y="42412"/>
                  <a:pt x="179732" y="47260"/>
                </a:cubicBezTo>
                <a:cubicBezTo>
                  <a:pt x="130045" y="66653"/>
                  <a:pt x="88826" y="99409"/>
                  <a:pt x="52439" y="138195"/>
                </a:cubicBezTo>
                <a:cubicBezTo>
                  <a:pt x="36703" y="155143"/>
                  <a:pt x="36703" y="174536"/>
                  <a:pt x="40337" y="195151"/>
                </a:cubicBezTo>
                <a:cubicBezTo>
                  <a:pt x="42774" y="208474"/>
                  <a:pt x="52439" y="215766"/>
                  <a:pt x="67019" y="214544"/>
                </a:cubicBezTo>
                <a:cubicBezTo>
                  <a:pt x="74288" y="214544"/>
                  <a:pt x="81557" y="210918"/>
                  <a:pt x="87587" y="208474"/>
                </a:cubicBezTo>
                <a:cubicBezTo>
                  <a:pt x="93658" y="206070"/>
                  <a:pt x="98532" y="201222"/>
                  <a:pt x="104562" y="197596"/>
                </a:cubicBezTo>
                <a:cubicBezTo>
                  <a:pt x="122776" y="186677"/>
                  <a:pt x="131243" y="186677"/>
                  <a:pt x="146979" y="201222"/>
                </a:cubicBezTo>
                <a:cubicBezTo>
                  <a:pt x="159122" y="213322"/>
                  <a:pt x="171224" y="225463"/>
                  <a:pt x="182169" y="237563"/>
                </a:cubicBezTo>
                <a:cubicBezTo>
                  <a:pt x="199102" y="255774"/>
                  <a:pt x="214880" y="275167"/>
                  <a:pt x="231855" y="292116"/>
                </a:cubicBezTo>
                <a:cubicBezTo>
                  <a:pt x="245196" y="305479"/>
                  <a:pt x="258495" y="320023"/>
                  <a:pt x="270638" y="334568"/>
                </a:cubicBezTo>
                <a:cubicBezTo>
                  <a:pt x="285176" y="352739"/>
                  <a:pt x="299714" y="372132"/>
                  <a:pt x="321563" y="384232"/>
                </a:cubicBezTo>
                <a:cubicBezTo>
                  <a:pt x="326395" y="386676"/>
                  <a:pt x="332467" y="393928"/>
                  <a:pt x="333665" y="398777"/>
                </a:cubicBezTo>
                <a:cubicBezTo>
                  <a:pt x="336101" y="414543"/>
                  <a:pt x="345807" y="425462"/>
                  <a:pt x="354274" y="437603"/>
                </a:cubicBezTo>
                <a:cubicBezTo>
                  <a:pt x="362741" y="449703"/>
                  <a:pt x="370010" y="460622"/>
                  <a:pt x="377321" y="472722"/>
                </a:cubicBezTo>
                <a:cubicBezTo>
                  <a:pt x="379716" y="476389"/>
                  <a:pt x="382153" y="481237"/>
                  <a:pt x="382153" y="484863"/>
                </a:cubicBezTo>
                <a:cubicBezTo>
                  <a:pt x="383351" y="493337"/>
                  <a:pt x="378519" y="499408"/>
                  <a:pt x="370010" y="499408"/>
                </a:cubicBezTo>
                <a:cubicBezTo>
                  <a:pt x="360346" y="499408"/>
                  <a:pt x="351837" y="495782"/>
                  <a:pt x="345807" y="489711"/>
                </a:cubicBezTo>
                <a:cubicBezTo>
                  <a:pt x="339736" y="482418"/>
                  <a:pt x="333665" y="473944"/>
                  <a:pt x="328832" y="466692"/>
                </a:cubicBezTo>
                <a:cubicBezTo>
                  <a:pt x="323959" y="458177"/>
                  <a:pt x="319126" y="449703"/>
                  <a:pt x="313055" y="442451"/>
                </a:cubicBezTo>
                <a:cubicBezTo>
                  <a:pt x="304588" y="432755"/>
                  <a:pt x="297319" y="432755"/>
                  <a:pt x="288810" y="441229"/>
                </a:cubicBezTo>
                <a:cubicBezTo>
                  <a:pt x="280344" y="450925"/>
                  <a:pt x="273074" y="463026"/>
                  <a:pt x="268201" y="475167"/>
                </a:cubicBezTo>
                <a:cubicBezTo>
                  <a:pt x="254860" y="507882"/>
                  <a:pt x="257297" y="539416"/>
                  <a:pt x="269440" y="570909"/>
                </a:cubicBezTo>
                <a:cubicBezTo>
                  <a:pt x="281541" y="603665"/>
                  <a:pt x="319126" y="627906"/>
                  <a:pt x="354274" y="623058"/>
                </a:cubicBezTo>
                <a:cubicBezTo>
                  <a:pt x="393057" y="616987"/>
                  <a:pt x="428205" y="599998"/>
                  <a:pt x="459718" y="576979"/>
                </a:cubicBezTo>
                <a:cubicBezTo>
                  <a:pt x="491232" y="552738"/>
                  <a:pt x="522746" y="526052"/>
                  <a:pt x="546990" y="494559"/>
                </a:cubicBezTo>
                <a:cubicBezTo>
                  <a:pt x="560330" y="477570"/>
                  <a:pt x="574869" y="461844"/>
                  <a:pt x="583377" y="441229"/>
                </a:cubicBezTo>
                <a:cubicBezTo>
                  <a:pt x="593042" y="415766"/>
                  <a:pt x="602748" y="391525"/>
                  <a:pt x="611256" y="366061"/>
                </a:cubicBezTo>
                <a:cubicBezTo>
                  <a:pt x="617286" y="347891"/>
                  <a:pt x="611256" y="330901"/>
                  <a:pt x="605184" y="313953"/>
                </a:cubicBezTo>
                <a:cubicBezTo>
                  <a:pt x="603987" y="309105"/>
                  <a:pt x="599113" y="305479"/>
                  <a:pt x="595478" y="301812"/>
                </a:cubicBezTo>
                <a:cubicBezTo>
                  <a:pt x="570036" y="286045"/>
                  <a:pt x="546990" y="272723"/>
                  <a:pt x="517913" y="273945"/>
                </a:cubicBezTo>
                <a:cubicBezTo>
                  <a:pt x="490034" y="272723"/>
                  <a:pt x="469425" y="287267"/>
                  <a:pt x="447617" y="299408"/>
                </a:cubicBezTo>
                <a:cubicBezTo>
                  <a:pt x="436713" y="305479"/>
                  <a:pt x="435474" y="312731"/>
                  <a:pt x="446378" y="320023"/>
                </a:cubicBezTo>
                <a:cubicBezTo>
                  <a:pt x="463353" y="333346"/>
                  <a:pt x="481526" y="345446"/>
                  <a:pt x="498501" y="357587"/>
                </a:cubicBezTo>
                <a:cubicBezTo>
                  <a:pt x="502136" y="359991"/>
                  <a:pt x="507009" y="361213"/>
                  <a:pt x="509405" y="364839"/>
                </a:cubicBezTo>
                <a:cubicBezTo>
                  <a:pt x="516715" y="369687"/>
                  <a:pt x="514279" y="379384"/>
                  <a:pt x="507009" y="383050"/>
                </a:cubicBezTo>
                <a:cubicBezTo>
                  <a:pt x="502136" y="384232"/>
                  <a:pt x="496106" y="385454"/>
                  <a:pt x="492471" y="384232"/>
                </a:cubicBezTo>
                <a:cubicBezTo>
                  <a:pt x="483963" y="380606"/>
                  <a:pt x="474257" y="376980"/>
                  <a:pt x="466988" y="372132"/>
                </a:cubicBezTo>
                <a:cubicBezTo>
                  <a:pt x="448815" y="359991"/>
                  <a:pt x="431839" y="346668"/>
                  <a:pt x="414864" y="334568"/>
                </a:cubicBezTo>
                <a:cubicBezTo>
                  <a:pt x="405200" y="327275"/>
                  <a:pt x="396692" y="318801"/>
                  <a:pt x="388225" y="310327"/>
                </a:cubicBezTo>
                <a:cubicBezTo>
                  <a:pt x="373686" y="293338"/>
                  <a:pt x="355472" y="277571"/>
                  <a:pt x="344568" y="256956"/>
                </a:cubicBezTo>
                <a:cubicBezTo>
                  <a:pt x="340934" y="249704"/>
                  <a:pt x="333665" y="244856"/>
                  <a:pt x="327593" y="240007"/>
                </a:cubicBezTo>
                <a:cubicBezTo>
                  <a:pt x="322761" y="235159"/>
                  <a:pt x="317929" y="231533"/>
                  <a:pt x="313055" y="225463"/>
                </a:cubicBezTo>
                <a:cubicBezTo>
                  <a:pt x="292445" y="201222"/>
                  <a:pt x="274272" y="174536"/>
                  <a:pt x="260932" y="145447"/>
                </a:cubicBezTo>
                <a:cubicBezTo>
                  <a:pt x="254860" y="132124"/>
                  <a:pt x="252465" y="121206"/>
                  <a:pt x="265805" y="107883"/>
                </a:cubicBezTo>
                <a:cubicBezTo>
                  <a:pt x="281541" y="92116"/>
                  <a:pt x="285176" y="65472"/>
                  <a:pt x="257297" y="50927"/>
                </a:cubicBezTo>
                <a:cubicBezTo>
                  <a:pt x="253662" y="49705"/>
                  <a:pt x="251226" y="47260"/>
                  <a:pt x="247591" y="46079"/>
                </a:cubicBezTo>
                <a:cubicBezTo>
                  <a:pt x="236088" y="41821"/>
                  <a:pt x="224875" y="39692"/>
                  <a:pt x="213661" y="39840"/>
                </a:cubicBezTo>
                <a:close/>
                <a:moveTo>
                  <a:pt x="203976" y="0"/>
                </a:moveTo>
                <a:cubicBezTo>
                  <a:pt x="237926" y="1222"/>
                  <a:pt x="264566" y="6071"/>
                  <a:pt x="288810" y="21838"/>
                </a:cubicBezTo>
                <a:cubicBezTo>
                  <a:pt x="304588" y="31534"/>
                  <a:pt x="314253" y="47260"/>
                  <a:pt x="322761" y="63027"/>
                </a:cubicBezTo>
                <a:cubicBezTo>
                  <a:pt x="332467" y="82420"/>
                  <a:pt x="325198" y="103035"/>
                  <a:pt x="308223" y="116358"/>
                </a:cubicBezTo>
                <a:cubicBezTo>
                  <a:pt x="293684" y="127276"/>
                  <a:pt x="292445" y="129680"/>
                  <a:pt x="299714" y="145447"/>
                </a:cubicBezTo>
                <a:cubicBezTo>
                  <a:pt x="306984" y="159991"/>
                  <a:pt x="314253" y="173355"/>
                  <a:pt x="322761" y="185455"/>
                </a:cubicBezTo>
                <a:cubicBezTo>
                  <a:pt x="345807" y="214544"/>
                  <a:pt x="368813" y="241230"/>
                  <a:pt x="393057" y="269097"/>
                </a:cubicBezTo>
                <a:cubicBezTo>
                  <a:pt x="399128" y="276349"/>
                  <a:pt x="403961" y="276349"/>
                  <a:pt x="412469" y="271501"/>
                </a:cubicBezTo>
                <a:cubicBezTo>
                  <a:pt x="420936" y="266652"/>
                  <a:pt x="428205" y="260623"/>
                  <a:pt x="436713" y="254552"/>
                </a:cubicBezTo>
                <a:cubicBezTo>
                  <a:pt x="470622" y="233937"/>
                  <a:pt x="505770" y="229089"/>
                  <a:pt x="543355" y="238785"/>
                </a:cubicBezTo>
                <a:cubicBezTo>
                  <a:pt x="554259" y="241230"/>
                  <a:pt x="565163" y="244856"/>
                  <a:pt x="576108" y="247259"/>
                </a:cubicBezTo>
                <a:cubicBezTo>
                  <a:pt x="629429" y="263026"/>
                  <a:pt x="654871" y="313953"/>
                  <a:pt x="654871" y="358809"/>
                </a:cubicBezTo>
                <a:cubicBezTo>
                  <a:pt x="654871" y="361213"/>
                  <a:pt x="654871" y="364839"/>
                  <a:pt x="653673" y="367283"/>
                </a:cubicBezTo>
                <a:cubicBezTo>
                  <a:pt x="647602" y="386676"/>
                  <a:pt x="642769" y="407291"/>
                  <a:pt x="635500" y="426684"/>
                </a:cubicBezTo>
                <a:cubicBezTo>
                  <a:pt x="628231" y="444855"/>
                  <a:pt x="619723" y="461844"/>
                  <a:pt x="611256" y="478793"/>
                </a:cubicBezTo>
                <a:cubicBezTo>
                  <a:pt x="606382" y="488489"/>
                  <a:pt x="606382" y="496963"/>
                  <a:pt x="613651" y="505478"/>
                </a:cubicBezTo>
                <a:cubicBezTo>
                  <a:pt x="636698" y="532123"/>
                  <a:pt x="656110" y="561212"/>
                  <a:pt x="680354" y="585453"/>
                </a:cubicBezTo>
                <a:cubicBezTo>
                  <a:pt x="691258" y="595150"/>
                  <a:pt x="699725" y="608513"/>
                  <a:pt x="709431" y="619391"/>
                </a:cubicBezTo>
                <a:lnTo>
                  <a:pt x="720899" y="632499"/>
                </a:lnTo>
                <a:lnTo>
                  <a:pt x="661221" y="632499"/>
                </a:lnTo>
                <a:lnTo>
                  <a:pt x="648799" y="616987"/>
                </a:lnTo>
                <a:cubicBezTo>
                  <a:pt x="626992" y="592746"/>
                  <a:pt x="602748" y="570909"/>
                  <a:pt x="584575" y="543042"/>
                </a:cubicBezTo>
                <a:cubicBezTo>
                  <a:pt x="579742" y="534567"/>
                  <a:pt x="573671" y="534567"/>
                  <a:pt x="566402" y="540597"/>
                </a:cubicBezTo>
                <a:cubicBezTo>
                  <a:pt x="556696" y="549112"/>
                  <a:pt x="548229" y="557586"/>
                  <a:pt x="538523" y="566060"/>
                </a:cubicBezTo>
                <a:cubicBezTo>
                  <a:pt x="531254" y="573353"/>
                  <a:pt x="531254" y="576979"/>
                  <a:pt x="537284" y="585453"/>
                </a:cubicBezTo>
                <a:cubicBezTo>
                  <a:pt x="542157" y="591524"/>
                  <a:pt x="548229" y="597594"/>
                  <a:pt x="554259" y="603665"/>
                </a:cubicBezTo>
                <a:cubicBezTo>
                  <a:pt x="562746" y="612139"/>
                  <a:pt x="572143" y="619411"/>
                  <a:pt x="581085" y="627137"/>
                </a:cubicBezTo>
                <a:lnTo>
                  <a:pt x="586019" y="632499"/>
                </a:lnTo>
                <a:lnTo>
                  <a:pt x="532929" y="632499"/>
                </a:lnTo>
                <a:lnTo>
                  <a:pt x="522746" y="621835"/>
                </a:lnTo>
                <a:cubicBezTo>
                  <a:pt x="515476" y="614543"/>
                  <a:pt x="508207" y="608513"/>
                  <a:pt x="500938" y="603665"/>
                </a:cubicBezTo>
                <a:cubicBezTo>
                  <a:pt x="496106" y="599998"/>
                  <a:pt x="490034" y="599998"/>
                  <a:pt x="483963" y="603665"/>
                </a:cubicBezTo>
                <a:cubicBezTo>
                  <a:pt x="482765" y="604846"/>
                  <a:pt x="481526" y="604846"/>
                  <a:pt x="480328" y="606068"/>
                </a:cubicBezTo>
                <a:cubicBezTo>
                  <a:pt x="468826" y="616376"/>
                  <a:pt x="456105" y="623954"/>
                  <a:pt x="442774" y="630167"/>
                </a:cubicBezTo>
                <a:lnTo>
                  <a:pt x="436733" y="632499"/>
                </a:lnTo>
                <a:lnTo>
                  <a:pt x="277405" y="632499"/>
                </a:lnTo>
                <a:lnTo>
                  <a:pt x="264566" y="623058"/>
                </a:lnTo>
                <a:cubicBezTo>
                  <a:pt x="231855" y="592746"/>
                  <a:pt x="217317" y="552738"/>
                  <a:pt x="216078" y="509104"/>
                </a:cubicBezTo>
                <a:cubicBezTo>
                  <a:pt x="214880" y="480015"/>
                  <a:pt x="226981" y="452148"/>
                  <a:pt x="242759" y="427866"/>
                </a:cubicBezTo>
                <a:cubicBezTo>
                  <a:pt x="248830" y="418169"/>
                  <a:pt x="257297" y="409695"/>
                  <a:pt x="264566" y="399999"/>
                </a:cubicBezTo>
                <a:cubicBezTo>
                  <a:pt x="271835" y="391525"/>
                  <a:pt x="271835" y="386676"/>
                  <a:pt x="264566" y="378202"/>
                </a:cubicBezTo>
                <a:cubicBezTo>
                  <a:pt x="239124" y="347891"/>
                  <a:pt x="213682" y="318801"/>
                  <a:pt x="188199" y="288490"/>
                </a:cubicBezTo>
                <a:cubicBezTo>
                  <a:pt x="177295" y="275167"/>
                  <a:pt x="166391" y="261804"/>
                  <a:pt x="156685" y="248482"/>
                </a:cubicBezTo>
                <a:cubicBezTo>
                  <a:pt x="154290" y="244856"/>
                  <a:pt x="150655" y="241230"/>
                  <a:pt x="148218" y="238785"/>
                </a:cubicBezTo>
                <a:cubicBezTo>
                  <a:pt x="138512" y="226685"/>
                  <a:pt x="132441" y="221837"/>
                  <a:pt x="115466" y="231533"/>
                </a:cubicBezTo>
                <a:cubicBezTo>
                  <a:pt x="110633" y="233937"/>
                  <a:pt x="105801" y="235159"/>
                  <a:pt x="100927" y="237563"/>
                </a:cubicBezTo>
                <a:cubicBezTo>
                  <a:pt x="71851" y="249704"/>
                  <a:pt x="46409" y="242411"/>
                  <a:pt x="22164" y="223018"/>
                </a:cubicBezTo>
                <a:cubicBezTo>
                  <a:pt x="13656" y="215766"/>
                  <a:pt x="10022" y="206070"/>
                  <a:pt x="6387" y="196374"/>
                </a:cubicBezTo>
                <a:cubicBezTo>
                  <a:pt x="-4517" y="166062"/>
                  <a:pt x="-2080" y="138195"/>
                  <a:pt x="18530" y="112732"/>
                </a:cubicBezTo>
                <a:cubicBezTo>
                  <a:pt x="30631" y="98187"/>
                  <a:pt x="42774" y="84864"/>
                  <a:pt x="57313" y="72724"/>
                </a:cubicBezTo>
                <a:cubicBezTo>
                  <a:pt x="88826" y="47260"/>
                  <a:pt x="121537" y="24241"/>
                  <a:pt x="157924" y="6071"/>
                </a:cubicBezTo>
                <a:cubicBezTo>
                  <a:pt x="174858" y="1222"/>
                  <a:pt x="191833" y="0"/>
                  <a:pt x="203976" y="0"/>
                </a:cubicBezTo>
                <a:close/>
              </a:path>
            </a:pathLst>
          </a:custGeom>
          <a:solidFill>
            <a:schemeClr val="bg1"/>
          </a:solidFill>
          <a:ln w="12700">
            <a:miter lim="400000"/>
          </a:ln>
        </p:spPr>
        <p:txBody>
          <a:bodyPr wrap="square" lIns="38100" tIns="38100" rIns="38100" bIns="38100" anchor="ctr">
            <a:noAutofit/>
          </a:bodyPr>
          <a:lstStyle/>
          <a:p>
            <a:pPr>
              <a:defRPr sz="3000">
                <a:solidFill>
                  <a:srgbClr val="FFFFFF"/>
                </a:solidFill>
              </a:defRPr>
            </a:pPr>
            <a:endParaRPr sz="3000"/>
          </a:p>
        </p:txBody>
      </p:sp>
      <p:sp>
        <p:nvSpPr>
          <p:cNvPr id="120" name="Shape">
            <a:extLst>
              <a:ext uri="{FF2B5EF4-FFF2-40B4-BE49-F238E27FC236}">
                <a16:creationId xmlns:a16="http://schemas.microsoft.com/office/drawing/2014/main" id="{FA4654B9-EB99-9A44-8BAB-9F5A377BB7B6}"/>
              </a:ext>
            </a:extLst>
          </p:cNvPr>
          <p:cNvSpPr/>
          <p:nvPr userDrawn="1"/>
        </p:nvSpPr>
        <p:spPr>
          <a:xfrm>
            <a:off x="7188282" y="631010"/>
            <a:ext cx="1059196" cy="468225"/>
          </a:xfrm>
          <a:custGeom>
            <a:avLst/>
            <a:gdLst/>
            <a:ahLst/>
            <a:cxnLst>
              <a:cxn ang="0">
                <a:pos x="wd2" y="hd2"/>
              </a:cxn>
              <a:cxn ang="5400000">
                <a:pos x="wd2" y="hd2"/>
              </a:cxn>
              <a:cxn ang="10800000">
                <a:pos x="wd2" y="hd2"/>
              </a:cxn>
              <a:cxn ang="16200000">
                <a:pos x="wd2" y="hd2"/>
              </a:cxn>
            </a:cxnLst>
            <a:rect l="0" t="0" r="r" b="b"/>
            <a:pathLst>
              <a:path w="21449" h="21394" extrusionOk="0">
                <a:moveTo>
                  <a:pt x="9257" y="2"/>
                </a:moveTo>
                <a:cubicBezTo>
                  <a:pt x="9969" y="-53"/>
                  <a:pt x="10484" y="889"/>
                  <a:pt x="10950" y="1885"/>
                </a:cubicBezTo>
                <a:cubicBezTo>
                  <a:pt x="11245" y="2495"/>
                  <a:pt x="11466" y="3215"/>
                  <a:pt x="11539" y="4156"/>
                </a:cubicBezTo>
                <a:cubicBezTo>
                  <a:pt x="11564" y="4544"/>
                  <a:pt x="11564" y="4876"/>
                  <a:pt x="11539" y="5264"/>
                </a:cubicBezTo>
                <a:cubicBezTo>
                  <a:pt x="11539" y="5541"/>
                  <a:pt x="11441" y="5762"/>
                  <a:pt x="11319" y="5873"/>
                </a:cubicBezTo>
                <a:cubicBezTo>
                  <a:pt x="11171" y="5984"/>
                  <a:pt x="11049" y="5873"/>
                  <a:pt x="10950" y="5596"/>
                </a:cubicBezTo>
                <a:cubicBezTo>
                  <a:pt x="10828" y="5209"/>
                  <a:pt x="10729" y="4765"/>
                  <a:pt x="10656" y="4322"/>
                </a:cubicBezTo>
                <a:cubicBezTo>
                  <a:pt x="10509" y="3436"/>
                  <a:pt x="10263" y="2827"/>
                  <a:pt x="9944" y="2273"/>
                </a:cubicBezTo>
                <a:cubicBezTo>
                  <a:pt x="9797" y="2052"/>
                  <a:pt x="9649" y="1885"/>
                  <a:pt x="9478" y="1885"/>
                </a:cubicBezTo>
                <a:cubicBezTo>
                  <a:pt x="9134" y="1885"/>
                  <a:pt x="8790" y="1941"/>
                  <a:pt x="8471" y="2273"/>
                </a:cubicBezTo>
                <a:cubicBezTo>
                  <a:pt x="8177" y="2605"/>
                  <a:pt x="7882" y="2938"/>
                  <a:pt x="7588" y="3270"/>
                </a:cubicBezTo>
                <a:cubicBezTo>
                  <a:pt x="6999" y="3879"/>
                  <a:pt x="6409" y="4489"/>
                  <a:pt x="5820" y="5098"/>
                </a:cubicBezTo>
                <a:cubicBezTo>
                  <a:pt x="5280" y="5652"/>
                  <a:pt x="4765" y="6261"/>
                  <a:pt x="4249" y="6870"/>
                </a:cubicBezTo>
                <a:cubicBezTo>
                  <a:pt x="4176" y="6981"/>
                  <a:pt x="4102" y="7092"/>
                  <a:pt x="4029" y="7202"/>
                </a:cubicBezTo>
                <a:cubicBezTo>
                  <a:pt x="3832" y="7590"/>
                  <a:pt x="3857" y="7867"/>
                  <a:pt x="4102" y="8089"/>
                </a:cubicBezTo>
                <a:cubicBezTo>
                  <a:pt x="4397" y="8365"/>
                  <a:pt x="4667" y="8698"/>
                  <a:pt x="4912" y="9141"/>
                </a:cubicBezTo>
                <a:cubicBezTo>
                  <a:pt x="5182" y="9639"/>
                  <a:pt x="5428" y="10193"/>
                  <a:pt x="5599" y="10858"/>
                </a:cubicBezTo>
                <a:cubicBezTo>
                  <a:pt x="5698" y="11301"/>
                  <a:pt x="5771" y="11301"/>
                  <a:pt x="5968" y="11079"/>
                </a:cubicBezTo>
                <a:cubicBezTo>
                  <a:pt x="6213" y="10747"/>
                  <a:pt x="6459" y="10415"/>
                  <a:pt x="6729" y="10193"/>
                </a:cubicBezTo>
                <a:cubicBezTo>
                  <a:pt x="6974" y="10027"/>
                  <a:pt x="7195" y="9972"/>
                  <a:pt x="7440" y="10193"/>
                </a:cubicBezTo>
                <a:cubicBezTo>
                  <a:pt x="7612" y="10304"/>
                  <a:pt x="7784" y="10415"/>
                  <a:pt x="7956" y="10581"/>
                </a:cubicBezTo>
                <a:cubicBezTo>
                  <a:pt x="8226" y="10802"/>
                  <a:pt x="8471" y="11079"/>
                  <a:pt x="8668" y="11633"/>
                </a:cubicBezTo>
                <a:cubicBezTo>
                  <a:pt x="8717" y="11744"/>
                  <a:pt x="8766" y="11910"/>
                  <a:pt x="8815" y="12021"/>
                </a:cubicBezTo>
                <a:cubicBezTo>
                  <a:pt x="8913" y="12187"/>
                  <a:pt x="9011" y="12187"/>
                  <a:pt x="9109" y="12021"/>
                </a:cubicBezTo>
                <a:cubicBezTo>
                  <a:pt x="9159" y="11910"/>
                  <a:pt x="9232" y="11799"/>
                  <a:pt x="9257" y="11633"/>
                </a:cubicBezTo>
                <a:cubicBezTo>
                  <a:pt x="9429" y="10913"/>
                  <a:pt x="9748" y="10525"/>
                  <a:pt x="10018" y="10082"/>
                </a:cubicBezTo>
                <a:cubicBezTo>
                  <a:pt x="10288" y="9695"/>
                  <a:pt x="10582" y="9473"/>
                  <a:pt x="10926" y="9529"/>
                </a:cubicBezTo>
                <a:cubicBezTo>
                  <a:pt x="11147" y="9584"/>
                  <a:pt x="11368" y="9473"/>
                  <a:pt x="11589" y="9362"/>
                </a:cubicBezTo>
                <a:cubicBezTo>
                  <a:pt x="11932" y="9141"/>
                  <a:pt x="12227" y="9196"/>
                  <a:pt x="12546" y="9639"/>
                </a:cubicBezTo>
                <a:cubicBezTo>
                  <a:pt x="12816" y="10027"/>
                  <a:pt x="13110" y="10415"/>
                  <a:pt x="13405" y="10747"/>
                </a:cubicBezTo>
                <a:cubicBezTo>
                  <a:pt x="13675" y="11079"/>
                  <a:pt x="13871" y="11578"/>
                  <a:pt x="14043" y="12187"/>
                </a:cubicBezTo>
                <a:cubicBezTo>
                  <a:pt x="14068" y="12298"/>
                  <a:pt x="14092" y="12353"/>
                  <a:pt x="14117" y="12464"/>
                </a:cubicBezTo>
                <a:cubicBezTo>
                  <a:pt x="14313" y="13129"/>
                  <a:pt x="14485" y="13239"/>
                  <a:pt x="14730" y="12685"/>
                </a:cubicBezTo>
                <a:cubicBezTo>
                  <a:pt x="15344" y="11301"/>
                  <a:pt x="16080" y="10304"/>
                  <a:pt x="16743" y="9085"/>
                </a:cubicBezTo>
                <a:cubicBezTo>
                  <a:pt x="17259" y="8144"/>
                  <a:pt x="17848" y="7756"/>
                  <a:pt x="18388" y="7036"/>
                </a:cubicBezTo>
                <a:cubicBezTo>
                  <a:pt x="18633" y="6704"/>
                  <a:pt x="18903" y="6704"/>
                  <a:pt x="19173" y="6925"/>
                </a:cubicBezTo>
                <a:cubicBezTo>
                  <a:pt x="19639" y="7258"/>
                  <a:pt x="20081" y="7756"/>
                  <a:pt x="20449" y="8421"/>
                </a:cubicBezTo>
                <a:cubicBezTo>
                  <a:pt x="20621" y="8753"/>
                  <a:pt x="20769" y="9252"/>
                  <a:pt x="20916" y="9639"/>
                </a:cubicBezTo>
                <a:cubicBezTo>
                  <a:pt x="21480" y="11412"/>
                  <a:pt x="21554" y="12132"/>
                  <a:pt x="21333" y="14181"/>
                </a:cubicBezTo>
                <a:cubicBezTo>
                  <a:pt x="21259" y="14956"/>
                  <a:pt x="20867" y="15732"/>
                  <a:pt x="20523" y="15787"/>
                </a:cubicBezTo>
                <a:cubicBezTo>
                  <a:pt x="20278" y="15842"/>
                  <a:pt x="20081" y="15399"/>
                  <a:pt x="20106" y="14845"/>
                </a:cubicBezTo>
                <a:cubicBezTo>
                  <a:pt x="20130" y="14458"/>
                  <a:pt x="20179" y="14125"/>
                  <a:pt x="20253" y="13793"/>
                </a:cubicBezTo>
                <a:cubicBezTo>
                  <a:pt x="20597" y="12076"/>
                  <a:pt x="20229" y="10193"/>
                  <a:pt x="19394" y="9362"/>
                </a:cubicBezTo>
                <a:cubicBezTo>
                  <a:pt x="19320" y="9307"/>
                  <a:pt x="19222" y="9196"/>
                  <a:pt x="19124" y="9252"/>
                </a:cubicBezTo>
                <a:cubicBezTo>
                  <a:pt x="18731" y="9307"/>
                  <a:pt x="18339" y="9307"/>
                  <a:pt x="18019" y="9916"/>
                </a:cubicBezTo>
                <a:cubicBezTo>
                  <a:pt x="17946" y="10027"/>
                  <a:pt x="17872" y="10138"/>
                  <a:pt x="17799" y="10249"/>
                </a:cubicBezTo>
                <a:cubicBezTo>
                  <a:pt x="17038" y="10858"/>
                  <a:pt x="16473" y="12076"/>
                  <a:pt x="15835" y="13129"/>
                </a:cubicBezTo>
                <a:cubicBezTo>
                  <a:pt x="15516" y="13738"/>
                  <a:pt x="15197" y="14347"/>
                  <a:pt x="14853" y="14901"/>
                </a:cubicBezTo>
                <a:cubicBezTo>
                  <a:pt x="14755" y="15067"/>
                  <a:pt x="14632" y="15178"/>
                  <a:pt x="14534" y="15233"/>
                </a:cubicBezTo>
                <a:cubicBezTo>
                  <a:pt x="14289" y="15344"/>
                  <a:pt x="14166" y="15676"/>
                  <a:pt x="14068" y="16230"/>
                </a:cubicBezTo>
                <a:cubicBezTo>
                  <a:pt x="13920" y="17116"/>
                  <a:pt x="13749" y="18002"/>
                  <a:pt x="13503" y="18778"/>
                </a:cubicBezTo>
                <a:cubicBezTo>
                  <a:pt x="13061" y="20162"/>
                  <a:pt x="12472" y="21049"/>
                  <a:pt x="11711" y="21325"/>
                </a:cubicBezTo>
                <a:cubicBezTo>
                  <a:pt x="11098" y="21547"/>
                  <a:pt x="10533" y="21215"/>
                  <a:pt x="10018" y="20605"/>
                </a:cubicBezTo>
                <a:cubicBezTo>
                  <a:pt x="9625" y="20107"/>
                  <a:pt x="9281" y="19276"/>
                  <a:pt x="9085" y="18279"/>
                </a:cubicBezTo>
                <a:cubicBezTo>
                  <a:pt x="8938" y="17504"/>
                  <a:pt x="8815" y="16673"/>
                  <a:pt x="8643" y="15953"/>
                </a:cubicBezTo>
                <a:cubicBezTo>
                  <a:pt x="8496" y="15233"/>
                  <a:pt x="8349" y="14513"/>
                  <a:pt x="8177" y="13849"/>
                </a:cubicBezTo>
                <a:cubicBezTo>
                  <a:pt x="7858" y="12685"/>
                  <a:pt x="7072" y="12519"/>
                  <a:pt x="6581" y="13516"/>
                </a:cubicBezTo>
                <a:cubicBezTo>
                  <a:pt x="6409" y="13849"/>
                  <a:pt x="6262" y="14236"/>
                  <a:pt x="6090" y="14569"/>
                </a:cubicBezTo>
                <a:cubicBezTo>
                  <a:pt x="5919" y="14901"/>
                  <a:pt x="5845" y="15289"/>
                  <a:pt x="5771" y="15732"/>
                </a:cubicBezTo>
                <a:cubicBezTo>
                  <a:pt x="5550" y="17005"/>
                  <a:pt x="5256" y="18169"/>
                  <a:pt x="4789" y="19110"/>
                </a:cubicBezTo>
                <a:cubicBezTo>
                  <a:pt x="4569" y="19609"/>
                  <a:pt x="4249" y="19719"/>
                  <a:pt x="3979" y="19885"/>
                </a:cubicBezTo>
                <a:cubicBezTo>
                  <a:pt x="3734" y="20052"/>
                  <a:pt x="3464" y="20107"/>
                  <a:pt x="3219" y="20107"/>
                </a:cubicBezTo>
                <a:cubicBezTo>
                  <a:pt x="2777" y="20162"/>
                  <a:pt x="2359" y="20052"/>
                  <a:pt x="1942" y="19664"/>
                </a:cubicBezTo>
                <a:cubicBezTo>
                  <a:pt x="1549" y="19332"/>
                  <a:pt x="1181" y="18889"/>
                  <a:pt x="838" y="18279"/>
                </a:cubicBezTo>
                <a:cubicBezTo>
                  <a:pt x="641" y="17947"/>
                  <a:pt x="519" y="17559"/>
                  <a:pt x="445" y="17061"/>
                </a:cubicBezTo>
                <a:cubicBezTo>
                  <a:pt x="347" y="16341"/>
                  <a:pt x="224" y="15676"/>
                  <a:pt x="101" y="14956"/>
                </a:cubicBezTo>
                <a:cubicBezTo>
                  <a:pt x="-21" y="14236"/>
                  <a:pt x="-46" y="13516"/>
                  <a:pt x="101" y="12796"/>
                </a:cubicBezTo>
                <a:cubicBezTo>
                  <a:pt x="298" y="11855"/>
                  <a:pt x="469" y="10858"/>
                  <a:pt x="641" y="9916"/>
                </a:cubicBezTo>
                <a:cubicBezTo>
                  <a:pt x="739" y="9473"/>
                  <a:pt x="887" y="9141"/>
                  <a:pt x="1059" y="8864"/>
                </a:cubicBezTo>
                <a:cubicBezTo>
                  <a:pt x="1230" y="8642"/>
                  <a:pt x="1402" y="8310"/>
                  <a:pt x="1574" y="8089"/>
                </a:cubicBezTo>
                <a:cubicBezTo>
                  <a:pt x="2335" y="7092"/>
                  <a:pt x="3071" y="6095"/>
                  <a:pt x="3832" y="5153"/>
                </a:cubicBezTo>
                <a:cubicBezTo>
                  <a:pt x="4348" y="4489"/>
                  <a:pt x="4863" y="3879"/>
                  <a:pt x="5403" y="3325"/>
                </a:cubicBezTo>
                <a:cubicBezTo>
                  <a:pt x="6434" y="2273"/>
                  <a:pt x="7440" y="944"/>
                  <a:pt x="8520" y="169"/>
                </a:cubicBezTo>
                <a:cubicBezTo>
                  <a:pt x="8766" y="113"/>
                  <a:pt x="9011" y="113"/>
                  <a:pt x="9257" y="2"/>
                </a:cubicBezTo>
                <a:close/>
                <a:moveTo>
                  <a:pt x="4814" y="14015"/>
                </a:moveTo>
                <a:cubicBezTo>
                  <a:pt x="4765" y="13350"/>
                  <a:pt x="4740" y="12685"/>
                  <a:pt x="4691" y="12021"/>
                </a:cubicBezTo>
                <a:cubicBezTo>
                  <a:pt x="4667" y="11467"/>
                  <a:pt x="4519" y="11079"/>
                  <a:pt x="4323" y="10802"/>
                </a:cubicBezTo>
                <a:cubicBezTo>
                  <a:pt x="3857" y="10138"/>
                  <a:pt x="3341" y="9805"/>
                  <a:pt x="2777" y="9695"/>
                </a:cubicBezTo>
                <a:cubicBezTo>
                  <a:pt x="2556" y="9639"/>
                  <a:pt x="2335" y="9805"/>
                  <a:pt x="2139" y="10082"/>
                </a:cubicBezTo>
                <a:cubicBezTo>
                  <a:pt x="1991" y="10249"/>
                  <a:pt x="1869" y="10525"/>
                  <a:pt x="1697" y="10581"/>
                </a:cubicBezTo>
                <a:cubicBezTo>
                  <a:pt x="1353" y="10747"/>
                  <a:pt x="1206" y="11301"/>
                  <a:pt x="1083" y="11965"/>
                </a:cubicBezTo>
                <a:cubicBezTo>
                  <a:pt x="1034" y="12242"/>
                  <a:pt x="1009" y="12464"/>
                  <a:pt x="960" y="12741"/>
                </a:cubicBezTo>
                <a:cubicBezTo>
                  <a:pt x="568" y="15399"/>
                  <a:pt x="1427" y="17504"/>
                  <a:pt x="2237" y="18002"/>
                </a:cubicBezTo>
                <a:cubicBezTo>
                  <a:pt x="2580" y="18224"/>
                  <a:pt x="2949" y="18279"/>
                  <a:pt x="3317" y="18169"/>
                </a:cubicBezTo>
                <a:cubicBezTo>
                  <a:pt x="3489" y="18113"/>
                  <a:pt x="3660" y="18002"/>
                  <a:pt x="3783" y="17836"/>
                </a:cubicBezTo>
                <a:cubicBezTo>
                  <a:pt x="4372" y="16895"/>
                  <a:pt x="4888" y="15842"/>
                  <a:pt x="4814" y="14015"/>
                </a:cubicBezTo>
                <a:close/>
                <a:moveTo>
                  <a:pt x="11147" y="19332"/>
                </a:moveTo>
                <a:cubicBezTo>
                  <a:pt x="11515" y="19276"/>
                  <a:pt x="11834" y="19110"/>
                  <a:pt x="12079" y="18612"/>
                </a:cubicBezTo>
                <a:cubicBezTo>
                  <a:pt x="12546" y="17725"/>
                  <a:pt x="12963" y="16729"/>
                  <a:pt x="13037" y="15289"/>
                </a:cubicBezTo>
                <a:cubicBezTo>
                  <a:pt x="13037" y="15067"/>
                  <a:pt x="13086" y="14901"/>
                  <a:pt x="13110" y="14679"/>
                </a:cubicBezTo>
                <a:cubicBezTo>
                  <a:pt x="13233" y="13738"/>
                  <a:pt x="13110" y="12907"/>
                  <a:pt x="12791" y="12298"/>
                </a:cubicBezTo>
                <a:cubicBezTo>
                  <a:pt x="12619" y="11965"/>
                  <a:pt x="12399" y="11799"/>
                  <a:pt x="12202" y="11522"/>
                </a:cubicBezTo>
                <a:cubicBezTo>
                  <a:pt x="11981" y="11245"/>
                  <a:pt x="11736" y="11245"/>
                  <a:pt x="11490" y="11467"/>
                </a:cubicBezTo>
                <a:cubicBezTo>
                  <a:pt x="11319" y="11578"/>
                  <a:pt x="11147" y="11744"/>
                  <a:pt x="10975" y="11744"/>
                </a:cubicBezTo>
                <a:cubicBezTo>
                  <a:pt x="10705" y="11799"/>
                  <a:pt x="10509" y="12021"/>
                  <a:pt x="10312" y="12353"/>
                </a:cubicBezTo>
                <a:cubicBezTo>
                  <a:pt x="10091" y="12796"/>
                  <a:pt x="9895" y="13239"/>
                  <a:pt x="9723" y="13793"/>
                </a:cubicBezTo>
                <a:cubicBezTo>
                  <a:pt x="9502" y="14458"/>
                  <a:pt x="9453" y="15233"/>
                  <a:pt x="9600" y="16009"/>
                </a:cubicBezTo>
                <a:cubicBezTo>
                  <a:pt x="9748" y="16950"/>
                  <a:pt x="9993" y="17781"/>
                  <a:pt x="10288" y="18501"/>
                </a:cubicBezTo>
                <a:cubicBezTo>
                  <a:pt x="10558" y="19110"/>
                  <a:pt x="10852" y="19276"/>
                  <a:pt x="11147" y="19332"/>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3000"/>
          </a:p>
        </p:txBody>
      </p:sp>
      <p:sp>
        <p:nvSpPr>
          <p:cNvPr id="241" name="Freeform 240">
            <a:extLst>
              <a:ext uri="{FF2B5EF4-FFF2-40B4-BE49-F238E27FC236}">
                <a16:creationId xmlns:a16="http://schemas.microsoft.com/office/drawing/2014/main" id="{6C3B8F29-3F06-F642-9D36-D0950C646A02}"/>
              </a:ext>
            </a:extLst>
          </p:cNvPr>
          <p:cNvSpPr/>
          <p:nvPr userDrawn="1"/>
        </p:nvSpPr>
        <p:spPr>
          <a:xfrm>
            <a:off x="9875429" y="1"/>
            <a:ext cx="574875" cy="475555"/>
          </a:xfrm>
          <a:custGeom>
            <a:avLst/>
            <a:gdLst>
              <a:gd name="connsiteX0" fmla="*/ 115153 w 574874"/>
              <a:gd name="connsiteY0" fmla="*/ 309494 h 475555"/>
              <a:gd name="connsiteX1" fmla="*/ 50912 w 574874"/>
              <a:gd name="connsiteY1" fmla="*/ 353119 h 475555"/>
              <a:gd name="connsiteX2" fmla="*/ 56975 w 574874"/>
              <a:gd name="connsiteY2" fmla="*/ 408888 h 475555"/>
              <a:gd name="connsiteX3" fmla="*/ 149103 w 574874"/>
              <a:gd name="connsiteY3" fmla="*/ 417388 h 475555"/>
              <a:gd name="connsiteX4" fmla="*/ 162432 w 574874"/>
              <a:gd name="connsiteY4" fmla="*/ 393132 h 475555"/>
              <a:gd name="connsiteX5" fmla="*/ 169698 w 574874"/>
              <a:gd name="connsiteY5" fmla="*/ 362834 h 475555"/>
              <a:gd name="connsiteX6" fmla="*/ 152736 w 574874"/>
              <a:gd name="connsiteY6" fmla="*/ 319208 h 475555"/>
              <a:gd name="connsiteX7" fmla="*/ 115153 w 574874"/>
              <a:gd name="connsiteY7" fmla="*/ 309494 h 475555"/>
              <a:gd name="connsiteX8" fmla="*/ 490902 w 574874"/>
              <a:gd name="connsiteY8" fmla="*/ 87694 h 475555"/>
              <a:gd name="connsiteX9" fmla="*/ 453319 w 574874"/>
              <a:gd name="connsiteY9" fmla="*/ 101021 h 475555"/>
              <a:gd name="connsiteX10" fmla="*/ 441219 w 574874"/>
              <a:gd name="connsiteY10" fmla="*/ 110706 h 475555"/>
              <a:gd name="connsiteX11" fmla="*/ 414534 w 574874"/>
              <a:gd name="connsiteY11" fmla="*/ 159188 h 475555"/>
              <a:gd name="connsiteX12" fmla="*/ 454548 w 574874"/>
              <a:gd name="connsiteY12" fmla="*/ 208885 h 475555"/>
              <a:gd name="connsiteX13" fmla="*/ 481206 w 574874"/>
              <a:gd name="connsiteY13" fmla="*/ 205242 h 475555"/>
              <a:gd name="connsiteX14" fmla="*/ 527257 w 574874"/>
              <a:gd name="connsiteY14" fmla="*/ 149504 h 475555"/>
              <a:gd name="connsiteX15" fmla="*/ 516358 w 574874"/>
              <a:gd name="connsiteY15" fmla="*/ 102236 h 475555"/>
              <a:gd name="connsiteX16" fmla="*/ 490902 w 574874"/>
              <a:gd name="connsiteY16" fmla="*/ 87694 h 475555"/>
              <a:gd name="connsiteX17" fmla="*/ 495812 w 574874"/>
              <a:gd name="connsiteY17" fmla="*/ 0 h 475555"/>
              <a:gd name="connsiteX18" fmla="*/ 542281 w 574874"/>
              <a:gd name="connsiteY18" fmla="*/ 0 h 475555"/>
              <a:gd name="connsiteX19" fmla="*/ 561207 w 574874"/>
              <a:gd name="connsiteY19" fmla="*/ 73152 h 475555"/>
              <a:gd name="connsiteX20" fmla="*/ 569701 w 574874"/>
              <a:gd name="connsiteY20" fmla="*/ 145861 h 475555"/>
              <a:gd name="connsiteX21" fmla="*/ 573334 w 574874"/>
              <a:gd name="connsiteY21" fmla="*/ 153147 h 475555"/>
              <a:gd name="connsiteX22" fmla="*/ 574536 w 574874"/>
              <a:gd name="connsiteY22" fmla="*/ 171332 h 475555"/>
              <a:gd name="connsiteX23" fmla="*/ 550308 w 574874"/>
              <a:gd name="connsiteY23" fmla="*/ 221029 h 475555"/>
              <a:gd name="connsiteX24" fmla="*/ 501827 w 574874"/>
              <a:gd name="connsiteY24" fmla="*/ 242826 h 475555"/>
              <a:gd name="connsiteX25" fmla="*/ 488472 w 574874"/>
              <a:gd name="connsiteY25" fmla="*/ 245255 h 475555"/>
              <a:gd name="connsiteX26" fmla="*/ 418167 w 574874"/>
              <a:gd name="connsiteY26" fmla="*/ 240398 h 475555"/>
              <a:gd name="connsiteX27" fmla="*/ 385446 w 574874"/>
              <a:gd name="connsiteY27" fmla="*/ 212528 h 475555"/>
              <a:gd name="connsiteX28" fmla="*/ 385446 w 574874"/>
              <a:gd name="connsiteY28" fmla="*/ 116777 h 475555"/>
              <a:gd name="connsiteX29" fmla="*/ 450915 w 574874"/>
              <a:gd name="connsiteY29" fmla="*/ 54967 h 475555"/>
              <a:gd name="connsiteX30" fmla="*/ 476371 w 574874"/>
              <a:gd name="connsiteY30" fmla="*/ 48896 h 475555"/>
              <a:gd name="connsiteX31" fmla="*/ 500599 w 574874"/>
              <a:gd name="connsiteY31" fmla="*/ 45253 h 475555"/>
              <a:gd name="connsiteX32" fmla="*/ 506662 w 574874"/>
              <a:gd name="connsiteY32" fmla="*/ 35568 h 475555"/>
              <a:gd name="connsiteX33" fmla="*/ 504231 w 574874"/>
              <a:gd name="connsiteY33" fmla="*/ 29497 h 475555"/>
              <a:gd name="connsiteX34" fmla="*/ 64156 w 574874"/>
              <a:gd name="connsiteY34" fmla="*/ 0 h 475555"/>
              <a:gd name="connsiteX35" fmla="*/ 149987 w 574874"/>
              <a:gd name="connsiteY35" fmla="*/ 0 h 475555"/>
              <a:gd name="connsiteX36" fmla="*/ 143040 w 574874"/>
              <a:gd name="connsiteY36" fmla="*/ 2842 h 475555"/>
              <a:gd name="connsiteX37" fmla="*/ 128482 w 574874"/>
              <a:gd name="connsiteY37" fmla="*/ 37997 h 475555"/>
              <a:gd name="connsiteX38" fmla="*/ 135747 w 574874"/>
              <a:gd name="connsiteY38" fmla="*/ 52539 h 475555"/>
              <a:gd name="connsiteX39" fmla="*/ 153938 w 574874"/>
              <a:gd name="connsiteY39" fmla="*/ 61009 h 475555"/>
              <a:gd name="connsiteX40" fmla="*/ 172128 w 574874"/>
              <a:gd name="connsiteY40" fmla="*/ 54967 h 475555"/>
              <a:gd name="connsiteX41" fmla="*/ 266660 w 574874"/>
              <a:gd name="connsiteY41" fmla="*/ 10097 h 475555"/>
              <a:gd name="connsiteX42" fmla="*/ 284910 w 574874"/>
              <a:gd name="connsiteY42" fmla="*/ 0 h 475555"/>
              <a:gd name="connsiteX43" fmla="*/ 376912 w 574874"/>
              <a:gd name="connsiteY43" fmla="*/ 0 h 475555"/>
              <a:gd name="connsiteX44" fmla="*/ 353926 w 574874"/>
              <a:gd name="connsiteY44" fmla="*/ 12526 h 475555"/>
              <a:gd name="connsiteX45" fmla="*/ 287281 w 574874"/>
              <a:gd name="connsiteY45" fmla="*/ 47681 h 475555"/>
              <a:gd name="connsiteX46" fmla="*/ 183027 w 574874"/>
              <a:gd name="connsiteY46" fmla="*/ 98593 h 475555"/>
              <a:gd name="connsiteX47" fmla="*/ 174532 w 574874"/>
              <a:gd name="connsiteY47" fmla="*/ 102236 h 475555"/>
              <a:gd name="connsiteX48" fmla="*/ 161203 w 574874"/>
              <a:gd name="connsiteY48" fmla="*/ 131319 h 475555"/>
              <a:gd name="connsiteX49" fmla="*/ 174532 w 574874"/>
              <a:gd name="connsiteY49" fmla="*/ 173730 h 475555"/>
              <a:gd name="connsiteX50" fmla="*/ 198786 w 574874"/>
              <a:gd name="connsiteY50" fmla="*/ 250112 h 475555"/>
              <a:gd name="connsiteX51" fmla="*/ 213344 w 574874"/>
              <a:gd name="connsiteY51" fmla="*/ 305851 h 475555"/>
              <a:gd name="connsiteX52" fmla="*/ 214546 w 574874"/>
              <a:gd name="connsiteY52" fmla="*/ 343435 h 475555"/>
              <a:gd name="connsiteX53" fmla="*/ 212115 w 574874"/>
              <a:gd name="connsiteY53" fmla="*/ 391917 h 475555"/>
              <a:gd name="connsiteX54" fmla="*/ 212115 w 574874"/>
              <a:gd name="connsiteY54" fmla="*/ 405245 h 475555"/>
              <a:gd name="connsiteX55" fmla="*/ 141811 w 574874"/>
              <a:gd name="connsiteY55" fmla="*/ 473126 h 475555"/>
              <a:gd name="connsiteX56" fmla="*/ 99393 w 574874"/>
              <a:gd name="connsiteY56" fmla="*/ 475555 h 475555"/>
              <a:gd name="connsiteX57" fmla="*/ 61810 w 574874"/>
              <a:gd name="connsiteY57" fmla="*/ 462228 h 475555"/>
              <a:gd name="connsiteX58" fmla="*/ 48481 w 574874"/>
              <a:gd name="connsiteY58" fmla="*/ 453727 h 475555"/>
              <a:gd name="connsiteX59" fmla="*/ 4861 w 574874"/>
              <a:gd name="connsiteY59" fmla="*/ 405245 h 475555"/>
              <a:gd name="connsiteX60" fmla="*/ 0 w 574874"/>
              <a:gd name="connsiteY60" fmla="*/ 364048 h 475555"/>
              <a:gd name="connsiteX61" fmla="*/ 19392 w 574874"/>
              <a:gd name="connsiteY61" fmla="*/ 310708 h 475555"/>
              <a:gd name="connsiteX62" fmla="*/ 110291 w 574874"/>
              <a:gd name="connsiteY62" fmla="*/ 267083 h 475555"/>
              <a:gd name="connsiteX63" fmla="*/ 126051 w 574874"/>
              <a:gd name="connsiteY63" fmla="*/ 267083 h 475555"/>
              <a:gd name="connsiteX64" fmla="*/ 145444 w 574874"/>
              <a:gd name="connsiteY64" fmla="*/ 241612 h 475555"/>
              <a:gd name="connsiteX65" fmla="*/ 134545 w 574874"/>
              <a:gd name="connsiteY65" fmla="*/ 202844 h 475555"/>
              <a:gd name="connsiteX66" fmla="*/ 105457 w 574874"/>
              <a:gd name="connsiteY66" fmla="*/ 114349 h 475555"/>
              <a:gd name="connsiteX67" fmla="*/ 66672 w 574874"/>
              <a:gd name="connsiteY67" fmla="*/ 19812 h 47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74874" h="475555">
                <a:moveTo>
                  <a:pt x="115153" y="309494"/>
                </a:moveTo>
                <a:cubicBezTo>
                  <a:pt x="81203" y="307065"/>
                  <a:pt x="59406" y="330107"/>
                  <a:pt x="50912" y="353119"/>
                </a:cubicBezTo>
                <a:cubicBezTo>
                  <a:pt x="44848" y="371304"/>
                  <a:pt x="43646" y="391917"/>
                  <a:pt x="56975" y="408888"/>
                </a:cubicBezTo>
                <a:cubicBezTo>
                  <a:pt x="80001" y="439186"/>
                  <a:pt x="123647" y="437971"/>
                  <a:pt x="149103" y="417388"/>
                </a:cubicBezTo>
                <a:cubicBezTo>
                  <a:pt x="156369" y="411316"/>
                  <a:pt x="162432" y="402816"/>
                  <a:pt x="162432" y="393132"/>
                </a:cubicBezTo>
                <a:cubicBezTo>
                  <a:pt x="162432" y="382233"/>
                  <a:pt x="166065" y="372518"/>
                  <a:pt x="169698" y="362834"/>
                </a:cubicBezTo>
                <a:cubicBezTo>
                  <a:pt x="176963" y="345863"/>
                  <a:pt x="168496" y="327678"/>
                  <a:pt x="152736" y="319208"/>
                </a:cubicBezTo>
                <a:cubicBezTo>
                  <a:pt x="140609" y="311922"/>
                  <a:pt x="127280" y="308279"/>
                  <a:pt x="115153" y="309494"/>
                </a:cubicBezTo>
                <a:close/>
                <a:moveTo>
                  <a:pt x="490902" y="87694"/>
                </a:moveTo>
                <a:cubicBezTo>
                  <a:pt x="477573" y="91307"/>
                  <a:pt x="465446" y="96164"/>
                  <a:pt x="453319" y="101021"/>
                </a:cubicBezTo>
                <a:cubicBezTo>
                  <a:pt x="448485" y="103450"/>
                  <a:pt x="443623" y="107063"/>
                  <a:pt x="441219" y="110706"/>
                </a:cubicBezTo>
                <a:cubicBezTo>
                  <a:pt x="431523" y="126462"/>
                  <a:pt x="420598" y="142218"/>
                  <a:pt x="414534" y="159188"/>
                </a:cubicBezTo>
                <a:cubicBezTo>
                  <a:pt x="404838" y="188302"/>
                  <a:pt x="423029" y="211314"/>
                  <a:pt x="454548" y="208885"/>
                </a:cubicBezTo>
                <a:cubicBezTo>
                  <a:pt x="463016" y="208885"/>
                  <a:pt x="472712" y="207671"/>
                  <a:pt x="481206" y="205242"/>
                </a:cubicBezTo>
                <a:cubicBezTo>
                  <a:pt x="515156" y="196772"/>
                  <a:pt x="524852" y="183445"/>
                  <a:pt x="527257" y="149504"/>
                </a:cubicBezTo>
                <a:cubicBezTo>
                  <a:pt x="523624" y="133748"/>
                  <a:pt x="521220" y="117992"/>
                  <a:pt x="516358" y="102236"/>
                </a:cubicBezTo>
                <a:cubicBezTo>
                  <a:pt x="512726" y="88908"/>
                  <a:pt x="505460" y="84051"/>
                  <a:pt x="490902" y="87694"/>
                </a:cubicBezTo>
                <a:close/>
                <a:moveTo>
                  <a:pt x="495812" y="0"/>
                </a:moveTo>
                <a:lnTo>
                  <a:pt x="542281" y="0"/>
                </a:lnTo>
                <a:lnTo>
                  <a:pt x="561207" y="73152"/>
                </a:lnTo>
                <a:cubicBezTo>
                  <a:pt x="566068" y="97378"/>
                  <a:pt x="572105" y="121635"/>
                  <a:pt x="569701" y="145861"/>
                </a:cubicBezTo>
                <a:cubicBezTo>
                  <a:pt x="570903" y="145861"/>
                  <a:pt x="572105" y="149504"/>
                  <a:pt x="573334" y="153147"/>
                </a:cubicBezTo>
                <a:cubicBezTo>
                  <a:pt x="573334" y="159188"/>
                  <a:pt x="573334" y="165260"/>
                  <a:pt x="574536" y="171332"/>
                </a:cubicBezTo>
                <a:cubicBezTo>
                  <a:pt x="576966" y="193129"/>
                  <a:pt x="566068" y="208885"/>
                  <a:pt x="550308" y="221029"/>
                </a:cubicBezTo>
                <a:cubicBezTo>
                  <a:pt x="535751" y="231928"/>
                  <a:pt x="519991" y="240398"/>
                  <a:pt x="501827" y="242826"/>
                </a:cubicBezTo>
                <a:cubicBezTo>
                  <a:pt x="496966" y="242826"/>
                  <a:pt x="493333" y="244041"/>
                  <a:pt x="488472" y="245255"/>
                </a:cubicBezTo>
                <a:cubicBezTo>
                  <a:pt x="464244" y="254939"/>
                  <a:pt x="441219" y="247684"/>
                  <a:pt x="418167" y="240398"/>
                </a:cubicBezTo>
                <a:cubicBezTo>
                  <a:pt x="403636" y="235571"/>
                  <a:pt x="391509" y="225856"/>
                  <a:pt x="385446" y="212528"/>
                </a:cubicBezTo>
                <a:cubicBezTo>
                  <a:pt x="370915" y="181016"/>
                  <a:pt x="367282" y="149504"/>
                  <a:pt x="385446" y="116777"/>
                </a:cubicBezTo>
                <a:cubicBezTo>
                  <a:pt x="401205" y="88908"/>
                  <a:pt x="423029" y="69509"/>
                  <a:pt x="450915" y="54967"/>
                </a:cubicBezTo>
                <a:cubicBezTo>
                  <a:pt x="458181" y="51324"/>
                  <a:pt x="467877" y="51324"/>
                  <a:pt x="476371" y="48896"/>
                </a:cubicBezTo>
                <a:cubicBezTo>
                  <a:pt x="484839" y="47681"/>
                  <a:pt x="492131" y="47681"/>
                  <a:pt x="500599" y="45253"/>
                </a:cubicBezTo>
                <a:cubicBezTo>
                  <a:pt x="505460" y="44038"/>
                  <a:pt x="507864" y="40426"/>
                  <a:pt x="506662" y="35568"/>
                </a:cubicBezTo>
                <a:cubicBezTo>
                  <a:pt x="506662" y="33140"/>
                  <a:pt x="505460" y="30711"/>
                  <a:pt x="504231" y="29497"/>
                </a:cubicBezTo>
                <a:close/>
                <a:moveTo>
                  <a:pt x="64156" y="0"/>
                </a:moveTo>
                <a:lnTo>
                  <a:pt x="149987" y="0"/>
                </a:lnTo>
                <a:lnTo>
                  <a:pt x="143040" y="2842"/>
                </a:lnTo>
                <a:cubicBezTo>
                  <a:pt x="116355" y="13740"/>
                  <a:pt x="116355" y="12526"/>
                  <a:pt x="128482" y="37997"/>
                </a:cubicBezTo>
                <a:cubicBezTo>
                  <a:pt x="130913" y="42824"/>
                  <a:pt x="133343" y="47681"/>
                  <a:pt x="135747" y="52539"/>
                </a:cubicBezTo>
                <a:cubicBezTo>
                  <a:pt x="138178" y="59794"/>
                  <a:pt x="143040" y="62223"/>
                  <a:pt x="153938" y="61009"/>
                </a:cubicBezTo>
                <a:cubicBezTo>
                  <a:pt x="157571" y="59794"/>
                  <a:pt x="164836" y="58580"/>
                  <a:pt x="172128" y="54967"/>
                </a:cubicBezTo>
                <a:cubicBezTo>
                  <a:pt x="203648" y="40426"/>
                  <a:pt x="235141" y="25853"/>
                  <a:pt x="266660" y="10097"/>
                </a:cubicBezTo>
                <a:lnTo>
                  <a:pt x="284910" y="0"/>
                </a:lnTo>
                <a:lnTo>
                  <a:pt x="376912" y="0"/>
                </a:lnTo>
                <a:lnTo>
                  <a:pt x="353926" y="12526"/>
                </a:lnTo>
                <a:cubicBezTo>
                  <a:pt x="332130" y="24670"/>
                  <a:pt x="309078" y="36783"/>
                  <a:pt x="287281" y="47681"/>
                </a:cubicBezTo>
                <a:cubicBezTo>
                  <a:pt x="252129" y="64652"/>
                  <a:pt x="218179" y="81622"/>
                  <a:pt x="183027" y="98593"/>
                </a:cubicBezTo>
                <a:cubicBezTo>
                  <a:pt x="180596" y="99807"/>
                  <a:pt x="176963" y="101021"/>
                  <a:pt x="174532" y="102236"/>
                </a:cubicBezTo>
                <a:cubicBezTo>
                  <a:pt x="156369" y="110706"/>
                  <a:pt x="156369" y="116777"/>
                  <a:pt x="161203" y="131319"/>
                </a:cubicBezTo>
                <a:cubicBezTo>
                  <a:pt x="166065" y="145861"/>
                  <a:pt x="169698" y="159188"/>
                  <a:pt x="174532" y="173730"/>
                </a:cubicBezTo>
                <a:cubicBezTo>
                  <a:pt x="183027" y="199201"/>
                  <a:pt x="191521" y="224641"/>
                  <a:pt x="198786" y="250112"/>
                </a:cubicBezTo>
                <a:cubicBezTo>
                  <a:pt x="203648" y="268297"/>
                  <a:pt x="206052" y="287666"/>
                  <a:pt x="213344" y="305851"/>
                </a:cubicBezTo>
                <a:cubicBezTo>
                  <a:pt x="216977" y="316780"/>
                  <a:pt x="215748" y="331322"/>
                  <a:pt x="214546" y="343435"/>
                </a:cubicBezTo>
                <a:cubicBezTo>
                  <a:pt x="214546" y="359191"/>
                  <a:pt x="213344" y="376161"/>
                  <a:pt x="212115" y="391917"/>
                </a:cubicBezTo>
                <a:cubicBezTo>
                  <a:pt x="212115" y="396775"/>
                  <a:pt x="212115" y="400418"/>
                  <a:pt x="212115" y="405245"/>
                </a:cubicBezTo>
                <a:cubicBezTo>
                  <a:pt x="208483" y="441614"/>
                  <a:pt x="178192" y="470698"/>
                  <a:pt x="141811" y="473126"/>
                </a:cubicBezTo>
                <a:cubicBezTo>
                  <a:pt x="127280" y="474341"/>
                  <a:pt x="113951" y="474341"/>
                  <a:pt x="99393" y="475555"/>
                </a:cubicBezTo>
                <a:cubicBezTo>
                  <a:pt x="86064" y="475555"/>
                  <a:pt x="72735" y="471912"/>
                  <a:pt x="61810" y="462228"/>
                </a:cubicBezTo>
                <a:cubicBezTo>
                  <a:pt x="58177" y="458585"/>
                  <a:pt x="53343" y="454942"/>
                  <a:pt x="48481" y="453727"/>
                </a:cubicBezTo>
                <a:cubicBezTo>
                  <a:pt x="26658" y="444043"/>
                  <a:pt x="13329" y="425858"/>
                  <a:pt x="4861" y="405245"/>
                </a:cubicBezTo>
                <a:cubicBezTo>
                  <a:pt x="0" y="393132"/>
                  <a:pt x="0" y="377375"/>
                  <a:pt x="0" y="364048"/>
                </a:cubicBezTo>
                <a:cubicBezTo>
                  <a:pt x="0" y="344649"/>
                  <a:pt x="6063" y="326464"/>
                  <a:pt x="19392" y="310708"/>
                </a:cubicBezTo>
                <a:cubicBezTo>
                  <a:pt x="43646" y="281625"/>
                  <a:pt x="72735" y="267083"/>
                  <a:pt x="110291" y="267083"/>
                </a:cubicBezTo>
                <a:cubicBezTo>
                  <a:pt x="115153" y="267083"/>
                  <a:pt x="121216" y="267083"/>
                  <a:pt x="126051" y="267083"/>
                </a:cubicBezTo>
                <a:cubicBezTo>
                  <a:pt x="145444" y="265868"/>
                  <a:pt x="150305" y="261011"/>
                  <a:pt x="145444" y="241612"/>
                </a:cubicBezTo>
                <a:cubicBezTo>
                  <a:pt x="143040" y="228284"/>
                  <a:pt x="138178" y="216171"/>
                  <a:pt x="134545" y="202844"/>
                </a:cubicBezTo>
                <a:cubicBezTo>
                  <a:pt x="124849" y="172516"/>
                  <a:pt x="115153" y="143432"/>
                  <a:pt x="105457" y="114349"/>
                </a:cubicBezTo>
                <a:cubicBezTo>
                  <a:pt x="94532" y="81622"/>
                  <a:pt x="82431" y="50110"/>
                  <a:pt x="66672" y="19812"/>
                </a:cubicBezTo>
                <a:close/>
              </a:path>
            </a:pathLst>
          </a:custGeom>
          <a:solidFill>
            <a:schemeClr val="bg1"/>
          </a:solidFill>
          <a:ln w="12700">
            <a:miter lim="400000"/>
          </a:ln>
        </p:spPr>
        <p:txBody>
          <a:bodyPr wrap="square" lIns="38100" tIns="38100" rIns="38100" bIns="38100" anchor="ctr">
            <a:noAutofit/>
          </a:bodyPr>
          <a:lstStyle/>
          <a:p>
            <a:pPr>
              <a:defRPr sz="3000">
                <a:solidFill>
                  <a:srgbClr val="FFFFFF"/>
                </a:solidFill>
              </a:defRPr>
            </a:pPr>
            <a:endParaRPr sz="3000"/>
          </a:p>
        </p:txBody>
      </p:sp>
      <p:sp>
        <p:nvSpPr>
          <p:cNvPr id="237" name="Freeform 236">
            <a:extLst>
              <a:ext uri="{FF2B5EF4-FFF2-40B4-BE49-F238E27FC236}">
                <a16:creationId xmlns:a16="http://schemas.microsoft.com/office/drawing/2014/main" id="{BD80C56C-0081-0443-B990-1ABC053CAB0D}"/>
              </a:ext>
            </a:extLst>
          </p:cNvPr>
          <p:cNvSpPr/>
          <p:nvPr userDrawn="1"/>
        </p:nvSpPr>
        <p:spPr>
          <a:xfrm>
            <a:off x="8072413" y="1"/>
            <a:ext cx="350139" cy="590279"/>
          </a:xfrm>
          <a:custGeom>
            <a:avLst/>
            <a:gdLst>
              <a:gd name="connsiteX0" fmla="*/ 129020 w 350138"/>
              <a:gd name="connsiteY0" fmla="*/ 353623 h 590278"/>
              <a:gd name="connsiteX1" fmla="*/ 114487 w 350138"/>
              <a:gd name="connsiteY1" fmla="*/ 354838 h 590278"/>
              <a:gd name="connsiteX2" fmla="*/ 68420 w 350138"/>
              <a:gd name="connsiteY2" fmla="*/ 358453 h 590278"/>
              <a:gd name="connsiteX3" fmla="*/ 58720 w 350138"/>
              <a:gd name="connsiteY3" fmla="*/ 366957 h 590278"/>
              <a:gd name="connsiteX4" fmla="*/ 64778 w 350138"/>
              <a:gd name="connsiteY4" fmla="*/ 376646 h 590278"/>
              <a:gd name="connsiteX5" fmla="*/ 89028 w 350138"/>
              <a:gd name="connsiteY5" fmla="*/ 388764 h 590278"/>
              <a:gd name="connsiteX6" fmla="*/ 108428 w 350138"/>
              <a:gd name="connsiteY6" fmla="*/ 399668 h 590278"/>
              <a:gd name="connsiteX7" fmla="*/ 105995 w 350138"/>
              <a:gd name="connsiteY7" fmla="*/ 411787 h 590278"/>
              <a:gd name="connsiteX8" fmla="*/ 75703 w 350138"/>
              <a:gd name="connsiteY8" fmla="*/ 420290 h 590278"/>
              <a:gd name="connsiteX9" fmla="*/ 66003 w 350138"/>
              <a:gd name="connsiteY9" fmla="*/ 444527 h 590278"/>
              <a:gd name="connsiteX10" fmla="*/ 72061 w 350138"/>
              <a:gd name="connsiteY10" fmla="*/ 459076 h 590278"/>
              <a:gd name="connsiteX11" fmla="*/ 85387 w 350138"/>
              <a:gd name="connsiteY11" fmla="*/ 469979 h 590278"/>
              <a:gd name="connsiteX12" fmla="*/ 102370 w 350138"/>
              <a:gd name="connsiteY12" fmla="*/ 474839 h 590278"/>
              <a:gd name="connsiteX13" fmla="*/ 102370 w 350138"/>
              <a:gd name="connsiteY13" fmla="*/ 484528 h 590278"/>
              <a:gd name="connsiteX14" fmla="*/ 74478 w 350138"/>
              <a:gd name="connsiteY14" fmla="*/ 493002 h 590278"/>
              <a:gd name="connsiteX15" fmla="*/ 72061 w 350138"/>
              <a:gd name="connsiteY15" fmla="*/ 503935 h 590278"/>
              <a:gd name="connsiteX16" fmla="*/ 137512 w 350138"/>
              <a:gd name="connsiteY16" fmla="*/ 526957 h 590278"/>
              <a:gd name="connsiteX17" fmla="*/ 179937 w 350138"/>
              <a:gd name="connsiteY17" fmla="*/ 520883 h 590278"/>
              <a:gd name="connsiteX18" fmla="*/ 206604 w 350138"/>
              <a:gd name="connsiteY18" fmla="*/ 500291 h 590278"/>
              <a:gd name="connsiteX19" fmla="*/ 230854 w 350138"/>
              <a:gd name="connsiteY19" fmla="*/ 479668 h 590278"/>
              <a:gd name="connsiteX20" fmla="*/ 242971 w 350138"/>
              <a:gd name="connsiteY20" fmla="*/ 474839 h 590278"/>
              <a:gd name="connsiteX21" fmla="*/ 245388 w 350138"/>
              <a:gd name="connsiteY21" fmla="*/ 457861 h 590278"/>
              <a:gd name="connsiteX22" fmla="*/ 221154 w 350138"/>
              <a:gd name="connsiteY22" fmla="*/ 450601 h 590278"/>
              <a:gd name="connsiteX23" fmla="*/ 204187 w 350138"/>
              <a:gd name="connsiteY23" fmla="*/ 454216 h 590278"/>
              <a:gd name="connsiteX24" fmla="*/ 178729 w 350138"/>
              <a:gd name="connsiteY24" fmla="*/ 445742 h 590278"/>
              <a:gd name="connsiteX25" fmla="*/ 201754 w 350138"/>
              <a:gd name="connsiteY25" fmla="*/ 431194 h 590278"/>
              <a:gd name="connsiteX26" fmla="*/ 223571 w 350138"/>
              <a:gd name="connsiteY26" fmla="*/ 431194 h 590278"/>
              <a:gd name="connsiteX27" fmla="*/ 234479 w 350138"/>
              <a:gd name="connsiteY27" fmla="*/ 416646 h 590278"/>
              <a:gd name="connsiteX28" fmla="*/ 222363 w 350138"/>
              <a:gd name="connsiteY28" fmla="*/ 376646 h 590278"/>
              <a:gd name="connsiteX29" fmla="*/ 210246 w 350138"/>
              <a:gd name="connsiteY29" fmla="*/ 364527 h 590278"/>
              <a:gd name="connsiteX30" fmla="*/ 190846 w 350138"/>
              <a:gd name="connsiteY30" fmla="*/ 360883 h 590278"/>
              <a:gd name="connsiteX31" fmla="*/ 162970 w 350138"/>
              <a:gd name="connsiteY31" fmla="*/ 356053 h 590278"/>
              <a:gd name="connsiteX32" fmla="*/ 129020 w 350138"/>
              <a:gd name="connsiteY32" fmla="*/ 353623 h 590278"/>
              <a:gd name="connsiteX33" fmla="*/ 57116 w 350138"/>
              <a:gd name="connsiteY33" fmla="*/ 0 h 590278"/>
              <a:gd name="connsiteX34" fmla="*/ 132697 w 350138"/>
              <a:gd name="connsiteY34" fmla="*/ 0 h 590278"/>
              <a:gd name="connsiteX35" fmla="*/ 107204 w 350138"/>
              <a:gd name="connsiteY35" fmla="*/ 17859 h 590278"/>
              <a:gd name="connsiteX36" fmla="*/ 93878 w 350138"/>
              <a:gd name="connsiteY36" fmla="*/ 29978 h 590278"/>
              <a:gd name="connsiteX37" fmla="*/ 52661 w 350138"/>
              <a:gd name="connsiteY37" fmla="*/ 99074 h 590278"/>
              <a:gd name="connsiteX38" fmla="*/ 61153 w 350138"/>
              <a:gd name="connsiteY38" fmla="*/ 222719 h 590278"/>
              <a:gd name="connsiteX39" fmla="*/ 73270 w 350138"/>
              <a:gd name="connsiteY39" fmla="*/ 279667 h 590278"/>
              <a:gd name="connsiteX40" fmla="*/ 78120 w 350138"/>
              <a:gd name="connsiteY40" fmla="*/ 303934 h 590278"/>
              <a:gd name="connsiteX41" fmla="*/ 112054 w 350138"/>
              <a:gd name="connsiteY41" fmla="*/ 311194 h 590278"/>
              <a:gd name="connsiteX42" fmla="*/ 118128 w 350138"/>
              <a:gd name="connsiteY42" fmla="*/ 300290 h 590278"/>
              <a:gd name="connsiteX43" fmla="*/ 129037 w 350138"/>
              <a:gd name="connsiteY43" fmla="*/ 232408 h 590278"/>
              <a:gd name="connsiteX44" fmla="*/ 108428 w 350138"/>
              <a:gd name="connsiteY44" fmla="*/ 193623 h 590278"/>
              <a:gd name="connsiteX45" fmla="*/ 96295 w 350138"/>
              <a:gd name="connsiteY45" fmla="*/ 181504 h 590278"/>
              <a:gd name="connsiteX46" fmla="*/ 103578 w 350138"/>
              <a:gd name="connsiteY46" fmla="*/ 142719 h 590278"/>
              <a:gd name="connsiteX47" fmla="*/ 143570 w 350138"/>
              <a:gd name="connsiteY47" fmla="*/ 140289 h 590278"/>
              <a:gd name="connsiteX48" fmla="*/ 182370 w 350138"/>
              <a:gd name="connsiteY48" fmla="*/ 141504 h 590278"/>
              <a:gd name="connsiteX49" fmla="*/ 216304 w 350138"/>
              <a:gd name="connsiteY49" fmla="*/ 147548 h 590278"/>
              <a:gd name="connsiteX50" fmla="*/ 222363 w 350138"/>
              <a:gd name="connsiteY50" fmla="*/ 174215 h 590278"/>
              <a:gd name="connsiteX51" fmla="*/ 206604 w 350138"/>
              <a:gd name="connsiteY51" fmla="*/ 249386 h 590278"/>
              <a:gd name="connsiteX52" fmla="*/ 206604 w 350138"/>
              <a:gd name="connsiteY52" fmla="*/ 273623 h 590278"/>
              <a:gd name="connsiteX53" fmla="*/ 194487 w 350138"/>
              <a:gd name="connsiteY53" fmla="*/ 288171 h 590278"/>
              <a:gd name="connsiteX54" fmla="*/ 176296 w 350138"/>
              <a:gd name="connsiteY54" fmla="*/ 278453 h 590278"/>
              <a:gd name="connsiteX55" fmla="*/ 172670 w 350138"/>
              <a:gd name="connsiteY55" fmla="*/ 265119 h 590278"/>
              <a:gd name="connsiteX56" fmla="*/ 167820 w 350138"/>
              <a:gd name="connsiteY56" fmla="*/ 261504 h 590278"/>
              <a:gd name="connsiteX57" fmla="*/ 161762 w 350138"/>
              <a:gd name="connsiteY57" fmla="*/ 266334 h 590278"/>
              <a:gd name="connsiteX58" fmla="*/ 162970 w 350138"/>
              <a:gd name="connsiteY58" fmla="*/ 302719 h 590278"/>
              <a:gd name="connsiteX59" fmla="*/ 194487 w 350138"/>
              <a:gd name="connsiteY59" fmla="*/ 314838 h 590278"/>
              <a:gd name="connsiteX60" fmla="*/ 213871 w 350138"/>
              <a:gd name="connsiteY60" fmla="*/ 301505 h 590278"/>
              <a:gd name="connsiteX61" fmla="*/ 216304 w 350138"/>
              <a:gd name="connsiteY61" fmla="*/ 293001 h 590278"/>
              <a:gd name="connsiteX62" fmla="*/ 256296 w 350138"/>
              <a:gd name="connsiteY62" fmla="*/ 220289 h 590278"/>
              <a:gd name="connsiteX63" fmla="*/ 299946 w 350138"/>
              <a:gd name="connsiteY63" fmla="*/ 118452 h 590278"/>
              <a:gd name="connsiteX64" fmla="*/ 301155 w 350138"/>
              <a:gd name="connsiteY64" fmla="*/ 107548 h 590278"/>
              <a:gd name="connsiteX65" fmla="*/ 267205 w 350138"/>
              <a:gd name="connsiteY65" fmla="*/ 22718 h 590278"/>
              <a:gd name="connsiteX66" fmla="*/ 236153 w 350138"/>
              <a:gd name="connsiteY66" fmla="*/ 1348 h 590278"/>
              <a:gd name="connsiteX67" fmla="*/ 231933 w 350138"/>
              <a:gd name="connsiteY67" fmla="*/ 0 h 590278"/>
              <a:gd name="connsiteX68" fmla="*/ 296231 w 350138"/>
              <a:gd name="connsiteY68" fmla="*/ 0 h 590278"/>
              <a:gd name="connsiteX69" fmla="*/ 309630 w 350138"/>
              <a:gd name="connsiteY69" fmla="*/ 11785 h 590278"/>
              <a:gd name="connsiteX70" fmla="*/ 349638 w 350138"/>
              <a:gd name="connsiteY70" fmla="*/ 113622 h 590278"/>
              <a:gd name="connsiteX71" fmla="*/ 348430 w 350138"/>
              <a:gd name="connsiteY71" fmla="*/ 133000 h 590278"/>
              <a:gd name="connsiteX72" fmla="*/ 336296 w 350138"/>
              <a:gd name="connsiteY72" fmla="*/ 189978 h 590278"/>
              <a:gd name="connsiteX73" fmla="*/ 321763 w 350138"/>
              <a:gd name="connsiteY73" fmla="*/ 219075 h 590278"/>
              <a:gd name="connsiteX74" fmla="*/ 281755 w 350138"/>
              <a:gd name="connsiteY74" fmla="*/ 272408 h 590278"/>
              <a:gd name="connsiteX75" fmla="*/ 263579 w 350138"/>
              <a:gd name="connsiteY75" fmla="*/ 312408 h 590278"/>
              <a:gd name="connsiteX76" fmla="*/ 269638 w 350138"/>
              <a:gd name="connsiteY76" fmla="*/ 341505 h 590278"/>
              <a:gd name="connsiteX77" fmla="*/ 299930 w 350138"/>
              <a:gd name="connsiteY77" fmla="*/ 409387 h 590278"/>
              <a:gd name="connsiteX78" fmla="*/ 301155 w 350138"/>
              <a:gd name="connsiteY78" fmla="*/ 425120 h 590278"/>
              <a:gd name="connsiteX79" fmla="*/ 295096 w 350138"/>
              <a:gd name="connsiteY79" fmla="*/ 478453 h 590278"/>
              <a:gd name="connsiteX80" fmla="*/ 268429 w 350138"/>
              <a:gd name="connsiteY80" fmla="*/ 511194 h 590278"/>
              <a:gd name="connsiteX81" fmla="*/ 234479 w 350138"/>
              <a:gd name="connsiteY81" fmla="*/ 535431 h 590278"/>
              <a:gd name="connsiteX82" fmla="*/ 198113 w 350138"/>
              <a:gd name="connsiteY82" fmla="*/ 557269 h 590278"/>
              <a:gd name="connsiteX83" fmla="*/ 170237 w 350138"/>
              <a:gd name="connsiteY83" fmla="*/ 576646 h 590278"/>
              <a:gd name="connsiteX84" fmla="*/ 146004 w 350138"/>
              <a:gd name="connsiteY84" fmla="*/ 589980 h 590278"/>
              <a:gd name="connsiteX85" fmla="*/ 102354 w 350138"/>
              <a:gd name="connsiteY85" fmla="*/ 581506 h 590278"/>
              <a:gd name="connsiteX86" fmla="*/ 87820 w 350138"/>
              <a:gd name="connsiteY86" fmla="*/ 568172 h 590278"/>
              <a:gd name="connsiteX87" fmla="*/ 38111 w 350138"/>
              <a:gd name="connsiteY87" fmla="*/ 524528 h 590278"/>
              <a:gd name="connsiteX88" fmla="*/ 15086 w 350138"/>
              <a:gd name="connsiteY88" fmla="*/ 511194 h 590278"/>
              <a:gd name="connsiteX89" fmla="*/ 4178 w 350138"/>
              <a:gd name="connsiteY89" fmla="*/ 479668 h 590278"/>
              <a:gd name="connsiteX90" fmla="*/ 6611 w 350138"/>
              <a:gd name="connsiteY90" fmla="*/ 446957 h 590278"/>
              <a:gd name="connsiteX91" fmla="*/ 11445 w 350138"/>
              <a:gd name="connsiteY91" fmla="*/ 414216 h 590278"/>
              <a:gd name="connsiteX92" fmla="*/ 12669 w 350138"/>
              <a:gd name="connsiteY92" fmla="*/ 383935 h 590278"/>
              <a:gd name="connsiteX93" fmla="*/ 15086 w 350138"/>
              <a:gd name="connsiteY93" fmla="*/ 363312 h 590278"/>
              <a:gd name="connsiteX94" fmla="*/ 29636 w 350138"/>
              <a:gd name="connsiteY94" fmla="*/ 302719 h 590278"/>
              <a:gd name="connsiteX95" fmla="*/ 18728 w 350138"/>
              <a:gd name="connsiteY95" fmla="*/ 234838 h 590278"/>
              <a:gd name="connsiteX96" fmla="*/ 536 w 350138"/>
              <a:gd name="connsiteY96" fmla="*/ 142719 h 590278"/>
              <a:gd name="connsiteX97" fmla="*/ 12669 w 350138"/>
              <a:gd name="connsiteY97" fmla="*/ 66333 h 590278"/>
              <a:gd name="connsiteX98" fmla="*/ 41753 w 350138"/>
              <a:gd name="connsiteY98" fmla="*/ 16644 h 59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50138" h="590278">
                <a:moveTo>
                  <a:pt x="129020" y="353623"/>
                </a:moveTo>
                <a:cubicBezTo>
                  <a:pt x="124187" y="353623"/>
                  <a:pt x="119337" y="353623"/>
                  <a:pt x="114487" y="354838"/>
                </a:cubicBezTo>
                <a:cubicBezTo>
                  <a:pt x="98728" y="356053"/>
                  <a:pt x="82970" y="357268"/>
                  <a:pt x="68420" y="358453"/>
                </a:cubicBezTo>
                <a:cubicBezTo>
                  <a:pt x="64778" y="358453"/>
                  <a:pt x="61153" y="363312"/>
                  <a:pt x="58720" y="366957"/>
                </a:cubicBezTo>
                <a:cubicBezTo>
                  <a:pt x="56303" y="371786"/>
                  <a:pt x="59945" y="375431"/>
                  <a:pt x="64778" y="376646"/>
                </a:cubicBezTo>
                <a:cubicBezTo>
                  <a:pt x="73270" y="380290"/>
                  <a:pt x="80537" y="383935"/>
                  <a:pt x="89028" y="388764"/>
                </a:cubicBezTo>
                <a:cubicBezTo>
                  <a:pt x="95087" y="392409"/>
                  <a:pt x="102370" y="396053"/>
                  <a:pt x="108428" y="399668"/>
                </a:cubicBezTo>
                <a:cubicBezTo>
                  <a:pt x="113278" y="403312"/>
                  <a:pt x="112054" y="409387"/>
                  <a:pt x="105995" y="411787"/>
                </a:cubicBezTo>
                <a:cubicBezTo>
                  <a:pt x="96295" y="415431"/>
                  <a:pt x="86611" y="417861"/>
                  <a:pt x="75703" y="420290"/>
                </a:cubicBezTo>
                <a:cubicBezTo>
                  <a:pt x="57511" y="426335"/>
                  <a:pt x="57511" y="428764"/>
                  <a:pt x="66003" y="444527"/>
                </a:cubicBezTo>
                <a:cubicBezTo>
                  <a:pt x="68420" y="449387"/>
                  <a:pt x="70853" y="454216"/>
                  <a:pt x="72061" y="459076"/>
                </a:cubicBezTo>
                <a:cubicBezTo>
                  <a:pt x="74478" y="465120"/>
                  <a:pt x="79328" y="468764"/>
                  <a:pt x="85387" y="469979"/>
                </a:cubicBezTo>
                <a:cubicBezTo>
                  <a:pt x="91445" y="471194"/>
                  <a:pt x="96295" y="473624"/>
                  <a:pt x="102370" y="474839"/>
                </a:cubicBezTo>
                <a:cubicBezTo>
                  <a:pt x="105995" y="476053"/>
                  <a:pt x="105995" y="482098"/>
                  <a:pt x="102370" y="484528"/>
                </a:cubicBezTo>
                <a:cubicBezTo>
                  <a:pt x="93878" y="488172"/>
                  <a:pt x="84178" y="490602"/>
                  <a:pt x="74478" y="493002"/>
                </a:cubicBezTo>
                <a:cubicBezTo>
                  <a:pt x="67211" y="495431"/>
                  <a:pt x="66003" y="499076"/>
                  <a:pt x="72061" y="503935"/>
                </a:cubicBezTo>
                <a:cubicBezTo>
                  <a:pt x="90237" y="519668"/>
                  <a:pt x="112054" y="529387"/>
                  <a:pt x="137512" y="526957"/>
                </a:cubicBezTo>
                <a:cubicBezTo>
                  <a:pt x="152062" y="525743"/>
                  <a:pt x="165387" y="522098"/>
                  <a:pt x="179937" y="520883"/>
                </a:cubicBezTo>
                <a:cubicBezTo>
                  <a:pt x="193279" y="518454"/>
                  <a:pt x="201754" y="513624"/>
                  <a:pt x="206604" y="500291"/>
                </a:cubicBezTo>
                <a:cubicBezTo>
                  <a:pt x="210246" y="489387"/>
                  <a:pt x="219946" y="482098"/>
                  <a:pt x="230854" y="479668"/>
                </a:cubicBezTo>
                <a:cubicBezTo>
                  <a:pt x="235688" y="478453"/>
                  <a:pt x="239329" y="477268"/>
                  <a:pt x="242971" y="474839"/>
                </a:cubicBezTo>
                <a:cubicBezTo>
                  <a:pt x="249029" y="471194"/>
                  <a:pt x="250238" y="462720"/>
                  <a:pt x="245388" y="457861"/>
                </a:cubicBezTo>
                <a:cubicBezTo>
                  <a:pt x="238121" y="450601"/>
                  <a:pt x="230854" y="448172"/>
                  <a:pt x="221154" y="450601"/>
                </a:cubicBezTo>
                <a:cubicBezTo>
                  <a:pt x="215096" y="451787"/>
                  <a:pt x="209021" y="454216"/>
                  <a:pt x="204187" y="454216"/>
                </a:cubicBezTo>
                <a:cubicBezTo>
                  <a:pt x="194487" y="454216"/>
                  <a:pt x="183579" y="455431"/>
                  <a:pt x="178729" y="445742"/>
                </a:cubicBezTo>
                <a:cubicBezTo>
                  <a:pt x="175087" y="439668"/>
                  <a:pt x="187204" y="432409"/>
                  <a:pt x="201754" y="431194"/>
                </a:cubicBezTo>
                <a:cubicBezTo>
                  <a:pt x="209021" y="429979"/>
                  <a:pt x="216304" y="431194"/>
                  <a:pt x="223571" y="431194"/>
                </a:cubicBezTo>
                <a:cubicBezTo>
                  <a:pt x="234479" y="431194"/>
                  <a:pt x="238121" y="426335"/>
                  <a:pt x="234479" y="416646"/>
                </a:cubicBezTo>
                <a:cubicBezTo>
                  <a:pt x="229629" y="403312"/>
                  <a:pt x="222363" y="391194"/>
                  <a:pt x="222363" y="376646"/>
                </a:cubicBezTo>
                <a:cubicBezTo>
                  <a:pt x="222363" y="370601"/>
                  <a:pt x="216304" y="366957"/>
                  <a:pt x="210246" y="364527"/>
                </a:cubicBezTo>
                <a:cubicBezTo>
                  <a:pt x="204187" y="363312"/>
                  <a:pt x="196904" y="362097"/>
                  <a:pt x="190846" y="360883"/>
                </a:cubicBezTo>
                <a:cubicBezTo>
                  <a:pt x="181146" y="359668"/>
                  <a:pt x="171446" y="359668"/>
                  <a:pt x="162970" y="356053"/>
                </a:cubicBezTo>
                <a:cubicBezTo>
                  <a:pt x="149629" y="353623"/>
                  <a:pt x="138720" y="351194"/>
                  <a:pt x="129020" y="353623"/>
                </a:cubicBezTo>
                <a:close/>
                <a:moveTo>
                  <a:pt x="57116" y="0"/>
                </a:moveTo>
                <a:lnTo>
                  <a:pt x="132697" y="0"/>
                </a:lnTo>
                <a:lnTo>
                  <a:pt x="107204" y="17859"/>
                </a:lnTo>
                <a:cubicBezTo>
                  <a:pt x="103578" y="22718"/>
                  <a:pt x="98728" y="26333"/>
                  <a:pt x="93878" y="29978"/>
                </a:cubicBezTo>
                <a:cubicBezTo>
                  <a:pt x="70853" y="48170"/>
                  <a:pt x="58720" y="71193"/>
                  <a:pt x="52661" y="99074"/>
                </a:cubicBezTo>
                <a:cubicBezTo>
                  <a:pt x="42961" y="141504"/>
                  <a:pt x="50245" y="181504"/>
                  <a:pt x="61153" y="222719"/>
                </a:cubicBezTo>
                <a:cubicBezTo>
                  <a:pt x="66003" y="240882"/>
                  <a:pt x="73270" y="259075"/>
                  <a:pt x="73270" y="279667"/>
                </a:cubicBezTo>
                <a:cubicBezTo>
                  <a:pt x="73270" y="288171"/>
                  <a:pt x="75703" y="295431"/>
                  <a:pt x="78120" y="303934"/>
                </a:cubicBezTo>
                <a:cubicBezTo>
                  <a:pt x="84178" y="319668"/>
                  <a:pt x="99937" y="323312"/>
                  <a:pt x="112054" y="311194"/>
                </a:cubicBezTo>
                <a:cubicBezTo>
                  <a:pt x="114487" y="308764"/>
                  <a:pt x="118128" y="303934"/>
                  <a:pt x="118128" y="300290"/>
                </a:cubicBezTo>
                <a:cubicBezTo>
                  <a:pt x="121754" y="277268"/>
                  <a:pt x="126604" y="255430"/>
                  <a:pt x="129037" y="232408"/>
                </a:cubicBezTo>
                <a:cubicBezTo>
                  <a:pt x="130245" y="216645"/>
                  <a:pt x="125395" y="202097"/>
                  <a:pt x="108428" y="193623"/>
                </a:cubicBezTo>
                <a:cubicBezTo>
                  <a:pt x="103578" y="191193"/>
                  <a:pt x="98728" y="186334"/>
                  <a:pt x="96295" y="181504"/>
                </a:cubicBezTo>
                <a:cubicBezTo>
                  <a:pt x="85387" y="166956"/>
                  <a:pt x="89028" y="153623"/>
                  <a:pt x="103578" y="142719"/>
                </a:cubicBezTo>
                <a:cubicBezTo>
                  <a:pt x="116904" y="134215"/>
                  <a:pt x="130245" y="133000"/>
                  <a:pt x="143570" y="140289"/>
                </a:cubicBezTo>
                <a:cubicBezTo>
                  <a:pt x="156912" y="146334"/>
                  <a:pt x="169029" y="147548"/>
                  <a:pt x="182370" y="141504"/>
                </a:cubicBezTo>
                <a:cubicBezTo>
                  <a:pt x="194487" y="136645"/>
                  <a:pt x="205396" y="140289"/>
                  <a:pt x="216304" y="147548"/>
                </a:cubicBezTo>
                <a:cubicBezTo>
                  <a:pt x="227213" y="154837"/>
                  <a:pt x="229629" y="162097"/>
                  <a:pt x="222363" y="174215"/>
                </a:cubicBezTo>
                <a:cubicBezTo>
                  <a:pt x="209021" y="196052"/>
                  <a:pt x="207813" y="222719"/>
                  <a:pt x="206604" y="249386"/>
                </a:cubicBezTo>
                <a:cubicBezTo>
                  <a:pt x="206604" y="257860"/>
                  <a:pt x="206604" y="266334"/>
                  <a:pt x="206604" y="273623"/>
                </a:cubicBezTo>
                <a:cubicBezTo>
                  <a:pt x="206604" y="280882"/>
                  <a:pt x="202963" y="286956"/>
                  <a:pt x="194487" y="288171"/>
                </a:cubicBezTo>
                <a:cubicBezTo>
                  <a:pt x="187204" y="289386"/>
                  <a:pt x="179937" y="285742"/>
                  <a:pt x="176296" y="278453"/>
                </a:cubicBezTo>
                <a:cubicBezTo>
                  <a:pt x="175087" y="274838"/>
                  <a:pt x="173879" y="269979"/>
                  <a:pt x="172670" y="265119"/>
                </a:cubicBezTo>
                <a:cubicBezTo>
                  <a:pt x="171446" y="263934"/>
                  <a:pt x="169029" y="260290"/>
                  <a:pt x="167820" y="261504"/>
                </a:cubicBezTo>
                <a:cubicBezTo>
                  <a:pt x="165387" y="262719"/>
                  <a:pt x="161762" y="265119"/>
                  <a:pt x="161762" y="266334"/>
                </a:cubicBezTo>
                <a:cubicBezTo>
                  <a:pt x="161762" y="278453"/>
                  <a:pt x="158120" y="293001"/>
                  <a:pt x="162970" y="302719"/>
                </a:cubicBezTo>
                <a:cubicBezTo>
                  <a:pt x="167820" y="312408"/>
                  <a:pt x="183579" y="312408"/>
                  <a:pt x="194487" y="314838"/>
                </a:cubicBezTo>
                <a:cubicBezTo>
                  <a:pt x="206604" y="317268"/>
                  <a:pt x="210246" y="313623"/>
                  <a:pt x="213871" y="301505"/>
                </a:cubicBezTo>
                <a:cubicBezTo>
                  <a:pt x="215096" y="299075"/>
                  <a:pt x="215096" y="295431"/>
                  <a:pt x="216304" y="293001"/>
                </a:cubicBezTo>
                <a:cubicBezTo>
                  <a:pt x="221154" y="263934"/>
                  <a:pt x="238121" y="242097"/>
                  <a:pt x="256296" y="220289"/>
                </a:cubicBezTo>
                <a:cubicBezTo>
                  <a:pt x="281755" y="191193"/>
                  <a:pt x="301155" y="158452"/>
                  <a:pt x="299946" y="118452"/>
                </a:cubicBezTo>
                <a:cubicBezTo>
                  <a:pt x="299946" y="114837"/>
                  <a:pt x="299946" y="111193"/>
                  <a:pt x="301155" y="107548"/>
                </a:cubicBezTo>
                <a:cubicBezTo>
                  <a:pt x="308421" y="72407"/>
                  <a:pt x="292663" y="45741"/>
                  <a:pt x="267205" y="22718"/>
                </a:cubicBezTo>
                <a:cubicBezTo>
                  <a:pt x="257513" y="14229"/>
                  <a:pt x="247213" y="6955"/>
                  <a:pt x="236153" y="1348"/>
                </a:cubicBezTo>
                <a:lnTo>
                  <a:pt x="231933" y="0"/>
                </a:lnTo>
                <a:lnTo>
                  <a:pt x="296231" y="0"/>
                </a:lnTo>
                <a:lnTo>
                  <a:pt x="309630" y="11785"/>
                </a:lnTo>
                <a:cubicBezTo>
                  <a:pt x="336296" y="42096"/>
                  <a:pt x="344788" y="76052"/>
                  <a:pt x="349638" y="113622"/>
                </a:cubicBezTo>
                <a:cubicBezTo>
                  <a:pt x="350847" y="119667"/>
                  <a:pt x="349638" y="126956"/>
                  <a:pt x="348430" y="133000"/>
                </a:cubicBezTo>
                <a:cubicBezTo>
                  <a:pt x="344788" y="152408"/>
                  <a:pt x="339938" y="170600"/>
                  <a:pt x="336296" y="189978"/>
                </a:cubicBezTo>
                <a:cubicBezTo>
                  <a:pt x="333880" y="200882"/>
                  <a:pt x="329030" y="210601"/>
                  <a:pt x="321763" y="219075"/>
                </a:cubicBezTo>
                <a:cubicBezTo>
                  <a:pt x="308421" y="236052"/>
                  <a:pt x="293871" y="254215"/>
                  <a:pt x="281755" y="272408"/>
                </a:cubicBezTo>
                <a:cubicBezTo>
                  <a:pt x="273263" y="284527"/>
                  <a:pt x="269638" y="299075"/>
                  <a:pt x="263579" y="312408"/>
                </a:cubicBezTo>
                <a:cubicBezTo>
                  <a:pt x="259938" y="323312"/>
                  <a:pt x="261146" y="333001"/>
                  <a:pt x="269638" y="341505"/>
                </a:cubicBezTo>
                <a:cubicBezTo>
                  <a:pt x="287813" y="360883"/>
                  <a:pt x="293871" y="385120"/>
                  <a:pt x="299930" y="409387"/>
                </a:cubicBezTo>
                <a:cubicBezTo>
                  <a:pt x="301155" y="414216"/>
                  <a:pt x="301155" y="420290"/>
                  <a:pt x="301155" y="425120"/>
                </a:cubicBezTo>
                <a:cubicBezTo>
                  <a:pt x="299930" y="443313"/>
                  <a:pt x="297513" y="460290"/>
                  <a:pt x="295096" y="478453"/>
                </a:cubicBezTo>
                <a:cubicBezTo>
                  <a:pt x="292663" y="495431"/>
                  <a:pt x="282963" y="506335"/>
                  <a:pt x="268429" y="511194"/>
                </a:cubicBezTo>
                <a:cubicBezTo>
                  <a:pt x="255088" y="516054"/>
                  <a:pt x="244179" y="524528"/>
                  <a:pt x="234479" y="535431"/>
                </a:cubicBezTo>
                <a:cubicBezTo>
                  <a:pt x="224779" y="546335"/>
                  <a:pt x="212663" y="553624"/>
                  <a:pt x="198113" y="557269"/>
                </a:cubicBezTo>
                <a:cubicBezTo>
                  <a:pt x="185996" y="559669"/>
                  <a:pt x="176296" y="565743"/>
                  <a:pt x="170237" y="576646"/>
                </a:cubicBezTo>
                <a:cubicBezTo>
                  <a:pt x="165387" y="586335"/>
                  <a:pt x="156912" y="588765"/>
                  <a:pt x="146004" y="589980"/>
                </a:cubicBezTo>
                <a:cubicBezTo>
                  <a:pt x="130245" y="591195"/>
                  <a:pt x="115695" y="588765"/>
                  <a:pt x="102354" y="581506"/>
                </a:cubicBezTo>
                <a:cubicBezTo>
                  <a:pt x="96295" y="577861"/>
                  <a:pt x="90237" y="574217"/>
                  <a:pt x="87820" y="568172"/>
                </a:cubicBezTo>
                <a:cubicBezTo>
                  <a:pt x="76911" y="547550"/>
                  <a:pt x="56303" y="536646"/>
                  <a:pt x="38111" y="524528"/>
                </a:cubicBezTo>
                <a:cubicBezTo>
                  <a:pt x="30845" y="519668"/>
                  <a:pt x="22369" y="516054"/>
                  <a:pt x="15086" y="511194"/>
                </a:cubicBezTo>
                <a:cubicBezTo>
                  <a:pt x="4178" y="503935"/>
                  <a:pt x="536" y="493002"/>
                  <a:pt x="4178" y="479668"/>
                </a:cubicBezTo>
                <a:cubicBezTo>
                  <a:pt x="6611" y="468764"/>
                  <a:pt x="7819" y="457861"/>
                  <a:pt x="6611" y="446957"/>
                </a:cubicBezTo>
                <a:cubicBezTo>
                  <a:pt x="5386" y="436053"/>
                  <a:pt x="6611" y="425120"/>
                  <a:pt x="11445" y="414216"/>
                </a:cubicBezTo>
                <a:cubicBezTo>
                  <a:pt x="15086" y="404527"/>
                  <a:pt x="17519" y="394838"/>
                  <a:pt x="12669" y="383935"/>
                </a:cubicBezTo>
                <a:cubicBezTo>
                  <a:pt x="9028" y="376646"/>
                  <a:pt x="10236" y="368172"/>
                  <a:pt x="15086" y="363312"/>
                </a:cubicBezTo>
                <a:cubicBezTo>
                  <a:pt x="32053" y="345120"/>
                  <a:pt x="29636" y="323312"/>
                  <a:pt x="29636" y="302719"/>
                </a:cubicBezTo>
                <a:cubicBezTo>
                  <a:pt x="29636" y="279667"/>
                  <a:pt x="24786" y="256645"/>
                  <a:pt x="18728" y="234838"/>
                </a:cubicBezTo>
                <a:cubicBezTo>
                  <a:pt x="10236" y="204526"/>
                  <a:pt x="4178" y="174215"/>
                  <a:pt x="536" y="142719"/>
                </a:cubicBezTo>
                <a:cubicBezTo>
                  <a:pt x="-1881" y="117267"/>
                  <a:pt x="4178" y="90600"/>
                  <a:pt x="12669" y="66333"/>
                </a:cubicBezTo>
                <a:cubicBezTo>
                  <a:pt x="18728" y="46955"/>
                  <a:pt x="28428" y="31192"/>
                  <a:pt x="41753" y="16644"/>
                </a:cubicBezTo>
                <a:close/>
              </a:path>
            </a:pathLst>
          </a:custGeom>
          <a:solidFill>
            <a:schemeClr val="bg1"/>
          </a:solidFill>
          <a:ln w="12700">
            <a:miter lim="400000"/>
          </a:ln>
        </p:spPr>
        <p:txBody>
          <a:bodyPr wrap="square" lIns="38100" tIns="38100" rIns="38100" bIns="38100" anchor="ctr">
            <a:noAutofit/>
          </a:bodyPr>
          <a:lstStyle/>
          <a:p>
            <a:pPr>
              <a:defRPr sz="3000">
                <a:solidFill>
                  <a:srgbClr val="FFFFFF"/>
                </a:solidFill>
              </a:defRPr>
            </a:pPr>
            <a:endParaRPr sz="3000"/>
          </a:p>
        </p:txBody>
      </p:sp>
      <p:sp>
        <p:nvSpPr>
          <p:cNvPr id="123" name="Shape">
            <a:extLst>
              <a:ext uri="{FF2B5EF4-FFF2-40B4-BE49-F238E27FC236}">
                <a16:creationId xmlns:a16="http://schemas.microsoft.com/office/drawing/2014/main" id="{8B5B6294-A5DE-604B-9EE4-F4193B66B4AD}"/>
              </a:ext>
            </a:extLst>
          </p:cNvPr>
          <p:cNvSpPr/>
          <p:nvPr userDrawn="1"/>
        </p:nvSpPr>
        <p:spPr>
          <a:xfrm>
            <a:off x="5905956" y="83251"/>
            <a:ext cx="487728" cy="536968"/>
          </a:xfrm>
          <a:custGeom>
            <a:avLst/>
            <a:gdLst/>
            <a:ahLst/>
            <a:cxnLst>
              <a:cxn ang="0">
                <a:pos x="wd2" y="hd2"/>
              </a:cxn>
              <a:cxn ang="5400000">
                <a:pos x="wd2" y="hd2"/>
              </a:cxn>
              <a:cxn ang="10800000">
                <a:pos x="wd2" y="hd2"/>
              </a:cxn>
              <a:cxn ang="16200000">
                <a:pos x="wd2" y="hd2"/>
              </a:cxn>
            </a:cxnLst>
            <a:rect l="0" t="0" r="r" b="b"/>
            <a:pathLst>
              <a:path w="21567" h="21600" extrusionOk="0">
                <a:moveTo>
                  <a:pt x="21567" y="14774"/>
                </a:moveTo>
                <a:cubicBezTo>
                  <a:pt x="21513" y="15359"/>
                  <a:pt x="21353" y="15847"/>
                  <a:pt x="21085" y="16334"/>
                </a:cubicBezTo>
                <a:cubicBezTo>
                  <a:pt x="20709" y="16919"/>
                  <a:pt x="20495" y="17553"/>
                  <a:pt x="19959" y="18089"/>
                </a:cubicBezTo>
                <a:cubicBezTo>
                  <a:pt x="19423" y="18626"/>
                  <a:pt x="18834" y="19113"/>
                  <a:pt x="18190" y="19503"/>
                </a:cubicBezTo>
                <a:cubicBezTo>
                  <a:pt x="16207" y="20674"/>
                  <a:pt x="14063" y="21502"/>
                  <a:pt x="11651" y="21600"/>
                </a:cubicBezTo>
                <a:cubicBezTo>
                  <a:pt x="11437" y="21600"/>
                  <a:pt x="11169" y="21600"/>
                  <a:pt x="10955" y="21551"/>
                </a:cubicBezTo>
                <a:cubicBezTo>
                  <a:pt x="10419" y="21454"/>
                  <a:pt x="9936" y="21356"/>
                  <a:pt x="9400" y="21307"/>
                </a:cubicBezTo>
                <a:cubicBezTo>
                  <a:pt x="8757" y="21210"/>
                  <a:pt x="8275" y="20917"/>
                  <a:pt x="7899" y="20381"/>
                </a:cubicBezTo>
                <a:cubicBezTo>
                  <a:pt x="6828" y="18772"/>
                  <a:pt x="5756" y="17163"/>
                  <a:pt x="4684" y="15554"/>
                </a:cubicBezTo>
                <a:cubicBezTo>
                  <a:pt x="4308" y="15018"/>
                  <a:pt x="4040" y="14433"/>
                  <a:pt x="3719" y="13896"/>
                </a:cubicBezTo>
                <a:cubicBezTo>
                  <a:pt x="3290" y="13165"/>
                  <a:pt x="2915" y="12482"/>
                  <a:pt x="2486" y="11751"/>
                </a:cubicBezTo>
                <a:cubicBezTo>
                  <a:pt x="2379" y="11556"/>
                  <a:pt x="2218" y="11409"/>
                  <a:pt x="2165" y="11166"/>
                </a:cubicBezTo>
                <a:cubicBezTo>
                  <a:pt x="1897" y="10093"/>
                  <a:pt x="1253" y="9167"/>
                  <a:pt x="664" y="8240"/>
                </a:cubicBezTo>
                <a:cubicBezTo>
                  <a:pt x="342" y="7753"/>
                  <a:pt x="181" y="7216"/>
                  <a:pt x="21" y="6631"/>
                </a:cubicBezTo>
                <a:cubicBezTo>
                  <a:pt x="-33" y="6387"/>
                  <a:pt x="21" y="6046"/>
                  <a:pt x="181" y="5754"/>
                </a:cubicBezTo>
                <a:cubicBezTo>
                  <a:pt x="771" y="4681"/>
                  <a:pt x="1468" y="3657"/>
                  <a:pt x="2593" y="2974"/>
                </a:cubicBezTo>
                <a:cubicBezTo>
                  <a:pt x="3665" y="2292"/>
                  <a:pt x="4737" y="1707"/>
                  <a:pt x="5916" y="1170"/>
                </a:cubicBezTo>
                <a:cubicBezTo>
                  <a:pt x="6077" y="1121"/>
                  <a:pt x="6238" y="1024"/>
                  <a:pt x="6399" y="1024"/>
                </a:cubicBezTo>
                <a:cubicBezTo>
                  <a:pt x="7846" y="731"/>
                  <a:pt x="9293" y="244"/>
                  <a:pt x="10794" y="49"/>
                </a:cubicBezTo>
                <a:cubicBezTo>
                  <a:pt x="10901" y="49"/>
                  <a:pt x="11062" y="0"/>
                  <a:pt x="11169" y="0"/>
                </a:cubicBezTo>
                <a:cubicBezTo>
                  <a:pt x="12295" y="146"/>
                  <a:pt x="13420" y="341"/>
                  <a:pt x="14492" y="829"/>
                </a:cubicBezTo>
                <a:cubicBezTo>
                  <a:pt x="15189" y="1121"/>
                  <a:pt x="15618" y="1658"/>
                  <a:pt x="15886" y="2292"/>
                </a:cubicBezTo>
                <a:cubicBezTo>
                  <a:pt x="16529" y="3949"/>
                  <a:pt x="17172" y="5558"/>
                  <a:pt x="17815" y="7167"/>
                </a:cubicBezTo>
                <a:cubicBezTo>
                  <a:pt x="17869" y="7363"/>
                  <a:pt x="17976" y="7558"/>
                  <a:pt x="18083" y="7753"/>
                </a:cubicBezTo>
                <a:cubicBezTo>
                  <a:pt x="19102" y="9703"/>
                  <a:pt x="20173" y="11605"/>
                  <a:pt x="21192" y="13555"/>
                </a:cubicBezTo>
                <a:cubicBezTo>
                  <a:pt x="21406" y="13945"/>
                  <a:pt x="21460" y="14384"/>
                  <a:pt x="21567" y="14774"/>
                </a:cubicBezTo>
                <a:close/>
                <a:moveTo>
                  <a:pt x="11973" y="19747"/>
                </a:moveTo>
                <a:cubicBezTo>
                  <a:pt x="12241" y="19698"/>
                  <a:pt x="12616" y="19650"/>
                  <a:pt x="12938" y="19552"/>
                </a:cubicBezTo>
                <a:cubicBezTo>
                  <a:pt x="14170" y="19016"/>
                  <a:pt x="15457" y="18528"/>
                  <a:pt x="16690" y="17943"/>
                </a:cubicBezTo>
                <a:cubicBezTo>
                  <a:pt x="17601" y="17553"/>
                  <a:pt x="18190" y="16822"/>
                  <a:pt x="18780" y="16090"/>
                </a:cubicBezTo>
                <a:cubicBezTo>
                  <a:pt x="19691" y="14920"/>
                  <a:pt x="19637" y="14969"/>
                  <a:pt x="19048" y="13652"/>
                </a:cubicBezTo>
                <a:cubicBezTo>
                  <a:pt x="18565" y="12531"/>
                  <a:pt x="17922" y="11507"/>
                  <a:pt x="17386" y="10434"/>
                </a:cubicBezTo>
                <a:cubicBezTo>
                  <a:pt x="17226" y="10093"/>
                  <a:pt x="16958" y="9752"/>
                  <a:pt x="16797" y="9410"/>
                </a:cubicBezTo>
                <a:cubicBezTo>
                  <a:pt x="16314" y="8289"/>
                  <a:pt x="15832" y="7167"/>
                  <a:pt x="15350" y="6095"/>
                </a:cubicBezTo>
                <a:cubicBezTo>
                  <a:pt x="14921" y="5120"/>
                  <a:pt x="14760" y="5071"/>
                  <a:pt x="13849" y="5705"/>
                </a:cubicBezTo>
                <a:cubicBezTo>
                  <a:pt x="12938" y="6339"/>
                  <a:pt x="12027" y="6972"/>
                  <a:pt x="11115" y="7606"/>
                </a:cubicBezTo>
                <a:cubicBezTo>
                  <a:pt x="10847" y="7801"/>
                  <a:pt x="10579" y="7948"/>
                  <a:pt x="10258" y="8045"/>
                </a:cubicBezTo>
                <a:cubicBezTo>
                  <a:pt x="8703" y="8679"/>
                  <a:pt x="7096" y="9264"/>
                  <a:pt x="5380" y="9410"/>
                </a:cubicBezTo>
                <a:cubicBezTo>
                  <a:pt x="5005" y="9459"/>
                  <a:pt x="4576" y="9508"/>
                  <a:pt x="4201" y="9557"/>
                </a:cubicBezTo>
                <a:cubicBezTo>
                  <a:pt x="3772" y="9605"/>
                  <a:pt x="3719" y="9703"/>
                  <a:pt x="3880" y="10093"/>
                </a:cubicBezTo>
                <a:cubicBezTo>
                  <a:pt x="4308" y="11019"/>
                  <a:pt x="4684" y="11897"/>
                  <a:pt x="5166" y="12775"/>
                </a:cubicBezTo>
                <a:cubicBezTo>
                  <a:pt x="5702" y="13750"/>
                  <a:pt x="6345" y="14676"/>
                  <a:pt x="6988" y="15651"/>
                </a:cubicBezTo>
                <a:cubicBezTo>
                  <a:pt x="7417" y="16285"/>
                  <a:pt x="7792" y="16919"/>
                  <a:pt x="8275" y="17553"/>
                </a:cubicBezTo>
                <a:cubicBezTo>
                  <a:pt x="8650" y="18041"/>
                  <a:pt x="9025" y="18528"/>
                  <a:pt x="9508" y="18918"/>
                </a:cubicBezTo>
                <a:cubicBezTo>
                  <a:pt x="10097" y="19455"/>
                  <a:pt x="10955" y="19698"/>
                  <a:pt x="11973" y="19747"/>
                </a:cubicBezTo>
                <a:close/>
                <a:moveTo>
                  <a:pt x="3612" y="7655"/>
                </a:moveTo>
                <a:cubicBezTo>
                  <a:pt x="4844" y="7655"/>
                  <a:pt x="5220" y="7363"/>
                  <a:pt x="5595" y="6534"/>
                </a:cubicBezTo>
                <a:cubicBezTo>
                  <a:pt x="6024" y="5607"/>
                  <a:pt x="6506" y="4681"/>
                  <a:pt x="6935" y="3754"/>
                </a:cubicBezTo>
                <a:cubicBezTo>
                  <a:pt x="7042" y="3559"/>
                  <a:pt x="7149" y="3364"/>
                  <a:pt x="7203" y="3169"/>
                </a:cubicBezTo>
                <a:cubicBezTo>
                  <a:pt x="7203" y="3072"/>
                  <a:pt x="7149" y="2974"/>
                  <a:pt x="7042" y="2877"/>
                </a:cubicBezTo>
                <a:cubicBezTo>
                  <a:pt x="7042" y="2877"/>
                  <a:pt x="6828" y="2926"/>
                  <a:pt x="6828" y="2974"/>
                </a:cubicBezTo>
                <a:cubicBezTo>
                  <a:pt x="6667" y="3267"/>
                  <a:pt x="6506" y="3559"/>
                  <a:pt x="6345" y="3852"/>
                </a:cubicBezTo>
                <a:cubicBezTo>
                  <a:pt x="5970" y="4486"/>
                  <a:pt x="5648" y="5120"/>
                  <a:pt x="5220" y="5753"/>
                </a:cubicBezTo>
                <a:cubicBezTo>
                  <a:pt x="5059" y="5997"/>
                  <a:pt x="4844" y="6241"/>
                  <a:pt x="4576" y="6436"/>
                </a:cubicBezTo>
                <a:cubicBezTo>
                  <a:pt x="4469" y="6534"/>
                  <a:pt x="4201" y="6631"/>
                  <a:pt x="4094" y="6631"/>
                </a:cubicBezTo>
                <a:cubicBezTo>
                  <a:pt x="3826" y="6582"/>
                  <a:pt x="3772" y="6339"/>
                  <a:pt x="3826" y="6095"/>
                </a:cubicBezTo>
                <a:cubicBezTo>
                  <a:pt x="3880" y="5705"/>
                  <a:pt x="4040" y="5363"/>
                  <a:pt x="4148" y="4973"/>
                </a:cubicBezTo>
                <a:cubicBezTo>
                  <a:pt x="4255" y="4730"/>
                  <a:pt x="4416" y="4486"/>
                  <a:pt x="4523" y="4242"/>
                </a:cubicBezTo>
                <a:cubicBezTo>
                  <a:pt x="4576" y="4144"/>
                  <a:pt x="4523" y="4047"/>
                  <a:pt x="4469" y="3901"/>
                </a:cubicBezTo>
                <a:cubicBezTo>
                  <a:pt x="4362" y="3901"/>
                  <a:pt x="4201" y="3901"/>
                  <a:pt x="4094" y="3949"/>
                </a:cubicBezTo>
                <a:cubicBezTo>
                  <a:pt x="3344" y="4583"/>
                  <a:pt x="2647" y="5266"/>
                  <a:pt x="2164" y="6095"/>
                </a:cubicBezTo>
                <a:cubicBezTo>
                  <a:pt x="1896" y="6582"/>
                  <a:pt x="2004" y="7070"/>
                  <a:pt x="2540" y="7314"/>
                </a:cubicBezTo>
                <a:cubicBezTo>
                  <a:pt x="2968" y="7558"/>
                  <a:pt x="3397" y="7606"/>
                  <a:pt x="3612" y="7655"/>
                </a:cubicBezTo>
                <a:close/>
                <a:moveTo>
                  <a:pt x="7363" y="6924"/>
                </a:moveTo>
                <a:cubicBezTo>
                  <a:pt x="8114" y="6777"/>
                  <a:pt x="9079" y="6485"/>
                  <a:pt x="9347" y="5558"/>
                </a:cubicBezTo>
                <a:cubicBezTo>
                  <a:pt x="9615" y="4681"/>
                  <a:pt x="9936" y="3803"/>
                  <a:pt x="10258" y="2926"/>
                </a:cubicBezTo>
                <a:cubicBezTo>
                  <a:pt x="10365" y="2682"/>
                  <a:pt x="10472" y="2438"/>
                  <a:pt x="10526" y="2145"/>
                </a:cubicBezTo>
                <a:cubicBezTo>
                  <a:pt x="10633" y="1853"/>
                  <a:pt x="10365" y="1658"/>
                  <a:pt x="10097" y="1755"/>
                </a:cubicBezTo>
                <a:cubicBezTo>
                  <a:pt x="9668" y="1853"/>
                  <a:pt x="9454" y="2097"/>
                  <a:pt x="9239" y="2438"/>
                </a:cubicBezTo>
                <a:cubicBezTo>
                  <a:pt x="8596" y="3657"/>
                  <a:pt x="7900" y="4827"/>
                  <a:pt x="7256" y="6046"/>
                </a:cubicBezTo>
                <a:cubicBezTo>
                  <a:pt x="7149" y="6192"/>
                  <a:pt x="7042" y="6387"/>
                  <a:pt x="7096" y="6534"/>
                </a:cubicBezTo>
                <a:cubicBezTo>
                  <a:pt x="7096" y="6729"/>
                  <a:pt x="7256" y="6826"/>
                  <a:pt x="7363" y="6924"/>
                </a:cubicBezTo>
                <a:close/>
                <a:moveTo>
                  <a:pt x="11169" y="5120"/>
                </a:moveTo>
                <a:cubicBezTo>
                  <a:pt x="11383" y="5022"/>
                  <a:pt x="11491" y="4973"/>
                  <a:pt x="11598" y="4925"/>
                </a:cubicBezTo>
                <a:cubicBezTo>
                  <a:pt x="12080" y="4437"/>
                  <a:pt x="12562" y="3949"/>
                  <a:pt x="12991" y="3462"/>
                </a:cubicBezTo>
                <a:cubicBezTo>
                  <a:pt x="13152" y="3267"/>
                  <a:pt x="13259" y="2974"/>
                  <a:pt x="13366" y="2730"/>
                </a:cubicBezTo>
                <a:cubicBezTo>
                  <a:pt x="13474" y="2389"/>
                  <a:pt x="13206" y="1999"/>
                  <a:pt x="12830" y="1902"/>
                </a:cubicBezTo>
                <a:cubicBezTo>
                  <a:pt x="12509" y="1804"/>
                  <a:pt x="12134" y="1999"/>
                  <a:pt x="11973" y="2340"/>
                </a:cubicBezTo>
                <a:cubicBezTo>
                  <a:pt x="11919" y="2389"/>
                  <a:pt x="11919" y="2438"/>
                  <a:pt x="11919" y="2487"/>
                </a:cubicBezTo>
                <a:cubicBezTo>
                  <a:pt x="11651" y="3169"/>
                  <a:pt x="11383" y="3852"/>
                  <a:pt x="11169" y="4486"/>
                </a:cubicBezTo>
                <a:cubicBezTo>
                  <a:pt x="11115" y="4632"/>
                  <a:pt x="11115" y="4778"/>
                  <a:pt x="11115" y="4925"/>
                </a:cubicBezTo>
                <a:cubicBezTo>
                  <a:pt x="11062" y="4973"/>
                  <a:pt x="11115" y="5071"/>
                  <a:pt x="11169" y="5120"/>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124" name="Shape">
            <a:extLst>
              <a:ext uri="{FF2B5EF4-FFF2-40B4-BE49-F238E27FC236}">
                <a16:creationId xmlns:a16="http://schemas.microsoft.com/office/drawing/2014/main" id="{02CEAF3E-613F-A746-86B8-4DB15DC38CE9}"/>
              </a:ext>
            </a:extLst>
          </p:cNvPr>
          <p:cNvSpPr/>
          <p:nvPr userDrawn="1"/>
        </p:nvSpPr>
        <p:spPr>
          <a:xfrm>
            <a:off x="11671175" y="5756429"/>
            <a:ext cx="339989" cy="322891"/>
          </a:xfrm>
          <a:custGeom>
            <a:avLst/>
            <a:gdLst/>
            <a:ahLst/>
            <a:cxnLst>
              <a:cxn ang="0">
                <a:pos x="wd2" y="hd2"/>
              </a:cxn>
              <a:cxn ang="5400000">
                <a:pos x="wd2" y="hd2"/>
              </a:cxn>
              <a:cxn ang="10800000">
                <a:pos x="wd2" y="hd2"/>
              </a:cxn>
              <a:cxn ang="16200000">
                <a:pos x="wd2" y="hd2"/>
              </a:cxn>
            </a:cxnLst>
            <a:rect l="0" t="0" r="r" b="b"/>
            <a:pathLst>
              <a:path w="21409" h="21470" extrusionOk="0">
                <a:moveTo>
                  <a:pt x="21409" y="10983"/>
                </a:moveTo>
                <a:cubicBezTo>
                  <a:pt x="21256" y="12111"/>
                  <a:pt x="21180" y="13239"/>
                  <a:pt x="20951" y="14368"/>
                </a:cubicBezTo>
                <a:cubicBezTo>
                  <a:pt x="20493" y="16302"/>
                  <a:pt x="19501" y="17753"/>
                  <a:pt x="18127" y="19042"/>
                </a:cubicBezTo>
                <a:cubicBezTo>
                  <a:pt x="18051" y="19123"/>
                  <a:pt x="17898" y="19204"/>
                  <a:pt x="17822" y="19365"/>
                </a:cubicBezTo>
                <a:cubicBezTo>
                  <a:pt x="16143" y="21138"/>
                  <a:pt x="14005" y="21541"/>
                  <a:pt x="11716" y="21460"/>
                </a:cubicBezTo>
                <a:cubicBezTo>
                  <a:pt x="8892" y="21299"/>
                  <a:pt x="6526" y="19123"/>
                  <a:pt x="5762" y="16222"/>
                </a:cubicBezTo>
                <a:cubicBezTo>
                  <a:pt x="5381" y="14690"/>
                  <a:pt x="5381" y="13239"/>
                  <a:pt x="5610" y="11708"/>
                </a:cubicBezTo>
                <a:cubicBezTo>
                  <a:pt x="6068" y="8968"/>
                  <a:pt x="7976" y="6953"/>
                  <a:pt x="10495" y="6469"/>
                </a:cubicBezTo>
                <a:cubicBezTo>
                  <a:pt x="12708" y="6066"/>
                  <a:pt x="15074" y="7437"/>
                  <a:pt x="15990" y="9613"/>
                </a:cubicBezTo>
                <a:cubicBezTo>
                  <a:pt x="16219" y="10177"/>
                  <a:pt x="16524" y="10660"/>
                  <a:pt x="16753" y="11225"/>
                </a:cubicBezTo>
                <a:cubicBezTo>
                  <a:pt x="17211" y="12272"/>
                  <a:pt x="17211" y="13320"/>
                  <a:pt x="16753" y="14368"/>
                </a:cubicBezTo>
                <a:cubicBezTo>
                  <a:pt x="16295" y="15577"/>
                  <a:pt x="15379" y="16222"/>
                  <a:pt x="14234" y="16383"/>
                </a:cubicBezTo>
                <a:cubicBezTo>
                  <a:pt x="13777" y="16463"/>
                  <a:pt x="13319" y="16463"/>
                  <a:pt x="12861" y="16463"/>
                </a:cubicBezTo>
                <a:cubicBezTo>
                  <a:pt x="11410" y="16463"/>
                  <a:pt x="10495" y="15738"/>
                  <a:pt x="9884" y="14368"/>
                </a:cubicBezTo>
                <a:cubicBezTo>
                  <a:pt x="9273" y="12998"/>
                  <a:pt x="9579" y="11869"/>
                  <a:pt x="10647" y="10822"/>
                </a:cubicBezTo>
                <a:cubicBezTo>
                  <a:pt x="11105" y="10338"/>
                  <a:pt x="11563" y="10419"/>
                  <a:pt x="12021" y="10822"/>
                </a:cubicBezTo>
                <a:cubicBezTo>
                  <a:pt x="12555" y="11386"/>
                  <a:pt x="12861" y="12031"/>
                  <a:pt x="12479" y="12837"/>
                </a:cubicBezTo>
                <a:cubicBezTo>
                  <a:pt x="12403" y="12998"/>
                  <a:pt x="12326" y="13078"/>
                  <a:pt x="12326" y="13239"/>
                </a:cubicBezTo>
                <a:cubicBezTo>
                  <a:pt x="12250" y="13642"/>
                  <a:pt x="12403" y="13965"/>
                  <a:pt x="12784" y="13965"/>
                </a:cubicBezTo>
                <a:cubicBezTo>
                  <a:pt x="13853" y="14126"/>
                  <a:pt x="14692" y="13401"/>
                  <a:pt x="14616" y="12272"/>
                </a:cubicBezTo>
                <a:cubicBezTo>
                  <a:pt x="14540" y="11386"/>
                  <a:pt x="14234" y="10499"/>
                  <a:pt x="13929" y="9693"/>
                </a:cubicBezTo>
                <a:cubicBezTo>
                  <a:pt x="13547" y="8807"/>
                  <a:pt x="12479" y="8323"/>
                  <a:pt x="11563" y="8565"/>
                </a:cubicBezTo>
                <a:cubicBezTo>
                  <a:pt x="9350" y="9048"/>
                  <a:pt x="7976" y="10580"/>
                  <a:pt x="7594" y="12998"/>
                </a:cubicBezTo>
                <a:cubicBezTo>
                  <a:pt x="7441" y="14287"/>
                  <a:pt x="7518" y="15577"/>
                  <a:pt x="8128" y="16786"/>
                </a:cubicBezTo>
                <a:cubicBezTo>
                  <a:pt x="8281" y="17108"/>
                  <a:pt x="8510" y="17511"/>
                  <a:pt x="8815" y="17753"/>
                </a:cubicBezTo>
                <a:cubicBezTo>
                  <a:pt x="10037" y="18640"/>
                  <a:pt x="11334" y="19204"/>
                  <a:pt x="12861" y="18881"/>
                </a:cubicBezTo>
                <a:cubicBezTo>
                  <a:pt x="14005" y="18640"/>
                  <a:pt x="15150" y="18237"/>
                  <a:pt x="16143" y="17511"/>
                </a:cubicBezTo>
                <a:cubicBezTo>
                  <a:pt x="17745" y="16383"/>
                  <a:pt x="18432" y="14610"/>
                  <a:pt x="18814" y="12837"/>
                </a:cubicBezTo>
                <a:cubicBezTo>
                  <a:pt x="19196" y="11225"/>
                  <a:pt x="18967" y="9613"/>
                  <a:pt x="18814" y="8001"/>
                </a:cubicBezTo>
                <a:cubicBezTo>
                  <a:pt x="18738" y="7517"/>
                  <a:pt x="18432" y="6953"/>
                  <a:pt x="18127" y="6550"/>
                </a:cubicBezTo>
                <a:cubicBezTo>
                  <a:pt x="17364" y="5583"/>
                  <a:pt x="16524" y="4696"/>
                  <a:pt x="15761" y="3810"/>
                </a:cubicBezTo>
                <a:cubicBezTo>
                  <a:pt x="15303" y="3326"/>
                  <a:pt x="14769" y="3084"/>
                  <a:pt x="14234" y="2842"/>
                </a:cubicBezTo>
                <a:cubicBezTo>
                  <a:pt x="10037" y="1392"/>
                  <a:pt x="5075" y="4132"/>
                  <a:pt x="3244" y="7840"/>
                </a:cubicBezTo>
                <a:cubicBezTo>
                  <a:pt x="2328" y="9774"/>
                  <a:pt x="2022" y="11708"/>
                  <a:pt x="2099" y="13804"/>
                </a:cubicBezTo>
                <a:cubicBezTo>
                  <a:pt x="2099" y="13965"/>
                  <a:pt x="2175" y="14207"/>
                  <a:pt x="2099" y="14368"/>
                </a:cubicBezTo>
                <a:cubicBezTo>
                  <a:pt x="2022" y="14610"/>
                  <a:pt x="1946" y="14851"/>
                  <a:pt x="1717" y="14932"/>
                </a:cubicBezTo>
                <a:cubicBezTo>
                  <a:pt x="1641" y="15013"/>
                  <a:pt x="1335" y="14851"/>
                  <a:pt x="1259" y="14771"/>
                </a:cubicBezTo>
                <a:cubicBezTo>
                  <a:pt x="649" y="13884"/>
                  <a:pt x="114" y="12998"/>
                  <a:pt x="38" y="11869"/>
                </a:cubicBezTo>
                <a:cubicBezTo>
                  <a:pt x="-191" y="9371"/>
                  <a:pt x="649" y="7195"/>
                  <a:pt x="2022" y="5260"/>
                </a:cubicBezTo>
                <a:cubicBezTo>
                  <a:pt x="2251" y="4938"/>
                  <a:pt x="2633" y="4616"/>
                  <a:pt x="2786" y="4213"/>
                </a:cubicBezTo>
                <a:cubicBezTo>
                  <a:pt x="3625" y="2601"/>
                  <a:pt x="5075" y="1795"/>
                  <a:pt x="6602" y="1069"/>
                </a:cubicBezTo>
                <a:cubicBezTo>
                  <a:pt x="7212" y="747"/>
                  <a:pt x="7899" y="425"/>
                  <a:pt x="8586" y="263"/>
                </a:cubicBezTo>
                <a:cubicBezTo>
                  <a:pt x="9350" y="102"/>
                  <a:pt x="10189" y="-59"/>
                  <a:pt x="10952" y="22"/>
                </a:cubicBezTo>
                <a:cubicBezTo>
                  <a:pt x="12097" y="102"/>
                  <a:pt x="13166" y="344"/>
                  <a:pt x="14234" y="666"/>
                </a:cubicBezTo>
                <a:cubicBezTo>
                  <a:pt x="15303" y="989"/>
                  <a:pt x="16295" y="1553"/>
                  <a:pt x="17135" y="2440"/>
                </a:cubicBezTo>
                <a:cubicBezTo>
                  <a:pt x="17516" y="2842"/>
                  <a:pt x="17974" y="3165"/>
                  <a:pt x="18432" y="3568"/>
                </a:cubicBezTo>
                <a:cubicBezTo>
                  <a:pt x="19730" y="4857"/>
                  <a:pt x="20951" y="6228"/>
                  <a:pt x="21333" y="8162"/>
                </a:cubicBezTo>
                <a:cubicBezTo>
                  <a:pt x="21333" y="9048"/>
                  <a:pt x="21333" y="10016"/>
                  <a:pt x="21409" y="10983"/>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269" name="Freeform 268">
            <a:extLst>
              <a:ext uri="{FF2B5EF4-FFF2-40B4-BE49-F238E27FC236}">
                <a16:creationId xmlns:a16="http://schemas.microsoft.com/office/drawing/2014/main" id="{A85E4C60-285A-1842-AC31-5271E617E357}"/>
              </a:ext>
            </a:extLst>
          </p:cNvPr>
          <p:cNvSpPr/>
          <p:nvPr/>
        </p:nvSpPr>
        <p:spPr>
          <a:xfrm>
            <a:off x="9193609" y="6486371"/>
            <a:ext cx="433707" cy="371631"/>
          </a:xfrm>
          <a:custGeom>
            <a:avLst/>
            <a:gdLst>
              <a:gd name="connsiteX0" fmla="*/ 176711 w 433706"/>
              <a:gd name="connsiteY0" fmla="*/ 57406 h 371631"/>
              <a:gd name="connsiteX1" fmla="*/ 133076 w 433706"/>
              <a:gd name="connsiteY1" fmla="*/ 65886 h 371631"/>
              <a:gd name="connsiteX2" fmla="*/ 79758 w 433706"/>
              <a:gd name="connsiteY2" fmla="*/ 118000 h 371631"/>
              <a:gd name="connsiteX3" fmla="*/ 60351 w 433706"/>
              <a:gd name="connsiteY3" fmla="*/ 274363 h 371631"/>
              <a:gd name="connsiteX4" fmla="*/ 67623 w 433706"/>
              <a:gd name="connsiteY4" fmla="*/ 292537 h 371631"/>
              <a:gd name="connsiteX5" fmla="*/ 135507 w 433706"/>
              <a:gd name="connsiteY5" fmla="*/ 351937 h 371631"/>
              <a:gd name="connsiteX6" fmla="*/ 221562 w 433706"/>
              <a:gd name="connsiteY6" fmla="*/ 367702 h 371631"/>
              <a:gd name="connsiteX7" fmla="*/ 296718 w 433706"/>
              <a:gd name="connsiteY7" fmla="*/ 359202 h 371631"/>
              <a:gd name="connsiteX8" fmla="*/ 318536 w 433706"/>
              <a:gd name="connsiteY8" fmla="*/ 348294 h 371631"/>
              <a:gd name="connsiteX9" fmla="*/ 364602 w 433706"/>
              <a:gd name="connsiteY9" fmla="*/ 287700 h 371631"/>
              <a:gd name="connsiteX10" fmla="*/ 370659 w 433706"/>
              <a:gd name="connsiteY10" fmla="*/ 275577 h 371631"/>
              <a:gd name="connsiteX11" fmla="*/ 382773 w 433706"/>
              <a:gd name="connsiteY11" fmla="*/ 222248 h 371631"/>
              <a:gd name="connsiteX12" fmla="*/ 365797 w 433706"/>
              <a:gd name="connsiteY12" fmla="*/ 206483 h 371631"/>
              <a:gd name="connsiteX13" fmla="*/ 348841 w 433706"/>
              <a:gd name="connsiteY13" fmla="*/ 210126 h 371631"/>
              <a:gd name="connsiteX14" fmla="*/ 240969 w 433706"/>
              <a:gd name="connsiteY14" fmla="*/ 224677 h 371631"/>
              <a:gd name="connsiteX15" fmla="*/ 200960 w 433706"/>
              <a:gd name="connsiteY15" fmla="*/ 191932 h 371631"/>
              <a:gd name="connsiteX16" fmla="*/ 197334 w 433706"/>
              <a:gd name="connsiteY16" fmla="*/ 170115 h 371631"/>
              <a:gd name="connsiteX17" fmla="*/ 192472 w 433706"/>
              <a:gd name="connsiteY17" fmla="*/ 103449 h 371631"/>
              <a:gd name="connsiteX18" fmla="*/ 188846 w 433706"/>
              <a:gd name="connsiteY18" fmla="*/ 68315 h 371631"/>
              <a:gd name="connsiteX19" fmla="*/ 176711 w 433706"/>
              <a:gd name="connsiteY19" fmla="*/ 57406 h 371631"/>
              <a:gd name="connsiteX20" fmla="*/ 194903 w 433706"/>
              <a:gd name="connsiteY20" fmla="*/ 1649 h 371631"/>
              <a:gd name="connsiteX21" fmla="*/ 223993 w 433706"/>
              <a:gd name="connsiteY21" fmla="*/ 21038 h 371631"/>
              <a:gd name="connsiteX22" fmla="*/ 238538 w 433706"/>
              <a:gd name="connsiteY22" fmla="*/ 70724 h 371631"/>
              <a:gd name="connsiteX23" fmla="*/ 233696 w 433706"/>
              <a:gd name="connsiteY23" fmla="*/ 99826 h 371631"/>
              <a:gd name="connsiteX24" fmla="*/ 240969 w 433706"/>
              <a:gd name="connsiteY24" fmla="*/ 155583 h 371631"/>
              <a:gd name="connsiteX25" fmla="*/ 257924 w 433706"/>
              <a:gd name="connsiteY25" fmla="*/ 167706 h 371631"/>
              <a:gd name="connsiteX26" fmla="*/ 284604 w 433706"/>
              <a:gd name="connsiteY26" fmla="*/ 166492 h 371631"/>
              <a:gd name="connsiteX27" fmla="*/ 343979 w 433706"/>
              <a:gd name="connsiteY27" fmla="*/ 155583 h 371631"/>
              <a:gd name="connsiteX28" fmla="*/ 433680 w 433706"/>
              <a:gd name="connsiteY28" fmla="*/ 229514 h 371631"/>
              <a:gd name="connsiteX29" fmla="*/ 416704 w 433706"/>
              <a:gd name="connsiteY29" fmla="*/ 304660 h 371631"/>
              <a:gd name="connsiteX30" fmla="*/ 386419 w 433706"/>
              <a:gd name="connsiteY30" fmla="*/ 353151 h 371631"/>
              <a:gd name="connsiteX31" fmla="*/ 379147 w 433706"/>
              <a:gd name="connsiteY31" fmla="*/ 364059 h 371631"/>
              <a:gd name="connsiteX32" fmla="*/ 374099 w 433706"/>
              <a:gd name="connsiteY32" fmla="*/ 371631 h 371631"/>
              <a:gd name="connsiteX33" fmla="*/ 82993 w 433706"/>
              <a:gd name="connsiteY33" fmla="*/ 371631 h 371631"/>
              <a:gd name="connsiteX34" fmla="*/ 79753 w 433706"/>
              <a:gd name="connsiteY34" fmla="*/ 369964 h 371631"/>
              <a:gd name="connsiteX35" fmla="*/ 38533 w 433706"/>
              <a:gd name="connsiteY35" fmla="*/ 327691 h 371631"/>
              <a:gd name="connsiteX36" fmla="*/ 26419 w 433706"/>
              <a:gd name="connsiteY36" fmla="*/ 310731 h 371631"/>
              <a:gd name="connsiteX37" fmla="*/ 2171 w 433706"/>
              <a:gd name="connsiteY37" fmla="*/ 251331 h 371631"/>
              <a:gd name="connsiteX38" fmla="*/ 17931 w 433706"/>
              <a:gd name="connsiteY38" fmla="*/ 118000 h 371631"/>
              <a:gd name="connsiteX39" fmla="*/ 108848 w 433706"/>
              <a:gd name="connsiteY39" fmla="*/ 17395 h 371631"/>
              <a:gd name="connsiteX40" fmla="*/ 194903 w 433706"/>
              <a:gd name="connsiteY40" fmla="*/ 1649 h 3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3706" h="371631">
                <a:moveTo>
                  <a:pt x="176711" y="57406"/>
                </a:moveTo>
                <a:cubicBezTo>
                  <a:pt x="162166" y="58601"/>
                  <a:pt x="146406" y="58601"/>
                  <a:pt x="133076" y="65886"/>
                </a:cubicBezTo>
                <a:cubicBezTo>
                  <a:pt x="110043" y="78009"/>
                  <a:pt x="91872" y="96183"/>
                  <a:pt x="79758" y="118000"/>
                </a:cubicBezTo>
                <a:cubicBezTo>
                  <a:pt x="54294" y="167706"/>
                  <a:pt x="49452" y="219820"/>
                  <a:pt x="60351" y="274363"/>
                </a:cubicBezTo>
                <a:cubicBezTo>
                  <a:pt x="61566" y="280434"/>
                  <a:pt x="63997" y="287700"/>
                  <a:pt x="67623" y="292537"/>
                </a:cubicBezTo>
                <a:cubicBezTo>
                  <a:pt x="85815" y="317997"/>
                  <a:pt x="106417" y="339814"/>
                  <a:pt x="135507" y="351937"/>
                </a:cubicBezTo>
                <a:cubicBezTo>
                  <a:pt x="160971" y="361631"/>
                  <a:pt x="188846" y="365274"/>
                  <a:pt x="221562" y="367702"/>
                </a:cubicBezTo>
                <a:cubicBezTo>
                  <a:pt x="243379" y="366488"/>
                  <a:pt x="270059" y="366488"/>
                  <a:pt x="296718" y="359202"/>
                </a:cubicBezTo>
                <a:cubicBezTo>
                  <a:pt x="303990" y="356794"/>
                  <a:pt x="312478" y="353151"/>
                  <a:pt x="318536" y="348294"/>
                </a:cubicBezTo>
                <a:cubicBezTo>
                  <a:pt x="337922" y="331334"/>
                  <a:pt x="358524" y="314354"/>
                  <a:pt x="364602" y="287700"/>
                </a:cubicBezTo>
                <a:cubicBezTo>
                  <a:pt x="365797" y="284057"/>
                  <a:pt x="368228" y="279220"/>
                  <a:pt x="370659" y="275577"/>
                </a:cubicBezTo>
                <a:cubicBezTo>
                  <a:pt x="382773" y="259811"/>
                  <a:pt x="381557" y="240423"/>
                  <a:pt x="382773" y="222248"/>
                </a:cubicBezTo>
                <a:cubicBezTo>
                  <a:pt x="383988" y="211340"/>
                  <a:pt x="376716" y="205269"/>
                  <a:pt x="365797" y="206483"/>
                </a:cubicBezTo>
                <a:cubicBezTo>
                  <a:pt x="359740" y="206483"/>
                  <a:pt x="353683" y="208911"/>
                  <a:pt x="348841" y="210126"/>
                </a:cubicBezTo>
                <a:cubicBezTo>
                  <a:pt x="313694" y="219820"/>
                  <a:pt x="277331" y="223463"/>
                  <a:pt x="240969" y="224677"/>
                </a:cubicBezTo>
                <a:cubicBezTo>
                  <a:pt x="222777" y="224677"/>
                  <a:pt x="204586" y="212554"/>
                  <a:pt x="200960" y="191932"/>
                </a:cubicBezTo>
                <a:cubicBezTo>
                  <a:pt x="199744" y="184666"/>
                  <a:pt x="197334" y="177400"/>
                  <a:pt x="197334" y="170115"/>
                </a:cubicBezTo>
                <a:cubicBezTo>
                  <a:pt x="194903" y="148298"/>
                  <a:pt x="193687" y="125266"/>
                  <a:pt x="192472" y="103449"/>
                </a:cubicBezTo>
                <a:cubicBezTo>
                  <a:pt x="191256" y="91346"/>
                  <a:pt x="190041" y="79223"/>
                  <a:pt x="188846" y="68315"/>
                </a:cubicBezTo>
                <a:cubicBezTo>
                  <a:pt x="187630" y="62244"/>
                  <a:pt x="183984" y="57406"/>
                  <a:pt x="176711" y="57406"/>
                </a:cubicBezTo>
                <a:close/>
                <a:moveTo>
                  <a:pt x="194903" y="1649"/>
                </a:moveTo>
                <a:cubicBezTo>
                  <a:pt x="207017" y="4058"/>
                  <a:pt x="216720" y="8915"/>
                  <a:pt x="223993" y="21038"/>
                </a:cubicBezTo>
                <a:cubicBezTo>
                  <a:pt x="231265" y="37998"/>
                  <a:pt x="242164" y="52549"/>
                  <a:pt x="238538" y="70724"/>
                </a:cubicBezTo>
                <a:cubicBezTo>
                  <a:pt x="237322" y="80418"/>
                  <a:pt x="237322" y="90132"/>
                  <a:pt x="233696" y="99826"/>
                </a:cubicBezTo>
                <a:cubicBezTo>
                  <a:pt x="227619" y="120429"/>
                  <a:pt x="234891" y="137389"/>
                  <a:pt x="240969" y="155583"/>
                </a:cubicBezTo>
                <a:cubicBezTo>
                  <a:pt x="243379" y="164063"/>
                  <a:pt x="249436" y="167706"/>
                  <a:pt x="257924" y="167706"/>
                </a:cubicBezTo>
                <a:cubicBezTo>
                  <a:pt x="266412" y="167706"/>
                  <a:pt x="276116" y="168920"/>
                  <a:pt x="284604" y="166492"/>
                </a:cubicBezTo>
                <a:cubicBezTo>
                  <a:pt x="303990" y="164063"/>
                  <a:pt x="324593" y="160420"/>
                  <a:pt x="343979" y="155583"/>
                </a:cubicBezTo>
                <a:cubicBezTo>
                  <a:pt x="393692" y="142246"/>
                  <a:pt x="434896" y="188309"/>
                  <a:pt x="433680" y="229514"/>
                </a:cubicBezTo>
                <a:cubicBezTo>
                  <a:pt x="432465" y="256188"/>
                  <a:pt x="427623" y="280434"/>
                  <a:pt x="416704" y="304660"/>
                </a:cubicBezTo>
                <a:cubicBezTo>
                  <a:pt x="408237" y="322854"/>
                  <a:pt x="400964" y="339814"/>
                  <a:pt x="386419" y="353151"/>
                </a:cubicBezTo>
                <a:cubicBezTo>
                  <a:pt x="382773" y="355579"/>
                  <a:pt x="381557" y="360417"/>
                  <a:pt x="379147" y="364059"/>
                </a:cubicBezTo>
                <a:lnTo>
                  <a:pt x="374099" y="371631"/>
                </a:lnTo>
                <a:lnTo>
                  <a:pt x="82993" y="371631"/>
                </a:lnTo>
                <a:lnTo>
                  <a:pt x="79753" y="369964"/>
                </a:lnTo>
                <a:cubicBezTo>
                  <a:pt x="63688" y="358904"/>
                  <a:pt x="49442" y="345268"/>
                  <a:pt x="38533" y="327691"/>
                </a:cubicBezTo>
                <a:cubicBezTo>
                  <a:pt x="34907" y="321639"/>
                  <a:pt x="31261" y="316783"/>
                  <a:pt x="26419" y="310731"/>
                </a:cubicBezTo>
                <a:cubicBezTo>
                  <a:pt x="10659" y="293751"/>
                  <a:pt x="4602" y="273148"/>
                  <a:pt x="2171" y="251331"/>
                </a:cubicBezTo>
                <a:cubicBezTo>
                  <a:pt x="-2671" y="205269"/>
                  <a:pt x="-240" y="160420"/>
                  <a:pt x="17931" y="118000"/>
                </a:cubicBezTo>
                <a:cubicBezTo>
                  <a:pt x="36123" y="74366"/>
                  <a:pt x="65213" y="39212"/>
                  <a:pt x="108848" y="17395"/>
                </a:cubicBezTo>
                <a:cubicBezTo>
                  <a:pt x="135507" y="2844"/>
                  <a:pt x="164597" y="-3208"/>
                  <a:pt x="194903" y="1649"/>
                </a:cubicBezTo>
                <a:close/>
              </a:path>
            </a:pathLst>
          </a:custGeom>
          <a:solidFill>
            <a:schemeClr val="bg1"/>
          </a:solidFill>
          <a:ln w="12700">
            <a:miter lim="400000"/>
          </a:ln>
        </p:spPr>
        <p:txBody>
          <a:bodyPr wrap="square" lIns="38100" tIns="38100" rIns="38100" bIns="38100" anchor="ctr">
            <a:noAutofit/>
          </a:bodyPr>
          <a:lstStyle/>
          <a:p>
            <a:pPr>
              <a:defRPr sz="3000">
                <a:solidFill>
                  <a:srgbClr val="FFFFFF"/>
                </a:solidFill>
              </a:defRPr>
            </a:pPr>
            <a:endParaRPr sz="3000"/>
          </a:p>
        </p:txBody>
      </p:sp>
      <p:sp>
        <p:nvSpPr>
          <p:cNvPr id="127" name="Shape">
            <a:extLst>
              <a:ext uri="{FF2B5EF4-FFF2-40B4-BE49-F238E27FC236}">
                <a16:creationId xmlns:a16="http://schemas.microsoft.com/office/drawing/2014/main" id="{20792A76-4EA0-464C-9F81-27040F5805FC}"/>
              </a:ext>
            </a:extLst>
          </p:cNvPr>
          <p:cNvSpPr/>
          <p:nvPr/>
        </p:nvSpPr>
        <p:spPr>
          <a:xfrm>
            <a:off x="9460279" y="6401525"/>
            <a:ext cx="232348" cy="193067"/>
          </a:xfrm>
          <a:custGeom>
            <a:avLst/>
            <a:gdLst/>
            <a:ahLst/>
            <a:cxnLst>
              <a:cxn ang="0">
                <a:pos x="wd2" y="hd2"/>
              </a:cxn>
              <a:cxn ang="5400000">
                <a:pos x="wd2" y="hd2"/>
              </a:cxn>
              <a:cxn ang="10800000">
                <a:pos x="wd2" y="hd2"/>
              </a:cxn>
              <a:cxn ang="16200000">
                <a:pos x="wd2" y="hd2"/>
              </a:cxn>
            </a:cxnLst>
            <a:rect l="0" t="0" r="r" b="b"/>
            <a:pathLst>
              <a:path w="20911" h="20725" extrusionOk="0">
                <a:moveTo>
                  <a:pt x="13776" y="20268"/>
                </a:moveTo>
                <a:cubicBezTo>
                  <a:pt x="11703" y="20398"/>
                  <a:pt x="9521" y="20398"/>
                  <a:pt x="7339" y="20659"/>
                </a:cubicBezTo>
                <a:cubicBezTo>
                  <a:pt x="4285" y="21049"/>
                  <a:pt x="2430" y="19748"/>
                  <a:pt x="1776" y="16104"/>
                </a:cubicBezTo>
                <a:cubicBezTo>
                  <a:pt x="1448" y="14153"/>
                  <a:pt x="1230" y="12201"/>
                  <a:pt x="903" y="10249"/>
                </a:cubicBezTo>
                <a:cubicBezTo>
                  <a:pt x="685" y="8948"/>
                  <a:pt x="357" y="7777"/>
                  <a:pt x="139" y="6606"/>
                </a:cubicBezTo>
                <a:cubicBezTo>
                  <a:pt x="-188" y="5044"/>
                  <a:pt x="30" y="3743"/>
                  <a:pt x="1121" y="2572"/>
                </a:cubicBezTo>
                <a:cubicBezTo>
                  <a:pt x="3630" y="-291"/>
                  <a:pt x="6467" y="-551"/>
                  <a:pt x="9521" y="750"/>
                </a:cubicBezTo>
                <a:cubicBezTo>
                  <a:pt x="11267" y="1531"/>
                  <a:pt x="13012" y="2442"/>
                  <a:pt x="14648" y="3613"/>
                </a:cubicBezTo>
                <a:cubicBezTo>
                  <a:pt x="15739" y="4394"/>
                  <a:pt x="16830" y="5565"/>
                  <a:pt x="17485" y="6866"/>
                </a:cubicBezTo>
                <a:cubicBezTo>
                  <a:pt x="18576" y="8818"/>
                  <a:pt x="19557" y="10900"/>
                  <a:pt x="20430" y="13112"/>
                </a:cubicBezTo>
                <a:cubicBezTo>
                  <a:pt x="21412" y="15584"/>
                  <a:pt x="20867" y="17406"/>
                  <a:pt x="19012" y="18837"/>
                </a:cubicBezTo>
                <a:cubicBezTo>
                  <a:pt x="17376" y="20008"/>
                  <a:pt x="15739" y="20789"/>
                  <a:pt x="13776" y="20268"/>
                </a:cubicBezTo>
                <a:close/>
                <a:moveTo>
                  <a:pt x="5485" y="9859"/>
                </a:moveTo>
                <a:cubicBezTo>
                  <a:pt x="5594" y="10509"/>
                  <a:pt x="5703" y="11810"/>
                  <a:pt x="5921" y="13112"/>
                </a:cubicBezTo>
                <a:cubicBezTo>
                  <a:pt x="6248" y="14803"/>
                  <a:pt x="6685" y="15194"/>
                  <a:pt x="8212" y="15063"/>
                </a:cubicBezTo>
                <a:cubicBezTo>
                  <a:pt x="9412" y="14933"/>
                  <a:pt x="10612" y="14803"/>
                  <a:pt x="11812" y="14673"/>
                </a:cubicBezTo>
                <a:cubicBezTo>
                  <a:pt x="12248" y="14673"/>
                  <a:pt x="12794" y="14543"/>
                  <a:pt x="13230" y="14413"/>
                </a:cubicBezTo>
                <a:cubicBezTo>
                  <a:pt x="14975" y="13892"/>
                  <a:pt x="15303" y="12982"/>
                  <a:pt x="14430" y="11160"/>
                </a:cubicBezTo>
                <a:cubicBezTo>
                  <a:pt x="14212" y="10639"/>
                  <a:pt x="13885" y="10249"/>
                  <a:pt x="13557" y="9859"/>
                </a:cubicBezTo>
                <a:cubicBezTo>
                  <a:pt x="12466" y="8818"/>
                  <a:pt x="11376" y="7777"/>
                  <a:pt x="10176" y="6866"/>
                </a:cubicBezTo>
                <a:cubicBezTo>
                  <a:pt x="9739" y="6475"/>
                  <a:pt x="9194" y="6345"/>
                  <a:pt x="8648" y="6215"/>
                </a:cubicBezTo>
                <a:cubicBezTo>
                  <a:pt x="6467" y="5695"/>
                  <a:pt x="5485" y="6736"/>
                  <a:pt x="5485" y="9859"/>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grpSp>
        <p:nvGrpSpPr>
          <p:cNvPr id="128" name="Group 127">
            <a:extLst>
              <a:ext uri="{FF2B5EF4-FFF2-40B4-BE49-F238E27FC236}">
                <a16:creationId xmlns:a16="http://schemas.microsoft.com/office/drawing/2014/main" id="{F07A9E03-2606-1C43-BE0D-2EA43B25F808}"/>
              </a:ext>
            </a:extLst>
          </p:cNvPr>
          <p:cNvGrpSpPr/>
          <p:nvPr userDrawn="1"/>
        </p:nvGrpSpPr>
        <p:grpSpPr>
          <a:xfrm>
            <a:off x="9815365" y="645162"/>
            <a:ext cx="1134807" cy="371513"/>
            <a:chOff x="7772399" y="1879599"/>
            <a:chExt cx="1188997" cy="389254"/>
          </a:xfrm>
          <a:solidFill>
            <a:schemeClr val="accent1"/>
          </a:solidFill>
        </p:grpSpPr>
        <p:sp>
          <p:nvSpPr>
            <p:cNvPr id="129" name="Shape">
              <a:extLst>
                <a:ext uri="{FF2B5EF4-FFF2-40B4-BE49-F238E27FC236}">
                  <a16:creationId xmlns:a16="http://schemas.microsoft.com/office/drawing/2014/main" id="{CC9E66FD-5C51-4A4E-BEBF-B62A9DB2346F}"/>
                </a:ext>
              </a:extLst>
            </p:cNvPr>
            <p:cNvSpPr/>
            <p:nvPr/>
          </p:nvSpPr>
          <p:spPr>
            <a:xfrm>
              <a:off x="8267700" y="2006600"/>
              <a:ext cx="337281" cy="232973"/>
            </a:xfrm>
            <a:custGeom>
              <a:avLst/>
              <a:gdLst/>
              <a:ahLst/>
              <a:cxnLst>
                <a:cxn ang="0">
                  <a:pos x="wd2" y="hd2"/>
                </a:cxn>
                <a:cxn ang="5400000">
                  <a:pos x="wd2" y="hd2"/>
                </a:cxn>
                <a:cxn ang="10800000">
                  <a:pos x="wd2" y="hd2"/>
                </a:cxn>
                <a:cxn ang="16200000">
                  <a:pos x="wd2" y="hd2"/>
                </a:cxn>
              </a:cxnLst>
              <a:rect l="0" t="0" r="r" b="b"/>
              <a:pathLst>
                <a:path w="21325" h="20855" extrusionOk="0">
                  <a:moveTo>
                    <a:pt x="211" y="7505"/>
                  </a:moveTo>
                  <a:cubicBezTo>
                    <a:pt x="211" y="6368"/>
                    <a:pt x="131" y="4549"/>
                    <a:pt x="51" y="2730"/>
                  </a:cubicBezTo>
                  <a:cubicBezTo>
                    <a:pt x="51" y="1821"/>
                    <a:pt x="-190" y="798"/>
                    <a:pt x="372" y="229"/>
                  </a:cubicBezTo>
                  <a:cubicBezTo>
                    <a:pt x="1095" y="-453"/>
                    <a:pt x="1657" y="570"/>
                    <a:pt x="2299" y="911"/>
                  </a:cubicBezTo>
                  <a:cubicBezTo>
                    <a:pt x="2540" y="1025"/>
                    <a:pt x="2701" y="1252"/>
                    <a:pt x="2861" y="1593"/>
                  </a:cubicBezTo>
                  <a:cubicBezTo>
                    <a:pt x="3263" y="2162"/>
                    <a:pt x="3745" y="2162"/>
                    <a:pt x="4226" y="1821"/>
                  </a:cubicBezTo>
                  <a:cubicBezTo>
                    <a:pt x="6234" y="456"/>
                    <a:pt x="8081" y="1252"/>
                    <a:pt x="9687" y="3185"/>
                  </a:cubicBezTo>
                  <a:cubicBezTo>
                    <a:pt x="9767" y="3299"/>
                    <a:pt x="9847" y="3412"/>
                    <a:pt x="9927" y="3412"/>
                  </a:cubicBezTo>
                  <a:cubicBezTo>
                    <a:pt x="11132" y="5004"/>
                    <a:pt x="11132" y="5004"/>
                    <a:pt x="12417" y="3526"/>
                  </a:cubicBezTo>
                  <a:cubicBezTo>
                    <a:pt x="14504" y="911"/>
                    <a:pt x="17716" y="1366"/>
                    <a:pt x="19242" y="3412"/>
                  </a:cubicBezTo>
                  <a:cubicBezTo>
                    <a:pt x="19643" y="3981"/>
                    <a:pt x="20045" y="4663"/>
                    <a:pt x="20206" y="5459"/>
                  </a:cubicBezTo>
                  <a:cubicBezTo>
                    <a:pt x="20768" y="7619"/>
                    <a:pt x="21089" y="9779"/>
                    <a:pt x="20848" y="12166"/>
                  </a:cubicBezTo>
                  <a:cubicBezTo>
                    <a:pt x="20687" y="13758"/>
                    <a:pt x="21009" y="15463"/>
                    <a:pt x="21249" y="17054"/>
                  </a:cubicBezTo>
                  <a:cubicBezTo>
                    <a:pt x="21410" y="18191"/>
                    <a:pt x="21330" y="19101"/>
                    <a:pt x="20848" y="20010"/>
                  </a:cubicBezTo>
                  <a:cubicBezTo>
                    <a:pt x="20286" y="21033"/>
                    <a:pt x="19643" y="21147"/>
                    <a:pt x="18921" y="20238"/>
                  </a:cubicBezTo>
                  <a:cubicBezTo>
                    <a:pt x="18278" y="19442"/>
                    <a:pt x="18038" y="18419"/>
                    <a:pt x="18038" y="17282"/>
                  </a:cubicBezTo>
                  <a:cubicBezTo>
                    <a:pt x="18038" y="15235"/>
                    <a:pt x="18038" y="13075"/>
                    <a:pt x="18038" y="11029"/>
                  </a:cubicBezTo>
                  <a:cubicBezTo>
                    <a:pt x="18038" y="10120"/>
                    <a:pt x="17957" y="9210"/>
                    <a:pt x="17797" y="8301"/>
                  </a:cubicBezTo>
                  <a:cubicBezTo>
                    <a:pt x="17636" y="7391"/>
                    <a:pt x="17235" y="6936"/>
                    <a:pt x="16512" y="6823"/>
                  </a:cubicBezTo>
                  <a:cubicBezTo>
                    <a:pt x="15147" y="6595"/>
                    <a:pt x="14424" y="7164"/>
                    <a:pt x="13701" y="8869"/>
                  </a:cubicBezTo>
                  <a:cubicBezTo>
                    <a:pt x="13380" y="9779"/>
                    <a:pt x="12979" y="10688"/>
                    <a:pt x="12658" y="11598"/>
                  </a:cubicBezTo>
                  <a:cubicBezTo>
                    <a:pt x="12497" y="12166"/>
                    <a:pt x="12417" y="12962"/>
                    <a:pt x="12336" y="13644"/>
                  </a:cubicBezTo>
                  <a:cubicBezTo>
                    <a:pt x="12256" y="15122"/>
                    <a:pt x="12336" y="16600"/>
                    <a:pt x="12336" y="18078"/>
                  </a:cubicBezTo>
                  <a:cubicBezTo>
                    <a:pt x="12336" y="18646"/>
                    <a:pt x="12256" y="19328"/>
                    <a:pt x="12096" y="19896"/>
                  </a:cubicBezTo>
                  <a:cubicBezTo>
                    <a:pt x="11774" y="20920"/>
                    <a:pt x="10971" y="21147"/>
                    <a:pt x="10409" y="20351"/>
                  </a:cubicBezTo>
                  <a:cubicBezTo>
                    <a:pt x="9687" y="19328"/>
                    <a:pt x="9205" y="18191"/>
                    <a:pt x="9205" y="16600"/>
                  </a:cubicBezTo>
                  <a:cubicBezTo>
                    <a:pt x="9285" y="14667"/>
                    <a:pt x="9205" y="12848"/>
                    <a:pt x="9205" y="10915"/>
                  </a:cubicBezTo>
                  <a:cubicBezTo>
                    <a:pt x="9205" y="10688"/>
                    <a:pt x="9205" y="10461"/>
                    <a:pt x="9205" y="10233"/>
                  </a:cubicBezTo>
                  <a:cubicBezTo>
                    <a:pt x="8803" y="6141"/>
                    <a:pt x="7117" y="6141"/>
                    <a:pt x="5190" y="7505"/>
                  </a:cubicBezTo>
                  <a:cubicBezTo>
                    <a:pt x="4788" y="7732"/>
                    <a:pt x="4548" y="8528"/>
                    <a:pt x="4307" y="9096"/>
                  </a:cubicBezTo>
                  <a:cubicBezTo>
                    <a:pt x="3986" y="9779"/>
                    <a:pt x="3825" y="10688"/>
                    <a:pt x="3504" y="11370"/>
                  </a:cubicBezTo>
                  <a:cubicBezTo>
                    <a:pt x="2861" y="12621"/>
                    <a:pt x="2861" y="13758"/>
                    <a:pt x="3102" y="15122"/>
                  </a:cubicBezTo>
                  <a:cubicBezTo>
                    <a:pt x="3183" y="15690"/>
                    <a:pt x="3343" y="16145"/>
                    <a:pt x="3504" y="16713"/>
                  </a:cubicBezTo>
                  <a:cubicBezTo>
                    <a:pt x="3745" y="17850"/>
                    <a:pt x="3584" y="18987"/>
                    <a:pt x="3183" y="19896"/>
                  </a:cubicBezTo>
                  <a:cubicBezTo>
                    <a:pt x="2861" y="20692"/>
                    <a:pt x="2299" y="20806"/>
                    <a:pt x="1817" y="20238"/>
                  </a:cubicBezTo>
                  <a:cubicBezTo>
                    <a:pt x="1496" y="19896"/>
                    <a:pt x="1095" y="19442"/>
                    <a:pt x="934" y="18873"/>
                  </a:cubicBezTo>
                  <a:cubicBezTo>
                    <a:pt x="613" y="17964"/>
                    <a:pt x="372" y="17054"/>
                    <a:pt x="292" y="16145"/>
                  </a:cubicBezTo>
                  <a:cubicBezTo>
                    <a:pt x="292" y="13530"/>
                    <a:pt x="-110" y="10915"/>
                    <a:pt x="211" y="7505"/>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sp>
          <p:nvSpPr>
            <p:cNvPr id="130" name="Shape">
              <a:extLst>
                <a:ext uri="{FF2B5EF4-FFF2-40B4-BE49-F238E27FC236}">
                  <a16:creationId xmlns:a16="http://schemas.microsoft.com/office/drawing/2014/main" id="{FDC0CC5E-F79A-A74C-AB2D-9369DFCD45B5}"/>
                </a:ext>
              </a:extLst>
            </p:cNvPr>
            <p:cNvSpPr/>
            <p:nvPr/>
          </p:nvSpPr>
          <p:spPr>
            <a:xfrm>
              <a:off x="7772399" y="1879599"/>
              <a:ext cx="241226" cy="366715"/>
            </a:xfrm>
            <a:custGeom>
              <a:avLst/>
              <a:gdLst/>
              <a:ahLst/>
              <a:cxnLst>
                <a:cxn ang="0">
                  <a:pos x="wd2" y="hd2"/>
                </a:cxn>
                <a:cxn ang="5400000">
                  <a:pos x="wd2" y="hd2"/>
                </a:cxn>
                <a:cxn ang="10800000">
                  <a:pos x="wd2" y="hd2"/>
                </a:cxn>
                <a:cxn ang="16200000">
                  <a:pos x="wd2" y="hd2"/>
                </a:cxn>
              </a:cxnLst>
              <a:rect l="0" t="0" r="r" b="b"/>
              <a:pathLst>
                <a:path w="21148" h="21287" extrusionOk="0">
                  <a:moveTo>
                    <a:pt x="6284" y="744"/>
                  </a:moveTo>
                  <a:cubicBezTo>
                    <a:pt x="8957" y="818"/>
                    <a:pt x="11183" y="670"/>
                    <a:pt x="13410" y="302"/>
                  </a:cubicBezTo>
                  <a:cubicBezTo>
                    <a:pt x="14412" y="154"/>
                    <a:pt x="15526" y="80"/>
                    <a:pt x="16639" y="7"/>
                  </a:cubicBezTo>
                  <a:cubicBezTo>
                    <a:pt x="18087" y="-67"/>
                    <a:pt x="19311" y="449"/>
                    <a:pt x="20313" y="1113"/>
                  </a:cubicBezTo>
                  <a:cubicBezTo>
                    <a:pt x="21427" y="1850"/>
                    <a:pt x="21093" y="2808"/>
                    <a:pt x="19645" y="3177"/>
                  </a:cubicBezTo>
                  <a:cubicBezTo>
                    <a:pt x="19311" y="3250"/>
                    <a:pt x="18977" y="3324"/>
                    <a:pt x="18643" y="3324"/>
                  </a:cubicBezTo>
                  <a:cubicBezTo>
                    <a:pt x="16305" y="3472"/>
                    <a:pt x="13856" y="3693"/>
                    <a:pt x="11517" y="3840"/>
                  </a:cubicBezTo>
                  <a:cubicBezTo>
                    <a:pt x="10181" y="3914"/>
                    <a:pt x="8957" y="3988"/>
                    <a:pt x="7621" y="4061"/>
                  </a:cubicBezTo>
                  <a:cubicBezTo>
                    <a:pt x="6953" y="4135"/>
                    <a:pt x="6284" y="4135"/>
                    <a:pt x="5616" y="4209"/>
                  </a:cubicBezTo>
                  <a:cubicBezTo>
                    <a:pt x="4837" y="4356"/>
                    <a:pt x="4280" y="4651"/>
                    <a:pt x="4280" y="5241"/>
                  </a:cubicBezTo>
                  <a:cubicBezTo>
                    <a:pt x="4280" y="6715"/>
                    <a:pt x="4392" y="8190"/>
                    <a:pt x="4503" y="9738"/>
                  </a:cubicBezTo>
                  <a:cubicBezTo>
                    <a:pt x="4503" y="10033"/>
                    <a:pt x="4837" y="10254"/>
                    <a:pt x="5394" y="10180"/>
                  </a:cubicBezTo>
                  <a:cubicBezTo>
                    <a:pt x="5839" y="10180"/>
                    <a:pt x="6396" y="10106"/>
                    <a:pt x="6841" y="10106"/>
                  </a:cubicBezTo>
                  <a:cubicBezTo>
                    <a:pt x="8289" y="10106"/>
                    <a:pt x="9513" y="10475"/>
                    <a:pt x="10515" y="11138"/>
                  </a:cubicBezTo>
                  <a:cubicBezTo>
                    <a:pt x="11183" y="11507"/>
                    <a:pt x="11183" y="12023"/>
                    <a:pt x="10627" y="12465"/>
                  </a:cubicBezTo>
                  <a:cubicBezTo>
                    <a:pt x="10070" y="12981"/>
                    <a:pt x="9291" y="13203"/>
                    <a:pt x="8289" y="13276"/>
                  </a:cubicBezTo>
                  <a:cubicBezTo>
                    <a:pt x="7509" y="13350"/>
                    <a:pt x="6618" y="13276"/>
                    <a:pt x="5839" y="13350"/>
                  </a:cubicBezTo>
                  <a:cubicBezTo>
                    <a:pt x="4726" y="13424"/>
                    <a:pt x="4280" y="13719"/>
                    <a:pt x="4280" y="14530"/>
                  </a:cubicBezTo>
                  <a:cubicBezTo>
                    <a:pt x="4392" y="15267"/>
                    <a:pt x="4503" y="15930"/>
                    <a:pt x="4726" y="16667"/>
                  </a:cubicBezTo>
                  <a:cubicBezTo>
                    <a:pt x="4837" y="17110"/>
                    <a:pt x="5282" y="17257"/>
                    <a:pt x="5950" y="17257"/>
                  </a:cubicBezTo>
                  <a:cubicBezTo>
                    <a:pt x="6396" y="17257"/>
                    <a:pt x="6730" y="17184"/>
                    <a:pt x="7175" y="17184"/>
                  </a:cubicBezTo>
                  <a:cubicBezTo>
                    <a:pt x="9291" y="17184"/>
                    <a:pt x="11406" y="17257"/>
                    <a:pt x="13522" y="17257"/>
                  </a:cubicBezTo>
                  <a:cubicBezTo>
                    <a:pt x="14635" y="17257"/>
                    <a:pt x="15860" y="17257"/>
                    <a:pt x="16973" y="17257"/>
                  </a:cubicBezTo>
                  <a:cubicBezTo>
                    <a:pt x="18532" y="17184"/>
                    <a:pt x="20202" y="17773"/>
                    <a:pt x="20870" y="18658"/>
                  </a:cubicBezTo>
                  <a:cubicBezTo>
                    <a:pt x="21538" y="19543"/>
                    <a:pt x="20981" y="20427"/>
                    <a:pt x="19423" y="20501"/>
                  </a:cubicBezTo>
                  <a:cubicBezTo>
                    <a:pt x="18643" y="20575"/>
                    <a:pt x="17752" y="20501"/>
                    <a:pt x="16973" y="20501"/>
                  </a:cubicBezTo>
                  <a:cubicBezTo>
                    <a:pt x="14635" y="20427"/>
                    <a:pt x="12297" y="20353"/>
                    <a:pt x="10070" y="20353"/>
                  </a:cubicBezTo>
                  <a:cubicBezTo>
                    <a:pt x="8957" y="20353"/>
                    <a:pt x="7732" y="20575"/>
                    <a:pt x="6618" y="20722"/>
                  </a:cubicBezTo>
                  <a:cubicBezTo>
                    <a:pt x="5839" y="20870"/>
                    <a:pt x="5060" y="21017"/>
                    <a:pt x="4280" y="21164"/>
                  </a:cubicBezTo>
                  <a:cubicBezTo>
                    <a:pt x="2610" y="21533"/>
                    <a:pt x="1497" y="21017"/>
                    <a:pt x="495" y="20280"/>
                  </a:cubicBezTo>
                  <a:cubicBezTo>
                    <a:pt x="272" y="20132"/>
                    <a:pt x="161" y="19764"/>
                    <a:pt x="49" y="19543"/>
                  </a:cubicBezTo>
                  <a:cubicBezTo>
                    <a:pt x="-62" y="19395"/>
                    <a:pt x="49" y="19174"/>
                    <a:pt x="49" y="19027"/>
                  </a:cubicBezTo>
                  <a:cubicBezTo>
                    <a:pt x="1051" y="16151"/>
                    <a:pt x="272" y="13276"/>
                    <a:pt x="606" y="10401"/>
                  </a:cubicBezTo>
                  <a:cubicBezTo>
                    <a:pt x="606" y="9959"/>
                    <a:pt x="606" y="9517"/>
                    <a:pt x="717" y="9074"/>
                  </a:cubicBezTo>
                  <a:cubicBezTo>
                    <a:pt x="1274" y="7674"/>
                    <a:pt x="1385" y="6199"/>
                    <a:pt x="1497" y="4799"/>
                  </a:cubicBezTo>
                  <a:cubicBezTo>
                    <a:pt x="1497" y="4061"/>
                    <a:pt x="1497" y="3250"/>
                    <a:pt x="1497" y="2513"/>
                  </a:cubicBezTo>
                  <a:cubicBezTo>
                    <a:pt x="1497" y="1260"/>
                    <a:pt x="1942" y="891"/>
                    <a:pt x="3835" y="818"/>
                  </a:cubicBezTo>
                  <a:cubicBezTo>
                    <a:pt x="4392" y="818"/>
                    <a:pt x="4948" y="818"/>
                    <a:pt x="5505" y="818"/>
                  </a:cubicBezTo>
                  <a:cubicBezTo>
                    <a:pt x="5839" y="744"/>
                    <a:pt x="6284" y="744"/>
                    <a:pt x="6284" y="744"/>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sp>
          <p:nvSpPr>
            <p:cNvPr id="131" name="Shape">
              <a:extLst>
                <a:ext uri="{FF2B5EF4-FFF2-40B4-BE49-F238E27FC236}">
                  <a16:creationId xmlns:a16="http://schemas.microsoft.com/office/drawing/2014/main" id="{ED64F241-8199-4E4F-A2FA-988EFBF6E159}"/>
                </a:ext>
              </a:extLst>
            </p:cNvPr>
            <p:cNvSpPr/>
            <p:nvPr/>
          </p:nvSpPr>
          <p:spPr>
            <a:xfrm>
              <a:off x="8648699" y="2044700"/>
              <a:ext cx="201413" cy="224153"/>
            </a:xfrm>
            <a:custGeom>
              <a:avLst/>
              <a:gdLst/>
              <a:ahLst/>
              <a:cxnLst>
                <a:cxn ang="0">
                  <a:pos x="wd2" y="hd2"/>
                </a:cxn>
                <a:cxn ang="5400000">
                  <a:pos x="wd2" y="hd2"/>
                </a:cxn>
                <a:cxn ang="10800000">
                  <a:pos x="wd2" y="hd2"/>
                </a:cxn>
                <a:cxn ang="16200000">
                  <a:pos x="wd2" y="hd2"/>
                </a:cxn>
              </a:cxnLst>
              <a:rect l="0" t="0" r="r" b="b"/>
              <a:pathLst>
                <a:path w="21277" h="20947" extrusionOk="0">
                  <a:moveTo>
                    <a:pt x="5400" y="10520"/>
                  </a:moveTo>
                  <a:cubicBezTo>
                    <a:pt x="5668" y="14080"/>
                    <a:pt x="7278" y="15861"/>
                    <a:pt x="11839" y="14911"/>
                  </a:cubicBezTo>
                  <a:cubicBezTo>
                    <a:pt x="13583" y="14555"/>
                    <a:pt x="15059" y="13843"/>
                    <a:pt x="16401" y="12775"/>
                  </a:cubicBezTo>
                  <a:cubicBezTo>
                    <a:pt x="17206" y="12063"/>
                    <a:pt x="18011" y="11469"/>
                    <a:pt x="19218" y="12063"/>
                  </a:cubicBezTo>
                  <a:cubicBezTo>
                    <a:pt x="20560" y="12775"/>
                    <a:pt x="21499" y="14199"/>
                    <a:pt x="21231" y="15267"/>
                  </a:cubicBezTo>
                  <a:cubicBezTo>
                    <a:pt x="20962" y="16573"/>
                    <a:pt x="20157" y="17760"/>
                    <a:pt x="18682" y="18353"/>
                  </a:cubicBezTo>
                  <a:cubicBezTo>
                    <a:pt x="16535" y="19184"/>
                    <a:pt x="14388" y="19896"/>
                    <a:pt x="12242" y="20608"/>
                  </a:cubicBezTo>
                  <a:cubicBezTo>
                    <a:pt x="10095" y="21320"/>
                    <a:pt x="7949" y="20845"/>
                    <a:pt x="6070" y="19777"/>
                  </a:cubicBezTo>
                  <a:cubicBezTo>
                    <a:pt x="4863" y="19184"/>
                    <a:pt x="3790" y="18353"/>
                    <a:pt x="2851" y="17404"/>
                  </a:cubicBezTo>
                  <a:cubicBezTo>
                    <a:pt x="1777" y="16454"/>
                    <a:pt x="972" y="15149"/>
                    <a:pt x="704" y="13843"/>
                  </a:cubicBezTo>
                  <a:cubicBezTo>
                    <a:pt x="570" y="13012"/>
                    <a:pt x="436" y="12063"/>
                    <a:pt x="167" y="11232"/>
                  </a:cubicBezTo>
                  <a:cubicBezTo>
                    <a:pt x="-101" y="10045"/>
                    <a:pt x="-101" y="8977"/>
                    <a:pt x="570" y="7909"/>
                  </a:cubicBezTo>
                  <a:cubicBezTo>
                    <a:pt x="972" y="7316"/>
                    <a:pt x="972" y="6722"/>
                    <a:pt x="1106" y="6010"/>
                  </a:cubicBezTo>
                  <a:cubicBezTo>
                    <a:pt x="1509" y="4230"/>
                    <a:pt x="2448" y="2687"/>
                    <a:pt x="4192" y="1738"/>
                  </a:cubicBezTo>
                  <a:cubicBezTo>
                    <a:pt x="4326" y="1738"/>
                    <a:pt x="4326" y="1619"/>
                    <a:pt x="4461" y="1619"/>
                  </a:cubicBezTo>
                  <a:cubicBezTo>
                    <a:pt x="5802" y="669"/>
                    <a:pt x="7278" y="-280"/>
                    <a:pt x="9156" y="76"/>
                  </a:cubicBezTo>
                  <a:cubicBezTo>
                    <a:pt x="11437" y="432"/>
                    <a:pt x="13315" y="1382"/>
                    <a:pt x="14791" y="3043"/>
                  </a:cubicBezTo>
                  <a:cubicBezTo>
                    <a:pt x="15059" y="3280"/>
                    <a:pt x="15193" y="3518"/>
                    <a:pt x="15328" y="3755"/>
                  </a:cubicBezTo>
                  <a:cubicBezTo>
                    <a:pt x="15730" y="4823"/>
                    <a:pt x="15059" y="5773"/>
                    <a:pt x="13852" y="5654"/>
                  </a:cubicBezTo>
                  <a:cubicBezTo>
                    <a:pt x="13315" y="5654"/>
                    <a:pt x="12913" y="5535"/>
                    <a:pt x="12376" y="5298"/>
                  </a:cubicBezTo>
                  <a:cubicBezTo>
                    <a:pt x="9425" y="4230"/>
                    <a:pt x="6339" y="6129"/>
                    <a:pt x="5802" y="8740"/>
                  </a:cubicBezTo>
                  <a:cubicBezTo>
                    <a:pt x="5534" y="9452"/>
                    <a:pt x="5400" y="10045"/>
                    <a:pt x="5400" y="10520"/>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sp>
          <p:nvSpPr>
            <p:cNvPr id="132" name="Shape">
              <a:extLst>
                <a:ext uri="{FF2B5EF4-FFF2-40B4-BE49-F238E27FC236}">
                  <a16:creationId xmlns:a16="http://schemas.microsoft.com/office/drawing/2014/main" id="{8B504D38-B564-2349-A5FF-986387BA18E5}"/>
                </a:ext>
              </a:extLst>
            </p:cNvPr>
            <p:cNvSpPr/>
            <p:nvPr/>
          </p:nvSpPr>
          <p:spPr>
            <a:xfrm>
              <a:off x="8839200" y="1943099"/>
              <a:ext cx="122196" cy="147321"/>
            </a:xfrm>
            <a:custGeom>
              <a:avLst/>
              <a:gdLst/>
              <a:ahLst/>
              <a:cxnLst>
                <a:cxn ang="0">
                  <a:pos x="wd2" y="hd2"/>
                </a:cxn>
                <a:cxn ang="5400000">
                  <a:pos x="wd2" y="hd2"/>
                </a:cxn>
                <a:cxn ang="10800000">
                  <a:pos x="wd2" y="hd2"/>
                </a:cxn>
                <a:cxn ang="16200000">
                  <a:pos x="wd2" y="hd2"/>
                </a:cxn>
              </a:cxnLst>
              <a:rect l="0" t="0" r="r" b="b"/>
              <a:pathLst>
                <a:path w="20177" h="21600" extrusionOk="0">
                  <a:moveTo>
                    <a:pt x="6628" y="0"/>
                  </a:moveTo>
                  <a:cubicBezTo>
                    <a:pt x="9355" y="0"/>
                    <a:pt x="11452" y="745"/>
                    <a:pt x="12500" y="3166"/>
                  </a:cubicBezTo>
                  <a:cubicBezTo>
                    <a:pt x="13339" y="5400"/>
                    <a:pt x="14388" y="7262"/>
                    <a:pt x="13758" y="9683"/>
                  </a:cubicBezTo>
                  <a:cubicBezTo>
                    <a:pt x="13129" y="11545"/>
                    <a:pt x="13549" y="11731"/>
                    <a:pt x="15436" y="12662"/>
                  </a:cubicBezTo>
                  <a:cubicBezTo>
                    <a:pt x="16065" y="13034"/>
                    <a:pt x="16904" y="13221"/>
                    <a:pt x="17533" y="13593"/>
                  </a:cubicBezTo>
                  <a:cubicBezTo>
                    <a:pt x="18791" y="14338"/>
                    <a:pt x="19840" y="15455"/>
                    <a:pt x="20050" y="16945"/>
                  </a:cubicBezTo>
                  <a:cubicBezTo>
                    <a:pt x="20469" y="18434"/>
                    <a:pt x="19840" y="19552"/>
                    <a:pt x="18372" y="20110"/>
                  </a:cubicBezTo>
                  <a:cubicBezTo>
                    <a:pt x="17743" y="20297"/>
                    <a:pt x="17114" y="20483"/>
                    <a:pt x="16485" y="20483"/>
                  </a:cubicBezTo>
                  <a:cubicBezTo>
                    <a:pt x="13129" y="20855"/>
                    <a:pt x="9564" y="21228"/>
                    <a:pt x="6209" y="21600"/>
                  </a:cubicBezTo>
                  <a:cubicBezTo>
                    <a:pt x="5370" y="21600"/>
                    <a:pt x="4741" y="21600"/>
                    <a:pt x="3902" y="21414"/>
                  </a:cubicBezTo>
                  <a:cubicBezTo>
                    <a:pt x="337" y="20669"/>
                    <a:pt x="-1131" y="17503"/>
                    <a:pt x="966" y="14710"/>
                  </a:cubicBezTo>
                  <a:cubicBezTo>
                    <a:pt x="2015" y="13221"/>
                    <a:pt x="3483" y="11917"/>
                    <a:pt x="4741" y="10428"/>
                  </a:cubicBezTo>
                  <a:cubicBezTo>
                    <a:pt x="5370" y="9869"/>
                    <a:pt x="5789" y="9124"/>
                    <a:pt x="6209" y="8379"/>
                  </a:cubicBezTo>
                  <a:cubicBezTo>
                    <a:pt x="7048" y="6703"/>
                    <a:pt x="6418" y="6145"/>
                    <a:pt x="4531" y="5959"/>
                  </a:cubicBezTo>
                  <a:cubicBezTo>
                    <a:pt x="4112" y="5959"/>
                    <a:pt x="3483" y="5959"/>
                    <a:pt x="3063" y="5959"/>
                  </a:cubicBezTo>
                  <a:cubicBezTo>
                    <a:pt x="1386" y="5586"/>
                    <a:pt x="756" y="3910"/>
                    <a:pt x="1595" y="2607"/>
                  </a:cubicBezTo>
                  <a:cubicBezTo>
                    <a:pt x="2434" y="1117"/>
                    <a:pt x="4322" y="0"/>
                    <a:pt x="6628" y="0"/>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sp>
          <p:nvSpPr>
            <p:cNvPr id="133" name="Shape">
              <a:extLst>
                <a:ext uri="{FF2B5EF4-FFF2-40B4-BE49-F238E27FC236}">
                  <a16:creationId xmlns:a16="http://schemas.microsoft.com/office/drawing/2014/main" id="{6668483F-8EFB-9448-81FF-6B6BB8F0D80D}"/>
                </a:ext>
              </a:extLst>
            </p:cNvPr>
            <p:cNvSpPr/>
            <p:nvPr/>
          </p:nvSpPr>
          <p:spPr>
            <a:xfrm>
              <a:off x="8077199" y="2133600"/>
              <a:ext cx="123827" cy="54611"/>
            </a:xfrm>
            <a:custGeom>
              <a:avLst/>
              <a:gdLst/>
              <a:ahLst/>
              <a:cxnLst>
                <a:cxn ang="0">
                  <a:pos x="wd2" y="hd2"/>
                </a:cxn>
                <a:cxn ang="5400000">
                  <a:pos x="wd2" y="hd2"/>
                </a:cxn>
                <a:cxn ang="10800000">
                  <a:pos x="wd2" y="hd2"/>
                </a:cxn>
                <a:cxn ang="16200000">
                  <a:pos x="wd2" y="hd2"/>
                </a:cxn>
              </a:cxnLst>
              <a:rect l="0" t="0" r="r" b="b"/>
              <a:pathLst>
                <a:path w="21060" h="21600" extrusionOk="0">
                  <a:moveTo>
                    <a:pt x="5292" y="21600"/>
                  </a:moveTo>
                  <a:cubicBezTo>
                    <a:pt x="3564" y="21600"/>
                    <a:pt x="1188" y="18084"/>
                    <a:pt x="324" y="12558"/>
                  </a:cubicBezTo>
                  <a:cubicBezTo>
                    <a:pt x="-540" y="7033"/>
                    <a:pt x="324" y="3014"/>
                    <a:pt x="2916" y="2009"/>
                  </a:cubicBezTo>
                  <a:cubicBezTo>
                    <a:pt x="3996" y="1507"/>
                    <a:pt x="5292" y="2009"/>
                    <a:pt x="6588" y="1507"/>
                  </a:cubicBezTo>
                  <a:cubicBezTo>
                    <a:pt x="9180" y="1005"/>
                    <a:pt x="11556" y="502"/>
                    <a:pt x="14148" y="0"/>
                  </a:cubicBezTo>
                  <a:cubicBezTo>
                    <a:pt x="15660" y="0"/>
                    <a:pt x="17172" y="0"/>
                    <a:pt x="18468" y="1005"/>
                  </a:cubicBezTo>
                  <a:cubicBezTo>
                    <a:pt x="19980" y="2009"/>
                    <a:pt x="21060" y="5526"/>
                    <a:pt x="21060" y="9544"/>
                  </a:cubicBezTo>
                  <a:cubicBezTo>
                    <a:pt x="21060" y="13563"/>
                    <a:pt x="20196" y="16577"/>
                    <a:pt x="18468" y="18084"/>
                  </a:cubicBezTo>
                  <a:cubicBezTo>
                    <a:pt x="17820" y="18586"/>
                    <a:pt x="17172" y="19088"/>
                    <a:pt x="16524" y="19088"/>
                  </a:cubicBezTo>
                  <a:cubicBezTo>
                    <a:pt x="13284" y="20595"/>
                    <a:pt x="10044" y="21098"/>
                    <a:pt x="5292" y="21600"/>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sp>
          <p:nvSpPr>
            <p:cNvPr id="134" name="Shape">
              <a:extLst>
                <a:ext uri="{FF2B5EF4-FFF2-40B4-BE49-F238E27FC236}">
                  <a16:creationId xmlns:a16="http://schemas.microsoft.com/office/drawing/2014/main" id="{2F8F8931-518E-B04F-B8DC-0FD6DD4712D2}"/>
                </a:ext>
              </a:extLst>
            </p:cNvPr>
            <p:cNvSpPr/>
            <p:nvPr/>
          </p:nvSpPr>
          <p:spPr>
            <a:xfrm>
              <a:off x="8064499" y="2044699"/>
              <a:ext cx="122112" cy="58421"/>
            </a:xfrm>
            <a:custGeom>
              <a:avLst/>
              <a:gdLst/>
              <a:ahLst/>
              <a:cxnLst>
                <a:cxn ang="0">
                  <a:pos x="wd2" y="hd2"/>
                </a:cxn>
                <a:cxn ang="5400000">
                  <a:pos x="wd2" y="hd2"/>
                </a:cxn>
                <a:cxn ang="10800000">
                  <a:pos x="wd2" y="hd2"/>
                </a:cxn>
                <a:cxn ang="16200000">
                  <a:pos x="wd2" y="hd2"/>
                </a:cxn>
              </a:cxnLst>
              <a:rect l="0" t="0" r="r" b="b"/>
              <a:pathLst>
                <a:path w="21411" h="21600" extrusionOk="0">
                  <a:moveTo>
                    <a:pt x="6937" y="20661"/>
                  </a:moveTo>
                  <a:cubicBezTo>
                    <a:pt x="6491" y="20661"/>
                    <a:pt x="6046" y="20661"/>
                    <a:pt x="5823" y="21130"/>
                  </a:cubicBezTo>
                  <a:cubicBezTo>
                    <a:pt x="2260" y="21600"/>
                    <a:pt x="256" y="17843"/>
                    <a:pt x="34" y="10330"/>
                  </a:cubicBezTo>
                  <a:cubicBezTo>
                    <a:pt x="-189" y="6104"/>
                    <a:pt x="702" y="3757"/>
                    <a:pt x="2706" y="3287"/>
                  </a:cubicBezTo>
                  <a:cubicBezTo>
                    <a:pt x="6046" y="2348"/>
                    <a:pt x="9386" y="1409"/>
                    <a:pt x="12726" y="470"/>
                  </a:cubicBezTo>
                  <a:cubicBezTo>
                    <a:pt x="13840" y="0"/>
                    <a:pt x="14953" y="0"/>
                    <a:pt x="16067" y="0"/>
                  </a:cubicBezTo>
                  <a:cubicBezTo>
                    <a:pt x="16735" y="0"/>
                    <a:pt x="17403" y="0"/>
                    <a:pt x="18071" y="470"/>
                  </a:cubicBezTo>
                  <a:cubicBezTo>
                    <a:pt x="20075" y="1409"/>
                    <a:pt x="21411" y="4696"/>
                    <a:pt x="21411" y="8452"/>
                  </a:cubicBezTo>
                  <a:cubicBezTo>
                    <a:pt x="21411" y="12209"/>
                    <a:pt x="20520" y="15496"/>
                    <a:pt x="18293" y="16435"/>
                  </a:cubicBezTo>
                  <a:cubicBezTo>
                    <a:pt x="14508" y="18313"/>
                    <a:pt x="10945" y="19722"/>
                    <a:pt x="7159" y="21600"/>
                  </a:cubicBezTo>
                  <a:cubicBezTo>
                    <a:pt x="7159" y="21130"/>
                    <a:pt x="7159" y="20661"/>
                    <a:pt x="6937" y="20661"/>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grpSp>
      <p:grpSp>
        <p:nvGrpSpPr>
          <p:cNvPr id="135" name="Group 134">
            <a:extLst>
              <a:ext uri="{FF2B5EF4-FFF2-40B4-BE49-F238E27FC236}">
                <a16:creationId xmlns:a16="http://schemas.microsoft.com/office/drawing/2014/main" id="{D35A9FF1-F854-5E4A-9C30-7C9573AB51B2}"/>
              </a:ext>
            </a:extLst>
          </p:cNvPr>
          <p:cNvGrpSpPr/>
          <p:nvPr userDrawn="1"/>
        </p:nvGrpSpPr>
        <p:grpSpPr>
          <a:xfrm>
            <a:off x="6904955" y="6333196"/>
            <a:ext cx="1185691" cy="513137"/>
            <a:chOff x="6921499" y="3340099"/>
            <a:chExt cx="1242311" cy="537641"/>
          </a:xfrm>
        </p:grpSpPr>
        <p:sp>
          <p:nvSpPr>
            <p:cNvPr id="136" name="Shape">
              <a:extLst>
                <a:ext uri="{FF2B5EF4-FFF2-40B4-BE49-F238E27FC236}">
                  <a16:creationId xmlns:a16="http://schemas.microsoft.com/office/drawing/2014/main" id="{1079C48E-B9BA-8246-B110-A3DC50D2B119}"/>
                </a:ext>
              </a:extLst>
            </p:cNvPr>
            <p:cNvSpPr/>
            <p:nvPr/>
          </p:nvSpPr>
          <p:spPr>
            <a:xfrm>
              <a:off x="7886699" y="3340099"/>
              <a:ext cx="277111" cy="396071"/>
            </a:xfrm>
            <a:custGeom>
              <a:avLst/>
              <a:gdLst/>
              <a:ahLst/>
              <a:cxnLst>
                <a:cxn ang="0">
                  <a:pos x="wd2" y="hd2"/>
                </a:cxn>
                <a:cxn ang="5400000">
                  <a:pos x="wd2" y="hd2"/>
                </a:cxn>
                <a:cxn ang="10800000">
                  <a:pos x="wd2" y="hd2"/>
                </a:cxn>
                <a:cxn ang="16200000">
                  <a:pos x="wd2" y="hd2"/>
                </a:cxn>
              </a:cxnLst>
              <a:rect l="0" t="0" r="r" b="b"/>
              <a:pathLst>
                <a:path w="20947" h="21317" extrusionOk="0">
                  <a:moveTo>
                    <a:pt x="13474" y="5145"/>
                  </a:moveTo>
                  <a:cubicBezTo>
                    <a:pt x="12994" y="8290"/>
                    <a:pt x="12130" y="11366"/>
                    <a:pt x="10786" y="14373"/>
                  </a:cubicBezTo>
                  <a:cubicBezTo>
                    <a:pt x="10498" y="14988"/>
                    <a:pt x="10210" y="15672"/>
                    <a:pt x="10018" y="16287"/>
                  </a:cubicBezTo>
                  <a:cubicBezTo>
                    <a:pt x="9922" y="16629"/>
                    <a:pt x="10306" y="16902"/>
                    <a:pt x="10786" y="16766"/>
                  </a:cubicBezTo>
                  <a:cubicBezTo>
                    <a:pt x="11170" y="16697"/>
                    <a:pt x="11554" y="16560"/>
                    <a:pt x="11938" y="16424"/>
                  </a:cubicBezTo>
                  <a:cubicBezTo>
                    <a:pt x="13186" y="15945"/>
                    <a:pt x="14338" y="15398"/>
                    <a:pt x="15586" y="14852"/>
                  </a:cubicBezTo>
                  <a:cubicBezTo>
                    <a:pt x="16258" y="14578"/>
                    <a:pt x="17026" y="14305"/>
                    <a:pt x="17794" y="14168"/>
                  </a:cubicBezTo>
                  <a:cubicBezTo>
                    <a:pt x="18274" y="14031"/>
                    <a:pt x="18850" y="14100"/>
                    <a:pt x="19330" y="14168"/>
                  </a:cubicBezTo>
                  <a:cubicBezTo>
                    <a:pt x="20962" y="14510"/>
                    <a:pt x="21442" y="15604"/>
                    <a:pt x="20386" y="16492"/>
                  </a:cubicBezTo>
                  <a:cubicBezTo>
                    <a:pt x="20002" y="16834"/>
                    <a:pt x="19522" y="17039"/>
                    <a:pt x="19042" y="17312"/>
                  </a:cubicBezTo>
                  <a:cubicBezTo>
                    <a:pt x="18562" y="17517"/>
                    <a:pt x="17986" y="17723"/>
                    <a:pt x="17410" y="17791"/>
                  </a:cubicBezTo>
                  <a:cubicBezTo>
                    <a:pt x="14626" y="18474"/>
                    <a:pt x="12130" y="19568"/>
                    <a:pt x="9634" y="20730"/>
                  </a:cubicBezTo>
                  <a:cubicBezTo>
                    <a:pt x="8674" y="21209"/>
                    <a:pt x="7714" y="21482"/>
                    <a:pt x="6466" y="21209"/>
                  </a:cubicBezTo>
                  <a:cubicBezTo>
                    <a:pt x="4546" y="20867"/>
                    <a:pt x="3682" y="19773"/>
                    <a:pt x="4258" y="18406"/>
                  </a:cubicBezTo>
                  <a:cubicBezTo>
                    <a:pt x="4834" y="17039"/>
                    <a:pt x="5602" y="15740"/>
                    <a:pt x="6274" y="14373"/>
                  </a:cubicBezTo>
                  <a:cubicBezTo>
                    <a:pt x="7522" y="11981"/>
                    <a:pt x="8290" y="9452"/>
                    <a:pt x="9154" y="6991"/>
                  </a:cubicBezTo>
                  <a:cubicBezTo>
                    <a:pt x="9442" y="6171"/>
                    <a:pt x="9538" y="5350"/>
                    <a:pt x="9730" y="4530"/>
                  </a:cubicBezTo>
                  <a:cubicBezTo>
                    <a:pt x="9826" y="4257"/>
                    <a:pt x="9730" y="4052"/>
                    <a:pt x="9730" y="3778"/>
                  </a:cubicBezTo>
                  <a:cubicBezTo>
                    <a:pt x="9538" y="2958"/>
                    <a:pt x="8578" y="2411"/>
                    <a:pt x="7426" y="2616"/>
                  </a:cubicBezTo>
                  <a:cubicBezTo>
                    <a:pt x="5698" y="2890"/>
                    <a:pt x="4258" y="3368"/>
                    <a:pt x="3778" y="4667"/>
                  </a:cubicBezTo>
                  <a:cubicBezTo>
                    <a:pt x="3682" y="4940"/>
                    <a:pt x="3586" y="5145"/>
                    <a:pt x="3490" y="5419"/>
                  </a:cubicBezTo>
                  <a:cubicBezTo>
                    <a:pt x="3106" y="6376"/>
                    <a:pt x="1474" y="6444"/>
                    <a:pt x="706" y="5692"/>
                  </a:cubicBezTo>
                  <a:cubicBezTo>
                    <a:pt x="34" y="5077"/>
                    <a:pt x="-158" y="4393"/>
                    <a:pt x="130" y="3641"/>
                  </a:cubicBezTo>
                  <a:cubicBezTo>
                    <a:pt x="514" y="2616"/>
                    <a:pt x="1378" y="1728"/>
                    <a:pt x="2626" y="1181"/>
                  </a:cubicBezTo>
                  <a:cubicBezTo>
                    <a:pt x="3298" y="907"/>
                    <a:pt x="3970" y="702"/>
                    <a:pt x="4642" y="429"/>
                  </a:cubicBezTo>
                  <a:cubicBezTo>
                    <a:pt x="6082" y="-118"/>
                    <a:pt x="7618" y="-118"/>
                    <a:pt x="9058" y="292"/>
                  </a:cubicBezTo>
                  <a:cubicBezTo>
                    <a:pt x="9346" y="360"/>
                    <a:pt x="9634" y="497"/>
                    <a:pt x="9826" y="566"/>
                  </a:cubicBezTo>
                  <a:cubicBezTo>
                    <a:pt x="12226" y="1454"/>
                    <a:pt x="13858" y="2821"/>
                    <a:pt x="13474" y="5145"/>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137" name="Shape">
              <a:extLst>
                <a:ext uri="{FF2B5EF4-FFF2-40B4-BE49-F238E27FC236}">
                  <a16:creationId xmlns:a16="http://schemas.microsoft.com/office/drawing/2014/main" id="{A7F82F7B-5845-CE4B-A9ED-87C1817FC03F}"/>
                </a:ext>
              </a:extLst>
            </p:cNvPr>
            <p:cNvSpPr/>
            <p:nvPr/>
          </p:nvSpPr>
          <p:spPr>
            <a:xfrm>
              <a:off x="6921499" y="3530600"/>
              <a:ext cx="262508" cy="347140"/>
            </a:xfrm>
            <a:custGeom>
              <a:avLst/>
              <a:gdLst/>
              <a:ahLst/>
              <a:cxnLst>
                <a:cxn ang="0">
                  <a:pos x="wd2" y="hd2"/>
                </a:cxn>
                <a:cxn ang="5400000">
                  <a:pos x="wd2" y="hd2"/>
                </a:cxn>
                <a:cxn ang="10800000">
                  <a:pos x="wd2" y="hd2"/>
                </a:cxn>
                <a:cxn ang="16200000">
                  <a:pos x="wd2" y="hd2"/>
                </a:cxn>
              </a:cxnLst>
              <a:rect l="0" t="0" r="r" b="b"/>
              <a:pathLst>
                <a:path w="21260" h="21314" extrusionOk="0">
                  <a:moveTo>
                    <a:pt x="21254" y="19812"/>
                  </a:moveTo>
                  <a:cubicBezTo>
                    <a:pt x="21357" y="20670"/>
                    <a:pt x="20226" y="21450"/>
                    <a:pt x="19094" y="21294"/>
                  </a:cubicBezTo>
                  <a:cubicBezTo>
                    <a:pt x="18477" y="21216"/>
                    <a:pt x="17757" y="20904"/>
                    <a:pt x="17346" y="20592"/>
                  </a:cubicBezTo>
                  <a:cubicBezTo>
                    <a:pt x="16008" y="19501"/>
                    <a:pt x="14774" y="18331"/>
                    <a:pt x="14877" y="16693"/>
                  </a:cubicBezTo>
                  <a:cubicBezTo>
                    <a:pt x="14877" y="16381"/>
                    <a:pt x="14774" y="16147"/>
                    <a:pt x="14671" y="15836"/>
                  </a:cubicBezTo>
                  <a:cubicBezTo>
                    <a:pt x="13746" y="13496"/>
                    <a:pt x="12820" y="11157"/>
                    <a:pt x="11894" y="8817"/>
                  </a:cubicBezTo>
                  <a:cubicBezTo>
                    <a:pt x="11586" y="8038"/>
                    <a:pt x="11071" y="7336"/>
                    <a:pt x="10557" y="6634"/>
                  </a:cubicBezTo>
                  <a:cubicBezTo>
                    <a:pt x="10248" y="6088"/>
                    <a:pt x="9734" y="6088"/>
                    <a:pt x="9220" y="6556"/>
                  </a:cubicBezTo>
                  <a:cubicBezTo>
                    <a:pt x="8294" y="7570"/>
                    <a:pt x="7471" y="8506"/>
                    <a:pt x="6546" y="9519"/>
                  </a:cubicBezTo>
                  <a:cubicBezTo>
                    <a:pt x="5826" y="10377"/>
                    <a:pt x="5003" y="11313"/>
                    <a:pt x="4283" y="12171"/>
                  </a:cubicBezTo>
                  <a:cubicBezTo>
                    <a:pt x="3666" y="12872"/>
                    <a:pt x="3048" y="13028"/>
                    <a:pt x="2020" y="12716"/>
                  </a:cubicBezTo>
                  <a:cubicBezTo>
                    <a:pt x="1711" y="12638"/>
                    <a:pt x="1300" y="12482"/>
                    <a:pt x="991" y="12327"/>
                  </a:cubicBezTo>
                  <a:cubicBezTo>
                    <a:pt x="-37" y="11859"/>
                    <a:pt x="-243" y="11313"/>
                    <a:pt x="271" y="10455"/>
                  </a:cubicBezTo>
                  <a:cubicBezTo>
                    <a:pt x="683" y="9753"/>
                    <a:pt x="1300" y="9129"/>
                    <a:pt x="1814" y="8506"/>
                  </a:cubicBezTo>
                  <a:cubicBezTo>
                    <a:pt x="3151" y="6868"/>
                    <a:pt x="4488" y="5308"/>
                    <a:pt x="5826" y="3593"/>
                  </a:cubicBezTo>
                  <a:cubicBezTo>
                    <a:pt x="6237" y="3047"/>
                    <a:pt x="6443" y="2423"/>
                    <a:pt x="6751" y="1877"/>
                  </a:cubicBezTo>
                  <a:cubicBezTo>
                    <a:pt x="7060" y="1332"/>
                    <a:pt x="7368" y="864"/>
                    <a:pt x="7986" y="474"/>
                  </a:cubicBezTo>
                  <a:cubicBezTo>
                    <a:pt x="8706" y="6"/>
                    <a:pt x="9426" y="-150"/>
                    <a:pt x="10454" y="162"/>
                  </a:cubicBezTo>
                  <a:cubicBezTo>
                    <a:pt x="13026" y="786"/>
                    <a:pt x="13026" y="786"/>
                    <a:pt x="14054" y="2735"/>
                  </a:cubicBezTo>
                  <a:cubicBezTo>
                    <a:pt x="15494" y="5542"/>
                    <a:pt x="16831" y="8350"/>
                    <a:pt x="18271" y="11157"/>
                  </a:cubicBezTo>
                  <a:cubicBezTo>
                    <a:pt x="18991" y="12560"/>
                    <a:pt x="19608" y="14042"/>
                    <a:pt x="19506" y="15602"/>
                  </a:cubicBezTo>
                  <a:cubicBezTo>
                    <a:pt x="19506" y="16069"/>
                    <a:pt x="19814" y="16615"/>
                    <a:pt x="20020" y="17083"/>
                  </a:cubicBezTo>
                  <a:cubicBezTo>
                    <a:pt x="20328" y="17785"/>
                    <a:pt x="20740" y="18409"/>
                    <a:pt x="21049" y="19111"/>
                  </a:cubicBezTo>
                  <a:cubicBezTo>
                    <a:pt x="21151" y="19423"/>
                    <a:pt x="21151" y="19657"/>
                    <a:pt x="21254" y="19812"/>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138" name="Shape">
              <a:extLst>
                <a:ext uri="{FF2B5EF4-FFF2-40B4-BE49-F238E27FC236}">
                  <a16:creationId xmlns:a16="http://schemas.microsoft.com/office/drawing/2014/main" id="{2D0BC32A-0E29-E84C-897E-AB25B33B3292}"/>
                </a:ext>
              </a:extLst>
            </p:cNvPr>
            <p:cNvSpPr/>
            <p:nvPr/>
          </p:nvSpPr>
          <p:spPr>
            <a:xfrm>
              <a:off x="7416799" y="3403600"/>
              <a:ext cx="249307" cy="374844"/>
            </a:xfrm>
            <a:custGeom>
              <a:avLst/>
              <a:gdLst/>
              <a:ahLst/>
              <a:cxnLst>
                <a:cxn ang="0">
                  <a:pos x="wd2" y="hd2"/>
                </a:cxn>
                <a:cxn ang="5400000">
                  <a:pos x="wd2" y="hd2"/>
                </a:cxn>
                <a:cxn ang="10800000">
                  <a:pos x="wd2" y="hd2"/>
                </a:cxn>
                <a:cxn ang="16200000">
                  <a:pos x="wd2" y="hd2"/>
                </a:cxn>
              </a:cxnLst>
              <a:rect l="0" t="0" r="r" b="b"/>
              <a:pathLst>
                <a:path w="21095" h="21394" extrusionOk="0">
                  <a:moveTo>
                    <a:pt x="7835" y="0"/>
                  </a:moveTo>
                  <a:cubicBezTo>
                    <a:pt x="9877" y="0"/>
                    <a:pt x="11059" y="507"/>
                    <a:pt x="11167" y="1885"/>
                  </a:cubicBezTo>
                  <a:cubicBezTo>
                    <a:pt x="11274" y="3697"/>
                    <a:pt x="12564" y="5074"/>
                    <a:pt x="13638" y="6596"/>
                  </a:cubicBezTo>
                  <a:cubicBezTo>
                    <a:pt x="14283" y="7611"/>
                    <a:pt x="14928" y="8625"/>
                    <a:pt x="15465" y="9640"/>
                  </a:cubicBezTo>
                  <a:cubicBezTo>
                    <a:pt x="16432" y="11380"/>
                    <a:pt x="17399" y="13119"/>
                    <a:pt x="18367" y="14859"/>
                  </a:cubicBezTo>
                  <a:cubicBezTo>
                    <a:pt x="19119" y="16236"/>
                    <a:pt x="19979" y="17686"/>
                    <a:pt x="20838" y="19063"/>
                  </a:cubicBezTo>
                  <a:cubicBezTo>
                    <a:pt x="21483" y="20005"/>
                    <a:pt x="20838" y="20875"/>
                    <a:pt x="19764" y="21238"/>
                  </a:cubicBezTo>
                  <a:cubicBezTo>
                    <a:pt x="18582" y="21600"/>
                    <a:pt x="16970" y="21310"/>
                    <a:pt x="16217" y="20585"/>
                  </a:cubicBezTo>
                  <a:cubicBezTo>
                    <a:pt x="15787" y="20078"/>
                    <a:pt x="15465" y="19570"/>
                    <a:pt x="15143" y="18991"/>
                  </a:cubicBezTo>
                  <a:cubicBezTo>
                    <a:pt x="14820" y="18193"/>
                    <a:pt x="14605" y="17468"/>
                    <a:pt x="14283" y="16671"/>
                  </a:cubicBezTo>
                  <a:cubicBezTo>
                    <a:pt x="14176" y="16381"/>
                    <a:pt x="14176" y="16164"/>
                    <a:pt x="14068" y="15874"/>
                  </a:cubicBezTo>
                  <a:cubicBezTo>
                    <a:pt x="13208" y="14207"/>
                    <a:pt x="12349" y="12540"/>
                    <a:pt x="11489" y="10800"/>
                  </a:cubicBezTo>
                  <a:cubicBezTo>
                    <a:pt x="10844" y="9495"/>
                    <a:pt x="10307" y="8191"/>
                    <a:pt x="9232" y="6958"/>
                  </a:cubicBezTo>
                  <a:cubicBezTo>
                    <a:pt x="9125" y="6813"/>
                    <a:pt x="9125" y="6741"/>
                    <a:pt x="9017" y="6596"/>
                  </a:cubicBezTo>
                  <a:cubicBezTo>
                    <a:pt x="8587" y="6161"/>
                    <a:pt x="8050" y="6089"/>
                    <a:pt x="7620" y="6523"/>
                  </a:cubicBezTo>
                  <a:cubicBezTo>
                    <a:pt x="6868" y="7321"/>
                    <a:pt x="6116" y="8118"/>
                    <a:pt x="5471" y="8915"/>
                  </a:cubicBezTo>
                  <a:cubicBezTo>
                    <a:pt x="4396" y="10220"/>
                    <a:pt x="3107" y="10583"/>
                    <a:pt x="1065" y="10148"/>
                  </a:cubicBezTo>
                  <a:cubicBezTo>
                    <a:pt x="528" y="10003"/>
                    <a:pt x="205" y="9785"/>
                    <a:pt x="98" y="9423"/>
                  </a:cubicBezTo>
                  <a:cubicBezTo>
                    <a:pt x="-117" y="8770"/>
                    <a:pt x="-9" y="8118"/>
                    <a:pt x="743" y="7538"/>
                  </a:cubicBezTo>
                  <a:cubicBezTo>
                    <a:pt x="1710" y="6813"/>
                    <a:pt x="2247" y="6016"/>
                    <a:pt x="2785" y="5146"/>
                  </a:cubicBezTo>
                  <a:cubicBezTo>
                    <a:pt x="3107" y="4566"/>
                    <a:pt x="3644" y="3987"/>
                    <a:pt x="4074" y="3334"/>
                  </a:cubicBezTo>
                  <a:cubicBezTo>
                    <a:pt x="4289" y="3044"/>
                    <a:pt x="4396" y="2754"/>
                    <a:pt x="4504" y="2464"/>
                  </a:cubicBezTo>
                  <a:cubicBezTo>
                    <a:pt x="4611" y="2174"/>
                    <a:pt x="4611" y="1885"/>
                    <a:pt x="4719" y="1522"/>
                  </a:cubicBezTo>
                  <a:cubicBezTo>
                    <a:pt x="5149" y="435"/>
                    <a:pt x="6008" y="0"/>
                    <a:pt x="7835" y="0"/>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139" name="Shape">
              <a:extLst>
                <a:ext uri="{FF2B5EF4-FFF2-40B4-BE49-F238E27FC236}">
                  <a16:creationId xmlns:a16="http://schemas.microsoft.com/office/drawing/2014/main" id="{4721D6F2-8BB6-F247-800D-3D598D5E38D9}"/>
                </a:ext>
              </a:extLst>
            </p:cNvPr>
            <p:cNvSpPr/>
            <p:nvPr/>
          </p:nvSpPr>
          <p:spPr>
            <a:xfrm>
              <a:off x="7213600" y="3606800"/>
              <a:ext cx="205720" cy="187961"/>
            </a:xfrm>
            <a:custGeom>
              <a:avLst/>
              <a:gdLst/>
              <a:ahLst/>
              <a:cxnLst>
                <a:cxn ang="0">
                  <a:pos x="wd2" y="hd2"/>
                </a:cxn>
                <a:cxn ang="5400000">
                  <a:pos x="wd2" y="hd2"/>
                </a:cxn>
                <a:cxn ang="10800000">
                  <a:pos x="wd2" y="hd2"/>
                </a:cxn>
                <a:cxn ang="16200000">
                  <a:pos x="wd2" y="hd2"/>
                </a:cxn>
              </a:cxnLst>
              <a:rect l="0" t="0" r="r" b="b"/>
              <a:pathLst>
                <a:path w="21205" h="21600" extrusionOk="0">
                  <a:moveTo>
                    <a:pt x="7181" y="0"/>
                  </a:moveTo>
                  <a:cubicBezTo>
                    <a:pt x="8097" y="0"/>
                    <a:pt x="8883" y="584"/>
                    <a:pt x="9537" y="1459"/>
                  </a:cubicBezTo>
                  <a:cubicBezTo>
                    <a:pt x="10061" y="2189"/>
                    <a:pt x="10453" y="3211"/>
                    <a:pt x="10715" y="4086"/>
                  </a:cubicBezTo>
                  <a:cubicBezTo>
                    <a:pt x="11501" y="5984"/>
                    <a:pt x="11763" y="6276"/>
                    <a:pt x="13595" y="5692"/>
                  </a:cubicBezTo>
                  <a:cubicBezTo>
                    <a:pt x="14119" y="5546"/>
                    <a:pt x="14643" y="5400"/>
                    <a:pt x="15166" y="5254"/>
                  </a:cubicBezTo>
                  <a:cubicBezTo>
                    <a:pt x="16737" y="4670"/>
                    <a:pt x="18177" y="5108"/>
                    <a:pt x="19617" y="5838"/>
                  </a:cubicBezTo>
                  <a:cubicBezTo>
                    <a:pt x="20664" y="6276"/>
                    <a:pt x="21319" y="7151"/>
                    <a:pt x="21188" y="8465"/>
                  </a:cubicBezTo>
                  <a:cubicBezTo>
                    <a:pt x="21188" y="9632"/>
                    <a:pt x="20534" y="10508"/>
                    <a:pt x="19486" y="10800"/>
                  </a:cubicBezTo>
                  <a:cubicBezTo>
                    <a:pt x="18177" y="11238"/>
                    <a:pt x="16737" y="11822"/>
                    <a:pt x="15297" y="12114"/>
                  </a:cubicBezTo>
                  <a:cubicBezTo>
                    <a:pt x="13988" y="12551"/>
                    <a:pt x="13595" y="12843"/>
                    <a:pt x="13595" y="14303"/>
                  </a:cubicBezTo>
                  <a:cubicBezTo>
                    <a:pt x="13595" y="15616"/>
                    <a:pt x="13595" y="16784"/>
                    <a:pt x="13726" y="18097"/>
                  </a:cubicBezTo>
                  <a:cubicBezTo>
                    <a:pt x="13726" y="18681"/>
                    <a:pt x="13857" y="19411"/>
                    <a:pt x="13857" y="19995"/>
                  </a:cubicBezTo>
                  <a:cubicBezTo>
                    <a:pt x="13857" y="21016"/>
                    <a:pt x="13203" y="21600"/>
                    <a:pt x="12286" y="21600"/>
                  </a:cubicBezTo>
                  <a:cubicBezTo>
                    <a:pt x="10584" y="21600"/>
                    <a:pt x="8883" y="20141"/>
                    <a:pt x="8359" y="18243"/>
                  </a:cubicBezTo>
                  <a:cubicBezTo>
                    <a:pt x="8228" y="17659"/>
                    <a:pt x="8228" y="17222"/>
                    <a:pt x="8097" y="16638"/>
                  </a:cubicBezTo>
                  <a:cubicBezTo>
                    <a:pt x="7835" y="15324"/>
                    <a:pt x="7181" y="14886"/>
                    <a:pt x="6003" y="15032"/>
                  </a:cubicBezTo>
                  <a:cubicBezTo>
                    <a:pt x="5479" y="15178"/>
                    <a:pt x="5086" y="15324"/>
                    <a:pt x="4563" y="15470"/>
                  </a:cubicBezTo>
                  <a:cubicBezTo>
                    <a:pt x="2861" y="16200"/>
                    <a:pt x="1552" y="15324"/>
                    <a:pt x="504" y="14011"/>
                  </a:cubicBezTo>
                  <a:cubicBezTo>
                    <a:pt x="-281" y="12989"/>
                    <a:pt x="-150" y="11968"/>
                    <a:pt x="897" y="11384"/>
                  </a:cubicBezTo>
                  <a:cubicBezTo>
                    <a:pt x="1944" y="10800"/>
                    <a:pt x="3123" y="10362"/>
                    <a:pt x="4170" y="9778"/>
                  </a:cubicBezTo>
                  <a:cubicBezTo>
                    <a:pt x="6788" y="8465"/>
                    <a:pt x="6788" y="8319"/>
                    <a:pt x="5741" y="5400"/>
                  </a:cubicBezTo>
                  <a:cubicBezTo>
                    <a:pt x="5348" y="4378"/>
                    <a:pt x="5086" y="3211"/>
                    <a:pt x="4955" y="2043"/>
                  </a:cubicBezTo>
                  <a:cubicBezTo>
                    <a:pt x="5217" y="730"/>
                    <a:pt x="6002" y="0"/>
                    <a:pt x="7181" y="0"/>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140" name="Shape">
              <a:extLst>
                <a:ext uri="{FF2B5EF4-FFF2-40B4-BE49-F238E27FC236}">
                  <a16:creationId xmlns:a16="http://schemas.microsoft.com/office/drawing/2014/main" id="{A33740ED-C79A-424E-B62C-D0BF071DF2DD}"/>
                </a:ext>
              </a:extLst>
            </p:cNvPr>
            <p:cNvSpPr/>
            <p:nvPr/>
          </p:nvSpPr>
          <p:spPr>
            <a:xfrm>
              <a:off x="7708900" y="3619499"/>
              <a:ext cx="148052" cy="72790"/>
            </a:xfrm>
            <a:custGeom>
              <a:avLst/>
              <a:gdLst/>
              <a:ahLst/>
              <a:cxnLst>
                <a:cxn ang="0">
                  <a:pos x="wd2" y="hd2"/>
                </a:cxn>
                <a:cxn ang="5400000">
                  <a:pos x="wd2" y="hd2"/>
                </a:cxn>
                <a:cxn ang="10800000">
                  <a:pos x="wd2" y="hd2"/>
                </a:cxn>
                <a:cxn ang="16200000">
                  <a:pos x="wd2" y="hd2"/>
                </a:cxn>
              </a:cxnLst>
              <a:rect l="0" t="0" r="r" b="b"/>
              <a:pathLst>
                <a:path w="21160" h="21344" extrusionOk="0">
                  <a:moveTo>
                    <a:pt x="16723" y="0"/>
                  </a:moveTo>
                  <a:cubicBezTo>
                    <a:pt x="17630" y="0"/>
                    <a:pt x="17993" y="0"/>
                    <a:pt x="18356" y="0"/>
                  </a:cubicBezTo>
                  <a:cubicBezTo>
                    <a:pt x="19445" y="372"/>
                    <a:pt x="20716" y="745"/>
                    <a:pt x="21079" y="3352"/>
                  </a:cubicBezTo>
                  <a:cubicBezTo>
                    <a:pt x="21442" y="5959"/>
                    <a:pt x="20534" y="7448"/>
                    <a:pt x="19445" y="8938"/>
                  </a:cubicBezTo>
                  <a:cubicBezTo>
                    <a:pt x="17449" y="11545"/>
                    <a:pt x="15271" y="14152"/>
                    <a:pt x="12729" y="15269"/>
                  </a:cubicBezTo>
                  <a:cubicBezTo>
                    <a:pt x="11096" y="16014"/>
                    <a:pt x="9644" y="17503"/>
                    <a:pt x="8010" y="18621"/>
                  </a:cubicBezTo>
                  <a:cubicBezTo>
                    <a:pt x="7102" y="19366"/>
                    <a:pt x="6195" y="20483"/>
                    <a:pt x="5287" y="20855"/>
                  </a:cubicBezTo>
                  <a:cubicBezTo>
                    <a:pt x="4017" y="21600"/>
                    <a:pt x="2928" y="21600"/>
                    <a:pt x="1839" y="20110"/>
                  </a:cubicBezTo>
                  <a:cubicBezTo>
                    <a:pt x="750" y="18621"/>
                    <a:pt x="-158" y="17131"/>
                    <a:pt x="23" y="14152"/>
                  </a:cubicBezTo>
                  <a:cubicBezTo>
                    <a:pt x="205" y="11545"/>
                    <a:pt x="931" y="9683"/>
                    <a:pt x="2020" y="9310"/>
                  </a:cubicBezTo>
                  <a:cubicBezTo>
                    <a:pt x="4743" y="7821"/>
                    <a:pt x="7102" y="4469"/>
                    <a:pt x="9825" y="3724"/>
                  </a:cubicBezTo>
                  <a:cubicBezTo>
                    <a:pt x="11277" y="3352"/>
                    <a:pt x="12548" y="2234"/>
                    <a:pt x="14000" y="1490"/>
                  </a:cubicBezTo>
                  <a:cubicBezTo>
                    <a:pt x="15271" y="745"/>
                    <a:pt x="16360" y="0"/>
                    <a:pt x="16723" y="0"/>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141" name="Shape">
              <a:extLst>
                <a:ext uri="{FF2B5EF4-FFF2-40B4-BE49-F238E27FC236}">
                  <a16:creationId xmlns:a16="http://schemas.microsoft.com/office/drawing/2014/main" id="{AC664366-7E13-664A-B933-794930829389}"/>
                </a:ext>
              </a:extLst>
            </p:cNvPr>
            <p:cNvSpPr/>
            <p:nvPr/>
          </p:nvSpPr>
          <p:spPr>
            <a:xfrm>
              <a:off x="7696200" y="3517900"/>
              <a:ext cx="120900" cy="70687"/>
            </a:xfrm>
            <a:custGeom>
              <a:avLst/>
              <a:gdLst/>
              <a:ahLst/>
              <a:cxnLst>
                <a:cxn ang="0">
                  <a:pos x="wd2" y="hd2"/>
                </a:cxn>
                <a:cxn ang="5400000">
                  <a:pos x="wd2" y="hd2"/>
                </a:cxn>
                <a:cxn ang="10800000">
                  <a:pos x="wd2" y="hd2"/>
                </a:cxn>
                <a:cxn ang="16200000">
                  <a:pos x="wd2" y="hd2"/>
                </a:cxn>
              </a:cxnLst>
              <a:rect l="0" t="0" r="r" b="b"/>
              <a:pathLst>
                <a:path w="20770" h="20728" extrusionOk="0">
                  <a:moveTo>
                    <a:pt x="17984" y="57"/>
                  </a:moveTo>
                  <a:cubicBezTo>
                    <a:pt x="18203" y="57"/>
                    <a:pt x="18857" y="430"/>
                    <a:pt x="19512" y="802"/>
                  </a:cubicBezTo>
                  <a:cubicBezTo>
                    <a:pt x="20603" y="1547"/>
                    <a:pt x="21039" y="3409"/>
                    <a:pt x="20603" y="5271"/>
                  </a:cubicBezTo>
                  <a:cubicBezTo>
                    <a:pt x="19948" y="7133"/>
                    <a:pt x="19294" y="8623"/>
                    <a:pt x="18421" y="10113"/>
                  </a:cubicBezTo>
                  <a:cubicBezTo>
                    <a:pt x="14930" y="15326"/>
                    <a:pt x="11003" y="19051"/>
                    <a:pt x="6421" y="20540"/>
                  </a:cubicBezTo>
                  <a:cubicBezTo>
                    <a:pt x="4021" y="21285"/>
                    <a:pt x="2275" y="19795"/>
                    <a:pt x="748" y="16444"/>
                  </a:cubicBezTo>
                  <a:cubicBezTo>
                    <a:pt x="-561" y="13464"/>
                    <a:pt x="-125" y="10485"/>
                    <a:pt x="1839" y="9368"/>
                  </a:cubicBezTo>
                  <a:cubicBezTo>
                    <a:pt x="2712" y="8623"/>
                    <a:pt x="3584" y="8623"/>
                    <a:pt x="4457" y="8251"/>
                  </a:cubicBezTo>
                  <a:cubicBezTo>
                    <a:pt x="7294" y="7506"/>
                    <a:pt x="10130" y="6016"/>
                    <a:pt x="12530" y="3037"/>
                  </a:cubicBezTo>
                  <a:cubicBezTo>
                    <a:pt x="14275" y="1175"/>
                    <a:pt x="15803" y="-315"/>
                    <a:pt x="17984" y="57"/>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grpSp>
      <p:sp>
        <p:nvSpPr>
          <p:cNvPr id="263" name="Freeform 262">
            <a:extLst>
              <a:ext uri="{FF2B5EF4-FFF2-40B4-BE49-F238E27FC236}">
                <a16:creationId xmlns:a16="http://schemas.microsoft.com/office/drawing/2014/main" id="{10D13B38-D202-424D-B989-D5D585F609BA}"/>
              </a:ext>
            </a:extLst>
          </p:cNvPr>
          <p:cNvSpPr/>
          <p:nvPr userDrawn="1"/>
        </p:nvSpPr>
        <p:spPr>
          <a:xfrm>
            <a:off x="2" y="1677681"/>
            <a:ext cx="617135" cy="1303649"/>
          </a:xfrm>
          <a:custGeom>
            <a:avLst/>
            <a:gdLst>
              <a:gd name="connsiteX0" fmla="*/ 0 w 617135"/>
              <a:gd name="connsiteY0" fmla="*/ 0 h 1303649"/>
              <a:gd name="connsiteX1" fmla="*/ 44897 w 617135"/>
              <a:gd name="connsiteY1" fmla="*/ 30628 h 1303649"/>
              <a:gd name="connsiteX2" fmla="*/ 58215 w 617135"/>
              <a:gd name="connsiteY2" fmla="*/ 51237 h 1303649"/>
              <a:gd name="connsiteX3" fmla="*/ 61865 w 617135"/>
              <a:gd name="connsiteY3" fmla="*/ 133672 h 1303649"/>
              <a:gd name="connsiteX4" fmla="*/ 57031 w 617135"/>
              <a:gd name="connsiteY4" fmla="*/ 148209 h 1303649"/>
              <a:gd name="connsiteX5" fmla="*/ 37597 w 617135"/>
              <a:gd name="connsiteY5" fmla="*/ 186973 h 1303649"/>
              <a:gd name="connsiteX6" fmla="*/ 29112 w 617135"/>
              <a:gd name="connsiteY6" fmla="*/ 277873 h 1303649"/>
              <a:gd name="connsiteX7" fmla="*/ 65515 w 617135"/>
              <a:gd name="connsiteY7" fmla="*/ 354236 h 1303649"/>
              <a:gd name="connsiteX8" fmla="*/ 92151 w 617135"/>
              <a:gd name="connsiteY8" fmla="*/ 428207 h 1303649"/>
              <a:gd name="connsiteX9" fmla="*/ 112769 w 617135"/>
              <a:gd name="connsiteY9" fmla="*/ 490034 h 1303649"/>
              <a:gd name="connsiteX10" fmla="*/ 118836 w 617135"/>
              <a:gd name="connsiteY10" fmla="*/ 504570 h 1303649"/>
              <a:gd name="connsiteX11" fmla="*/ 132154 w 617135"/>
              <a:gd name="connsiteY11" fmla="*/ 510643 h 1303649"/>
              <a:gd name="connsiteX12" fmla="*/ 221878 w 617135"/>
              <a:gd name="connsiteY12" fmla="*/ 497272 h 1303649"/>
              <a:gd name="connsiteX13" fmla="*/ 294584 w 617135"/>
              <a:gd name="connsiteY13" fmla="*/ 499725 h 1303649"/>
              <a:gd name="connsiteX14" fmla="*/ 368523 w 617135"/>
              <a:gd name="connsiteY14" fmla="*/ 515488 h 1303649"/>
              <a:gd name="connsiteX15" fmla="*/ 386675 w 617135"/>
              <a:gd name="connsiteY15" fmla="*/ 523952 h 1303649"/>
              <a:gd name="connsiteX16" fmla="*/ 436395 w 617135"/>
              <a:gd name="connsiteY16" fmla="*/ 548180 h 1303649"/>
              <a:gd name="connsiteX17" fmla="*/ 470331 w 617135"/>
              <a:gd name="connsiteY17" fmla="*/ 565170 h 1303649"/>
              <a:gd name="connsiteX18" fmla="*/ 566073 w 617135"/>
              <a:gd name="connsiteY18" fmla="*/ 651224 h 1303649"/>
              <a:gd name="connsiteX19" fmla="*/ 574557 w 617135"/>
              <a:gd name="connsiteY19" fmla="*/ 666988 h 1303649"/>
              <a:gd name="connsiteX20" fmla="*/ 598825 w 617135"/>
              <a:gd name="connsiteY20" fmla="*/ 748197 h 1303649"/>
              <a:gd name="connsiteX21" fmla="*/ 608493 w 617135"/>
              <a:gd name="connsiteY21" fmla="*/ 791868 h 1303649"/>
              <a:gd name="connsiteX22" fmla="*/ 616977 w 617135"/>
              <a:gd name="connsiteY22" fmla="*/ 848787 h 1303649"/>
              <a:gd name="connsiteX23" fmla="*/ 602475 w 617135"/>
              <a:gd name="connsiteY23" fmla="*/ 920305 h 1303649"/>
              <a:gd name="connsiteX24" fmla="*/ 551522 w 617135"/>
              <a:gd name="connsiteY24" fmla="*/ 1014885 h 1303649"/>
              <a:gd name="connsiteX25" fmla="*/ 533370 w 617135"/>
              <a:gd name="connsiteY25" fmla="*/ 1046412 h 1303649"/>
              <a:gd name="connsiteX26" fmla="*/ 497017 w 617135"/>
              <a:gd name="connsiteY26" fmla="*/ 1088795 h 1303649"/>
              <a:gd name="connsiteX27" fmla="*/ 410943 w 617135"/>
              <a:gd name="connsiteY27" fmla="*/ 1176076 h 1303649"/>
              <a:gd name="connsiteX28" fmla="*/ 360039 w 617135"/>
              <a:gd name="connsiteY28" fmla="*/ 1211221 h 1303649"/>
              <a:gd name="connsiteX29" fmla="*/ 330937 w 617135"/>
              <a:gd name="connsiteY29" fmla="*/ 1228211 h 1303649"/>
              <a:gd name="connsiteX30" fmla="*/ 246097 w 617135"/>
              <a:gd name="connsiteY30" fmla="*/ 1265810 h 1303649"/>
              <a:gd name="connsiteX31" fmla="*/ 233962 w 617135"/>
              <a:gd name="connsiteY31" fmla="*/ 1270655 h 1303649"/>
              <a:gd name="connsiteX32" fmla="*/ 158839 w 617135"/>
              <a:gd name="connsiteY32" fmla="*/ 1291264 h 1303649"/>
              <a:gd name="connsiteX33" fmla="*/ 143055 w 617135"/>
              <a:gd name="connsiteY33" fmla="*/ 1294883 h 1303649"/>
              <a:gd name="connsiteX34" fmla="*/ 80017 w 617135"/>
              <a:gd name="connsiteY34" fmla="*/ 1303348 h 1303649"/>
              <a:gd name="connsiteX35" fmla="*/ 7150 w 617135"/>
              <a:gd name="connsiteY35" fmla="*/ 1298494 h 1303649"/>
              <a:gd name="connsiteX36" fmla="*/ 0 w 617135"/>
              <a:gd name="connsiteY36" fmla="*/ 1296703 h 1303649"/>
              <a:gd name="connsiteX37" fmla="*/ 0 w 617135"/>
              <a:gd name="connsiteY37" fmla="*/ 1258853 h 1303649"/>
              <a:gd name="connsiteX38" fmla="*/ 26695 w 617135"/>
              <a:gd name="connsiteY38" fmla="*/ 1265810 h 1303649"/>
              <a:gd name="connsiteX39" fmla="*/ 110352 w 617135"/>
              <a:gd name="connsiteY39" fmla="*/ 1263357 h 1303649"/>
              <a:gd name="connsiteX40" fmla="*/ 255814 w 617135"/>
              <a:gd name="connsiteY40" fmla="*/ 1213674 h 1303649"/>
              <a:gd name="connsiteX41" fmla="*/ 400042 w 617135"/>
              <a:gd name="connsiteY41" fmla="*/ 1119095 h 1303649"/>
              <a:gd name="connsiteX42" fmla="*/ 401226 w 617135"/>
              <a:gd name="connsiteY42" fmla="*/ 1117929 h 1303649"/>
              <a:gd name="connsiteX43" fmla="*/ 478815 w 617135"/>
              <a:gd name="connsiteY43" fmla="*/ 1039113 h 1303649"/>
              <a:gd name="connsiteX44" fmla="*/ 515169 w 617135"/>
              <a:gd name="connsiteY44" fmla="*/ 988204 h 1303649"/>
              <a:gd name="connsiteX45" fmla="*/ 538204 w 617135"/>
              <a:gd name="connsiteY45" fmla="*/ 946986 h 1303649"/>
              <a:gd name="connsiteX46" fmla="*/ 572140 w 617135"/>
              <a:gd name="connsiteY46" fmla="*/ 845168 h 1303649"/>
              <a:gd name="connsiteX47" fmla="*/ 573373 w 617135"/>
              <a:gd name="connsiteY47" fmla="*/ 834251 h 1303649"/>
              <a:gd name="connsiteX48" fmla="*/ 570956 w 617135"/>
              <a:gd name="connsiteY48" fmla="*/ 801559 h 1303649"/>
              <a:gd name="connsiteX49" fmla="*/ 558822 w 617135"/>
              <a:gd name="connsiteY49" fmla="*/ 756722 h 1303649"/>
              <a:gd name="connsiteX50" fmla="*/ 555172 w 617135"/>
              <a:gd name="connsiteY50" fmla="*/ 748197 h 1303649"/>
              <a:gd name="connsiteX51" fmla="*/ 544271 w 617135"/>
              <a:gd name="connsiteY51" fmla="*/ 748197 h 1303649"/>
              <a:gd name="connsiteX52" fmla="*/ 539437 w 617135"/>
              <a:gd name="connsiteY52" fmla="*/ 757888 h 1303649"/>
              <a:gd name="connsiteX53" fmla="*/ 516402 w 617135"/>
              <a:gd name="connsiteY53" fmla="*/ 790641 h 1303649"/>
              <a:gd name="connsiteX54" fmla="*/ 500617 w 617135"/>
              <a:gd name="connsiteY54" fmla="*/ 806404 h 1303649"/>
              <a:gd name="connsiteX55" fmla="*/ 398809 w 617135"/>
              <a:gd name="connsiteY55" fmla="*/ 892458 h 1303649"/>
              <a:gd name="connsiteX56" fmla="*/ 346721 w 617135"/>
              <a:gd name="connsiteY56" fmla="*/ 921532 h 1303649"/>
              <a:gd name="connsiteX57" fmla="*/ 232778 w 617135"/>
              <a:gd name="connsiteY57" fmla="*/ 983358 h 1303649"/>
              <a:gd name="connsiteX58" fmla="*/ 140638 w 617135"/>
              <a:gd name="connsiteY58" fmla="*/ 1022123 h 1303649"/>
              <a:gd name="connsiteX59" fmla="*/ 27929 w 617135"/>
              <a:gd name="connsiteY59" fmla="*/ 1058495 h 1303649"/>
              <a:gd name="connsiteX60" fmla="*/ 0 w 617135"/>
              <a:gd name="connsiteY60" fmla="*/ 1066016 h 1303649"/>
              <a:gd name="connsiteX61" fmla="*/ 0 w 617135"/>
              <a:gd name="connsiteY61" fmla="*/ 1019039 h 1303649"/>
              <a:gd name="connsiteX62" fmla="*/ 7310 w 617135"/>
              <a:gd name="connsiteY62" fmla="*/ 1017277 h 1303649"/>
              <a:gd name="connsiteX63" fmla="*/ 32763 w 617135"/>
              <a:gd name="connsiteY63" fmla="*/ 1010040 h 1303649"/>
              <a:gd name="connsiteX64" fmla="*/ 146705 w 617135"/>
              <a:gd name="connsiteY64" fmla="*/ 972440 h 1303649"/>
              <a:gd name="connsiteX65" fmla="*/ 161256 w 617135"/>
              <a:gd name="connsiteY65" fmla="*/ 966368 h 1303649"/>
              <a:gd name="connsiteX66" fmla="*/ 241263 w 617135"/>
              <a:gd name="connsiteY66" fmla="*/ 926377 h 1303649"/>
              <a:gd name="connsiteX67" fmla="*/ 344255 w 617135"/>
              <a:gd name="connsiteY67" fmla="*/ 868231 h 1303649"/>
              <a:gd name="connsiteX68" fmla="*/ 355205 w 617135"/>
              <a:gd name="connsiteY68" fmla="*/ 860932 h 1303649"/>
              <a:gd name="connsiteX69" fmla="*/ 410943 w 617135"/>
              <a:gd name="connsiteY69" fmla="*/ 824560 h 1303649"/>
              <a:gd name="connsiteX70" fmla="*/ 495784 w 617135"/>
              <a:gd name="connsiteY70" fmla="*/ 720350 h 1303649"/>
              <a:gd name="connsiteX71" fmla="*/ 499434 w 617135"/>
              <a:gd name="connsiteY71" fmla="*/ 709432 h 1303649"/>
              <a:gd name="connsiteX72" fmla="*/ 489716 w 617135"/>
              <a:gd name="connsiteY72" fmla="*/ 692442 h 1303649"/>
              <a:gd name="connsiteX73" fmla="*/ 461847 w 617135"/>
              <a:gd name="connsiteY73" fmla="*/ 694896 h 1303649"/>
              <a:gd name="connsiteX74" fmla="*/ 409710 w 617135"/>
              <a:gd name="connsiteY74" fmla="*/ 714278 h 1303649"/>
              <a:gd name="connsiteX75" fmla="*/ 367290 w 617135"/>
              <a:gd name="connsiteY75" fmla="*/ 746970 h 1303649"/>
              <a:gd name="connsiteX76" fmla="*/ 329753 w 617135"/>
              <a:gd name="connsiteY76" fmla="*/ 807631 h 1303649"/>
              <a:gd name="connsiteX77" fmla="*/ 315202 w 617135"/>
              <a:gd name="connsiteY77" fmla="*/ 819714 h 1303649"/>
              <a:gd name="connsiteX78" fmla="*/ 305485 w 617135"/>
              <a:gd name="connsiteY78" fmla="*/ 810023 h 1303649"/>
              <a:gd name="connsiteX79" fmla="*/ 315202 w 617135"/>
              <a:gd name="connsiteY79" fmla="*/ 787022 h 1303649"/>
              <a:gd name="connsiteX80" fmla="*/ 335771 w 617135"/>
              <a:gd name="connsiteY80" fmla="*/ 744578 h 1303649"/>
              <a:gd name="connsiteX81" fmla="*/ 335771 w 617135"/>
              <a:gd name="connsiteY81" fmla="*/ 738506 h 1303649"/>
              <a:gd name="connsiteX82" fmla="*/ 327287 w 617135"/>
              <a:gd name="connsiteY82" fmla="*/ 737279 h 1303649"/>
              <a:gd name="connsiteX83" fmla="*/ 263065 w 617135"/>
              <a:gd name="connsiteY83" fmla="*/ 762733 h 1303649"/>
              <a:gd name="connsiteX84" fmla="*/ 238846 w 617135"/>
              <a:gd name="connsiteY84" fmla="*/ 784569 h 1303649"/>
              <a:gd name="connsiteX85" fmla="*/ 204860 w 617135"/>
              <a:gd name="connsiteY85" fmla="*/ 852467 h 1303649"/>
              <a:gd name="connsiteX86" fmla="*/ 183058 w 617135"/>
              <a:gd name="connsiteY86" fmla="*/ 900923 h 1303649"/>
              <a:gd name="connsiteX87" fmla="*/ 167323 w 617135"/>
              <a:gd name="connsiteY87" fmla="*/ 915459 h 1303649"/>
              <a:gd name="connsiteX88" fmla="*/ 157606 w 617135"/>
              <a:gd name="connsiteY88" fmla="*/ 908222 h 1303649"/>
              <a:gd name="connsiteX89" fmla="*/ 161256 w 617135"/>
              <a:gd name="connsiteY89" fmla="*/ 893685 h 1303649"/>
              <a:gd name="connsiteX90" fmla="*/ 179408 w 617135"/>
              <a:gd name="connsiteY90" fmla="*/ 847622 h 1303649"/>
              <a:gd name="connsiteX91" fmla="*/ 200026 w 617135"/>
              <a:gd name="connsiteY91" fmla="*/ 800332 h 1303649"/>
              <a:gd name="connsiteX92" fmla="*/ 200026 w 617135"/>
              <a:gd name="connsiteY92" fmla="*/ 790641 h 1303649"/>
              <a:gd name="connsiteX93" fmla="*/ 191542 w 617135"/>
              <a:gd name="connsiteY93" fmla="*/ 789414 h 1303649"/>
              <a:gd name="connsiteX94" fmla="*/ 138221 w 617135"/>
              <a:gd name="connsiteY94" fmla="*/ 817322 h 1303649"/>
              <a:gd name="connsiteX95" fmla="*/ 138221 w 617135"/>
              <a:gd name="connsiteY95" fmla="*/ 837931 h 1303649"/>
              <a:gd name="connsiteX96" fmla="*/ 141871 w 617135"/>
              <a:gd name="connsiteY96" fmla="*/ 848787 h 1303649"/>
              <a:gd name="connsiteX97" fmla="*/ 110352 w 617135"/>
              <a:gd name="connsiteY97" fmla="*/ 908222 h 1303649"/>
              <a:gd name="connsiteX98" fmla="*/ 84900 w 617135"/>
              <a:gd name="connsiteY98" fmla="*/ 927604 h 1303649"/>
              <a:gd name="connsiteX99" fmla="*/ 77600 w 617135"/>
              <a:gd name="connsiteY99" fmla="*/ 928831 h 1303649"/>
              <a:gd name="connsiteX100" fmla="*/ 78833 w 617135"/>
              <a:gd name="connsiteY100" fmla="*/ 920305 h 1303649"/>
              <a:gd name="connsiteX101" fmla="*/ 109119 w 617135"/>
              <a:gd name="connsiteY101" fmla="*/ 856086 h 1303649"/>
              <a:gd name="connsiteX102" fmla="*/ 120020 w 617135"/>
              <a:gd name="connsiteY102" fmla="*/ 836704 h 1303649"/>
              <a:gd name="connsiteX103" fmla="*/ 120020 w 617135"/>
              <a:gd name="connsiteY103" fmla="*/ 828240 h 1303649"/>
              <a:gd name="connsiteX104" fmla="*/ 113953 w 617135"/>
              <a:gd name="connsiteY104" fmla="*/ 828240 h 1303649"/>
              <a:gd name="connsiteX105" fmla="*/ 69116 w 617135"/>
              <a:gd name="connsiteY105" fmla="*/ 865777 h 1303649"/>
              <a:gd name="connsiteX106" fmla="*/ 26695 w 617135"/>
              <a:gd name="connsiteY106" fmla="*/ 949439 h 1303649"/>
              <a:gd name="connsiteX107" fmla="*/ 8544 w 617135"/>
              <a:gd name="connsiteY107" fmla="*/ 957904 h 1303649"/>
              <a:gd name="connsiteX108" fmla="*/ 0 w 617135"/>
              <a:gd name="connsiteY108" fmla="*/ 955744 h 1303649"/>
              <a:gd name="connsiteX109" fmla="*/ 0 w 617135"/>
              <a:gd name="connsiteY109" fmla="*/ 943465 h 1303649"/>
              <a:gd name="connsiteX110" fmla="*/ 7310 w 617135"/>
              <a:gd name="connsiteY110" fmla="*/ 921532 h 1303649"/>
              <a:gd name="connsiteX111" fmla="*/ 6077 w 617135"/>
              <a:gd name="connsiteY111" fmla="*/ 911841 h 1303649"/>
              <a:gd name="connsiteX112" fmla="*/ 0 w 617135"/>
              <a:gd name="connsiteY112" fmla="*/ 916190 h 1303649"/>
              <a:gd name="connsiteX113" fmla="*/ 0 w 617135"/>
              <a:gd name="connsiteY113" fmla="*/ 825638 h 1303649"/>
              <a:gd name="connsiteX114" fmla="*/ 23045 w 617135"/>
              <a:gd name="connsiteY114" fmla="*/ 812477 h 1303649"/>
              <a:gd name="connsiteX115" fmla="*/ 48547 w 617135"/>
              <a:gd name="connsiteY115" fmla="*/ 797879 h 1303649"/>
              <a:gd name="connsiteX116" fmla="*/ 204860 w 617135"/>
              <a:gd name="connsiteY116" fmla="*/ 728814 h 1303649"/>
              <a:gd name="connsiteX117" fmla="*/ 213344 w 617135"/>
              <a:gd name="connsiteY117" fmla="*/ 725196 h 1303649"/>
              <a:gd name="connsiteX118" fmla="*/ 323686 w 617135"/>
              <a:gd name="connsiteY118" fmla="*/ 683978 h 1303649"/>
              <a:gd name="connsiteX119" fmla="*/ 383074 w 617135"/>
              <a:gd name="connsiteY119" fmla="*/ 665761 h 1303649"/>
              <a:gd name="connsiteX120" fmla="*/ 466681 w 617135"/>
              <a:gd name="connsiteY120" fmla="*/ 641533 h 1303649"/>
              <a:gd name="connsiteX121" fmla="*/ 483649 w 617135"/>
              <a:gd name="connsiteY121" fmla="*/ 636688 h 1303649"/>
              <a:gd name="connsiteX122" fmla="*/ 486066 w 617135"/>
              <a:gd name="connsiteY122" fmla="*/ 618532 h 1303649"/>
              <a:gd name="connsiteX123" fmla="*/ 478815 w 617135"/>
              <a:gd name="connsiteY123" fmla="*/ 613687 h 1303649"/>
              <a:gd name="connsiteX124" fmla="*/ 387908 w 617135"/>
              <a:gd name="connsiteY124" fmla="*/ 566397 h 1303649"/>
              <a:gd name="connsiteX125" fmla="*/ 339421 w 617135"/>
              <a:gd name="connsiteY125" fmla="*/ 550634 h 1303649"/>
              <a:gd name="connsiteX126" fmla="*/ 289750 w 617135"/>
              <a:gd name="connsiteY126" fmla="*/ 540943 h 1303649"/>
              <a:gd name="connsiteX127" fmla="*/ 255814 w 617135"/>
              <a:gd name="connsiteY127" fmla="*/ 540943 h 1303649"/>
              <a:gd name="connsiteX128" fmla="*/ 144288 w 617135"/>
              <a:gd name="connsiteY128" fmla="*/ 555479 h 1303649"/>
              <a:gd name="connsiteX129" fmla="*/ 89734 w 617135"/>
              <a:gd name="connsiteY129" fmla="*/ 539716 h 1303649"/>
              <a:gd name="connsiteX130" fmla="*/ 67932 w 617135"/>
              <a:gd name="connsiteY130" fmla="*/ 532478 h 1303649"/>
              <a:gd name="connsiteX131" fmla="*/ 48547 w 617135"/>
              <a:gd name="connsiteY131" fmla="*/ 530025 h 1303649"/>
              <a:gd name="connsiteX132" fmla="*/ 46080 w 617135"/>
              <a:gd name="connsiteY132" fmla="*/ 508189 h 1303649"/>
              <a:gd name="connsiteX133" fmla="*/ 59448 w 617135"/>
              <a:gd name="connsiteY133" fmla="*/ 499725 h 1303649"/>
              <a:gd name="connsiteX134" fmla="*/ 65515 w 617135"/>
              <a:gd name="connsiteY134" fmla="*/ 483962 h 1303649"/>
              <a:gd name="connsiteX135" fmla="*/ 53381 w 617135"/>
              <a:gd name="connsiteY135" fmla="*/ 457280 h 1303649"/>
              <a:gd name="connsiteX136" fmla="*/ 42480 w 617135"/>
              <a:gd name="connsiteY136" fmla="*/ 452435 h 1303649"/>
              <a:gd name="connsiteX137" fmla="*/ 25512 w 617135"/>
              <a:gd name="connsiteY137" fmla="*/ 453662 h 1303649"/>
              <a:gd name="connsiteX138" fmla="*/ 19445 w 617135"/>
              <a:gd name="connsiteY138" fmla="*/ 436672 h 1303649"/>
              <a:gd name="connsiteX139" fmla="*/ 29112 w 617135"/>
              <a:gd name="connsiteY139" fmla="*/ 426980 h 1303649"/>
              <a:gd name="connsiteX140" fmla="*/ 35180 w 617135"/>
              <a:gd name="connsiteY140" fmla="*/ 394288 h 1303649"/>
              <a:gd name="connsiteX141" fmla="*/ 31529 w 617135"/>
              <a:gd name="connsiteY141" fmla="*/ 388216 h 1303649"/>
              <a:gd name="connsiteX142" fmla="*/ 13378 w 617135"/>
              <a:gd name="connsiteY142" fmla="*/ 380917 h 1303649"/>
              <a:gd name="connsiteX143" fmla="*/ 0 w 617135"/>
              <a:gd name="connsiteY143" fmla="*/ 380917 h 1303649"/>
              <a:gd name="connsiteX144" fmla="*/ 0 w 617135"/>
              <a:gd name="connsiteY144" fmla="*/ 354090 h 1303649"/>
              <a:gd name="connsiteX145" fmla="*/ 1244 w 617135"/>
              <a:gd name="connsiteY145" fmla="*/ 353071 h 1303649"/>
              <a:gd name="connsiteX146" fmla="*/ 8544 w 617135"/>
              <a:gd name="connsiteY146" fmla="*/ 331235 h 1303649"/>
              <a:gd name="connsiteX147" fmla="*/ 1096 w 617135"/>
              <a:gd name="connsiteY147" fmla="*/ 315027 h 1303649"/>
              <a:gd name="connsiteX148" fmla="*/ 0 w 617135"/>
              <a:gd name="connsiteY148" fmla="*/ 315485 h 1303649"/>
              <a:gd name="connsiteX149" fmla="*/ 0 w 617135"/>
              <a:gd name="connsiteY149" fmla="*/ 160551 h 1303649"/>
              <a:gd name="connsiteX150" fmla="*/ 11102 w 617135"/>
              <a:gd name="connsiteY150" fmla="*/ 142129 h 1303649"/>
              <a:gd name="connsiteX151" fmla="*/ 19445 w 617135"/>
              <a:gd name="connsiteY151" fmla="*/ 86382 h 1303649"/>
              <a:gd name="connsiteX152" fmla="*/ 8988 w 617135"/>
              <a:gd name="connsiteY152" fmla="*/ 50010 h 1303649"/>
              <a:gd name="connsiteX153" fmla="*/ 0 w 617135"/>
              <a:gd name="connsiteY153" fmla="*/ 44488 h 130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617135" h="1303649">
                <a:moveTo>
                  <a:pt x="0" y="0"/>
                </a:moveTo>
                <a:lnTo>
                  <a:pt x="44897" y="30628"/>
                </a:lnTo>
                <a:cubicBezTo>
                  <a:pt x="50964" y="35474"/>
                  <a:pt x="55798" y="43938"/>
                  <a:pt x="58215" y="51237"/>
                </a:cubicBezTo>
                <a:cubicBezTo>
                  <a:pt x="66699" y="77918"/>
                  <a:pt x="72766" y="105764"/>
                  <a:pt x="61865" y="133672"/>
                </a:cubicBezTo>
                <a:cubicBezTo>
                  <a:pt x="59448" y="138518"/>
                  <a:pt x="58215" y="143363"/>
                  <a:pt x="57031" y="148209"/>
                </a:cubicBezTo>
                <a:cubicBezTo>
                  <a:pt x="54565" y="163972"/>
                  <a:pt x="47314" y="174890"/>
                  <a:pt x="37597" y="186973"/>
                </a:cubicBezTo>
                <a:cubicBezTo>
                  <a:pt x="17028" y="214881"/>
                  <a:pt x="14561" y="246408"/>
                  <a:pt x="29112" y="277873"/>
                </a:cubicBezTo>
                <a:cubicBezTo>
                  <a:pt x="40014" y="303327"/>
                  <a:pt x="54565" y="328782"/>
                  <a:pt x="65515" y="354236"/>
                </a:cubicBezTo>
                <a:cubicBezTo>
                  <a:pt x="75183" y="378525"/>
                  <a:pt x="83667" y="402753"/>
                  <a:pt x="92151" y="428207"/>
                </a:cubicBezTo>
                <a:cubicBezTo>
                  <a:pt x="99451" y="448816"/>
                  <a:pt x="105469" y="469425"/>
                  <a:pt x="112769" y="490034"/>
                </a:cubicBezTo>
                <a:cubicBezTo>
                  <a:pt x="113953" y="494879"/>
                  <a:pt x="116419" y="499725"/>
                  <a:pt x="118836" y="504570"/>
                </a:cubicBezTo>
                <a:cubicBezTo>
                  <a:pt x="121253" y="509416"/>
                  <a:pt x="126087" y="513035"/>
                  <a:pt x="132154" y="510643"/>
                </a:cubicBezTo>
                <a:cubicBezTo>
                  <a:pt x="161256" y="497272"/>
                  <a:pt x="191542" y="499725"/>
                  <a:pt x="221878" y="497272"/>
                </a:cubicBezTo>
                <a:cubicBezTo>
                  <a:pt x="246097" y="494879"/>
                  <a:pt x="271549" y="496106"/>
                  <a:pt x="294584" y="499725"/>
                </a:cubicBezTo>
                <a:cubicBezTo>
                  <a:pt x="320036" y="502117"/>
                  <a:pt x="344255" y="509416"/>
                  <a:pt x="368523" y="515488"/>
                </a:cubicBezTo>
                <a:cubicBezTo>
                  <a:pt x="374590" y="516715"/>
                  <a:pt x="381841" y="519107"/>
                  <a:pt x="386675" y="523952"/>
                </a:cubicBezTo>
                <a:cubicBezTo>
                  <a:pt x="401226" y="536097"/>
                  <a:pt x="419427" y="540943"/>
                  <a:pt x="436395" y="548180"/>
                </a:cubicBezTo>
                <a:cubicBezTo>
                  <a:pt x="448529" y="553026"/>
                  <a:pt x="459430" y="559098"/>
                  <a:pt x="470331" y="565170"/>
                </a:cubicBezTo>
                <a:cubicBezTo>
                  <a:pt x="507918" y="587006"/>
                  <a:pt x="538204" y="617306"/>
                  <a:pt x="566073" y="651224"/>
                </a:cubicBezTo>
                <a:cubicBezTo>
                  <a:pt x="569723" y="656070"/>
                  <a:pt x="573373" y="660916"/>
                  <a:pt x="574557" y="666988"/>
                </a:cubicBezTo>
                <a:cubicBezTo>
                  <a:pt x="581857" y="694896"/>
                  <a:pt x="595175" y="719123"/>
                  <a:pt x="598825" y="748197"/>
                </a:cubicBezTo>
                <a:cubicBezTo>
                  <a:pt x="601242" y="762733"/>
                  <a:pt x="604892" y="777270"/>
                  <a:pt x="608493" y="791868"/>
                </a:cubicBezTo>
                <a:cubicBezTo>
                  <a:pt x="613376" y="811250"/>
                  <a:pt x="616977" y="829405"/>
                  <a:pt x="616977" y="848787"/>
                </a:cubicBezTo>
                <a:cubicBezTo>
                  <a:pt x="618210" y="874242"/>
                  <a:pt x="612143" y="897304"/>
                  <a:pt x="602475" y="920305"/>
                </a:cubicBezTo>
                <a:cubicBezTo>
                  <a:pt x="589108" y="954285"/>
                  <a:pt x="569723" y="983358"/>
                  <a:pt x="551522" y="1014885"/>
                </a:cubicBezTo>
                <a:cubicBezTo>
                  <a:pt x="545504" y="1024576"/>
                  <a:pt x="540621" y="1036720"/>
                  <a:pt x="533370" y="1046412"/>
                </a:cubicBezTo>
                <a:cubicBezTo>
                  <a:pt x="522469" y="1062175"/>
                  <a:pt x="510335" y="1075485"/>
                  <a:pt x="497017" y="1088795"/>
                </a:cubicBezTo>
                <a:cubicBezTo>
                  <a:pt x="469098" y="1119095"/>
                  <a:pt x="438812" y="1145776"/>
                  <a:pt x="410943" y="1176076"/>
                </a:cubicBezTo>
                <a:cubicBezTo>
                  <a:pt x="396392" y="1191839"/>
                  <a:pt x="378191" y="1201530"/>
                  <a:pt x="360039" y="1211221"/>
                </a:cubicBezTo>
                <a:cubicBezTo>
                  <a:pt x="350322" y="1216067"/>
                  <a:pt x="340654" y="1222139"/>
                  <a:pt x="330937" y="1228211"/>
                </a:cubicBezTo>
                <a:cubicBezTo>
                  <a:pt x="304252" y="1245201"/>
                  <a:pt x="277616" y="1259738"/>
                  <a:pt x="246097" y="1265810"/>
                </a:cubicBezTo>
                <a:cubicBezTo>
                  <a:pt x="241263" y="1266975"/>
                  <a:pt x="237612" y="1268202"/>
                  <a:pt x="233962" y="1270655"/>
                </a:cubicBezTo>
                <a:cubicBezTo>
                  <a:pt x="209744" y="1281573"/>
                  <a:pt x="185475" y="1287584"/>
                  <a:pt x="158839" y="1291264"/>
                </a:cubicBezTo>
                <a:cubicBezTo>
                  <a:pt x="153956" y="1292430"/>
                  <a:pt x="147938" y="1292430"/>
                  <a:pt x="143055" y="1294883"/>
                </a:cubicBezTo>
                <a:cubicBezTo>
                  <a:pt x="120020" y="1302121"/>
                  <a:pt x="94568" y="1304574"/>
                  <a:pt x="80017" y="1303348"/>
                </a:cubicBezTo>
                <a:cubicBezTo>
                  <a:pt x="53356" y="1303348"/>
                  <a:pt x="29421" y="1301830"/>
                  <a:pt x="7150" y="1298494"/>
                </a:cubicBezTo>
                <a:lnTo>
                  <a:pt x="0" y="1296703"/>
                </a:lnTo>
                <a:lnTo>
                  <a:pt x="0" y="1258853"/>
                </a:lnTo>
                <a:lnTo>
                  <a:pt x="26695" y="1265810"/>
                </a:lnTo>
                <a:cubicBezTo>
                  <a:pt x="54565" y="1271821"/>
                  <a:pt x="83667" y="1270655"/>
                  <a:pt x="110352" y="1263357"/>
                </a:cubicBezTo>
                <a:cubicBezTo>
                  <a:pt x="160023" y="1250047"/>
                  <a:pt x="209744" y="1235510"/>
                  <a:pt x="255814" y="1213674"/>
                </a:cubicBezTo>
                <a:cubicBezTo>
                  <a:pt x="307902" y="1189447"/>
                  <a:pt x="361223" y="1165158"/>
                  <a:pt x="400042" y="1119095"/>
                </a:cubicBezTo>
                <a:cubicBezTo>
                  <a:pt x="400042" y="1119095"/>
                  <a:pt x="401226" y="1117929"/>
                  <a:pt x="401226" y="1117929"/>
                </a:cubicBezTo>
                <a:cubicBezTo>
                  <a:pt x="429144" y="1092475"/>
                  <a:pt x="455780" y="1068186"/>
                  <a:pt x="478815" y="1039113"/>
                </a:cubicBezTo>
                <a:cubicBezTo>
                  <a:pt x="492133" y="1023349"/>
                  <a:pt x="504268" y="1006420"/>
                  <a:pt x="515169" y="988204"/>
                </a:cubicBezTo>
                <a:cubicBezTo>
                  <a:pt x="523653" y="974894"/>
                  <a:pt x="529720" y="960357"/>
                  <a:pt x="538204" y="946986"/>
                </a:cubicBezTo>
                <a:cubicBezTo>
                  <a:pt x="556405" y="915459"/>
                  <a:pt x="574557" y="883994"/>
                  <a:pt x="572140" y="845168"/>
                </a:cubicBezTo>
                <a:cubicBezTo>
                  <a:pt x="572140" y="841550"/>
                  <a:pt x="573373" y="837931"/>
                  <a:pt x="573373" y="834251"/>
                </a:cubicBezTo>
                <a:cubicBezTo>
                  <a:pt x="573373" y="823333"/>
                  <a:pt x="573373" y="812477"/>
                  <a:pt x="570956" y="801559"/>
                </a:cubicBezTo>
                <a:cubicBezTo>
                  <a:pt x="568490" y="785795"/>
                  <a:pt x="563656" y="771259"/>
                  <a:pt x="558822" y="756722"/>
                </a:cubicBezTo>
                <a:cubicBezTo>
                  <a:pt x="557589" y="754269"/>
                  <a:pt x="556405" y="750650"/>
                  <a:pt x="555172" y="748197"/>
                </a:cubicBezTo>
                <a:cubicBezTo>
                  <a:pt x="552755" y="744578"/>
                  <a:pt x="546688" y="744578"/>
                  <a:pt x="544271" y="748197"/>
                </a:cubicBezTo>
                <a:cubicBezTo>
                  <a:pt x="541854" y="751815"/>
                  <a:pt x="540621" y="754269"/>
                  <a:pt x="539437" y="757888"/>
                </a:cubicBezTo>
                <a:cubicBezTo>
                  <a:pt x="535787" y="771259"/>
                  <a:pt x="527303" y="780950"/>
                  <a:pt x="516402" y="790641"/>
                </a:cubicBezTo>
                <a:cubicBezTo>
                  <a:pt x="510335" y="795486"/>
                  <a:pt x="505501" y="801559"/>
                  <a:pt x="500617" y="806404"/>
                </a:cubicBezTo>
                <a:cubicBezTo>
                  <a:pt x="469098" y="837931"/>
                  <a:pt x="435162" y="867004"/>
                  <a:pt x="398809" y="892458"/>
                </a:cubicBezTo>
                <a:cubicBezTo>
                  <a:pt x="383074" y="903376"/>
                  <a:pt x="363689" y="911841"/>
                  <a:pt x="346721" y="921532"/>
                </a:cubicBezTo>
                <a:cubicBezTo>
                  <a:pt x="309135" y="943367"/>
                  <a:pt x="272782" y="966368"/>
                  <a:pt x="232778" y="983358"/>
                </a:cubicBezTo>
                <a:cubicBezTo>
                  <a:pt x="202443" y="996668"/>
                  <a:pt x="172157" y="1010040"/>
                  <a:pt x="140638" y="1022123"/>
                </a:cubicBezTo>
                <a:cubicBezTo>
                  <a:pt x="103052" y="1035494"/>
                  <a:pt x="65515" y="1047577"/>
                  <a:pt x="27929" y="1058495"/>
                </a:cubicBezTo>
                <a:lnTo>
                  <a:pt x="0" y="1066016"/>
                </a:lnTo>
                <a:lnTo>
                  <a:pt x="0" y="1019039"/>
                </a:lnTo>
                <a:lnTo>
                  <a:pt x="7310" y="1017277"/>
                </a:lnTo>
                <a:cubicBezTo>
                  <a:pt x="15795" y="1014885"/>
                  <a:pt x="24278" y="1011266"/>
                  <a:pt x="32763" y="1010040"/>
                </a:cubicBezTo>
                <a:cubicBezTo>
                  <a:pt x="72766" y="1001514"/>
                  <a:pt x="109119" y="983358"/>
                  <a:pt x="146705" y="972440"/>
                </a:cubicBezTo>
                <a:cubicBezTo>
                  <a:pt x="151539" y="971214"/>
                  <a:pt x="156422" y="967595"/>
                  <a:pt x="161256" y="966368"/>
                </a:cubicBezTo>
                <a:cubicBezTo>
                  <a:pt x="187892" y="954285"/>
                  <a:pt x="214577" y="939748"/>
                  <a:pt x="241263" y="926377"/>
                </a:cubicBezTo>
                <a:cubicBezTo>
                  <a:pt x="275199" y="906995"/>
                  <a:pt x="311552" y="890005"/>
                  <a:pt x="344255" y="868231"/>
                </a:cubicBezTo>
                <a:cubicBezTo>
                  <a:pt x="347905" y="865777"/>
                  <a:pt x="351555" y="863385"/>
                  <a:pt x="355205" y="860932"/>
                </a:cubicBezTo>
                <a:cubicBezTo>
                  <a:pt x="373357" y="848787"/>
                  <a:pt x="393975" y="837931"/>
                  <a:pt x="410943" y="824560"/>
                </a:cubicBezTo>
                <a:cubicBezTo>
                  <a:pt x="447296" y="796713"/>
                  <a:pt x="476399" y="761568"/>
                  <a:pt x="495784" y="720350"/>
                </a:cubicBezTo>
                <a:cubicBezTo>
                  <a:pt x="497017" y="716670"/>
                  <a:pt x="498200" y="713051"/>
                  <a:pt x="499434" y="709432"/>
                </a:cubicBezTo>
                <a:cubicBezTo>
                  <a:pt x="501851" y="699741"/>
                  <a:pt x="499434" y="694896"/>
                  <a:pt x="489716" y="692442"/>
                </a:cubicBezTo>
                <a:cubicBezTo>
                  <a:pt x="480049" y="690050"/>
                  <a:pt x="470331" y="690050"/>
                  <a:pt x="461847" y="694896"/>
                </a:cubicBezTo>
                <a:cubicBezTo>
                  <a:pt x="444879" y="702133"/>
                  <a:pt x="427911" y="709432"/>
                  <a:pt x="409710" y="714278"/>
                </a:cubicBezTo>
                <a:cubicBezTo>
                  <a:pt x="390325" y="719123"/>
                  <a:pt x="377007" y="730041"/>
                  <a:pt x="367290" y="746970"/>
                </a:cubicBezTo>
                <a:cubicBezTo>
                  <a:pt x="355205" y="767579"/>
                  <a:pt x="343071" y="788187"/>
                  <a:pt x="329753" y="807631"/>
                </a:cubicBezTo>
                <a:cubicBezTo>
                  <a:pt x="326103" y="812477"/>
                  <a:pt x="320036" y="817322"/>
                  <a:pt x="315202" y="819714"/>
                </a:cubicBezTo>
                <a:cubicBezTo>
                  <a:pt x="309135" y="823333"/>
                  <a:pt x="303068" y="817322"/>
                  <a:pt x="305485" y="810023"/>
                </a:cubicBezTo>
                <a:cubicBezTo>
                  <a:pt x="307902" y="802724"/>
                  <a:pt x="311552" y="794260"/>
                  <a:pt x="315202" y="787022"/>
                </a:cubicBezTo>
                <a:cubicBezTo>
                  <a:pt x="321269" y="772424"/>
                  <a:pt x="328520" y="759114"/>
                  <a:pt x="335771" y="744578"/>
                </a:cubicBezTo>
                <a:cubicBezTo>
                  <a:pt x="337004" y="743351"/>
                  <a:pt x="337004" y="738506"/>
                  <a:pt x="335771" y="738506"/>
                </a:cubicBezTo>
                <a:cubicBezTo>
                  <a:pt x="333354" y="737279"/>
                  <a:pt x="329753" y="736113"/>
                  <a:pt x="327287" y="737279"/>
                </a:cubicBezTo>
                <a:cubicBezTo>
                  <a:pt x="305485" y="745805"/>
                  <a:pt x="284867" y="754269"/>
                  <a:pt x="263065" y="762733"/>
                </a:cubicBezTo>
                <a:cubicBezTo>
                  <a:pt x="252164" y="766413"/>
                  <a:pt x="243680" y="773651"/>
                  <a:pt x="238846" y="784569"/>
                </a:cubicBezTo>
                <a:cubicBezTo>
                  <a:pt x="227895" y="807631"/>
                  <a:pt x="215810" y="829405"/>
                  <a:pt x="204860" y="852467"/>
                </a:cubicBezTo>
                <a:cubicBezTo>
                  <a:pt x="197609" y="868231"/>
                  <a:pt x="189125" y="885159"/>
                  <a:pt x="183058" y="900923"/>
                </a:cubicBezTo>
                <a:cubicBezTo>
                  <a:pt x="179408" y="908222"/>
                  <a:pt x="174574" y="913067"/>
                  <a:pt x="167323" y="915459"/>
                </a:cubicBezTo>
                <a:cubicBezTo>
                  <a:pt x="160023" y="917913"/>
                  <a:pt x="156422" y="915459"/>
                  <a:pt x="157606" y="908222"/>
                </a:cubicBezTo>
                <a:cubicBezTo>
                  <a:pt x="158839" y="903376"/>
                  <a:pt x="160023" y="898531"/>
                  <a:pt x="161256" y="893685"/>
                </a:cubicBezTo>
                <a:cubicBezTo>
                  <a:pt x="167323" y="877922"/>
                  <a:pt x="172157" y="863385"/>
                  <a:pt x="179408" y="847622"/>
                </a:cubicBezTo>
                <a:cubicBezTo>
                  <a:pt x="186708" y="831859"/>
                  <a:pt x="193959" y="816095"/>
                  <a:pt x="200026" y="800332"/>
                </a:cubicBezTo>
                <a:cubicBezTo>
                  <a:pt x="201259" y="797879"/>
                  <a:pt x="201259" y="793033"/>
                  <a:pt x="200026" y="790641"/>
                </a:cubicBezTo>
                <a:cubicBezTo>
                  <a:pt x="198842" y="789414"/>
                  <a:pt x="193959" y="788187"/>
                  <a:pt x="191542" y="789414"/>
                </a:cubicBezTo>
                <a:cubicBezTo>
                  <a:pt x="173390" y="797879"/>
                  <a:pt x="155189" y="806404"/>
                  <a:pt x="138221" y="817322"/>
                </a:cubicBezTo>
                <a:cubicBezTo>
                  <a:pt x="130970" y="822168"/>
                  <a:pt x="130970" y="831859"/>
                  <a:pt x="138221" y="837931"/>
                </a:cubicBezTo>
                <a:cubicBezTo>
                  <a:pt x="141871" y="841550"/>
                  <a:pt x="144288" y="843942"/>
                  <a:pt x="141871" y="848787"/>
                </a:cubicBezTo>
                <a:cubicBezTo>
                  <a:pt x="132154" y="868231"/>
                  <a:pt x="121253" y="888840"/>
                  <a:pt x="110352" y="908222"/>
                </a:cubicBezTo>
                <a:cubicBezTo>
                  <a:pt x="105469" y="919140"/>
                  <a:pt x="96985" y="926377"/>
                  <a:pt x="84900" y="927604"/>
                </a:cubicBezTo>
                <a:cubicBezTo>
                  <a:pt x="82483" y="927604"/>
                  <a:pt x="80017" y="928831"/>
                  <a:pt x="77600" y="928831"/>
                </a:cubicBezTo>
                <a:cubicBezTo>
                  <a:pt x="77600" y="926377"/>
                  <a:pt x="77600" y="922759"/>
                  <a:pt x="78833" y="920305"/>
                </a:cubicBezTo>
                <a:cubicBezTo>
                  <a:pt x="88501" y="898531"/>
                  <a:pt x="99451" y="876695"/>
                  <a:pt x="109119" y="856086"/>
                </a:cubicBezTo>
                <a:cubicBezTo>
                  <a:pt x="112769" y="850014"/>
                  <a:pt x="117603" y="843942"/>
                  <a:pt x="120020" y="836704"/>
                </a:cubicBezTo>
                <a:cubicBezTo>
                  <a:pt x="121253" y="834251"/>
                  <a:pt x="120020" y="830632"/>
                  <a:pt x="120020" y="828240"/>
                </a:cubicBezTo>
                <a:cubicBezTo>
                  <a:pt x="120020" y="827013"/>
                  <a:pt x="115186" y="827013"/>
                  <a:pt x="113953" y="828240"/>
                </a:cubicBezTo>
                <a:cubicBezTo>
                  <a:pt x="95801" y="836704"/>
                  <a:pt x="78833" y="846395"/>
                  <a:pt x="69116" y="865777"/>
                </a:cubicBezTo>
                <a:cubicBezTo>
                  <a:pt x="55798" y="893685"/>
                  <a:pt x="41247" y="921532"/>
                  <a:pt x="26695" y="949439"/>
                </a:cubicBezTo>
                <a:cubicBezTo>
                  <a:pt x="19445" y="954285"/>
                  <a:pt x="17028" y="959131"/>
                  <a:pt x="8544" y="957904"/>
                </a:cubicBezTo>
                <a:lnTo>
                  <a:pt x="0" y="955744"/>
                </a:lnTo>
                <a:lnTo>
                  <a:pt x="0" y="943465"/>
                </a:lnTo>
                <a:lnTo>
                  <a:pt x="7310" y="921532"/>
                </a:lnTo>
                <a:cubicBezTo>
                  <a:pt x="8544" y="919140"/>
                  <a:pt x="6077" y="915459"/>
                  <a:pt x="6077" y="911841"/>
                </a:cubicBezTo>
                <a:lnTo>
                  <a:pt x="0" y="916190"/>
                </a:lnTo>
                <a:lnTo>
                  <a:pt x="0" y="825638"/>
                </a:lnTo>
                <a:lnTo>
                  <a:pt x="23045" y="812477"/>
                </a:lnTo>
                <a:cubicBezTo>
                  <a:pt x="31529" y="807631"/>
                  <a:pt x="38830" y="801559"/>
                  <a:pt x="48547" y="797879"/>
                </a:cubicBezTo>
                <a:cubicBezTo>
                  <a:pt x="100635" y="773651"/>
                  <a:pt x="149122" y="744578"/>
                  <a:pt x="204860" y="728814"/>
                </a:cubicBezTo>
                <a:cubicBezTo>
                  <a:pt x="207326" y="727588"/>
                  <a:pt x="209744" y="726361"/>
                  <a:pt x="213344" y="725196"/>
                </a:cubicBezTo>
                <a:cubicBezTo>
                  <a:pt x="249747" y="710659"/>
                  <a:pt x="286100" y="693669"/>
                  <a:pt x="323686" y="683978"/>
                </a:cubicBezTo>
                <a:cubicBezTo>
                  <a:pt x="344255" y="679132"/>
                  <a:pt x="363689" y="671833"/>
                  <a:pt x="383074" y="665761"/>
                </a:cubicBezTo>
                <a:cubicBezTo>
                  <a:pt x="410943" y="657297"/>
                  <a:pt x="438812" y="648833"/>
                  <a:pt x="466681" y="641533"/>
                </a:cubicBezTo>
                <a:cubicBezTo>
                  <a:pt x="472748" y="640307"/>
                  <a:pt x="478815" y="639141"/>
                  <a:pt x="483649" y="636688"/>
                </a:cubicBezTo>
                <a:cubicBezTo>
                  <a:pt x="494600" y="633069"/>
                  <a:pt x="494600" y="625770"/>
                  <a:pt x="486066" y="618532"/>
                </a:cubicBezTo>
                <a:cubicBezTo>
                  <a:pt x="483649" y="616079"/>
                  <a:pt x="481232" y="614852"/>
                  <a:pt x="478815" y="613687"/>
                </a:cubicBezTo>
                <a:cubicBezTo>
                  <a:pt x="449713" y="596697"/>
                  <a:pt x="420660" y="578480"/>
                  <a:pt x="387908" y="566397"/>
                </a:cubicBezTo>
                <a:cubicBezTo>
                  <a:pt x="372173" y="560325"/>
                  <a:pt x="355205" y="555479"/>
                  <a:pt x="339421" y="550634"/>
                </a:cubicBezTo>
                <a:cubicBezTo>
                  <a:pt x="323686" y="544561"/>
                  <a:pt x="306718" y="542169"/>
                  <a:pt x="289750" y="540943"/>
                </a:cubicBezTo>
                <a:cubicBezTo>
                  <a:pt x="278799" y="540943"/>
                  <a:pt x="267899" y="540943"/>
                  <a:pt x="255814" y="540943"/>
                </a:cubicBezTo>
                <a:cubicBezTo>
                  <a:pt x="216994" y="538489"/>
                  <a:pt x="180641" y="543335"/>
                  <a:pt x="144288" y="555479"/>
                </a:cubicBezTo>
                <a:cubicBezTo>
                  <a:pt x="122437" y="562778"/>
                  <a:pt x="103052" y="561552"/>
                  <a:pt x="89734" y="539716"/>
                </a:cubicBezTo>
                <a:cubicBezTo>
                  <a:pt x="84900" y="531251"/>
                  <a:pt x="77600" y="530025"/>
                  <a:pt x="67932" y="532478"/>
                </a:cubicBezTo>
                <a:cubicBezTo>
                  <a:pt x="61865" y="533644"/>
                  <a:pt x="54565" y="532478"/>
                  <a:pt x="48547" y="530025"/>
                </a:cubicBezTo>
                <a:cubicBezTo>
                  <a:pt x="38830" y="526406"/>
                  <a:pt x="37597" y="515488"/>
                  <a:pt x="46080" y="508189"/>
                </a:cubicBezTo>
                <a:cubicBezTo>
                  <a:pt x="49731" y="504570"/>
                  <a:pt x="54565" y="503344"/>
                  <a:pt x="59448" y="499725"/>
                </a:cubicBezTo>
                <a:cubicBezTo>
                  <a:pt x="65515" y="496106"/>
                  <a:pt x="67932" y="491260"/>
                  <a:pt x="65515" y="483962"/>
                </a:cubicBezTo>
                <a:cubicBezTo>
                  <a:pt x="61865" y="475497"/>
                  <a:pt x="58215" y="465806"/>
                  <a:pt x="53381" y="457280"/>
                </a:cubicBezTo>
                <a:cubicBezTo>
                  <a:pt x="52148" y="454888"/>
                  <a:pt x="46080" y="453662"/>
                  <a:pt x="42480" y="452435"/>
                </a:cubicBezTo>
                <a:cubicBezTo>
                  <a:pt x="36413" y="452435"/>
                  <a:pt x="30346" y="454888"/>
                  <a:pt x="25512" y="453662"/>
                </a:cubicBezTo>
                <a:cubicBezTo>
                  <a:pt x="17028" y="452435"/>
                  <a:pt x="14561" y="443970"/>
                  <a:pt x="19445" y="436672"/>
                </a:cubicBezTo>
                <a:cubicBezTo>
                  <a:pt x="21862" y="433053"/>
                  <a:pt x="25512" y="430661"/>
                  <a:pt x="29112" y="426980"/>
                </a:cubicBezTo>
                <a:cubicBezTo>
                  <a:pt x="42480" y="413671"/>
                  <a:pt x="43664" y="410052"/>
                  <a:pt x="35180" y="394288"/>
                </a:cubicBezTo>
                <a:cubicBezTo>
                  <a:pt x="33996" y="391835"/>
                  <a:pt x="32763" y="390608"/>
                  <a:pt x="31529" y="388216"/>
                </a:cubicBezTo>
                <a:cubicBezTo>
                  <a:pt x="25512" y="376072"/>
                  <a:pt x="25512" y="376072"/>
                  <a:pt x="13378" y="380917"/>
                </a:cubicBezTo>
                <a:lnTo>
                  <a:pt x="0" y="380917"/>
                </a:lnTo>
                <a:lnTo>
                  <a:pt x="0" y="354090"/>
                </a:lnTo>
                <a:lnTo>
                  <a:pt x="1244" y="353071"/>
                </a:lnTo>
                <a:cubicBezTo>
                  <a:pt x="12144" y="344545"/>
                  <a:pt x="12144" y="344545"/>
                  <a:pt x="8544" y="331235"/>
                </a:cubicBezTo>
                <a:cubicBezTo>
                  <a:pt x="6102" y="321544"/>
                  <a:pt x="4277" y="316392"/>
                  <a:pt x="1096" y="315027"/>
                </a:cubicBezTo>
                <a:lnTo>
                  <a:pt x="0" y="315485"/>
                </a:lnTo>
                <a:lnTo>
                  <a:pt x="0" y="160551"/>
                </a:lnTo>
                <a:lnTo>
                  <a:pt x="11102" y="142129"/>
                </a:lnTo>
                <a:cubicBezTo>
                  <a:pt x="17015" y="124549"/>
                  <a:pt x="19445" y="105765"/>
                  <a:pt x="19445" y="86382"/>
                </a:cubicBezTo>
                <a:cubicBezTo>
                  <a:pt x="19445" y="70619"/>
                  <a:pt x="15807" y="58797"/>
                  <a:pt x="8988" y="50010"/>
                </a:cubicBezTo>
                <a:lnTo>
                  <a:pt x="0" y="44488"/>
                </a:lnTo>
                <a:close/>
              </a:path>
            </a:pathLst>
          </a:custGeom>
          <a:solidFill>
            <a:schemeClr val="accent4"/>
          </a:solidFill>
          <a:ln w="12700">
            <a:miter lim="400000"/>
          </a:ln>
        </p:spPr>
        <p:txBody>
          <a:bodyPr wrap="square" lIns="38100" tIns="38100" rIns="38100" bIns="38100" anchor="ctr">
            <a:noAutofit/>
          </a:bodyPr>
          <a:lstStyle/>
          <a:p>
            <a:pPr>
              <a:defRPr sz="3000">
                <a:solidFill>
                  <a:srgbClr val="FFFFFF"/>
                </a:solidFill>
              </a:defRPr>
            </a:pPr>
            <a:endParaRPr sz="3000"/>
          </a:p>
        </p:txBody>
      </p:sp>
      <p:sp>
        <p:nvSpPr>
          <p:cNvPr id="145" name="Shape">
            <a:extLst>
              <a:ext uri="{FF2B5EF4-FFF2-40B4-BE49-F238E27FC236}">
                <a16:creationId xmlns:a16="http://schemas.microsoft.com/office/drawing/2014/main" id="{E00C4001-1A76-B54C-9E20-8BF6194D6016}"/>
              </a:ext>
            </a:extLst>
          </p:cNvPr>
          <p:cNvSpPr/>
          <p:nvPr userDrawn="1"/>
        </p:nvSpPr>
        <p:spPr>
          <a:xfrm>
            <a:off x="355583" y="2620431"/>
            <a:ext cx="126924" cy="114283"/>
          </a:xfrm>
          <a:custGeom>
            <a:avLst/>
            <a:gdLst/>
            <a:ahLst/>
            <a:cxnLst>
              <a:cxn ang="0">
                <a:pos x="wd2" y="hd2"/>
              </a:cxn>
              <a:cxn ang="5400000">
                <a:pos x="wd2" y="hd2"/>
              </a:cxn>
              <a:cxn ang="10800000">
                <a:pos x="wd2" y="hd2"/>
              </a:cxn>
              <a:cxn ang="16200000">
                <a:pos x="wd2" y="hd2"/>
              </a:cxn>
            </a:cxnLst>
            <a:rect l="0" t="0" r="r" b="b"/>
            <a:pathLst>
              <a:path w="21337" h="20571" extrusionOk="0">
                <a:moveTo>
                  <a:pt x="9384" y="20571"/>
                </a:moveTo>
                <a:cubicBezTo>
                  <a:pt x="4290" y="20571"/>
                  <a:pt x="215" y="16426"/>
                  <a:pt x="11" y="11189"/>
                </a:cubicBezTo>
                <a:cubicBezTo>
                  <a:pt x="-193" y="7916"/>
                  <a:pt x="2456" y="3771"/>
                  <a:pt x="5513" y="2462"/>
                </a:cubicBezTo>
                <a:cubicBezTo>
                  <a:pt x="7347" y="1807"/>
                  <a:pt x="9181" y="935"/>
                  <a:pt x="11015" y="280"/>
                </a:cubicBezTo>
                <a:cubicBezTo>
                  <a:pt x="14479" y="-1029"/>
                  <a:pt x="20592" y="2462"/>
                  <a:pt x="21203" y="6389"/>
                </a:cubicBezTo>
                <a:cubicBezTo>
                  <a:pt x="21407" y="7480"/>
                  <a:pt x="21407" y="9007"/>
                  <a:pt x="20999" y="9880"/>
                </a:cubicBezTo>
                <a:cubicBezTo>
                  <a:pt x="19165" y="13371"/>
                  <a:pt x="17535" y="17080"/>
                  <a:pt x="14071" y="19044"/>
                </a:cubicBezTo>
                <a:cubicBezTo>
                  <a:pt x="12441" y="20135"/>
                  <a:pt x="11015" y="20571"/>
                  <a:pt x="9384" y="20571"/>
                </a:cubicBezTo>
                <a:close/>
                <a:moveTo>
                  <a:pt x="6735" y="10753"/>
                </a:moveTo>
                <a:cubicBezTo>
                  <a:pt x="6735" y="13371"/>
                  <a:pt x="8365" y="14244"/>
                  <a:pt x="10607" y="13153"/>
                </a:cubicBezTo>
                <a:cubicBezTo>
                  <a:pt x="12441" y="12280"/>
                  <a:pt x="13256" y="10316"/>
                  <a:pt x="14275" y="8789"/>
                </a:cubicBezTo>
                <a:cubicBezTo>
                  <a:pt x="14682" y="7916"/>
                  <a:pt x="15498" y="7044"/>
                  <a:pt x="14682" y="6389"/>
                </a:cubicBezTo>
                <a:cubicBezTo>
                  <a:pt x="14071" y="5953"/>
                  <a:pt x="13052" y="5735"/>
                  <a:pt x="12237" y="5735"/>
                </a:cubicBezTo>
                <a:cubicBezTo>
                  <a:pt x="11422" y="5735"/>
                  <a:pt x="10607" y="5953"/>
                  <a:pt x="9792" y="6389"/>
                </a:cubicBezTo>
                <a:cubicBezTo>
                  <a:pt x="7754" y="6826"/>
                  <a:pt x="6735" y="8571"/>
                  <a:pt x="6735" y="10753"/>
                </a:cubicBezTo>
                <a:close/>
              </a:path>
            </a:pathLst>
          </a:custGeom>
          <a:solidFill>
            <a:schemeClr val="accent4"/>
          </a:solidFill>
          <a:ln w="12700">
            <a:miter lim="400000"/>
          </a:ln>
        </p:spPr>
        <p:txBody>
          <a:bodyPr lIns="38100" tIns="38100" rIns="38100" bIns="38100" anchor="ctr"/>
          <a:lstStyle/>
          <a:p>
            <a:pPr>
              <a:defRPr sz="3000">
                <a:solidFill>
                  <a:srgbClr val="FFFFFF"/>
                </a:solidFill>
              </a:defRPr>
            </a:pPr>
            <a:endParaRPr sz="3000"/>
          </a:p>
        </p:txBody>
      </p:sp>
      <p:sp>
        <p:nvSpPr>
          <p:cNvPr id="146" name="Shape">
            <a:extLst>
              <a:ext uri="{FF2B5EF4-FFF2-40B4-BE49-F238E27FC236}">
                <a16:creationId xmlns:a16="http://schemas.microsoft.com/office/drawing/2014/main" id="{F09D8615-D3ED-F048-96AE-788BB758EA4A}"/>
              </a:ext>
            </a:extLst>
          </p:cNvPr>
          <p:cNvSpPr/>
          <p:nvPr userDrawn="1"/>
        </p:nvSpPr>
        <p:spPr>
          <a:xfrm>
            <a:off x="40433" y="2814370"/>
            <a:ext cx="136763" cy="101151"/>
          </a:xfrm>
          <a:custGeom>
            <a:avLst/>
            <a:gdLst/>
            <a:ahLst/>
            <a:cxnLst>
              <a:cxn ang="0">
                <a:pos x="wd2" y="hd2"/>
              </a:cxn>
              <a:cxn ang="5400000">
                <a:pos x="wd2" y="hd2"/>
              </a:cxn>
              <a:cxn ang="10800000">
                <a:pos x="wd2" y="hd2"/>
              </a:cxn>
              <a:cxn ang="16200000">
                <a:pos x="wd2" y="hd2"/>
              </a:cxn>
            </a:cxnLst>
            <a:rect l="0" t="0" r="r" b="b"/>
            <a:pathLst>
              <a:path w="20309" h="20253" extrusionOk="0">
                <a:moveTo>
                  <a:pt x="7341" y="20253"/>
                </a:moveTo>
                <a:cubicBezTo>
                  <a:pt x="4821" y="19768"/>
                  <a:pt x="2301" y="18311"/>
                  <a:pt x="681" y="14428"/>
                </a:cubicBezTo>
                <a:cubicBezTo>
                  <a:pt x="-399" y="12001"/>
                  <a:pt x="-219" y="10060"/>
                  <a:pt x="1401" y="7875"/>
                </a:cubicBezTo>
                <a:cubicBezTo>
                  <a:pt x="2301" y="6662"/>
                  <a:pt x="3381" y="5448"/>
                  <a:pt x="4281" y="4235"/>
                </a:cubicBezTo>
                <a:cubicBezTo>
                  <a:pt x="7881" y="-619"/>
                  <a:pt x="13641" y="-1347"/>
                  <a:pt x="17961" y="2293"/>
                </a:cubicBezTo>
                <a:cubicBezTo>
                  <a:pt x="20301" y="4478"/>
                  <a:pt x="21201" y="9817"/>
                  <a:pt x="19221" y="12487"/>
                </a:cubicBezTo>
                <a:cubicBezTo>
                  <a:pt x="16161" y="16855"/>
                  <a:pt x="12561" y="20010"/>
                  <a:pt x="7341" y="20253"/>
                </a:cubicBezTo>
                <a:close/>
                <a:moveTo>
                  <a:pt x="11661" y="6177"/>
                </a:moveTo>
                <a:cubicBezTo>
                  <a:pt x="9141" y="6419"/>
                  <a:pt x="7161" y="7147"/>
                  <a:pt x="5901" y="10060"/>
                </a:cubicBezTo>
                <a:cubicBezTo>
                  <a:pt x="5721" y="10545"/>
                  <a:pt x="5541" y="11516"/>
                  <a:pt x="5901" y="12001"/>
                </a:cubicBezTo>
                <a:cubicBezTo>
                  <a:pt x="6081" y="12487"/>
                  <a:pt x="6801" y="12972"/>
                  <a:pt x="7341" y="12729"/>
                </a:cubicBezTo>
                <a:cubicBezTo>
                  <a:pt x="9861" y="12244"/>
                  <a:pt x="11841" y="10545"/>
                  <a:pt x="13461" y="8118"/>
                </a:cubicBezTo>
                <a:cubicBezTo>
                  <a:pt x="13821" y="7633"/>
                  <a:pt x="13641" y="6662"/>
                  <a:pt x="13101" y="6419"/>
                </a:cubicBezTo>
                <a:cubicBezTo>
                  <a:pt x="12561" y="6177"/>
                  <a:pt x="12021" y="6177"/>
                  <a:pt x="11661" y="6177"/>
                </a:cubicBezTo>
                <a:close/>
              </a:path>
            </a:pathLst>
          </a:custGeom>
          <a:solidFill>
            <a:schemeClr val="accent4"/>
          </a:solidFill>
          <a:ln w="12700">
            <a:miter lim="400000"/>
          </a:ln>
        </p:spPr>
        <p:txBody>
          <a:bodyPr lIns="38100" tIns="38100" rIns="38100" bIns="38100" anchor="ctr"/>
          <a:lstStyle/>
          <a:p>
            <a:pPr>
              <a:defRPr sz="3000">
                <a:solidFill>
                  <a:srgbClr val="FFFFFF"/>
                </a:solidFill>
              </a:defRPr>
            </a:pPr>
            <a:endParaRPr sz="3000"/>
          </a:p>
        </p:txBody>
      </p:sp>
      <p:sp>
        <p:nvSpPr>
          <p:cNvPr id="147" name="Shape">
            <a:extLst>
              <a:ext uri="{FF2B5EF4-FFF2-40B4-BE49-F238E27FC236}">
                <a16:creationId xmlns:a16="http://schemas.microsoft.com/office/drawing/2014/main" id="{04E7688D-74A1-1640-BDF0-6177A0347A80}"/>
              </a:ext>
            </a:extLst>
          </p:cNvPr>
          <p:cNvSpPr/>
          <p:nvPr userDrawn="1"/>
        </p:nvSpPr>
        <p:spPr>
          <a:xfrm>
            <a:off x="198008" y="2705279"/>
            <a:ext cx="81701" cy="71060"/>
          </a:xfrm>
          <a:custGeom>
            <a:avLst/>
            <a:gdLst/>
            <a:ahLst/>
            <a:cxnLst>
              <a:cxn ang="0">
                <a:pos x="wd2" y="hd2"/>
              </a:cxn>
              <a:cxn ang="5400000">
                <a:pos x="wd2" y="hd2"/>
              </a:cxn>
              <a:cxn ang="10800000">
                <a:pos x="wd2" y="hd2"/>
              </a:cxn>
              <a:cxn ang="16200000">
                <a:pos x="wd2" y="hd2"/>
              </a:cxn>
            </a:cxnLst>
            <a:rect l="0" t="0" r="r" b="b"/>
            <a:pathLst>
              <a:path w="20798" h="20424" extrusionOk="0">
                <a:moveTo>
                  <a:pt x="10566" y="20424"/>
                </a:moveTo>
                <a:cubicBezTo>
                  <a:pt x="6555" y="20424"/>
                  <a:pt x="692" y="15198"/>
                  <a:pt x="75" y="10669"/>
                </a:cubicBezTo>
                <a:cubicBezTo>
                  <a:pt x="-234" y="8230"/>
                  <a:pt x="383" y="5792"/>
                  <a:pt x="2543" y="4747"/>
                </a:cubicBezTo>
                <a:cubicBezTo>
                  <a:pt x="5629" y="3005"/>
                  <a:pt x="8715" y="1263"/>
                  <a:pt x="11800" y="218"/>
                </a:cubicBezTo>
                <a:cubicBezTo>
                  <a:pt x="16120" y="-1176"/>
                  <a:pt x="21366" y="4398"/>
                  <a:pt x="20749" y="9276"/>
                </a:cubicBezTo>
                <a:cubicBezTo>
                  <a:pt x="20132" y="13456"/>
                  <a:pt x="15812" y="19030"/>
                  <a:pt x="12109" y="20076"/>
                </a:cubicBezTo>
                <a:cubicBezTo>
                  <a:pt x="11492" y="20424"/>
                  <a:pt x="10874" y="20424"/>
                  <a:pt x="10566" y="20424"/>
                </a:cubicBezTo>
                <a:close/>
              </a:path>
            </a:pathLst>
          </a:custGeom>
          <a:solidFill>
            <a:schemeClr val="accent4"/>
          </a:solidFill>
          <a:ln w="12700">
            <a:miter lim="400000"/>
          </a:ln>
        </p:spPr>
        <p:txBody>
          <a:bodyPr lIns="38100" tIns="38100" rIns="38100" bIns="38100" anchor="ctr"/>
          <a:lstStyle/>
          <a:p>
            <a:pPr>
              <a:defRPr sz="3000">
                <a:solidFill>
                  <a:srgbClr val="FFFFFF"/>
                </a:solidFill>
              </a:defRPr>
            </a:pPr>
            <a:endParaRPr sz="3000"/>
          </a:p>
        </p:txBody>
      </p:sp>
      <p:grpSp>
        <p:nvGrpSpPr>
          <p:cNvPr id="148" name="Group 147">
            <a:extLst>
              <a:ext uri="{FF2B5EF4-FFF2-40B4-BE49-F238E27FC236}">
                <a16:creationId xmlns:a16="http://schemas.microsoft.com/office/drawing/2014/main" id="{6F4AC5E4-BD34-354E-881D-BC0F69613915}"/>
              </a:ext>
            </a:extLst>
          </p:cNvPr>
          <p:cNvGrpSpPr/>
          <p:nvPr userDrawn="1"/>
        </p:nvGrpSpPr>
        <p:grpSpPr>
          <a:xfrm>
            <a:off x="8318502" y="5723069"/>
            <a:ext cx="981855" cy="884769"/>
            <a:chOff x="6553200" y="1816100"/>
            <a:chExt cx="1028740" cy="927019"/>
          </a:xfrm>
          <a:solidFill>
            <a:schemeClr val="accent4"/>
          </a:solidFill>
        </p:grpSpPr>
        <p:sp>
          <p:nvSpPr>
            <p:cNvPr id="149" name="Shape">
              <a:extLst>
                <a:ext uri="{FF2B5EF4-FFF2-40B4-BE49-F238E27FC236}">
                  <a16:creationId xmlns:a16="http://schemas.microsoft.com/office/drawing/2014/main" id="{A5AF2E4D-1B5A-A54E-8F37-8990832A7A67}"/>
                </a:ext>
              </a:extLst>
            </p:cNvPr>
            <p:cNvSpPr/>
            <p:nvPr/>
          </p:nvSpPr>
          <p:spPr>
            <a:xfrm>
              <a:off x="6553200" y="1816100"/>
              <a:ext cx="1028740" cy="927019"/>
            </a:xfrm>
            <a:custGeom>
              <a:avLst/>
              <a:gdLst/>
              <a:ahLst/>
              <a:cxnLst>
                <a:cxn ang="0">
                  <a:pos x="wd2" y="hd2"/>
                </a:cxn>
                <a:cxn ang="5400000">
                  <a:pos x="wd2" y="hd2"/>
                </a:cxn>
                <a:cxn ang="10800000">
                  <a:pos x="wd2" y="hd2"/>
                </a:cxn>
                <a:cxn ang="16200000">
                  <a:pos x="wd2" y="hd2"/>
                </a:cxn>
              </a:cxnLst>
              <a:rect l="0" t="0" r="r" b="b"/>
              <a:pathLst>
                <a:path w="21548" h="21539" extrusionOk="0">
                  <a:moveTo>
                    <a:pt x="5905" y="21539"/>
                  </a:moveTo>
                  <a:cubicBezTo>
                    <a:pt x="5400" y="21539"/>
                    <a:pt x="4974" y="21303"/>
                    <a:pt x="4522" y="21155"/>
                  </a:cubicBezTo>
                  <a:cubicBezTo>
                    <a:pt x="3884" y="20949"/>
                    <a:pt x="3458" y="20447"/>
                    <a:pt x="3219" y="19857"/>
                  </a:cubicBezTo>
                  <a:cubicBezTo>
                    <a:pt x="2846" y="19031"/>
                    <a:pt x="2713" y="18087"/>
                    <a:pt x="3059" y="17172"/>
                  </a:cubicBezTo>
                  <a:cubicBezTo>
                    <a:pt x="3139" y="16965"/>
                    <a:pt x="3219" y="16729"/>
                    <a:pt x="3299" y="16523"/>
                  </a:cubicBezTo>
                  <a:cubicBezTo>
                    <a:pt x="3432" y="16198"/>
                    <a:pt x="3644" y="15903"/>
                    <a:pt x="3964" y="15755"/>
                  </a:cubicBezTo>
                  <a:cubicBezTo>
                    <a:pt x="4496" y="15460"/>
                    <a:pt x="5028" y="15195"/>
                    <a:pt x="5560" y="14929"/>
                  </a:cubicBezTo>
                  <a:cubicBezTo>
                    <a:pt x="5772" y="14841"/>
                    <a:pt x="5985" y="14752"/>
                    <a:pt x="6198" y="14634"/>
                  </a:cubicBezTo>
                  <a:cubicBezTo>
                    <a:pt x="6517" y="14457"/>
                    <a:pt x="6517" y="14398"/>
                    <a:pt x="6251" y="14191"/>
                  </a:cubicBezTo>
                  <a:cubicBezTo>
                    <a:pt x="6145" y="14132"/>
                    <a:pt x="6065" y="14044"/>
                    <a:pt x="5959" y="13985"/>
                  </a:cubicBezTo>
                  <a:cubicBezTo>
                    <a:pt x="5320" y="13513"/>
                    <a:pt x="4895" y="12864"/>
                    <a:pt x="4629" y="12096"/>
                  </a:cubicBezTo>
                  <a:cubicBezTo>
                    <a:pt x="4469" y="11595"/>
                    <a:pt x="4309" y="11064"/>
                    <a:pt x="4469" y="10503"/>
                  </a:cubicBezTo>
                  <a:cubicBezTo>
                    <a:pt x="4496" y="10444"/>
                    <a:pt x="4496" y="10385"/>
                    <a:pt x="4496" y="10355"/>
                  </a:cubicBezTo>
                  <a:cubicBezTo>
                    <a:pt x="4522" y="10031"/>
                    <a:pt x="4363" y="9883"/>
                    <a:pt x="4123" y="10060"/>
                  </a:cubicBezTo>
                  <a:cubicBezTo>
                    <a:pt x="3857" y="10208"/>
                    <a:pt x="3618" y="10267"/>
                    <a:pt x="3325" y="10267"/>
                  </a:cubicBezTo>
                  <a:cubicBezTo>
                    <a:pt x="3139" y="10267"/>
                    <a:pt x="2979" y="10296"/>
                    <a:pt x="2793" y="10326"/>
                  </a:cubicBezTo>
                  <a:cubicBezTo>
                    <a:pt x="2288" y="10414"/>
                    <a:pt x="1809" y="10326"/>
                    <a:pt x="1383" y="9972"/>
                  </a:cubicBezTo>
                  <a:cubicBezTo>
                    <a:pt x="1091" y="9736"/>
                    <a:pt x="771" y="9470"/>
                    <a:pt x="505" y="9175"/>
                  </a:cubicBezTo>
                  <a:cubicBezTo>
                    <a:pt x="106" y="8732"/>
                    <a:pt x="0" y="8113"/>
                    <a:pt x="0" y="7523"/>
                  </a:cubicBezTo>
                  <a:cubicBezTo>
                    <a:pt x="0" y="6844"/>
                    <a:pt x="213" y="6254"/>
                    <a:pt x="612" y="5693"/>
                  </a:cubicBezTo>
                  <a:cubicBezTo>
                    <a:pt x="1303" y="4690"/>
                    <a:pt x="2208" y="4070"/>
                    <a:pt x="3245" y="3628"/>
                  </a:cubicBezTo>
                  <a:cubicBezTo>
                    <a:pt x="3511" y="3509"/>
                    <a:pt x="3804" y="3480"/>
                    <a:pt x="4097" y="3421"/>
                  </a:cubicBezTo>
                  <a:cubicBezTo>
                    <a:pt x="4336" y="3391"/>
                    <a:pt x="4575" y="3332"/>
                    <a:pt x="4788" y="3185"/>
                  </a:cubicBezTo>
                  <a:cubicBezTo>
                    <a:pt x="4895" y="3126"/>
                    <a:pt x="5028" y="3037"/>
                    <a:pt x="5134" y="3008"/>
                  </a:cubicBezTo>
                  <a:cubicBezTo>
                    <a:pt x="5959" y="2683"/>
                    <a:pt x="6757" y="2359"/>
                    <a:pt x="7581" y="2034"/>
                  </a:cubicBezTo>
                  <a:cubicBezTo>
                    <a:pt x="7608" y="2034"/>
                    <a:pt x="7634" y="2005"/>
                    <a:pt x="7688" y="2005"/>
                  </a:cubicBezTo>
                  <a:cubicBezTo>
                    <a:pt x="8433" y="1887"/>
                    <a:pt x="9071" y="1473"/>
                    <a:pt x="9789" y="1296"/>
                  </a:cubicBezTo>
                  <a:cubicBezTo>
                    <a:pt x="10773" y="1031"/>
                    <a:pt x="11651" y="470"/>
                    <a:pt x="12609" y="87"/>
                  </a:cubicBezTo>
                  <a:cubicBezTo>
                    <a:pt x="12981" y="-61"/>
                    <a:pt x="13221" y="-31"/>
                    <a:pt x="13433" y="264"/>
                  </a:cubicBezTo>
                  <a:cubicBezTo>
                    <a:pt x="13646" y="529"/>
                    <a:pt x="13593" y="883"/>
                    <a:pt x="13327" y="1031"/>
                  </a:cubicBezTo>
                  <a:cubicBezTo>
                    <a:pt x="13194" y="1119"/>
                    <a:pt x="13034" y="1178"/>
                    <a:pt x="12875" y="1208"/>
                  </a:cubicBezTo>
                  <a:cubicBezTo>
                    <a:pt x="12449" y="1267"/>
                    <a:pt x="12290" y="1680"/>
                    <a:pt x="12050" y="1975"/>
                  </a:cubicBezTo>
                  <a:cubicBezTo>
                    <a:pt x="11997" y="2034"/>
                    <a:pt x="11997" y="2182"/>
                    <a:pt x="12024" y="2300"/>
                  </a:cubicBezTo>
                  <a:cubicBezTo>
                    <a:pt x="12103" y="2654"/>
                    <a:pt x="12210" y="3008"/>
                    <a:pt x="12290" y="3332"/>
                  </a:cubicBezTo>
                  <a:cubicBezTo>
                    <a:pt x="12369" y="3746"/>
                    <a:pt x="12609" y="4041"/>
                    <a:pt x="12875" y="4336"/>
                  </a:cubicBezTo>
                  <a:cubicBezTo>
                    <a:pt x="13088" y="4572"/>
                    <a:pt x="13300" y="4660"/>
                    <a:pt x="13593" y="4542"/>
                  </a:cubicBezTo>
                  <a:cubicBezTo>
                    <a:pt x="13912" y="4424"/>
                    <a:pt x="14232" y="4454"/>
                    <a:pt x="14551" y="4454"/>
                  </a:cubicBezTo>
                  <a:cubicBezTo>
                    <a:pt x="15296" y="4454"/>
                    <a:pt x="15987" y="4188"/>
                    <a:pt x="16599" y="3687"/>
                  </a:cubicBezTo>
                  <a:cubicBezTo>
                    <a:pt x="16945" y="3391"/>
                    <a:pt x="17237" y="3391"/>
                    <a:pt x="17583" y="3657"/>
                  </a:cubicBezTo>
                  <a:cubicBezTo>
                    <a:pt x="17849" y="3864"/>
                    <a:pt x="17876" y="4129"/>
                    <a:pt x="17636" y="4365"/>
                  </a:cubicBezTo>
                  <a:cubicBezTo>
                    <a:pt x="17610" y="4395"/>
                    <a:pt x="17557" y="4454"/>
                    <a:pt x="17530" y="4454"/>
                  </a:cubicBezTo>
                  <a:cubicBezTo>
                    <a:pt x="17131" y="4690"/>
                    <a:pt x="17025" y="5044"/>
                    <a:pt x="17078" y="5487"/>
                  </a:cubicBezTo>
                  <a:cubicBezTo>
                    <a:pt x="17104" y="5782"/>
                    <a:pt x="17158" y="6106"/>
                    <a:pt x="17264" y="6372"/>
                  </a:cubicBezTo>
                  <a:cubicBezTo>
                    <a:pt x="17503" y="6962"/>
                    <a:pt x="17823" y="7523"/>
                    <a:pt x="18301" y="7906"/>
                  </a:cubicBezTo>
                  <a:cubicBezTo>
                    <a:pt x="18567" y="8113"/>
                    <a:pt x="18834" y="8201"/>
                    <a:pt x="19179" y="8024"/>
                  </a:cubicBezTo>
                  <a:cubicBezTo>
                    <a:pt x="19312" y="7936"/>
                    <a:pt x="19499" y="7906"/>
                    <a:pt x="19658" y="7877"/>
                  </a:cubicBezTo>
                  <a:cubicBezTo>
                    <a:pt x="19871" y="7847"/>
                    <a:pt x="20084" y="7906"/>
                    <a:pt x="20243" y="8083"/>
                  </a:cubicBezTo>
                  <a:cubicBezTo>
                    <a:pt x="20483" y="8319"/>
                    <a:pt x="20509" y="8821"/>
                    <a:pt x="20084" y="8909"/>
                  </a:cubicBezTo>
                  <a:cubicBezTo>
                    <a:pt x="19791" y="8969"/>
                    <a:pt x="19552" y="9146"/>
                    <a:pt x="19286" y="9323"/>
                  </a:cubicBezTo>
                  <a:cubicBezTo>
                    <a:pt x="19153" y="9411"/>
                    <a:pt x="19073" y="9529"/>
                    <a:pt x="19073" y="9706"/>
                  </a:cubicBezTo>
                  <a:cubicBezTo>
                    <a:pt x="19073" y="9765"/>
                    <a:pt x="19073" y="9854"/>
                    <a:pt x="19073" y="9913"/>
                  </a:cubicBezTo>
                  <a:cubicBezTo>
                    <a:pt x="18834" y="10798"/>
                    <a:pt x="19153" y="11536"/>
                    <a:pt x="19499" y="12303"/>
                  </a:cubicBezTo>
                  <a:cubicBezTo>
                    <a:pt x="19552" y="12391"/>
                    <a:pt x="19605" y="12480"/>
                    <a:pt x="19658" y="12569"/>
                  </a:cubicBezTo>
                  <a:cubicBezTo>
                    <a:pt x="19765" y="12716"/>
                    <a:pt x="19898" y="12746"/>
                    <a:pt x="20057" y="12716"/>
                  </a:cubicBezTo>
                  <a:cubicBezTo>
                    <a:pt x="20243" y="12657"/>
                    <a:pt x="20430" y="12598"/>
                    <a:pt x="20616" y="12569"/>
                  </a:cubicBezTo>
                  <a:cubicBezTo>
                    <a:pt x="20935" y="12480"/>
                    <a:pt x="21201" y="12598"/>
                    <a:pt x="21414" y="12864"/>
                  </a:cubicBezTo>
                  <a:cubicBezTo>
                    <a:pt x="21573" y="13041"/>
                    <a:pt x="21600" y="13247"/>
                    <a:pt x="21440" y="13454"/>
                  </a:cubicBezTo>
                  <a:cubicBezTo>
                    <a:pt x="21307" y="13601"/>
                    <a:pt x="21148" y="13749"/>
                    <a:pt x="20988" y="13867"/>
                  </a:cubicBezTo>
                  <a:cubicBezTo>
                    <a:pt x="20696" y="14044"/>
                    <a:pt x="20376" y="14191"/>
                    <a:pt x="20057" y="14369"/>
                  </a:cubicBezTo>
                  <a:cubicBezTo>
                    <a:pt x="19632" y="14575"/>
                    <a:pt x="19233" y="14782"/>
                    <a:pt x="18807" y="15018"/>
                  </a:cubicBezTo>
                  <a:cubicBezTo>
                    <a:pt x="18142" y="15372"/>
                    <a:pt x="17477" y="15696"/>
                    <a:pt x="16812" y="16050"/>
                  </a:cubicBezTo>
                  <a:cubicBezTo>
                    <a:pt x="16413" y="16257"/>
                    <a:pt x="16014" y="16493"/>
                    <a:pt x="15641" y="16700"/>
                  </a:cubicBezTo>
                  <a:cubicBezTo>
                    <a:pt x="14604" y="17319"/>
                    <a:pt x="13540" y="17939"/>
                    <a:pt x="12476" y="18529"/>
                  </a:cubicBezTo>
                  <a:cubicBezTo>
                    <a:pt x="11704" y="18942"/>
                    <a:pt x="10880" y="19267"/>
                    <a:pt x="10135" y="19739"/>
                  </a:cubicBezTo>
                  <a:cubicBezTo>
                    <a:pt x="10108" y="19768"/>
                    <a:pt x="10082" y="19768"/>
                    <a:pt x="10055" y="19798"/>
                  </a:cubicBezTo>
                  <a:cubicBezTo>
                    <a:pt x="9656" y="20182"/>
                    <a:pt x="9151" y="20300"/>
                    <a:pt x="8699" y="20506"/>
                  </a:cubicBezTo>
                  <a:cubicBezTo>
                    <a:pt x="8512" y="20565"/>
                    <a:pt x="8353" y="20713"/>
                    <a:pt x="8193" y="20801"/>
                  </a:cubicBezTo>
                  <a:cubicBezTo>
                    <a:pt x="7448" y="21185"/>
                    <a:pt x="6703" y="21421"/>
                    <a:pt x="5905" y="21539"/>
                  </a:cubicBezTo>
                  <a:close/>
                  <a:moveTo>
                    <a:pt x="5320" y="17319"/>
                  </a:moveTo>
                  <a:cubicBezTo>
                    <a:pt x="5347" y="17762"/>
                    <a:pt x="5400" y="18234"/>
                    <a:pt x="5746" y="18559"/>
                  </a:cubicBezTo>
                  <a:cubicBezTo>
                    <a:pt x="5959" y="18765"/>
                    <a:pt x="6171" y="18942"/>
                    <a:pt x="6411" y="19119"/>
                  </a:cubicBezTo>
                  <a:cubicBezTo>
                    <a:pt x="6677" y="19326"/>
                    <a:pt x="6943" y="19503"/>
                    <a:pt x="7262" y="19503"/>
                  </a:cubicBezTo>
                  <a:cubicBezTo>
                    <a:pt x="7927" y="19503"/>
                    <a:pt x="8566" y="19355"/>
                    <a:pt x="9124" y="18972"/>
                  </a:cubicBezTo>
                  <a:cubicBezTo>
                    <a:pt x="9470" y="18706"/>
                    <a:pt x="9869" y="18500"/>
                    <a:pt x="10241" y="18323"/>
                  </a:cubicBezTo>
                  <a:cubicBezTo>
                    <a:pt x="10614" y="18146"/>
                    <a:pt x="10986" y="17939"/>
                    <a:pt x="11359" y="17732"/>
                  </a:cubicBezTo>
                  <a:cubicBezTo>
                    <a:pt x="11571" y="17614"/>
                    <a:pt x="11811" y="17526"/>
                    <a:pt x="12024" y="17408"/>
                  </a:cubicBezTo>
                  <a:cubicBezTo>
                    <a:pt x="12582" y="17113"/>
                    <a:pt x="13141" y="16818"/>
                    <a:pt x="13673" y="16493"/>
                  </a:cubicBezTo>
                  <a:cubicBezTo>
                    <a:pt x="14471" y="16021"/>
                    <a:pt x="15216" y="15490"/>
                    <a:pt x="16067" y="15136"/>
                  </a:cubicBezTo>
                  <a:cubicBezTo>
                    <a:pt x="16200" y="15077"/>
                    <a:pt x="16306" y="15018"/>
                    <a:pt x="16413" y="14959"/>
                  </a:cubicBezTo>
                  <a:cubicBezTo>
                    <a:pt x="16998" y="14634"/>
                    <a:pt x="17583" y="14339"/>
                    <a:pt x="18168" y="14014"/>
                  </a:cubicBezTo>
                  <a:cubicBezTo>
                    <a:pt x="18328" y="13926"/>
                    <a:pt x="18514" y="13808"/>
                    <a:pt x="18674" y="13719"/>
                  </a:cubicBezTo>
                  <a:cubicBezTo>
                    <a:pt x="18488" y="13542"/>
                    <a:pt x="18275" y="13660"/>
                    <a:pt x="18089" y="13660"/>
                  </a:cubicBezTo>
                  <a:cubicBezTo>
                    <a:pt x="18035" y="13660"/>
                    <a:pt x="17982" y="13660"/>
                    <a:pt x="17956" y="13690"/>
                  </a:cubicBezTo>
                  <a:cubicBezTo>
                    <a:pt x="17397" y="13926"/>
                    <a:pt x="16812" y="14014"/>
                    <a:pt x="16306" y="14369"/>
                  </a:cubicBezTo>
                  <a:cubicBezTo>
                    <a:pt x="16200" y="14457"/>
                    <a:pt x="16067" y="14516"/>
                    <a:pt x="15961" y="14546"/>
                  </a:cubicBezTo>
                  <a:cubicBezTo>
                    <a:pt x="15801" y="14575"/>
                    <a:pt x="15615" y="14575"/>
                    <a:pt x="15429" y="14575"/>
                  </a:cubicBezTo>
                  <a:cubicBezTo>
                    <a:pt x="15349" y="14575"/>
                    <a:pt x="15296" y="14457"/>
                    <a:pt x="15349" y="14369"/>
                  </a:cubicBezTo>
                  <a:cubicBezTo>
                    <a:pt x="15402" y="14280"/>
                    <a:pt x="15455" y="14221"/>
                    <a:pt x="15508" y="14162"/>
                  </a:cubicBezTo>
                  <a:cubicBezTo>
                    <a:pt x="15961" y="13749"/>
                    <a:pt x="16466" y="13424"/>
                    <a:pt x="16998" y="13129"/>
                  </a:cubicBezTo>
                  <a:cubicBezTo>
                    <a:pt x="17264" y="12982"/>
                    <a:pt x="17530" y="12805"/>
                    <a:pt x="17796" y="12598"/>
                  </a:cubicBezTo>
                  <a:cubicBezTo>
                    <a:pt x="17876" y="12539"/>
                    <a:pt x="17929" y="12480"/>
                    <a:pt x="17956" y="12421"/>
                  </a:cubicBezTo>
                  <a:cubicBezTo>
                    <a:pt x="17982" y="12362"/>
                    <a:pt x="17982" y="12273"/>
                    <a:pt x="17956" y="12214"/>
                  </a:cubicBezTo>
                  <a:cubicBezTo>
                    <a:pt x="17929" y="12155"/>
                    <a:pt x="17849" y="12155"/>
                    <a:pt x="17796" y="12126"/>
                  </a:cubicBezTo>
                  <a:cubicBezTo>
                    <a:pt x="17743" y="12126"/>
                    <a:pt x="17690" y="12155"/>
                    <a:pt x="17663" y="12155"/>
                  </a:cubicBezTo>
                  <a:cubicBezTo>
                    <a:pt x="16998" y="12509"/>
                    <a:pt x="16333" y="12834"/>
                    <a:pt x="15695" y="13218"/>
                  </a:cubicBezTo>
                  <a:cubicBezTo>
                    <a:pt x="14817" y="13719"/>
                    <a:pt x="13992" y="14250"/>
                    <a:pt x="13114" y="14782"/>
                  </a:cubicBezTo>
                  <a:cubicBezTo>
                    <a:pt x="12343" y="15224"/>
                    <a:pt x="11571" y="15667"/>
                    <a:pt x="10800" y="16080"/>
                  </a:cubicBezTo>
                  <a:cubicBezTo>
                    <a:pt x="10534" y="16228"/>
                    <a:pt x="10241" y="16405"/>
                    <a:pt x="9975" y="16523"/>
                  </a:cubicBezTo>
                  <a:cubicBezTo>
                    <a:pt x="9896" y="16582"/>
                    <a:pt x="9789" y="16611"/>
                    <a:pt x="9709" y="16611"/>
                  </a:cubicBezTo>
                  <a:cubicBezTo>
                    <a:pt x="9630" y="16611"/>
                    <a:pt x="9523" y="16552"/>
                    <a:pt x="9470" y="16493"/>
                  </a:cubicBezTo>
                  <a:cubicBezTo>
                    <a:pt x="9443" y="16464"/>
                    <a:pt x="9470" y="16316"/>
                    <a:pt x="9523" y="16257"/>
                  </a:cubicBezTo>
                  <a:cubicBezTo>
                    <a:pt x="9630" y="16109"/>
                    <a:pt x="9736" y="15962"/>
                    <a:pt x="9869" y="15873"/>
                  </a:cubicBezTo>
                  <a:cubicBezTo>
                    <a:pt x="10614" y="15372"/>
                    <a:pt x="11332" y="14841"/>
                    <a:pt x="12077" y="14369"/>
                  </a:cubicBezTo>
                  <a:cubicBezTo>
                    <a:pt x="12529" y="14073"/>
                    <a:pt x="13008" y="13867"/>
                    <a:pt x="13487" y="13572"/>
                  </a:cubicBezTo>
                  <a:cubicBezTo>
                    <a:pt x="13939" y="13306"/>
                    <a:pt x="14391" y="13011"/>
                    <a:pt x="14870" y="12746"/>
                  </a:cubicBezTo>
                  <a:cubicBezTo>
                    <a:pt x="15296" y="12480"/>
                    <a:pt x="15721" y="12244"/>
                    <a:pt x="16147" y="11949"/>
                  </a:cubicBezTo>
                  <a:cubicBezTo>
                    <a:pt x="16386" y="11801"/>
                    <a:pt x="16599" y="11595"/>
                    <a:pt x="16838" y="11447"/>
                  </a:cubicBezTo>
                  <a:cubicBezTo>
                    <a:pt x="17078" y="11270"/>
                    <a:pt x="17344" y="11123"/>
                    <a:pt x="17583" y="10946"/>
                  </a:cubicBezTo>
                  <a:cubicBezTo>
                    <a:pt x="17823" y="10798"/>
                    <a:pt x="17982" y="10562"/>
                    <a:pt x="17982" y="10237"/>
                  </a:cubicBezTo>
                  <a:cubicBezTo>
                    <a:pt x="17982" y="10090"/>
                    <a:pt x="17876" y="10001"/>
                    <a:pt x="17769" y="10060"/>
                  </a:cubicBezTo>
                  <a:cubicBezTo>
                    <a:pt x="17690" y="10090"/>
                    <a:pt x="17610" y="10149"/>
                    <a:pt x="17557" y="10178"/>
                  </a:cubicBezTo>
                  <a:cubicBezTo>
                    <a:pt x="16918" y="10503"/>
                    <a:pt x="16280" y="10798"/>
                    <a:pt x="15641" y="11123"/>
                  </a:cubicBezTo>
                  <a:cubicBezTo>
                    <a:pt x="15189" y="11359"/>
                    <a:pt x="14737" y="11565"/>
                    <a:pt x="14311" y="11801"/>
                  </a:cubicBezTo>
                  <a:cubicBezTo>
                    <a:pt x="13566" y="12185"/>
                    <a:pt x="12848" y="12628"/>
                    <a:pt x="12130" y="13011"/>
                  </a:cubicBezTo>
                  <a:cubicBezTo>
                    <a:pt x="11704" y="13247"/>
                    <a:pt x="11252" y="13424"/>
                    <a:pt x="10827" y="13601"/>
                  </a:cubicBezTo>
                  <a:cubicBezTo>
                    <a:pt x="10534" y="13719"/>
                    <a:pt x="10215" y="13837"/>
                    <a:pt x="9922" y="13985"/>
                  </a:cubicBezTo>
                  <a:cubicBezTo>
                    <a:pt x="9816" y="14014"/>
                    <a:pt x="9709" y="14073"/>
                    <a:pt x="9603" y="14132"/>
                  </a:cubicBezTo>
                  <a:cubicBezTo>
                    <a:pt x="9363" y="14250"/>
                    <a:pt x="9124" y="14369"/>
                    <a:pt x="8885" y="14487"/>
                  </a:cubicBezTo>
                  <a:cubicBezTo>
                    <a:pt x="8698" y="14575"/>
                    <a:pt x="8512" y="14634"/>
                    <a:pt x="8326" y="14723"/>
                  </a:cubicBezTo>
                  <a:cubicBezTo>
                    <a:pt x="7688" y="15047"/>
                    <a:pt x="7076" y="15401"/>
                    <a:pt x="6437" y="15726"/>
                  </a:cubicBezTo>
                  <a:cubicBezTo>
                    <a:pt x="6278" y="15814"/>
                    <a:pt x="6118" y="15932"/>
                    <a:pt x="6038" y="16109"/>
                  </a:cubicBezTo>
                  <a:cubicBezTo>
                    <a:pt x="5932" y="16316"/>
                    <a:pt x="5799" y="16523"/>
                    <a:pt x="5639" y="16729"/>
                  </a:cubicBezTo>
                  <a:cubicBezTo>
                    <a:pt x="5400" y="16847"/>
                    <a:pt x="5294" y="17054"/>
                    <a:pt x="5320" y="17319"/>
                  </a:cubicBezTo>
                  <a:close/>
                  <a:moveTo>
                    <a:pt x="9310" y="12805"/>
                  </a:moveTo>
                  <a:cubicBezTo>
                    <a:pt x="9763" y="12657"/>
                    <a:pt x="10295" y="12539"/>
                    <a:pt x="10773" y="12303"/>
                  </a:cubicBezTo>
                  <a:cubicBezTo>
                    <a:pt x="11518" y="11978"/>
                    <a:pt x="12236" y="11565"/>
                    <a:pt x="12928" y="11152"/>
                  </a:cubicBezTo>
                  <a:cubicBezTo>
                    <a:pt x="13566" y="10798"/>
                    <a:pt x="14258" y="10562"/>
                    <a:pt x="14843" y="10090"/>
                  </a:cubicBezTo>
                  <a:cubicBezTo>
                    <a:pt x="15003" y="9972"/>
                    <a:pt x="15189" y="9883"/>
                    <a:pt x="15375" y="9795"/>
                  </a:cubicBezTo>
                  <a:cubicBezTo>
                    <a:pt x="15828" y="9588"/>
                    <a:pt x="16280" y="9382"/>
                    <a:pt x="16732" y="9175"/>
                  </a:cubicBezTo>
                  <a:cubicBezTo>
                    <a:pt x="16892" y="9087"/>
                    <a:pt x="17051" y="8969"/>
                    <a:pt x="17184" y="8850"/>
                  </a:cubicBezTo>
                  <a:cubicBezTo>
                    <a:pt x="17317" y="8703"/>
                    <a:pt x="17291" y="8526"/>
                    <a:pt x="17131" y="8378"/>
                  </a:cubicBezTo>
                  <a:cubicBezTo>
                    <a:pt x="16971" y="8231"/>
                    <a:pt x="16759" y="8201"/>
                    <a:pt x="16572" y="8290"/>
                  </a:cubicBezTo>
                  <a:cubicBezTo>
                    <a:pt x="16147" y="8467"/>
                    <a:pt x="15721" y="8614"/>
                    <a:pt x="15296" y="8791"/>
                  </a:cubicBezTo>
                  <a:cubicBezTo>
                    <a:pt x="14923" y="8939"/>
                    <a:pt x="14524" y="9116"/>
                    <a:pt x="14152" y="9264"/>
                  </a:cubicBezTo>
                  <a:cubicBezTo>
                    <a:pt x="14019" y="9323"/>
                    <a:pt x="13859" y="9323"/>
                    <a:pt x="13726" y="9352"/>
                  </a:cubicBezTo>
                  <a:cubicBezTo>
                    <a:pt x="13646" y="9352"/>
                    <a:pt x="13540" y="9293"/>
                    <a:pt x="13460" y="9264"/>
                  </a:cubicBezTo>
                  <a:cubicBezTo>
                    <a:pt x="13513" y="9175"/>
                    <a:pt x="13540" y="9057"/>
                    <a:pt x="13620" y="9028"/>
                  </a:cubicBezTo>
                  <a:cubicBezTo>
                    <a:pt x="13753" y="8909"/>
                    <a:pt x="13912" y="8821"/>
                    <a:pt x="14072" y="8732"/>
                  </a:cubicBezTo>
                  <a:cubicBezTo>
                    <a:pt x="14737" y="8378"/>
                    <a:pt x="15375" y="8024"/>
                    <a:pt x="16040" y="7670"/>
                  </a:cubicBezTo>
                  <a:cubicBezTo>
                    <a:pt x="16094" y="7641"/>
                    <a:pt x="16147" y="7611"/>
                    <a:pt x="16227" y="7582"/>
                  </a:cubicBezTo>
                  <a:cubicBezTo>
                    <a:pt x="16466" y="7434"/>
                    <a:pt x="16546" y="7257"/>
                    <a:pt x="16493" y="7080"/>
                  </a:cubicBezTo>
                  <a:cubicBezTo>
                    <a:pt x="16439" y="6903"/>
                    <a:pt x="16227" y="6814"/>
                    <a:pt x="15987" y="6903"/>
                  </a:cubicBezTo>
                  <a:cubicBezTo>
                    <a:pt x="15721" y="6991"/>
                    <a:pt x="15455" y="7109"/>
                    <a:pt x="15216" y="7198"/>
                  </a:cubicBezTo>
                  <a:cubicBezTo>
                    <a:pt x="15030" y="7287"/>
                    <a:pt x="14843" y="7405"/>
                    <a:pt x="14631" y="7464"/>
                  </a:cubicBezTo>
                  <a:cubicBezTo>
                    <a:pt x="14205" y="7582"/>
                    <a:pt x="13779" y="7700"/>
                    <a:pt x="13354" y="7818"/>
                  </a:cubicBezTo>
                  <a:cubicBezTo>
                    <a:pt x="13034" y="7906"/>
                    <a:pt x="12768" y="8024"/>
                    <a:pt x="12502" y="8231"/>
                  </a:cubicBezTo>
                  <a:cubicBezTo>
                    <a:pt x="12263" y="8408"/>
                    <a:pt x="12050" y="8585"/>
                    <a:pt x="11811" y="8732"/>
                  </a:cubicBezTo>
                  <a:cubicBezTo>
                    <a:pt x="11678" y="8821"/>
                    <a:pt x="11545" y="8850"/>
                    <a:pt x="11412" y="8880"/>
                  </a:cubicBezTo>
                  <a:cubicBezTo>
                    <a:pt x="11252" y="8909"/>
                    <a:pt x="11172" y="8732"/>
                    <a:pt x="11252" y="8585"/>
                  </a:cubicBezTo>
                  <a:cubicBezTo>
                    <a:pt x="11305" y="8496"/>
                    <a:pt x="11332" y="8408"/>
                    <a:pt x="11412" y="8378"/>
                  </a:cubicBezTo>
                  <a:cubicBezTo>
                    <a:pt x="11625" y="8231"/>
                    <a:pt x="11864" y="8083"/>
                    <a:pt x="12103" y="7965"/>
                  </a:cubicBezTo>
                  <a:cubicBezTo>
                    <a:pt x="12369" y="7818"/>
                    <a:pt x="12635" y="7700"/>
                    <a:pt x="12901" y="7552"/>
                  </a:cubicBezTo>
                  <a:cubicBezTo>
                    <a:pt x="13566" y="7198"/>
                    <a:pt x="14178" y="6726"/>
                    <a:pt x="14870" y="6460"/>
                  </a:cubicBezTo>
                  <a:cubicBezTo>
                    <a:pt x="15216" y="6313"/>
                    <a:pt x="15562" y="6106"/>
                    <a:pt x="15881" y="5929"/>
                  </a:cubicBezTo>
                  <a:cubicBezTo>
                    <a:pt x="16067" y="5811"/>
                    <a:pt x="16147" y="5634"/>
                    <a:pt x="16067" y="5487"/>
                  </a:cubicBezTo>
                  <a:cubicBezTo>
                    <a:pt x="16014" y="5339"/>
                    <a:pt x="15854" y="5250"/>
                    <a:pt x="15641" y="5280"/>
                  </a:cubicBezTo>
                  <a:cubicBezTo>
                    <a:pt x="15588" y="5280"/>
                    <a:pt x="15535" y="5309"/>
                    <a:pt x="15508" y="5339"/>
                  </a:cubicBezTo>
                  <a:cubicBezTo>
                    <a:pt x="15216" y="5516"/>
                    <a:pt x="14897" y="5634"/>
                    <a:pt x="14657" y="5841"/>
                  </a:cubicBezTo>
                  <a:cubicBezTo>
                    <a:pt x="14232" y="6195"/>
                    <a:pt x="13779" y="6342"/>
                    <a:pt x="13247" y="6313"/>
                  </a:cubicBezTo>
                  <a:cubicBezTo>
                    <a:pt x="12768" y="6283"/>
                    <a:pt x="12316" y="6431"/>
                    <a:pt x="11891" y="6696"/>
                  </a:cubicBezTo>
                  <a:cubicBezTo>
                    <a:pt x="11784" y="6755"/>
                    <a:pt x="11678" y="6814"/>
                    <a:pt x="11571" y="6844"/>
                  </a:cubicBezTo>
                  <a:cubicBezTo>
                    <a:pt x="11199" y="6991"/>
                    <a:pt x="10800" y="7139"/>
                    <a:pt x="10428" y="7316"/>
                  </a:cubicBezTo>
                  <a:cubicBezTo>
                    <a:pt x="9922" y="7523"/>
                    <a:pt x="9417" y="7729"/>
                    <a:pt x="8911" y="7965"/>
                  </a:cubicBezTo>
                  <a:cubicBezTo>
                    <a:pt x="8433" y="8172"/>
                    <a:pt x="7954" y="8408"/>
                    <a:pt x="7475" y="8644"/>
                  </a:cubicBezTo>
                  <a:cubicBezTo>
                    <a:pt x="7368" y="8703"/>
                    <a:pt x="7262" y="8821"/>
                    <a:pt x="7182" y="8909"/>
                  </a:cubicBezTo>
                  <a:cubicBezTo>
                    <a:pt x="7076" y="9057"/>
                    <a:pt x="6969" y="9234"/>
                    <a:pt x="6863" y="9382"/>
                  </a:cubicBezTo>
                  <a:cubicBezTo>
                    <a:pt x="6677" y="9647"/>
                    <a:pt x="6624" y="9913"/>
                    <a:pt x="6757" y="10237"/>
                  </a:cubicBezTo>
                  <a:cubicBezTo>
                    <a:pt x="7049" y="11005"/>
                    <a:pt x="7448" y="11713"/>
                    <a:pt x="8033" y="12244"/>
                  </a:cubicBezTo>
                  <a:cubicBezTo>
                    <a:pt x="8353" y="12569"/>
                    <a:pt x="8778" y="12716"/>
                    <a:pt x="9310" y="12805"/>
                  </a:cubicBezTo>
                  <a:close/>
                  <a:moveTo>
                    <a:pt x="2766" y="6549"/>
                  </a:moveTo>
                  <a:cubicBezTo>
                    <a:pt x="2793" y="6726"/>
                    <a:pt x="2820" y="7021"/>
                    <a:pt x="2873" y="7287"/>
                  </a:cubicBezTo>
                  <a:cubicBezTo>
                    <a:pt x="2899" y="7523"/>
                    <a:pt x="2926" y="7759"/>
                    <a:pt x="3006" y="7965"/>
                  </a:cubicBezTo>
                  <a:cubicBezTo>
                    <a:pt x="3192" y="8644"/>
                    <a:pt x="3671" y="8880"/>
                    <a:pt x="4283" y="8644"/>
                  </a:cubicBezTo>
                  <a:cubicBezTo>
                    <a:pt x="5028" y="8349"/>
                    <a:pt x="5719" y="7936"/>
                    <a:pt x="6464" y="7700"/>
                  </a:cubicBezTo>
                  <a:cubicBezTo>
                    <a:pt x="6863" y="7582"/>
                    <a:pt x="7209" y="7346"/>
                    <a:pt x="7581" y="7169"/>
                  </a:cubicBezTo>
                  <a:cubicBezTo>
                    <a:pt x="8778" y="6637"/>
                    <a:pt x="9975" y="6136"/>
                    <a:pt x="11172" y="5605"/>
                  </a:cubicBezTo>
                  <a:cubicBezTo>
                    <a:pt x="11412" y="5487"/>
                    <a:pt x="11651" y="5398"/>
                    <a:pt x="11891" y="5280"/>
                  </a:cubicBezTo>
                  <a:cubicBezTo>
                    <a:pt x="12077" y="5191"/>
                    <a:pt x="12103" y="5044"/>
                    <a:pt x="11997" y="4837"/>
                  </a:cubicBezTo>
                  <a:cubicBezTo>
                    <a:pt x="11811" y="4483"/>
                    <a:pt x="11625" y="4395"/>
                    <a:pt x="11252" y="4542"/>
                  </a:cubicBezTo>
                  <a:cubicBezTo>
                    <a:pt x="10986" y="4660"/>
                    <a:pt x="10720" y="4778"/>
                    <a:pt x="10428" y="4896"/>
                  </a:cubicBezTo>
                  <a:cubicBezTo>
                    <a:pt x="10241" y="4955"/>
                    <a:pt x="10055" y="5014"/>
                    <a:pt x="9869" y="5014"/>
                  </a:cubicBezTo>
                  <a:cubicBezTo>
                    <a:pt x="9789" y="5014"/>
                    <a:pt x="9656" y="4955"/>
                    <a:pt x="9630" y="4867"/>
                  </a:cubicBezTo>
                  <a:cubicBezTo>
                    <a:pt x="9603" y="4778"/>
                    <a:pt x="9630" y="4631"/>
                    <a:pt x="9683" y="4572"/>
                  </a:cubicBezTo>
                  <a:cubicBezTo>
                    <a:pt x="9763" y="4454"/>
                    <a:pt x="9896" y="4336"/>
                    <a:pt x="10029" y="4277"/>
                  </a:cubicBezTo>
                  <a:cubicBezTo>
                    <a:pt x="10321" y="4100"/>
                    <a:pt x="10614" y="3952"/>
                    <a:pt x="10906" y="3805"/>
                  </a:cubicBezTo>
                  <a:cubicBezTo>
                    <a:pt x="10933" y="3775"/>
                    <a:pt x="10960" y="3716"/>
                    <a:pt x="10960" y="3687"/>
                  </a:cubicBezTo>
                  <a:cubicBezTo>
                    <a:pt x="10960" y="3657"/>
                    <a:pt x="10880" y="3598"/>
                    <a:pt x="10853" y="3628"/>
                  </a:cubicBezTo>
                  <a:cubicBezTo>
                    <a:pt x="10614" y="3716"/>
                    <a:pt x="10348" y="3775"/>
                    <a:pt x="10108" y="3893"/>
                  </a:cubicBezTo>
                  <a:cubicBezTo>
                    <a:pt x="9683" y="4100"/>
                    <a:pt x="9284" y="4365"/>
                    <a:pt x="8858" y="4513"/>
                  </a:cubicBezTo>
                  <a:cubicBezTo>
                    <a:pt x="7927" y="4808"/>
                    <a:pt x="7049" y="5250"/>
                    <a:pt x="6198" y="5723"/>
                  </a:cubicBezTo>
                  <a:cubicBezTo>
                    <a:pt x="6012" y="5811"/>
                    <a:pt x="5799" y="5841"/>
                    <a:pt x="5586" y="5900"/>
                  </a:cubicBezTo>
                  <a:cubicBezTo>
                    <a:pt x="5560" y="5900"/>
                    <a:pt x="5480" y="5870"/>
                    <a:pt x="5453" y="5841"/>
                  </a:cubicBezTo>
                  <a:cubicBezTo>
                    <a:pt x="5427" y="5811"/>
                    <a:pt x="5453" y="5723"/>
                    <a:pt x="5453" y="5693"/>
                  </a:cubicBezTo>
                  <a:cubicBezTo>
                    <a:pt x="5693" y="5339"/>
                    <a:pt x="5932" y="4955"/>
                    <a:pt x="6331" y="4778"/>
                  </a:cubicBezTo>
                  <a:cubicBezTo>
                    <a:pt x="6890" y="4513"/>
                    <a:pt x="7448" y="4218"/>
                    <a:pt x="8034" y="3952"/>
                  </a:cubicBezTo>
                  <a:cubicBezTo>
                    <a:pt x="8911" y="3539"/>
                    <a:pt x="9816" y="3155"/>
                    <a:pt x="10720" y="2742"/>
                  </a:cubicBezTo>
                  <a:cubicBezTo>
                    <a:pt x="10747" y="2742"/>
                    <a:pt x="10800" y="2713"/>
                    <a:pt x="10800" y="2713"/>
                  </a:cubicBezTo>
                  <a:cubicBezTo>
                    <a:pt x="10880" y="2595"/>
                    <a:pt x="10986" y="2506"/>
                    <a:pt x="11013" y="2388"/>
                  </a:cubicBezTo>
                  <a:cubicBezTo>
                    <a:pt x="11066" y="2182"/>
                    <a:pt x="10960" y="2034"/>
                    <a:pt x="10773" y="2034"/>
                  </a:cubicBezTo>
                  <a:cubicBezTo>
                    <a:pt x="10667" y="2034"/>
                    <a:pt x="10534" y="2064"/>
                    <a:pt x="10454" y="2123"/>
                  </a:cubicBezTo>
                  <a:cubicBezTo>
                    <a:pt x="9310" y="2595"/>
                    <a:pt x="8140" y="3037"/>
                    <a:pt x="7023" y="3539"/>
                  </a:cubicBezTo>
                  <a:cubicBezTo>
                    <a:pt x="6225" y="3893"/>
                    <a:pt x="5400" y="4188"/>
                    <a:pt x="4575" y="4483"/>
                  </a:cubicBezTo>
                  <a:cubicBezTo>
                    <a:pt x="4043" y="4690"/>
                    <a:pt x="3565" y="4926"/>
                    <a:pt x="3192" y="5428"/>
                  </a:cubicBezTo>
                  <a:cubicBezTo>
                    <a:pt x="2926" y="5664"/>
                    <a:pt x="2766" y="6018"/>
                    <a:pt x="2766" y="6549"/>
                  </a:cubicBezTo>
                  <a:close/>
                  <a:moveTo>
                    <a:pt x="5214" y="10769"/>
                  </a:moveTo>
                  <a:cubicBezTo>
                    <a:pt x="5161" y="11300"/>
                    <a:pt x="5373" y="11801"/>
                    <a:pt x="5506" y="12303"/>
                  </a:cubicBezTo>
                  <a:cubicBezTo>
                    <a:pt x="5533" y="12391"/>
                    <a:pt x="5613" y="12480"/>
                    <a:pt x="5666" y="12569"/>
                  </a:cubicBezTo>
                  <a:cubicBezTo>
                    <a:pt x="6012" y="13129"/>
                    <a:pt x="6570" y="13306"/>
                    <a:pt x="7129" y="13424"/>
                  </a:cubicBezTo>
                  <a:cubicBezTo>
                    <a:pt x="7262" y="13454"/>
                    <a:pt x="7448" y="13483"/>
                    <a:pt x="7501" y="13277"/>
                  </a:cubicBezTo>
                  <a:cubicBezTo>
                    <a:pt x="7555" y="13100"/>
                    <a:pt x="7395" y="13041"/>
                    <a:pt x="7315" y="12923"/>
                  </a:cubicBezTo>
                  <a:cubicBezTo>
                    <a:pt x="6836" y="12362"/>
                    <a:pt x="6384" y="11742"/>
                    <a:pt x="6038" y="11064"/>
                  </a:cubicBezTo>
                  <a:cubicBezTo>
                    <a:pt x="5905" y="10828"/>
                    <a:pt x="5852" y="10532"/>
                    <a:pt x="5746" y="10267"/>
                  </a:cubicBezTo>
                  <a:cubicBezTo>
                    <a:pt x="5693" y="10119"/>
                    <a:pt x="5693" y="9942"/>
                    <a:pt x="5639" y="9795"/>
                  </a:cubicBezTo>
                  <a:cubicBezTo>
                    <a:pt x="5639" y="9736"/>
                    <a:pt x="5586" y="9677"/>
                    <a:pt x="5533" y="9677"/>
                  </a:cubicBezTo>
                  <a:cubicBezTo>
                    <a:pt x="5480" y="9677"/>
                    <a:pt x="5400" y="9706"/>
                    <a:pt x="5373" y="9765"/>
                  </a:cubicBezTo>
                  <a:cubicBezTo>
                    <a:pt x="5240" y="10090"/>
                    <a:pt x="5187" y="10414"/>
                    <a:pt x="5214" y="10769"/>
                  </a:cubicBezTo>
                  <a:close/>
                  <a:moveTo>
                    <a:pt x="3910" y="18529"/>
                  </a:moveTo>
                  <a:cubicBezTo>
                    <a:pt x="3910" y="18529"/>
                    <a:pt x="3937" y="18529"/>
                    <a:pt x="3937" y="18529"/>
                  </a:cubicBezTo>
                  <a:cubicBezTo>
                    <a:pt x="3937" y="18736"/>
                    <a:pt x="3964" y="18913"/>
                    <a:pt x="3964" y="19119"/>
                  </a:cubicBezTo>
                  <a:cubicBezTo>
                    <a:pt x="4017" y="19769"/>
                    <a:pt x="4389" y="20182"/>
                    <a:pt x="4948" y="20270"/>
                  </a:cubicBezTo>
                  <a:cubicBezTo>
                    <a:pt x="5134" y="20300"/>
                    <a:pt x="5347" y="20359"/>
                    <a:pt x="5533" y="20359"/>
                  </a:cubicBezTo>
                  <a:cubicBezTo>
                    <a:pt x="5746" y="20359"/>
                    <a:pt x="5959" y="20329"/>
                    <a:pt x="6145" y="20270"/>
                  </a:cubicBezTo>
                  <a:cubicBezTo>
                    <a:pt x="6251" y="20241"/>
                    <a:pt x="6278" y="20152"/>
                    <a:pt x="6198" y="20064"/>
                  </a:cubicBezTo>
                  <a:cubicBezTo>
                    <a:pt x="6118" y="19975"/>
                    <a:pt x="6038" y="19916"/>
                    <a:pt x="5959" y="19857"/>
                  </a:cubicBezTo>
                  <a:cubicBezTo>
                    <a:pt x="5214" y="19296"/>
                    <a:pt x="4575" y="18618"/>
                    <a:pt x="4283" y="17614"/>
                  </a:cubicBezTo>
                  <a:cubicBezTo>
                    <a:pt x="4256" y="17555"/>
                    <a:pt x="4203" y="17526"/>
                    <a:pt x="4150" y="17496"/>
                  </a:cubicBezTo>
                  <a:cubicBezTo>
                    <a:pt x="4123" y="17496"/>
                    <a:pt x="4070" y="17555"/>
                    <a:pt x="4043" y="17585"/>
                  </a:cubicBezTo>
                  <a:cubicBezTo>
                    <a:pt x="3990" y="17939"/>
                    <a:pt x="3937" y="18234"/>
                    <a:pt x="3910" y="18529"/>
                  </a:cubicBezTo>
                  <a:close/>
                  <a:moveTo>
                    <a:pt x="1011" y="7641"/>
                  </a:moveTo>
                  <a:cubicBezTo>
                    <a:pt x="1011" y="8024"/>
                    <a:pt x="1037" y="8260"/>
                    <a:pt x="1224" y="8467"/>
                  </a:cubicBezTo>
                  <a:cubicBezTo>
                    <a:pt x="1383" y="8644"/>
                    <a:pt x="1569" y="8791"/>
                    <a:pt x="1756" y="8939"/>
                  </a:cubicBezTo>
                  <a:cubicBezTo>
                    <a:pt x="1915" y="9057"/>
                    <a:pt x="2128" y="9087"/>
                    <a:pt x="2155" y="8998"/>
                  </a:cubicBezTo>
                  <a:cubicBezTo>
                    <a:pt x="2181" y="8880"/>
                    <a:pt x="2155" y="8703"/>
                    <a:pt x="2128" y="8585"/>
                  </a:cubicBezTo>
                  <a:cubicBezTo>
                    <a:pt x="1968" y="8142"/>
                    <a:pt x="1862" y="7700"/>
                    <a:pt x="1835" y="7228"/>
                  </a:cubicBezTo>
                  <a:cubicBezTo>
                    <a:pt x="1835" y="7021"/>
                    <a:pt x="1809" y="6785"/>
                    <a:pt x="1756" y="6578"/>
                  </a:cubicBezTo>
                  <a:cubicBezTo>
                    <a:pt x="1729" y="6401"/>
                    <a:pt x="1543" y="6372"/>
                    <a:pt x="1463" y="6519"/>
                  </a:cubicBezTo>
                  <a:cubicBezTo>
                    <a:pt x="1197" y="6873"/>
                    <a:pt x="1011" y="7287"/>
                    <a:pt x="1011" y="7641"/>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sp>
          <p:nvSpPr>
            <p:cNvPr id="150" name="Shape">
              <a:extLst>
                <a:ext uri="{FF2B5EF4-FFF2-40B4-BE49-F238E27FC236}">
                  <a16:creationId xmlns:a16="http://schemas.microsoft.com/office/drawing/2014/main" id="{873F1A2C-DEAC-7948-BD21-D8C82F7EAE48}"/>
                </a:ext>
              </a:extLst>
            </p:cNvPr>
            <p:cNvSpPr/>
            <p:nvPr/>
          </p:nvSpPr>
          <p:spPr>
            <a:xfrm>
              <a:off x="7073900" y="2247899"/>
              <a:ext cx="38447" cy="24478"/>
            </a:xfrm>
            <a:custGeom>
              <a:avLst/>
              <a:gdLst/>
              <a:ahLst/>
              <a:cxnLst>
                <a:cxn ang="0">
                  <a:pos x="wd2" y="hd2"/>
                </a:cxn>
                <a:cxn ang="5400000">
                  <a:pos x="wd2" y="hd2"/>
                </a:cxn>
                <a:cxn ang="10800000">
                  <a:pos x="wd2" y="hd2"/>
                </a:cxn>
                <a:cxn ang="16200000">
                  <a:pos x="wd2" y="hd2"/>
                </a:cxn>
              </a:cxnLst>
              <a:rect l="0" t="0" r="r" b="b"/>
              <a:pathLst>
                <a:path w="21093" h="20814" extrusionOk="0">
                  <a:moveTo>
                    <a:pt x="2977" y="20814"/>
                  </a:moveTo>
                  <a:cubicBezTo>
                    <a:pt x="2280" y="19734"/>
                    <a:pt x="190" y="18654"/>
                    <a:pt x="190" y="16494"/>
                  </a:cubicBezTo>
                  <a:cubicBezTo>
                    <a:pt x="-507" y="14334"/>
                    <a:pt x="886" y="11094"/>
                    <a:pt x="1583" y="10014"/>
                  </a:cubicBezTo>
                  <a:cubicBezTo>
                    <a:pt x="5764" y="5694"/>
                    <a:pt x="10641" y="2454"/>
                    <a:pt x="15519" y="294"/>
                  </a:cubicBezTo>
                  <a:cubicBezTo>
                    <a:pt x="16912" y="-786"/>
                    <a:pt x="19003" y="1374"/>
                    <a:pt x="21093" y="2454"/>
                  </a:cubicBezTo>
                  <a:cubicBezTo>
                    <a:pt x="20396" y="4614"/>
                    <a:pt x="21093" y="7854"/>
                    <a:pt x="19699" y="10014"/>
                  </a:cubicBezTo>
                  <a:cubicBezTo>
                    <a:pt x="16215" y="16494"/>
                    <a:pt x="9945" y="20814"/>
                    <a:pt x="2977" y="20814"/>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grpSp>
      <p:sp>
        <p:nvSpPr>
          <p:cNvPr id="239" name="Freeform 238">
            <a:extLst>
              <a:ext uri="{FF2B5EF4-FFF2-40B4-BE49-F238E27FC236}">
                <a16:creationId xmlns:a16="http://schemas.microsoft.com/office/drawing/2014/main" id="{869D3416-3BE8-B840-A52B-2FBAEA0B0DD5}"/>
              </a:ext>
            </a:extLst>
          </p:cNvPr>
          <p:cNvSpPr/>
          <p:nvPr userDrawn="1"/>
        </p:nvSpPr>
        <p:spPr>
          <a:xfrm>
            <a:off x="8866135" y="1"/>
            <a:ext cx="582600" cy="794215"/>
          </a:xfrm>
          <a:custGeom>
            <a:avLst/>
            <a:gdLst>
              <a:gd name="connsiteX0" fmla="*/ 425646 w 582600"/>
              <a:gd name="connsiteY0" fmla="*/ 683692 h 794214"/>
              <a:gd name="connsiteX1" fmla="*/ 419601 w 582600"/>
              <a:gd name="connsiteY1" fmla="*/ 693390 h 794214"/>
              <a:gd name="connsiteX2" fmla="*/ 400198 w 582600"/>
              <a:gd name="connsiteY2" fmla="*/ 720028 h 794214"/>
              <a:gd name="connsiteX3" fmla="*/ 332315 w 582600"/>
              <a:gd name="connsiteY3" fmla="*/ 728541 h 794214"/>
              <a:gd name="connsiteX4" fmla="*/ 311703 w 582600"/>
              <a:gd name="connsiteY4" fmla="*/ 705502 h 794214"/>
              <a:gd name="connsiteX5" fmla="*/ 305657 w 582600"/>
              <a:gd name="connsiteY5" fmla="*/ 701860 h 794214"/>
              <a:gd name="connsiteX6" fmla="*/ 300792 w 582600"/>
              <a:gd name="connsiteY6" fmla="*/ 709145 h 794214"/>
              <a:gd name="connsiteX7" fmla="*/ 310494 w 582600"/>
              <a:gd name="connsiteY7" fmla="*/ 739424 h 794214"/>
              <a:gd name="connsiteX8" fmla="*/ 345644 w 582600"/>
              <a:gd name="connsiteY8" fmla="*/ 752764 h 794214"/>
              <a:gd name="connsiteX9" fmla="*/ 431721 w 582600"/>
              <a:gd name="connsiteY9" fmla="*/ 711558 h 794214"/>
              <a:gd name="connsiteX10" fmla="*/ 435348 w 582600"/>
              <a:gd name="connsiteY10" fmla="*/ 686106 h 794214"/>
              <a:gd name="connsiteX11" fmla="*/ 425646 w 582600"/>
              <a:gd name="connsiteY11" fmla="*/ 683692 h 794214"/>
              <a:gd name="connsiteX12" fmla="*/ 382003 w 582600"/>
              <a:gd name="connsiteY12" fmla="*/ 676408 h 794214"/>
              <a:gd name="connsiteX13" fmla="*/ 366256 w 582600"/>
              <a:gd name="connsiteY13" fmla="*/ 686106 h 794214"/>
              <a:gd name="connsiteX14" fmla="*/ 358973 w 582600"/>
              <a:gd name="connsiteY14" fmla="*/ 697033 h 794214"/>
              <a:gd name="connsiteX15" fmla="*/ 362629 w 582600"/>
              <a:gd name="connsiteY15" fmla="*/ 704273 h 794214"/>
              <a:gd name="connsiteX16" fmla="*/ 374749 w 582600"/>
              <a:gd name="connsiteY16" fmla="*/ 694575 h 794214"/>
              <a:gd name="connsiteX17" fmla="*/ 382003 w 582600"/>
              <a:gd name="connsiteY17" fmla="*/ 676408 h 794214"/>
              <a:gd name="connsiteX18" fmla="*/ 280180 w 582600"/>
              <a:gd name="connsiteY18" fmla="*/ 484901 h 794214"/>
              <a:gd name="connsiteX19" fmla="*/ 275344 w 582600"/>
              <a:gd name="connsiteY19" fmla="*/ 488544 h 794214"/>
              <a:gd name="connsiteX20" fmla="*/ 272925 w 582600"/>
              <a:gd name="connsiteY20" fmla="*/ 527336 h 794214"/>
              <a:gd name="connsiteX21" fmla="*/ 272925 w 582600"/>
              <a:gd name="connsiteY21" fmla="*/ 600051 h 794214"/>
              <a:gd name="connsiteX22" fmla="*/ 269269 w 582600"/>
              <a:gd name="connsiteY22" fmla="*/ 619447 h 794214"/>
              <a:gd name="connsiteX23" fmla="*/ 271716 w 582600"/>
              <a:gd name="connsiteY23" fmla="*/ 625503 h 794214"/>
              <a:gd name="connsiteX24" fmla="*/ 277762 w 582600"/>
              <a:gd name="connsiteY24" fmla="*/ 624274 h 794214"/>
              <a:gd name="connsiteX25" fmla="*/ 293538 w 582600"/>
              <a:gd name="connsiteY25" fmla="*/ 606107 h 794214"/>
              <a:gd name="connsiteX26" fmla="*/ 305657 w 582600"/>
              <a:gd name="connsiteY26" fmla="*/ 572185 h 794214"/>
              <a:gd name="connsiteX27" fmla="*/ 299583 w 582600"/>
              <a:gd name="connsiteY27" fmla="*/ 538219 h 794214"/>
              <a:gd name="connsiteX28" fmla="*/ 285045 w 582600"/>
              <a:gd name="connsiteY28" fmla="*/ 488544 h 794214"/>
              <a:gd name="connsiteX29" fmla="*/ 280180 w 582600"/>
              <a:gd name="connsiteY29" fmla="*/ 484901 h 794214"/>
              <a:gd name="connsiteX30" fmla="*/ 326241 w 582600"/>
              <a:gd name="connsiteY30" fmla="*/ 421885 h 794214"/>
              <a:gd name="connsiteX31" fmla="*/ 317777 w 582600"/>
              <a:gd name="connsiteY31" fmla="*/ 432768 h 794214"/>
              <a:gd name="connsiteX32" fmla="*/ 329897 w 582600"/>
              <a:gd name="connsiteY32" fmla="*/ 457035 h 794214"/>
              <a:gd name="connsiteX33" fmla="*/ 363838 w 582600"/>
              <a:gd name="connsiteY33" fmla="*/ 563672 h 794214"/>
              <a:gd name="connsiteX34" fmla="*/ 366256 w 582600"/>
              <a:gd name="connsiteY34" fmla="*/ 587939 h 794214"/>
              <a:gd name="connsiteX35" fmla="*/ 348062 w 582600"/>
              <a:gd name="connsiteY35" fmla="*/ 624274 h 794214"/>
              <a:gd name="connsiteX36" fmla="*/ 327479 w 582600"/>
              <a:gd name="connsiteY36" fmla="*/ 637615 h 794214"/>
              <a:gd name="connsiteX37" fmla="*/ 302001 w 582600"/>
              <a:gd name="connsiteY37" fmla="*/ 681279 h 794214"/>
              <a:gd name="connsiteX38" fmla="*/ 305657 w 582600"/>
              <a:gd name="connsiteY38" fmla="*/ 688519 h 794214"/>
              <a:gd name="connsiteX39" fmla="*/ 310494 w 582600"/>
              <a:gd name="connsiteY39" fmla="*/ 686106 h 794214"/>
              <a:gd name="connsiteX40" fmla="*/ 345644 w 582600"/>
              <a:gd name="connsiteY40" fmla="*/ 652184 h 794214"/>
              <a:gd name="connsiteX41" fmla="*/ 389287 w 582600"/>
              <a:gd name="connsiteY41" fmla="*/ 643671 h 794214"/>
              <a:gd name="connsiteX42" fmla="*/ 406243 w 582600"/>
              <a:gd name="connsiteY42" fmla="*/ 649727 h 794214"/>
              <a:gd name="connsiteX43" fmla="*/ 417154 w 582600"/>
              <a:gd name="connsiteY43" fmla="*/ 638844 h 794214"/>
              <a:gd name="connsiteX44" fmla="*/ 390496 w 582600"/>
              <a:gd name="connsiteY44" fmla="*/ 549146 h 794214"/>
              <a:gd name="connsiteX45" fmla="*/ 369884 w 582600"/>
              <a:gd name="connsiteY45" fmla="*/ 492186 h 794214"/>
              <a:gd name="connsiteX46" fmla="*/ 345644 w 582600"/>
              <a:gd name="connsiteY46" fmla="*/ 437639 h 794214"/>
              <a:gd name="connsiteX47" fmla="*/ 326241 w 582600"/>
              <a:gd name="connsiteY47" fmla="*/ 421885 h 794214"/>
              <a:gd name="connsiteX48" fmla="*/ 319742 w 582600"/>
              <a:gd name="connsiteY48" fmla="*/ 242315 h 794214"/>
              <a:gd name="connsiteX49" fmla="*/ 310494 w 582600"/>
              <a:gd name="connsiteY49" fmla="*/ 248546 h 794214"/>
              <a:gd name="connsiteX50" fmla="*/ 280180 w 582600"/>
              <a:gd name="connsiteY50" fmla="*/ 297037 h 794214"/>
              <a:gd name="connsiteX51" fmla="*/ 263224 w 582600"/>
              <a:gd name="connsiteY51" fmla="*/ 324903 h 794214"/>
              <a:gd name="connsiteX52" fmla="*/ 221999 w 582600"/>
              <a:gd name="connsiteY52" fmla="*/ 385506 h 794214"/>
              <a:gd name="connsiteX53" fmla="*/ 183222 w 582600"/>
              <a:gd name="connsiteY53" fmla="*/ 450936 h 794214"/>
              <a:gd name="connsiteX54" fmla="*/ 171102 w 582600"/>
              <a:gd name="connsiteY54" fmla="*/ 463091 h 794214"/>
              <a:gd name="connsiteX55" fmla="*/ 126250 w 582600"/>
              <a:gd name="connsiteY55" fmla="*/ 475203 h 794214"/>
              <a:gd name="connsiteX56" fmla="*/ 54740 w 582600"/>
              <a:gd name="connsiteY56" fmla="*/ 520052 h 794214"/>
              <a:gd name="connsiteX57" fmla="*/ 51113 w 582600"/>
              <a:gd name="connsiteY57" fmla="*/ 526108 h 794214"/>
              <a:gd name="connsiteX58" fmla="*/ 53531 w 582600"/>
              <a:gd name="connsiteY58" fmla="*/ 610978 h 794214"/>
              <a:gd name="connsiteX59" fmla="*/ 151699 w 582600"/>
              <a:gd name="connsiteY59" fmla="*/ 665525 h 794214"/>
              <a:gd name="connsiteX60" fmla="*/ 166265 w 582600"/>
              <a:gd name="connsiteY60" fmla="*/ 664296 h 794214"/>
              <a:gd name="connsiteX61" fmla="*/ 208670 w 582600"/>
              <a:gd name="connsiteY61" fmla="*/ 643671 h 794214"/>
              <a:gd name="connsiteX62" fmla="*/ 221999 w 582600"/>
              <a:gd name="connsiteY62" fmla="*/ 595180 h 794214"/>
              <a:gd name="connsiteX63" fmla="*/ 220790 w 582600"/>
              <a:gd name="connsiteY63" fmla="*/ 581883 h 794214"/>
              <a:gd name="connsiteX64" fmla="*/ 219581 w 582600"/>
              <a:gd name="connsiteY64" fmla="*/ 544275 h 794214"/>
              <a:gd name="connsiteX65" fmla="*/ 213535 w 582600"/>
              <a:gd name="connsiteY65" fmla="*/ 516409 h 794214"/>
              <a:gd name="connsiteX66" fmla="*/ 219581 w 582600"/>
              <a:gd name="connsiteY66" fmla="*/ 484901 h 794214"/>
              <a:gd name="connsiteX67" fmla="*/ 257149 w 582600"/>
              <a:gd name="connsiteY67" fmla="*/ 432768 h 794214"/>
              <a:gd name="connsiteX68" fmla="*/ 274134 w 582600"/>
              <a:gd name="connsiteY68" fmla="*/ 398846 h 794214"/>
              <a:gd name="connsiteX69" fmla="*/ 291091 w 582600"/>
              <a:gd name="connsiteY69" fmla="*/ 370936 h 794214"/>
              <a:gd name="connsiteX70" fmla="*/ 329897 w 582600"/>
              <a:gd name="connsiteY70" fmla="*/ 366109 h 794214"/>
              <a:gd name="connsiteX71" fmla="*/ 355346 w 582600"/>
              <a:gd name="connsiteY71" fmla="*/ 380635 h 794214"/>
              <a:gd name="connsiteX72" fmla="*/ 389287 w 582600"/>
              <a:gd name="connsiteY72" fmla="*/ 377036 h 794214"/>
              <a:gd name="connsiteX73" fmla="*/ 405034 w 582600"/>
              <a:gd name="connsiteY73" fmla="*/ 361238 h 794214"/>
              <a:gd name="connsiteX74" fmla="*/ 424437 w 582600"/>
              <a:gd name="connsiteY74" fmla="*/ 316433 h 794214"/>
              <a:gd name="connsiteX75" fmla="*/ 411108 w 582600"/>
              <a:gd name="connsiteY75" fmla="*/ 298222 h 794214"/>
              <a:gd name="connsiteX76" fmla="*/ 355346 w 582600"/>
              <a:gd name="connsiteY76" fmla="*/ 270356 h 794214"/>
              <a:gd name="connsiteX77" fmla="*/ 329897 w 582600"/>
              <a:gd name="connsiteY77" fmla="*/ 246089 h 794214"/>
              <a:gd name="connsiteX78" fmla="*/ 319742 w 582600"/>
              <a:gd name="connsiteY78" fmla="*/ 242315 h 794214"/>
              <a:gd name="connsiteX79" fmla="*/ 184255 w 582600"/>
              <a:gd name="connsiteY79" fmla="*/ 0 h 794214"/>
              <a:gd name="connsiteX80" fmla="*/ 224049 w 582600"/>
              <a:gd name="connsiteY80" fmla="*/ 0 h 794214"/>
              <a:gd name="connsiteX81" fmla="*/ 225655 w 582600"/>
              <a:gd name="connsiteY81" fmla="*/ 99431 h 794214"/>
              <a:gd name="connsiteX82" fmla="*/ 234119 w 582600"/>
              <a:gd name="connsiteY82" fmla="*/ 195184 h 794214"/>
              <a:gd name="connsiteX83" fmla="*/ 243821 w 582600"/>
              <a:gd name="connsiteY83" fmla="*/ 249731 h 794214"/>
              <a:gd name="connsiteX84" fmla="*/ 260806 w 582600"/>
              <a:gd name="connsiteY84" fmla="*/ 254602 h 794214"/>
              <a:gd name="connsiteX85" fmla="*/ 295956 w 582600"/>
              <a:gd name="connsiteY85" fmla="*/ 217038 h 794214"/>
              <a:gd name="connsiteX86" fmla="*/ 300792 w 582600"/>
              <a:gd name="connsiteY86" fmla="*/ 191542 h 794214"/>
              <a:gd name="connsiteX87" fmla="*/ 286254 w 582600"/>
              <a:gd name="connsiteY87" fmla="*/ 126112 h 794214"/>
              <a:gd name="connsiteX88" fmla="*/ 275344 w 582600"/>
              <a:gd name="connsiteY88" fmla="*/ 55811 h 794214"/>
              <a:gd name="connsiteX89" fmla="*/ 259485 w 582600"/>
              <a:gd name="connsiteY89" fmla="*/ 0 h 794214"/>
              <a:gd name="connsiteX90" fmla="*/ 309312 w 582600"/>
              <a:gd name="connsiteY90" fmla="*/ 0 h 794214"/>
              <a:gd name="connsiteX91" fmla="*/ 310494 w 582600"/>
              <a:gd name="connsiteY91" fmla="*/ 3678 h 794214"/>
              <a:gd name="connsiteX92" fmla="*/ 320195 w 582600"/>
              <a:gd name="connsiteY92" fmla="*/ 37643 h 794214"/>
              <a:gd name="connsiteX93" fmla="*/ 325032 w 582600"/>
              <a:gd name="connsiteY93" fmla="*/ 75207 h 794214"/>
              <a:gd name="connsiteX94" fmla="*/ 325032 w 582600"/>
              <a:gd name="connsiteY94" fmla="*/ 80034 h 794214"/>
              <a:gd name="connsiteX95" fmla="*/ 340808 w 582600"/>
              <a:gd name="connsiteY95" fmla="*/ 140637 h 794214"/>
              <a:gd name="connsiteX96" fmla="*/ 349271 w 582600"/>
              <a:gd name="connsiteY96" fmla="*/ 143095 h 794214"/>
              <a:gd name="connsiteX97" fmla="*/ 403825 w 582600"/>
              <a:gd name="connsiteY97" fmla="*/ 72794 h 794214"/>
              <a:gd name="connsiteX98" fmla="*/ 423228 w 582600"/>
              <a:gd name="connsiteY98" fmla="*/ 48526 h 794214"/>
              <a:gd name="connsiteX99" fmla="*/ 457169 w 582600"/>
              <a:gd name="connsiteY99" fmla="*/ 4906 h 794214"/>
              <a:gd name="connsiteX100" fmla="*/ 460845 w 582600"/>
              <a:gd name="connsiteY100" fmla="*/ 0 h 794214"/>
              <a:gd name="connsiteX101" fmla="*/ 508574 w 582600"/>
              <a:gd name="connsiteY101" fmla="*/ 0 h 794214"/>
              <a:gd name="connsiteX102" fmla="*/ 489901 w 582600"/>
              <a:gd name="connsiteY102" fmla="*/ 23074 h 794214"/>
              <a:gd name="connsiteX103" fmla="*/ 411108 w 582600"/>
              <a:gd name="connsiteY103" fmla="*/ 124883 h 794214"/>
              <a:gd name="connsiteX104" fmla="*/ 373540 w 582600"/>
              <a:gd name="connsiteY104" fmla="*/ 170960 h 794214"/>
              <a:gd name="connsiteX105" fmla="*/ 372302 w 582600"/>
              <a:gd name="connsiteY105" fmla="*/ 235206 h 794214"/>
              <a:gd name="connsiteX106" fmla="*/ 382003 w 582600"/>
              <a:gd name="connsiteY106" fmla="*/ 244904 h 794214"/>
              <a:gd name="connsiteX107" fmla="*/ 402616 w 582600"/>
              <a:gd name="connsiteY107" fmla="*/ 255787 h 794214"/>
              <a:gd name="connsiteX108" fmla="*/ 426855 w 582600"/>
              <a:gd name="connsiteY108" fmla="*/ 247317 h 794214"/>
              <a:gd name="connsiteX109" fmla="*/ 447468 w 582600"/>
              <a:gd name="connsiteY109" fmla="*/ 215809 h 794214"/>
              <a:gd name="connsiteX110" fmla="*/ 510485 w 582600"/>
              <a:gd name="connsiteY110" fmla="*/ 86090 h 794214"/>
              <a:gd name="connsiteX111" fmla="*/ 520186 w 582600"/>
              <a:gd name="connsiteY111" fmla="*/ 60638 h 794214"/>
              <a:gd name="connsiteX112" fmla="*/ 537171 w 582600"/>
              <a:gd name="connsiteY112" fmla="*/ 4906 h 794214"/>
              <a:gd name="connsiteX113" fmla="*/ 538716 w 582600"/>
              <a:gd name="connsiteY113" fmla="*/ 0 h 794214"/>
              <a:gd name="connsiteX114" fmla="*/ 582600 w 582600"/>
              <a:gd name="connsiteY114" fmla="*/ 0 h 794214"/>
              <a:gd name="connsiteX115" fmla="*/ 574740 w 582600"/>
              <a:gd name="connsiteY115" fmla="*/ 27945 h 794214"/>
              <a:gd name="connsiteX116" fmla="*/ 565038 w 582600"/>
              <a:gd name="connsiteY116" fmla="*/ 57040 h 794214"/>
              <a:gd name="connsiteX117" fmla="*/ 528679 w 582600"/>
              <a:gd name="connsiteY117" fmla="*/ 152793 h 794214"/>
              <a:gd name="connsiteX118" fmla="*/ 478991 w 582600"/>
              <a:gd name="connsiteY118" fmla="*/ 259429 h 794214"/>
              <a:gd name="connsiteX119" fmla="*/ 472916 w 582600"/>
              <a:gd name="connsiteY119" fmla="*/ 298222 h 794214"/>
              <a:gd name="connsiteX120" fmla="*/ 431721 w 582600"/>
              <a:gd name="connsiteY120" fmla="*/ 413371 h 794214"/>
              <a:gd name="connsiteX121" fmla="*/ 411108 w 582600"/>
              <a:gd name="connsiteY121" fmla="*/ 426712 h 794214"/>
              <a:gd name="connsiteX122" fmla="*/ 402616 w 582600"/>
              <a:gd name="connsiteY122" fmla="*/ 448522 h 794214"/>
              <a:gd name="connsiteX123" fmla="*/ 443840 w 582600"/>
              <a:gd name="connsiteY123" fmla="*/ 573370 h 794214"/>
              <a:gd name="connsiteX124" fmla="*/ 454751 w 582600"/>
              <a:gd name="connsiteY124" fmla="*/ 604878 h 794214"/>
              <a:gd name="connsiteX125" fmla="*/ 477782 w 582600"/>
              <a:gd name="connsiteY125" fmla="*/ 673994 h 794214"/>
              <a:gd name="connsiteX126" fmla="*/ 447468 w 582600"/>
              <a:gd name="connsiteY126" fmla="*/ 757636 h 794214"/>
              <a:gd name="connsiteX127" fmla="*/ 403825 w 582600"/>
              <a:gd name="connsiteY127" fmla="*/ 787915 h 794214"/>
              <a:gd name="connsiteX128" fmla="*/ 360182 w 582600"/>
              <a:gd name="connsiteY128" fmla="*/ 793971 h 794214"/>
              <a:gd name="connsiteX129" fmla="*/ 297165 w 582600"/>
              <a:gd name="connsiteY129" fmla="*/ 779446 h 794214"/>
              <a:gd name="connsiteX130" fmla="*/ 275344 w 582600"/>
              <a:gd name="connsiteY130" fmla="*/ 758820 h 794214"/>
              <a:gd name="connsiteX131" fmla="*/ 259596 w 582600"/>
              <a:gd name="connsiteY131" fmla="*/ 677636 h 794214"/>
              <a:gd name="connsiteX132" fmla="*/ 258387 w 582600"/>
              <a:gd name="connsiteY132" fmla="*/ 669123 h 794214"/>
              <a:gd name="connsiteX133" fmla="*/ 248686 w 582600"/>
              <a:gd name="connsiteY133" fmla="*/ 671581 h 794214"/>
              <a:gd name="connsiteX134" fmla="*/ 221999 w 582600"/>
              <a:gd name="connsiteY134" fmla="*/ 694575 h 794214"/>
              <a:gd name="connsiteX135" fmla="*/ 184431 w 582600"/>
              <a:gd name="connsiteY135" fmla="*/ 710329 h 794214"/>
              <a:gd name="connsiteX136" fmla="*/ 91100 w 582600"/>
              <a:gd name="connsiteY136" fmla="*/ 688519 h 794214"/>
              <a:gd name="connsiteX137" fmla="*/ 46248 w 582600"/>
              <a:gd name="connsiteY137" fmla="*/ 659425 h 794214"/>
              <a:gd name="connsiteX138" fmla="*/ 20799 w 582600"/>
              <a:gd name="connsiteY138" fmla="*/ 629145 h 794214"/>
              <a:gd name="connsiteX139" fmla="*/ 1396 w 582600"/>
              <a:gd name="connsiteY139" fmla="*/ 577012 h 794214"/>
              <a:gd name="connsiteX140" fmla="*/ 1396 w 582600"/>
              <a:gd name="connsiteY140" fmla="*/ 550331 h 794214"/>
              <a:gd name="connsiteX141" fmla="*/ 32919 w 582600"/>
              <a:gd name="connsiteY141" fmla="*/ 484901 h 794214"/>
              <a:gd name="connsiteX142" fmla="*/ 86263 w 582600"/>
              <a:gd name="connsiteY142" fmla="*/ 446108 h 794214"/>
              <a:gd name="connsiteX143" fmla="*/ 126250 w 582600"/>
              <a:gd name="connsiteY143" fmla="*/ 433997 h 794214"/>
              <a:gd name="connsiteX144" fmla="*/ 155355 w 582600"/>
              <a:gd name="connsiteY144" fmla="*/ 414600 h 794214"/>
              <a:gd name="connsiteX145" fmla="*/ 213535 w 582600"/>
              <a:gd name="connsiteY145" fmla="*/ 329730 h 794214"/>
              <a:gd name="connsiteX146" fmla="*/ 214745 w 582600"/>
              <a:gd name="connsiteY146" fmla="*/ 286110 h 794214"/>
              <a:gd name="connsiteX147" fmla="*/ 209879 w 582600"/>
              <a:gd name="connsiteY147" fmla="*/ 273998 h 794214"/>
              <a:gd name="connsiteX148" fmla="*/ 198969 w 582600"/>
              <a:gd name="connsiteY148" fmla="*/ 213396 h 794214"/>
              <a:gd name="connsiteX149" fmla="*/ 191714 w 582600"/>
              <a:gd name="connsiteY149" fmla="*/ 164905 h 794214"/>
              <a:gd name="connsiteX150" fmla="*/ 189296 w 582600"/>
              <a:gd name="connsiteY150" fmla="*/ 135810 h 794214"/>
              <a:gd name="connsiteX151" fmla="*/ 185640 w 582600"/>
              <a:gd name="connsiteY151" fmla="*/ 19432 h 7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582600" h="794214">
                <a:moveTo>
                  <a:pt x="425646" y="683692"/>
                </a:moveTo>
                <a:cubicBezTo>
                  <a:pt x="423228" y="686106"/>
                  <a:pt x="422019" y="689748"/>
                  <a:pt x="419601" y="693390"/>
                </a:cubicBezTo>
                <a:cubicBezTo>
                  <a:pt x="413527" y="701860"/>
                  <a:pt x="407452" y="711558"/>
                  <a:pt x="400198" y="720028"/>
                </a:cubicBezTo>
                <a:cubicBezTo>
                  <a:pt x="379585" y="741881"/>
                  <a:pt x="357764" y="743066"/>
                  <a:pt x="332315" y="728541"/>
                </a:cubicBezTo>
                <a:cubicBezTo>
                  <a:pt x="322614" y="722485"/>
                  <a:pt x="316568" y="715200"/>
                  <a:pt x="311703" y="705502"/>
                </a:cubicBezTo>
                <a:cubicBezTo>
                  <a:pt x="310494" y="703089"/>
                  <a:pt x="306867" y="700675"/>
                  <a:pt x="305657" y="701860"/>
                </a:cubicBezTo>
                <a:cubicBezTo>
                  <a:pt x="303210" y="703089"/>
                  <a:pt x="302001" y="705502"/>
                  <a:pt x="300792" y="709145"/>
                </a:cubicBezTo>
                <a:cubicBezTo>
                  <a:pt x="299583" y="720028"/>
                  <a:pt x="299583" y="732183"/>
                  <a:pt x="310494" y="739424"/>
                </a:cubicBezTo>
                <a:cubicBezTo>
                  <a:pt x="321405" y="747937"/>
                  <a:pt x="334733" y="752764"/>
                  <a:pt x="345644" y="752764"/>
                </a:cubicBezTo>
                <a:cubicBezTo>
                  <a:pt x="383213" y="751580"/>
                  <a:pt x="408690" y="734597"/>
                  <a:pt x="431721" y="711558"/>
                </a:cubicBezTo>
                <a:cubicBezTo>
                  <a:pt x="438975" y="704273"/>
                  <a:pt x="438975" y="695804"/>
                  <a:pt x="435348" y="686106"/>
                </a:cubicBezTo>
                <a:cubicBezTo>
                  <a:pt x="434139" y="682463"/>
                  <a:pt x="428065" y="681279"/>
                  <a:pt x="425646" y="683692"/>
                </a:cubicBezTo>
                <a:close/>
                <a:moveTo>
                  <a:pt x="382003" y="676408"/>
                </a:moveTo>
                <a:cubicBezTo>
                  <a:pt x="374749" y="670352"/>
                  <a:pt x="371093" y="681279"/>
                  <a:pt x="366256" y="686106"/>
                </a:cubicBezTo>
                <a:cubicBezTo>
                  <a:pt x="362629" y="688519"/>
                  <a:pt x="360182" y="692162"/>
                  <a:pt x="358973" y="697033"/>
                </a:cubicBezTo>
                <a:cubicBezTo>
                  <a:pt x="358973" y="697033"/>
                  <a:pt x="361391" y="700675"/>
                  <a:pt x="362629" y="704273"/>
                </a:cubicBezTo>
                <a:cubicBezTo>
                  <a:pt x="367465" y="700675"/>
                  <a:pt x="372302" y="698218"/>
                  <a:pt x="374749" y="694575"/>
                </a:cubicBezTo>
                <a:cubicBezTo>
                  <a:pt x="378376" y="688519"/>
                  <a:pt x="386869" y="680050"/>
                  <a:pt x="382003" y="676408"/>
                </a:cubicBezTo>
                <a:close/>
                <a:moveTo>
                  <a:pt x="280180" y="484901"/>
                </a:moveTo>
                <a:cubicBezTo>
                  <a:pt x="278971" y="484901"/>
                  <a:pt x="276553" y="487315"/>
                  <a:pt x="275344" y="488544"/>
                </a:cubicBezTo>
                <a:cubicBezTo>
                  <a:pt x="270507" y="501884"/>
                  <a:pt x="268060" y="513996"/>
                  <a:pt x="272925" y="527336"/>
                </a:cubicBezTo>
                <a:cubicBezTo>
                  <a:pt x="281389" y="551560"/>
                  <a:pt x="278971" y="575827"/>
                  <a:pt x="272925" y="600051"/>
                </a:cubicBezTo>
                <a:cubicBezTo>
                  <a:pt x="270507" y="606107"/>
                  <a:pt x="270507" y="613391"/>
                  <a:pt x="269269" y="619447"/>
                </a:cubicBezTo>
                <a:cubicBezTo>
                  <a:pt x="269269" y="621861"/>
                  <a:pt x="270507" y="624274"/>
                  <a:pt x="271716" y="625503"/>
                </a:cubicBezTo>
                <a:cubicBezTo>
                  <a:pt x="272925" y="626732"/>
                  <a:pt x="276553" y="625503"/>
                  <a:pt x="277762" y="624274"/>
                </a:cubicBezTo>
                <a:cubicBezTo>
                  <a:pt x="283836" y="618218"/>
                  <a:pt x="288672" y="612163"/>
                  <a:pt x="293538" y="606107"/>
                </a:cubicBezTo>
                <a:cubicBezTo>
                  <a:pt x="302001" y="597637"/>
                  <a:pt x="304448" y="586710"/>
                  <a:pt x="305657" y="572185"/>
                </a:cubicBezTo>
                <a:cubicBezTo>
                  <a:pt x="304448" y="562487"/>
                  <a:pt x="302001" y="550331"/>
                  <a:pt x="299583" y="538219"/>
                </a:cubicBezTo>
                <a:cubicBezTo>
                  <a:pt x="295956" y="521280"/>
                  <a:pt x="289882" y="505482"/>
                  <a:pt x="285045" y="488544"/>
                </a:cubicBezTo>
                <a:cubicBezTo>
                  <a:pt x="285045" y="487315"/>
                  <a:pt x="282627" y="484901"/>
                  <a:pt x="280180" y="484901"/>
                </a:cubicBezTo>
                <a:close/>
                <a:moveTo>
                  <a:pt x="326241" y="421885"/>
                </a:moveTo>
                <a:cubicBezTo>
                  <a:pt x="318986" y="421885"/>
                  <a:pt x="315330" y="426712"/>
                  <a:pt x="317777" y="432768"/>
                </a:cubicBezTo>
                <a:cubicBezTo>
                  <a:pt x="321405" y="441281"/>
                  <a:pt x="326241" y="448522"/>
                  <a:pt x="329897" y="457035"/>
                </a:cubicBezTo>
                <a:cubicBezTo>
                  <a:pt x="344435" y="490957"/>
                  <a:pt x="352927" y="527336"/>
                  <a:pt x="363838" y="563672"/>
                </a:cubicBezTo>
                <a:cubicBezTo>
                  <a:pt x="366256" y="570956"/>
                  <a:pt x="366256" y="579426"/>
                  <a:pt x="366256" y="587939"/>
                </a:cubicBezTo>
                <a:cubicBezTo>
                  <a:pt x="366256" y="602464"/>
                  <a:pt x="361391" y="615805"/>
                  <a:pt x="348062" y="624274"/>
                </a:cubicBezTo>
                <a:cubicBezTo>
                  <a:pt x="340808" y="629145"/>
                  <a:pt x="334733" y="632788"/>
                  <a:pt x="327479" y="637615"/>
                </a:cubicBezTo>
                <a:cubicBezTo>
                  <a:pt x="312912" y="648542"/>
                  <a:pt x="305657" y="664296"/>
                  <a:pt x="302001" y="681279"/>
                </a:cubicBezTo>
                <a:cubicBezTo>
                  <a:pt x="302001" y="683692"/>
                  <a:pt x="304448" y="686106"/>
                  <a:pt x="305657" y="688519"/>
                </a:cubicBezTo>
                <a:cubicBezTo>
                  <a:pt x="306867" y="689748"/>
                  <a:pt x="310494" y="687335"/>
                  <a:pt x="310494" y="686106"/>
                </a:cubicBezTo>
                <a:cubicBezTo>
                  <a:pt x="318986" y="671581"/>
                  <a:pt x="333524" y="663067"/>
                  <a:pt x="345644" y="652184"/>
                </a:cubicBezTo>
                <a:cubicBezTo>
                  <a:pt x="358973" y="640028"/>
                  <a:pt x="373540" y="638844"/>
                  <a:pt x="389287" y="643671"/>
                </a:cubicBezTo>
                <a:cubicBezTo>
                  <a:pt x="395332" y="644900"/>
                  <a:pt x="400198" y="648542"/>
                  <a:pt x="406243" y="649727"/>
                </a:cubicBezTo>
                <a:cubicBezTo>
                  <a:pt x="414736" y="652184"/>
                  <a:pt x="418363" y="648542"/>
                  <a:pt x="417154" y="638844"/>
                </a:cubicBezTo>
                <a:cubicBezTo>
                  <a:pt x="412317" y="607335"/>
                  <a:pt x="400198" y="579426"/>
                  <a:pt x="390496" y="549146"/>
                </a:cubicBezTo>
                <a:cubicBezTo>
                  <a:pt x="384451" y="529750"/>
                  <a:pt x="377167" y="511582"/>
                  <a:pt x="369884" y="492186"/>
                </a:cubicBezTo>
                <a:cubicBezTo>
                  <a:pt x="362629" y="473974"/>
                  <a:pt x="354137" y="455807"/>
                  <a:pt x="345644" y="437639"/>
                </a:cubicBezTo>
                <a:cubicBezTo>
                  <a:pt x="342017" y="426712"/>
                  <a:pt x="333524" y="423070"/>
                  <a:pt x="326241" y="421885"/>
                </a:cubicBezTo>
                <a:close/>
                <a:moveTo>
                  <a:pt x="319742" y="242315"/>
                </a:moveTo>
                <a:cubicBezTo>
                  <a:pt x="316561" y="242775"/>
                  <a:pt x="313531" y="244904"/>
                  <a:pt x="310494" y="248546"/>
                </a:cubicBezTo>
                <a:cubicBezTo>
                  <a:pt x="299583" y="264300"/>
                  <a:pt x="289882" y="281239"/>
                  <a:pt x="280180" y="297037"/>
                </a:cubicBezTo>
                <a:cubicBezTo>
                  <a:pt x="274134" y="306735"/>
                  <a:pt x="269269" y="316433"/>
                  <a:pt x="263224" y="324903"/>
                </a:cubicBezTo>
                <a:cubicBezTo>
                  <a:pt x="249895" y="345484"/>
                  <a:pt x="235357" y="364880"/>
                  <a:pt x="221999" y="385506"/>
                </a:cubicBezTo>
                <a:cubicBezTo>
                  <a:pt x="208670" y="407316"/>
                  <a:pt x="196550" y="429126"/>
                  <a:pt x="183222" y="450936"/>
                </a:cubicBezTo>
                <a:cubicBezTo>
                  <a:pt x="180803" y="455807"/>
                  <a:pt x="175938" y="459449"/>
                  <a:pt x="171102" y="463091"/>
                </a:cubicBezTo>
                <a:cubicBezTo>
                  <a:pt x="157773" y="472789"/>
                  <a:pt x="141997" y="473974"/>
                  <a:pt x="126250" y="475203"/>
                </a:cubicBezTo>
                <a:cubicBezTo>
                  <a:pt x="93518" y="476432"/>
                  <a:pt x="69278" y="489728"/>
                  <a:pt x="54740" y="520052"/>
                </a:cubicBezTo>
                <a:cubicBezTo>
                  <a:pt x="53531" y="522465"/>
                  <a:pt x="52322" y="523694"/>
                  <a:pt x="51113" y="526108"/>
                </a:cubicBezTo>
                <a:cubicBezTo>
                  <a:pt x="34128" y="555202"/>
                  <a:pt x="36546" y="583068"/>
                  <a:pt x="53531" y="610978"/>
                </a:cubicBezTo>
                <a:cubicBezTo>
                  <a:pt x="74115" y="648542"/>
                  <a:pt x="108056" y="664296"/>
                  <a:pt x="151699" y="665525"/>
                </a:cubicBezTo>
                <a:cubicBezTo>
                  <a:pt x="154117" y="665525"/>
                  <a:pt x="160191" y="665525"/>
                  <a:pt x="166265" y="664296"/>
                </a:cubicBezTo>
                <a:cubicBezTo>
                  <a:pt x="182012" y="660654"/>
                  <a:pt x="198969" y="658240"/>
                  <a:pt x="208670" y="643671"/>
                </a:cubicBezTo>
                <a:cubicBezTo>
                  <a:pt x="218372" y="629145"/>
                  <a:pt x="225655" y="613391"/>
                  <a:pt x="221999" y="595180"/>
                </a:cubicBezTo>
                <a:cubicBezTo>
                  <a:pt x="220790" y="590353"/>
                  <a:pt x="219581" y="585482"/>
                  <a:pt x="220790" y="581883"/>
                </a:cubicBezTo>
                <a:cubicBezTo>
                  <a:pt x="224446" y="568543"/>
                  <a:pt x="221999" y="556431"/>
                  <a:pt x="219581" y="544275"/>
                </a:cubicBezTo>
                <a:cubicBezTo>
                  <a:pt x="217163" y="534577"/>
                  <a:pt x="215954" y="524879"/>
                  <a:pt x="213535" y="516409"/>
                </a:cubicBezTo>
                <a:cubicBezTo>
                  <a:pt x="209879" y="504298"/>
                  <a:pt x="212326" y="494599"/>
                  <a:pt x="219581" y="484901"/>
                </a:cubicBezTo>
                <a:cubicBezTo>
                  <a:pt x="232910" y="467918"/>
                  <a:pt x="245030" y="449751"/>
                  <a:pt x="257149" y="432768"/>
                </a:cubicBezTo>
                <a:cubicBezTo>
                  <a:pt x="264433" y="423070"/>
                  <a:pt x="271716" y="412187"/>
                  <a:pt x="274134" y="398846"/>
                </a:cubicBezTo>
                <a:cubicBezTo>
                  <a:pt x="276553" y="387919"/>
                  <a:pt x="283836" y="378221"/>
                  <a:pt x="291091" y="370936"/>
                </a:cubicBezTo>
                <a:cubicBezTo>
                  <a:pt x="305657" y="356411"/>
                  <a:pt x="312912" y="355182"/>
                  <a:pt x="329897" y="366109"/>
                </a:cubicBezTo>
                <a:cubicBezTo>
                  <a:pt x="338389" y="370936"/>
                  <a:pt x="345644" y="377036"/>
                  <a:pt x="355346" y="380635"/>
                </a:cubicBezTo>
                <a:cubicBezTo>
                  <a:pt x="367465" y="386734"/>
                  <a:pt x="378376" y="385506"/>
                  <a:pt x="389287" y="377036"/>
                </a:cubicBezTo>
                <a:cubicBezTo>
                  <a:pt x="395332" y="372165"/>
                  <a:pt x="400198" y="367338"/>
                  <a:pt x="405034" y="361238"/>
                </a:cubicBezTo>
                <a:cubicBezTo>
                  <a:pt x="415945" y="349126"/>
                  <a:pt x="420810" y="333372"/>
                  <a:pt x="424437" y="316433"/>
                </a:cubicBezTo>
                <a:cubicBezTo>
                  <a:pt x="428065" y="303093"/>
                  <a:pt x="425646" y="298222"/>
                  <a:pt x="411108" y="298222"/>
                </a:cubicBezTo>
                <a:cubicBezTo>
                  <a:pt x="388078" y="298222"/>
                  <a:pt x="369884" y="287339"/>
                  <a:pt x="355346" y="270356"/>
                </a:cubicBezTo>
                <a:cubicBezTo>
                  <a:pt x="348062" y="261887"/>
                  <a:pt x="338361" y="253373"/>
                  <a:pt x="329897" y="246089"/>
                </a:cubicBezTo>
                <a:cubicBezTo>
                  <a:pt x="326256" y="243061"/>
                  <a:pt x="322923" y="241854"/>
                  <a:pt x="319742" y="242315"/>
                </a:cubicBezTo>
                <a:close/>
                <a:moveTo>
                  <a:pt x="184255" y="0"/>
                </a:moveTo>
                <a:lnTo>
                  <a:pt x="224049" y="0"/>
                </a:lnTo>
                <a:lnTo>
                  <a:pt x="225655" y="99431"/>
                </a:lnTo>
                <a:cubicBezTo>
                  <a:pt x="226864" y="130939"/>
                  <a:pt x="230492" y="163676"/>
                  <a:pt x="234119" y="195184"/>
                </a:cubicBezTo>
                <a:cubicBezTo>
                  <a:pt x="236566" y="213396"/>
                  <a:pt x="240193" y="231563"/>
                  <a:pt x="243821" y="249731"/>
                </a:cubicBezTo>
                <a:cubicBezTo>
                  <a:pt x="246239" y="260658"/>
                  <a:pt x="253522" y="263071"/>
                  <a:pt x="260806" y="254602"/>
                </a:cubicBezTo>
                <a:cubicBezTo>
                  <a:pt x="272925" y="242490"/>
                  <a:pt x="283836" y="229150"/>
                  <a:pt x="295956" y="217038"/>
                </a:cubicBezTo>
                <a:cubicBezTo>
                  <a:pt x="304448" y="209753"/>
                  <a:pt x="305657" y="201240"/>
                  <a:pt x="300792" y="191542"/>
                </a:cubicBezTo>
                <a:cubicBezTo>
                  <a:pt x="291091" y="170960"/>
                  <a:pt x="287463" y="149151"/>
                  <a:pt x="286254" y="126112"/>
                </a:cubicBezTo>
                <a:cubicBezTo>
                  <a:pt x="285045" y="101888"/>
                  <a:pt x="280180" y="78850"/>
                  <a:pt x="275344" y="55811"/>
                </a:cubicBezTo>
                <a:lnTo>
                  <a:pt x="259485" y="0"/>
                </a:lnTo>
                <a:lnTo>
                  <a:pt x="309312" y="0"/>
                </a:lnTo>
                <a:lnTo>
                  <a:pt x="310494" y="3678"/>
                </a:lnTo>
                <a:cubicBezTo>
                  <a:pt x="311703" y="15789"/>
                  <a:pt x="316568" y="26716"/>
                  <a:pt x="320195" y="37643"/>
                </a:cubicBezTo>
                <a:cubicBezTo>
                  <a:pt x="323823" y="49755"/>
                  <a:pt x="327479" y="61867"/>
                  <a:pt x="325032" y="75207"/>
                </a:cubicBezTo>
                <a:cubicBezTo>
                  <a:pt x="325032" y="76392"/>
                  <a:pt x="325032" y="78850"/>
                  <a:pt x="325032" y="80034"/>
                </a:cubicBezTo>
                <a:cubicBezTo>
                  <a:pt x="329897" y="100660"/>
                  <a:pt x="334733" y="120056"/>
                  <a:pt x="340808" y="140637"/>
                </a:cubicBezTo>
                <a:cubicBezTo>
                  <a:pt x="342017" y="145508"/>
                  <a:pt x="346853" y="146737"/>
                  <a:pt x="349271" y="143095"/>
                </a:cubicBezTo>
                <a:cubicBezTo>
                  <a:pt x="367465" y="120056"/>
                  <a:pt x="385660" y="95788"/>
                  <a:pt x="403825" y="72794"/>
                </a:cubicBezTo>
                <a:cubicBezTo>
                  <a:pt x="409899" y="64280"/>
                  <a:pt x="415945" y="55811"/>
                  <a:pt x="423228" y="48526"/>
                </a:cubicBezTo>
                <a:cubicBezTo>
                  <a:pt x="436557" y="35186"/>
                  <a:pt x="446259" y="20660"/>
                  <a:pt x="457169" y="4906"/>
                </a:cubicBezTo>
                <a:lnTo>
                  <a:pt x="460845" y="0"/>
                </a:lnTo>
                <a:lnTo>
                  <a:pt x="508574" y="0"/>
                </a:lnTo>
                <a:lnTo>
                  <a:pt x="489901" y="23074"/>
                </a:lnTo>
                <a:cubicBezTo>
                  <a:pt x="465662" y="58224"/>
                  <a:pt x="437766" y="92190"/>
                  <a:pt x="411108" y="124883"/>
                </a:cubicBezTo>
                <a:cubicBezTo>
                  <a:pt x="398989" y="140637"/>
                  <a:pt x="386869" y="156391"/>
                  <a:pt x="373540" y="170960"/>
                </a:cubicBezTo>
                <a:cubicBezTo>
                  <a:pt x="351718" y="195184"/>
                  <a:pt x="351718" y="210938"/>
                  <a:pt x="372302" y="235206"/>
                </a:cubicBezTo>
                <a:cubicBezTo>
                  <a:pt x="374749" y="238848"/>
                  <a:pt x="378376" y="242490"/>
                  <a:pt x="382003" y="244904"/>
                </a:cubicBezTo>
                <a:cubicBezTo>
                  <a:pt x="390496" y="249731"/>
                  <a:pt x="398989" y="253373"/>
                  <a:pt x="402616" y="255787"/>
                </a:cubicBezTo>
                <a:cubicBezTo>
                  <a:pt x="414736" y="257016"/>
                  <a:pt x="420810" y="254602"/>
                  <a:pt x="426855" y="247317"/>
                </a:cubicBezTo>
                <a:cubicBezTo>
                  <a:pt x="434139" y="237619"/>
                  <a:pt x="442631" y="226736"/>
                  <a:pt x="447468" y="215809"/>
                </a:cubicBezTo>
                <a:cubicBezTo>
                  <a:pt x="469289" y="172189"/>
                  <a:pt x="489901" y="129754"/>
                  <a:pt x="510485" y="86090"/>
                </a:cubicBezTo>
                <a:cubicBezTo>
                  <a:pt x="514141" y="77621"/>
                  <a:pt x="517768" y="69151"/>
                  <a:pt x="520186" y="60638"/>
                </a:cubicBezTo>
                <a:cubicBezTo>
                  <a:pt x="526261" y="42470"/>
                  <a:pt x="532306" y="24303"/>
                  <a:pt x="537171" y="4906"/>
                </a:cubicBezTo>
                <a:lnTo>
                  <a:pt x="538716" y="0"/>
                </a:lnTo>
                <a:lnTo>
                  <a:pt x="582600" y="0"/>
                </a:lnTo>
                <a:lnTo>
                  <a:pt x="574740" y="27945"/>
                </a:lnTo>
                <a:cubicBezTo>
                  <a:pt x="572322" y="37643"/>
                  <a:pt x="567457" y="47341"/>
                  <a:pt x="565038" y="57040"/>
                </a:cubicBezTo>
                <a:cubicBezTo>
                  <a:pt x="557784" y="90961"/>
                  <a:pt x="542008" y="121241"/>
                  <a:pt x="528679" y="152793"/>
                </a:cubicBezTo>
                <a:cubicBezTo>
                  <a:pt x="511723" y="187943"/>
                  <a:pt x="495947" y="224279"/>
                  <a:pt x="478991" y="259429"/>
                </a:cubicBezTo>
                <a:cubicBezTo>
                  <a:pt x="472916" y="271585"/>
                  <a:pt x="471707" y="284881"/>
                  <a:pt x="472916" y="298222"/>
                </a:cubicBezTo>
                <a:cubicBezTo>
                  <a:pt x="475335" y="327316"/>
                  <a:pt x="462006" y="385506"/>
                  <a:pt x="431721" y="413371"/>
                </a:cubicBezTo>
                <a:cubicBezTo>
                  <a:pt x="425646" y="419427"/>
                  <a:pt x="418363" y="423070"/>
                  <a:pt x="411108" y="426712"/>
                </a:cubicBezTo>
                <a:cubicBezTo>
                  <a:pt x="400198" y="432768"/>
                  <a:pt x="397779" y="436410"/>
                  <a:pt x="402616" y="448522"/>
                </a:cubicBezTo>
                <a:cubicBezTo>
                  <a:pt x="419601" y="488544"/>
                  <a:pt x="430483" y="532163"/>
                  <a:pt x="443840" y="573370"/>
                </a:cubicBezTo>
                <a:cubicBezTo>
                  <a:pt x="447468" y="584297"/>
                  <a:pt x="449886" y="595180"/>
                  <a:pt x="454751" y="604878"/>
                </a:cubicBezTo>
                <a:cubicBezTo>
                  <a:pt x="468080" y="626732"/>
                  <a:pt x="471707" y="650955"/>
                  <a:pt x="477782" y="673994"/>
                </a:cubicBezTo>
                <a:cubicBezTo>
                  <a:pt x="487454" y="709145"/>
                  <a:pt x="476572" y="737010"/>
                  <a:pt x="447468" y="757636"/>
                </a:cubicBezTo>
                <a:cubicBezTo>
                  <a:pt x="432930" y="767334"/>
                  <a:pt x="420810" y="780674"/>
                  <a:pt x="403825" y="787915"/>
                </a:cubicBezTo>
                <a:cubicBezTo>
                  <a:pt x="389287" y="791557"/>
                  <a:pt x="375958" y="795200"/>
                  <a:pt x="360182" y="793971"/>
                </a:cubicBezTo>
                <a:cubicBezTo>
                  <a:pt x="337152" y="795200"/>
                  <a:pt x="316568" y="789144"/>
                  <a:pt x="297165" y="779446"/>
                </a:cubicBezTo>
                <a:cubicBezTo>
                  <a:pt x="287463" y="774574"/>
                  <a:pt x="280180" y="768519"/>
                  <a:pt x="275344" y="758820"/>
                </a:cubicBezTo>
                <a:cubicBezTo>
                  <a:pt x="260806" y="733368"/>
                  <a:pt x="253522" y="706731"/>
                  <a:pt x="259596" y="677636"/>
                </a:cubicBezTo>
                <a:cubicBezTo>
                  <a:pt x="259596" y="675179"/>
                  <a:pt x="258387" y="671581"/>
                  <a:pt x="258387" y="669123"/>
                </a:cubicBezTo>
                <a:cubicBezTo>
                  <a:pt x="254731" y="669123"/>
                  <a:pt x="251104" y="669123"/>
                  <a:pt x="248686" y="671581"/>
                </a:cubicBezTo>
                <a:cubicBezTo>
                  <a:pt x="238984" y="678821"/>
                  <a:pt x="230492" y="686106"/>
                  <a:pt x="221999" y="694575"/>
                </a:cubicBezTo>
                <a:cubicBezTo>
                  <a:pt x="211088" y="705502"/>
                  <a:pt x="198969" y="709145"/>
                  <a:pt x="184431" y="710329"/>
                </a:cubicBezTo>
                <a:cubicBezTo>
                  <a:pt x="150489" y="715200"/>
                  <a:pt x="118966" y="707916"/>
                  <a:pt x="91100" y="688519"/>
                </a:cubicBezTo>
                <a:cubicBezTo>
                  <a:pt x="76562" y="678821"/>
                  <a:pt x="60786" y="669123"/>
                  <a:pt x="46248" y="659425"/>
                </a:cubicBezTo>
                <a:cubicBezTo>
                  <a:pt x="35337" y="652184"/>
                  <a:pt x="25635" y="642486"/>
                  <a:pt x="20799" y="629145"/>
                </a:cubicBezTo>
                <a:cubicBezTo>
                  <a:pt x="13516" y="612163"/>
                  <a:pt x="6261" y="595180"/>
                  <a:pt x="1396" y="577012"/>
                </a:cubicBezTo>
                <a:cubicBezTo>
                  <a:pt x="-1022" y="568543"/>
                  <a:pt x="187" y="558844"/>
                  <a:pt x="1396" y="550331"/>
                </a:cubicBezTo>
                <a:cubicBezTo>
                  <a:pt x="6261" y="526108"/>
                  <a:pt x="18381" y="504298"/>
                  <a:pt x="32919" y="484901"/>
                </a:cubicBezTo>
                <a:cubicBezTo>
                  <a:pt x="46248" y="466734"/>
                  <a:pt x="65651" y="454578"/>
                  <a:pt x="86263" y="446108"/>
                </a:cubicBezTo>
                <a:cubicBezTo>
                  <a:pt x="99592" y="441281"/>
                  <a:pt x="112921" y="436410"/>
                  <a:pt x="126250" y="433997"/>
                </a:cubicBezTo>
                <a:cubicBezTo>
                  <a:pt x="138370" y="430354"/>
                  <a:pt x="148071" y="425483"/>
                  <a:pt x="155355" y="414600"/>
                </a:cubicBezTo>
                <a:cubicBezTo>
                  <a:pt x="174729" y="386734"/>
                  <a:pt x="194132" y="357640"/>
                  <a:pt x="213535" y="329730"/>
                </a:cubicBezTo>
                <a:cubicBezTo>
                  <a:pt x="223208" y="315205"/>
                  <a:pt x="225655" y="301864"/>
                  <a:pt x="214745" y="286110"/>
                </a:cubicBezTo>
                <a:cubicBezTo>
                  <a:pt x="212326" y="282468"/>
                  <a:pt x="209879" y="277641"/>
                  <a:pt x="209879" y="273998"/>
                </a:cubicBezTo>
                <a:cubicBezTo>
                  <a:pt x="206252" y="253373"/>
                  <a:pt x="201416" y="232792"/>
                  <a:pt x="198969" y="213396"/>
                </a:cubicBezTo>
                <a:cubicBezTo>
                  <a:pt x="196550" y="197642"/>
                  <a:pt x="194132" y="180659"/>
                  <a:pt x="191714" y="164905"/>
                </a:cubicBezTo>
                <a:cubicBezTo>
                  <a:pt x="190505" y="155206"/>
                  <a:pt x="189296" y="145508"/>
                  <a:pt x="189296" y="135810"/>
                </a:cubicBezTo>
                <a:cubicBezTo>
                  <a:pt x="188058" y="97017"/>
                  <a:pt x="188058" y="58224"/>
                  <a:pt x="185640" y="19432"/>
                </a:cubicBezTo>
                <a:close/>
              </a:path>
            </a:pathLst>
          </a:custGeom>
          <a:solidFill>
            <a:schemeClr val="bg1"/>
          </a:solidFill>
          <a:ln w="12700">
            <a:miter lim="400000"/>
          </a:ln>
        </p:spPr>
        <p:txBody>
          <a:bodyPr wrap="square" lIns="38100" tIns="38100" rIns="38100" bIns="38100" anchor="ctr">
            <a:noAutofit/>
          </a:bodyPr>
          <a:lstStyle/>
          <a:p>
            <a:pPr>
              <a:defRPr sz="3000">
                <a:solidFill>
                  <a:srgbClr val="FFFFFF"/>
                </a:solidFill>
              </a:defRPr>
            </a:pPr>
            <a:endParaRPr sz="3000"/>
          </a:p>
        </p:txBody>
      </p:sp>
      <p:sp>
        <p:nvSpPr>
          <p:cNvPr id="153" name="Shape">
            <a:extLst>
              <a:ext uri="{FF2B5EF4-FFF2-40B4-BE49-F238E27FC236}">
                <a16:creationId xmlns:a16="http://schemas.microsoft.com/office/drawing/2014/main" id="{D316CC19-7B37-0B4E-A35F-FEF030C75FE1}"/>
              </a:ext>
            </a:extLst>
          </p:cNvPr>
          <p:cNvSpPr/>
          <p:nvPr userDrawn="1"/>
        </p:nvSpPr>
        <p:spPr>
          <a:xfrm>
            <a:off x="8938878" y="505815"/>
            <a:ext cx="143589" cy="134839"/>
          </a:xfrm>
          <a:custGeom>
            <a:avLst/>
            <a:gdLst/>
            <a:ahLst/>
            <a:cxnLst>
              <a:cxn ang="0">
                <a:pos x="wd2" y="hd2"/>
              </a:cxn>
              <a:cxn ang="5400000">
                <a:pos x="wd2" y="hd2"/>
              </a:cxn>
              <a:cxn ang="10800000">
                <a:pos x="wd2" y="hd2"/>
              </a:cxn>
              <a:cxn ang="16200000">
                <a:pos x="wd2" y="hd2"/>
              </a:cxn>
            </a:cxnLst>
            <a:rect l="0" t="0" r="r" b="b"/>
            <a:pathLst>
              <a:path w="20470" h="19695" extrusionOk="0">
                <a:moveTo>
                  <a:pt x="11" y="11169"/>
                </a:moveTo>
                <a:cubicBezTo>
                  <a:pt x="184" y="6212"/>
                  <a:pt x="2430" y="3733"/>
                  <a:pt x="5540" y="1963"/>
                </a:cubicBezTo>
                <a:cubicBezTo>
                  <a:pt x="11416" y="-1401"/>
                  <a:pt x="13316" y="-162"/>
                  <a:pt x="16772" y="3556"/>
                </a:cubicBezTo>
                <a:cubicBezTo>
                  <a:pt x="17809" y="4619"/>
                  <a:pt x="18500" y="5681"/>
                  <a:pt x="19364" y="6920"/>
                </a:cubicBezTo>
                <a:cubicBezTo>
                  <a:pt x="21438" y="10461"/>
                  <a:pt x="20574" y="14533"/>
                  <a:pt x="16945" y="16481"/>
                </a:cubicBezTo>
                <a:cubicBezTo>
                  <a:pt x="14872" y="17720"/>
                  <a:pt x="12452" y="18429"/>
                  <a:pt x="10206" y="19314"/>
                </a:cubicBezTo>
                <a:cubicBezTo>
                  <a:pt x="7787" y="20199"/>
                  <a:pt x="5540" y="19491"/>
                  <a:pt x="3812" y="17720"/>
                </a:cubicBezTo>
                <a:cubicBezTo>
                  <a:pt x="1739" y="15596"/>
                  <a:pt x="-162" y="13471"/>
                  <a:pt x="11" y="11169"/>
                </a:cubicBezTo>
                <a:close/>
                <a:moveTo>
                  <a:pt x="14008" y="9930"/>
                </a:moveTo>
                <a:cubicBezTo>
                  <a:pt x="14008" y="8337"/>
                  <a:pt x="13662" y="7274"/>
                  <a:pt x="12625" y="6212"/>
                </a:cubicBezTo>
                <a:cubicBezTo>
                  <a:pt x="11588" y="5150"/>
                  <a:pt x="10897" y="4796"/>
                  <a:pt x="9515" y="5327"/>
                </a:cubicBezTo>
                <a:cubicBezTo>
                  <a:pt x="6750" y="6389"/>
                  <a:pt x="5022" y="9930"/>
                  <a:pt x="5886" y="12763"/>
                </a:cubicBezTo>
                <a:cubicBezTo>
                  <a:pt x="6404" y="14356"/>
                  <a:pt x="7441" y="15065"/>
                  <a:pt x="8996" y="14533"/>
                </a:cubicBezTo>
                <a:cubicBezTo>
                  <a:pt x="10033" y="14179"/>
                  <a:pt x="10897" y="13648"/>
                  <a:pt x="11934" y="13294"/>
                </a:cubicBezTo>
                <a:cubicBezTo>
                  <a:pt x="13489" y="12409"/>
                  <a:pt x="14008" y="11169"/>
                  <a:pt x="14008" y="9930"/>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154" name="Shape">
            <a:extLst>
              <a:ext uri="{FF2B5EF4-FFF2-40B4-BE49-F238E27FC236}">
                <a16:creationId xmlns:a16="http://schemas.microsoft.com/office/drawing/2014/main" id="{8EA97F24-4CF1-BD40-A3EE-9DA5242E6057}"/>
              </a:ext>
            </a:extLst>
          </p:cNvPr>
          <p:cNvSpPr/>
          <p:nvPr userDrawn="1"/>
        </p:nvSpPr>
        <p:spPr>
          <a:xfrm>
            <a:off x="9181301" y="299757"/>
            <a:ext cx="52224" cy="45201"/>
          </a:xfrm>
          <a:custGeom>
            <a:avLst/>
            <a:gdLst/>
            <a:ahLst/>
            <a:cxnLst>
              <a:cxn ang="0">
                <a:pos x="wd2" y="hd2"/>
              </a:cxn>
              <a:cxn ang="5400000">
                <a:pos x="wd2" y="hd2"/>
              </a:cxn>
              <a:cxn ang="10800000">
                <a:pos x="wd2" y="hd2"/>
              </a:cxn>
              <a:cxn ang="16200000">
                <a:pos x="wd2" y="hd2"/>
              </a:cxn>
            </a:cxnLst>
            <a:rect l="0" t="0" r="r" b="b"/>
            <a:pathLst>
              <a:path w="21151" h="19178" extrusionOk="0">
                <a:moveTo>
                  <a:pt x="21109" y="10865"/>
                </a:moveTo>
                <a:cubicBezTo>
                  <a:pt x="21109" y="14980"/>
                  <a:pt x="18164" y="17037"/>
                  <a:pt x="14727" y="18580"/>
                </a:cubicBezTo>
                <a:cubicBezTo>
                  <a:pt x="9327" y="21151"/>
                  <a:pt x="0" y="14980"/>
                  <a:pt x="0" y="8808"/>
                </a:cubicBezTo>
                <a:cubicBezTo>
                  <a:pt x="0" y="8294"/>
                  <a:pt x="0" y="7780"/>
                  <a:pt x="491" y="6751"/>
                </a:cubicBezTo>
                <a:cubicBezTo>
                  <a:pt x="1963" y="2122"/>
                  <a:pt x="6873" y="-449"/>
                  <a:pt x="12273" y="65"/>
                </a:cubicBezTo>
                <a:cubicBezTo>
                  <a:pt x="17673" y="1094"/>
                  <a:pt x="21600" y="5208"/>
                  <a:pt x="21109" y="10865"/>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271" name="Freeform 270">
            <a:extLst>
              <a:ext uri="{FF2B5EF4-FFF2-40B4-BE49-F238E27FC236}">
                <a16:creationId xmlns:a16="http://schemas.microsoft.com/office/drawing/2014/main" id="{644F68AC-5475-2A40-AD31-53F3169F4477}"/>
              </a:ext>
            </a:extLst>
          </p:cNvPr>
          <p:cNvSpPr/>
          <p:nvPr/>
        </p:nvSpPr>
        <p:spPr>
          <a:xfrm>
            <a:off x="5650633" y="6118317"/>
            <a:ext cx="790123" cy="739684"/>
          </a:xfrm>
          <a:custGeom>
            <a:avLst/>
            <a:gdLst>
              <a:gd name="connsiteX0" fmla="*/ 92234 w 790123"/>
              <a:gd name="connsiteY0" fmla="*/ 560184 h 739684"/>
              <a:gd name="connsiteX1" fmla="*/ 84956 w 790123"/>
              <a:gd name="connsiteY1" fmla="*/ 562619 h 739684"/>
              <a:gd name="connsiteX2" fmla="*/ 61946 w 790123"/>
              <a:gd name="connsiteY2" fmla="*/ 597737 h 739684"/>
              <a:gd name="connsiteX3" fmla="*/ 58307 w 790123"/>
              <a:gd name="connsiteY3" fmla="*/ 613528 h 739684"/>
              <a:gd name="connsiteX4" fmla="*/ 83743 w 790123"/>
              <a:gd name="connsiteY4" fmla="*/ 640161 h 739684"/>
              <a:gd name="connsiteX5" fmla="*/ 89808 w 790123"/>
              <a:gd name="connsiteY5" fmla="*/ 637765 h 739684"/>
              <a:gd name="connsiteX6" fmla="*/ 97086 w 790123"/>
              <a:gd name="connsiteY6" fmla="*/ 615924 h 739684"/>
              <a:gd name="connsiteX7" fmla="*/ 94660 w 790123"/>
              <a:gd name="connsiteY7" fmla="*/ 566233 h 739684"/>
              <a:gd name="connsiteX8" fmla="*/ 92234 w 790123"/>
              <a:gd name="connsiteY8" fmla="*/ 560184 h 739684"/>
              <a:gd name="connsiteX9" fmla="*/ 154059 w 790123"/>
              <a:gd name="connsiteY9" fmla="*/ 505622 h 739684"/>
              <a:gd name="connsiteX10" fmla="*/ 150420 w 790123"/>
              <a:gd name="connsiteY10" fmla="*/ 506840 h 739684"/>
              <a:gd name="connsiteX11" fmla="*/ 146781 w 790123"/>
              <a:gd name="connsiteY11" fmla="*/ 521374 h 739684"/>
              <a:gd name="connsiteX12" fmla="*/ 139503 w 790123"/>
              <a:gd name="connsiteY12" fmla="*/ 580767 h 739684"/>
              <a:gd name="connsiteX13" fmla="*/ 138290 w 790123"/>
              <a:gd name="connsiteY13" fmla="*/ 596559 h 739684"/>
              <a:gd name="connsiteX14" fmla="*/ 131049 w 790123"/>
              <a:gd name="connsiteY14" fmla="*/ 687456 h 739684"/>
              <a:gd name="connsiteX15" fmla="*/ 145568 w 790123"/>
              <a:gd name="connsiteY15" fmla="*/ 711693 h 739684"/>
              <a:gd name="connsiteX16" fmla="*/ 161336 w 790123"/>
              <a:gd name="connsiteY16" fmla="*/ 715346 h 739684"/>
              <a:gd name="connsiteX17" fmla="*/ 178319 w 790123"/>
              <a:gd name="connsiteY17" fmla="*/ 698376 h 739684"/>
              <a:gd name="connsiteX18" fmla="*/ 173467 w 790123"/>
              <a:gd name="connsiteY18" fmla="*/ 620795 h 739684"/>
              <a:gd name="connsiteX19" fmla="*/ 167401 w 790123"/>
              <a:gd name="connsiteY19" fmla="*/ 574718 h 739684"/>
              <a:gd name="connsiteX20" fmla="*/ 157697 w 790123"/>
              <a:gd name="connsiteY20" fmla="*/ 512889 h 739684"/>
              <a:gd name="connsiteX21" fmla="*/ 155272 w 790123"/>
              <a:gd name="connsiteY21" fmla="*/ 506840 h 739684"/>
              <a:gd name="connsiteX22" fmla="*/ 154059 w 790123"/>
              <a:gd name="connsiteY22" fmla="*/ 505622 h 739684"/>
              <a:gd name="connsiteX23" fmla="*/ 228298 w 790123"/>
              <a:gd name="connsiteY23" fmla="*/ 130033 h 739684"/>
              <a:gd name="connsiteX24" fmla="*/ 212244 w 790123"/>
              <a:gd name="connsiteY24" fmla="*/ 143211 h 739684"/>
              <a:gd name="connsiteX25" fmla="*/ 211031 w 790123"/>
              <a:gd name="connsiteY25" fmla="*/ 151696 h 739684"/>
              <a:gd name="connsiteX26" fmla="*/ 219522 w 790123"/>
              <a:gd name="connsiteY26" fmla="*/ 156528 h 739684"/>
              <a:gd name="connsiteX27" fmla="*/ 247384 w 790123"/>
              <a:gd name="connsiteY27" fmla="*/ 144429 h 739684"/>
              <a:gd name="connsiteX28" fmla="*/ 251023 w 790123"/>
              <a:gd name="connsiteY28" fmla="*/ 138380 h 739684"/>
              <a:gd name="connsiteX29" fmla="*/ 246171 w 790123"/>
              <a:gd name="connsiteY29" fmla="*/ 132291 h 739684"/>
              <a:gd name="connsiteX30" fmla="*/ 228298 w 790123"/>
              <a:gd name="connsiteY30" fmla="*/ 130033 h 739684"/>
              <a:gd name="connsiteX31" fmla="*/ 337107 w 790123"/>
              <a:gd name="connsiteY31" fmla="*/ 93520 h 739684"/>
              <a:gd name="connsiteX32" fmla="*/ 306783 w 790123"/>
              <a:gd name="connsiteY32" fmla="*/ 116539 h 739684"/>
              <a:gd name="connsiteX33" fmla="*/ 318912 w 790123"/>
              <a:gd name="connsiteY33" fmla="*/ 127460 h 739684"/>
              <a:gd name="connsiteX34" fmla="*/ 344348 w 790123"/>
              <a:gd name="connsiteY34" fmla="*/ 118975 h 739684"/>
              <a:gd name="connsiteX35" fmla="*/ 350413 w 790123"/>
              <a:gd name="connsiteY35" fmla="*/ 102005 h 739684"/>
              <a:gd name="connsiteX36" fmla="*/ 337107 w 790123"/>
              <a:gd name="connsiteY36" fmla="*/ 93520 h 739684"/>
              <a:gd name="connsiteX37" fmla="*/ 431646 w 790123"/>
              <a:gd name="connsiteY37" fmla="*/ 60799 h 739684"/>
              <a:gd name="connsiteX38" fmla="*/ 408599 w 790123"/>
              <a:gd name="connsiteY38" fmla="*/ 75333 h 739684"/>
              <a:gd name="connsiteX39" fmla="*/ 428006 w 790123"/>
              <a:gd name="connsiteY39" fmla="*/ 99570 h 739684"/>
              <a:gd name="connsiteX40" fmla="*/ 447377 w 790123"/>
              <a:gd name="connsiteY40" fmla="*/ 94738 h 739684"/>
              <a:gd name="connsiteX41" fmla="*/ 453442 w 790123"/>
              <a:gd name="connsiteY41" fmla="*/ 77769 h 739684"/>
              <a:gd name="connsiteX42" fmla="*/ 431646 w 790123"/>
              <a:gd name="connsiteY42" fmla="*/ 60799 h 739684"/>
              <a:gd name="connsiteX43" fmla="*/ 527396 w 790123"/>
              <a:gd name="connsiteY43" fmla="*/ 45047 h 739684"/>
              <a:gd name="connsiteX44" fmla="*/ 510415 w 790123"/>
              <a:gd name="connsiteY44" fmla="*/ 55928 h 739684"/>
              <a:gd name="connsiteX45" fmla="*/ 507989 w 790123"/>
              <a:gd name="connsiteY45" fmla="*/ 70501 h 739684"/>
              <a:gd name="connsiteX46" fmla="*/ 517693 w 790123"/>
              <a:gd name="connsiteY46" fmla="*/ 77769 h 739684"/>
              <a:gd name="connsiteX47" fmla="*/ 534674 w 790123"/>
              <a:gd name="connsiteY47" fmla="*/ 74115 h 739684"/>
              <a:gd name="connsiteX48" fmla="*/ 541952 w 790123"/>
              <a:gd name="connsiteY48" fmla="*/ 55928 h 739684"/>
              <a:gd name="connsiteX49" fmla="*/ 527396 w 790123"/>
              <a:gd name="connsiteY49" fmla="*/ 45047 h 739684"/>
              <a:gd name="connsiteX50" fmla="*/ 541952 w 790123"/>
              <a:gd name="connsiteY50" fmla="*/ 188 h 739684"/>
              <a:gd name="connsiteX51" fmla="*/ 557684 w 790123"/>
              <a:gd name="connsiteY51" fmla="*/ 11108 h 739684"/>
              <a:gd name="connsiteX52" fmla="*/ 574665 w 790123"/>
              <a:gd name="connsiteY52" fmla="*/ 47443 h 739684"/>
              <a:gd name="connsiteX53" fmla="*/ 592860 w 790123"/>
              <a:gd name="connsiteY53" fmla="*/ 62017 h 739684"/>
              <a:gd name="connsiteX54" fmla="*/ 623148 w 790123"/>
              <a:gd name="connsiteY54" fmla="*/ 81382 h 739684"/>
              <a:gd name="connsiteX55" fmla="*/ 666778 w 790123"/>
              <a:gd name="connsiteY55" fmla="*/ 143211 h 739684"/>
              <a:gd name="connsiteX56" fmla="*/ 683759 w 790123"/>
              <a:gd name="connsiteY56" fmla="*/ 178368 h 739684"/>
              <a:gd name="connsiteX57" fmla="*/ 717686 w 790123"/>
              <a:gd name="connsiteY57" fmla="*/ 258345 h 739684"/>
              <a:gd name="connsiteX58" fmla="*/ 728603 w 790123"/>
              <a:gd name="connsiteY58" fmla="*/ 294720 h 739684"/>
              <a:gd name="connsiteX59" fmla="*/ 754075 w 790123"/>
              <a:gd name="connsiteY59" fmla="*/ 412289 h 739684"/>
              <a:gd name="connsiteX60" fmla="*/ 760140 w 790123"/>
              <a:gd name="connsiteY60" fmla="*/ 442615 h 739684"/>
              <a:gd name="connsiteX61" fmla="*/ 774659 w 790123"/>
              <a:gd name="connsiteY61" fmla="*/ 516542 h 739684"/>
              <a:gd name="connsiteX62" fmla="*/ 789214 w 790123"/>
              <a:gd name="connsiteY62" fmla="*/ 611093 h 739684"/>
              <a:gd name="connsiteX63" fmla="*/ 789214 w 790123"/>
              <a:gd name="connsiteY63" fmla="*/ 622013 h 739684"/>
              <a:gd name="connsiteX64" fmla="*/ 788001 w 790123"/>
              <a:gd name="connsiteY64" fmla="*/ 722613 h 739684"/>
              <a:gd name="connsiteX65" fmla="*/ 784261 w 790123"/>
              <a:gd name="connsiteY65" fmla="*/ 739684 h 739684"/>
              <a:gd name="connsiteX66" fmla="*/ 651583 w 790123"/>
              <a:gd name="connsiteY66" fmla="*/ 739684 h 739684"/>
              <a:gd name="connsiteX67" fmla="*/ 678756 w 790123"/>
              <a:gd name="connsiteY67" fmla="*/ 733361 h 739684"/>
              <a:gd name="connsiteX68" fmla="*/ 720112 w 790123"/>
              <a:gd name="connsiteY68" fmla="*/ 718960 h 739684"/>
              <a:gd name="connsiteX69" fmla="*/ 743158 w 790123"/>
              <a:gd name="connsiteY69" fmla="*/ 682585 h 739684"/>
              <a:gd name="connsiteX70" fmla="*/ 744371 w 790123"/>
              <a:gd name="connsiteY70" fmla="*/ 648646 h 739684"/>
              <a:gd name="connsiteX71" fmla="*/ 735880 w 790123"/>
              <a:gd name="connsiteY71" fmla="*/ 544432 h 739684"/>
              <a:gd name="connsiteX72" fmla="*/ 731028 w 790123"/>
              <a:gd name="connsiteY72" fmla="*/ 500790 h 739684"/>
              <a:gd name="connsiteX73" fmla="*/ 728603 w 790123"/>
              <a:gd name="connsiteY73" fmla="*/ 485039 h 739684"/>
              <a:gd name="connsiteX74" fmla="*/ 706806 w 790123"/>
              <a:gd name="connsiteY74" fmla="*/ 407458 h 739684"/>
              <a:gd name="connsiteX75" fmla="*/ 694676 w 790123"/>
              <a:gd name="connsiteY75" fmla="*/ 350500 h 739684"/>
              <a:gd name="connsiteX76" fmla="*/ 667991 w 790123"/>
              <a:gd name="connsiteY76" fmla="*/ 249861 h 739684"/>
              <a:gd name="connsiteX77" fmla="*/ 644981 w 790123"/>
              <a:gd name="connsiteY77" fmla="*/ 201387 h 739684"/>
              <a:gd name="connsiteX78" fmla="*/ 617083 w 790123"/>
              <a:gd name="connsiteY78" fmla="*/ 148043 h 739684"/>
              <a:gd name="connsiteX79" fmla="*/ 561323 w 790123"/>
              <a:gd name="connsiteY79" fmla="*/ 121410 h 739684"/>
              <a:gd name="connsiteX80" fmla="*/ 548017 w 790123"/>
              <a:gd name="connsiteY80" fmla="*/ 123806 h 739684"/>
              <a:gd name="connsiteX81" fmla="*/ 504350 w 790123"/>
              <a:gd name="connsiteY81" fmla="*/ 133509 h 739684"/>
              <a:gd name="connsiteX82" fmla="*/ 454655 w 790123"/>
              <a:gd name="connsiteY82" fmla="*/ 144429 h 739684"/>
              <a:gd name="connsiteX83" fmla="*/ 333468 w 790123"/>
              <a:gd name="connsiteY83" fmla="*/ 174715 h 739684"/>
              <a:gd name="connsiteX84" fmla="*/ 291014 w 790123"/>
              <a:gd name="connsiteY84" fmla="*/ 186853 h 739684"/>
              <a:gd name="connsiteX85" fmla="*/ 218309 w 790123"/>
              <a:gd name="connsiteY85" fmla="*/ 207437 h 739684"/>
              <a:gd name="connsiteX86" fmla="*/ 158910 w 790123"/>
              <a:gd name="connsiteY86" fmla="*/ 218357 h 739684"/>
              <a:gd name="connsiteX87" fmla="*/ 124984 w 790123"/>
              <a:gd name="connsiteY87" fmla="*/ 226842 h 739684"/>
              <a:gd name="connsiteX88" fmla="*/ 117706 w 790123"/>
              <a:gd name="connsiteY88" fmla="*/ 242593 h 739684"/>
              <a:gd name="connsiteX89" fmla="*/ 121345 w 790123"/>
              <a:gd name="connsiteY89" fmla="*/ 248682 h 739684"/>
              <a:gd name="connsiteX90" fmla="*/ 173467 w 790123"/>
              <a:gd name="connsiteY90" fmla="*/ 400191 h 739684"/>
              <a:gd name="connsiteX91" fmla="*/ 181957 w 790123"/>
              <a:gd name="connsiteY91" fmla="*/ 432912 h 739684"/>
              <a:gd name="connsiteX92" fmla="*/ 202541 w 790123"/>
              <a:gd name="connsiteY92" fmla="*/ 528680 h 739684"/>
              <a:gd name="connsiteX93" fmla="*/ 217096 w 790123"/>
              <a:gd name="connsiteY93" fmla="*/ 659566 h 739684"/>
              <a:gd name="connsiteX94" fmla="*/ 219526 w 790123"/>
              <a:gd name="connsiteY94" fmla="*/ 739684 h 739684"/>
              <a:gd name="connsiteX95" fmla="*/ 85884 w 790123"/>
              <a:gd name="connsiteY95" fmla="*/ 739684 h 739684"/>
              <a:gd name="connsiteX96" fmla="*/ 85563 w 790123"/>
              <a:gd name="connsiteY96" fmla="*/ 739415 h 739684"/>
              <a:gd name="connsiteX97" fmla="*/ 82530 w 790123"/>
              <a:gd name="connsiteY97" fmla="*/ 716524 h 739684"/>
              <a:gd name="connsiteX98" fmla="*/ 83743 w 790123"/>
              <a:gd name="connsiteY98" fmla="*/ 685020 h 739684"/>
              <a:gd name="connsiteX99" fmla="*/ 68011 w 790123"/>
              <a:gd name="connsiteY99" fmla="*/ 665615 h 739684"/>
              <a:gd name="connsiteX100" fmla="*/ 41326 w 790123"/>
              <a:gd name="connsiteY100" fmla="*/ 660784 h 739684"/>
              <a:gd name="connsiteX101" fmla="*/ 14678 w 790123"/>
              <a:gd name="connsiteY101" fmla="*/ 649864 h 739684"/>
              <a:gd name="connsiteX102" fmla="*/ 4973 w 790123"/>
              <a:gd name="connsiteY102" fmla="*/ 614707 h 739684"/>
              <a:gd name="connsiteX103" fmla="*/ 23168 w 790123"/>
              <a:gd name="connsiteY103" fmla="*/ 578371 h 739684"/>
              <a:gd name="connsiteX104" fmla="*/ 69225 w 790123"/>
              <a:gd name="connsiteY104" fmla="*/ 413507 h 739684"/>
              <a:gd name="connsiteX105" fmla="*/ 78891 w 790123"/>
              <a:gd name="connsiteY105" fmla="*/ 372301 h 739684"/>
              <a:gd name="connsiteX106" fmla="*/ 80104 w 790123"/>
              <a:gd name="connsiteY106" fmla="*/ 367469 h 739684"/>
              <a:gd name="connsiteX107" fmla="*/ 75252 w 790123"/>
              <a:gd name="connsiteY107" fmla="*/ 249861 h 739684"/>
              <a:gd name="connsiteX108" fmla="*/ 63159 w 790123"/>
              <a:gd name="connsiteY108" fmla="*/ 223228 h 739684"/>
              <a:gd name="connsiteX109" fmla="*/ 71650 w 790123"/>
              <a:gd name="connsiteY109" fmla="*/ 194120 h 739684"/>
              <a:gd name="connsiteX110" fmla="*/ 92234 w 790123"/>
              <a:gd name="connsiteY110" fmla="*/ 165013 h 739684"/>
              <a:gd name="connsiteX111" fmla="*/ 100725 w 790123"/>
              <a:gd name="connsiteY111" fmla="*/ 139558 h 739684"/>
              <a:gd name="connsiteX112" fmla="*/ 155272 w 790123"/>
              <a:gd name="connsiteY112" fmla="*/ 116539 h 739684"/>
              <a:gd name="connsiteX113" fmla="*/ 167401 w 790123"/>
              <a:gd name="connsiteY113" fmla="*/ 121410 h 739684"/>
              <a:gd name="connsiteX114" fmla="*/ 185559 w 790123"/>
              <a:gd name="connsiteY114" fmla="*/ 116539 h 739684"/>
              <a:gd name="connsiteX115" fmla="*/ 198902 w 790123"/>
              <a:gd name="connsiteY115" fmla="*/ 102005 h 739684"/>
              <a:gd name="connsiteX116" fmla="*/ 257088 w 790123"/>
              <a:gd name="connsiteY116" fmla="*/ 85036 h 739684"/>
              <a:gd name="connsiteX117" fmla="*/ 268004 w 790123"/>
              <a:gd name="connsiteY117" fmla="*/ 87471 h 739684"/>
              <a:gd name="connsiteX118" fmla="*/ 281347 w 790123"/>
              <a:gd name="connsiteY118" fmla="*/ 82600 h 739684"/>
              <a:gd name="connsiteX119" fmla="*/ 334681 w 790123"/>
              <a:gd name="connsiteY119" fmla="*/ 48661 h 739684"/>
              <a:gd name="connsiteX120" fmla="*/ 362543 w 790123"/>
              <a:gd name="connsiteY120" fmla="*/ 51096 h 739684"/>
              <a:gd name="connsiteX121" fmla="*/ 384376 w 790123"/>
              <a:gd name="connsiteY121" fmla="*/ 46226 h 739684"/>
              <a:gd name="connsiteX122" fmla="*/ 396469 w 790123"/>
              <a:gd name="connsiteY122" fmla="*/ 32909 h 739684"/>
              <a:gd name="connsiteX123" fmla="*/ 459507 w 790123"/>
              <a:gd name="connsiteY123" fmla="*/ 20771 h 739684"/>
              <a:gd name="connsiteX124" fmla="*/ 487405 w 790123"/>
              <a:gd name="connsiteY124" fmla="*/ 17157 h 739684"/>
              <a:gd name="connsiteX125" fmla="*/ 541952 w 790123"/>
              <a:gd name="connsiteY125" fmla="*/ 188 h 73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790123" h="739684">
                <a:moveTo>
                  <a:pt x="92234" y="560184"/>
                </a:moveTo>
                <a:cubicBezTo>
                  <a:pt x="89808" y="560184"/>
                  <a:pt x="86169" y="560184"/>
                  <a:pt x="84956" y="562619"/>
                </a:cubicBezTo>
                <a:cubicBezTo>
                  <a:pt x="76465" y="573500"/>
                  <a:pt x="68011" y="585638"/>
                  <a:pt x="61946" y="597737"/>
                </a:cubicBezTo>
                <a:cubicBezTo>
                  <a:pt x="59520" y="602608"/>
                  <a:pt x="59520" y="609875"/>
                  <a:pt x="58307" y="613528"/>
                </a:cubicBezTo>
                <a:cubicBezTo>
                  <a:pt x="58307" y="626845"/>
                  <a:pt x="72863" y="640161"/>
                  <a:pt x="83743" y="640161"/>
                </a:cubicBezTo>
                <a:cubicBezTo>
                  <a:pt x="86169" y="640161"/>
                  <a:pt x="88595" y="638983"/>
                  <a:pt x="89808" y="637765"/>
                </a:cubicBezTo>
                <a:cubicBezTo>
                  <a:pt x="94660" y="631676"/>
                  <a:pt x="100725" y="624409"/>
                  <a:pt x="97086" y="615924"/>
                </a:cubicBezTo>
                <a:cubicBezTo>
                  <a:pt x="89808" y="598955"/>
                  <a:pt x="89808" y="583203"/>
                  <a:pt x="94660" y="566233"/>
                </a:cubicBezTo>
                <a:cubicBezTo>
                  <a:pt x="94660" y="565016"/>
                  <a:pt x="93447" y="560184"/>
                  <a:pt x="92234" y="560184"/>
                </a:cubicBezTo>
                <a:close/>
                <a:moveTo>
                  <a:pt x="154059" y="505622"/>
                </a:moveTo>
                <a:cubicBezTo>
                  <a:pt x="152846" y="505622"/>
                  <a:pt x="150420" y="506840"/>
                  <a:pt x="150420" y="506840"/>
                </a:cubicBezTo>
                <a:cubicBezTo>
                  <a:pt x="149207" y="511711"/>
                  <a:pt x="146781" y="516542"/>
                  <a:pt x="146781" y="521374"/>
                </a:cubicBezTo>
                <a:cubicBezTo>
                  <a:pt x="147994" y="541997"/>
                  <a:pt x="143142" y="561402"/>
                  <a:pt x="139503" y="580767"/>
                </a:cubicBezTo>
                <a:cubicBezTo>
                  <a:pt x="138290" y="585638"/>
                  <a:pt x="138290" y="591688"/>
                  <a:pt x="138290" y="596559"/>
                </a:cubicBezTo>
                <a:cubicBezTo>
                  <a:pt x="139503" y="626845"/>
                  <a:pt x="135865" y="657131"/>
                  <a:pt x="131049" y="687456"/>
                </a:cubicBezTo>
                <a:cubicBezTo>
                  <a:pt x="128623" y="703208"/>
                  <a:pt x="129836" y="708039"/>
                  <a:pt x="145568" y="711693"/>
                </a:cubicBezTo>
                <a:cubicBezTo>
                  <a:pt x="150420" y="712910"/>
                  <a:pt x="155272" y="714128"/>
                  <a:pt x="161336" y="715346"/>
                </a:cubicBezTo>
                <a:cubicBezTo>
                  <a:pt x="173467" y="715346"/>
                  <a:pt x="178319" y="711693"/>
                  <a:pt x="178319" y="698376"/>
                </a:cubicBezTo>
                <a:cubicBezTo>
                  <a:pt x="177105" y="672922"/>
                  <a:pt x="175892" y="646250"/>
                  <a:pt x="173467" y="620795"/>
                </a:cubicBezTo>
                <a:cubicBezTo>
                  <a:pt x="172253" y="605043"/>
                  <a:pt x="169827" y="590470"/>
                  <a:pt x="167401" y="574718"/>
                </a:cubicBezTo>
                <a:cubicBezTo>
                  <a:pt x="164975" y="554135"/>
                  <a:pt x="161336" y="533512"/>
                  <a:pt x="157697" y="512889"/>
                </a:cubicBezTo>
                <a:cubicBezTo>
                  <a:pt x="157697" y="510493"/>
                  <a:pt x="156485" y="509275"/>
                  <a:pt x="155272" y="506840"/>
                </a:cubicBezTo>
                <a:cubicBezTo>
                  <a:pt x="155272" y="506840"/>
                  <a:pt x="154059" y="505622"/>
                  <a:pt x="154059" y="505622"/>
                </a:cubicBezTo>
                <a:close/>
                <a:moveTo>
                  <a:pt x="228298" y="130033"/>
                </a:moveTo>
                <a:cubicBezTo>
                  <a:pt x="222242" y="132006"/>
                  <a:pt x="216490" y="136553"/>
                  <a:pt x="212244" y="143211"/>
                </a:cubicBezTo>
                <a:cubicBezTo>
                  <a:pt x="211031" y="145647"/>
                  <a:pt x="209818" y="149261"/>
                  <a:pt x="211031" y="151696"/>
                </a:cubicBezTo>
                <a:cubicBezTo>
                  <a:pt x="213457" y="154132"/>
                  <a:pt x="217096" y="156528"/>
                  <a:pt x="219522" y="156528"/>
                </a:cubicBezTo>
                <a:cubicBezTo>
                  <a:pt x="229226" y="152914"/>
                  <a:pt x="237680" y="148043"/>
                  <a:pt x="247384" y="144429"/>
                </a:cubicBezTo>
                <a:cubicBezTo>
                  <a:pt x="249810" y="143211"/>
                  <a:pt x="249810" y="140776"/>
                  <a:pt x="251023" y="138380"/>
                </a:cubicBezTo>
                <a:cubicBezTo>
                  <a:pt x="249810" y="137162"/>
                  <a:pt x="248597" y="133509"/>
                  <a:pt x="246171" y="132291"/>
                </a:cubicBezTo>
                <a:cubicBezTo>
                  <a:pt x="240713" y="128658"/>
                  <a:pt x="234354" y="128059"/>
                  <a:pt x="228298" y="130033"/>
                </a:cubicBezTo>
                <a:close/>
                <a:moveTo>
                  <a:pt x="337107" y="93520"/>
                </a:moveTo>
                <a:cubicBezTo>
                  <a:pt x="323764" y="95956"/>
                  <a:pt x="311635" y="102005"/>
                  <a:pt x="306783" y="116539"/>
                </a:cubicBezTo>
                <a:cubicBezTo>
                  <a:pt x="304357" y="123806"/>
                  <a:pt x="307996" y="128677"/>
                  <a:pt x="318912" y="127460"/>
                </a:cubicBezTo>
                <a:cubicBezTo>
                  <a:pt x="324977" y="125024"/>
                  <a:pt x="334681" y="123806"/>
                  <a:pt x="344348" y="118975"/>
                </a:cubicBezTo>
                <a:cubicBezTo>
                  <a:pt x="351626" y="116539"/>
                  <a:pt x="352839" y="109272"/>
                  <a:pt x="350413" y="102005"/>
                </a:cubicBezTo>
                <a:cubicBezTo>
                  <a:pt x="347987" y="95956"/>
                  <a:pt x="343135" y="92303"/>
                  <a:pt x="337107" y="93520"/>
                </a:cubicBezTo>
                <a:close/>
                <a:moveTo>
                  <a:pt x="431646" y="60799"/>
                </a:moveTo>
                <a:cubicBezTo>
                  <a:pt x="420728" y="60799"/>
                  <a:pt x="413451" y="66848"/>
                  <a:pt x="408599" y="75333"/>
                </a:cubicBezTo>
                <a:cubicBezTo>
                  <a:pt x="401321" y="89867"/>
                  <a:pt x="407386" y="99570"/>
                  <a:pt x="428006" y="99570"/>
                </a:cubicBezTo>
                <a:cubicBezTo>
                  <a:pt x="431646" y="98352"/>
                  <a:pt x="440136" y="97134"/>
                  <a:pt x="447377" y="94738"/>
                </a:cubicBezTo>
                <a:cubicBezTo>
                  <a:pt x="454655" y="92303"/>
                  <a:pt x="457081" y="85036"/>
                  <a:pt x="453442" y="77769"/>
                </a:cubicBezTo>
                <a:cubicBezTo>
                  <a:pt x="448590" y="68066"/>
                  <a:pt x="442562" y="62017"/>
                  <a:pt x="431646" y="60799"/>
                </a:cubicBezTo>
                <a:close/>
                <a:moveTo>
                  <a:pt x="527396" y="45047"/>
                </a:moveTo>
                <a:cubicBezTo>
                  <a:pt x="518906" y="43829"/>
                  <a:pt x="512841" y="49879"/>
                  <a:pt x="510415" y="55928"/>
                </a:cubicBezTo>
                <a:cubicBezTo>
                  <a:pt x="507989" y="59581"/>
                  <a:pt x="506776" y="66848"/>
                  <a:pt x="507989" y="70501"/>
                </a:cubicBezTo>
                <a:cubicBezTo>
                  <a:pt x="507989" y="74115"/>
                  <a:pt x="514054" y="75333"/>
                  <a:pt x="517693" y="77769"/>
                </a:cubicBezTo>
                <a:cubicBezTo>
                  <a:pt x="524970" y="76551"/>
                  <a:pt x="529822" y="75333"/>
                  <a:pt x="534674" y="74115"/>
                </a:cubicBezTo>
                <a:cubicBezTo>
                  <a:pt x="543165" y="71680"/>
                  <a:pt x="545591" y="64413"/>
                  <a:pt x="541952" y="55928"/>
                </a:cubicBezTo>
                <a:cubicBezTo>
                  <a:pt x="538313" y="49879"/>
                  <a:pt x="533461" y="45047"/>
                  <a:pt x="527396" y="45047"/>
                </a:cubicBezTo>
                <a:close/>
                <a:moveTo>
                  <a:pt x="541952" y="188"/>
                </a:moveTo>
                <a:cubicBezTo>
                  <a:pt x="549230" y="-1031"/>
                  <a:pt x="554045" y="3802"/>
                  <a:pt x="557684" y="11108"/>
                </a:cubicBezTo>
                <a:cubicBezTo>
                  <a:pt x="563749" y="23207"/>
                  <a:pt x="569814" y="35345"/>
                  <a:pt x="574665" y="47443"/>
                </a:cubicBezTo>
                <a:cubicBezTo>
                  <a:pt x="578304" y="55928"/>
                  <a:pt x="583156" y="60799"/>
                  <a:pt x="592860" y="62017"/>
                </a:cubicBezTo>
                <a:cubicBezTo>
                  <a:pt x="606166" y="63195"/>
                  <a:pt x="617083" y="70501"/>
                  <a:pt x="623148" y="81382"/>
                </a:cubicBezTo>
                <a:cubicBezTo>
                  <a:pt x="635277" y="104441"/>
                  <a:pt x="652259" y="122589"/>
                  <a:pt x="666778" y="143211"/>
                </a:cubicBezTo>
                <a:cubicBezTo>
                  <a:pt x="675269" y="154132"/>
                  <a:pt x="678907" y="166230"/>
                  <a:pt x="683759" y="178368"/>
                </a:cubicBezTo>
                <a:cubicBezTo>
                  <a:pt x="693463" y="205040"/>
                  <a:pt x="705593" y="231713"/>
                  <a:pt x="717686" y="258345"/>
                </a:cubicBezTo>
                <a:cubicBezTo>
                  <a:pt x="722538" y="270483"/>
                  <a:pt x="726177" y="281404"/>
                  <a:pt x="728603" y="294720"/>
                </a:cubicBezTo>
                <a:cubicBezTo>
                  <a:pt x="735880" y="334708"/>
                  <a:pt x="745584" y="373519"/>
                  <a:pt x="754075" y="412289"/>
                </a:cubicBezTo>
                <a:cubicBezTo>
                  <a:pt x="756501" y="421992"/>
                  <a:pt x="758927" y="432912"/>
                  <a:pt x="760140" y="442615"/>
                </a:cubicBezTo>
                <a:cubicBezTo>
                  <a:pt x="764955" y="466851"/>
                  <a:pt x="768594" y="492306"/>
                  <a:pt x="774659" y="516542"/>
                </a:cubicBezTo>
                <a:cubicBezTo>
                  <a:pt x="783149" y="548046"/>
                  <a:pt x="783149" y="579589"/>
                  <a:pt x="789214" y="611093"/>
                </a:cubicBezTo>
                <a:cubicBezTo>
                  <a:pt x="790427" y="614707"/>
                  <a:pt x="790427" y="618360"/>
                  <a:pt x="789214" y="622013"/>
                </a:cubicBezTo>
                <a:cubicBezTo>
                  <a:pt x="784362" y="654734"/>
                  <a:pt x="786788" y="688674"/>
                  <a:pt x="788001" y="722613"/>
                </a:cubicBezTo>
                <a:lnTo>
                  <a:pt x="784261" y="739684"/>
                </a:lnTo>
                <a:lnTo>
                  <a:pt x="651583" y="739684"/>
                </a:lnTo>
                <a:lnTo>
                  <a:pt x="678756" y="733361"/>
                </a:lnTo>
                <a:cubicBezTo>
                  <a:pt x="692848" y="729576"/>
                  <a:pt x="706788" y="725029"/>
                  <a:pt x="720112" y="718960"/>
                </a:cubicBezTo>
                <a:cubicBezTo>
                  <a:pt x="737093" y="711693"/>
                  <a:pt x="744371" y="700772"/>
                  <a:pt x="743158" y="682585"/>
                </a:cubicBezTo>
                <a:cubicBezTo>
                  <a:pt x="743158" y="671704"/>
                  <a:pt x="741945" y="659566"/>
                  <a:pt x="744371" y="648646"/>
                </a:cubicBezTo>
                <a:cubicBezTo>
                  <a:pt x="749223" y="613528"/>
                  <a:pt x="744371" y="578371"/>
                  <a:pt x="735880" y="544432"/>
                </a:cubicBezTo>
                <a:cubicBezTo>
                  <a:pt x="732241" y="529859"/>
                  <a:pt x="728603" y="515325"/>
                  <a:pt x="731028" y="500790"/>
                </a:cubicBezTo>
                <a:cubicBezTo>
                  <a:pt x="732241" y="495920"/>
                  <a:pt x="729815" y="491088"/>
                  <a:pt x="728603" y="485039"/>
                </a:cubicBezTo>
                <a:cubicBezTo>
                  <a:pt x="721325" y="459584"/>
                  <a:pt x="714047" y="434130"/>
                  <a:pt x="706806" y="407458"/>
                </a:cubicBezTo>
                <a:cubicBezTo>
                  <a:pt x="701954" y="389270"/>
                  <a:pt x="698315" y="369865"/>
                  <a:pt x="694676" y="350500"/>
                </a:cubicBezTo>
                <a:cubicBezTo>
                  <a:pt x="688611" y="315343"/>
                  <a:pt x="682546" y="281404"/>
                  <a:pt x="667991" y="249861"/>
                </a:cubicBezTo>
                <a:cubicBezTo>
                  <a:pt x="660713" y="234109"/>
                  <a:pt x="651046" y="218357"/>
                  <a:pt x="644981" y="201387"/>
                </a:cubicBezTo>
                <a:cubicBezTo>
                  <a:pt x="637703" y="181982"/>
                  <a:pt x="627999" y="165013"/>
                  <a:pt x="617083" y="148043"/>
                </a:cubicBezTo>
                <a:cubicBezTo>
                  <a:pt x="602564" y="122589"/>
                  <a:pt x="591647" y="117757"/>
                  <a:pt x="561323" y="121410"/>
                </a:cubicBezTo>
                <a:cubicBezTo>
                  <a:pt x="556471" y="122589"/>
                  <a:pt x="552869" y="123806"/>
                  <a:pt x="548017" y="123806"/>
                </a:cubicBezTo>
                <a:cubicBezTo>
                  <a:pt x="533461" y="127460"/>
                  <a:pt x="518906" y="129895"/>
                  <a:pt x="504350" y="133509"/>
                </a:cubicBezTo>
                <a:cubicBezTo>
                  <a:pt x="487405" y="137162"/>
                  <a:pt x="470423" y="140776"/>
                  <a:pt x="454655" y="144429"/>
                </a:cubicBezTo>
                <a:cubicBezTo>
                  <a:pt x="414664" y="154132"/>
                  <a:pt x="373459" y="165013"/>
                  <a:pt x="333468" y="174715"/>
                </a:cubicBezTo>
                <a:cubicBezTo>
                  <a:pt x="318912" y="178368"/>
                  <a:pt x="304357" y="183200"/>
                  <a:pt x="291014" y="186853"/>
                </a:cubicBezTo>
                <a:cubicBezTo>
                  <a:pt x="266791" y="194120"/>
                  <a:pt x="242532" y="201387"/>
                  <a:pt x="218309" y="207437"/>
                </a:cubicBezTo>
                <a:cubicBezTo>
                  <a:pt x="198902" y="212307"/>
                  <a:pt x="179531" y="214743"/>
                  <a:pt x="158910" y="218357"/>
                </a:cubicBezTo>
                <a:cubicBezTo>
                  <a:pt x="146781" y="220792"/>
                  <a:pt x="135865" y="224406"/>
                  <a:pt x="124984" y="226842"/>
                </a:cubicBezTo>
                <a:cubicBezTo>
                  <a:pt x="116493" y="229277"/>
                  <a:pt x="114067" y="234109"/>
                  <a:pt x="117706" y="242593"/>
                </a:cubicBezTo>
                <a:cubicBezTo>
                  <a:pt x="118920" y="245029"/>
                  <a:pt x="120132" y="246247"/>
                  <a:pt x="121345" y="248682"/>
                </a:cubicBezTo>
                <a:cubicBezTo>
                  <a:pt x="144355" y="297155"/>
                  <a:pt x="162549" y="346846"/>
                  <a:pt x="173467" y="400191"/>
                </a:cubicBezTo>
                <a:cubicBezTo>
                  <a:pt x="175892" y="411072"/>
                  <a:pt x="179531" y="421992"/>
                  <a:pt x="181957" y="432912"/>
                </a:cubicBezTo>
                <a:cubicBezTo>
                  <a:pt x="189198" y="464416"/>
                  <a:pt x="197689" y="495920"/>
                  <a:pt x="202541" y="528680"/>
                </a:cubicBezTo>
                <a:cubicBezTo>
                  <a:pt x="208606" y="572283"/>
                  <a:pt x="212244" y="615924"/>
                  <a:pt x="217096" y="659566"/>
                </a:cubicBezTo>
                <a:lnTo>
                  <a:pt x="219526" y="739684"/>
                </a:lnTo>
                <a:lnTo>
                  <a:pt x="85884" y="739684"/>
                </a:lnTo>
                <a:lnTo>
                  <a:pt x="85563" y="739415"/>
                </a:lnTo>
                <a:cubicBezTo>
                  <a:pt x="82227" y="733199"/>
                  <a:pt x="81317" y="725618"/>
                  <a:pt x="82530" y="716524"/>
                </a:cubicBezTo>
                <a:cubicBezTo>
                  <a:pt x="83743" y="706861"/>
                  <a:pt x="83743" y="695941"/>
                  <a:pt x="83743" y="685020"/>
                </a:cubicBezTo>
                <a:cubicBezTo>
                  <a:pt x="83743" y="670486"/>
                  <a:pt x="82530" y="669269"/>
                  <a:pt x="68011" y="665615"/>
                </a:cubicBezTo>
                <a:cubicBezTo>
                  <a:pt x="59520" y="663219"/>
                  <a:pt x="49817" y="663219"/>
                  <a:pt x="41326" y="660784"/>
                </a:cubicBezTo>
                <a:cubicBezTo>
                  <a:pt x="31623" y="658348"/>
                  <a:pt x="23168" y="654734"/>
                  <a:pt x="14678" y="649864"/>
                </a:cubicBezTo>
                <a:cubicBezTo>
                  <a:pt x="-3518" y="638983"/>
                  <a:pt x="-2305" y="626845"/>
                  <a:pt x="4973" y="614707"/>
                </a:cubicBezTo>
                <a:cubicBezTo>
                  <a:pt x="12251" y="603826"/>
                  <a:pt x="17103" y="591688"/>
                  <a:pt x="23168" y="578371"/>
                </a:cubicBezTo>
                <a:cubicBezTo>
                  <a:pt x="47391" y="526245"/>
                  <a:pt x="58307" y="469287"/>
                  <a:pt x="69225" y="413507"/>
                </a:cubicBezTo>
                <a:cubicBezTo>
                  <a:pt x="71650" y="400191"/>
                  <a:pt x="75289" y="385617"/>
                  <a:pt x="78891" y="372301"/>
                </a:cubicBezTo>
                <a:cubicBezTo>
                  <a:pt x="78891" y="371083"/>
                  <a:pt x="80104" y="369865"/>
                  <a:pt x="80104" y="367469"/>
                </a:cubicBezTo>
                <a:cubicBezTo>
                  <a:pt x="83743" y="328659"/>
                  <a:pt x="84956" y="288671"/>
                  <a:pt x="75252" y="249861"/>
                </a:cubicBezTo>
                <a:cubicBezTo>
                  <a:pt x="72863" y="240197"/>
                  <a:pt x="68011" y="231713"/>
                  <a:pt x="63159" y="223228"/>
                </a:cubicBezTo>
                <a:cubicBezTo>
                  <a:pt x="55881" y="208654"/>
                  <a:pt x="55881" y="201387"/>
                  <a:pt x="71650" y="194120"/>
                </a:cubicBezTo>
                <a:cubicBezTo>
                  <a:pt x="84956" y="188071"/>
                  <a:pt x="89808" y="178368"/>
                  <a:pt x="92234" y="165013"/>
                </a:cubicBezTo>
                <a:cubicBezTo>
                  <a:pt x="93447" y="156528"/>
                  <a:pt x="97086" y="148043"/>
                  <a:pt x="100725" y="139558"/>
                </a:cubicBezTo>
                <a:cubicBezTo>
                  <a:pt x="111641" y="117757"/>
                  <a:pt x="127410" y="110490"/>
                  <a:pt x="155272" y="116539"/>
                </a:cubicBezTo>
                <a:cubicBezTo>
                  <a:pt x="160123" y="117757"/>
                  <a:pt x="163762" y="120192"/>
                  <a:pt x="167401" y="121410"/>
                </a:cubicBezTo>
                <a:cubicBezTo>
                  <a:pt x="174679" y="123806"/>
                  <a:pt x="180744" y="122589"/>
                  <a:pt x="185559" y="116539"/>
                </a:cubicBezTo>
                <a:cubicBezTo>
                  <a:pt x="190411" y="111708"/>
                  <a:pt x="194050" y="106837"/>
                  <a:pt x="198902" y="102005"/>
                </a:cubicBezTo>
                <a:cubicBezTo>
                  <a:pt x="214670" y="85036"/>
                  <a:pt x="234078" y="76551"/>
                  <a:pt x="257088" y="85036"/>
                </a:cubicBezTo>
                <a:cubicBezTo>
                  <a:pt x="260727" y="86253"/>
                  <a:pt x="264365" y="87471"/>
                  <a:pt x="268004" y="87471"/>
                </a:cubicBezTo>
                <a:cubicBezTo>
                  <a:pt x="274069" y="88649"/>
                  <a:pt x="278921" y="88649"/>
                  <a:pt x="281347" y="82600"/>
                </a:cubicBezTo>
                <a:cubicBezTo>
                  <a:pt x="293440" y="62017"/>
                  <a:pt x="315273" y="57146"/>
                  <a:pt x="334681" y="48661"/>
                </a:cubicBezTo>
                <a:cubicBezTo>
                  <a:pt x="344348" y="45047"/>
                  <a:pt x="354052" y="47443"/>
                  <a:pt x="362543" y="51096"/>
                </a:cubicBezTo>
                <a:cubicBezTo>
                  <a:pt x="371033" y="54710"/>
                  <a:pt x="378311" y="52314"/>
                  <a:pt x="384376" y="46226"/>
                </a:cubicBezTo>
                <a:cubicBezTo>
                  <a:pt x="388015" y="41394"/>
                  <a:pt x="392867" y="37741"/>
                  <a:pt x="396469" y="32909"/>
                </a:cubicBezTo>
                <a:cubicBezTo>
                  <a:pt x="414664" y="17157"/>
                  <a:pt x="435284" y="8672"/>
                  <a:pt x="459507" y="20771"/>
                </a:cubicBezTo>
                <a:cubicBezTo>
                  <a:pt x="470423" y="26860"/>
                  <a:pt x="478914" y="25642"/>
                  <a:pt x="487405" y="17157"/>
                </a:cubicBezTo>
                <a:cubicBezTo>
                  <a:pt x="501924" y="2623"/>
                  <a:pt x="522544" y="3802"/>
                  <a:pt x="541952" y="188"/>
                </a:cubicBezTo>
                <a:close/>
              </a:path>
            </a:pathLst>
          </a:custGeom>
          <a:solidFill>
            <a:schemeClr val="accent3"/>
          </a:solidFill>
          <a:ln w="12700">
            <a:miter lim="400000"/>
          </a:ln>
        </p:spPr>
        <p:txBody>
          <a:bodyPr wrap="square" lIns="38100" tIns="38100" rIns="38100" bIns="38100" anchor="ctr">
            <a:noAutofit/>
          </a:bodyPr>
          <a:lstStyle/>
          <a:p>
            <a:pPr>
              <a:defRPr sz="3000">
                <a:solidFill>
                  <a:srgbClr val="FFFFFF"/>
                </a:solidFill>
              </a:defRPr>
            </a:pPr>
            <a:endParaRPr sz="3000"/>
          </a:p>
        </p:txBody>
      </p:sp>
      <p:sp>
        <p:nvSpPr>
          <p:cNvPr id="157" name="Shape">
            <a:extLst>
              <a:ext uri="{FF2B5EF4-FFF2-40B4-BE49-F238E27FC236}">
                <a16:creationId xmlns:a16="http://schemas.microsoft.com/office/drawing/2014/main" id="{F0272817-3153-EA43-8BAC-2F9DD6FDE8D8}"/>
              </a:ext>
            </a:extLst>
          </p:cNvPr>
          <p:cNvSpPr/>
          <p:nvPr/>
        </p:nvSpPr>
        <p:spPr>
          <a:xfrm>
            <a:off x="5953676" y="6445579"/>
            <a:ext cx="238867" cy="377888"/>
          </a:xfrm>
          <a:custGeom>
            <a:avLst/>
            <a:gdLst/>
            <a:ahLst/>
            <a:cxnLst>
              <a:cxn ang="0">
                <a:pos x="wd2" y="hd2"/>
              </a:cxn>
              <a:cxn ang="5400000">
                <a:pos x="wd2" y="hd2"/>
              </a:cxn>
              <a:cxn ang="10800000">
                <a:pos x="wd2" y="hd2"/>
              </a:cxn>
              <a:cxn ang="16200000">
                <a:pos x="wd2" y="hd2"/>
              </a:cxn>
            </a:cxnLst>
            <a:rect l="0" t="0" r="r" b="b"/>
            <a:pathLst>
              <a:path w="20866" h="21110" extrusionOk="0">
                <a:moveTo>
                  <a:pt x="12211" y="6"/>
                </a:moveTo>
                <a:cubicBezTo>
                  <a:pt x="13164" y="6"/>
                  <a:pt x="13905" y="344"/>
                  <a:pt x="14329" y="886"/>
                </a:cubicBezTo>
                <a:cubicBezTo>
                  <a:pt x="14646" y="1225"/>
                  <a:pt x="14752" y="1563"/>
                  <a:pt x="14858" y="1969"/>
                </a:cubicBezTo>
                <a:cubicBezTo>
                  <a:pt x="15493" y="3662"/>
                  <a:pt x="16023" y="5355"/>
                  <a:pt x="16552" y="7048"/>
                </a:cubicBezTo>
                <a:cubicBezTo>
                  <a:pt x="16658" y="7386"/>
                  <a:pt x="16764" y="7793"/>
                  <a:pt x="16976" y="8131"/>
                </a:cubicBezTo>
                <a:cubicBezTo>
                  <a:pt x="18246" y="10298"/>
                  <a:pt x="18987" y="12465"/>
                  <a:pt x="19305" y="14767"/>
                </a:cubicBezTo>
                <a:cubicBezTo>
                  <a:pt x="19411" y="15715"/>
                  <a:pt x="20046" y="16730"/>
                  <a:pt x="20364" y="17678"/>
                </a:cubicBezTo>
                <a:cubicBezTo>
                  <a:pt x="20470" y="17949"/>
                  <a:pt x="20576" y="18152"/>
                  <a:pt x="20682" y="18423"/>
                </a:cubicBezTo>
                <a:cubicBezTo>
                  <a:pt x="21211" y="19439"/>
                  <a:pt x="20576" y="20184"/>
                  <a:pt x="19093" y="20455"/>
                </a:cubicBezTo>
                <a:cubicBezTo>
                  <a:pt x="18564" y="20522"/>
                  <a:pt x="18140" y="20725"/>
                  <a:pt x="17717" y="20861"/>
                </a:cubicBezTo>
                <a:cubicBezTo>
                  <a:pt x="16023" y="21538"/>
                  <a:pt x="14435" y="20725"/>
                  <a:pt x="13905" y="19710"/>
                </a:cubicBezTo>
                <a:cubicBezTo>
                  <a:pt x="13587" y="18965"/>
                  <a:pt x="13270" y="18152"/>
                  <a:pt x="12952" y="17408"/>
                </a:cubicBezTo>
                <a:cubicBezTo>
                  <a:pt x="12529" y="16460"/>
                  <a:pt x="12105" y="15512"/>
                  <a:pt x="11787" y="14496"/>
                </a:cubicBezTo>
                <a:cubicBezTo>
                  <a:pt x="11470" y="13480"/>
                  <a:pt x="11152" y="12465"/>
                  <a:pt x="10940" y="11449"/>
                </a:cubicBezTo>
                <a:cubicBezTo>
                  <a:pt x="10835" y="11110"/>
                  <a:pt x="10835" y="10704"/>
                  <a:pt x="10623" y="10366"/>
                </a:cubicBezTo>
                <a:cubicBezTo>
                  <a:pt x="10305" y="9756"/>
                  <a:pt x="9564" y="9621"/>
                  <a:pt x="8823" y="10095"/>
                </a:cubicBezTo>
                <a:cubicBezTo>
                  <a:pt x="8399" y="10366"/>
                  <a:pt x="8082" y="10636"/>
                  <a:pt x="7658" y="10907"/>
                </a:cubicBezTo>
                <a:cubicBezTo>
                  <a:pt x="6917" y="11517"/>
                  <a:pt x="5964" y="11720"/>
                  <a:pt x="4693" y="11517"/>
                </a:cubicBezTo>
                <a:cubicBezTo>
                  <a:pt x="3423" y="11314"/>
                  <a:pt x="2258" y="11043"/>
                  <a:pt x="1199" y="10501"/>
                </a:cubicBezTo>
                <a:cubicBezTo>
                  <a:pt x="-177" y="9756"/>
                  <a:pt x="-389" y="8944"/>
                  <a:pt x="670" y="7996"/>
                </a:cubicBezTo>
                <a:cubicBezTo>
                  <a:pt x="1623" y="7048"/>
                  <a:pt x="2682" y="6167"/>
                  <a:pt x="3740" y="5220"/>
                </a:cubicBezTo>
                <a:cubicBezTo>
                  <a:pt x="5011" y="4001"/>
                  <a:pt x="6282" y="2714"/>
                  <a:pt x="7446" y="1428"/>
                </a:cubicBezTo>
                <a:cubicBezTo>
                  <a:pt x="8293" y="480"/>
                  <a:pt x="9458" y="-62"/>
                  <a:pt x="11152" y="6"/>
                </a:cubicBezTo>
                <a:cubicBezTo>
                  <a:pt x="11682" y="141"/>
                  <a:pt x="11893" y="73"/>
                  <a:pt x="12211" y="6"/>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3000"/>
          </a:p>
        </p:txBody>
      </p:sp>
      <p:sp>
        <p:nvSpPr>
          <p:cNvPr id="158" name="Shape">
            <a:extLst>
              <a:ext uri="{FF2B5EF4-FFF2-40B4-BE49-F238E27FC236}">
                <a16:creationId xmlns:a16="http://schemas.microsoft.com/office/drawing/2014/main" id="{EBD162EC-9179-E64F-84E2-98DEBBC4E7B3}"/>
              </a:ext>
            </a:extLst>
          </p:cNvPr>
          <p:cNvSpPr/>
          <p:nvPr/>
        </p:nvSpPr>
        <p:spPr>
          <a:xfrm>
            <a:off x="5832463" y="6372853"/>
            <a:ext cx="53448" cy="54111"/>
          </a:xfrm>
          <a:custGeom>
            <a:avLst/>
            <a:gdLst/>
            <a:ahLst/>
            <a:cxnLst>
              <a:cxn ang="0">
                <a:pos x="wd2" y="hd2"/>
              </a:cxn>
              <a:cxn ang="5400000">
                <a:pos x="wd2" y="hd2"/>
              </a:cxn>
              <a:cxn ang="10800000">
                <a:pos x="wd2" y="hd2"/>
              </a:cxn>
              <a:cxn ang="16200000">
                <a:pos x="wd2" y="hd2"/>
              </a:cxn>
            </a:cxnLst>
            <a:rect l="0" t="0" r="r" b="b"/>
            <a:pathLst>
              <a:path w="21165" h="18543" extrusionOk="0">
                <a:moveTo>
                  <a:pt x="21165" y="11060"/>
                </a:moveTo>
                <a:cubicBezTo>
                  <a:pt x="21165" y="16875"/>
                  <a:pt x="15405" y="20198"/>
                  <a:pt x="9165" y="17706"/>
                </a:cubicBezTo>
                <a:cubicBezTo>
                  <a:pt x="2925" y="15213"/>
                  <a:pt x="-435" y="10644"/>
                  <a:pt x="45" y="5244"/>
                </a:cubicBezTo>
                <a:cubicBezTo>
                  <a:pt x="45" y="2752"/>
                  <a:pt x="1965" y="1090"/>
                  <a:pt x="4365" y="260"/>
                </a:cubicBezTo>
                <a:cubicBezTo>
                  <a:pt x="11085" y="-1402"/>
                  <a:pt x="21165" y="5244"/>
                  <a:pt x="21165" y="1106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3000"/>
          </a:p>
        </p:txBody>
      </p:sp>
      <p:sp>
        <p:nvSpPr>
          <p:cNvPr id="159" name="Shape">
            <a:extLst>
              <a:ext uri="{FF2B5EF4-FFF2-40B4-BE49-F238E27FC236}">
                <a16:creationId xmlns:a16="http://schemas.microsoft.com/office/drawing/2014/main" id="{0DD3A7A8-BD7F-984D-88CE-A342F9863080}"/>
              </a:ext>
            </a:extLst>
          </p:cNvPr>
          <p:cNvSpPr/>
          <p:nvPr/>
        </p:nvSpPr>
        <p:spPr>
          <a:xfrm>
            <a:off x="6099128" y="6312248"/>
            <a:ext cx="56040" cy="56675"/>
          </a:xfrm>
          <a:custGeom>
            <a:avLst/>
            <a:gdLst/>
            <a:ahLst/>
            <a:cxnLst>
              <a:cxn ang="0">
                <a:pos x="wd2" y="hd2"/>
              </a:cxn>
              <a:cxn ang="5400000">
                <a:pos x="wd2" y="hd2"/>
              </a:cxn>
              <a:cxn ang="10800000">
                <a:pos x="wd2" y="hd2"/>
              </a:cxn>
              <a:cxn ang="16200000">
                <a:pos x="wd2" y="hd2"/>
              </a:cxn>
            </a:cxnLst>
            <a:rect l="0" t="0" r="r" b="b"/>
            <a:pathLst>
              <a:path w="19972" h="20611" extrusionOk="0">
                <a:moveTo>
                  <a:pt x="7361" y="31"/>
                </a:moveTo>
                <a:cubicBezTo>
                  <a:pt x="11249" y="31"/>
                  <a:pt x="19025" y="6643"/>
                  <a:pt x="19889" y="10610"/>
                </a:cubicBezTo>
                <a:cubicBezTo>
                  <a:pt x="20321" y="13696"/>
                  <a:pt x="19025" y="16341"/>
                  <a:pt x="16865" y="18545"/>
                </a:cubicBezTo>
                <a:cubicBezTo>
                  <a:pt x="14705" y="20749"/>
                  <a:pt x="12113" y="21190"/>
                  <a:pt x="9521" y="19867"/>
                </a:cubicBezTo>
                <a:cubicBezTo>
                  <a:pt x="4769" y="18104"/>
                  <a:pt x="2177" y="13696"/>
                  <a:pt x="449" y="9288"/>
                </a:cubicBezTo>
                <a:cubicBezTo>
                  <a:pt x="-1279" y="3998"/>
                  <a:pt x="2177" y="-410"/>
                  <a:pt x="7361" y="31"/>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3000"/>
          </a:p>
        </p:txBody>
      </p:sp>
      <p:sp>
        <p:nvSpPr>
          <p:cNvPr id="160" name="Shape">
            <a:extLst>
              <a:ext uri="{FF2B5EF4-FFF2-40B4-BE49-F238E27FC236}">
                <a16:creationId xmlns:a16="http://schemas.microsoft.com/office/drawing/2014/main" id="{49C554EF-C2DF-4444-A263-89B1D104BCE7}"/>
              </a:ext>
            </a:extLst>
          </p:cNvPr>
          <p:cNvSpPr/>
          <p:nvPr/>
        </p:nvSpPr>
        <p:spPr>
          <a:xfrm>
            <a:off x="5917313" y="6360731"/>
            <a:ext cx="53529" cy="53508"/>
          </a:xfrm>
          <a:custGeom>
            <a:avLst/>
            <a:gdLst/>
            <a:ahLst/>
            <a:cxnLst>
              <a:cxn ang="0">
                <a:pos x="wd2" y="hd2"/>
              </a:cxn>
              <a:cxn ang="5400000">
                <a:pos x="wd2" y="hd2"/>
              </a:cxn>
              <a:cxn ang="10800000">
                <a:pos x="wd2" y="hd2"/>
              </a:cxn>
              <a:cxn ang="16200000">
                <a:pos x="wd2" y="hd2"/>
              </a:cxn>
            </a:cxnLst>
            <a:rect l="0" t="0" r="r" b="b"/>
            <a:pathLst>
              <a:path w="19078" h="20728" extrusionOk="0">
                <a:moveTo>
                  <a:pt x="9373" y="20700"/>
                </a:moveTo>
                <a:cubicBezTo>
                  <a:pt x="8509" y="20231"/>
                  <a:pt x="5917" y="19292"/>
                  <a:pt x="4621" y="17413"/>
                </a:cubicBezTo>
                <a:cubicBezTo>
                  <a:pt x="2461" y="14596"/>
                  <a:pt x="1165" y="10840"/>
                  <a:pt x="301" y="7553"/>
                </a:cubicBezTo>
                <a:cubicBezTo>
                  <a:pt x="-995" y="3327"/>
                  <a:pt x="2029" y="-430"/>
                  <a:pt x="6781" y="40"/>
                </a:cubicBezTo>
                <a:cubicBezTo>
                  <a:pt x="12397" y="509"/>
                  <a:pt x="16285" y="3796"/>
                  <a:pt x="18445" y="8961"/>
                </a:cubicBezTo>
                <a:cubicBezTo>
                  <a:pt x="20605" y="15535"/>
                  <a:pt x="17149" y="21170"/>
                  <a:pt x="9373" y="2070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3000"/>
          </a:p>
        </p:txBody>
      </p:sp>
      <p:sp>
        <p:nvSpPr>
          <p:cNvPr id="161" name="Shape">
            <a:extLst>
              <a:ext uri="{FF2B5EF4-FFF2-40B4-BE49-F238E27FC236}">
                <a16:creationId xmlns:a16="http://schemas.microsoft.com/office/drawing/2014/main" id="{86ED4E4D-0BDA-C44C-80F1-26598DCA5B74}"/>
              </a:ext>
            </a:extLst>
          </p:cNvPr>
          <p:cNvSpPr/>
          <p:nvPr/>
        </p:nvSpPr>
        <p:spPr>
          <a:xfrm>
            <a:off x="6014280" y="6336489"/>
            <a:ext cx="51744" cy="54871"/>
          </a:xfrm>
          <a:custGeom>
            <a:avLst/>
            <a:gdLst/>
            <a:ahLst/>
            <a:cxnLst>
              <a:cxn ang="0">
                <a:pos x="wd2" y="hd2"/>
              </a:cxn>
              <a:cxn ang="5400000">
                <a:pos x="wd2" y="hd2"/>
              </a:cxn>
              <a:cxn ang="10800000">
                <a:pos x="wd2" y="hd2"/>
              </a:cxn>
              <a:cxn ang="16200000">
                <a:pos x="wd2" y="hd2"/>
              </a:cxn>
            </a:cxnLst>
            <a:rect l="0" t="0" r="r" b="b"/>
            <a:pathLst>
              <a:path w="19618" h="20370" extrusionOk="0">
                <a:moveTo>
                  <a:pt x="3445" y="21"/>
                </a:moveTo>
                <a:cubicBezTo>
                  <a:pt x="10339" y="-429"/>
                  <a:pt x="18611" y="6321"/>
                  <a:pt x="19531" y="11721"/>
                </a:cubicBezTo>
                <a:cubicBezTo>
                  <a:pt x="19990" y="14421"/>
                  <a:pt x="18611" y="16671"/>
                  <a:pt x="16313" y="18021"/>
                </a:cubicBezTo>
                <a:cubicBezTo>
                  <a:pt x="14016" y="19821"/>
                  <a:pt x="11718" y="21171"/>
                  <a:pt x="8501" y="19821"/>
                </a:cubicBezTo>
                <a:cubicBezTo>
                  <a:pt x="2067" y="17121"/>
                  <a:pt x="-1610" y="9921"/>
                  <a:pt x="688" y="3621"/>
                </a:cubicBezTo>
                <a:cubicBezTo>
                  <a:pt x="1148" y="2271"/>
                  <a:pt x="2986" y="921"/>
                  <a:pt x="3445" y="21"/>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3000"/>
          </a:p>
        </p:txBody>
      </p:sp>
      <p:sp>
        <p:nvSpPr>
          <p:cNvPr id="162" name="Shape">
            <a:extLst>
              <a:ext uri="{FF2B5EF4-FFF2-40B4-BE49-F238E27FC236}">
                <a16:creationId xmlns:a16="http://schemas.microsoft.com/office/drawing/2014/main" id="{C808810A-6C16-C74E-8FC9-5C8F7552B518}"/>
              </a:ext>
            </a:extLst>
          </p:cNvPr>
          <p:cNvSpPr/>
          <p:nvPr/>
        </p:nvSpPr>
        <p:spPr>
          <a:xfrm>
            <a:off x="6196098" y="6300127"/>
            <a:ext cx="46839" cy="48536"/>
          </a:xfrm>
          <a:custGeom>
            <a:avLst/>
            <a:gdLst/>
            <a:ahLst/>
            <a:cxnLst>
              <a:cxn ang="0">
                <a:pos x="wd2" y="hd2"/>
              </a:cxn>
              <a:cxn ang="5400000">
                <a:pos x="wd2" y="hd2"/>
              </a:cxn>
              <a:cxn ang="10800000">
                <a:pos x="wd2" y="hd2"/>
              </a:cxn>
              <a:cxn ang="16200000">
                <a:pos x="wd2" y="hd2"/>
              </a:cxn>
            </a:cxnLst>
            <a:rect l="0" t="0" r="r" b="b"/>
            <a:pathLst>
              <a:path w="20358" h="20593" extrusionOk="0">
                <a:moveTo>
                  <a:pt x="20358" y="12896"/>
                </a:moveTo>
                <a:cubicBezTo>
                  <a:pt x="19831" y="13925"/>
                  <a:pt x="19304" y="15982"/>
                  <a:pt x="18251" y="18039"/>
                </a:cubicBezTo>
                <a:cubicBezTo>
                  <a:pt x="16670" y="20611"/>
                  <a:pt x="14563" y="21125"/>
                  <a:pt x="11402" y="20096"/>
                </a:cubicBezTo>
                <a:cubicBezTo>
                  <a:pt x="5607" y="18039"/>
                  <a:pt x="2446" y="14439"/>
                  <a:pt x="338" y="8782"/>
                </a:cubicBezTo>
                <a:cubicBezTo>
                  <a:pt x="-1242" y="4154"/>
                  <a:pt x="2973" y="-475"/>
                  <a:pt x="7714" y="39"/>
                </a:cubicBezTo>
                <a:cubicBezTo>
                  <a:pt x="13509" y="39"/>
                  <a:pt x="20358" y="6725"/>
                  <a:pt x="20358" y="12896"/>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3000"/>
          </a:p>
        </p:txBody>
      </p:sp>
      <p:grpSp>
        <p:nvGrpSpPr>
          <p:cNvPr id="163" name="Group 162">
            <a:extLst>
              <a:ext uri="{FF2B5EF4-FFF2-40B4-BE49-F238E27FC236}">
                <a16:creationId xmlns:a16="http://schemas.microsoft.com/office/drawing/2014/main" id="{E8BC3C30-1657-DB47-934C-C1DE70F44E33}"/>
              </a:ext>
            </a:extLst>
          </p:cNvPr>
          <p:cNvGrpSpPr/>
          <p:nvPr userDrawn="1"/>
        </p:nvGrpSpPr>
        <p:grpSpPr>
          <a:xfrm>
            <a:off x="5255112" y="492801"/>
            <a:ext cx="878457" cy="847969"/>
            <a:chOff x="2552700" y="2552700"/>
            <a:chExt cx="920405" cy="888462"/>
          </a:xfrm>
          <a:solidFill>
            <a:schemeClr val="accent3"/>
          </a:solidFill>
        </p:grpSpPr>
        <p:sp>
          <p:nvSpPr>
            <p:cNvPr id="164" name="Shape">
              <a:extLst>
                <a:ext uri="{FF2B5EF4-FFF2-40B4-BE49-F238E27FC236}">
                  <a16:creationId xmlns:a16="http://schemas.microsoft.com/office/drawing/2014/main" id="{C2DACD74-3C65-9F4A-9DF4-2969364CDB20}"/>
                </a:ext>
              </a:extLst>
            </p:cNvPr>
            <p:cNvSpPr/>
            <p:nvPr/>
          </p:nvSpPr>
          <p:spPr>
            <a:xfrm>
              <a:off x="2552700" y="2552700"/>
              <a:ext cx="920405" cy="888462"/>
            </a:xfrm>
            <a:custGeom>
              <a:avLst/>
              <a:gdLst/>
              <a:ahLst/>
              <a:cxnLst>
                <a:cxn ang="0">
                  <a:pos x="wd2" y="hd2"/>
                </a:cxn>
                <a:cxn ang="5400000">
                  <a:pos x="wd2" y="hd2"/>
                </a:cxn>
                <a:cxn ang="10800000">
                  <a:pos x="wd2" y="hd2"/>
                </a:cxn>
                <a:cxn ang="16200000">
                  <a:pos x="wd2" y="hd2"/>
                </a:cxn>
              </a:cxnLst>
              <a:rect l="0" t="0" r="r" b="b"/>
              <a:pathLst>
                <a:path w="21503" h="21464" extrusionOk="0">
                  <a:moveTo>
                    <a:pt x="8723" y="3"/>
                  </a:moveTo>
                  <a:cubicBezTo>
                    <a:pt x="9673" y="-28"/>
                    <a:pt x="10563" y="248"/>
                    <a:pt x="11453" y="524"/>
                  </a:cubicBezTo>
                  <a:cubicBezTo>
                    <a:pt x="11482" y="524"/>
                    <a:pt x="11482" y="524"/>
                    <a:pt x="11512" y="555"/>
                  </a:cubicBezTo>
                  <a:cubicBezTo>
                    <a:pt x="12105" y="923"/>
                    <a:pt x="12699" y="1291"/>
                    <a:pt x="13263" y="1690"/>
                  </a:cubicBezTo>
                  <a:cubicBezTo>
                    <a:pt x="13530" y="1874"/>
                    <a:pt x="13767" y="2150"/>
                    <a:pt x="14004" y="2365"/>
                  </a:cubicBezTo>
                  <a:cubicBezTo>
                    <a:pt x="14716" y="3010"/>
                    <a:pt x="15221" y="3807"/>
                    <a:pt x="15696" y="4636"/>
                  </a:cubicBezTo>
                  <a:cubicBezTo>
                    <a:pt x="16022" y="5188"/>
                    <a:pt x="16378" y="5679"/>
                    <a:pt x="16764" y="6200"/>
                  </a:cubicBezTo>
                  <a:cubicBezTo>
                    <a:pt x="16882" y="6385"/>
                    <a:pt x="17031" y="6415"/>
                    <a:pt x="17238" y="6323"/>
                  </a:cubicBezTo>
                  <a:cubicBezTo>
                    <a:pt x="17327" y="6292"/>
                    <a:pt x="17446" y="6231"/>
                    <a:pt x="17535" y="6170"/>
                  </a:cubicBezTo>
                  <a:cubicBezTo>
                    <a:pt x="18010" y="5955"/>
                    <a:pt x="18396" y="6016"/>
                    <a:pt x="18692" y="6446"/>
                  </a:cubicBezTo>
                  <a:cubicBezTo>
                    <a:pt x="19019" y="6875"/>
                    <a:pt x="19315" y="7305"/>
                    <a:pt x="19345" y="7919"/>
                  </a:cubicBezTo>
                  <a:cubicBezTo>
                    <a:pt x="19345" y="8072"/>
                    <a:pt x="19434" y="8256"/>
                    <a:pt x="19523" y="8379"/>
                  </a:cubicBezTo>
                  <a:cubicBezTo>
                    <a:pt x="20057" y="9207"/>
                    <a:pt x="20591" y="10036"/>
                    <a:pt x="21125" y="10864"/>
                  </a:cubicBezTo>
                  <a:cubicBezTo>
                    <a:pt x="21214" y="11017"/>
                    <a:pt x="21333" y="11171"/>
                    <a:pt x="21422" y="11355"/>
                  </a:cubicBezTo>
                  <a:cubicBezTo>
                    <a:pt x="21600" y="11723"/>
                    <a:pt x="21481" y="12030"/>
                    <a:pt x="21096" y="12183"/>
                  </a:cubicBezTo>
                  <a:cubicBezTo>
                    <a:pt x="20947" y="12245"/>
                    <a:pt x="20769" y="12275"/>
                    <a:pt x="20621" y="12337"/>
                  </a:cubicBezTo>
                  <a:cubicBezTo>
                    <a:pt x="20146" y="12552"/>
                    <a:pt x="19671" y="12736"/>
                    <a:pt x="19286" y="13073"/>
                  </a:cubicBezTo>
                  <a:cubicBezTo>
                    <a:pt x="19137" y="13196"/>
                    <a:pt x="18959" y="13257"/>
                    <a:pt x="18811" y="13319"/>
                  </a:cubicBezTo>
                  <a:cubicBezTo>
                    <a:pt x="18277" y="13533"/>
                    <a:pt x="17713" y="13779"/>
                    <a:pt x="17238" y="14116"/>
                  </a:cubicBezTo>
                  <a:cubicBezTo>
                    <a:pt x="17209" y="14147"/>
                    <a:pt x="17149" y="14178"/>
                    <a:pt x="17090" y="14208"/>
                  </a:cubicBezTo>
                  <a:cubicBezTo>
                    <a:pt x="16289" y="14515"/>
                    <a:pt x="15577" y="15006"/>
                    <a:pt x="14805" y="15436"/>
                  </a:cubicBezTo>
                  <a:cubicBezTo>
                    <a:pt x="14627" y="15528"/>
                    <a:pt x="14420" y="15620"/>
                    <a:pt x="14212" y="15712"/>
                  </a:cubicBezTo>
                  <a:cubicBezTo>
                    <a:pt x="14004" y="15804"/>
                    <a:pt x="13767" y="15896"/>
                    <a:pt x="13559" y="16019"/>
                  </a:cubicBezTo>
                  <a:cubicBezTo>
                    <a:pt x="12996" y="16356"/>
                    <a:pt x="12432" y="16724"/>
                    <a:pt x="11868" y="17031"/>
                  </a:cubicBezTo>
                  <a:cubicBezTo>
                    <a:pt x="11364" y="17307"/>
                    <a:pt x="10830" y="17553"/>
                    <a:pt x="10296" y="17829"/>
                  </a:cubicBezTo>
                  <a:cubicBezTo>
                    <a:pt x="9880" y="18044"/>
                    <a:pt x="9495" y="18258"/>
                    <a:pt x="9079" y="18473"/>
                  </a:cubicBezTo>
                  <a:cubicBezTo>
                    <a:pt x="8931" y="18565"/>
                    <a:pt x="8753" y="18688"/>
                    <a:pt x="8604" y="18719"/>
                  </a:cubicBezTo>
                  <a:cubicBezTo>
                    <a:pt x="7863" y="18903"/>
                    <a:pt x="7269" y="19394"/>
                    <a:pt x="6616" y="19762"/>
                  </a:cubicBezTo>
                  <a:cubicBezTo>
                    <a:pt x="6112" y="20038"/>
                    <a:pt x="5578" y="20314"/>
                    <a:pt x="5074" y="20621"/>
                  </a:cubicBezTo>
                  <a:cubicBezTo>
                    <a:pt x="4807" y="20774"/>
                    <a:pt x="4569" y="20989"/>
                    <a:pt x="4332" y="21204"/>
                  </a:cubicBezTo>
                  <a:cubicBezTo>
                    <a:pt x="3946" y="21541"/>
                    <a:pt x="3590" y="21572"/>
                    <a:pt x="3264" y="21173"/>
                  </a:cubicBezTo>
                  <a:cubicBezTo>
                    <a:pt x="3145" y="21050"/>
                    <a:pt x="3086" y="20897"/>
                    <a:pt x="2997" y="20744"/>
                  </a:cubicBezTo>
                  <a:cubicBezTo>
                    <a:pt x="2789" y="20375"/>
                    <a:pt x="2611" y="20007"/>
                    <a:pt x="2433" y="19639"/>
                  </a:cubicBezTo>
                  <a:cubicBezTo>
                    <a:pt x="2344" y="19486"/>
                    <a:pt x="2255" y="19302"/>
                    <a:pt x="2196" y="19148"/>
                  </a:cubicBezTo>
                  <a:cubicBezTo>
                    <a:pt x="1988" y="18473"/>
                    <a:pt x="1662" y="17859"/>
                    <a:pt x="1395" y="17246"/>
                  </a:cubicBezTo>
                  <a:cubicBezTo>
                    <a:pt x="1216" y="16816"/>
                    <a:pt x="979" y="16417"/>
                    <a:pt x="712" y="16019"/>
                  </a:cubicBezTo>
                  <a:cubicBezTo>
                    <a:pt x="593" y="15834"/>
                    <a:pt x="475" y="15620"/>
                    <a:pt x="415" y="15436"/>
                  </a:cubicBezTo>
                  <a:cubicBezTo>
                    <a:pt x="297" y="15129"/>
                    <a:pt x="326" y="15037"/>
                    <a:pt x="564" y="14853"/>
                  </a:cubicBezTo>
                  <a:cubicBezTo>
                    <a:pt x="682" y="14761"/>
                    <a:pt x="831" y="14669"/>
                    <a:pt x="979" y="14577"/>
                  </a:cubicBezTo>
                  <a:cubicBezTo>
                    <a:pt x="1305" y="14331"/>
                    <a:pt x="1365" y="14208"/>
                    <a:pt x="1216" y="13809"/>
                  </a:cubicBezTo>
                  <a:cubicBezTo>
                    <a:pt x="1157" y="13625"/>
                    <a:pt x="1068" y="13472"/>
                    <a:pt x="979" y="13288"/>
                  </a:cubicBezTo>
                  <a:cubicBezTo>
                    <a:pt x="475" y="12337"/>
                    <a:pt x="208" y="11294"/>
                    <a:pt x="119" y="10220"/>
                  </a:cubicBezTo>
                  <a:cubicBezTo>
                    <a:pt x="119" y="10066"/>
                    <a:pt x="89" y="9913"/>
                    <a:pt x="59" y="9759"/>
                  </a:cubicBezTo>
                  <a:cubicBezTo>
                    <a:pt x="30" y="9637"/>
                    <a:pt x="0" y="9483"/>
                    <a:pt x="0" y="9361"/>
                  </a:cubicBezTo>
                  <a:cubicBezTo>
                    <a:pt x="119" y="8256"/>
                    <a:pt x="89" y="7152"/>
                    <a:pt x="742" y="6170"/>
                  </a:cubicBezTo>
                  <a:cubicBezTo>
                    <a:pt x="1098" y="5648"/>
                    <a:pt x="1365" y="5065"/>
                    <a:pt x="1662" y="4513"/>
                  </a:cubicBezTo>
                  <a:cubicBezTo>
                    <a:pt x="2047" y="3807"/>
                    <a:pt x="2581" y="3255"/>
                    <a:pt x="3115" y="2672"/>
                  </a:cubicBezTo>
                  <a:cubicBezTo>
                    <a:pt x="3560" y="2181"/>
                    <a:pt x="4035" y="1752"/>
                    <a:pt x="4510" y="1322"/>
                  </a:cubicBezTo>
                  <a:cubicBezTo>
                    <a:pt x="4569" y="1261"/>
                    <a:pt x="4629" y="1230"/>
                    <a:pt x="4688" y="1169"/>
                  </a:cubicBezTo>
                  <a:cubicBezTo>
                    <a:pt x="5341" y="800"/>
                    <a:pt x="5993" y="432"/>
                    <a:pt x="6735" y="248"/>
                  </a:cubicBezTo>
                  <a:cubicBezTo>
                    <a:pt x="7062" y="187"/>
                    <a:pt x="7388" y="95"/>
                    <a:pt x="7685" y="64"/>
                  </a:cubicBezTo>
                  <a:cubicBezTo>
                    <a:pt x="8011" y="33"/>
                    <a:pt x="8367" y="33"/>
                    <a:pt x="8723" y="3"/>
                  </a:cubicBezTo>
                  <a:close/>
                  <a:moveTo>
                    <a:pt x="2344" y="12736"/>
                  </a:moveTo>
                  <a:cubicBezTo>
                    <a:pt x="2403" y="12736"/>
                    <a:pt x="2463" y="12705"/>
                    <a:pt x="2552" y="12736"/>
                  </a:cubicBezTo>
                  <a:cubicBezTo>
                    <a:pt x="2759" y="12736"/>
                    <a:pt x="2937" y="12858"/>
                    <a:pt x="3026" y="13042"/>
                  </a:cubicBezTo>
                  <a:cubicBezTo>
                    <a:pt x="3115" y="13257"/>
                    <a:pt x="2997" y="13411"/>
                    <a:pt x="2878" y="13533"/>
                  </a:cubicBezTo>
                  <a:cubicBezTo>
                    <a:pt x="2848" y="13564"/>
                    <a:pt x="2789" y="13595"/>
                    <a:pt x="2759" y="13656"/>
                  </a:cubicBezTo>
                  <a:cubicBezTo>
                    <a:pt x="2581" y="13871"/>
                    <a:pt x="2552" y="13994"/>
                    <a:pt x="2700" y="14208"/>
                  </a:cubicBezTo>
                  <a:cubicBezTo>
                    <a:pt x="2759" y="14270"/>
                    <a:pt x="2819" y="14331"/>
                    <a:pt x="2878" y="14423"/>
                  </a:cubicBezTo>
                  <a:cubicBezTo>
                    <a:pt x="3145" y="14791"/>
                    <a:pt x="3056" y="15067"/>
                    <a:pt x="2641" y="15160"/>
                  </a:cubicBezTo>
                  <a:cubicBezTo>
                    <a:pt x="2403" y="15221"/>
                    <a:pt x="2166" y="15252"/>
                    <a:pt x="1988" y="15405"/>
                  </a:cubicBezTo>
                  <a:cubicBezTo>
                    <a:pt x="1691" y="15650"/>
                    <a:pt x="1543" y="15712"/>
                    <a:pt x="1810" y="16172"/>
                  </a:cubicBezTo>
                  <a:cubicBezTo>
                    <a:pt x="2314" y="16970"/>
                    <a:pt x="2789" y="17798"/>
                    <a:pt x="3145" y="18688"/>
                  </a:cubicBezTo>
                  <a:cubicBezTo>
                    <a:pt x="3234" y="18903"/>
                    <a:pt x="3323" y="19087"/>
                    <a:pt x="3442" y="19302"/>
                  </a:cubicBezTo>
                  <a:cubicBezTo>
                    <a:pt x="3471" y="19394"/>
                    <a:pt x="3531" y="19455"/>
                    <a:pt x="3590" y="19547"/>
                  </a:cubicBezTo>
                  <a:cubicBezTo>
                    <a:pt x="3709" y="19670"/>
                    <a:pt x="3946" y="19700"/>
                    <a:pt x="4095" y="19547"/>
                  </a:cubicBezTo>
                  <a:cubicBezTo>
                    <a:pt x="4243" y="19424"/>
                    <a:pt x="4213" y="19271"/>
                    <a:pt x="4124" y="19148"/>
                  </a:cubicBezTo>
                  <a:cubicBezTo>
                    <a:pt x="4065" y="19056"/>
                    <a:pt x="4005" y="18964"/>
                    <a:pt x="3976" y="18841"/>
                  </a:cubicBezTo>
                  <a:cubicBezTo>
                    <a:pt x="3857" y="18565"/>
                    <a:pt x="3976" y="18350"/>
                    <a:pt x="4302" y="18412"/>
                  </a:cubicBezTo>
                  <a:cubicBezTo>
                    <a:pt x="4510" y="18442"/>
                    <a:pt x="4688" y="18565"/>
                    <a:pt x="4896" y="18688"/>
                  </a:cubicBezTo>
                  <a:cubicBezTo>
                    <a:pt x="5014" y="18749"/>
                    <a:pt x="5133" y="18872"/>
                    <a:pt x="5252" y="18933"/>
                  </a:cubicBezTo>
                  <a:cubicBezTo>
                    <a:pt x="5341" y="18964"/>
                    <a:pt x="5459" y="18903"/>
                    <a:pt x="5548" y="18841"/>
                  </a:cubicBezTo>
                  <a:cubicBezTo>
                    <a:pt x="5637" y="18749"/>
                    <a:pt x="5608" y="18657"/>
                    <a:pt x="5548" y="18535"/>
                  </a:cubicBezTo>
                  <a:cubicBezTo>
                    <a:pt x="5459" y="18381"/>
                    <a:pt x="5341" y="18228"/>
                    <a:pt x="5281" y="18044"/>
                  </a:cubicBezTo>
                  <a:cubicBezTo>
                    <a:pt x="5192" y="17767"/>
                    <a:pt x="5370" y="17583"/>
                    <a:pt x="5637" y="17675"/>
                  </a:cubicBezTo>
                  <a:cubicBezTo>
                    <a:pt x="5875" y="17767"/>
                    <a:pt x="6112" y="17952"/>
                    <a:pt x="6349" y="18105"/>
                  </a:cubicBezTo>
                  <a:cubicBezTo>
                    <a:pt x="6616" y="18289"/>
                    <a:pt x="6913" y="18258"/>
                    <a:pt x="7180" y="17982"/>
                  </a:cubicBezTo>
                  <a:cubicBezTo>
                    <a:pt x="7388" y="17767"/>
                    <a:pt x="7240" y="17614"/>
                    <a:pt x="7121" y="17430"/>
                  </a:cubicBezTo>
                  <a:cubicBezTo>
                    <a:pt x="7121" y="17399"/>
                    <a:pt x="7091" y="17399"/>
                    <a:pt x="7091" y="17369"/>
                  </a:cubicBezTo>
                  <a:cubicBezTo>
                    <a:pt x="7091" y="17277"/>
                    <a:pt x="7032" y="17123"/>
                    <a:pt x="7062" y="17062"/>
                  </a:cubicBezTo>
                  <a:cubicBezTo>
                    <a:pt x="7121" y="16970"/>
                    <a:pt x="7269" y="16908"/>
                    <a:pt x="7388" y="16908"/>
                  </a:cubicBezTo>
                  <a:cubicBezTo>
                    <a:pt x="7566" y="16939"/>
                    <a:pt x="7714" y="17031"/>
                    <a:pt x="7863" y="17154"/>
                  </a:cubicBezTo>
                  <a:cubicBezTo>
                    <a:pt x="8248" y="17430"/>
                    <a:pt x="8426" y="17430"/>
                    <a:pt x="8812" y="17185"/>
                  </a:cubicBezTo>
                  <a:cubicBezTo>
                    <a:pt x="9049" y="17031"/>
                    <a:pt x="9079" y="16908"/>
                    <a:pt x="8960" y="16602"/>
                  </a:cubicBezTo>
                  <a:cubicBezTo>
                    <a:pt x="8901" y="16479"/>
                    <a:pt x="8842" y="16356"/>
                    <a:pt x="8782" y="16233"/>
                  </a:cubicBezTo>
                  <a:cubicBezTo>
                    <a:pt x="8693" y="15957"/>
                    <a:pt x="8812" y="15804"/>
                    <a:pt x="9109" y="15835"/>
                  </a:cubicBezTo>
                  <a:cubicBezTo>
                    <a:pt x="9376" y="15865"/>
                    <a:pt x="9524" y="16019"/>
                    <a:pt x="9702" y="16172"/>
                  </a:cubicBezTo>
                  <a:cubicBezTo>
                    <a:pt x="10029" y="16479"/>
                    <a:pt x="10147" y="16479"/>
                    <a:pt x="10503" y="16264"/>
                  </a:cubicBezTo>
                  <a:cubicBezTo>
                    <a:pt x="10800" y="16080"/>
                    <a:pt x="10830" y="16019"/>
                    <a:pt x="10622" y="15681"/>
                  </a:cubicBezTo>
                  <a:cubicBezTo>
                    <a:pt x="10563" y="15589"/>
                    <a:pt x="10503" y="15528"/>
                    <a:pt x="10474" y="15436"/>
                  </a:cubicBezTo>
                  <a:cubicBezTo>
                    <a:pt x="10385" y="15221"/>
                    <a:pt x="10236" y="15037"/>
                    <a:pt x="10444" y="14822"/>
                  </a:cubicBezTo>
                  <a:cubicBezTo>
                    <a:pt x="10563" y="14699"/>
                    <a:pt x="10859" y="14761"/>
                    <a:pt x="11097" y="14945"/>
                  </a:cubicBezTo>
                  <a:cubicBezTo>
                    <a:pt x="11245" y="15067"/>
                    <a:pt x="11364" y="15221"/>
                    <a:pt x="11482" y="15344"/>
                  </a:cubicBezTo>
                  <a:cubicBezTo>
                    <a:pt x="11601" y="15497"/>
                    <a:pt x="11749" y="15528"/>
                    <a:pt x="11927" y="15436"/>
                  </a:cubicBezTo>
                  <a:cubicBezTo>
                    <a:pt x="12046" y="15374"/>
                    <a:pt x="12165" y="15313"/>
                    <a:pt x="12254" y="15221"/>
                  </a:cubicBezTo>
                  <a:cubicBezTo>
                    <a:pt x="12343" y="15160"/>
                    <a:pt x="12373" y="15037"/>
                    <a:pt x="12313" y="14914"/>
                  </a:cubicBezTo>
                  <a:cubicBezTo>
                    <a:pt x="12254" y="14791"/>
                    <a:pt x="12195" y="14699"/>
                    <a:pt x="12135" y="14577"/>
                  </a:cubicBezTo>
                  <a:cubicBezTo>
                    <a:pt x="12076" y="14423"/>
                    <a:pt x="12046" y="14270"/>
                    <a:pt x="12135" y="14147"/>
                  </a:cubicBezTo>
                  <a:cubicBezTo>
                    <a:pt x="12254" y="13994"/>
                    <a:pt x="12432" y="13994"/>
                    <a:pt x="12580" y="14055"/>
                  </a:cubicBezTo>
                  <a:cubicBezTo>
                    <a:pt x="12729" y="14116"/>
                    <a:pt x="12877" y="14208"/>
                    <a:pt x="12996" y="14331"/>
                  </a:cubicBezTo>
                  <a:cubicBezTo>
                    <a:pt x="13203" y="14577"/>
                    <a:pt x="13411" y="14577"/>
                    <a:pt x="13678" y="14454"/>
                  </a:cubicBezTo>
                  <a:cubicBezTo>
                    <a:pt x="13737" y="14423"/>
                    <a:pt x="13797" y="14392"/>
                    <a:pt x="13886" y="14362"/>
                  </a:cubicBezTo>
                  <a:cubicBezTo>
                    <a:pt x="14182" y="14208"/>
                    <a:pt x="14212" y="14147"/>
                    <a:pt x="14093" y="13840"/>
                  </a:cubicBezTo>
                  <a:cubicBezTo>
                    <a:pt x="14064" y="13779"/>
                    <a:pt x="14034" y="13717"/>
                    <a:pt x="14004" y="13625"/>
                  </a:cubicBezTo>
                  <a:cubicBezTo>
                    <a:pt x="13945" y="13472"/>
                    <a:pt x="13915" y="13319"/>
                    <a:pt x="14064" y="13196"/>
                  </a:cubicBezTo>
                  <a:cubicBezTo>
                    <a:pt x="14182" y="13073"/>
                    <a:pt x="14331" y="13135"/>
                    <a:pt x="14479" y="13196"/>
                  </a:cubicBezTo>
                  <a:cubicBezTo>
                    <a:pt x="14627" y="13257"/>
                    <a:pt x="14776" y="13349"/>
                    <a:pt x="14894" y="13441"/>
                  </a:cubicBezTo>
                  <a:cubicBezTo>
                    <a:pt x="15013" y="13533"/>
                    <a:pt x="15162" y="13564"/>
                    <a:pt x="15310" y="13503"/>
                  </a:cubicBezTo>
                  <a:cubicBezTo>
                    <a:pt x="15666" y="13349"/>
                    <a:pt x="16022" y="13165"/>
                    <a:pt x="16348" y="12981"/>
                  </a:cubicBezTo>
                  <a:cubicBezTo>
                    <a:pt x="16526" y="12889"/>
                    <a:pt x="16556" y="12766"/>
                    <a:pt x="16467" y="12552"/>
                  </a:cubicBezTo>
                  <a:cubicBezTo>
                    <a:pt x="16378" y="12398"/>
                    <a:pt x="16289" y="12214"/>
                    <a:pt x="16230" y="12061"/>
                  </a:cubicBezTo>
                  <a:cubicBezTo>
                    <a:pt x="16200" y="11969"/>
                    <a:pt x="16230" y="11846"/>
                    <a:pt x="16289" y="11754"/>
                  </a:cubicBezTo>
                  <a:cubicBezTo>
                    <a:pt x="16378" y="11631"/>
                    <a:pt x="16526" y="11600"/>
                    <a:pt x="16645" y="11692"/>
                  </a:cubicBezTo>
                  <a:cubicBezTo>
                    <a:pt x="16793" y="11785"/>
                    <a:pt x="16942" y="11907"/>
                    <a:pt x="17060" y="12030"/>
                  </a:cubicBezTo>
                  <a:cubicBezTo>
                    <a:pt x="17327" y="12367"/>
                    <a:pt x="17624" y="12398"/>
                    <a:pt x="18040" y="12122"/>
                  </a:cubicBezTo>
                  <a:cubicBezTo>
                    <a:pt x="18247" y="11999"/>
                    <a:pt x="18277" y="11877"/>
                    <a:pt x="18158" y="11662"/>
                  </a:cubicBezTo>
                  <a:cubicBezTo>
                    <a:pt x="18099" y="11539"/>
                    <a:pt x="17980" y="11416"/>
                    <a:pt x="17951" y="11263"/>
                  </a:cubicBezTo>
                  <a:cubicBezTo>
                    <a:pt x="17921" y="11171"/>
                    <a:pt x="17891" y="11017"/>
                    <a:pt x="17921" y="10956"/>
                  </a:cubicBezTo>
                  <a:cubicBezTo>
                    <a:pt x="18010" y="10864"/>
                    <a:pt x="18158" y="10803"/>
                    <a:pt x="18247" y="10833"/>
                  </a:cubicBezTo>
                  <a:cubicBezTo>
                    <a:pt x="18455" y="10895"/>
                    <a:pt x="18633" y="11017"/>
                    <a:pt x="18811" y="11140"/>
                  </a:cubicBezTo>
                  <a:cubicBezTo>
                    <a:pt x="18959" y="11232"/>
                    <a:pt x="19078" y="11324"/>
                    <a:pt x="19256" y="11294"/>
                  </a:cubicBezTo>
                  <a:cubicBezTo>
                    <a:pt x="19760" y="11202"/>
                    <a:pt x="19938" y="10803"/>
                    <a:pt x="19671" y="10342"/>
                  </a:cubicBezTo>
                  <a:cubicBezTo>
                    <a:pt x="19642" y="10281"/>
                    <a:pt x="19612" y="10250"/>
                    <a:pt x="19582" y="10189"/>
                  </a:cubicBezTo>
                  <a:cubicBezTo>
                    <a:pt x="19167" y="9575"/>
                    <a:pt x="18781" y="8931"/>
                    <a:pt x="18366" y="8317"/>
                  </a:cubicBezTo>
                  <a:cubicBezTo>
                    <a:pt x="18307" y="8225"/>
                    <a:pt x="18247" y="8133"/>
                    <a:pt x="18218" y="8011"/>
                  </a:cubicBezTo>
                  <a:cubicBezTo>
                    <a:pt x="17891" y="7366"/>
                    <a:pt x="17862" y="7366"/>
                    <a:pt x="17209" y="7642"/>
                  </a:cubicBezTo>
                  <a:cubicBezTo>
                    <a:pt x="16734" y="7857"/>
                    <a:pt x="16467" y="7796"/>
                    <a:pt x="16200" y="7336"/>
                  </a:cubicBezTo>
                  <a:cubicBezTo>
                    <a:pt x="16111" y="7213"/>
                    <a:pt x="16081" y="7060"/>
                    <a:pt x="15992" y="6937"/>
                  </a:cubicBezTo>
                  <a:cubicBezTo>
                    <a:pt x="15785" y="6599"/>
                    <a:pt x="15547" y="6292"/>
                    <a:pt x="15340" y="5986"/>
                  </a:cubicBezTo>
                  <a:cubicBezTo>
                    <a:pt x="15191" y="5802"/>
                    <a:pt x="15013" y="5679"/>
                    <a:pt x="14776" y="5710"/>
                  </a:cubicBezTo>
                  <a:cubicBezTo>
                    <a:pt x="14657" y="5740"/>
                    <a:pt x="14509" y="5710"/>
                    <a:pt x="14390" y="5679"/>
                  </a:cubicBezTo>
                  <a:cubicBezTo>
                    <a:pt x="14153" y="5587"/>
                    <a:pt x="14004" y="5311"/>
                    <a:pt x="14212" y="5065"/>
                  </a:cubicBezTo>
                  <a:cubicBezTo>
                    <a:pt x="14568" y="4666"/>
                    <a:pt x="14538" y="4636"/>
                    <a:pt x="14242" y="4206"/>
                  </a:cubicBezTo>
                  <a:cubicBezTo>
                    <a:pt x="14064" y="3961"/>
                    <a:pt x="13856" y="3869"/>
                    <a:pt x="13530" y="3869"/>
                  </a:cubicBezTo>
                  <a:cubicBezTo>
                    <a:pt x="13144" y="3899"/>
                    <a:pt x="12966" y="3684"/>
                    <a:pt x="12996" y="3286"/>
                  </a:cubicBezTo>
                  <a:cubicBezTo>
                    <a:pt x="12996" y="3194"/>
                    <a:pt x="13025" y="3102"/>
                    <a:pt x="13055" y="3010"/>
                  </a:cubicBezTo>
                  <a:cubicBezTo>
                    <a:pt x="13085" y="2825"/>
                    <a:pt x="13055" y="2641"/>
                    <a:pt x="12907" y="2549"/>
                  </a:cubicBezTo>
                  <a:cubicBezTo>
                    <a:pt x="12669" y="2396"/>
                    <a:pt x="12432" y="2273"/>
                    <a:pt x="12165" y="2212"/>
                  </a:cubicBezTo>
                  <a:cubicBezTo>
                    <a:pt x="11987" y="2150"/>
                    <a:pt x="11838" y="2334"/>
                    <a:pt x="11690" y="2457"/>
                  </a:cubicBezTo>
                  <a:cubicBezTo>
                    <a:pt x="11660" y="2488"/>
                    <a:pt x="11601" y="2519"/>
                    <a:pt x="11542" y="2549"/>
                  </a:cubicBezTo>
                  <a:cubicBezTo>
                    <a:pt x="11186" y="2703"/>
                    <a:pt x="10889" y="2488"/>
                    <a:pt x="10889" y="2089"/>
                  </a:cubicBezTo>
                  <a:cubicBezTo>
                    <a:pt x="10889" y="1997"/>
                    <a:pt x="10889" y="1905"/>
                    <a:pt x="10919" y="1813"/>
                  </a:cubicBezTo>
                  <a:cubicBezTo>
                    <a:pt x="10919" y="1629"/>
                    <a:pt x="10859" y="1475"/>
                    <a:pt x="10681" y="1414"/>
                  </a:cubicBezTo>
                  <a:cubicBezTo>
                    <a:pt x="10533" y="1353"/>
                    <a:pt x="10385" y="1291"/>
                    <a:pt x="10207" y="1261"/>
                  </a:cubicBezTo>
                  <a:cubicBezTo>
                    <a:pt x="10029" y="1230"/>
                    <a:pt x="9940" y="1322"/>
                    <a:pt x="9880" y="1475"/>
                  </a:cubicBezTo>
                  <a:cubicBezTo>
                    <a:pt x="9791" y="1690"/>
                    <a:pt x="9732" y="1936"/>
                    <a:pt x="9643" y="2150"/>
                  </a:cubicBezTo>
                  <a:cubicBezTo>
                    <a:pt x="9583" y="2304"/>
                    <a:pt x="9465" y="2335"/>
                    <a:pt x="9316" y="2304"/>
                  </a:cubicBezTo>
                  <a:cubicBezTo>
                    <a:pt x="9138" y="2273"/>
                    <a:pt x="8960" y="2150"/>
                    <a:pt x="8901" y="1966"/>
                  </a:cubicBezTo>
                  <a:cubicBezTo>
                    <a:pt x="8871" y="1844"/>
                    <a:pt x="8842" y="1721"/>
                    <a:pt x="8812" y="1567"/>
                  </a:cubicBezTo>
                  <a:cubicBezTo>
                    <a:pt x="8753" y="1261"/>
                    <a:pt x="8664" y="1169"/>
                    <a:pt x="8367" y="1199"/>
                  </a:cubicBezTo>
                  <a:cubicBezTo>
                    <a:pt x="8070" y="1230"/>
                    <a:pt x="7774" y="1261"/>
                    <a:pt x="7507" y="1291"/>
                  </a:cubicBezTo>
                  <a:cubicBezTo>
                    <a:pt x="7269" y="1322"/>
                    <a:pt x="7210" y="1445"/>
                    <a:pt x="7210" y="1690"/>
                  </a:cubicBezTo>
                  <a:cubicBezTo>
                    <a:pt x="7240" y="1874"/>
                    <a:pt x="7269" y="2058"/>
                    <a:pt x="7269" y="2242"/>
                  </a:cubicBezTo>
                  <a:cubicBezTo>
                    <a:pt x="7269" y="2427"/>
                    <a:pt x="7210" y="2580"/>
                    <a:pt x="7032" y="2641"/>
                  </a:cubicBezTo>
                  <a:cubicBezTo>
                    <a:pt x="6883" y="2703"/>
                    <a:pt x="6735" y="2641"/>
                    <a:pt x="6646" y="2519"/>
                  </a:cubicBezTo>
                  <a:cubicBezTo>
                    <a:pt x="6557" y="2427"/>
                    <a:pt x="6468" y="2273"/>
                    <a:pt x="6349" y="2181"/>
                  </a:cubicBezTo>
                  <a:cubicBezTo>
                    <a:pt x="6112" y="1936"/>
                    <a:pt x="5964" y="1936"/>
                    <a:pt x="5667" y="2120"/>
                  </a:cubicBezTo>
                  <a:cubicBezTo>
                    <a:pt x="5519" y="2242"/>
                    <a:pt x="5370" y="2365"/>
                    <a:pt x="5252" y="2488"/>
                  </a:cubicBezTo>
                  <a:cubicBezTo>
                    <a:pt x="4955" y="2764"/>
                    <a:pt x="4955" y="2795"/>
                    <a:pt x="5133" y="3163"/>
                  </a:cubicBezTo>
                  <a:cubicBezTo>
                    <a:pt x="5222" y="3347"/>
                    <a:pt x="5311" y="3562"/>
                    <a:pt x="5370" y="3777"/>
                  </a:cubicBezTo>
                  <a:cubicBezTo>
                    <a:pt x="5400" y="3930"/>
                    <a:pt x="5370" y="4083"/>
                    <a:pt x="5222" y="4175"/>
                  </a:cubicBezTo>
                  <a:cubicBezTo>
                    <a:pt x="5074" y="4237"/>
                    <a:pt x="4985" y="4175"/>
                    <a:pt x="4866" y="4083"/>
                  </a:cubicBezTo>
                  <a:cubicBezTo>
                    <a:pt x="4718" y="3961"/>
                    <a:pt x="4569" y="3807"/>
                    <a:pt x="4391" y="3715"/>
                  </a:cubicBezTo>
                  <a:cubicBezTo>
                    <a:pt x="4183" y="3562"/>
                    <a:pt x="4065" y="3562"/>
                    <a:pt x="3887" y="3715"/>
                  </a:cubicBezTo>
                  <a:cubicBezTo>
                    <a:pt x="3738" y="3869"/>
                    <a:pt x="3590" y="4022"/>
                    <a:pt x="3442" y="4206"/>
                  </a:cubicBezTo>
                  <a:cubicBezTo>
                    <a:pt x="3323" y="4329"/>
                    <a:pt x="3353" y="4482"/>
                    <a:pt x="3412" y="4636"/>
                  </a:cubicBezTo>
                  <a:cubicBezTo>
                    <a:pt x="3531" y="4820"/>
                    <a:pt x="3620" y="5035"/>
                    <a:pt x="3709" y="5249"/>
                  </a:cubicBezTo>
                  <a:cubicBezTo>
                    <a:pt x="3768" y="5403"/>
                    <a:pt x="3768" y="5556"/>
                    <a:pt x="3649" y="5679"/>
                  </a:cubicBezTo>
                  <a:cubicBezTo>
                    <a:pt x="3501" y="5802"/>
                    <a:pt x="3353" y="5802"/>
                    <a:pt x="3175" y="5710"/>
                  </a:cubicBezTo>
                  <a:cubicBezTo>
                    <a:pt x="3115" y="5679"/>
                    <a:pt x="3086" y="5648"/>
                    <a:pt x="3026" y="5617"/>
                  </a:cubicBezTo>
                  <a:cubicBezTo>
                    <a:pt x="2611" y="5372"/>
                    <a:pt x="2611" y="5372"/>
                    <a:pt x="2374" y="5802"/>
                  </a:cubicBezTo>
                  <a:cubicBezTo>
                    <a:pt x="2314" y="5894"/>
                    <a:pt x="2285" y="5955"/>
                    <a:pt x="2255" y="6047"/>
                  </a:cubicBezTo>
                  <a:cubicBezTo>
                    <a:pt x="2196" y="6170"/>
                    <a:pt x="2196" y="6292"/>
                    <a:pt x="2285" y="6415"/>
                  </a:cubicBezTo>
                  <a:cubicBezTo>
                    <a:pt x="2344" y="6477"/>
                    <a:pt x="2374" y="6538"/>
                    <a:pt x="2433" y="6599"/>
                  </a:cubicBezTo>
                  <a:cubicBezTo>
                    <a:pt x="2641" y="6967"/>
                    <a:pt x="2522" y="7274"/>
                    <a:pt x="2107" y="7305"/>
                  </a:cubicBezTo>
                  <a:cubicBezTo>
                    <a:pt x="2047" y="7305"/>
                    <a:pt x="1988" y="7305"/>
                    <a:pt x="1929" y="7305"/>
                  </a:cubicBezTo>
                  <a:cubicBezTo>
                    <a:pt x="1573" y="7336"/>
                    <a:pt x="1424" y="7489"/>
                    <a:pt x="1365" y="7919"/>
                  </a:cubicBezTo>
                  <a:cubicBezTo>
                    <a:pt x="1305" y="8348"/>
                    <a:pt x="1335" y="8440"/>
                    <a:pt x="1721" y="8594"/>
                  </a:cubicBezTo>
                  <a:cubicBezTo>
                    <a:pt x="1899" y="8655"/>
                    <a:pt x="2077" y="8716"/>
                    <a:pt x="2225" y="8839"/>
                  </a:cubicBezTo>
                  <a:cubicBezTo>
                    <a:pt x="2433" y="8962"/>
                    <a:pt x="2433" y="9238"/>
                    <a:pt x="2225" y="9330"/>
                  </a:cubicBezTo>
                  <a:cubicBezTo>
                    <a:pt x="2077" y="9422"/>
                    <a:pt x="1929" y="9453"/>
                    <a:pt x="1751" y="9483"/>
                  </a:cubicBezTo>
                  <a:cubicBezTo>
                    <a:pt x="1246" y="9545"/>
                    <a:pt x="1187" y="9575"/>
                    <a:pt x="1246" y="10128"/>
                  </a:cubicBezTo>
                  <a:cubicBezTo>
                    <a:pt x="1246" y="10189"/>
                    <a:pt x="1276" y="10281"/>
                    <a:pt x="1276" y="10342"/>
                  </a:cubicBezTo>
                  <a:cubicBezTo>
                    <a:pt x="1305" y="10619"/>
                    <a:pt x="1454" y="10803"/>
                    <a:pt x="1721" y="10864"/>
                  </a:cubicBezTo>
                  <a:cubicBezTo>
                    <a:pt x="1869" y="10895"/>
                    <a:pt x="1988" y="10956"/>
                    <a:pt x="2136" y="11017"/>
                  </a:cubicBezTo>
                  <a:cubicBezTo>
                    <a:pt x="2285" y="11110"/>
                    <a:pt x="2403" y="11202"/>
                    <a:pt x="2403" y="11416"/>
                  </a:cubicBezTo>
                  <a:cubicBezTo>
                    <a:pt x="2403" y="11631"/>
                    <a:pt x="2255" y="11692"/>
                    <a:pt x="2107" y="11785"/>
                  </a:cubicBezTo>
                  <a:cubicBezTo>
                    <a:pt x="2047" y="11815"/>
                    <a:pt x="2018" y="11815"/>
                    <a:pt x="1958" y="11846"/>
                  </a:cubicBezTo>
                  <a:cubicBezTo>
                    <a:pt x="1662" y="11969"/>
                    <a:pt x="1632" y="12061"/>
                    <a:pt x="1751" y="12367"/>
                  </a:cubicBezTo>
                  <a:cubicBezTo>
                    <a:pt x="1899" y="12736"/>
                    <a:pt x="2107" y="12797"/>
                    <a:pt x="2344" y="12736"/>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sp>
          <p:nvSpPr>
            <p:cNvPr id="165" name="Shape">
              <a:extLst>
                <a:ext uri="{FF2B5EF4-FFF2-40B4-BE49-F238E27FC236}">
                  <a16:creationId xmlns:a16="http://schemas.microsoft.com/office/drawing/2014/main" id="{387B65B7-2F94-1E4E-B6F5-D1C0DD0AECD9}"/>
                </a:ext>
              </a:extLst>
            </p:cNvPr>
            <p:cNvSpPr/>
            <p:nvPr/>
          </p:nvSpPr>
          <p:spPr>
            <a:xfrm>
              <a:off x="2755900" y="2806700"/>
              <a:ext cx="348078" cy="308300"/>
            </a:xfrm>
            <a:custGeom>
              <a:avLst/>
              <a:gdLst/>
              <a:ahLst/>
              <a:cxnLst>
                <a:cxn ang="0">
                  <a:pos x="wd2" y="hd2"/>
                </a:cxn>
                <a:cxn ang="5400000">
                  <a:pos x="wd2" y="hd2"/>
                </a:cxn>
                <a:cxn ang="10800000">
                  <a:pos x="wd2" y="hd2"/>
                </a:cxn>
                <a:cxn ang="16200000">
                  <a:pos x="wd2" y="hd2"/>
                </a:cxn>
              </a:cxnLst>
              <a:rect l="0" t="0" r="r" b="b"/>
              <a:pathLst>
                <a:path w="21219" h="21143" extrusionOk="0">
                  <a:moveTo>
                    <a:pt x="9317" y="0"/>
                  </a:moveTo>
                  <a:cubicBezTo>
                    <a:pt x="10324" y="87"/>
                    <a:pt x="11330" y="0"/>
                    <a:pt x="12259" y="261"/>
                  </a:cubicBezTo>
                  <a:cubicBezTo>
                    <a:pt x="13266" y="523"/>
                    <a:pt x="14195" y="1132"/>
                    <a:pt x="15124" y="1655"/>
                  </a:cubicBezTo>
                  <a:cubicBezTo>
                    <a:pt x="15898" y="2177"/>
                    <a:pt x="16595" y="2787"/>
                    <a:pt x="17369" y="3397"/>
                  </a:cubicBezTo>
                  <a:cubicBezTo>
                    <a:pt x="17524" y="3571"/>
                    <a:pt x="17756" y="3745"/>
                    <a:pt x="17911" y="3919"/>
                  </a:cubicBezTo>
                  <a:cubicBezTo>
                    <a:pt x="18840" y="5139"/>
                    <a:pt x="19846" y="6445"/>
                    <a:pt x="20698" y="7752"/>
                  </a:cubicBezTo>
                  <a:cubicBezTo>
                    <a:pt x="21472" y="8884"/>
                    <a:pt x="21395" y="10190"/>
                    <a:pt x="20388" y="11235"/>
                  </a:cubicBezTo>
                  <a:cubicBezTo>
                    <a:pt x="19382" y="12368"/>
                    <a:pt x="18220" y="13326"/>
                    <a:pt x="16749" y="13674"/>
                  </a:cubicBezTo>
                  <a:cubicBezTo>
                    <a:pt x="15820" y="13935"/>
                    <a:pt x="14969" y="14371"/>
                    <a:pt x="14195" y="14981"/>
                  </a:cubicBezTo>
                  <a:cubicBezTo>
                    <a:pt x="13111" y="15765"/>
                    <a:pt x="11949" y="16548"/>
                    <a:pt x="10711" y="17158"/>
                  </a:cubicBezTo>
                  <a:cubicBezTo>
                    <a:pt x="8853" y="18203"/>
                    <a:pt x="7072" y="19423"/>
                    <a:pt x="5291" y="20642"/>
                  </a:cubicBezTo>
                  <a:cubicBezTo>
                    <a:pt x="3975" y="21600"/>
                    <a:pt x="2659" y="21165"/>
                    <a:pt x="2040" y="19510"/>
                  </a:cubicBezTo>
                  <a:cubicBezTo>
                    <a:pt x="1266" y="17419"/>
                    <a:pt x="414" y="15329"/>
                    <a:pt x="104" y="13065"/>
                  </a:cubicBezTo>
                  <a:cubicBezTo>
                    <a:pt x="-128" y="11497"/>
                    <a:pt x="27" y="9929"/>
                    <a:pt x="569" y="8535"/>
                  </a:cubicBezTo>
                  <a:cubicBezTo>
                    <a:pt x="1266" y="6706"/>
                    <a:pt x="2117" y="4877"/>
                    <a:pt x="3046" y="3135"/>
                  </a:cubicBezTo>
                  <a:cubicBezTo>
                    <a:pt x="4053" y="1306"/>
                    <a:pt x="5678" y="435"/>
                    <a:pt x="7614" y="261"/>
                  </a:cubicBezTo>
                  <a:cubicBezTo>
                    <a:pt x="8156" y="174"/>
                    <a:pt x="8775" y="261"/>
                    <a:pt x="9317" y="261"/>
                  </a:cubicBezTo>
                  <a:cubicBezTo>
                    <a:pt x="9317" y="87"/>
                    <a:pt x="9317" y="87"/>
                    <a:pt x="9317" y="0"/>
                  </a:cubicBezTo>
                  <a:close/>
                  <a:moveTo>
                    <a:pt x="2969" y="11497"/>
                  </a:moveTo>
                  <a:cubicBezTo>
                    <a:pt x="3201" y="12977"/>
                    <a:pt x="3433" y="14458"/>
                    <a:pt x="3743" y="15852"/>
                  </a:cubicBezTo>
                  <a:cubicBezTo>
                    <a:pt x="3898" y="16548"/>
                    <a:pt x="4362" y="16810"/>
                    <a:pt x="4982" y="16548"/>
                  </a:cubicBezTo>
                  <a:cubicBezTo>
                    <a:pt x="5678" y="16200"/>
                    <a:pt x="6375" y="15852"/>
                    <a:pt x="7072" y="15416"/>
                  </a:cubicBezTo>
                  <a:cubicBezTo>
                    <a:pt x="9162" y="14197"/>
                    <a:pt x="11020" y="12716"/>
                    <a:pt x="13188" y="11584"/>
                  </a:cubicBezTo>
                  <a:cubicBezTo>
                    <a:pt x="14349" y="10974"/>
                    <a:pt x="15356" y="10103"/>
                    <a:pt x="16362" y="9145"/>
                  </a:cubicBezTo>
                  <a:cubicBezTo>
                    <a:pt x="17291" y="8274"/>
                    <a:pt x="17137" y="6968"/>
                    <a:pt x="16130" y="6184"/>
                  </a:cubicBezTo>
                  <a:cubicBezTo>
                    <a:pt x="15820" y="5923"/>
                    <a:pt x="15356" y="5748"/>
                    <a:pt x="15046" y="5400"/>
                  </a:cubicBezTo>
                  <a:cubicBezTo>
                    <a:pt x="13885" y="4006"/>
                    <a:pt x="12259" y="3658"/>
                    <a:pt x="10633" y="3397"/>
                  </a:cubicBezTo>
                  <a:cubicBezTo>
                    <a:pt x="9704" y="3223"/>
                    <a:pt x="8775" y="3397"/>
                    <a:pt x="7846" y="3919"/>
                  </a:cubicBezTo>
                  <a:cubicBezTo>
                    <a:pt x="6530" y="4616"/>
                    <a:pt x="5601" y="5661"/>
                    <a:pt x="4904" y="7055"/>
                  </a:cubicBezTo>
                  <a:cubicBezTo>
                    <a:pt x="4517" y="7752"/>
                    <a:pt x="4207" y="8448"/>
                    <a:pt x="3820" y="9145"/>
                  </a:cubicBezTo>
                  <a:cubicBezTo>
                    <a:pt x="3278" y="9842"/>
                    <a:pt x="3046" y="10626"/>
                    <a:pt x="2969" y="11497"/>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grpSp>
      <p:grpSp>
        <p:nvGrpSpPr>
          <p:cNvPr id="166" name="Group 165">
            <a:extLst>
              <a:ext uri="{FF2B5EF4-FFF2-40B4-BE49-F238E27FC236}">
                <a16:creationId xmlns:a16="http://schemas.microsoft.com/office/drawing/2014/main" id="{0FB4A038-62A0-8D45-8FC9-5DA30C35F494}"/>
              </a:ext>
            </a:extLst>
          </p:cNvPr>
          <p:cNvGrpSpPr/>
          <p:nvPr userDrawn="1"/>
        </p:nvGrpSpPr>
        <p:grpSpPr>
          <a:xfrm>
            <a:off x="6327936" y="711591"/>
            <a:ext cx="1216201" cy="875453"/>
            <a:chOff x="5270500" y="1866900"/>
            <a:chExt cx="1274278" cy="917258"/>
          </a:xfrm>
        </p:grpSpPr>
        <p:sp>
          <p:nvSpPr>
            <p:cNvPr id="167" name="Shape">
              <a:extLst>
                <a:ext uri="{FF2B5EF4-FFF2-40B4-BE49-F238E27FC236}">
                  <a16:creationId xmlns:a16="http://schemas.microsoft.com/office/drawing/2014/main" id="{39F514EB-9B72-9248-B38B-FB50046C0004}"/>
                </a:ext>
              </a:extLst>
            </p:cNvPr>
            <p:cNvSpPr/>
            <p:nvPr/>
          </p:nvSpPr>
          <p:spPr>
            <a:xfrm>
              <a:off x="5270500" y="1866900"/>
              <a:ext cx="1274278" cy="917258"/>
            </a:xfrm>
            <a:custGeom>
              <a:avLst/>
              <a:gdLst/>
              <a:ahLst/>
              <a:cxnLst>
                <a:cxn ang="0">
                  <a:pos x="wd2" y="hd2"/>
                </a:cxn>
                <a:cxn ang="5400000">
                  <a:pos x="wd2" y="hd2"/>
                </a:cxn>
                <a:cxn ang="10800000">
                  <a:pos x="wd2" y="hd2"/>
                </a:cxn>
                <a:cxn ang="16200000">
                  <a:pos x="wd2" y="hd2"/>
                </a:cxn>
              </a:cxnLst>
              <a:rect l="0" t="0" r="r" b="b"/>
              <a:pathLst>
                <a:path w="21458" h="21578" extrusionOk="0">
                  <a:moveTo>
                    <a:pt x="5737" y="0"/>
                  </a:moveTo>
                  <a:cubicBezTo>
                    <a:pt x="6614" y="60"/>
                    <a:pt x="7363" y="359"/>
                    <a:pt x="7983" y="1165"/>
                  </a:cubicBezTo>
                  <a:cubicBezTo>
                    <a:pt x="8304" y="1554"/>
                    <a:pt x="8646" y="1912"/>
                    <a:pt x="8924" y="2300"/>
                  </a:cubicBezTo>
                  <a:cubicBezTo>
                    <a:pt x="9138" y="2599"/>
                    <a:pt x="9288" y="2958"/>
                    <a:pt x="9459" y="3316"/>
                  </a:cubicBezTo>
                  <a:cubicBezTo>
                    <a:pt x="9630" y="3645"/>
                    <a:pt x="9779" y="4003"/>
                    <a:pt x="9929" y="4332"/>
                  </a:cubicBezTo>
                  <a:cubicBezTo>
                    <a:pt x="9993" y="4481"/>
                    <a:pt x="10036" y="4661"/>
                    <a:pt x="10079" y="4840"/>
                  </a:cubicBezTo>
                  <a:cubicBezTo>
                    <a:pt x="10122" y="4989"/>
                    <a:pt x="10122" y="5139"/>
                    <a:pt x="10164" y="5258"/>
                  </a:cubicBezTo>
                  <a:cubicBezTo>
                    <a:pt x="10464" y="6154"/>
                    <a:pt x="10357" y="7080"/>
                    <a:pt x="10186" y="8007"/>
                  </a:cubicBezTo>
                  <a:cubicBezTo>
                    <a:pt x="10122" y="8305"/>
                    <a:pt x="10100" y="8604"/>
                    <a:pt x="10057" y="8933"/>
                  </a:cubicBezTo>
                  <a:cubicBezTo>
                    <a:pt x="10036" y="9142"/>
                    <a:pt x="10100" y="9291"/>
                    <a:pt x="10228" y="9381"/>
                  </a:cubicBezTo>
                  <a:cubicBezTo>
                    <a:pt x="10699" y="9710"/>
                    <a:pt x="11169" y="10038"/>
                    <a:pt x="11640" y="10367"/>
                  </a:cubicBezTo>
                  <a:cubicBezTo>
                    <a:pt x="11790" y="10486"/>
                    <a:pt x="11939" y="10397"/>
                    <a:pt x="12068" y="10247"/>
                  </a:cubicBezTo>
                  <a:cubicBezTo>
                    <a:pt x="12239" y="10068"/>
                    <a:pt x="12410" y="9889"/>
                    <a:pt x="12581" y="9769"/>
                  </a:cubicBezTo>
                  <a:cubicBezTo>
                    <a:pt x="12859" y="9560"/>
                    <a:pt x="13137" y="9560"/>
                    <a:pt x="13415" y="9799"/>
                  </a:cubicBezTo>
                  <a:cubicBezTo>
                    <a:pt x="13736" y="10098"/>
                    <a:pt x="14078" y="10337"/>
                    <a:pt x="14420" y="10546"/>
                  </a:cubicBezTo>
                  <a:cubicBezTo>
                    <a:pt x="14548" y="10606"/>
                    <a:pt x="14655" y="10725"/>
                    <a:pt x="14762" y="10815"/>
                  </a:cubicBezTo>
                  <a:cubicBezTo>
                    <a:pt x="15297" y="11353"/>
                    <a:pt x="15853" y="11741"/>
                    <a:pt x="16430" y="12159"/>
                  </a:cubicBezTo>
                  <a:cubicBezTo>
                    <a:pt x="16901" y="12488"/>
                    <a:pt x="17393" y="12846"/>
                    <a:pt x="17863" y="13205"/>
                  </a:cubicBezTo>
                  <a:cubicBezTo>
                    <a:pt x="17949" y="13265"/>
                    <a:pt x="18056" y="13354"/>
                    <a:pt x="18120" y="13444"/>
                  </a:cubicBezTo>
                  <a:cubicBezTo>
                    <a:pt x="18419" y="13832"/>
                    <a:pt x="18804" y="14071"/>
                    <a:pt x="19104" y="14430"/>
                  </a:cubicBezTo>
                  <a:cubicBezTo>
                    <a:pt x="19574" y="14938"/>
                    <a:pt x="20130" y="15207"/>
                    <a:pt x="20644" y="15655"/>
                  </a:cubicBezTo>
                  <a:cubicBezTo>
                    <a:pt x="20836" y="15834"/>
                    <a:pt x="21029" y="16013"/>
                    <a:pt x="21221" y="16222"/>
                  </a:cubicBezTo>
                  <a:cubicBezTo>
                    <a:pt x="21435" y="16432"/>
                    <a:pt x="21499" y="16730"/>
                    <a:pt x="21435" y="17089"/>
                  </a:cubicBezTo>
                  <a:cubicBezTo>
                    <a:pt x="21392" y="17268"/>
                    <a:pt x="21371" y="17447"/>
                    <a:pt x="21328" y="17627"/>
                  </a:cubicBezTo>
                  <a:cubicBezTo>
                    <a:pt x="20964" y="18762"/>
                    <a:pt x="20537" y="19807"/>
                    <a:pt x="19831" y="20614"/>
                  </a:cubicBezTo>
                  <a:cubicBezTo>
                    <a:pt x="19724" y="20763"/>
                    <a:pt x="19638" y="20913"/>
                    <a:pt x="19638" y="21122"/>
                  </a:cubicBezTo>
                  <a:cubicBezTo>
                    <a:pt x="19638" y="21331"/>
                    <a:pt x="19531" y="21451"/>
                    <a:pt x="19403" y="21510"/>
                  </a:cubicBezTo>
                  <a:cubicBezTo>
                    <a:pt x="19189" y="21600"/>
                    <a:pt x="19018" y="21600"/>
                    <a:pt x="18804" y="21510"/>
                  </a:cubicBezTo>
                  <a:cubicBezTo>
                    <a:pt x="18398" y="21331"/>
                    <a:pt x="18034" y="21062"/>
                    <a:pt x="17671" y="20763"/>
                  </a:cubicBezTo>
                  <a:cubicBezTo>
                    <a:pt x="17478" y="20614"/>
                    <a:pt x="17265" y="20495"/>
                    <a:pt x="17072" y="20375"/>
                  </a:cubicBezTo>
                  <a:cubicBezTo>
                    <a:pt x="17008" y="20315"/>
                    <a:pt x="16922" y="20285"/>
                    <a:pt x="16858" y="20226"/>
                  </a:cubicBezTo>
                  <a:cubicBezTo>
                    <a:pt x="16131" y="19479"/>
                    <a:pt x="15318" y="18911"/>
                    <a:pt x="14570" y="18194"/>
                  </a:cubicBezTo>
                  <a:cubicBezTo>
                    <a:pt x="13950" y="17627"/>
                    <a:pt x="13265" y="17268"/>
                    <a:pt x="12624" y="16760"/>
                  </a:cubicBezTo>
                  <a:cubicBezTo>
                    <a:pt x="12431" y="16581"/>
                    <a:pt x="12217" y="16432"/>
                    <a:pt x="12004" y="16282"/>
                  </a:cubicBezTo>
                  <a:cubicBezTo>
                    <a:pt x="11897" y="16193"/>
                    <a:pt x="11790" y="16103"/>
                    <a:pt x="11683" y="16043"/>
                  </a:cubicBezTo>
                  <a:cubicBezTo>
                    <a:pt x="11298" y="15924"/>
                    <a:pt x="11084" y="15476"/>
                    <a:pt x="10827" y="15117"/>
                  </a:cubicBezTo>
                  <a:cubicBezTo>
                    <a:pt x="10678" y="14908"/>
                    <a:pt x="10635" y="14639"/>
                    <a:pt x="10699" y="14340"/>
                  </a:cubicBezTo>
                  <a:cubicBezTo>
                    <a:pt x="10806" y="13892"/>
                    <a:pt x="10656" y="13653"/>
                    <a:pt x="10421" y="13414"/>
                  </a:cubicBezTo>
                  <a:cubicBezTo>
                    <a:pt x="10015" y="13056"/>
                    <a:pt x="9630" y="12697"/>
                    <a:pt x="9223" y="12339"/>
                  </a:cubicBezTo>
                  <a:cubicBezTo>
                    <a:pt x="9074" y="12189"/>
                    <a:pt x="8967" y="12219"/>
                    <a:pt x="8860" y="12458"/>
                  </a:cubicBezTo>
                  <a:cubicBezTo>
                    <a:pt x="8731" y="12727"/>
                    <a:pt x="8582" y="12966"/>
                    <a:pt x="8411" y="13205"/>
                  </a:cubicBezTo>
                  <a:cubicBezTo>
                    <a:pt x="7598" y="14221"/>
                    <a:pt x="6614" y="14788"/>
                    <a:pt x="5545" y="15027"/>
                  </a:cubicBezTo>
                  <a:cubicBezTo>
                    <a:pt x="5481" y="15027"/>
                    <a:pt x="5417" y="15057"/>
                    <a:pt x="5352" y="15087"/>
                  </a:cubicBezTo>
                  <a:cubicBezTo>
                    <a:pt x="4861" y="15326"/>
                    <a:pt x="4347" y="15207"/>
                    <a:pt x="3877" y="14997"/>
                  </a:cubicBezTo>
                  <a:cubicBezTo>
                    <a:pt x="3235" y="14699"/>
                    <a:pt x="2615" y="14310"/>
                    <a:pt x="2080" y="13653"/>
                  </a:cubicBezTo>
                  <a:cubicBezTo>
                    <a:pt x="1695" y="13175"/>
                    <a:pt x="1375" y="12667"/>
                    <a:pt x="1118" y="12070"/>
                  </a:cubicBezTo>
                  <a:cubicBezTo>
                    <a:pt x="861" y="11442"/>
                    <a:pt x="605" y="10845"/>
                    <a:pt x="412" y="10188"/>
                  </a:cubicBezTo>
                  <a:cubicBezTo>
                    <a:pt x="284" y="9739"/>
                    <a:pt x="220" y="9232"/>
                    <a:pt x="134" y="8754"/>
                  </a:cubicBezTo>
                  <a:cubicBezTo>
                    <a:pt x="113" y="8574"/>
                    <a:pt x="113" y="8395"/>
                    <a:pt x="70" y="8216"/>
                  </a:cubicBezTo>
                  <a:cubicBezTo>
                    <a:pt x="-101" y="6931"/>
                    <a:pt x="49" y="5736"/>
                    <a:pt x="455" y="4571"/>
                  </a:cubicBezTo>
                  <a:cubicBezTo>
                    <a:pt x="690" y="3884"/>
                    <a:pt x="1011" y="3286"/>
                    <a:pt x="1439" y="2808"/>
                  </a:cubicBezTo>
                  <a:cubicBezTo>
                    <a:pt x="1524" y="2719"/>
                    <a:pt x="1610" y="2569"/>
                    <a:pt x="1674" y="2450"/>
                  </a:cubicBezTo>
                  <a:cubicBezTo>
                    <a:pt x="1867" y="2061"/>
                    <a:pt x="2123" y="1733"/>
                    <a:pt x="2423" y="1494"/>
                  </a:cubicBezTo>
                  <a:cubicBezTo>
                    <a:pt x="2786" y="1225"/>
                    <a:pt x="3128" y="956"/>
                    <a:pt x="3492" y="687"/>
                  </a:cubicBezTo>
                  <a:cubicBezTo>
                    <a:pt x="3920" y="388"/>
                    <a:pt x="4369" y="239"/>
                    <a:pt x="4861" y="179"/>
                  </a:cubicBezTo>
                  <a:cubicBezTo>
                    <a:pt x="5203" y="90"/>
                    <a:pt x="5502" y="30"/>
                    <a:pt x="5737" y="0"/>
                  </a:cubicBezTo>
                  <a:close/>
                  <a:moveTo>
                    <a:pt x="11576" y="13683"/>
                  </a:moveTo>
                  <a:cubicBezTo>
                    <a:pt x="11554" y="14221"/>
                    <a:pt x="11747" y="14818"/>
                    <a:pt x="12068" y="15117"/>
                  </a:cubicBezTo>
                  <a:cubicBezTo>
                    <a:pt x="12282" y="15326"/>
                    <a:pt x="12538" y="15535"/>
                    <a:pt x="12773" y="15685"/>
                  </a:cubicBezTo>
                  <a:cubicBezTo>
                    <a:pt x="13351" y="16073"/>
                    <a:pt x="13907" y="16402"/>
                    <a:pt x="14484" y="16790"/>
                  </a:cubicBezTo>
                  <a:cubicBezTo>
                    <a:pt x="14548" y="16850"/>
                    <a:pt x="14613" y="16880"/>
                    <a:pt x="14698" y="16939"/>
                  </a:cubicBezTo>
                  <a:cubicBezTo>
                    <a:pt x="15340" y="17507"/>
                    <a:pt x="15981" y="18075"/>
                    <a:pt x="16623" y="18642"/>
                  </a:cubicBezTo>
                  <a:cubicBezTo>
                    <a:pt x="16965" y="18941"/>
                    <a:pt x="17329" y="19210"/>
                    <a:pt x="17671" y="19479"/>
                  </a:cubicBezTo>
                  <a:cubicBezTo>
                    <a:pt x="17778" y="19568"/>
                    <a:pt x="17906" y="19658"/>
                    <a:pt x="18013" y="19748"/>
                  </a:cubicBezTo>
                  <a:cubicBezTo>
                    <a:pt x="18334" y="19987"/>
                    <a:pt x="18484" y="19867"/>
                    <a:pt x="18526" y="19389"/>
                  </a:cubicBezTo>
                  <a:cubicBezTo>
                    <a:pt x="18569" y="18792"/>
                    <a:pt x="18719" y="18254"/>
                    <a:pt x="18954" y="17776"/>
                  </a:cubicBezTo>
                  <a:cubicBezTo>
                    <a:pt x="19125" y="17417"/>
                    <a:pt x="19318" y="17059"/>
                    <a:pt x="19531" y="16760"/>
                  </a:cubicBezTo>
                  <a:cubicBezTo>
                    <a:pt x="19724" y="16491"/>
                    <a:pt x="19703" y="16163"/>
                    <a:pt x="19446" y="16013"/>
                  </a:cubicBezTo>
                  <a:cubicBezTo>
                    <a:pt x="18933" y="15655"/>
                    <a:pt x="18505" y="15147"/>
                    <a:pt x="18056" y="14699"/>
                  </a:cubicBezTo>
                  <a:cubicBezTo>
                    <a:pt x="17307" y="13952"/>
                    <a:pt x="16516" y="13324"/>
                    <a:pt x="15682" y="12787"/>
                  </a:cubicBezTo>
                  <a:cubicBezTo>
                    <a:pt x="15489" y="12667"/>
                    <a:pt x="15297" y="12518"/>
                    <a:pt x="15126" y="12368"/>
                  </a:cubicBezTo>
                  <a:cubicBezTo>
                    <a:pt x="14591" y="11920"/>
                    <a:pt x="14078" y="11472"/>
                    <a:pt x="13543" y="11024"/>
                  </a:cubicBezTo>
                  <a:cubicBezTo>
                    <a:pt x="13415" y="10905"/>
                    <a:pt x="13265" y="10815"/>
                    <a:pt x="13137" y="10725"/>
                  </a:cubicBezTo>
                  <a:cubicBezTo>
                    <a:pt x="12966" y="10606"/>
                    <a:pt x="12795" y="10636"/>
                    <a:pt x="12667" y="10815"/>
                  </a:cubicBezTo>
                  <a:cubicBezTo>
                    <a:pt x="12410" y="11173"/>
                    <a:pt x="12110" y="11502"/>
                    <a:pt x="11982" y="12010"/>
                  </a:cubicBezTo>
                  <a:cubicBezTo>
                    <a:pt x="11854" y="12428"/>
                    <a:pt x="11747" y="12846"/>
                    <a:pt x="11619" y="13295"/>
                  </a:cubicBezTo>
                  <a:cubicBezTo>
                    <a:pt x="11597" y="13414"/>
                    <a:pt x="11576" y="13593"/>
                    <a:pt x="11576" y="13683"/>
                  </a:cubicBezTo>
                  <a:close/>
                  <a:moveTo>
                    <a:pt x="797" y="7320"/>
                  </a:moveTo>
                  <a:cubicBezTo>
                    <a:pt x="840" y="7678"/>
                    <a:pt x="904" y="8395"/>
                    <a:pt x="990" y="9082"/>
                  </a:cubicBezTo>
                  <a:cubicBezTo>
                    <a:pt x="1032" y="9351"/>
                    <a:pt x="1097" y="9620"/>
                    <a:pt x="1182" y="9859"/>
                  </a:cubicBezTo>
                  <a:cubicBezTo>
                    <a:pt x="1503" y="10666"/>
                    <a:pt x="1781" y="11502"/>
                    <a:pt x="2187" y="12219"/>
                  </a:cubicBezTo>
                  <a:cubicBezTo>
                    <a:pt x="2337" y="12488"/>
                    <a:pt x="2487" y="12757"/>
                    <a:pt x="2658" y="12936"/>
                  </a:cubicBezTo>
                  <a:cubicBezTo>
                    <a:pt x="2957" y="13235"/>
                    <a:pt x="3257" y="13534"/>
                    <a:pt x="3577" y="13743"/>
                  </a:cubicBezTo>
                  <a:cubicBezTo>
                    <a:pt x="4048" y="14071"/>
                    <a:pt x="4561" y="14251"/>
                    <a:pt x="5096" y="14101"/>
                  </a:cubicBezTo>
                  <a:cubicBezTo>
                    <a:pt x="5331" y="14041"/>
                    <a:pt x="5566" y="13982"/>
                    <a:pt x="5780" y="13922"/>
                  </a:cubicBezTo>
                  <a:cubicBezTo>
                    <a:pt x="6914" y="13563"/>
                    <a:pt x="7855" y="12846"/>
                    <a:pt x="8411" y="11323"/>
                  </a:cubicBezTo>
                  <a:cubicBezTo>
                    <a:pt x="8710" y="10456"/>
                    <a:pt x="9031" y="9620"/>
                    <a:pt x="9138" y="8664"/>
                  </a:cubicBezTo>
                  <a:cubicBezTo>
                    <a:pt x="9138" y="8604"/>
                    <a:pt x="9159" y="8515"/>
                    <a:pt x="9181" y="8455"/>
                  </a:cubicBezTo>
                  <a:cubicBezTo>
                    <a:pt x="9352" y="7887"/>
                    <a:pt x="9416" y="7290"/>
                    <a:pt x="9480" y="6692"/>
                  </a:cubicBezTo>
                  <a:cubicBezTo>
                    <a:pt x="9566" y="5826"/>
                    <a:pt x="9416" y="5079"/>
                    <a:pt x="9074" y="4392"/>
                  </a:cubicBezTo>
                  <a:cubicBezTo>
                    <a:pt x="8689" y="3645"/>
                    <a:pt x="8240" y="2988"/>
                    <a:pt x="7833" y="2271"/>
                  </a:cubicBezTo>
                  <a:cubicBezTo>
                    <a:pt x="7812" y="2241"/>
                    <a:pt x="7790" y="2211"/>
                    <a:pt x="7769" y="2211"/>
                  </a:cubicBezTo>
                  <a:cubicBezTo>
                    <a:pt x="7512" y="1942"/>
                    <a:pt x="7277" y="1673"/>
                    <a:pt x="7021" y="1404"/>
                  </a:cubicBezTo>
                  <a:cubicBezTo>
                    <a:pt x="6807" y="1195"/>
                    <a:pt x="6593" y="1076"/>
                    <a:pt x="6336" y="986"/>
                  </a:cubicBezTo>
                  <a:cubicBezTo>
                    <a:pt x="5716" y="807"/>
                    <a:pt x="5117" y="956"/>
                    <a:pt x="4497" y="1105"/>
                  </a:cubicBezTo>
                  <a:cubicBezTo>
                    <a:pt x="4411" y="1135"/>
                    <a:pt x="4326" y="1195"/>
                    <a:pt x="4240" y="1255"/>
                  </a:cubicBezTo>
                  <a:cubicBezTo>
                    <a:pt x="3877" y="1494"/>
                    <a:pt x="3492" y="1733"/>
                    <a:pt x="3150" y="1972"/>
                  </a:cubicBezTo>
                  <a:cubicBezTo>
                    <a:pt x="2807" y="2211"/>
                    <a:pt x="2465" y="2539"/>
                    <a:pt x="2230" y="2988"/>
                  </a:cubicBezTo>
                  <a:cubicBezTo>
                    <a:pt x="2145" y="3167"/>
                    <a:pt x="2016" y="3286"/>
                    <a:pt x="1867" y="3406"/>
                  </a:cubicBezTo>
                  <a:cubicBezTo>
                    <a:pt x="1674" y="3555"/>
                    <a:pt x="1546" y="3764"/>
                    <a:pt x="1439" y="4033"/>
                  </a:cubicBezTo>
                  <a:cubicBezTo>
                    <a:pt x="1353" y="4212"/>
                    <a:pt x="1289" y="4422"/>
                    <a:pt x="1204" y="4601"/>
                  </a:cubicBezTo>
                  <a:cubicBezTo>
                    <a:pt x="926" y="5348"/>
                    <a:pt x="797" y="6154"/>
                    <a:pt x="797" y="7320"/>
                  </a:cubicBezTo>
                  <a:close/>
                  <a:moveTo>
                    <a:pt x="11255" y="11711"/>
                  </a:moveTo>
                  <a:cubicBezTo>
                    <a:pt x="11234" y="11651"/>
                    <a:pt x="11212" y="11472"/>
                    <a:pt x="11127" y="11353"/>
                  </a:cubicBezTo>
                  <a:cubicBezTo>
                    <a:pt x="11020" y="11203"/>
                    <a:pt x="10891" y="11054"/>
                    <a:pt x="10763" y="10934"/>
                  </a:cubicBezTo>
                  <a:cubicBezTo>
                    <a:pt x="10571" y="10785"/>
                    <a:pt x="10357" y="10636"/>
                    <a:pt x="10164" y="10516"/>
                  </a:cubicBezTo>
                  <a:cubicBezTo>
                    <a:pt x="9672" y="10158"/>
                    <a:pt x="9672" y="10307"/>
                    <a:pt x="9480" y="10905"/>
                  </a:cubicBezTo>
                  <a:cubicBezTo>
                    <a:pt x="9352" y="11293"/>
                    <a:pt x="9394" y="11472"/>
                    <a:pt x="9672" y="11681"/>
                  </a:cubicBezTo>
                  <a:cubicBezTo>
                    <a:pt x="10015" y="11920"/>
                    <a:pt x="10357" y="12129"/>
                    <a:pt x="10720" y="12339"/>
                  </a:cubicBezTo>
                  <a:cubicBezTo>
                    <a:pt x="11020" y="12488"/>
                    <a:pt x="11234" y="12249"/>
                    <a:pt x="11255" y="11711"/>
                  </a:cubicBezTo>
                  <a:close/>
                  <a:moveTo>
                    <a:pt x="19339" y="19389"/>
                  </a:moveTo>
                  <a:cubicBezTo>
                    <a:pt x="19360" y="19449"/>
                    <a:pt x="19360" y="19539"/>
                    <a:pt x="19403" y="19568"/>
                  </a:cubicBezTo>
                  <a:cubicBezTo>
                    <a:pt x="19446" y="19598"/>
                    <a:pt x="19489" y="19568"/>
                    <a:pt x="19531" y="19539"/>
                  </a:cubicBezTo>
                  <a:cubicBezTo>
                    <a:pt x="19574" y="19509"/>
                    <a:pt x="19596" y="19479"/>
                    <a:pt x="19617" y="19419"/>
                  </a:cubicBezTo>
                  <a:cubicBezTo>
                    <a:pt x="19874" y="18881"/>
                    <a:pt x="20152" y="18373"/>
                    <a:pt x="20387" y="17836"/>
                  </a:cubicBezTo>
                  <a:cubicBezTo>
                    <a:pt x="20515" y="17567"/>
                    <a:pt x="20515" y="17268"/>
                    <a:pt x="20408" y="17238"/>
                  </a:cubicBezTo>
                  <a:cubicBezTo>
                    <a:pt x="20237" y="17149"/>
                    <a:pt x="20109" y="17358"/>
                    <a:pt x="20023" y="17507"/>
                  </a:cubicBezTo>
                  <a:cubicBezTo>
                    <a:pt x="19895" y="17686"/>
                    <a:pt x="19809" y="17925"/>
                    <a:pt x="19703" y="18105"/>
                  </a:cubicBezTo>
                  <a:cubicBezTo>
                    <a:pt x="19467" y="18463"/>
                    <a:pt x="19425" y="18911"/>
                    <a:pt x="19339" y="19389"/>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168" name="Shape">
              <a:extLst>
                <a:ext uri="{FF2B5EF4-FFF2-40B4-BE49-F238E27FC236}">
                  <a16:creationId xmlns:a16="http://schemas.microsoft.com/office/drawing/2014/main" id="{89633662-A44B-C74A-8F44-A89F25DA740E}"/>
                </a:ext>
              </a:extLst>
            </p:cNvPr>
            <p:cNvSpPr/>
            <p:nvPr/>
          </p:nvSpPr>
          <p:spPr>
            <a:xfrm>
              <a:off x="5384800" y="1968500"/>
              <a:ext cx="410557" cy="429586"/>
            </a:xfrm>
            <a:custGeom>
              <a:avLst/>
              <a:gdLst/>
              <a:ahLst/>
              <a:cxnLst>
                <a:cxn ang="0">
                  <a:pos x="wd2" y="hd2"/>
                </a:cxn>
                <a:cxn ang="5400000">
                  <a:pos x="wd2" y="hd2"/>
                </a:cxn>
                <a:cxn ang="10800000">
                  <a:pos x="wd2" y="hd2"/>
                </a:cxn>
                <a:cxn ang="16200000">
                  <a:pos x="wd2" y="hd2"/>
                </a:cxn>
              </a:cxnLst>
              <a:rect l="0" t="0" r="r" b="b"/>
              <a:pathLst>
                <a:path w="21485" h="20639" extrusionOk="0">
                  <a:moveTo>
                    <a:pt x="133" y="10184"/>
                  </a:moveTo>
                  <a:cubicBezTo>
                    <a:pt x="133" y="9940"/>
                    <a:pt x="200" y="9635"/>
                    <a:pt x="133" y="9391"/>
                  </a:cubicBezTo>
                  <a:cubicBezTo>
                    <a:pt x="-66" y="8292"/>
                    <a:pt x="466" y="7316"/>
                    <a:pt x="1064" y="6462"/>
                  </a:cubicBezTo>
                  <a:cubicBezTo>
                    <a:pt x="1263" y="6218"/>
                    <a:pt x="1529" y="6035"/>
                    <a:pt x="1795" y="5913"/>
                  </a:cubicBezTo>
                  <a:cubicBezTo>
                    <a:pt x="2194" y="5730"/>
                    <a:pt x="2460" y="5486"/>
                    <a:pt x="2526" y="5058"/>
                  </a:cubicBezTo>
                  <a:cubicBezTo>
                    <a:pt x="2792" y="3960"/>
                    <a:pt x="3589" y="3228"/>
                    <a:pt x="4520" y="2618"/>
                  </a:cubicBezTo>
                  <a:cubicBezTo>
                    <a:pt x="5317" y="2069"/>
                    <a:pt x="6181" y="1519"/>
                    <a:pt x="7045" y="1031"/>
                  </a:cubicBezTo>
                  <a:cubicBezTo>
                    <a:pt x="7378" y="848"/>
                    <a:pt x="7776" y="726"/>
                    <a:pt x="8175" y="665"/>
                  </a:cubicBezTo>
                  <a:cubicBezTo>
                    <a:pt x="9172" y="482"/>
                    <a:pt x="10169" y="238"/>
                    <a:pt x="11166" y="116"/>
                  </a:cubicBezTo>
                  <a:cubicBezTo>
                    <a:pt x="12562" y="-67"/>
                    <a:pt x="13957" y="-67"/>
                    <a:pt x="15287" y="360"/>
                  </a:cubicBezTo>
                  <a:cubicBezTo>
                    <a:pt x="16018" y="604"/>
                    <a:pt x="16616" y="970"/>
                    <a:pt x="17148" y="1580"/>
                  </a:cubicBezTo>
                  <a:cubicBezTo>
                    <a:pt x="17480" y="1947"/>
                    <a:pt x="17879" y="2252"/>
                    <a:pt x="18277" y="2618"/>
                  </a:cubicBezTo>
                  <a:cubicBezTo>
                    <a:pt x="18610" y="2923"/>
                    <a:pt x="19008" y="3167"/>
                    <a:pt x="19274" y="3472"/>
                  </a:cubicBezTo>
                  <a:cubicBezTo>
                    <a:pt x="20205" y="4570"/>
                    <a:pt x="21002" y="5730"/>
                    <a:pt x="21335" y="7133"/>
                  </a:cubicBezTo>
                  <a:cubicBezTo>
                    <a:pt x="21401" y="7560"/>
                    <a:pt x="21534" y="8048"/>
                    <a:pt x="21468" y="8475"/>
                  </a:cubicBezTo>
                  <a:cubicBezTo>
                    <a:pt x="21335" y="9940"/>
                    <a:pt x="21202" y="11404"/>
                    <a:pt x="20471" y="12747"/>
                  </a:cubicBezTo>
                  <a:cubicBezTo>
                    <a:pt x="20205" y="13296"/>
                    <a:pt x="20072" y="13967"/>
                    <a:pt x="19872" y="14577"/>
                  </a:cubicBezTo>
                  <a:cubicBezTo>
                    <a:pt x="19673" y="15248"/>
                    <a:pt x="19407" y="15858"/>
                    <a:pt x="18809" y="16347"/>
                  </a:cubicBezTo>
                  <a:cubicBezTo>
                    <a:pt x="18477" y="16652"/>
                    <a:pt x="18144" y="16957"/>
                    <a:pt x="17812" y="17323"/>
                  </a:cubicBezTo>
                  <a:cubicBezTo>
                    <a:pt x="16616" y="18726"/>
                    <a:pt x="15021" y="19580"/>
                    <a:pt x="13160" y="20069"/>
                  </a:cubicBezTo>
                  <a:cubicBezTo>
                    <a:pt x="10435" y="21533"/>
                    <a:pt x="5650" y="19947"/>
                    <a:pt x="3656" y="17933"/>
                  </a:cubicBezTo>
                  <a:cubicBezTo>
                    <a:pt x="2127" y="16469"/>
                    <a:pt x="997" y="14760"/>
                    <a:pt x="399" y="12869"/>
                  </a:cubicBezTo>
                  <a:cubicBezTo>
                    <a:pt x="133" y="12014"/>
                    <a:pt x="133" y="11099"/>
                    <a:pt x="0" y="10245"/>
                  </a:cubicBezTo>
                  <a:cubicBezTo>
                    <a:pt x="67" y="10184"/>
                    <a:pt x="67" y="10184"/>
                    <a:pt x="133" y="10184"/>
                  </a:cubicBezTo>
                  <a:close/>
                  <a:moveTo>
                    <a:pt x="9571" y="18116"/>
                  </a:moveTo>
                  <a:cubicBezTo>
                    <a:pt x="11299" y="18177"/>
                    <a:pt x="12695" y="17750"/>
                    <a:pt x="14090" y="17140"/>
                  </a:cubicBezTo>
                  <a:cubicBezTo>
                    <a:pt x="15154" y="16652"/>
                    <a:pt x="15818" y="15919"/>
                    <a:pt x="16284" y="14943"/>
                  </a:cubicBezTo>
                  <a:cubicBezTo>
                    <a:pt x="16416" y="14638"/>
                    <a:pt x="16616" y="14394"/>
                    <a:pt x="16749" y="14150"/>
                  </a:cubicBezTo>
                  <a:cubicBezTo>
                    <a:pt x="17879" y="12319"/>
                    <a:pt x="18743" y="10428"/>
                    <a:pt x="18743" y="8231"/>
                  </a:cubicBezTo>
                  <a:cubicBezTo>
                    <a:pt x="18743" y="7316"/>
                    <a:pt x="18543" y="6523"/>
                    <a:pt x="18078" y="5791"/>
                  </a:cubicBezTo>
                  <a:cubicBezTo>
                    <a:pt x="17214" y="4509"/>
                    <a:pt x="16018" y="3472"/>
                    <a:pt x="14489" y="2801"/>
                  </a:cubicBezTo>
                  <a:cubicBezTo>
                    <a:pt x="13093" y="2252"/>
                    <a:pt x="11631" y="2069"/>
                    <a:pt x="10103" y="2435"/>
                  </a:cubicBezTo>
                  <a:cubicBezTo>
                    <a:pt x="8508" y="2862"/>
                    <a:pt x="7045" y="3350"/>
                    <a:pt x="5716" y="4326"/>
                  </a:cubicBezTo>
                  <a:cubicBezTo>
                    <a:pt x="3988" y="5547"/>
                    <a:pt x="3456" y="7316"/>
                    <a:pt x="2659" y="9025"/>
                  </a:cubicBezTo>
                  <a:cubicBezTo>
                    <a:pt x="2592" y="9147"/>
                    <a:pt x="2592" y="9269"/>
                    <a:pt x="2592" y="9330"/>
                  </a:cubicBezTo>
                  <a:cubicBezTo>
                    <a:pt x="2592" y="9879"/>
                    <a:pt x="2526" y="10428"/>
                    <a:pt x="2592" y="11038"/>
                  </a:cubicBezTo>
                  <a:cubicBezTo>
                    <a:pt x="2858" y="13052"/>
                    <a:pt x="3589" y="14882"/>
                    <a:pt x="5384" y="16225"/>
                  </a:cubicBezTo>
                  <a:cubicBezTo>
                    <a:pt x="5583" y="16408"/>
                    <a:pt x="5849" y="16530"/>
                    <a:pt x="6048" y="16774"/>
                  </a:cubicBezTo>
                  <a:cubicBezTo>
                    <a:pt x="7045" y="17750"/>
                    <a:pt x="8242" y="18299"/>
                    <a:pt x="9571" y="18116"/>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grpSp>
      <p:grpSp>
        <p:nvGrpSpPr>
          <p:cNvPr id="169" name="Group 168">
            <a:extLst>
              <a:ext uri="{FF2B5EF4-FFF2-40B4-BE49-F238E27FC236}">
                <a16:creationId xmlns:a16="http://schemas.microsoft.com/office/drawing/2014/main" id="{C6C1CA12-432C-9743-85B2-4C501A0EB79E}"/>
              </a:ext>
            </a:extLst>
          </p:cNvPr>
          <p:cNvGrpSpPr/>
          <p:nvPr userDrawn="1"/>
        </p:nvGrpSpPr>
        <p:grpSpPr>
          <a:xfrm>
            <a:off x="10628057" y="1876625"/>
            <a:ext cx="884409" cy="1074768"/>
            <a:chOff x="647699" y="2603499"/>
            <a:chExt cx="926642" cy="1126091"/>
          </a:xfrm>
          <a:solidFill>
            <a:schemeClr val="accent4"/>
          </a:solidFill>
        </p:grpSpPr>
        <p:sp>
          <p:nvSpPr>
            <p:cNvPr id="170" name="Shape">
              <a:extLst>
                <a:ext uri="{FF2B5EF4-FFF2-40B4-BE49-F238E27FC236}">
                  <a16:creationId xmlns:a16="http://schemas.microsoft.com/office/drawing/2014/main" id="{47E053E7-C92F-A044-B92D-D84F7C0EAF89}"/>
                </a:ext>
              </a:extLst>
            </p:cNvPr>
            <p:cNvSpPr/>
            <p:nvPr/>
          </p:nvSpPr>
          <p:spPr>
            <a:xfrm>
              <a:off x="647699" y="2603499"/>
              <a:ext cx="926642" cy="1126091"/>
            </a:xfrm>
            <a:custGeom>
              <a:avLst/>
              <a:gdLst/>
              <a:ahLst/>
              <a:cxnLst>
                <a:cxn ang="0">
                  <a:pos x="wd2" y="hd2"/>
                </a:cxn>
                <a:cxn ang="5400000">
                  <a:pos x="wd2" y="hd2"/>
                </a:cxn>
                <a:cxn ang="10800000">
                  <a:pos x="wd2" y="hd2"/>
                </a:cxn>
                <a:cxn ang="16200000">
                  <a:pos x="wd2" y="hd2"/>
                </a:cxn>
              </a:cxnLst>
              <a:rect l="0" t="0" r="r" b="b"/>
              <a:pathLst>
                <a:path w="21560" h="21471" extrusionOk="0">
                  <a:moveTo>
                    <a:pt x="20230" y="1826"/>
                  </a:moveTo>
                  <a:cubicBezTo>
                    <a:pt x="20260" y="1972"/>
                    <a:pt x="20260" y="2117"/>
                    <a:pt x="20289" y="2262"/>
                  </a:cubicBezTo>
                  <a:cubicBezTo>
                    <a:pt x="20349" y="2698"/>
                    <a:pt x="20467" y="3134"/>
                    <a:pt x="20496" y="3594"/>
                  </a:cubicBezTo>
                  <a:cubicBezTo>
                    <a:pt x="20526" y="3933"/>
                    <a:pt x="20467" y="4272"/>
                    <a:pt x="20467" y="4611"/>
                  </a:cubicBezTo>
                  <a:cubicBezTo>
                    <a:pt x="20467" y="4708"/>
                    <a:pt x="20467" y="4829"/>
                    <a:pt x="20467" y="4926"/>
                  </a:cubicBezTo>
                  <a:cubicBezTo>
                    <a:pt x="20585" y="5822"/>
                    <a:pt x="20703" y="6718"/>
                    <a:pt x="20792" y="7638"/>
                  </a:cubicBezTo>
                  <a:cubicBezTo>
                    <a:pt x="20792" y="7662"/>
                    <a:pt x="20792" y="7662"/>
                    <a:pt x="20792" y="7686"/>
                  </a:cubicBezTo>
                  <a:cubicBezTo>
                    <a:pt x="20674" y="8316"/>
                    <a:pt x="20880" y="8970"/>
                    <a:pt x="20762" y="9599"/>
                  </a:cubicBezTo>
                  <a:cubicBezTo>
                    <a:pt x="20733" y="9769"/>
                    <a:pt x="20792" y="9963"/>
                    <a:pt x="20792" y="10132"/>
                  </a:cubicBezTo>
                  <a:cubicBezTo>
                    <a:pt x="20821" y="10519"/>
                    <a:pt x="20880" y="10931"/>
                    <a:pt x="20910" y="11319"/>
                  </a:cubicBezTo>
                  <a:cubicBezTo>
                    <a:pt x="20939" y="11900"/>
                    <a:pt x="20910" y="12481"/>
                    <a:pt x="20910" y="13062"/>
                  </a:cubicBezTo>
                  <a:cubicBezTo>
                    <a:pt x="20910" y="13377"/>
                    <a:pt x="20969" y="13692"/>
                    <a:pt x="20999" y="13982"/>
                  </a:cubicBezTo>
                  <a:cubicBezTo>
                    <a:pt x="21028" y="14297"/>
                    <a:pt x="21087" y="14612"/>
                    <a:pt x="21117" y="14902"/>
                  </a:cubicBezTo>
                  <a:cubicBezTo>
                    <a:pt x="21117" y="15774"/>
                    <a:pt x="21176" y="16622"/>
                    <a:pt x="21294" y="17469"/>
                  </a:cubicBezTo>
                  <a:cubicBezTo>
                    <a:pt x="21383" y="18050"/>
                    <a:pt x="21471" y="18656"/>
                    <a:pt x="21501" y="19237"/>
                  </a:cubicBezTo>
                  <a:cubicBezTo>
                    <a:pt x="21560" y="19770"/>
                    <a:pt x="21560" y="20302"/>
                    <a:pt x="21560" y="20835"/>
                  </a:cubicBezTo>
                  <a:cubicBezTo>
                    <a:pt x="21560" y="21029"/>
                    <a:pt x="21501" y="21223"/>
                    <a:pt x="21265" y="21319"/>
                  </a:cubicBezTo>
                  <a:cubicBezTo>
                    <a:pt x="21058" y="21416"/>
                    <a:pt x="20880" y="21392"/>
                    <a:pt x="20703" y="21295"/>
                  </a:cubicBezTo>
                  <a:cubicBezTo>
                    <a:pt x="20408" y="21102"/>
                    <a:pt x="20083" y="21077"/>
                    <a:pt x="19728" y="21077"/>
                  </a:cubicBezTo>
                  <a:cubicBezTo>
                    <a:pt x="17955" y="21077"/>
                    <a:pt x="16212" y="21077"/>
                    <a:pt x="14439" y="21077"/>
                  </a:cubicBezTo>
                  <a:cubicBezTo>
                    <a:pt x="13848" y="21077"/>
                    <a:pt x="13257" y="21150"/>
                    <a:pt x="12666" y="21198"/>
                  </a:cubicBezTo>
                  <a:cubicBezTo>
                    <a:pt x="12489" y="21223"/>
                    <a:pt x="12311" y="21247"/>
                    <a:pt x="12134" y="21247"/>
                  </a:cubicBezTo>
                  <a:cubicBezTo>
                    <a:pt x="11159" y="21295"/>
                    <a:pt x="10184" y="21319"/>
                    <a:pt x="9209" y="21368"/>
                  </a:cubicBezTo>
                  <a:cubicBezTo>
                    <a:pt x="8293" y="21392"/>
                    <a:pt x="7406" y="21465"/>
                    <a:pt x="6490" y="21465"/>
                  </a:cubicBezTo>
                  <a:cubicBezTo>
                    <a:pt x="5870" y="21489"/>
                    <a:pt x="5249" y="21441"/>
                    <a:pt x="4658" y="21441"/>
                  </a:cubicBezTo>
                  <a:cubicBezTo>
                    <a:pt x="4215" y="21441"/>
                    <a:pt x="3742" y="21441"/>
                    <a:pt x="3299" y="21416"/>
                  </a:cubicBezTo>
                  <a:cubicBezTo>
                    <a:pt x="2915" y="21392"/>
                    <a:pt x="2531" y="21368"/>
                    <a:pt x="2176" y="21344"/>
                  </a:cubicBezTo>
                  <a:cubicBezTo>
                    <a:pt x="1851" y="21319"/>
                    <a:pt x="1526" y="21271"/>
                    <a:pt x="1201" y="21247"/>
                  </a:cubicBezTo>
                  <a:cubicBezTo>
                    <a:pt x="728" y="21198"/>
                    <a:pt x="344" y="21029"/>
                    <a:pt x="78" y="20690"/>
                  </a:cubicBezTo>
                  <a:cubicBezTo>
                    <a:pt x="-10" y="20569"/>
                    <a:pt x="-40" y="20448"/>
                    <a:pt x="78" y="20327"/>
                  </a:cubicBezTo>
                  <a:cubicBezTo>
                    <a:pt x="640" y="19673"/>
                    <a:pt x="1171" y="18995"/>
                    <a:pt x="1733" y="18341"/>
                  </a:cubicBezTo>
                  <a:cubicBezTo>
                    <a:pt x="1792" y="18268"/>
                    <a:pt x="1881" y="18196"/>
                    <a:pt x="1940" y="18123"/>
                  </a:cubicBezTo>
                  <a:cubicBezTo>
                    <a:pt x="2501" y="17397"/>
                    <a:pt x="3181" y="16767"/>
                    <a:pt x="3801" y="16089"/>
                  </a:cubicBezTo>
                  <a:cubicBezTo>
                    <a:pt x="4865" y="14927"/>
                    <a:pt x="6017" y="13861"/>
                    <a:pt x="7052" y="12699"/>
                  </a:cubicBezTo>
                  <a:cubicBezTo>
                    <a:pt x="7643" y="12021"/>
                    <a:pt x="8204" y="11343"/>
                    <a:pt x="8795" y="10665"/>
                  </a:cubicBezTo>
                  <a:cubicBezTo>
                    <a:pt x="8884" y="10568"/>
                    <a:pt x="8972" y="10471"/>
                    <a:pt x="9061" y="10374"/>
                  </a:cubicBezTo>
                  <a:cubicBezTo>
                    <a:pt x="9947" y="9478"/>
                    <a:pt x="10834" y="8606"/>
                    <a:pt x="11691" y="7711"/>
                  </a:cubicBezTo>
                  <a:cubicBezTo>
                    <a:pt x="12193" y="7202"/>
                    <a:pt x="12636" y="6669"/>
                    <a:pt x="13139" y="6161"/>
                  </a:cubicBezTo>
                  <a:cubicBezTo>
                    <a:pt x="14084" y="5168"/>
                    <a:pt x="15089" y="4199"/>
                    <a:pt x="16034" y="3206"/>
                  </a:cubicBezTo>
                  <a:cubicBezTo>
                    <a:pt x="16507" y="2722"/>
                    <a:pt x="16980" y="2214"/>
                    <a:pt x="17423" y="1729"/>
                  </a:cubicBezTo>
                  <a:cubicBezTo>
                    <a:pt x="17512" y="1632"/>
                    <a:pt x="17571" y="1487"/>
                    <a:pt x="17660" y="1390"/>
                  </a:cubicBezTo>
                  <a:cubicBezTo>
                    <a:pt x="17748" y="1293"/>
                    <a:pt x="17837" y="1148"/>
                    <a:pt x="17955" y="1100"/>
                  </a:cubicBezTo>
                  <a:cubicBezTo>
                    <a:pt x="18251" y="979"/>
                    <a:pt x="18428" y="761"/>
                    <a:pt x="18576" y="567"/>
                  </a:cubicBezTo>
                  <a:cubicBezTo>
                    <a:pt x="18694" y="422"/>
                    <a:pt x="18782" y="276"/>
                    <a:pt x="18930" y="180"/>
                  </a:cubicBezTo>
                  <a:cubicBezTo>
                    <a:pt x="19285" y="-111"/>
                    <a:pt x="19787" y="-38"/>
                    <a:pt x="19994" y="325"/>
                  </a:cubicBezTo>
                  <a:cubicBezTo>
                    <a:pt x="20053" y="446"/>
                    <a:pt x="20112" y="615"/>
                    <a:pt x="20142" y="761"/>
                  </a:cubicBezTo>
                  <a:cubicBezTo>
                    <a:pt x="20171" y="1124"/>
                    <a:pt x="20201" y="1511"/>
                    <a:pt x="20230" y="1875"/>
                  </a:cubicBezTo>
                  <a:cubicBezTo>
                    <a:pt x="20260" y="1826"/>
                    <a:pt x="20260" y="1826"/>
                    <a:pt x="20230" y="1826"/>
                  </a:cubicBezTo>
                  <a:close/>
                  <a:moveTo>
                    <a:pt x="19551" y="20302"/>
                  </a:moveTo>
                  <a:cubicBezTo>
                    <a:pt x="19551" y="20302"/>
                    <a:pt x="19551" y="20302"/>
                    <a:pt x="19551" y="20302"/>
                  </a:cubicBezTo>
                  <a:cubicBezTo>
                    <a:pt x="19728" y="20302"/>
                    <a:pt x="19876" y="20327"/>
                    <a:pt x="20053" y="20302"/>
                  </a:cubicBezTo>
                  <a:cubicBezTo>
                    <a:pt x="20378" y="20278"/>
                    <a:pt x="20526" y="20181"/>
                    <a:pt x="20496" y="19891"/>
                  </a:cubicBezTo>
                  <a:cubicBezTo>
                    <a:pt x="20467" y="19479"/>
                    <a:pt x="20467" y="19067"/>
                    <a:pt x="20349" y="18656"/>
                  </a:cubicBezTo>
                  <a:cubicBezTo>
                    <a:pt x="20260" y="18389"/>
                    <a:pt x="20142" y="18196"/>
                    <a:pt x="19787" y="18147"/>
                  </a:cubicBezTo>
                  <a:cubicBezTo>
                    <a:pt x="19669" y="18123"/>
                    <a:pt x="19551" y="18099"/>
                    <a:pt x="19433" y="18050"/>
                  </a:cubicBezTo>
                  <a:cubicBezTo>
                    <a:pt x="19314" y="18002"/>
                    <a:pt x="19314" y="17857"/>
                    <a:pt x="19433" y="17808"/>
                  </a:cubicBezTo>
                  <a:cubicBezTo>
                    <a:pt x="19580" y="17760"/>
                    <a:pt x="19728" y="17711"/>
                    <a:pt x="19905" y="17687"/>
                  </a:cubicBezTo>
                  <a:cubicBezTo>
                    <a:pt x="20142" y="17639"/>
                    <a:pt x="20260" y="17518"/>
                    <a:pt x="20289" y="17300"/>
                  </a:cubicBezTo>
                  <a:cubicBezTo>
                    <a:pt x="20349" y="16888"/>
                    <a:pt x="20230" y="16501"/>
                    <a:pt x="20142" y="16113"/>
                  </a:cubicBezTo>
                  <a:cubicBezTo>
                    <a:pt x="20083" y="15871"/>
                    <a:pt x="20023" y="15847"/>
                    <a:pt x="19728" y="15895"/>
                  </a:cubicBezTo>
                  <a:cubicBezTo>
                    <a:pt x="19521" y="15919"/>
                    <a:pt x="19344" y="15944"/>
                    <a:pt x="19167" y="15823"/>
                  </a:cubicBezTo>
                  <a:cubicBezTo>
                    <a:pt x="18989" y="15726"/>
                    <a:pt x="19019" y="15580"/>
                    <a:pt x="19196" y="15508"/>
                  </a:cubicBezTo>
                  <a:cubicBezTo>
                    <a:pt x="19373" y="15435"/>
                    <a:pt x="19551" y="15387"/>
                    <a:pt x="19758" y="15314"/>
                  </a:cubicBezTo>
                  <a:cubicBezTo>
                    <a:pt x="20053" y="15217"/>
                    <a:pt x="20171" y="15048"/>
                    <a:pt x="20142" y="14781"/>
                  </a:cubicBezTo>
                  <a:cubicBezTo>
                    <a:pt x="20112" y="14418"/>
                    <a:pt x="20053" y="14031"/>
                    <a:pt x="20023" y="13667"/>
                  </a:cubicBezTo>
                  <a:cubicBezTo>
                    <a:pt x="19994" y="13522"/>
                    <a:pt x="19905" y="13425"/>
                    <a:pt x="19758" y="13353"/>
                  </a:cubicBezTo>
                  <a:cubicBezTo>
                    <a:pt x="19669" y="13328"/>
                    <a:pt x="19551" y="13304"/>
                    <a:pt x="19462" y="13256"/>
                  </a:cubicBezTo>
                  <a:cubicBezTo>
                    <a:pt x="19314" y="13207"/>
                    <a:pt x="19107" y="13159"/>
                    <a:pt x="19107" y="13014"/>
                  </a:cubicBezTo>
                  <a:cubicBezTo>
                    <a:pt x="19137" y="12820"/>
                    <a:pt x="19373" y="12868"/>
                    <a:pt x="19551" y="12844"/>
                  </a:cubicBezTo>
                  <a:cubicBezTo>
                    <a:pt x="19876" y="12820"/>
                    <a:pt x="19935" y="12796"/>
                    <a:pt x="19935" y="12505"/>
                  </a:cubicBezTo>
                  <a:cubicBezTo>
                    <a:pt x="19935" y="12190"/>
                    <a:pt x="19935" y="11851"/>
                    <a:pt x="19935" y="11512"/>
                  </a:cubicBezTo>
                  <a:cubicBezTo>
                    <a:pt x="19935" y="11294"/>
                    <a:pt x="19817" y="11149"/>
                    <a:pt x="19551" y="11101"/>
                  </a:cubicBezTo>
                  <a:cubicBezTo>
                    <a:pt x="19403" y="11076"/>
                    <a:pt x="19255" y="11004"/>
                    <a:pt x="19107" y="10931"/>
                  </a:cubicBezTo>
                  <a:cubicBezTo>
                    <a:pt x="18930" y="10834"/>
                    <a:pt x="18960" y="10689"/>
                    <a:pt x="19167" y="10616"/>
                  </a:cubicBezTo>
                  <a:cubicBezTo>
                    <a:pt x="19285" y="10592"/>
                    <a:pt x="19403" y="10568"/>
                    <a:pt x="19521" y="10544"/>
                  </a:cubicBezTo>
                  <a:cubicBezTo>
                    <a:pt x="19787" y="10471"/>
                    <a:pt x="19846" y="10423"/>
                    <a:pt x="19846" y="10180"/>
                  </a:cubicBezTo>
                  <a:cubicBezTo>
                    <a:pt x="19846" y="9963"/>
                    <a:pt x="19846" y="9745"/>
                    <a:pt x="19817" y="9502"/>
                  </a:cubicBezTo>
                  <a:cubicBezTo>
                    <a:pt x="19787" y="9042"/>
                    <a:pt x="19698" y="8946"/>
                    <a:pt x="19137" y="8946"/>
                  </a:cubicBezTo>
                  <a:cubicBezTo>
                    <a:pt x="18960" y="8946"/>
                    <a:pt x="18782" y="8921"/>
                    <a:pt x="18605" y="8873"/>
                  </a:cubicBezTo>
                  <a:cubicBezTo>
                    <a:pt x="18546" y="8849"/>
                    <a:pt x="18457" y="8776"/>
                    <a:pt x="18428" y="8728"/>
                  </a:cubicBezTo>
                  <a:cubicBezTo>
                    <a:pt x="18428" y="8679"/>
                    <a:pt x="18487" y="8582"/>
                    <a:pt x="18576" y="8558"/>
                  </a:cubicBezTo>
                  <a:cubicBezTo>
                    <a:pt x="18812" y="8461"/>
                    <a:pt x="19078" y="8389"/>
                    <a:pt x="19344" y="8340"/>
                  </a:cubicBezTo>
                  <a:cubicBezTo>
                    <a:pt x="19580" y="8292"/>
                    <a:pt x="19698" y="8195"/>
                    <a:pt x="19698" y="8001"/>
                  </a:cubicBezTo>
                  <a:cubicBezTo>
                    <a:pt x="19698" y="7711"/>
                    <a:pt x="19669" y="7396"/>
                    <a:pt x="19639" y="7105"/>
                  </a:cubicBezTo>
                  <a:cubicBezTo>
                    <a:pt x="19639" y="7033"/>
                    <a:pt x="19521" y="6960"/>
                    <a:pt x="19433" y="6936"/>
                  </a:cubicBezTo>
                  <a:cubicBezTo>
                    <a:pt x="19314" y="6911"/>
                    <a:pt x="19196" y="6936"/>
                    <a:pt x="19048" y="6936"/>
                  </a:cubicBezTo>
                  <a:cubicBezTo>
                    <a:pt x="18930" y="6936"/>
                    <a:pt x="18782" y="6984"/>
                    <a:pt x="18664" y="6960"/>
                  </a:cubicBezTo>
                  <a:cubicBezTo>
                    <a:pt x="18576" y="6936"/>
                    <a:pt x="18428" y="6887"/>
                    <a:pt x="18428" y="6815"/>
                  </a:cubicBezTo>
                  <a:cubicBezTo>
                    <a:pt x="18398" y="6766"/>
                    <a:pt x="18487" y="6645"/>
                    <a:pt x="18546" y="6597"/>
                  </a:cubicBezTo>
                  <a:cubicBezTo>
                    <a:pt x="18723" y="6500"/>
                    <a:pt x="18901" y="6427"/>
                    <a:pt x="19078" y="6379"/>
                  </a:cubicBezTo>
                  <a:cubicBezTo>
                    <a:pt x="19373" y="6306"/>
                    <a:pt x="19492" y="6161"/>
                    <a:pt x="19492" y="5919"/>
                  </a:cubicBezTo>
                  <a:cubicBezTo>
                    <a:pt x="19492" y="5604"/>
                    <a:pt x="19462" y="5289"/>
                    <a:pt x="19462" y="4974"/>
                  </a:cubicBezTo>
                  <a:cubicBezTo>
                    <a:pt x="19433" y="4635"/>
                    <a:pt x="19433" y="4635"/>
                    <a:pt x="19048" y="4538"/>
                  </a:cubicBezTo>
                  <a:cubicBezTo>
                    <a:pt x="18989" y="4514"/>
                    <a:pt x="18901" y="4514"/>
                    <a:pt x="18842" y="4490"/>
                  </a:cubicBezTo>
                  <a:cubicBezTo>
                    <a:pt x="18753" y="4441"/>
                    <a:pt x="18635" y="4369"/>
                    <a:pt x="18635" y="4296"/>
                  </a:cubicBezTo>
                  <a:cubicBezTo>
                    <a:pt x="18635" y="4224"/>
                    <a:pt x="18723" y="4151"/>
                    <a:pt x="18782" y="4102"/>
                  </a:cubicBezTo>
                  <a:cubicBezTo>
                    <a:pt x="18871" y="4054"/>
                    <a:pt x="18989" y="4030"/>
                    <a:pt x="19078" y="3981"/>
                  </a:cubicBezTo>
                  <a:cubicBezTo>
                    <a:pt x="19255" y="3909"/>
                    <a:pt x="19344" y="3788"/>
                    <a:pt x="19344" y="3618"/>
                  </a:cubicBezTo>
                  <a:cubicBezTo>
                    <a:pt x="19344" y="3521"/>
                    <a:pt x="19314" y="3449"/>
                    <a:pt x="19314" y="3352"/>
                  </a:cubicBezTo>
                  <a:cubicBezTo>
                    <a:pt x="19255" y="2964"/>
                    <a:pt x="19226" y="2553"/>
                    <a:pt x="19167" y="2165"/>
                  </a:cubicBezTo>
                  <a:cubicBezTo>
                    <a:pt x="19167" y="2068"/>
                    <a:pt x="19167" y="1996"/>
                    <a:pt x="19137" y="1899"/>
                  </a:cubicBezTo>
                  <a:cubicBezTo>
                    <a:pt x="19107" y="1754"/>
                    <a:pt x="18930" y="1705"/>
                    <a:pt x="18812" y="1778"/>
                  </a:cubicBezTo>
                  <a:cubicBezTo>
                    <a:pt x="18664" y="1875"/>
                    <a:pt x="18546" y="1972"/>
                    <a:pt x="18428" y="2093"/>
                  </a:cubicBezTo>
                  <a:cubicBezTo>
                    <a:pt x="17896" y="2625"/>
                    <a:pt x="17394" y="3158"/>
                    <a:pt x="16862" y="3691"/>
                  </a:cubicBezTo>
                  <a:cubicBezTo>
                    <a:pt x="16330" y="4224"/>
                    <a:pt x="15739" y="4756"/>
                    <a:pt x="15207" y="5289"/>
                  </a:cubicBezTo>
                  <a:cubicBezTo>
                    <a:pt x="14232" y="6282"/>
                    <a:pt x="13316" y="7275"/>
                    <a:pt x="12341" y="8267"/>
                  </a:cubicBezTo>
                  <a:cubicBezTo>
                    <a:pt x="11957" y="8655"/>
                    <a:pt x="11513" y="9018"/>
                    <a:pt x="11159" y="9430"/>
                  </a:cubicBezTo>
                  <a:cubicBezTo>
                    <a:pt x="10332" y="10326"/>
                    <a:pt x="9563" y="11222"/>
                    <a:pt x="8765" y="12142"/>
                  </a:cubicBezTo>
                  <a:cubicBezTo>
                    <a:pt x="7879" y="13159"/>
                    <a:pt x="6933" y="14152"/>
                    <a:pt x="5958" y="15096"/>
                  </a:cubicBezTo>
                  <a:cubicBezTo>
                    <a:pt x="5486" y="15532"/>
                    <a:pt x="5042" y="15992"/>
                    <a:pt x="4629" y="16452"/>
                  </a:cubicBezTo>
                  <a:cubicBezTo>
                    <a:pt x="3801" y="17348"/>
                    <a:pt x="3004" y="18268"/>
                    <a:pt x="2176" y="19189"/>
                  </a:cubicBezTo>
                  <a:cubicBezTo>
                    <a:pt x="1881" y="19528"/>
                    <a:pt x="1585" y="19867"/>
                    <a:pt x="1319" y="20206"/>
                  </a:cubicBezTo>
                  <a:cubicBezTo>
                    <a:pt x="1171" y="20375"/>
                    <a:pt x="1231" y="20472"/>
                    <a:pt x="1497" y="20520"/>
                  </a:cubicBezTo>
                  <a:cubicBezTo>
                    <a:pt x="1792" y="20569"/>
                    <a:pt x="2058" y="20593"/>
                    <a:pt x="2353" y="20617"/>
                  </a:cubicBezTo>
                  <a:cubicBezTo>
                    <a:pt x="2885" y="20641"/>
                    <a:pt x="2944" y="20617"/>
                    <a:pt x="3063" y="20157"/>
                  </a:cubicBezTo>
                  <a:cubicBezTo>
                    <a:pt x="3092" y="20036"/>
                    <a:pt x="3151" y="19963"/>
                    <a:pt x="3299" y="19939"/>
                  </a:cubicBezTo>
                  <a:cubicBezTo>
                    <a:pt x="3535" y="19915"/>
                    <a:pt x="3772" y="19963"/>
                    <a:pt x="3979" y="20060"/>
                  </a:cubicBezTo>
                  <a:cubicBezTo>
                    <a:pt x="4156" y="20157"/>
                    <a:pt x="4126" y="20302"/>
                    <a:pt x="4097" y="20424"/>
                  </a:cubicBezTo>
                  <a:cubicBezTo>
                    <a:pt x="4097" y="20569"/>
                    <a:pt x="4185" y="20641"/>
                    <a:pt x="4363" y="20666"/>
                  </a:cubicBezTo>
                  <a:cubicBezTo>
                    <a:pt x="4658" y="20690"/>
                    <a:pt x="4983" y="20714"/>
                    <a:pt x="5279" y="20738"/>
                  </a:cubicBezTo>
                  <a:cubicBezTo>
                    <a:pt x="5397" y="20738"/>
                    <a:pt x="5486" y="20690"/>
                    <a:pt x="5486" y="20593"/>
                  </a:cubicBezTo>
                  <a:cubicBezTo>
                    <a:pt x="5515" y="20424"/>
                    <a:pt x="5545" y="20278"/>
                    <a:pt x="5604" y="20109"/>
                  </a:cubicBezTo>
                  <a:cubicBezTo>
                    <a:pt x="5663" y="19915"/>
                    <a:pt x="5781" y="19842"/>
                    <a:pt x="5988" y="19842"/>
                  </a:cubicBezTo>
                  <a:cubicBezTo>
                    <a:pt x="6195" y="19842"/>
                    <a:pt x="6342" y="19939"/>
                    <a:pt x="6402" y="20085"/>
                  </a:cubicBezTo>
                  <a:cubicBezTo>
                    <a:pt x="6461" y="20206"/>
                    <a:pt x="6461" y="20327"/>
                    <a:pt x="6520" y="20424"/>
                  </a:cubicBezTo>
                  <a:cubicBezTo>
                    <a:pt x="6579" y="20617"/>
                    <a:pt x="6668" y="20666"/>
                    <a:pt x="6904" y="20690"/>
                  </a:cubicBezTo>
                  <a:cubicBezTo>
                    <a:pt x="7022" y="20690"/>
                    <a:pt x="7111" y="20690"/>
                    <a:pt x="7229" y="20690"/>
                  </a:cubicBezTo>
                  <a:cubicBezTo>
                    <a:pt x="7968" y="20666"/>
                    <a:pt x="7968" y="20666"/>
                    <a:pt x="8204" y="20085"/>
                  </a:cubicBezTo>
                  <a:cubicBezTo>
                    <a:pt x="8263" y="19939"/>
                    <a:pt x="8322" y="19794"/>
                    <a:pt x="8559" y="19794"/>
                  </a:cubicBezTo>
                  <a:cubicBezTo>
                    <a:pt x="8736" y="19770"/>
                    <a:pt x="8913" y="19891"/>
                    <a:pt x="9002" y="20060"/>
                  </a:cubicBezTo>
                  <a:cubicBezTo>
                    <a:pt x="9031" y="20109"/>
                    <a:pt x="9031" y="20133"/>
                    <a:pt x="9061" y="20181"/>
                  </a:cubicBezTo>
                  <a:cubicBezTo>
                    <a:pt x="9209" y="20593"/>
                    <a:pt x="9238" y="20593"/>
                    <a:pt x="9741" y="20617"/>
                  </a:cubicBezTo>
                  <a:cubicBezTo>
                    <a:pt x="9918" y="20617"/>
                    <a:pt x="10066" y="20617"/>
                    <a:pt x="10243" y="20593"/>
                  </a:cubicBezTo>
                  <a:cubicBezTo>
                    <a:pt x="10450" y="20569"/>
                    <a:pt x="10568" y="20496"/>
                    <a:pt x="10627" y="20327"/>
                  </a:cubicBezTo>
                  <a:cubicBezTo>
                    <a:pt x="10657" y="20206"/>
                    <a:pt x="10716" y="20060"/>
                    <a:pt x="10804" y="19963"/>
                  </a:cubicBezTo>
                  <a:cubicBezTo>
                    <a:pt x="11011" y="19721"/>
                    <a:pt x="11336" y="19746"/>
                    <a:pt x="11513" y="19988"/>
                  </a:cubicBezTo>
                  <a:cubicBezTo>
                    <a:pt x="11573" y="20085"/>
                    <a:pt x="11602" y="20230"/>
                    <a:pt x="11661" y="20327"/>
                  </a:cubicBezTo>
                  <a:cubicBezTo>
                    <a:pt x="11720" y="20399"/>
                    <a:pt x="11809" y="20472"/>
                    <a:pt x="11898" y="20472"/>
                  </a:cubicBezTo>
                  <a:cubicBezTo>
                    <a:pt x="12282" y="20472"/>
                    <a:pt x="12695" y="20448"/>
                    <a:pt x="13080" y="20424"/>
                  </a:cubicBezTo>
                  <a:cubicBezTo>
                    <a:pt x="13286" y="20399"/>
                    <a:pt x="13346" y="20351"/>
                    <a:pt x="13346" y="20157"/>
                  </a:cubicBezTo>
                  <a:cubicBezTo>
                    <a:pt x="13346" y="20036"/>
                    <a:pt x="13346" y="19891"/>
                    <a:pt x="13375" y="19770"/>
                  </a:cubicBezTo>
                  <a:cubicBezTo>
                    <a:pt x="13405" y="19649"/>
                    <a:pt x="13493" y="19552"/>
                    <a:pt x="13641" y="19528"/>
                  </a:cubicBezTo>
                  <a:cubicBezTo>
                    <a:pt x="13818" y="19503"/>
                    <a:pt x="13966" y="19528"/>
                    <a:pt x="14084" y="19649"/>
                  </a:cubicBezTo>
                  <a:cubicBezTo>
                    <a:pt x="14173" y="19746"/>
                    <a:pt x="14232" y="19842"/>
                    <a:pt x="14291" y="19963"/>
                  </a:cubicBezTo>
                  <a:cubicBezTo>
                    <a:pt x="14409" y="20278"/>
                    <a:pt x="14675" y="20399"/>
                    <a:pt x="15089" y="20375"/>
                  </a:cubicBezTo>
                  <a:cubicBezTo>
                    <a:pt x="15178" y="20375"/>
                    <a:pt x="15266" y="20375"/>
                    <a:pt x="15355" y="20375"/>
                  </a:cubicBezTo>
                  <a:cubicBezTo>
                    <a:pt x="15680" y="20351"/>
                    <a:pt x="15709" y="20327"/>
                    <a:pt x="15798" y="20085"/>
                  </a:cubicBezTo>
                  <a:cubicBezTo>
                    <a:pt x="15828" y="19963"/>
                    <a:pt x="15857" y="19842"/>
                    <a:pt x="15916" y="19746"/>
                  </a:cubicBezTo>
                  <a:cubicBezTo>
                    <a:pt x="16034" y="19528"/>
                    <a:pt x="16271" y="19479"/>
                    <a:pt x="16478" y="19649"/>
                  </a:cubicBezTo>
                  <a:cubicBezTo>
                    <a:pt x="16596" y="19770"/>
                    <a:pt x="16684" y="19915"/>
                    <a:pt x="16773" y="20060"/>
                  </a:cubicBezTo>
                  <a:cubicBezTo>
                    <a:pt x="16921" y="20327"/>
                    <a:pt x="17069" y="20399"/>
                    <a:pt x="17423" y="20302"/>
                  </a:cubicBezTo>
                  <a:cubicBezTo>
                    <a:pt x="17571" y="20254"/>
                    <a:pt x="17719" y="20181"/>
                    <a:pt x="17807" y="20085"/>
                  </a:cubicBezTo>
                  <a:cubicBezTo>
                    <a:pt x="18310" y="19600"/>
                    <a:pt x="18310" y="19576"/>
                    <a:pt x="18782" y="20060"/>
                  </a:cubicBezTo>
                  <a:cubicBezTo>
                    <a:pt x="18901" y="20181"/>
                    <a:pt x="19048" y="20254"/>
                    <a:pt x="19255" y="20254"/>
                  </a:cubicBezTo>
                  <a:cubicBezTo>
                    <a:pt x="19285" y="20302"/>
                    <a:pt x="19403" y="20302"/>
                    <a:pt x="19551" y="20302"/>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sp>
          <p:nvSpPr>
            <p:cNvPr id="171" name="Shape">
              <a:extLst>
                <a:ext uri="{FF2B5EF4-FFF2-40B4-BE49-F238E27FC236}">
                  <a16:creationId xmlns:a16="http://schemas.microsoft.com/office/drawing/2014/main" id="{19FF5C6C-EADE-C04A-8F9F-75B60B7FABA5}"/>
                </a:ext>
              </a:extLst>
            </p:cNvPr>
            <p:cNvSpPr/>
            <p:nvPr/>
          </p:nvSpPr>
          <p:spPr>
            <a:xfrm>
              <a:off x="965199" y="3086099"/>
              <a:ext cx="397754" cy="480711"/>
            </a:xfrm>
            <a:custGeom>
              <a:avLst/>
              <a:gdLst/>
              <a:ahLst/>
              <a:cxnLst>
                <a:cxn ang="0">
                  <a:pos x="wd2" y="hd2"/>
                </a:cxn>
                <a:cxn ang="5400000">
                  <a:pos x="wd2" y="hd2"/>
                </a:cxn>
                <a:cxn ang="10800000">
                  <a:pos x="wd2" y="hd2"/>
                </a:cxn>
                <a:cxn ang="16200000">
                  <a:pos x="wd2" y="hd2"/>
                </a:cxn>
              </a:cxnLst>
              <a:rect l="0" t="0" r="r" b="b"/>
              <a:pathLst>
                <a:path w="21408" h="21181" extrusionOk="0">
                  <a:moveTo>
                    <a:pt x="16458" y="19716"/>
                  </a:moveTo>
                  <a:cubicBezTo>
                    <a:pt x="15364" y="19772"/>
                    <a:pt x="14202" y="19884"/>
                    <a:pt x="13109" y="19940"/>
                  </a:cubicBezTo>
                  <a:cubicBezTo>
                    <a:pt x="12220" y="19996"/>
                    <a:pt x="11332" y="19996"/>
                    <a:pt x="10443" y="19996"/>
                  </a:cubicBezTo>
                  <a:cubicBezTo>
                    <a:pt x="9418" y="19996"/>
                    <a:pt x="8461" y="20052"/>
                    <a:pt x="7435" y="20276"/>
                  </a:cubicBezTo>
                  <a:cubicBezTo>
                    <a:pt x="6889" y="20388"/>
                    <a:pt x="6273" y="20500"/>
                    <a:pt x="5726" y="20500"/>
                  </a:cubicBezTo>
                  <a:cubicBezTo>
                    <a:pt x="4564" y="20556"/>
                    <a:pt x="3471" y="20723"/>
                    <a:pt x="2445" y="21059"/>
                  </a:cubicBezTo>
                  <a:cubicBezTo>
                    <a:pt x="1694" y="21339"/>
                    <a:pt x="942" y="21115"/>
                    <a:pt x="395" y="20612"/>
                  </a:cubicBezTo>
                  <a:cubicBezTo>
                    <a:pt x="-84" y="20108"/>
                    <a:pt x="-152" y="19492"/>
                    <a:pt x="326" y="18877"/>
                  </a:cubicBezTo>
                  <a:cubicBezTo>
                    <a:pt x="1762" y="17310"/>
                    <a:pt x="3061" y="15687"/>
                    <a:pt x="4701" y="14288"/>
                  </a:cubicBezTo>
                  <a:cubicBezTo>
                    <a:pt x="5385" y="13729"/>
                    <a:pt x="5932" y="13001"/>
                    <a:pt x="6547" y="12330"/>
                  </a:cubicBezTo>
                  <a:cubicBezTo>
                    <a:pt x="8119" y="10427"/>
                    <a:pt x="9691" y="8524"/>
                    <a:pt x="11263" y="6622"/>
                  </a:cubicBezTo>
                  <a:cubicBezTo>
                    <a:pt x="11605" y="6174"/>
                    <a:pt x="12015" y="5783"/>
                    <a:pt x="12425" y="5391"/>
                  </a:cubicBezTo>
                  <a:cubicBezTo>
                    <a:pt x="13314" y="4440"/>
                    <a:pt x="14271" y="3544"/>
                    <a:pt x="15091" y="2537"/>
                  </a:cubicBezTo>
                  <a:cubicBezTo>
                    <a:pt x="15843" y="1586"/>
                    <a:pt x="16937" y="970"/>
                    <a:pt x="17962" y="243"/>
                  </a:cubicBezTo>
                  <a:cubicBezTo>
                    <a:pt x="18645" y="-261"/>
                    <a:pt x="19807" y="75"/>
                    <a:pt x="20149" y="746"/>
                  </a:cubicBezTo>
                  <a:cubicBezTo>
                    <a:pt x="20218" y="914"/>
                    <a:pt x="20286" y="1082"/>
                    <a:pt x="20286" y="1250"/>
                  </a:cubicBezTo>
                  <a:cubicBezTo>
                    <a:pt x="20354" y="2201"/>
                    <a:pt x="20491" y="3152"/>
                    <a:pt x="20559" y="4104"/>
                  </a:cubicBezTo>
                  <a:cubicBezTo>
                    <a:pt x="20628" y="4999"/>
                    <a:pt x="20764" y="5950"/>
                    <a:pt x="20833" y="6846"/>
                  </a:cubicBezTo>
                  <a:cubicBezTo>
                    <a:pt x="20901" y="8301"/>
                    <a:pt x="20970" y="9812"/>
                    <a:pt x="21106" y="11266"/>
                  </a:cubicBezTo>
                  <a:cubicBezTo>
                    <a:pt x="21175" y="12442"/>
                    <a:pt x="21243" y="13617"/>
                    <a:pt x="21311" y="14736"/>
                  </a:cubicBezTo>
                  <a:cubicBezTo>
                    <a:pt x="21380" y="15631"/>
                    <a:pt x="21448" y="16527"/>
                    <a:pt x="21380" y="17422"/>
                  </a:cubicBezTo>
                  <a:cubicBezTo>
                    <a:pt x="21311" y="18149"/>
                    <a:pt x="21038" y="18821"/>
                    <a:pt x="20218" y="19269"/>
                  </a:cubicBezTo>
                  <a:cubicBezTo>
                    <a:pt x="19739" y="19548"/>
                    <a:pt x="19329" y="19716"/>
                    <a:pt x="18714" y="19716"/>
                  </a:cubicBezTo>
                  <a:cubicBezTo>
                    <a:pt x="17962" y="19772"/>
                    <a:pt x="17210" y="19772"/>
                    <a:pt x="16458" y="19716"/>
                  </a:cubicBezTo>
                  <a:cubicBezTo>
                    <a:pt x="16458" y="19772"/>
                    <a:pt x="16458" y="19716"/>
                    <a:pt x="16458" y="19716"/>
                  </a:cubicBezTo>
                  <a:close/>
                  <a:moveTo>
                    <a:pt x="9007" y="18373"/>
                  </a:moveTo>
                  <a:cubicBezTo>
                    <a:pt x="9828" y="18317"/>
                    <a:pt x="10785" y="18261"/>
                    <a:pt x="11673" y="18205"/>
                  </a:cubicBezTo>
                  <a:cubicBezTo>
                    <a:pt x="12152" y="18149"/>
                    <a:pt x="12699" y="18149"/>
                    <a:pt x="13177" y="18149"/>
                  </a:cubicBezTo>
                  <a:cubicBezTo>
                    <a:pt x="14613" y="18037"/>
                    <a:pt x="16048" y="17982"/>
                    <a:pt x="17415" y="17870"/>
                  </a:cubicBezTo>
                  <a:cubicBezTo>
                    <a:pt x="18235" y="17814"/>
                    <a:pt x="18372" y="17702"/>
                    <a:pt x="18440" y="16974"/>
                  </a:cubicBezTo>
                  <a:cubicBezTo>
                    <a:pt x="18509" y="16583"/>
                    <a:pt x="18509" y="16247"/>
                    <a:pt x="18509" y="15855"/>
                  </a:cubicBezTo>
                  <a:cubicBezTo>
                    <a:pt x="18509" y="14288"/>
                    <a:pt x="18509" y="12777"/>
                    <a:pt x="18509" y="11211"/>
                  </a:cubicBezTo>
                  <a:cubicBezTo>
                    <a:pt x="18440" y="9028"/>
                    <a:pt x="18440" y="6902"/>
                    <a:pt x="18372" y="4719"/>
                  </a:cubicBezTo>
                  <a:cubicBezTo>
                    <a:pt x="18372" y="4384"/>
                    <a:pt x="18304" y="4048"/>
                    <a:pt x="18235" y="3712"/>
                  </a:cubicBezTo>
                  <a:cubicBezTo>
                    <a:pt x="18167" y="3544"/>
                    <a:pt x="18030" y="3376"/>
                    <a:pt x="17894" y="3320"/>
                  </a:cubicBezTo>
                  <a:cubicBezTo>
                    <a:pt x="17757" y="3264"/>
                    <a:pt x="17483" y="3376"/>
                    <a:pt x="17347" y="3488"/>
                  </a:cubicBezTo>
                  <a:cubicBezTo>
                    <a:pt x="16937" y="3936"/>
                    <a:pt x="16526" y="4384"/>
                    <a:pt x="16116" y="4775"/>
                  </a:cubicBezTo>
                  <a:cubicBezTo>
                    <a:pt x="13929" y="6846"/>
                    <a:pt x="11947" y="9084"/>
                    <a:pt x="10101" y="11378"/>
                  </a:cubicBezTo>
                  <a:cubicBezTo>
                    <a:pt x="8597" y="13225"/>
                    <a:pt x="7094" y="15072"/>
                    <a:pt x="5180" y="16694"/>
                  </a:cubicBezTo>
                  <a:cubicBezTo>
                    <a:pt x="4975" y="16862"/>
                    <a:pt x="4701" y="17086"/>
                    <a:pt x="4496" y="17310"/>
                  </a:cubicBezTo>
                  <a:cubicBezTo>
                    <a:pt x="4223" y="17646"/>
                    <a:pt x="3949" y="17982"/>
                    <a:pt x="3676" y="18373"/>
                  </a:cubicBezTo>
                  <a:cubicBezTo>
                    <a:pt x="3607" y="18429"/>
                    <a:pt x="3813" y="18653"/>
                    <a:pt x="3881" y="18653"/>
                  </a:cubicBezTo>
                  <a:cubicBezTo>
                    <a:pt x="4291" y="18653"/>
                    <a:pt x="4701" y="18597"/>
                    <a:pt x="5111" y="18541"/>
                  </a:cubicBezTo>
                  <a:cubicBezTo>
                    <a:pt x="6478" y="18373"/>
                    <a:pt x="7640" y="18149"/>
                    <a:pt x="9007" y="18373"/>
                  </a:cubicBezTo>
                  <a:close/>
                </a:path>
              </a:pathLst>
            </a:custGeom>
            <a:grpFill/>
            <a:ln w="12700">
              <a:miter lim="400000"/>
            </a:ln>
          </p:spPr>
          <p:txBody>
            <a:bodyPr lIns="38100" tIns="38100" rIns="38100" bIns="38100" anchor="ctr"/>
            <a:lstStyle/>
            <a:p>
              <a:pPr>
                <a:defRPr sz="3000">
                  <a:solidFill>
                    <a:srgbClr val="FFFFFF"/>
                  </a:solidFill>
                </a:defRPr>
              </a:pPr>
              <a:endParaRPr sz="3000"/>
            </a:p>
          </p:txBody>
        </p:sp>
      </p:grpSp>
      <p:sp>
        <p:nvSpPr>
          <p:cNvPr id="273" name="Freeform 272">
            <a:extLst>
              <a:ext uri="{FF2B5EF4-FFF2-40B4-BE49-F238E27FC236}">
                <a16:creationId xmlns:a16="http://schemas.microsoft.com/office/drawing/2014/main" id="{FAA15F08-4FFA-E94F-AD79-AFEB06A5F9BE}"/>
              </a:ext>
            </a:extLst>
          </p:cNvPr>
          <p:cNvSpPr/>
          <p:nvPr/>
        </p:nvSpPr>
        <p:spPr>
          <a:xfrm>
            <a:off x="2696262" y="6059919"/>
            <a:ext cx="774367" cy="798083"/>
          </a:xfrm>
          <a:custGeom>
            <a:avLst/>
            <a:gdLst>
              <a:gd name="connsiteX0" fmla="*/ 447383 w 774366"/>
              <a:gd name="connsiteY0" fmla="*/ 0 h 798083"/>
              <a:gd name="connsiteX1" fmla="*/ 464378 w 774366"/>
              <a:gd name="connsiteY1" fmla="*/ 2406 h 798083"/>
              <a:gd name="connsiteX2" fmla="*/ 514064 w 774366"/>
              <a:gd name="connsiteY2" fmla="*/ 15741 h 798083"/>
              <a:gd name="connsiteX3" fmla="*/ 556498 w 774366"/>
              <a:gd name="connsiteY3" fmla="*/ 50893 h 798083"/>
              <a:gd name="connsiteX4" fmla="*/ 580709 w 774366"/>
              <a:gd name="connsiteY4" fmla="*/ 110310 h 798083"/>
              <a:gd name="connsiteX5" fmla="*/ 572230 w 774366"/>
              <a:gd name="connsiteY5" fmla="*/ 166055 h 798083"/>
              <a:gd name="connsiteX6" fmla="*/ 558915 w 774366"/>
              <a:gd name="connsiteY6" fmla="*/ 191502 h 798083"/>
              <a:gd name="connsiteX7" fmla="*/ 538312 w 774366"/>
              <a:gd name="connsiteY7" fmla="*/ 252100 h 798083"/>
              <a:gd name="connsiteX8" fmla="*/ 532250 w 774366"/>
              <a:gd name="connsiteY8" fmla="*/ 311517 h 798083"/>
              <a:gd name="connsiteX9" fmla="*/ 550436 w 774366"/>
              <a:gd name="connsiteY9" fmla="*/ 374563 h 798083"/>
              <a:gd name="connsiteX10" fmla="*/ 564977 w 774366"/>
              <a:gd name="connsiteY10" fmla="*/ 391527 h 798083"/>
              <a:gd name="connsiteX11" fmla="*/ 686180 w 774366"/>
              <a:gd name="connsiteY11" fmla="*/ 478796 h 798083"/>
              <a:gd name="connsiteX12" fmla="*/ 718907 w 774366"/>
              <a:gd name="connsiteY12" fmla="*/ 503018 h 798083"/>
              <a:gd name="connsiteX13" fmla="*/ 745572 w 774366"/>
              <a:gd name="connsiteY13" fmla="*/ 535765 h 798083"/>
              <a:gd name="connsiteX14" fmla="*/ 767402 w 774366"/>
              <a:gd name="connsiteY14" fmla="*/ 579399 h 798083"/>
              <a:gd name="connsiteX15" fmla="*/ 772237 w 774366"/>
              <a:gd name="connsiteY15" fmla="*/ 593916 h 798083"/>
              <a:gd name="connsiteX16" fmla="*/ 767402 w 774366"/>
              <a:gd name="connsiteY16" fmla="*/ 682408 h 798083"/>
              <a:gd name="connsiteX17" fmla="*/ 747990 w 774366"/>
              <a:gd name="connsiteY17" fmla="*/ 736972 h 798083"/>
              <a:gd name="connsiteX18" fmla="*/ 744345 w 774366"/>
              <a:gd name="connsiteY18" fmla="*/ 746678 h 798083"/>
              <a:gd name="connsiteX19" fmla="*/ 710269 w 774366"/>
              <a:gd name="connsiteY19" fmla="*/ 790761 h 798083"/>
              <a:gd name="connsiteX20" fmla="*/ 701643 w 774366"/>
              <a:gd name="connsiteY20" fmla="*/ 798083 h 798083"/>
              <a:gd name="connsiteX21" fmla="*/ 606042 w 774366"/>
              <a:gd name="connsiteY21" fmla="*/ 798083 h 798083"/>
              <a:gd name="connsiteX22" fmla="*/ 618308 w 774366"/>
              <a:gd name="connsiteY22" fmla="*/ 789089 h 798083"/>
              <a:gd name="connsiteX23" fmla="*/ 657097 w 774366"/>
              <a:gd name="connsiteY23" fmla="*/ 758789 h 798083"/>
              <a:gd name="connsiteX24" fmla="*/ 697077 w 774366"/>
              <a:gd name="connsiteY24" fmla="*/ 717561 h 798083"/>
              <a:gd name="connsiteX25" fmla="*/ 734675 w 774366"/>
              <a:gd name="connsiteY25" fmla="*/ 623034 h 798083"/>
              <a:gd name="connsiteX26" fmla="*/ 734675 w 774366"/>
              <a:gd name="connsiteY26" fmla="*/ 607251 h 798083"/>
              <a:gd name="connsiteX27" fmla="*/ 693468 w 774366"/>
              <a:gd name="connsiteY27" fmla="*/ 530912 h 798083"/>
              <a:gd name="connsiteX28" fmla="*/ 617081 w 774366"/>
              <a:gd name="connsiteY28" fmla="*/ 476348 h 798083"/>
              <a:gd name="connsiteX29" fmla="*/ 545565 w 774366"/>
              <a:gd name="connsiteY29" fmla="*/ 423008 h 798083"/>
              <a:gd name="connsiteX30" fmla="*/ 541920 w 774366"/>
              <a:gd name="connsiteY30" fmla="*/ 419379 h 798083"/>
              <a:gd name="connsiteX31" fmla="*/ 483755 w 774366"/>
              <a:gd name="connsiteY31" fmla="*/ 315146 h 798083"/>
              <a:gd name="connsiteX32" fmla="*/ 491043 w 774366"/>
              <a:gd name="connsiteY32" fmla="*/ 216990 h 798083"/>
              <a:gd name="connsiteX33" fmla="*/ 497105 w 774366"/>
              <a:gd name="connsiteY33" fmla="*/ 197578 h 798083"/>
              <a:gd name="connsiteX34" fmla="*/ 518899 w 774366"/>
              <a:gd name="connsiteY34" fmla="*/ 134532 h 798083"/>
              <a:gd name="connsiteX35" fmla="*/ 458316 w 774366"/>
              <a:gd name="connsiteY35" fmla="*/ 41229 h 798083"/>
              <a:gd name="connsiteX36" fmla="*/ 357681 w 774366"/>
              <a:gd name="connsiteY36" fmla="*/ 58193 h 798083"/>
              <a:gd name="connsiteX37" fmla="*/ 331016 w 774366"/>
              <a:gd name="connsiteY37" fmla="*/ 70305 h 798083"/>
              <a:gd name="connsiteX38" fmla="*/ 234061 w 774366"/>
              <a:gd name="connsiteY38" fmla="*/ 136980 h 798083"/>
              <a:gd name="connsiteX39" fmla="*/ 127400 w 774366"/>
              <a:gd name="connsiteY39" fmla="*/ 260624 h 798083"/>
              <a:gd name="connsiteX40" fmla="*/ 83740 w 774366"/>
              <a:gd name="connsiteY40" fmla="*/ 350298 h 798083"/>
              <a:gd name="connsiteX41" fmla="*/ 48595 w 774366"/>
              <a:gd name="connsiteY41" fmla="*/ 533317 h 798083"/>
              <a:gd name="connsiteX42" fmla="*/ 48595 w 774366"/>
              <a:gd name="connsiteY42" fmla="*/ 580623 h 798083"/>
              <a:gd name="connsiteX43" fmla="*/ 52239 w 774366"/>
              <a:gd name="connsiteY43" fmla="*/ 599993 h 798083"/>
              <a:gd name="connsiteX44" fmla="*/ 63136 w 774366"/>
              <a:gd name="connsiteY44" fmla="*/ 633921 h 798083"/>
              <a:gd name="connsiteX45" fmla="*/ 76487 w 774366"/>
              <a:gd name="connsiteY45" fmla="*/ 676374 h 798083"/>
              <a:gd name="connsiteX46" fmla="*/ 132397 w 774366"/>
              <a:gd name="connsiteY46" fmla="*/ 757123 h 798083"/>
              <a:gd name="connsiteX47" fmla="*/ 186210 w 774366"/>
              <a:gd name="connsiteY47" fmla="*/ 798083 h 798083"/>
              <a:gd name="connsiteX48" fmla="*/ 119702 w 774366"/>
              <a:gd name="connsiteY48" fmla="*/ 798083 h 798083"/>
              <a:gd name="connsiteX49" fmla="*/ 93446 w 774366"/>
              <a:gd name="connsiteY49" fmla="*/ 770901 h 798083"/>
              <a:gd name="connsiteX50" fmla="*/ 11033 w 774366"/>
              <a:gd name="connsiteY50" fmla="*/ 608475 h 798083"/>
              <a:gd name="connsiteX51" fmla="*/ 136 w 774366"/>
              <a:gd name="connsiteY51" fmla="*/ 517577 h 798083"/>
              <a:gd name="connsiteX52" fmla="*/ 15868 w 774366"/>
              <a:gd name="connsiteY52" fmla="*/ 403638 h 798083"/>
              <a:gd name="connsiteX53" fmla="*/ 51013 w 774366"/>
              <a:gd name="connsiteY53" fmla="*/ 298182 h 798083"/>
              <a:gd name="connsiteX54" fmla="*/ 83740 w 774366"/>
              <a:gd name="connsiteY54" fmla="*/ 237583 h 798083"/>
              <a:gd name="connsiteX55" fmla="*/ 126173 w 774366"/>
              <a:gd name="connsiteY55" fmla="*/ 174537 h 798083"/>
              <a:gd name="connsiteX56" fmla="*/ 155256 w 774366"/>
              <a:gd name="connsiteY56" fmla="*/ 141833 h 798083"/>
              <a:gd name="connsiteX57" fmla="*/ 225581 w 774366"/>
              <a:gd name="connsiteY57" fmla="*/ 81192 h 798083"/>
              <a:gd name="connsiteX58" fmla="*/ 369805 w 774366"/>
              <a:gd name="connsiteY58" fmla="*/ 8482 h 798083"/>
              <a:gd name="connsiteX59" fmla="*/ 412238 w 774366"/>
              <a:gd name="connsiteY59" fmla="*/ 2406 h 798083"/>
              <a:gd name="connsiteX60" fmla="*/ 447383 w 774366"/>
              <a:gd name="connsiteY60" fmla="*/ 0 h 79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74366" h="798083">
                <a:moveTo>
                  <a:pt x="447383" y="0"/>
                </a:moveTo>
                <a:cubicBezTo>
                  <a:pt x="453445" y="0"/>
                  <a:pt x="459507" y="1224"/>
                  <a:pt x="464378" y="2406"/>
                </a:cubicBezTo>
                <a:cubicBezTo>
                  <a:pt x="481337" y="6077"/>
                  <a:pt x="498296" y="9706"/>
                  <a:pt x="514064" y="15741"/>
                </a:cubicBezTo>
                <a:cubicBezTo>
                  <a:pt x="532250" y="21817"/>
                  <a:pt x="546792" y="33929"/>
                  <a:pt x="556498" y="50893"/>
                </a:cubicBezTo>
                <a:cubicBezTo>
                  <a:pt x="566168" y="70305"/>
                  <a:pt x="574648" y="89716"/>
                  <a:pt x="580709" y="110310"/>
                </a:cubicBezTo>
                <a:cubicBezTo>
                  <a:pt x="585581" y="129679"/>
                  <a:pt x="583163" y="149091"/>
                  <a:pt x="572230" y="166055"/>
                </a:cubicBezTo>
                <a:cubicBezTo>
                  <a:pt x="567395" y="174537"/>
                  <a:pt x="562560" y="183019"/>
                  <a:pt x="558915" y="191502"/>
                </a:cubicBezTo>
                <a:cubicBezTo>
                  <a:pt x="551627" y="212137"/>
                  <a:pt x="541920" y="231507"/>
                  <a:pt x="538312" y="252100"/>
                </a:cubicBezTo>
                <a:cubicBezTo>
                  <a:pt x="533441" y="271512"/>
                  <a:pt x="534668" y="292105"/>
                  <a:pt x="532250" y="311517"/>
                </a:cubicBezTo>
                <a:cubicBezTo>
                  <a:pt x="529833" y="334558"/>
                  <a:pt x="538312" y="355151"/>
                  <a:pt x="550436" y="374563"/>
                </a:cubicBezTo>
                <a:cubicBezTo>
                  <a:pt x="554044" y="380598"/>
                  <a:pt x="558915" y="386674"/>
                  <a:pt x="564977" y="391527"/>
                </a:cubicBezTo>
                <a:cubicBezTo>
                  <a:pt x="606184" y="418197"/>
                  <a:pt x="644973" y="450902"/>
                  <a:pt x="686180" y="478796"/>
                </a:cubicBezTo>
                <a:cubicBezTo>
                  <a:pt x="697077" y="486054"/>
                  <a:pt x="708010" y="494536"/>
                  <a:pt x="718907" y="503018"/>
                </a:cubicBezTo>
                <a:cubicBezTo>
                  <a:pt x="731031" y="511500"/>
                  <a:pt x="739510" y="522430"/>
                  <a:pt x="745572" y="535765"/>
                </a:cubicBezTo>
                <a:cubicBezTo>
                  <a:pt x="752861" y="550282"/>
                  <a:pt x="760114" y="564841"/>
                  <a:pt x="767402" y="579399"/>
                </a:cubicBezTo>
                <a:cubicBezTo>
                  <a:pt x="769820" y="584252"/>
                  <a:pt x="772237" y="589105"/>
                  <a:pt x="772237" y="593916"/>
                </a:cubicBezTo>
                <a:cubicBezTo>
                  <a:pt x="773464" y="623034"/>
                  <a:pt x="778299" y="653333"/>
                  <a:pt x="767402" y="682408"/>
                </a:cubicBezTo>
                <a:cubicBezTo>
                  <a:pt x="760114" y="700596"/>
                  <a:pt x="754052" y="718784"/>
                  <a:pt x="747990" y="736972"/>
                </a:cubicBezTo>
                <a:cubicBezTo>
                  <a:pt x="746799" y="740601"/>
                  <a:pt x="745572" y="744231"/>
                  <a:pt x="744345" y="746678"/>
                </a:cubicBezTo>
                <a:cubicBezTo>
                  <a:pt x="732835" y="761216"/>
                  <a:pt x="722235" y="776671"/>
                  <a:pt x="710269" y="790761"/>
                </a:cubicBezTo>
                <a:lnTo>
                  <a:pt x="701643" y="798083"/>
                </a:lnTo>
                <a:lnTo>
                  <a:pt x="606042" y="798083"/>
                </a:lnTo>
                <a:lnTo>
                  <a:pt x="618308" y="789089"/>
                </a:lnTo>
                <a:cubicBezTo>
                  <a:pt x="631622" y="779383"/>
                  <a:pt x="642555" y="767272"/>
                  <a:pt x="657097" y="758789"/>
                </a:cubicBezTo>
                <a:cubicBezTo>
                  <a:pt x="674056" y="747860"/>
                  <a:pt x="687406" y="733343"/>
                  <a:pt x="697077" y="717561"/>
                </a:cubicBezTo>
                <a:cubicBezTo>
                  <a:pt x="715263" y="688485"/>
                  <a:pt x="728613" y="656962"/>
                  <a:pt x="734675" y="623034"/>
                </a:cubicBezTo>
                <a:cubicBezTo>
                  <a:pt x="735866" y="618181"/>
                  <a:pt x="734675" y="612104"/>
                  <a:pt x="734675" y="607251"/>
                </a:cubicBezTo>
                <a:cubicBezTo>
                  <a:pt x="732222" y="575770"/>
                  <a:pt x="716489" y="551505"/>
                  <a:pt x="693468" y="530912"/>
                </a:cubicBezTo>
                <a:cubicBezTo>
                  <a:pt x="670412" y="510319"/>
                  <a:pt x="642555" y="495760"/>
                  <a:pt x="617081" y="476348"/>
                </a:cubicBezTo>
                <a:cubicBezTo>
                  <a:pt x="594060" y="458160"/>
                  <a:pt x="569812" y="441196"/>
                  <a:pt x="545565" y="423008"/>
                </a:cubicBezTo>
                <a:cubicBezTo>
                  <a:pt x="544374" y="421826"/>
                  <a:pt x="543147" y="420603"/>
                  <a:pt x="541920" y="419379"/>
                </a:cubicBezTo>
                <a:cubicBezTo>
                  <a:pt x="514064" y="389080"/>
                  <a:pt x="492234" y="356375"/>
                  <a:pt x="483755" y="315146"/>
                </a:cubicBezTo>
                <a:cubicBezTo>
                  <a:pt x="476466" y="282441"/>
                  <a:pt x="474048" y="248471"/>
                  <a:pt x="491043" y="216990"/>
                </a:cubicBezTo>
                <a:cubicBezTo>
                  <a:pt x="494652" y="210913"/>
                  <a:pt x="495879" y="204837"/>
                  <a:pt x="497105" y="197578"/>
                </a:cubicBezTo>
                <a:cubicBezTo>
                  <a:pt x="504358" y="176985"/>
                  <a:pt x="509193" y="155168"/>
                  <a:pt x="518899" y="134532"/>
                </a:cubicBezTo>
                <a:cubicBezTo>
                  <a:pt x="537085" y="96975"/>
                  <a:pt x="503131" y="36376"/>
                  <a:pt x="458316" y="41229"/>
                </a:cubicBezTo>
                <a:cubicBezTo>
                  <a:pt x="424362" y="43635"/>
                  <a:pt x="390408" y="48487"/>
                  <a:pt x="357681" y="58193"/>
                </a:cubicBezTo>
                <a:cubicBezTo>
                  <a:pt x="348011" y="60599"/>
                  <a:pt x="339495" y="65452"/>
                  <a:pt x="331016" y="70305"/>
                </a:cubicBezTo>
                <a:cubicBezTo>
                  <a:pt x="295871" y="88493"/>
                  <a:pt x="264371" y="111534"/>
                  <a:pt x="234061" y="136980"/>
                </a:cubicBezTo>
                <a:cubicBezTo>
                  <a:pt x="190437" y="172132"/>
                  <a:pt x="156483" y="214542"/>
                  <a:pt x="127400" y="260624"/>
                </a:cubicBezTo>
                <a:cubicBezTo>
                  <a:pt x="109214" y="288476"/>
                  <a:pt x="94673" y="318775"/>
                  <a:pt x="83740" y="350298"/>
                </a:cubicBezTo>
                <a:cubicBezTo>
                  <a:pt x="61946" y="410897"/>
                  <a:pt x="46177" y="470314"/>
                  <a:pt x="48595" y="533317"/>
                </a:cubicBezTo>
                <a:cubicBezTo>
                  <a:pt x="48595" y="549100"/>
                  <a:pt x="48595" y="564841"/>
                  <a:pt x="48595" y="580623"/>
                </a:cubicBezTo>
                <a:cubicBezTo>
                  <a:pt x="48595" y="586658"/>
                  <a:pt x="49822" y="593916"/>
                  <a:pt x="52239" y="599993"/>
                </a:cubicBezTo>
                <a:cubicBezTo>
                  <a:pt x="55884" y="610922"/>
                  <a:pt x="59528" y="623034"/>
                  <a:pt x="63136" y="633921"/>
                </a:cubicBezTo>
                <a:cubicBezTo>
                  <a:pt x="68008" y="648480"/>
                  <a:pt x="70425" y="663039"/>
                  <a:pt x="76487" y="676374"/>
                </a:cubicBezTo>
                <a:cubicBezTo>
                  <a:pt x="91642" y="706673"/>
                  <a:pt x="110125" y="733638"/>
                  <a:pt x="132397" y="757123"/>
                </a:cubicBezTo>
                <a:lnTo>
                  <a:pt x="186210" y="798083"/>
                </a:lnTo>
                <a:lnTo>
                  <a:pt x="119702" y="798083"/>
                </a:lnTo>
                <a:lnTo>
                  <a:pt x="93446" y="770901"/>
                </a:lnTo>
                <a:cubicBezTo>
                  <a:pt x="51013" y="723637"/>
                  <a:pt x="24347" y="669073"/>
                  <a:pt x="11033" y="608475"/>
                </a:cubicBezTo>
                <a:cubicBezTo>
                  <a:pt x="1326" y="576952"/>
                  <a:pt x="1326" y="547876"/>
                  <a:pt x="136" y="517577"/>
                </a:cubicBezTo>
                <a:cubicBezTo>
                  <a:pt x="-1092" y="478796"/>
                  <a:pt x="6198" y="441196"/>
                  <a:pt x="15868" y="403638"/>
                </a:cubicBezTo>
                <a:cubicBezTo>
                  <a:pt x="25574" y="367262"/>
                  <a:pt x="36471" y="332110"/>
                  <a:pt x="51013" y="298182"/>
                </a:cubicBezTo>
                <a:cubicBezTo>
                  <a:pt x="59528" y="276365"/>
                  <a:pt x="71652" y="256953"/>
                  <a:pt x="83740" y="237583"/>
                </a:cubicBezTo>
                <a:cubicBezTo>
                  <a:pt x="97090" y="215766"/>
                  <a:pt x="110441" y="195131"/>
                  <a:pt x="126173" y="174537"/>
                </a:cubicBezTo>
                <a:cubicBezTo>
                  <a:pt x="134653" y="162426"/>
                  <a:pt x="144359" y="151496"/>
                  <a:pt x="155256" y="141833"/>
                </a:cubicBezTo>
                <a:cubicBezTo>
                  <a:pt x="178313" y="121197"/>
                  <a:pt x="201334" y="99380"/>
                  <a:pt x="225581" y="81192"/>
                </a:cubicBezTo>
                <a:cubicBezTo>
                  <a:pt x="269206" y="47264"/>
                  <a:pt x="317701" y="24223"/>
                  <a:pt x="369805" y="8482"/>
                </a:cubicBezTo>
                <a:cubicBezTo>
                  <a:pt x="383156" y="4853"/>
                  <a:pt x="397697" y="4853"/>
                  <a:pt x="412238" y="2406"/>
                </a:cubicBezTo>
                <a:cubicBezTo>
                  <a:pt x="424362" y="1224"/>
                  <a:pt x="436486" y="0"/>
                  <a:pt x="447383" y="0"/>
                </a:cubicBezTo>
                <a:close/>
              </a:path>
            </a:pathLst>
          </a:custGeom>
          <a:solidFill>
            <a:schemeClr val="accent1"/>
          </a:solidFill>
          <a:ln w="12700">
            <a:miter lim="400000"/>
          </a:ln>
        </p:spPr>
        <p:txBody>
          <a:bodyPr wrap="square" lIns="38100" tIns="38100" rIns="38100" bIns="38100" anchor="ctr">
            <a:noAutofit/>
          </a:bodyPr>
          <a:lstStyle/>
          <a:p>
            <a:pPr>
              <a:defRPr sz="3000">
                <a:solidFill>
                  <a:srgbClr val="FFFFFF"/>
                </a:solidFill>
              </a:defRPr>
            </a:pPr>
            <a:endParaRPr sz="3000"/>
          </a:p>
        </p:txBody>
      </p:sp>
      <p:sp>
        <p:nvSpPr>
          <p:cNvPr id="174" name="Shape">
            <a:extLst>
              <a:ext uri="{FF2B5EF4-FFF2-40B4-BE49-F238E27FC236}">
                <a16:creationId xmlns:a16="http://schemas.microsoft.com/office/drawing/2014/main" id="{6C1E3800-40E4-D24A-BD85-928EDAAD9A3E}"/>
              </a:ext>
            </a:extLst>
          </p:cNvPr>
          <p:cNvSpPr/>
          <p:nvPr/>
        </p:nvSpPr>
        <p:spPr>
          <a:xfrm>
            <a:off x="2793224" y="6472039"/>
            <a:ext cx="237889" cy="228751"/>
          </a:xfrm>
          <a:custGeom>
            <a:avLst/>
            <a:gdLst/>
            <a:ahLst/>
            <a:cxnLst>
              <a:cxn ang="0">
                <a:pos x="wd2" y="hd2"/>
              </a:cxn>
              <a:cxn ang="5400000">
                <a:pos x="wd2" y="hd2"/>
              </a:cxn>
              <a:cxn ang="10800000">
                <a:pos x="wd2" y="hd2"/>
              </a:cxn>
              <a:cxn ang="16200000">
                <a:pos x="wd2" y="hd2"/>
              </a:cxn>
            </a:cxnLst>
            <a:rect l="0" t="0" r="r" b="b"/>
            <a:pathLst>
              <a:path w="20780" h="21231" extrusionOk="0">
                <a:moveTo>
                  <a:pt x="12266" y="21231"/>
                </a:moveTo>
                <a:cubicBezTo>
                  <a:pt x="10466" y="20894"/>
                  <a:pt x="9407" y="19881"/>
                  <a:pt x="8454" y="18644"/>
                </a:cubicBezTo>
                <a:cubicBezTo>
                  <a:pt x="8242" y="18418"/>
                  <a:pt x="8136" y="18081"/>
                  <a:pt x="8030" y="17744"/>
                </a:cubicBezTo>
                <a:cubicBezTo>
                  <a:pt x="7183" y="15944"/>
                  <a:pt x="7183" y="15944"/>
                  <a:pt x="5383" y="16844"/>
                </a:cubicBezTo>
                <a:cubicBezTo>
                  <a:pt x="3266" y="17856"/>
                  <a:pt x="2419" y="17519"/>
                  <a:pt x="1042" y="15606"/>
                </a:cubicBezTo>
                <a:cubicBezTo>
                  <a:pt x="-546" y="13244"/>
                  <a:pt x="-334" y="10656"/>
                  <a:pt x="1783" y="8744"/>
                </a:cubicBezTo>
                <a:cubicBezTo>
                  <a:pt x="3478" y="7169"/>
                  <a:pt x="4219" y="5256"/>
                  <a:pt x="4854" y="3119"/>
                </a:cubicBezTo>
                <a:cubicBezTo>
                  <a:pt x="5489" y="981"/>
                  <a:pt x="6442" y="306"/>
                  <a:pt x="8560" y="756"/>
                </a:cubicBezTo>
                <a:cubicBezTo>
                  <a:pt x="10042" y="1093"/>
                  <a:pt x="11313" y="1093"/>
                  <a:pt x="12689" y="419"/>
                </a:cubicBezTo>
                <a:cubicBezTo>
                  <a:pt x="14383" y="-369"/>
                  <a:pt x="16183" y="-31"/>
                  <a:pt x="17560" y="1319"/>
                </a:cubicBezTo>
                <a:cubicBezTo>
                  <a:pt x="18513" y="2218"/>
                  <a:pt x="19466" y="3006"/>
                  <a:pt x="20101" y="4131"/>
                </a:cubicBezTo>
                <a:cubicBezTo>
                  <a:pt x="21054" y="5931"/>
                  <a:pt x="21054" y="6494"/>
                  <a:pt x="19783" y="7956"/>
                </a:cubicBezTo>
                <a:cubicBezTo>
                  <a:pt x="19360" y="8406"/>
                  <a:pt x="18936" y="8856"/>
                  <a:pt x="18619" y="9306"/>
                </a:cubicBezTo>
                <a:cubicBezTo>
                  <a:pt x="18195" y="9756"/>
                  <a:pt x="17772" y="10319"/>
                  <a:pt x="17242" y="10769"/>
                </a:cubicBezTo>
                <a:cubicBezTo>
                  <a:pt x="15866" y="12343"/>
                  <a:pt x="15336" y="14144"/>
                  <a:pt x="16183" y="16281"/>
                </a:cubicBezTo>
                <a:cubicBezTo>
                  <a:pt x="16607" y="17293"/>
                  <a:pt x="16395" y="18194"/>
                  <a:pt x="15654" y="18868"/>
                </a:cubicBezTo>
                <a:cubicBezTo>
                  <a:pt x="15125" y="19318"/>
                  <a:pt x="14595" y="19881"/>
                  <a:pt x="13960" y="20331"/>
                </a:cubicBezTo>
                <a:cubicBezTo>
                  <a:pt x="13430" y="20893"/>
                  <a:pt x="12795" y="21006"/>
                  <a:pt x="12266" y="21231"/>
                </a:cubicBezTo>
                <a:close/>
                <a:moveTo>
                  <a:pt x="12160" y="15943"/>
                </a:moveTo>
                <a:cubicBezTo>
                  <a:pt x="12266" y="15831"/>
                  <a:pt x="12478" y="15718"/>
                  <a:pt x="12478" y="15493"/>
                </a:cubicBezTo>
                <a:cubicBezTo>
                  <a:pt x="12583" y="15043"/>
                  <a:pt x="12583" y="14706"/>
                  <a:pt x="12478" y="14256"/>
                </a:cubicBezTo>
                <a:cubicBezTo>
                  <a:pt x="12372" y="11668"/>
                  <a:pt x="13113" y="9531"/>
                  <a:pt x="15125" y="7956"/>
                </a:cubicBezTo>
                <a:cubicBezTo>
                  <a:pt x="15548" y="7618"/>
                  <a:pt x="16078" y="7168"/>
                  <a:pt x="16395" y="6718"/>
                </a:cubicBezTo>
                <a:cubicBezTo>
                  <a:pt x="16925" y="6156"/>
                  <a:pt x="16713" y="5143"/>
                  <a:pt x="16183" y="4468"/>
                </a:cubicBezTo>
                <a:cubicBezTo>
                  <a:pt x="15760" y="3793"/>
                  <a:pt x="15230" y="3681"/>
                  <a:pt x="14489" y="4018"/>
                </a:cubicBezTo>
                <a:cubicBezTo>
                  <a:pt x="14066" y="4243"/>
                  <a:pt x="13642" y="4468"/>
                  <a:pt x="13325" y="4693"/>
                </a:cubicBezTo>
                <a:cubicBezTo>
                  <a:pt x="12054" y="5593"/>
                  <a:pt x="10783" y="6268"/>
                  <a:pt x="9195" y="5481"/>
                </a:cubicBezTo>
                <a:cubicBezTo>
                  <a:pt x="8560" y="5143"/>
                  <a:pt x="8030" y="5481"/>
                  <a:pt x="7713" y="6156"/>
                </a:cubicBezTo>
                <a:cubicBezTo>
                  <a:pt x="7607" y="6381"/>
                  <a:pt x="7501" y="6606"/>
                  <a:pt x="7395" y="6944"/>
                </a:cubicBezTo>
                <a:cubicBezTo>
                  <a:pt x="7078" y="8406"/>
                  <a:pt x="6230" y="9531"/>
                  <a:pt x="5278" y="10544"/>
                </a:cubicBezTo>
                <a:cubicBezTo>
                  <a:pt x="4748" y="11106"/>
                  <a:pt x="4430" y="11781"/>
                  <a:pt x="4007" y="12344"/>
                </a:cubicBezTo>
                <a:cubicBezTo>
                  <a:pt x="3901" y="12456"/>
                  <a:pt x="3901" y="12794"/>
                  <a:pt x="4007" y="12906"/>
                </a:cubicBezTo>
                <a:cubicBezTo>
                  <a:pt x="4219" y="13019"/>
                  <a:pt x="4430" y="13131"/>
                  <a:pt x="4642" y="13131"/>
                </a:cubicBezTo>
                <a:cubicBezTo>
                  <a:pt x="4748" y="13131"/>
                  <a:pt x="4854" y="13131"/>
                  <a:pt x="5066" y="13019"/>
                </a:cubicBezTo>
                <a:cubicBezTo>
                  <a:pt x="7713" y="12231"/>
                  <a:pt x="9936" y="12681"/>
                  <a:pt x="11419" y="15381"/>
                </a:cubicBezTo>
                <a:cubicBezTo>
                  <a:pt x="11525" y="15606"/>
                  <a:pt x="11630" y="15719"/>
                  <a:pt x="11842" y="15831"/>
                </a:cubicBezTo>
                <a:cubicBezTo>
                  <a:pt x="11842" y="15831"/>
                  <a:pt x="11948" y="15943"/>
                  <a:pt x="12160" y="15943"/>
                </a:cubicBezTo>
                <a:close/>
              </a:path>
            </a:pathLst>
          </a:custGeom>
          <a:solidFill>
            <a:schemeClr val="accent1"/>
          </a:solidFill>
          <a:ln w="12700">
            <a:miter lim="400000"/>
          </a:ln>
        </p:spPr>
        <p:txBody>
          <a:bodyPr lIns="38100" tIns="38100" rIns="38100" bIns="38100" anchor="ctr"/>
          <a:lstStyle/>
          <a:p>
            <a:pPr>
              <a:defRPr sz="3000">
                <a:solidFill>
                  <a:srgbClr val="FFFFFF"/>
                </a:solidFill>
              </a:defRPr>
            </a:pPr>
            <a:endParaRPr sz="3000"/>
          </a:p>
        </p:txBody>
      </p:sp>
      <p:sp>
        <p:nvSpPr>
          <p:cNvPr id="175" name="Shape">
            <a:extLst>
              <a:ext uri="{FF2B5EF4-FFF2-40B4-BE49-F238E27FC236}">
                <a16:creationId xmlns:a16="http://schemas.microsoft.com/office/drawing/2014/main" id="{CDC2FFCD-4636-D546-B4EC-CBFCE411BC86}"/>
              </a:ext>
            </a:extLst>
          </p:cNvPr>
          <p:cNvSpPr/>
          <p:nvPr/>
        </p:nvSpPr>
        <p:spPr>
          <a:xfrm>
            <a:off x="3168979" y="6617493"/>
            <a:ext cx="187576" cy="193572"/>
          </a:xfrm>
          <a:custGeom>
            <a:avLst/>
            <a:gdLst/>
            <a:ahLst/>
            <a:cxnLst>
              <a:cxn ang="0">
                <a:pos x="wd2" y="hd2"/>
              </a:cxn>
              <a:cxn ang="5400000">
                <a:pos x="wd2" y="hd2"/>
              </a:cxn>
              <a:cxn ang="10800000">
                <a:pos x="wd2" y="hd2"/>
              </a:cxn>
              <a:cxn ang="16200000">
                <a:pos x="wd2" y="hd2"/>
              </a:cxn>
            </a:cxnLst>
            <a:rect l="0" t="0" r="r" b="b"/>
            <a:pathLst>
              <a:path w="21565" h="21293" extrusionOk="0">
                <a:moveTo>
                  <a:pt x="0" y="13021"/>
                </a:moveTo>
                <a:cubicBezTo>
                  <a:pt x="139" y="10621"/>
                  <a:pt x="418" y="8621"/>
                  <a:pt x="1533" y="6887"/>
                </a:cubicBezTo>
                <a:cubicBezTo>
                  <a:pt x="1951" y="6221"/>
                  <a:pt x="2369" y="5421"/>
                  <a:pt x="2648" y="4621"/>
                </a:cubicBezTo>
                <a:cubicBezTo>
                  <a:pt x="3623" y="2087"/>
                  <a:pt x="5574" y="621"/>
                  <a:pt x="8361" y="221"/>
                </a:cubicBezTo>
                <a:cubicBezTo>
                  <a:pt x="9894" y="-46"/>
                  <a:pt x="11566" y="-46"/>
                  <a:pt x="13239" y="87"/>
                </a:cubicBezTo>
                <a:cubicBezTo>
                  <a:pt x="14632" y="221"/>
                  <a:pt x="15886" y="887"/>
                  <a:pt x="16723" y="1954"/>
                </a:cubicBezTo>
                <a:cubicBezTo>
                  <a:pt x="17280" y="2621"/>
                  <a:pt x="17977" y="3287"/>
                  <a:pt x="18674" y="3954"/>
                </a:cubicBezTo>
                <a:cubicBezTo>
                  <a:pt x="20346" y="5421"/>
                  <a:pt x="21043" y="7287"/>
                  <a:pt x="21461" y="9287"/>
                </a:cubicBezTo>
                <a:cubicBezTo>
                  <a:pt x="21600" y="9821"/>
                  <a:pt x="21600" y="10487"/>
                  <a:pt x="21461" y="11021"/>
                </a:cubicBezTo>
                <a:cubicBezTo>
                  <a:pt x="19928" y="15954"/>
                  <a:pt x="17141" y="19554"/>
                  <a:pt x="11566" y="21021"/>
                </a:cubicBezTo>
                <a:cubicBezTo>
                  <a:pt x="9337" y="21554"/>
                  <a:pt x="7246" y="21287"/>
                  <a:pt x="5435" y="20354"/>
                </a:cubicBezTo>
                <a:cubicBezTo>
                  <a:pt x="1951" y="18754"/>
                  <a:pt x="139" y="16087"/>
                  <a:pt x="0" y="13021"/>
                </a:cubicBezTo>
                <a:close/>
                <a:moveTo>
                  <a:pt x="15747" y="9154"/>
                </a:moveTo>
                <a:cubicBezTo>
                  <a:pt x="15468" y="7954"/>
                  <a:pt x="15329" y="7021"/>
                  <a:pt x="14493" y="6087"/>
                </a:cubicBezTo>
                <a:cubicBezTo>
                  <a:pt x="13239" y="4754"/>
                  <a:pt x="10452" y="3954"/>
                  <a:pt x="8640" y="4621"/>
                </a:cubicBezTo>
                <a:cubicBezTo>
                  <a:pt x="7943" y="4887"/>
                  <a:pt x="7525" y="5421"/>
                  <a:pt x="7525" y="6087"/>
                </a:cubicBezTo>
                <a:cubicBezTo>
                  <a:pt x="7525" y="7421"/>
                  <a:pt x="6828" y="8354"/>
                  <a:pt x="6271" y="9554"/>
                </a:cubicBezTo>
                <a:cubicBezTo>
                  <a:pt x="5714" y="10621"/>
                  <a:pt x="5295" y="11687"/>
                  <a:pt x="5156" y="12754"/>
                </a:cubicBezTo>
                <a:cubicBezTo>
                  <a:pt x="4738" y="15421"/>
                  <a:pt x="6968" y="17021"/>
                  <a:pt x="9615" y="16354"/>
                </a:cubicBezTo>
                <a:cubicBezTo>
                  <a:pt x="11288" y="15954"/>
                  <a:pt x="12542" y="15287"/>
                  <a:pt x="13378" y="13687"/>
                </a:cubicBezTo>
                <a:cubicBezTo>
                  <a:pt x="13657" y="13021"/>
                  <a:pt x="14354" y="12487"/>
                  <a:pt x="14632" y="11821"/>
                </a:cubicBezTo>
                <a:cubicBezTo>
                  <a:pt x="15190" y="10887"/>
                  <a:pt x="15468" y="9954"/>
                  <a:pt x="15747" y="9154"/>
                </a:cubicBezTo>
                <a:close/>
              </a:path>
            </a:pathLst>
          </a:custGeom>
          <a:solidFill>
            <a:schemeClr val="accent1"/>
          </a:solidFill>
          <a:ln w="12700">
            <a:miter lim="400000"/>
          </a:ln>
        </p:spPr>
        <p:txBody>
          <a:bodyPr lIns="38100" tIns="38100" rIns="38100" bIns="38100" anchor="ctr"/>
          <a:lstStyle/>
          <a:p>
            <a:pPr>
              <a:defRPr sz="3000">
                <a:solidFill>
                  <a:srgbClr val="FFFFFF"/>
                </a:solidFill>
              </a:defRPr>
            </a:pPr>
            <a:endParaRPr sz="3000"/>
          </a:p>
        </p:txBody>
      </p:sp>
      <p:sp>
        <p:nvSpPr>
          <p:cNvPr id="176" name="Shape">
            <a:extLst>
              <a:ext uri="{FF2B5EF4-FFF2-40B4-BE49-F238E27FC236}">
                <a16:creationId xmlns:a16="http://schemas.microsoft.com/office/drawing/2014/main" id="{2B7B4204-F2ED-A648-ADA9-6949DFA45399}"/>
              </a:ext>
            </a:extLst>
          </p:cNvPr>
          <p:cNvSpPr/>
          <p:nvPr/>
        </p:nvSpPr>
        <p:spPr>
          <a:xfrm>
            <a:off x="2926556" y="6217493"/>
            <a:ext cx="198853" cy="190304"/>
          </a:xfrm>
          <a:custGeom>
            <a:avLst/>
            <a:gdLst/>
            <a:ahLst/>
            <a:cxnLst>
              <a:cxn ang="0">
                <a:pos x="wd2" y="hd2"/>
              </a:cxn>
              <a:cxn ang="5400000">
                <a:pos x="wd2" y="hd2"/>
              </a:cxn>
              <a:cxn ang="10800000">
                <a:pos x="wd2" y="hd2"/>
              </a:cxn>
              <a:cxn ang="16200000">
                <a:pos x="wd2" y="hd2"/>
              </a:cxn>
            </a:cxnLst>
            <a:rect l="0" t="0" r="r" b="b"/>
            <a:pathLst>
              <a:path w="21476" h="21600" extrusionOk="0">
                <a:moveTo>
                  <a:pt x="21476" y="7292"/>
                </a:moveTo>
                <a:cubicBezTo>
                  <a:pt x="20821" y="9631"/>
                  <a:pt x="20298" y="12107"/>
                  <a:pt x="17680" y="12795"/>
                </a:cubicBezTo>
                <a:cubicBezTo>
                  <a:pt x="16371" y="13208"/>
                  <a:pt x="15585" y="14033"/>
                  <a:pt x="15192" y="15271"/>
                </a:cubicBezTo>
                <a:cubicBezTo>
                  <a:pt x="14800" y="16510"/>
                  <a:pt x="14276" y="17748"/>
                  <a:pt x="13883" y="19124"/>
                </a:cubicBezTo>
                <a:cubicBezTo>
                  <a:pt x="13229" y="20775"/>
                  <a:pt x="12051" y="21600"/>
                  <a:pt x="10349" y="21600"/>
                </a:cubicBezTo>
                <a:cubicBezTo>
                  <a:pt x="8909" y="21600"/>
                  <a:pt x="7600" y="21050"/>
                  <a:pt x="6945" y="19674"/>
                </a:cubicBezTo>
                <a:cubicBezTo>
                  <a:pt x="6421" y="18573"/>
                  <a:pt x="5898" y="17335"/>
                  <a:pt x="5767" y="16097"/>
                </a:cubicBezTo>
                <a:cubicBezTo>
                  <a:pt x="5505" y="14583"/>
                  <a:pt x="4981" y="13758"/>
                  <a:pt x="3672" y="13483"/>
                </a:cubicBezTo>
                <a:cubicBezTo>
                  <a:pt x="3541" y="13483"/>
                  <a:pt x="3541" y="13483"/>
                  <a:pt x="3411" y="13345"/>
                </a:cubicBezTo>
                <a:cubicBezTo>
                  <a:pt x="1578" y="12657"/>
                  <a:pt x="-124" y="11557"/>
                  <a:pt x="7" y="9355"/>
                </a:cubicBezTo>
                <a:cubicBezTo>
                  <a:pt x="7" y="6741"/>
                  <a:pt x="1054" y="4540"/>
                  <a:pt x="3411" y="3439"/>
                </a:cubicBezTo>
                <a:cubicBezTo>
                  <a:pt x="3934" y="3164"/>
                  <a:pt x="4458" y="3027"/>
                  <a:pt x="4981" y="2889"/>
                </a:cubicBezTo>
                <a:cubicBezTo>
                  <a:pt x="6291" y="2614"/>
                  <a:pt x="7600" y="2339"/>
                  <a:pt x="8516" y="1101"/>
                </a:cubicBezTo>
                <a:cubicBezTo>
                  <a:pt x="8778" y="825"/>
                  <a:pt x="9171" y="550"/>
                  <a:pt x="9563" y="550"/>
                </a:cubicBezTo>
                <a:cubicBezTo>
                  <a:pt x="10872" y="275"/>
                  <a:pt x="12312" y="0"/>
                  <a:pt x="13621" y="0"/>
                </a:cubicBezTo>
                <a:cubicBezTo>
                  <a:pt x="14538" y="0"/>
                  <a:pt x="15716" y="0"/>
                  <a:pt x="16371" y="550"/>
                </a:cubicBezTo>
                <a:cubicBezTo>
                  <a:pt x="18203" y="1789"/>
                  <a:pt x="20036" y="3302"/>
                  <a:pt x="20952" y="5503"/>
                </a:cubicBezTo>
                <a:cubicBezTo>
                  <a:pt x="21214" y="6054"/>
                  <a:pt x="21345" y="6741"/>
                  <a:pt x="21476" y="7292"/>
                </a:cubicBezTo>
                <a:close/>
                <a:moveTo>
                  <a:pt x="13098" y="4265"/>
                </a:moveTo>
                <a:cubicBezTo>
                  <a:pt x="12836" y="4265"/>
                  <a:pt x="12181" y="4403"/>
                  <a:pt x="11658" y="4678"/>
                </a:cubicBezTo>
                <a:cubicBezTo>
                  <a:pt x="11396" y="4678"/>
                  <a:pt x="11265" y="4815"/>
                  <a:pt x="11003" y="4953"/>
                </a:cubicBezTo>
                <a:cubicBezTo>
                  <a:pt x="9301" y="5778"/>
                  <a:pt x="7469" y="6604"/>
                  <a:pt x="5767" y="7429"/>
                </a:cubicBezTo>
                <a:cubicBezTo>
                  <a:pt x="5374" y="7567"/>
                  <a:pt x="4981" y="7980"/>
                  <a:pt x="4720" y="8392"/>
                </a:cubicBezTo>
                <a:cubicBezTo>
                  <a:pt x="4458" y="9080"/>
                  <a:pt x="5112" y="9355"/>
                  <a:pt x="5505" y="9768"/>
                </a:cubicBezTo>
                <a:cubicBezTo>
                  <a:pt x="6683" y="10594"/>
                  <a:pt x="7731" y="11282"/>
                  <a:pt x="8909" y="12107"/>
                </a:cubicBezTo>
                <a:cubicBezTo>
                  <a:pt x="9825" y="12795"/>
                  <a:pt x="10480" y="12795"/>
                  <a:pt x="11003" y="11969"/>
                </a:cubicBezTo>
                <a:cubicBezTo>
                  <a:pt x="12051" y="10456"/>
                  <a:pt x="13360" y="9493"/>
                  <a:pt x="14800" y="8530"/>
                </a:cubicBezTo>
                <a:cubicBezTo>
                  <a:pt x="16109" y="7704"/>
                  <a:pt x="16501" y="6604"/>
                  <a:pt x="16109" y="5641"/>
                </a:cubicBezTo>
                <a:cubicBezTo>
                  <a:pt x="15847" y="4678"/>
                  <a:pt x="15061" y="4265"/>
                  <a:pt x="13098" y="4265"/>
                </a:cubicBezTo>
                <a:close/>
              </a:path>
            </a:pathLst>
          </a:custGeom>
          <a:solidFill>
            <a:schemeClr val="accent1"/>
          </a:solidFill>
          <a:ln w="12700">
            <a:miter lim="400000"/>
          </a:ln>
        </p:spPr>
        <p:txBody>
          <a:bodyPr lIns="38100" tIns="38100" rIns="38100" bIns="38100" anchor="ctr"/>
          <a:lstStyle/>
          <a:p>
            <a:pPr>
              <a:defRPr sz="3000">
                <a:solidFill>
                  <a:srgbClr val="FFFFFF"/>
                </a:solidFill>
              </a:defRPr>
            </a:pPr>
            <a:endParaRPr sz="3000"/>
          </a:p>
        </p:txBody>
      </p:sp>
      <p:sp>
        <p:nvSpPr>
          <p:cNvPr id="177" name="Shape">
            <a:extLst>
              <a:ext uri="{FF2B5EF4-FFF2-40B4-BE49-F238E27FC236}">
                <a16:creationId xmlns:a16="http://schemas.microsoft.com/office/drawing/2014/main" id="{684789B9-FE44-E74F-A17C-7585697A2FCB}"/>
              </a:ext>
            </a:extLst>
          </p:cNvPr>
          <p:cNvSpPr/>
          <p:nvPr/>
        </p:nvSpPr>
        <p:spPr>
          <a:xfrm>
            <a:off x="2950799" y="6714462"/>
            <a:ext cx="179392" cy="156724"/>
          </a:xfrm>
          <a:custGeom>
            <a:avLst/>
            <a:gdLst/>
            <a:ahLst/>
            <a:cxnLst>
              <a:cxn ang="0">
                <a:pos x="wd2" y="hd2"/>
              </a:cxn>
              <a:cxn ang="5400000">
                <a:pos x="wd2" y="hd2"/>
              </a:cxn>
              <a:cxn ang="10800000">
                <a:pos x="wd2" y="hd2"/>
              </a:cxn>
              <a:cxn ang="16200000">
                <a:pos x="wd2" y="hd2"/>
              </a:cxn>
            </a:cxnLst>
            <a:rect l="0" t="0" r="r" b="b"/>
            <a:pathLst>
              <a:path w="21171" h="21319" extrusionOk="0">
                <a:moveTo>
                  <a:pt x="14198" y="21314"/>
                </a:moveTo>
                <a:cubicBezTo>
                  <a:pt x="13769" y="21149"/>
                  <a:pt x="12767" y="20819"/>
                  <a:pt x="12052" y="20160"/>
                </a:cubicBezTo>
                <a:cubicBezTo>
                  <a:pt x="10478" y="18841"/>
                  <a:pt x="8905" y="18346"/>
                  <a:pt x="6902" y="18841"/>
                </a:cubicBezTo>
                <a:cubicBezTo>
                  <a:pt x="6044" y="19006"/>
                  <a:pt x="5186" y="19006"/>
                  <a:pt x="4327" y="18841"/>
                </a:cubicBezTo>
                <a:cubicBezTo>
                  <a:pt x="1753" y="18346"/>
                  <a:pt x="322" y="16368"/>
                  <a:pt x="36" y="13564"/>
                </a:cubicBezTo>
                <a:cubicBezTo>
                  <a:pt x="-250" y="10597"/>
                  <a:pt x="1180" y="7464"/>
                  <a:pt x="3469" y="6804"/>
                </a:cubicBezTo>
                <a:cubicBezTo>
                  <a:pt x="5186" y="6310"/>
                  <a:pt x="6473" y="5320"/>
                  <a:pt x="7761" y="4166"/>
                </a:cubicBezTo>
                <a:cubicBezTo>
                  <a:pt x="9334" y="2847"/>
                  <a:pt x="11194" y="1693"/>
                  <a:pt x="12910" y="539"/>
                </a:cubicBezTo>
                <a:cubicBezTo>
                  <a:pt x="13482" y="209"/>
                  <a:pt x="14055" y="-121"/>
                  <a:pt x="14627" y="44"/>
                </a:cubicBezTo>
                <a:cubicBezTo>
                  <a:pt x="16916" y="703"/>
                  <a:pt x="19204" y="1528"/>
                  <a:pt x="20635" y="3836"/>
                </a:cubicBezTo>
                <a:cubicBezTo>
                  <a:pt x="21207" y="4826"/>
                  <a:pt x="21350" y="5650"/>
                  <a:pt x="20921" y="6969"/>
                </a:cubicBezTo>
                <a:cubicBezTo>
                  <a:pt x="19920" y="9277"/>
                  <a:pt x="19204" y="11751"/>
                  <a:pt x="19633" y="14554"/>
                </a:cubicBezTo>
                <a:cubicBezTo>
                  <a:pt x="20206" y="17522"/>
                  <a:pt x="17202" y="21479"/>
                  <a:pt x="14198" y="21314"/>
                </a:cubicBezTo>
                <a:close/>
                <a:moveTo>
                  <a:pt x="15056" y="7299"/>
                </a:moveTo>
                <a:cubicBezTo>
                  <a:pt x="14913" y="6804"/>
                  <a:pt x="14770" y="6145"/>
                  <a:pt x="14484" y="5980"/>
                </a:cubicBezTo>
                <a:cubicBezTo>
                  <a:pt x="14198" y="5815"/>
                  <a:pt x="13482" y="5980"/>
                  <a:pt x="13053" y="6145"/>
                </a:cubicBezTo>
                <a:cubicBezTo>
                  <a:pt x="12767" y="6145"/>
                  <a:pt x="12624" y="6475"/>
                  <a:pt x="12481" y="6639"/>
                </a:cubicBezTo>
                <a:cubicBezTo>
                  <a:pt x="10622" y="8453"/>
                  <a:pt x="8762" y="9937"/>
                  <a:pt x="6473" y="10926"/>
                </a:cubicBezTo>
                <a:cubicBezTo>
                  <a:pt x="6044" y="11091"/>
                  <a:pt x="5758" y="11421"/>
                  <a:pt x="5329" y="11751"/>
                </a:cubicBezTo>
                <a:cubicBezTo>
                  <a:pt x="5186" y="11916"/>
                  <a:pt x="5043" y="12410"/>
                  <a:pt x="5186" y="12575"/>
                </a:cubicBezTo>
                <a:cubicBezTo>
                  <a:pt x="5329" y="12740"/>
                  <a:pt x="5615" y="13070"/>
                  <a:pt x="5758" y="12905"/>
                </a:cubicBezTo>
                <a:cubicBezTo>
                  <a:pt x="6473" y="12740"/>
                  <a:pt x="7188" y="12575"/>
                  <a:pt x="7761" y="12245"/>
                </a:cubicBezTo>
                <a:cubicBezTo>
                  <a:pt x="8762" y="11586"/>
                  <a:pt x="9763" y="11751"/>
                  <a:pt x="10765" y="12410"/>
                </a:cubicBezTo>
                <a:cubicBezTo>
                  <a:pt x="11194" y="12740"/>
                  <a:pt x="11766" y="12905"/>
                  <a:pt x="12195" y="13235"/>
                </a:cubicBezTo>
                <a:cubicBezTo>
                  <a:pt x="12910" y="13565"/>
                  <a:pt x="13769" y="14389"/>
                  <a:pt x="14198" y="14059"/>
                </a:cubicBezTo>
                <a:cubicBezTo>
                  <a:pt x="15199" y="13565"/>
                  <a:pt x="14341" y="12245"/>
                  <a:pt x="14341" y="11421"/>
                </a:cubicBezTo>
                <a:cubicBezTo>
                  <a:pt x="14341" y="10762"/>
                  <a:pt x="14484" y="10267"/>
                  <a:pt x="14484" y="9607"/>
                </a:cubicBezTo>
                <a:cubicBezTo>
                  <a:pt x="14770" y="8948"/>
                  <a:pt x="14913" y="8123"/>
                  <a:pt x="15056" y="7299"/>
                </a:cubicBezTo>
                <a:close/>
              </a:path>
            </a:pathLst>
          </a:custGeom>
          <a:solidFill>
            <a:schemeClr val="accent1"/>
          </a:solidFill>
          <a:ln w="12700">
            <a:miter lim="400000"/>
          </a:ln>
        </p:spPr>
        <p:txBody>
          <a:bodyPr lIns="38100" tIns="38100" rIns="38100" bIns="38100" anchor="ctr"/>
          <a:lstStyle/>
          <a:p>
            <a:pPr>
              <a:defRPr sz="3000">
                <a:solidFill>
                  <a:srgbClr val="FFFFFF"/>
                </a:solidFill>
              </a:defRPr>
            </a:pPr>
            <a:endParaRPr sz="3000"/>
          </a:p>
        </p:txBody>
      </p:sp>
      <p:grpSp>
        <p:nvGrpSpPr>
          <p:cNvPr id="178" name="Group 177">
            <a:extLst>
              <a:ext uri="{FF2B5EF4-FFF2-40B4-BE49-F238E27FC236}">
                <a16:creationId xmlns:a16="http://schemas.microsoft.com/office/drawing/2014/main" id="{ABC3E416-ECD3-004B-85F9-E8F45B04543B}"/>
              </a:ext>
            </a:extLst>
          </p:cNvPr>
          <p:cNvGrpSpPr/>
          <p:nvPr userDrawn="1"/>
        </p:nvGrpSpPr>
        <p:grpSpPr>
          <a:xfrm>
            <a:off x="5332182" y="5172800"/>
            <a:ext cx="882005" cy="893453"/>
            <a:chOff x="4229100" y="1930399"/>
            <a:chExt cx="924123" cy="936118"/>
          </a:xfrm>
        </p:grpSpPr>
        <p:sp>
          <p:nvSpPr>
            <p:cNvPr id="179" name="Shape">
              <a:extLst>
                <a:ext uri="{FF2B5EF4-FFF2-40B4-BE49-F238E27FC236}">
                  <a16:creationId xmlns:a16="http://schemas.microsoft.com/office/drawing/2014/main" id="{3CD22369-1A39-F94B-BBE2-FF366AA3E756}"/>
                </a:ext>
              </a:extLst>
            </p:cNvPr>
            <p:cNvSpPr/>
            <p:nvPr/>
          </p:nvSpPr>
          <p:spPr>
            <a:xfrm>
              <a:off x="4229100" y="1930399"/>
              <a:ext cx="924123" cy="936118"/>
            </a:xfrm>
            <a:custGeom>
              <a:avLst/>
              <a:gdLst/>
              <a:ahLst/>
              <a:cxnLst>
                <a:cxn ang="0">
                  <a:pos x="wd2" y="hd2"/>
                </a:cxn>
                <a:cxn ang="5400000">
                  <a:pos x="wd2" y="hd2"/>
                </a:cxn>
                <a:cxn ang="10800000">
                  <a:pos x="wd2" y="hd2"/>
                </a:cxn>
                <a:cxn ang="16200000">
                  <a:pos x="wd2" y="hd2"/>
                </a:cxn>
              </a:cxnLst>
              <a:rect l="0" t="0" r="r" b="b"/>
              <a:pathLst>
                <a:path w="21384" h="21457" extrusionOk="0">
                  <a:moveTo>
                    <a:pt x="21131" y="14244"/>
                  </a:moveTo>
                  <a:cubicBezTo>
                    <a:pt x="21102" y="14361"/>
                    <a:pt x="21102" y="14419"/>
                    <a:pt x="21102" y="14506"/>
                  </a:cubicBezTo>
                  <a:cubicBezTo>
                    <a:pt x="21014" y="14739"/>
                    <a:pt x="21073" y="14914"/>
                    <a:pt x="21220" y="15089"/>
                  </a:cubicBezTo>
                  <a:cubicBezTo>
                    <a:pt x="21484" y="15409"/>
                    <a:pt x="21425" y="15642"/>
                    <a:pt x="21073" y="15816"/>
                  </a:cubicBezTo>
                  <a:cubicBezTo>
                    <a:pt x="20779" y="15991"/>
                    <a:pt x="20514" y="16107"/>
                    <a:pt x="20220" y="16253"/>
                  </a:cubicBezTo>
                  <a:cubicBezTo>
                    <a:pt x="19544" y="16573"/>
                    <a:pt x="18839" y="16864"/>
                    <a:pt x="18163" y="17214"/>
                  </a:cubicBezTo>
                  <a:cubicBezTo>
                    <a:pt x="17664" y="17476"/>
                    <a:pt x="17164" y="17796"/>
                    <a:pt x="16664" y="18087"/>
                  </a:cubicBezTo>
                  <a:cubicBezTo>
                    <a:pt x="16517" y="18174"/>
                    <a:pt x="16371" y="18291"/>
                    <a:pt x="16194" y="18349"/>
                  </a:cubicBezTo>
                  <a:cubicBezTo>
                    <a:pt x="14931" y="18873"/>
                    <a:pt x="13784" y="19659"/>
                    <a:pt x="12638" y="20387"/>
                  </a:cubicBezTo>
                  <a:cubicBezTo>
                    <a:pt x="12168" y="20678"/>
                    <a:pt x="11698" y="20998"/>
                    <a:pt x="11228" y="21289"/>
                  </a:cubicBezTo>
                  <a:cubicBezTo>
                    <a:pt x="10846" y="21522"/>
                    <a:pt x="10581" y="21522"/>
                    <a:pt x="10228" y="21231"/>
                  </a:cubicBezTo>
                  <a:cubicBezTo>
                    <a:pt x="9935" y="20998"/>
                    <a:pt x="9700" y="20707"/>
                    <a:pt x="9464" y="20387"/>
                  </a:cubicBezTo>
                  <a:cubicBezTo>
                    <a:pt x="8759" y="19310"/>
                    <a:pt x="8024" y="18262"/>
                    <a:pt x="7260" y="17214"/>
                  </a:cubicBezTo>
                  <a:cubicBezTo>
                    <a:pt x="6555" y="16253"/>
                    <a:pt x="5850" y="15263"/>
                    <a:pt x="5291" y="14186"/>
                  </a:cubicBezTo>
                  <a:cubicBezTo>
                    <a:pt x="4968" y="13546"/>
                    <a:pt x="4557" y="12964"/>
                    <a:pt x="4057" y="12440"/>
                  </a:cubicBezTo>
                  <a:cubicBezTo>
                    <a:pt x="3910" y="12294"/>
                    <a:pt x="3822" y="12119"/>
                    <a:pt x="3704" y="11974"/>
                  </a:cubicBezTo>
                  <a:cubicBezTo>
                    <a:pt x="3440" y="11566"/>
                    <a:pt x="3146" y="11188"/>
                    <a:pt x="2882" y="10780"/>
                  </a:cubicBezTo>
                  <a:cubicBezTo>
                    <a:pt x="2705" y="10518"/>
                    <a:pt x="2558" y="10256"/>
                    <a:pt x="2411" y="9994"/>
                  </a:cubicBezTo>
                  <a:cubicBezTo>
                    <a:pt x="1971" y="9296"/>
                    <a:pt x="1500" y="8568"/>
                    <a:pt x="1060" y="7869"/>
                  </a:cubicBezTo>
                  <a:cubicBezTo>
                    <a:pt x="942" y="7695"/>
                    <a:pt x="824" y="7549"/>
                    <a:pt x="766" y="7374"/>
                  </a:cubicBezTo>
                  <a:cubicBezTo>
                    <a:pt x="648" y="7112"/>
                    <a:pt x="501" y="6879"/>
                    <a:pt x="237" y="6705"/>
                  </a:cubicBezTo>
                  <a:cubicBezTo>
                    <a:pt x="-116" y="6472"/>
                    <a:pt x="-57" y="5948"/>
                    <a:pt x="295" y="5773"/>
                  </a:cubicBezTo>
                  <a:cubicBezTo>
                    <a:pt x="736" y="5599"/>
                    <a:pt x="1118" y="5337"/>
                    <a:pt x="1500" y="5075"/>
                  </a:cubicBezTo>
                  <a:cubicBezTo>
                    <a:pt x="1559" y="5045"/>
                    <a:pt x="1588" y="5016"/>
                    <a:pt x="1647" y="5016"/>
                  </a:cubicBezTo>
                  <a:cubicBezTo>
                    <a:pt x="2264" y="4783"/>
                    <a:pt x="2882" y="4521"/>
                    <a:pt x="3499" y="4289"/>
                  </a:cubicBezTo>
                  <a:cubicBezTo>
                    <a:pt x="3646" y="4230"/>
                    <a:pt x="3763" y="4172"/>
                    <a:pt x="3881" y="4114"/>
                  </a:cubicBezTo>
                  <a:cubicBezTo>
                    <a:pt x="4762" y="3677"/>
                    <a:pt x="5644" y="3270"/>
                    <a:pt x="6496" y="2833"/>
                  </a:cubicBezTo>
                  <a:cubicBezTo>
                    <a:pt x="8230" y="1931"/>
                    <a:pt x="9993" y="1057"/>
                    <a:pt x="11727" y="155"/>
                  </a:cubicBezTo>
                  <a:cubicBezTo>
                    <a:pt x="11992" y="9"/>
                    <a:pt x="12256" y="-78"/>
                    <a:pt x="12550" y="97"/>
                  </a:cubicBezTo>
                  <a:cubicBezTo>
                    <a:pt x="12697" y="184"/>
                    <a:pt x="12815" y="330"/>
                    <a:pt x="12932" y="475"/>
                  </a:cubicBezTo>
                  <a:cubicBezTo>
                    <a:pt x="13197" y="824"/>
                    <a:pt x="13432" y="1174"/>
                    <a:pt x="13696" y="1523"/>
                  </a:cubicBezTo>
                  <a:cubicBezTo>
                    <a:pt x="13784" y="1669"/>
                    <a:pt x="13902" y="1785"/>
                    <a:pt x="13961" y="1931"/>
                  </a:cubicBezTo>
                  <a:cubicBezTo>
                    <a:pt x="14225" y="2600"/>
                    <a:pt x="14637" y="3182"/>
                    <a:pt x="15019" y="3794"/>
                  </a:cubicBezTo>
                  <a:cubicBezTo>
                    <a:pt x="15048" y="3852"/>
                    <a:pt x="15077" y="3881"/>
                    <a:pt x="15107" y="3939"/>
                  </a:cubicBezTo>
                  <a:cubicBezTo>
                    <a:pt x="15342" y="4376"/>
                    <a:pt x="15577" y="4813"/>
                    <a:pt x="15871" y="5220"/>
                  </a:cubicBezTo>
                  <a:cubicBezTo>
                    <a:pt x="16135" y="5599"/>
                    <a:pt x="16371" y="6006"/>
                    <a:pt x="16606" y="6385"/>
                  </a:cubicBezTo>
                  <a:cubicBezTo>
                    <a:pt x="16753" y="6647"/>
                    <a:pt x="16929" y="6909"/>
                    <a:pt x="17076" y="7171"/>
                  </a:cubicBezTo>
                  <a:cubicBezTo>
                    <a:pt x="17223" y="7462"/>
                    <a:pt x="17370" y="7753"/>
                    <a:pt x="17546" y="8015"/>
                  </a:cubicBezTo>
                  <a:cubicBezTo>
                    <a:pt x="18134" y="8975"/>
                    <a:pt x="18722" y="9936"/>
                    <a:pt x="19309" y="10897"/>
                  </a:cubicBezTo>
                  <a:cubicBezTo>
                    <a:pt x="19633" y="11450"/>
                    <a:pt x="20015" y="11974"/>
                    <a:pt x="20338" y="12527"/>
                  </a:cubicBezTo>
                  <a:cubicBezTo>
                    <a:pt x="20573" y="12964"/>
                    <a:pt x="20779" y="13429"/>
                    <a:pt x="21014" y="13866"/>
                  </a:cubicBezTo>
                  <a:cubicBezTo>
                    <a:pt x="21102" y="14011"/>
                    <a:pt x="21102" y="14157"/>
                    <a:pt x="21131" y="14244"/>
                  </a:cubicBezTo>
                  <a:close/>
                  <a:moveTo>
                    <a:pt x="20191" y="14768"/>
                  </a:moveTo>
                  <a:cubicBezTo>
                    <a:pt x="20132" y="14535"/>
                    <a:pt x="20073" y="14361"/>
                    <a:pt x="20015" y="14157"/>
                  </a:cubicBezTo>
                  <a:cubicBezTo>
                    <a:pt x="19691" y="13284"/>
                    <a:pt x="19221" y="12469"/>
                    <a:pt x="18722" y="11683"/>
                  </a:cubicBezTo>
                  <a:cubicBezTo>
                    <a:pt x="18251" y="10926"/>
                    <a:pt x="17781" y="10198"/>
                    <a:pt x="17340" y="9441"/>
                  </a:cubicBezTo>
                  <a:cubicBezTo>
                    <a:pt x="16635" y="8189"/>
                    <a:pt x="15812" y="6996"/>
                    <a:pt x="15077" y="5744"/>
                  </a:cubicBezTo>
                  <a:cubicBezTo>
                    <a:pt x="14402" y="4609"/>
                    <a:pt x="13637" y="3532"/>
                    <a:pt x="13108" y="2280"/>
                  </a:cubicBezTo>
                  <a:cubicBezTo>
                    <a:pt x="12962" y="1902"/>
                    <a:pt x="12668" y="1581"/>
                    <a:pt x="12403" y="1261"/>
                  </a:cubicBezTo>
                  <a:cubicBezTo>
                    <a:pt x="12197" y="999"/>
                    <a:pt x="12080" y="999"/>
                    <a:pt x="11815" y="1203"/>
                  </a:cubicBezTo>
                  <a:cubicBezTo>
                    <a:pt x="11727" y="1290"/>
                    <a:pt x="11610" y="1348"/>
                    <a:pt x="11492" y="1407"/>
                  </a:cubicBezTo>
                  <a:cubicBezTo>
                    <a:pt x="10963" y="1669"/>
                    <a:pt x="10464" y="1931"/>
                    <a:pt x="9935" y="2134"/>
                  </a:cubicBezTo>
                  <a:cubicBezTo>
                    <a:pt x="9112" y="2455"/>
                    <a:pt x="8318" y="2833"/>
                    <a:pt x="7554" y="3299"/>
                  </a:cubicBezTo>
                  <a:cubicBezTo>
                    <a:pt x="7407" y="3386"/>
                    <a:pt x="7260" y="3444"/>
                    <a:pt x="7113" y="3503"/>
                  </a:cubicBezTo>
                  <a:cubicBezTo>
                    <a:pt x="6790" y="3648"/>
                    <a:pt x="6467" y="3765"/>
                    <a:pt x="6173" y="3910"/>
                  </a:cubicBezTo>
                  <a:cubicBezTo>
                    <a:pt x="4909" y="4580"/>
                    <a:pt x="3557" y="5075"/>
                    <a:pt x="2235" y="5628"/>
                  </a:cubicBezTo>
                  <a:cubicBezTo>
                    <a:pt x="1941" y="5744"/>
                    <a:pt x="1647" y="5919"/>
                    <a:pt x="1353" y="6064"/>
                  </a:cubicBezTo>
                  <a:cubicBezTo>
                    <a:pt x="1206" y="6152"/>
                    <a:pt x="1148" y="6268"/>
                    <a:pt x="1236" y="6414"/>
                  </a:cubicBezTo>
                  <a:cubicBezTo>
                    <a:pt x="1265" y="6501"/>
                    <a:pt x="1324" y="6617"/>
                    <a:pt x="1383" y="6705"/>
                  </a:cubicBezTo>
                  <a:cubicBezTo>
                    <a:pt x="1706" y="7229"/>
                    <a:pt x="2029" y="7753"/>
                    <a:pt x="2353" y="8248"/>
                  </a:cubicBezTo>
                  <a:cubicBezTo>
                    <a:pt x="3087" y="9354"/>
                    <a:pt x="3822" y="10489"/>
                    <a:pt x="4645" y="11566"/>
                  </a:cubicBezTo>
                  <a:cubicBezTo>
                    <a:pt x="5144" y="12207"/>
                    <a:pt x="5615" y="12876"/>
                    <a:pt x="6055" y="13604"/>
                  </a:cubicBezTo>
                  <a:cubicBezTo>
                    <a:pt x="6496" y="14332"/>
                    <a:pt x="7025" y="15030"/>
                    <a:pt x="7466" y="15758"/>
                  </a:cubicBezTo>
                  <a:cubicBezTo>
                    <a:pt x="8171" y="16835"/>
                    <a:pt x="8906" y="17883"/>
                    <a:pt x="9670" y="18931"/>
                  </a:cubicBezTo>
                  <a:cubicBezTo>
                    <a:pt x="9905" y="19222"/>
                    <a:pt x="10140" y="19513"/>
                    <a:pt x="10346" y="19834"/>
                  </a:cubicBezTo>
                  <a:cubicBezTo>
                    <a:pt x="10581" y="20212"/>
                    <a:pt x="10816" y="20299"/>
                    <a:pt x="11257" y="20096"/>
                  </a:cubicBezTo>
                  <a:cubicBezTo>
                    <a:pt x="11727" y="19892"/>
                    <a:pt x="12197" y="19659"/>
                    <a:pt x="12609" y="19339"/>
                  </a:cubicBezTo>
                  <a:cubicBezTo>
                    <a:pt x="12962" y="19077"/>
                    <a:pt x="13314" y="18844"/>
                    <a:pt x="13667" y="18611"/>
                  </a:cubicBezTo>
                  <a:cubicBezTo>
                    <a:pt x="13961" y="18436"/>
                    <a:pt x="14255" y="18262"/>
                    <a:pt x="14548" y="18087"/>
                  </a:cubicBezTo>
                  <a:cubicBezTo>
                    <a:pt x="14666" y="18029"/>
                    <a:pt x="14754" y="17971"/>
                    <a:pt x="14872" y="17912"/>
                  </a:cubicBezTo>
                  <a:cubicBezTo>
                    <a:pt x="15224" y="17738"/>
                    <a:pt x="15577" y="17534"/>
                    <a:pt x="15900" y="17359"/>
                  </a:cubicBezTo>
                  <a:cubicBezTo>
                    <a:pt x="16547" y="16981"/>
                    <a:pt x="17223" y="16602"/>
                    <a:pt x="17869" y="16253"/>
                  </a:cubicBezTo>
                  <a:cubicBezTo>
                    <a:pt x="18457" y="15933"/>
                    <a:pt x="19045" y="15613"/>
                    <a:pt x="19633" y="15321"/>
                  </a:cubicBezTo>
                  <a:cubicBezTo>
                    <a:pt x="19750" y="15263"/>
                    <a:pt x="19868" y="15205"/>
                    <a:pt x="19956" y="15118"/>
                  </a:cubicBezTo>
                  <a:cubicBezTo>
                    <a:pt x="20044" y="15001"/>
                    <a:pt x="20103" y="14856"/>
                    <a:pt x="20191" y="14768"/>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180" name="Shape">
              <a:extLst>
                <a:ext uri="{FF2B5EF4-FFF2-40B4-BE49-F238E27FC236}">
                  <a16:creationId xmlns:a16="http://schemas.microsoft.com/office/drawing/2014/main" id="{9D4D0AC6-6560-9A4A-8E8E-C755549E2BF8}"/>
                </a:ext>
              </a:extLst>
            </p:cNvPr>
            <p:cNvSpPr/>
            <p:nvPr/>
          </p:nvSpPr>
          <p:spPr>
            <a:xfrm>
              <a:off x="4330700" y="2031999"/>
              <a:ext cx="457647" cy="334205"/>
            </a:xfrm>
            <a:custGeom>
              <a:avLst/>
              <a:gdLst/>
              <a:ahLst/>
              <a:cxnLst>
                <a:cxn ang="0">
                  <a:pos x="wd2" y="hd2"/>
                </a:cxn>
                <a:cxn ang="5400000">
                  <a:pos x="wd2" y="hd2"/>
                </a:cxn>
                <a:cxn ang="10800000">
                  <a:pos x="wd2" y="hd2"/>
                </a:cxn>
                <a:cxn ang="16200000">
                  <a:pos x="wd2" y="hd2"/>
                </a:cxn>
              </a:cxnLst>
              <a:rect l="0" t="0" r="r" b="b"/>
              <a:pathLst>
                <a:path w="21267" h="21209" extrusionOk="0">
                  <a:moveTo>
                    <a:pt x="17769" y="0"/>
                  </a:moveTo>
                  <a:cubicBezTo>
                    <a:pt x="18713" y="0"/>
                    <a:pt x="19362" y="484"/>
                    <a:pt x="19539" y="1451"/>
                  </a:cubicBezTo>
                  <a:cubicBezTo>
                    <a:pt x="19717" y="2821"/>
                    <a:pt x="20307" y="3869"/>
                    <a:pt x="20838" y="4997"/>
                  </a:cubicBezTo>
                  <a:cubicBezTo>
                    <a:pt x="21428" y="6125"/>
                    <a:pt x="21428" y="6367"/>
                    <a:pt x="20720" y="7415"/>
                  </a:cubicBezTo>
                  <a:cubicBezTo>
                    <a:pt x="20248" y="8140"/>
                    <a:pt x="19776" y="8704"/>
                    <a:pt x="19126" y="9107"/>
                  </a:cubicBezTo>
                  <a:cubicBezTo>
                    <a:pt x="18713" y="9349"/>
                    <a:pt x="18359" y="9833"/>
                    <a:pt x="17946" y="10155"/>
                  </a:cubicBezTo>
                  <a:cubicBezTo>
                    <a:pt x="17002" y="10961"/>
                    <a:pt x="15998" y="11687"/>
                    <a:pt x="15054" y="12493"/>
                  </a:cubicBezTo>
                  <a:cubicBezTo>
                    <a:pt x="14523" y="12976"/>
                    <a:pt x="14051" y="13621"/>
                    <a:pt x="13461" y="14104"/>
                  </a:cubicBezTo>
                  <a:cubicBezTo>
                    <a:pt x="12694" y="14830"/>
                    <a:pt x="11867" y="15394"/>
                    <a:pt x="11100" y="16119"/>
                  </a:cubicBezTo>
                  <a:cubicBezTo>
                    <a:pt x="9979" y="17167"/>
                    <a:pt x="8858" y="18296"/>
                    <a:pt x="7736" y="19424"/>
                  </a:cubicBezTo>
                  <a:cubicBezTo>
                    <a:pt x="7323" y="19827"/>
                    <a:pt x="6910" y="20391"/>
                    <a:pt x="6438" y="20713"/>
                  </a:cubicBezTo>
                  <a:cubicBezTo>
                    <a:pt x="5317" y="21600"/>
                    <a:pt x="4431" y="21278"/>
                    <a:pt x="3723" y="19907"/>
                  </a:cubicBezTo>
                  <a:cubicBezTo>
                    <a:pt x="3015" y="18618"/>
                    <a:pt x="2366" y="17409"/>
                    <a:pt x="1658" y="16119"/>
                  </a:cubicBezTo>
                  <a:cubicBezTo>
                    <a:pt x="1421" y="15716"/>
                    <a:pt x="1067" y="15394"/>
                    <a:pt x="772" y="14991"/>
                  </a:cubicBezTo>
                  <a:cubicBezTo>
                    <a:pt x="536" y="14588"/>
                    <a:pt x="241" y="14185"/>
                    <a:pt x="123" y="13701"/>
                  </a:cubicBezTo>
                  <a:cubicBezTo>
                    <a:pt x="-172" y="12654"/>
                    <a:pt x="64" y="12251"/>
                    <a:pt x="831" y="11767"/>
                  </a:cubicBezTo>
                  <a:cubicBezTo>
                    <a:pt x="1185" y="11606"/>
                    <a:pt x="1539" y="11364"/>
                    <a:pt x="1894" y="11042"/>
                  </a:cubicBezTo>
                  <a:cubicBezTo>
                    <a:pt x="2779" y="10155"/>
                    <a:pt x="3782" y="9430"/>
                    <a:pt x="4785" y="8785"/>
                  </a:cubicBezTo>
                  <a:cubicBezTo>
                    <a:pt x="6497" y="7737"/>
                    <a:pt x="8326" y="6770"/>
                    <a:pt x="9920" y="5319"/>
                  </a:cubicBezTo>
                  <a:cubicBezTo>
                    <a:pt x="11041" y="4352"/>
                    <a:pt x="12280" y="3546"/>
                    <a:pt x="13520" y="2902"/>
                  </a:cubicBezTo>
                  <a:cubicBezTo>
                    <a:pt x="14759" y="2257"/>
                    <a:pt x="15880" y="1370"/>
                    <a:pt x="17002" y="484"/>
                  </a:cubicBezTo>
                  <a:cubicBezTo>
                    <a:pt x="17238" y="322"/>
                    <a:pt x="17592" y="161"/>
                    <a:pt x="17769" y="0"/>
                  </a:cubicBezTo>
                  <a:close/>
                  <a:moveTo>
                    <a:pt x="17415" y="3627"/>
                  </a:moveTo>
                  <a:cubicBezTo>
                    <a:pt x="17297" y="3707"/>
                    <a:pt x="17002" y="3788"/>
                    <a:pt x="16707" y="3949"/>
                  </a:cubicBezTo>
                  <a:cubicBezTo>
                    <a:pt x="16176" y="4272"/>
                    <a:pt x="15585" y="4755"/>
                    <a:pt x="15054" y="5078"/>
                  </a:cubicBezTo>
                  <a:cubicBezTo>
                    <a:pt x="13284" y="6045"/>
                    <a:pt x="11572" y="7012"/>
                    <a:pt x="9979" y="8301"/>
                  </a:cubicBezTo>
                  <a:cubicBezTo>
                    <a:pt x="8385" y="9591"/>
                    <a:pt x="6733" y="10719"/>
                    <a:pt x="5021" y="11687"/>
                  </a:cubicBezTo>
                  <a:cubicBezTo>
                    <a:pt x="4195" y="12090"/>
                    <a:pt x="3487" y="12815"/>
                    <a:pt x="2779" y="13460"/>
                  </a:cubicBezTo>
                  <a:cubicBezTo>
                    <a:pt x="2307" y="13863"/>
                    <a:pt x="2307" y="14346"/>
                    <a:pt x="2661" y="14991"/>
                  </a:cubicBezTo>
                  <a:cubicBezTo>
                    <a:pt x="3310" y="16039"/>
                    <a:pt x="3959" y="17006"/>
                    <a:pt x="4608" y="17973"/>
                  </a:cubicBezTo>
                  <a:cubicBezTo>
                    <a:pt x="5199" y="18779"/>
                    <a:pt x="5435" y="18779"/>
                    <a:pt x="6084" y="18054"/>
                  </a:cubicBezTo>
                  <a:cubicBezTo>
                    <a:pt x="7382" y="16764"/>
                    <a:pt x="8621" y="15475"/>
                    <a:pt x="9920" y="14185"/>
                  </a:cubicBezTo>
                  <a:cubicBezTo>
                    <a:pt x="10628" y="13460"/>
                    <a:pt x="11336" y="12815"/>
                    <a:pt x="12044" y="12170"/>
                  </a:cubicBezTo>
                  <a:cubicBezTo>
                    <a:pt x="13166" y="11122"/>
                    <a:pt x="14346" y="10075"/>
                    <a:pt x="15467" y="9027"/>
                  </a:cubicBezTo>
                  <a:cubicBezTo>
                    <a:pt x="16471" y="8140"/>
                    <a:pt x="17474" y="7334"/>
                    <a:pt x="18477" y="6448"/>
                  </a:cubicBezTo>
                  <a:cubicBezTo>
                    <a:pt x="18654" y="6287"/>
                    <a:pt x="18890" y="5964"/>
                    <a:pt x="18949" y="5722"/>
                  </a:cubicBezTo>
                  <a:cubicBezTo>
                    <a:pt x="19067" y="4755"/>
                    <a:pt x="18241" y="3546"/>
                    <a:pt x="17415" y="3627"/>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181" name="Shape">
              <a:extLst>
                <a:ext uri="{FF2B5EF4-FFF2-40B4-BE49-F238E27FC236}">
                  <a16:creationId xmlns:a16="http://schemas.microsoft.com/office/drawing/2014/main" id="{298106E2-A128-0149-AE15-01A90ECDA61B}"/>
                </a:ext>
              </a:extLst>
            </p:cNvPr>
            <p:cNvSpPr/>
            <p:nvPr/>
          </p:nvSpPr>
          <p:spPr>
            <a:xfrm>
              <a:off x="4673600" y="2184400"/>
              <a:ext cx="188470" cy="162326"/>
            </a:xfrm>
            <a:custGeom>
              <a:avLst/>
              <a:gdLst/>
              <a:ahLst/>
              <a:cxnLst>
                <a:cxn ang="0">
                  <a:pos x="wd2" y="hd2"/>
                </a:cxn>
                <a:cxn ang="5400000">
                  <a:pos x="wd2" y="hd2"/>
                </a:cxn>
                <a:cxn ang="10800000">
                  <a:pos x="wd2" y="hd2"/>
                </a:cxn>
                <a:cxn ang="16200000">
                  <a:pos x="wd2" y="hd2"/>
                </a:cxn>
              </a:cxnLst>
              <a:rect l="0" t="0" r="r" b="b"/>
              <a:pathLst>
                <a:path w="21370" h="20915" extrusionOk="0">
                  <a:moveTo>
                    <a:pt x="0" y="13259"/>
                  </a:moveTo>
                  <a:cubicBezTo>
                    <a:pt x="144" y="12768"/>
                    <a:pt x="288" y="12277"/>
                    <a:pt x="720" y="11786"/>
                  </a:cubicBezTo>
                  <a:cubicBezTo>
                    <a:pt x="1728" y="10477"/>
                    <a:pt x="2880" y="9332"/>
                    <a:pt x="3888" y="8186"/>
                  </a:cubicBezTo>
                  <a:cubicBezTo>
                    <a:pt x="5616" y="6550"/>
                    <a:pt x="7056" y="6713"/>
                    <a:pt x="8208" y="9004"/>
                  </a:cubicBezTo>
                  <a:cubicBezTo>
                    <a:pt x="8640" y="9822"/>
                    <a:pt x="8928" y="10477"/>
                    <a:pt x="9504" y="11295"/>
                  </a:cubicBezTo>
                  <a:cubicBezTo>
                    <a:pt x="9648" y="11459"/>
                    <a:pt x="9936" y="11295"/>
                    <a:pt x="10224" y="11295"/>
                  </a:cubicBezTo>
                  <a:cubicBezTo>
                    <a:pt x="10368" y="11295"/>
                    <a:pt x="10512" y="10968"/>
                    <a:pt x="10368" y="10804"/>
                  </a:cubicBezTo>
                  <a:cubicBezTo>
                    <a:pt x="10080" y="9986"/>
                    <a:pt x="9792" y="9168"/>
                    <a:pt x="9504" y="8350"/>
                  </a:cubicBezTo>
                  <a:cubicBezTo>
                    <a:pt x="9072" y="6877"/>
                    <a:pt x="9216" y="6222"/>
                    <a:pt x="10512" y="5895"/>
                  </a:cubicBezTo>
                  <a:cubicBezTo>
                    <a:pt x="11664" y="5568"/>
                    <a:pt x="12384" y="4913"/>
                    <a:pt x="12960" y="3932"/>
                  </a:cubicBezTo>
                  <a:cubicBezTo>
                    <a:pt x="13680" y="2786"/>
                    <a:pt x="14544" y="1804"/>
                    <a:pt x="15408" y="822"/>
                  </a:cubicBezTo>
                  <a:cubicBezTo>
                    <a:pt x="16560" y="-323"/>
                    <a:pt x="17568" y="-323"/>
                    <a:pt x="18576" y="1150"/>
                  </a:cubicBezTo>
                  <a:cubicBezTo>
                    <a:pt x="19008" y="1641"/>
                    <a:pt x="19152" y="2295"/>
                    <a:pt x="19440" y="2950"/>
                  </a:cubicBezTo>
                  <a:cubicBezTo>
                    <a:pt x="20016" y="4259"/>
                    <a:pt x="20448" y="5732"/>
                    <a:pt x="21024" y="7041"/>
                  </a:cubicBezTo>
                  <a:cubicBezTo>
                    <a:pt x="21600" y="8350"/>
                    <a:pt x="21456" y="8841"/>
                    <a:pt x="20592" y="9659"/>
                  </a:cubicBezTo>
                  <a:cubicBezTo>
                    <a:pt x="18864" y="11295"/>
                    <a:pt x="17136" y="13095"/>
                    <a:pt x="15264" y="14732"/>
                  </a:cubicBezTo>
                  <a:cubicBezTo>
                    <a:pt x="14832" y="15059"/>
                    <a:pt x="14256" y="15386"/>
                    <a:pt x="13824" y="15386"/>
                  </a:cubicBezTo>
                  <a:cubicBezTo>
                    <a:pt x="10800" y="15386"/>
                    <a:pt x="8784" y="17513"/>
                    <a:pt x="6624" y="19313"/>
                  </a:cubicBezTo>
                  <a:cubicBezTo>
                    <a:pt x="6048" y="19804"/>
                    <a:pt x="5472" y="20295"/>
                    <a:pt x="4896" y="20622"/>
                  </a:cubicBezTo>
                  <a:cubicBezTo>
                    <a:pt x="3744" y="21277"/>
                    <a:pt x="2592" y="20786"/>
                    <a:pt x="1872" y="19641"/>
                  </a:cubicBezTo>
                  <a:cubicBezTo>
                    <a:pt x="864" y="17841"/>
                    <a:pt x="432" y="15550"/>
                    <a:pt x="0" y="13259"/>
                  </a:cubicBezTo>
                  <a:close/>
                  <a:moveTo>
                    <a:pt x="17136" y="6550"/>
                  </a:moveTo>
                  <a:cubicBezTo>
                    <a:pt x="17136" y="5732"/>
                    <a:pt x="16416" y="4913"/>
                    <a:pt x="15840" y="5241"/>
                  </a:cubicBezTo>
                  <a:cubicBezTo>
                    <a:pt x="14688" y="5732"/>
                    <a:pt x="13968" y="6550"/>
                    <a:pt x="13536" y="7859"/>
                  </a:cubicBezTo>
                  <a:cubicBezTo>
                    <a:pt x="13392" y="8186"/>
                    <a:pt x="13824" y="8841"/>
                    <a:pt x="14112" y="9004"/>
                  </a:cubicBezTo>
                  <a:cubicBezTo>
                    <a:pt x="15264" y="9822"/>
                    <a:pt x="17136" y="8350"/>
                    <a:pt x="17136" y="6550"/>
                  </a:cubicBezTo>
                  <a:close/>
                  <a:moveTo>
                    <a:pt x="6336" y="13586"/>
                  </a:moveTo>
                  <a:cubicBezTo>
                    <a:pt x="6336" y="12768"/>
                    <a:pt x="5760" y="11950"/>
                    <a:pt x="5040" y="11950"/>
                  </a:cubicBezTo>
                  <a:cubicBezTo>
                    <a:pt x="4320" y="11950"/>
                    <a:pt x="3888" y="12441"/>
                    <a:pt x="3744" y="13095"/>
                  </a:cubicBezTo>
                  <a:cubicBezTo>
                    <a:pt x="3600" y="13913"/>
                    <a:pt x="4032" y="14895"/>
                    <a:pt x="4608" y="15059"/>
                  </a:cubicBezTo>
                  <a:cubicBezTo>
                    <a:pt x="5328" y="15386"/>
                    <a:pt x="6192" y="14568"/>
                    <a:pt x="6336" y="13586"/>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182" name="Shape">
              <a:extLst>
                <a:ext uri="{FF2B5EF4-FFF2-40B4-BE49-F238E27FC236}">
                  <a16:creationId xmlns:a16="http://schemas.microsoft.com/office/drawing/2014/main" id="{DDA92F30-B4EF-DF4E-9740-E4E1F5177073}"/>
                </a:ext>
              </a:extLst>
            </p:cNvPr>
            <p:cNvSpPr/>
            <p:nvPr/>
          </p:nvSpPr>
          <p:spPr>
            <a:xfrm>
              <a:off x="4584699" y="2565399"/>
              <a:ext cx="103902" cy="109597"/>
            </a:xfrm>
            <a:custGeom>
              <a:avLst/>
              <a:gdLst/>
              <a:ahLst/>
              <a:cxnLst>
                <a:cxn ang="0">
                  <a:pos x="wd2" y="hd2"/>
                </a:cxn>
                <a:cxn ang="5400000">
                  <a:pos x="wd2" y="hd2"/>
                </a:cxn>
                <a:cxn ang="10800000">
                  <a:pos x="wd2" y="hd2"/>
                </a:cxn>
                <a:cxn ang="16200000">
                  <a:pos x="wd2" y="hd2"/>
                </a:cxn>
              </a:cxnLst>
              <a:rect l="0" t="0" r="r" b="b"/>
              <a:pathLst>
                <a:path w="21291" h="20043" extrusionOk="0">
                  <a:moveTo>
                    <a:pt x="21291" y="9843"/>
                  </a:moveTo>
                  <a:cubicBezTo>
                    <a:pt x="20510" y="10772"/>
                    <a:pt x="19990" y="11933"/>
                    <a:pt x="19209" y="12862"/>
                  </a:cubicBezTo>
                  <a:cubicBezTo>
                    <a:pt x="17387" y="14720"/>
                    <a:pt x="15305" y="16578"/>
                    <a:pt x="13224" y="18436"/>
                  </a:cubicBezTo>
                  <a:cubicBezTo>
                    <a:pt x="10361" y="20759"/>
                    <a:pt x="7498" y="20527"/>
                    <a:pt x="4896" y="17972"/>
                  </a:cubicBezTo>
                  <a:cubicBezTo>
                    <a:pt x="3595" y="16346"/>
                    <a:pt x="2033" y="14953"/>
                    <a:pt x="732" y="13327"/>
                  </a:cubicBezTo>
                  <a:cubicBezTo>
                    <a:pt x="-49" y="12398"/>
                    <a:pt x="-309" y="11236"/>
                    <a:pt x="472" y="10075"/>
                  </a:cubicBezTo>
                  <a:cubicBezTo>
                    <a:pt x="2554" y="7753"/>
                    <a:pt x="4896" y="5430"/>
                    <a:pt x="7238" y="3107"/>
                  </a:cubicBezTo>
                  <a:cubicBezTo>
                    <a:pt x="7758" y="2643"/>
                    <a:pt x="8279" y="2178"/>
                    <a:pt x="9060" y="1714"/>
                  </a:cubicBezTo>
                  <a:cubicBezTo>
                    <a:pt x="12703" y="-841"/>
                    <a:pt x="14785" y="-609"/>
                    <a:pt x="17127" y="2875"/>
                  </a:cubicBezTo>
                  <a:cubicBezTo>
                    <a:pt x="18168" y="4269"/>
                    <a:pt x="19209" y="5662"/>
                    <a:pt x="19990" y="7288"/>
                  </a:cubicBezTo>
                  <a:cubicBezTo>
                    <a:pt x="20510" y="7985"/>
                    <a:pt x="20770" y="8914"/>
                    <a:pt x="21291" y="9843"/>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183" name="Shape">
              <a:extLst>
                <a:ext uri="{FF2B5EF4-FFF2-40B4-BE49-F238E27FC236}">
                  <a16:creationId xmlns:a16="http://schemas.microsoft.com/office/drawing/2014/main" id="{11C1D85A-4DA7-394B-8EE8-EFBB0F8620F1}"/>
                </a:ext>
              </a:extLst>
            </p:cNvPr>
            <p:cNvSpPr/>
            <p:nvPr/>
          </p:nvSpPr>
          <p:spPr>
            <a:xfrm>
              <a:off x="4571999" y="2311400"/>
              <a:ext cx="109525" cy="121170"/>
            </a:xfrm>
            <a:custGeom>
              <a:avLst/>
              <a:gdLst/>
              <a:ahLst/>
              <a:cxnLst>
                <a:cxn ang="0">
                  <a:pos x="wd2" y="hd2"/>
                </a:cxn>
                <a:cxn ang="5400000">
                  <a:pos x="wd2" y="hd2"/>
                </a:cxn>
                <a:cxn ang="10800000">
                  <a:pos x="wd2" y="hd2"/>
                </a:cxn>
                <a:cxn ang="16200000">
                  <a:pos x="wd2" y="hd2"/>
                </a:cxn>
              </a:cxnLst>
              <a:rect l="0" t="0" r="r" b="b"/>
              <a:pathLst>
                <a:path w="20697" h="20816" extrusionOk="0">
                  <a:moveTo>
                    <a:pt x="12592" y="0"/>
                  </a:moveTo>
                  <a:cubicBezTo>
                    <a:pt x="13552" y="436"/>
                    <a:pt x="14272" y="873"/>
                    <a:pt x="14512" y="1309"/>
                  </a:cubicBezTo>
                  <a:cubicBezTo>
                    <a:pt x="14992" y="1964"/>
                    <a:pt x="15472" y="2618"/>
                    <a:pt x="15712" y="3491"/>
                  </a:cubicBezTo>
                  <a:cubicBezTo>
                    <a:pt x="16432" y="5236"/>
                    <a:pt x="17392" y="6545"/>
                    <a:pt x="18832" y="7636"/>
                  </a:cubicBezTo>
                  <a:cubicBezTo>
                    <a:pt x="21232" y="9382"/>
                    <a:pt x="21232" y="10255"/>
                    <a:pt x="19312" y="12218"/>
                  </a:cubicBezTo>
                  <a:cubicBezTo>
                    <a:pt x="17152" y="14618"/>
                    <a:pt x="14752" y="16800"/>
                    <a:pt x="12352" y="18982"/>
                  </a:cubicBezTo>
                  <a:cubicBezTo>
                    <a:pt x="9712" y="21600"/>
                    <a:pt x="7552" y="21382"/>
                    <a:pt x="5152" y="18545"/>
                  </a:cubicBezTo>
                  <a:cubicBezTo>
                    <a:pt x="3472" y="16582"/>
                    <a:pt x="2032" y="14182"/>
                    <a:pt x="592" y="12000"/>
                  </a:cubicBezTo>
                  <a:cubicBezTo>
                    <a:pt x="-368" y="10691"/>
                    <a:pt x="-128" y="9382"/>
                    <a:pt x="1072" y="8291"/>
                  </a:cubicBezTo>
                  <a:cubicBezTo>
                    <a:pt x="1792" y="7636"/>
                    <a:pt x="2512" y="6982"/>
                    <a:pt x="3232" y="6327"/>
                  </a:cubicBezTo>
                  <a:cubicBezTo>
                    <a:pt x="5152" y="4800"/>
                    <a:pt x="6832" y="3273"/>
                    <a:pt x="8752" y="1745"/>
                  </a:cubicBezTo>
                  <a:cubicBezTo>
                    <a:pt x="10432" y="1309"/>
                    <a:pt x="11392" y="655"/>
                    <a:pt x="12592" y="0"/>
                  </a:cubicBezTo>
                  <a:close/>
                  <a:moveTo>
                    <a:pt x="13312" y="8945"/>
                  </a:moveTo>
                  <a:cubicBezTo>
                    <a:pt x="13072" y="8727"/>
                    <a:pt x="13072" y="8291"/>
                    <a:pt x="12832" y="8073"/>
                  </a:cubicBezTo>
                  <a:cubicBezTo>
                    <a:pt x="11872" y="7200"/>
                    <a:pt x="10672" y="6982"/>
                    <a:pt x="9232" y="7855"/>
                  </a:cubicBezTo>
                  <a:cubicBezTo>
                    <a:pt x="7552" y="8727"/>
                    <a:pt x="6592" y="9818"/>
                    <a:pt x="7072" y="10909"/>
                  </a:cubicBezTo>
                  <a:cubicBezTo>
                    <a:pt x="7312" y="11345"/>
                    <a:pt x="7792" y="12000"/>
                    <a:pt x="8512" y="12218"/>
                  </a:cubicBezTo>
                  <a:cubicBezTo>
                    <a:pt x="10192" y="12873"/>
                    <a:pt x="13312" y="10691"/>
                    <a:pt x="13312" y="8945"/>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184" name="Shape">
              <a:extLst>
                <a:ext uri="{FF2B5EF4-FFF2-40B4-BE49-F238E27FC236}">
                  <a16:creationId xmlns:a16="http://schemas.microsoft.com/office/drawing/2014/main" id="{B56594F2-1667-6243-93F3-5E30CEF0732B}"/>
                </a:ext>
              </a:extLst>
            </p:cNvPr>
            <p:cNvSpPr/>
            <p:nvPr/>
          </p:nvSpPr>
          <p:spPr>
            <a:xfrm>
              <a:off x="4648200" y="2413000"/>
              <a:ext cx="104228" cy="96486"/>
            </a:xfrm>
            <a:custGeom>
              <a:avLst/>
              <a:gdLst/>
              <a:ahLst/>
              <a:cxnLst>
                <a:cxn ang="0">
                  <a:pos x="wd2" y="hd2"/>
                </a:cxn>
                <a:cxn ang="5400000">
                  <a:pos x="wd2" y="hd2"/>
                </a:cxn>
                <a:cxn ang="10800000">
                  <a:pos x="wd2" y="hd2"/>
                </a:cxn>
                <a:cxn ang="16200000">
                  <a:pos x="wd2" y="hd2"/>
                </a:cxn>
              </a:cxnLst>
              <a:rect l="0" t="0" r="r" b="b"/>
              <a:pathLst>
                <a:path w="21358" h="20513" extrusionOk="0">
                  <a:moveTo>
                    <a:pt x="0" y="10749"/>
                  </a:moveTo>
                  <a:cubicBezTo>
                    <a:pt x="0" y="8859"/>
                    <a:pt x="781" y="7509"/>
                    <a:pt x="2082" y="6699"/>
                  </a:cubicBezTo>
                  <a:cubicBezTo>
                    <a:pt x="5205" y="4539"/>
                    <a:pt x="8328" y="2649"/>
                    <a:pt x="11451" y="759"/>
                  </a:cubicBezTo>
                  <a:cubicBezTo>
                    <a:pt x="13012" y="-51"/>
                    <a:pt x="14574" y="-321"/>
                    <a:pt x="16135" y="489"/>
                  </a:cubicBezTo>
                  <a:cubicBezTo>
                    <a:pt x="18998" y="1839"/>
                    <a:pt x="21600" y="6969"/>
                    <a:pt x="21340" y="9939"/>
                  </a:cubicBezTo>
                  <a:cubicBezTo>
                    <a:pt x="21079" y="11289"/>
                    <a:pt x="20299" y="12099"/>
                    <a:pt x="19258" y="12909"/>
                  </a:cubicBezTo>
                  <a:cubicBezTo>
                    <a:pt x="16655" y="14799"/>
                    <a:pt x="14053" y="16689"/>
                    <a:pt x="11451" y="18579"/>
                  </a:cubicBezTo>
                  <a:cubicBezTo>
                    <a:pt x="8067" y="21279"/>
                    <a:pt x="5725" y="21279"/>
                    <a:pt x="2863" y="17769"/>
                  </a:cubicBezTo>
                  <a:cubicBezTo>
                    <a:pt x="1041" y="15609"/>
                    <a:pt x="260" y="13179"/>
                    <a:pt x="0" y="10749"/>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185" name="Shape">
              <a:extLst>
                <a:ext uri="{FF2B5EF4-FFF2-40B4-BE49-F238E27FC236}">
                  <a16:creationId xmlns:a16="http://schemas.microsoft.com/office/drawing/2014/main" id="{4E97DF33-B355-924B-8547-9066DF9D6730}"/>
                </a:ext>
              </a:extLst>
            </p:cNvPr>
            <p:cNvSpPr/>
            <p:nvPr/>
          </p:nvSpPr>
          <p:spPr>
            <a:xfrm>
              <a:off x="4699000" y="2514600"/>
              <a:ext cx="102743" cy="97637"/>
            </a:xfrm>
            <a:custGeom>
              <a:avLst/>
              <a:gdLst/>
              <a:ahLst/>
              <a:cxnLst>
                <a:cxn ang="0">
                  <a:pos x="wd2" y="hd2"/>
                </a:cxn>
                <a:cxn ang="5400000">
                  <a:pos x="wd2" y="hd2"/>
                </a:cxn>
                <a:cxn ang="10800000">
                  <a:pos x="wd2" y="hd2"/>
                </a:cxn>
                <a:cxn ang="16200000">
                  <a:pos x="wd2" y="hd2"/>
                </a:cxn>
              </a:cxnLst>
              <a:rect l="0" t="0" r="r" b="b"/>
              <a:pathLst>
                <a:path w="20803" h="20501" extrusionOk="0">
                  <a:moveTo>
                    <a:pt x="8754" y="20501"/>
                  </a:moveTo>
                  <a:cubicBezTo>
                    <a:pt x="7725" y="20234"/>
                    <a:pt x="7211" y="20234"/>
                    <a:pt x="6697" y="19968"/>
                  </a:cubicBezTo>
                  <a:cubicBezTo>
                    <a:pt x="4125" y="19168"/>
                    <a:pt x="-246" y="12234"/>
                    <a:pt x="11" y="9568"/>
                  </a:cubicBezTo>
                  <a:cubicBezTo>
                    <a:pt x="268" y="8501"/>
                    <a:pt x="1040" y="7434"/>
                    <a:pt x="1811" y="6901"/>
                  </a:cubicBezTo>
                  <a:cubicBezTo>
                    <a:pt x="4383" y="5834"/>
                    <a:pt x="6183" y="3968"/>
                    <a:pt x="8240" y="2101"/>
                  </a:cubicBezTo>
                  <a:cubicBezTo>
                    <a:pt x="11325" y="-1099"/>
                    <a:pt x="13640" y="-566"/>
                    <a:pt x="16211" y="3168"/>
                  </a:cubicBezTo>
                  <a:cubicBezTo>
                    <a:pt x="17497" y="4768"/>
                    <a:pt x="18783" y="6368"/>
                    <a:pt x="19811" y="8234"/>
                  </a:cubicBezTo>
                  <a:cubicBezTo>
                    <a:pt x="21354" y="10634"/>
                    <a:pt x="21097" y="11968"/>
                    <a:pt x="19040" y="13568"/>
                  </a:cubicBezTo>
                  <a:cubicBezTo>
                    <a:pt x="16468" y="15434"/>
                    <a:pt x="13897" y="17301"/>
                    <a:pt x="11325" y="19168"/>
                  </a:cubicBezTo>
                  <a:cubicBezTo>
                    <a:pt x="10554" y="19968"/>
                    <a:pt x="9525" y="20234"/>
                    <a:pt x="8754" y="20501"/>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186" name="Shape">
              <a:extLst>
                <a:ext uri="{FF2B5EF4-FFF2-40B4-BE49-F238E27FC236}">
                  <a16:creationId xmlns:a16="http://schemas.microsoft.com/office/drawing/2014/main" id="{37643FCC-EF20-6E47-BA07-B59A118D37B1}"/>
                </a:ext>
              </a:extLst>
            </p:cNvPr>
            <p:cNvSpPr/>
            <p:nvPr/>
          </p:nvSpPr>
          <p:spPr>
            <a:xfrm>
              <a:off x="4546600" y="2476499"/>
              <a:ext cx="103626" cy="107925"/>
            </a:xfrm>
            <a:custGeom>
              <a:avLst/>
              <a:gdLst/>
              <a:ahLst/>
              <a:cxnLst>
                <a:cxn ang="0">
                  <a:pos x="wd2" y="hd2"/>
                </a:cxn>
                <a:cxn ang="5400000">
                  <a:pos x="wd2" y="hd2"/>
                </a:cxn>
                <a:cxn ang="10800000">
                  <a:pos x="wd2" y="hd2"/>
                </a:cxn>
                <a:cxn ang="16200000">
                  <a:pos x="wd2" y="hd2"/>
                </a:cxn>
              </a:cxnLst>
              <a:rect l="0" t="0" r="r" b="b"/>
              <a:pathLst>
                <a:path w="21234" h="20624" extrusionOk="0">
                  <a:moveTo>
                    <a:pt x="20974" y="10044"/>
                  </a:moveTo>
                  <a:cubicBezTo>
                    <a:pt x="20453" y="10772"/>
                    <a:pt x="20193" y="11986"/>
                    <a:pt x="19152" y="12956"/>
                  </a:cubicBezTo>
                  <a:cubicBezTo>
                    <a:pt x="16550" y="15383"/>
                    <a:pt x="13687" y="17568"/>
                    <a:pt x="10824" y="19509"/>
                  </a:cubicBezTo>
                  <a:cubicBezTo>
                    <a:pt x="8482" y="21208"/>
                    <a:pt x="5880" y="20965"/>
                    <a:pt x="4058" y="18781"/>
                  </a:cubicBezTo>
                  <a:cubicBezTo>
                    <a:pt x="2497" y="17082"/>
                    <a:pt x="1456" y="15141"/>
                    <a:pt x="415" y="13199"/>
                  </a:cubicBezTo>
                  <a:cubicBezTo>
                    <a:pt x="-366" y="11743"/>
                    <a:pt x="-106" y="10044"/>
                    <a:pt x="1716" y="9316"/>
                  </a:cubicBezTo>
                  <a:cubicBezTo>
                    <a:pt x="4579" y="7860"/>
                    <a:pt x="6400" y="5433"/>
                    <a:pt x="8482" y="3006"/>
                  </a:cubicBezTo>
                  <a:cubicBezTo>
                    <a:pt x="9263" y="2278"/>
                    <a:pt x="9783" y="1307"/>
                    <a:pt x="10824" y="821"/>
                  </a:cubicBezTo>
                  <a:cubicBezTo>
                    <a:pt x="12126" y="-149"/>
                    <a:pt x="14207" y="-392"/>
                    <a:pt x="15248" y="821"/>
                  </a:cubicBezTo>
                  <a:cubicBezTo>
                    <a:pt x="17591" y="3248"/>
                    <a:pt x="19412" y="6161"/>
                    <a:pt x="21234" y="8830"/>
                  </a:cubicBezTo>
                  <a:cubicBezTo>
                    <a:pt x="20974" y="8831"/>
                    <a:pt x="20714" y="9073"/>
                    <a:pt x="20974" y="10044"/>
                  </a:cubicBezTo>
                  <a:close/>
                  <a:moveTo>
                    <a:pt x="12386" y="8345"/>
                  </a:moveTo>
                  <a:cubicBezTo>
                    <a:pt x="12386" y="8345"/>
                    <a:pt x="11865" y="8102"/>
                    <a:pt x="11605" y="7860"/>
                  </a:cubicBezTo>
                  <a:cubicBezTo>
                    <a:pt x="10044" y="7617"/>
                    <a:pt x="7441" y="8831"/>
                    <a:pt x="7181" y="10287"/>
                  </a:cubicBezTo>
                  <a:cubicBezTo>
                    <a:pt x="7181" y="10529"/>
                    <a:pt x="7441" y="11257"/>
                    <a:pt x="7702" y="11257"/>
                  </a:cubicBezTo>
                  <a:cubicBezTo>
                    <a:pt x="9523" y="11986"/>
                    <a:pt x="12126" y="10529"/>
                    <a:pt x="12386" y="8345"/>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187" name="Shape">
              <a:extLst>
                <a:ext uri="{FF2B5EF4-FFF2-40B4-BE49-F238E27FC236}">
                  <a16:creationId xmlns:a16="http://schemas.microsoft.com/office/drawing/2014/main" id="{B6B99DA3-57C9-784A-8109-B412248B192E}"/>
                </a:ext>
              </a:extLst>
            </p:cNvPr>
            <p:cNvSpPr/>
            <p:nvPr/>
          </p:nvSpPr>
          <p:spPr>
            <a:xfrm>
              <a:off x="4483099" y="2374899"/>
              <a:ext cx="108129" cy="105635"/>
            </a:xfrm>
            <a:custGeom>
              <a:avLst/>
              <a:gdLst/>
              <a:ahLst/>
              <a:cxnLst>
                <a:cxn ang="0">
                  <a:pos x="wd2" y="hd2"/>
                </a:cxn>
                <a:cxn ang="5400000">
                  <a:pos x="wd2" y="hd2"/>
                </a:cxn>
                <a:cxn ang="10800000">
                  <a:pos x="wd2" y="hd2"/>
                </a:cxn>
                <a:cxn ang="16200000">
                  <a:pos x="wd2" y="hd2"/>
                </a:cxn>
              </a:cxnLst>
              <a:rect l="0" t="0" r="r" b="b"/>
              <a:pathLst>
                <a:path w="20663" h="20651" extrusionOk="0">
                  <a:moveTo>
                    <a:pt x="7676" y="20604"/>
                  </a:moveTo>
                  <a:cubicBezTo>
                    <a:pt x="7191" y="20355"/>
                    <a:pt x="6220" y="20355"/>
                    <a:pt x="5734" y="19611"/>
                  </a:cubicBezTo>
                  <a:cubicBezTo>
                    <a:pt x="3065" y="17376"/>
                    <a:pt x="1366" y="14645"/>
                    <a:pt x="152" y="11417"/>
                  </a:cubicBezTo>
                  <a:cubicBezTo>
                    <a:pt x="-333" y="9928"/>
                    <a:pt x="395" y="8686"/>
                    <a:pt x="1609" y="7942"/>
                  </a:cubicBezTo>
                  <a:cubicBezTo>
                    <a:pt x="2337" y="7693"/>
                    <a:pt x="3065" y="7197"/>
                    <a:pt x="3550" y="6949"/>
                  </a:cubicBezTo>
                  <a:cubicBezTo>
                    <a:pt x="5492" y="6204"/>
                    <a:pt x="6948" y="5211"/>
                    <a:pt x="8161" y="3473"/>
                  </a:cubicBezTo>
                  <a:cubicBezTo>
                    <a:pt x="8647" y="2728"/>
                    <a:pt x="9375" y="1983"/>
                    <a:pt x="9860" y="1486"/>
                  </a:cubicBezTo>
                  <a:cubicBezTo>
                    <a:pt x="12045" y="-748"/>
                    <a:pt x="14714" y="-500"/>
                    <a:pt x="15928" y="2480"/>
                  </a:cubicBezTo>
                  <a:cubicBezTo>
                    <a:pt x="16898" y="4714"/>
                    <a:pt x="18112" y="6700"/>
                    <a:pt x="19568" y="8686"/>
                  </a:cubicBezTo>
                  <a:cubicBezTo>
                    <a:pt x="21267" y="10921"/>
                    <a:pt x="21024" y="12162"/>
                    <a:pt x="18597" y="13404"/>
                  </a:cubicBezTo>
                  <a:cubicBezTo>
                    <a:pt x="15928" y="14645"/>
                    <a:pt x="13743" y="16383"/>
                    <a:pt x="12045" y="18618"/>
                  </a:cubicBezTo>
                  <a:cubicBezTo>
                    <a:pt x="11316" y="20107"/>
                    <a:pt x="9860" y="20852"/>
                    <a:pt x="7676" y="20604"/>
                  </a:cubicBezTo>
                  <a:close/>
                  <a:moveTo>
                    <a:pt x="11559" y="7942"/>
                  </a:moveTo>
                  <a:cubicBezTo>
                    <a:pt x="9618" y="8935"/>
                    <a:pt x="7919" y="9928"/>
                    <a:pt x="6948" y="11914"/>
                  </a:cubicBezTo>
                  <a:cubicBezTo>
                    <a:pt x="6948" y="12162"/>
                    <a:pt x="7433" y="13155"/>
                    <a:pt x="7676" y="13155"/>
                  </a:cubicBezTo>
                  <a:cubicBezTo>
                    <a:pt x="9375" y="13404"/>
                    <a:pt x="12044" y="10921"/>
                    <a:pt x="12287" y="9183"/>
                  </a:cubicBezTo>
                  <a:cubicBezTo>
                    <a:pt x="12287" y="8686"/>
                    <a:pt x="11802" y="8190"/>
                    <a:pt x="11559" y="7942"/>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188" name="Shape">
              <a:extLst>
                <a:ext uri="{FF2B5EF4-FFF2-40B4-BE49-F238E27FC236}">
                  <a16:creationId xmlns:a16="http://schemas.microsoft.com/office/drawing/2014/main" id="{287BE28E-6F57-AD4E-B87C-536161CD932E}"/>
                </a:ext>
              </a:extLst>
            </p:cNvPr>
            <p:cNvSpPr/>
            <p:nvPr/>
          </p:nvSpPr>
          <p:spPr>
            <a:xfrm>
              <a:off x="4813299" y="2463799"/>
              <a:ext cx="97020" cy="93564"/>
            </a:xfrm>
            <a:custGeom>
              <a:avLst/>
              <a:gdLst/>
              <a:ahLst/>
              <a:cxnLst>
                <a:cxn ang="0">
                  <a:pos x="wd2" y="hd2"/>
                </a:cxn>
                <a:cxn ang="5400000">
                  <a:pos x="wd2" y="hd2"/>
                </a:cxn>
                <a:cxn ang="10800000">
                  <a:pos x="wd2" y="hd2"/>
                </a:cxn>
                <a:cxn ang="16200000">
                  <a:pos x="wd2" y="hd2"/>
                </a:cxn>
              </a:cxnLst>
              <a:rect l="0" t="0" r="r" b="b"/>
              <a:pathLst>
                <a:path w="21430" h="20938" extrusionOk="0">
                  <a:moveTo>
                    <a:pt x="21430" y="9106"/>
                  </a:moveTo>
                  <a:cubicBezTo>
                    <a:pt x="21430" y="11664"/>
                    <a:pt x="20308" y="13369"/>
                    <a:pt x="18344" y="14790"/>
                  </a:cubicBezTo>
                  <a:cubicBezTo>
                    <a:pt x="15820" y="16495"/>
                    <a:pt x="13575" y="18201"/>
                    <a:pt x="11331" y="19906"/>
                  </a:cubicBezTo>
                  <a:cubicBezTo>
                    <a:pt x="9087" y="21327"/>
                    <a:pt x="7404" y="21327"/>
                    <a:pt x="5160" y="19622"/>
                  </a:cubicBezTo>
                  <a:cubicBezTo>
                    <a:pt x="2635" y="17348"/>
                    <a:pt x="1233" y="14506"/>
                    <a:pt x="111" y="11380"/>
                  </a:cubicBezTo>
                  <a:cubicBezTo>
                    <a:pt x="-170" y="10527"/>
                    <a:pt x="111" y="9106"/>
                    <a:pt x="672" y="8538"/>
                  </a:cubicBezTo>
                  <a:cubicBezTo>
                    <a:pt x="3196" y="5127"/>
                    <a:pt x="6843" y="2569"/>
                    <a:pt x="10770" y="580"/>
                  </a:cubicBezTo>
                  <a:cubicBezTo>
                    <a:pt x="11331" y="295"/>
                    <a:pt x="12173" y="11"/>
                    <a:pt x="12734" y="11"/>
                  </a:cubicBezTo>
                  <a:cubicBezTo>
                    <a:pt x="16381" y="-273"/>
                    <a:pt x="21430" y="5127"/>
                    <a:pt x="21430" y="9106"/>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189" name="Shape">
              <a:extLst>
                <a:ext uri="{FF2B5EF4-FFF2-40B4-BE49-F238E27FC236}">
                  <a16:creationId xmlns:a16="http://schemas.microsoft.com/office/drawing/2014/main" id="{2D07102C-3955-D042-A288-AB485CC2518A}"/>
                </a:ext>
              </a:extLst>
            </p:cNvPr>
            <p:cNvSpPr/>
            <p:nvPr/>
          </p:nvSpPr>
          <p:spPr>
            <a:xfrm>
              <a:off x="4737099" y="2616199"/>
              <a:ext cx="102558" cy="91095"/>
            </a:xfrm>
            <a:custGeom>
              <a:avLst/>
              <a:gdLst/>
              <a:ahLst/>
              <a:cxnLst>
                <a:cxn ang="0">
                  <a:pos x="wd2" y="hd2"/>
                </a:cxn>
                <a:cxn ang="5400000">
                  <a:pos x="wd2" y="hd2"/>
                </a:cxn>
                <a:cxn ang="10800000">
                  <a:pos x="wd2" y="hd2"/>
                </a:cxn>
                <a:cxn ang="16200000">
                  <a:pos x="wd2" y="hd2"/>
                </a:cxn>
              </a:cxnLst>
              <a:rect l="0" t="0" r="r" b="b"/>
              <a:pathLst>
                <a:path w="20521" h="20657" extrusionOk="0">
                  <a:moveTo>
                    <a:pt x="14073" y="0"/>
                  </a:moveTo>
                  <a:cubicBezTo>
                    <a:pt x="15343" y="864"/>
                    <a:pt x="16614" y="1440"/>
                    <a:pt x="17630" y="2304"/>
                  </a:cubicBezTo>
                  <a:cubicBezTo>
                    <a:pt x="18393" y="3168"/>
                    <a:pt x="19155" y="4608"/>
                    <a:pt x="19663" y="5760"/>
                  </a:cubicBezTo>
                  <a:cubicBezTo>
                    <a:pt x="21188" y="8928"/>
                    <a:pt x="20680" y="10944"/>
                    <a:pt x="18139" y="12960"/>
                  </a:cubicBezTo>
                  <a:cubicBezTo>
                    <a:pt x="15852" y="14976"/>
                    <a:pt x="13819" y="16704"/>
                    <a:pt x="11531" y="18720"/>
                  </a:cubicBezTo>
                  <a:cubicBezTo>
                    <a:pt x="8482" y="21600"/>
                    <a:pt x="5941" y="21312"/>
                    <a:pt x="3654" y="17568"/>
                  </a:cubicBezTo>
                  <a:cubicBezTo>
                    <a:pt x="2383" y="15552"/>
                    <a:pt x="1367" y="13248"/>
                    <a:pt x="350" y="11232"/>
                  </a:cubicBezTo>
                  <a:cubicBezTo>
                    <a:pt x="-412" y="9216"/>
                    <a:pt x="96" y="7488"/>
                    <a:pt x="1621" y="6048"/>
                  </a:cubicBezTo>
                  <a:cubicBezTo>
                    <a:pt x="2383" y="5472"/>
                    <a:pt x="3400" y="5184"/>
                    <a:pt x="4162" y="4608"/>
                  </a:cubicBezTo>
                  <a:cubicBezTo>
                    <a:pt x="6195" y="3456"/>
                    <a:pt x="8228" y="2304"/>
                    <a:pt x="10515" y="1152"/>
                  </a:cubicBezTo>
                  <a:cubicBezTo>
                    <a:pt x="11532" y="1152"/>
                    <a:pt x="12802" y="576"/>
                    <a:pt x="14073" y="0"/>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190" name="Shape">
              <a:extLst>
                <a:ext uri="{FF2B5EF4-FFF2-40B4-BE49-F238E27FC236}">
                  <a16:creationId xmlns:a16="http://schemas.microsoft.com/office/drawing/2014/main" id="{BAB9732B-E813-8142-9DFB-5396F8BC0085}"/>
                </a:ext>
              </a:extLst>
            </p:cNvPr>
            <p:cNvSpPr/>
            <p:nvPr/>
          </p:nvSpPr>
          <p:spPr>
            <a:xfrm>
              <a:off x="4851400" y="2311400"/>
              <a:ext cx="94075" cy="94298"/>
            </a:xfrm>
            <a:custGeom>
              <a:avLst/>
              <a:gdLst/>
              <a:ahLst/>
              <a:cxnLst>
                <a:cxn ang="0">
                  <a:pos x="wd2" y="hd2"/>
                </a:cxn>
                <a:cxn ang="5400000">
                  <a:pos x="wd2" y="hd2"/>
                </a:cxn>
                <a:cxn ang="10800000">
                  <a:pos x="wd2" y="hd2"/>
                </a:cxn>
                <a:cxn ang="16200000">
                  <a:pos x="wd2" y="hd2"/>
                </a:cxn>
              </a:cxnLst>
              <a:rect l="0" t="0" r="r" b="b"/>
              <a:pathLst>
                <a:path w="20779" h="21103" extrusionOk="0">
                  <a:moveTo>
                    <a:pt x="7979" y="21103"/>
                  </a:moveTo>
                  <a:cubicBezTo>
                    <a:pt x="4332" y="20819"/>
                    <a:pt x="2088" y="19398"/>
                    <a:pt x="966" y="16556"/>
                  </a:cubicBezTo>
                  <a:cubicBezTo>
                    <a:pt x="-437" y="13145"/>
                    <a:pt x="-437" y="10019"/>
                    <a:pt x="1807" y="7745"/>
                  </a:cubicBezTo>
                  <a:cubicBezTo>
                    <a:pt x="3771" y="5756"/>
                    <a:pt x="6015" y="3482"/>
                    <a:pt x="7979" y="1492"/>
                  </a:cubicBezTo>
                  <a:cubicBezTo>
                    <a:pt x="10223" y="-497"/>
                    <a:pt x="11625" y="-497"/>
                    <a:pt x="13589" y="1492"/>
                  </a:cubicBezTo>
                  <a:cubicBezTo>
                    <a:pt x="15833" y="3766"/>
                    <a:pt x="17797" y="6040"/>
                    <a:pt x="19760" y="8313"/>
                  </a:cubicBezTo>
                  <a:cubicBezTo>
                    <a:pt x="21163" y="10019"/>
                    <a:pt x="21163" y="11724"/>
                    <a:pt x="19480" y="13429"/>
                  </a:cubicBezTo>
                  <a:cubicBezTo>
                    <a:pt x="18919" y="13998"/>
                    <a:pt x="18077" y="14566"/>
                    <a:pt x="17516" y="15135"/>
                  </a:cubicBezTo>
                  <a:cubicBezTo>
                    <a:pt x="15553" y="16556"/>
                    <a:pt x="13589" y="17977"/>
                    <a:pt x="11625" y="19113"/>
                  </a:cubicBezTo>
                  <a:cubicBezTo>
                    <a:pt x="10223" y="20250"/>
                    <a:pt x="8820" y="20819"/>
                    <a:pt x="7979" y="21103"/>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191" name="Shape">
              <a:extLst>
                <a:ext uri="{FF2B5EF4-FFF2-40B4-BE49-F238E27FC236}">
                  <a16:creationId xmlns:a16="http://schemas.microsoft.com/office/drawing/2014/main" id="{32BC7E3E-6F1C-714C-AF71-7DA6C08757D2}"/>
                </a:ext>
              </a:extLst>
            </p:cNvPr>
            <p:cNvSpPr/>
            <p:nvPr/>
          </p:nvSpPr>
          <p:spPr>
            <a:xfrm>
              <a:off x="4940300" y="2501899"/>
              <a:ext cx="96309" cy="88752"/>
            </a:xfrm>
            <a:custGeom>
              <a:avLst/>
              <a:gdLst/>
              <a:ahLst/>
              <a:cxnLst>
                <a:cxn ang="0">
                  <a:pos x="wd2" y="hd2"/>
                </a:cxn>
                <a:cxn ang="5400000">
                  <a:pos x="wd2" y="hd2"/>
                </a:cxn>
                <a:cxn ang="10800000">
                  <a:pos x="wd2" y="hd2"/>
                </a:cxn>
                <a:cxn ang="16200000">
                  <a:pos x="wd2" y="hd2"/>
                </a:cxn>
              </a:cxnLst>
              <a:rect l="0" t="0" r="r" b="b"/>
              <a:pathLst>
                <a:path w="20475" h="20965" extrusionOk="0">
                  <a:moveTo>
                    <a:pt x="13104" y="0"/>
                  </a:moveTo>
                  <a:cubicBezTo>
                    <a:pt x="13914" y="300"/>
                    <a:pt x="14724" y="600"/>
                    <a:pt x="15534" y="1500"/>
                  </a:cubicBezTo>
                  <a:cubicBezTo>
                    <a:pt x="17694" y="3300"/>
                    <a:pt x="19044" y="5700"/>
                    <a:pt x="20124" y="8700"/>
                  </a:cubicBezTo>
                  <a:cubicBezTo>
                    <a:pt x="20934" y="11400"/>
                    <a:pt x="20394" y="13500"/>
                    <a:pt x="17964" y="14400"/>
                  </a:cubicBezTo>
                  <a:cubicBezTo>
                    <a:pt x="14994" y="15600"/>
                    <a:pt x="12294" y="17400"/>
                    <a:pt x="9864" y="19500"/>
                  </a:cubicBezTo>
                  <a:cubicBezTo>
                    <a:pt x="7434" y="21600"/>
                    <a:pt x="5274" y="21300"/>
                    <a:pt x="3114" y="19500"/>
                  </a:cubicBezTo>
                  <a:cubicBezTo>
                    <a:pt x="414" y="17100"/>
                    <a:pt x="-666" y="13800"/>
                    <a:pt x="414" y="10800"/>
                  </a:cubicBezTo>
                  <a:cubicBezTo>
                    <a:pt x="954" y="9600"/>
                    <a:pt x="1224" y="8100"/>
                    <a:pt x="2034" y="7500"/>
                  </a:cubicBezTo>
                  <a:cubicBezTo>
                    <a:pt x="5004" y="5100"/>
                    <a:pt x="8244" y="2700"/>
                    <a:pt x="11484" y="600"/>
                  </a:cubicBezTo>
                  <a:cubicBezTo>
                    <a:pt x="11754" y="0"/>
                    <a:pt x="12294" y="0"/>
                    <a:pt x="13104" y="0"/>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192" name="Shape">
              <a:extLst>
                <a:ext uri="{FF2B5EF4-FFF2-40B4-BE49-F238E27FC236}">
                  <a16:creationId xmlns:a16="http://schemas.microsoft.com/office/drawing/2014/main" id="{30A7C204-5CFF-6447-BDBF-EC849F4F413C}"/>
                </a:ext>
              </a:extLst>
            </p:cNvPr>
            <p:cNvSpPr/>
            <p:nvPr/>
          </p:nvSpPr>
          <p:spPr>
            <a:xfrm>
              <a:off x="4902200" y="2412999"/>
              <a:ext cx="90985" cy="96268"/>
            </a:xfrm>
            <a:custGeom>
              <a:avLst/>
              <a:gdLst/>
              <a:ahLst/>
              <a:cxnLst>
                <a:cxn ang="0">
                  <a:pos x="wd2" y="hd2"/>
                </a:cxn>
                <a:cxn ang="5400000">
                  <a:pos x="wd2" y="hd2"/>
                </a:cxn>
                <a:cxn ang="10800000">
                  <a:pos x="wd2" y="hd2"/>
                </a:cxn>
                <a:cxn ang="16200000">
                  <a:pos x="wd2" y="hd2"/>
                </a:cxn>
              </a:cxnLst>
              <a:rect l="0" t="0" r="r" b="b"/>
              <a:pathLst>
                <a:path w="20633" h="20725" extrusionOk="0">
                  <a:moveTo>
                    <a:pt x="11400" y="0"/>
                  </a:moveTo>
                  <a:cubicBezTo>
                    <a:pt x="12840" y="820"/>
                    <a:pt x="14280" y="1094"/>
                    <a:pt x="15144" y="2187"/>
                  </a:cubicBezTo>
                  <a:cubicBezTo>
                    <a:pt x="16872" y="4101"/>
                    <a:pt x="18312" y="6289"/>
                    <a:pt x="19752" y="8203"/>
                  </a:cubicBezTo>
                  <a:cubicBezTo>
                    <a:pt x="21192" y="10390"/>
                    <a:pt x="20904" y="12030"/>
                    <a:pt x="18600" y="13397"/>
                  </a:cubicBezTo>
                  <a:cubicBezTo>
                    <a:pt x="15432" y="15038"/>
                    <a:pt x="12840" y="17225"/>
                    <a:pt x="10248" y="19413"/>
                  </a:cubicBezTo>
                  <a:cubicBezTo>
                    <a:pt x="7368" y="21600"/>
                    <a:pt x="4488" y="21053"/>
                    <a:pt x="2760" y="17772"/>
                  </a:cubicBezTo>
                  <a:cubicBezTo>
                    <a:pt x="1608" y="15311"/>
                    <a:pt x="744" y="12851"/>
                    <a:pt x="168" y="10116"/>
                  </a:cubicBezTo>
                  <a:cubicBezTo>
                    <a:pt x="-408" y="7382"/>
                    <a:pt x="456" y="6289"/>
                    <a:pt x="3336" y="4648"/>
                  </a:cubicBezTo>
                  <a:cubicBezTo>
                    <a:pt x="4776" y="3828"/>
                    <a:pt x="5928" y="2734"/>
                    <a:pt x="7080" y="2187"/>
                  </a:cubicBezTo>
                  <a:cubicBezTo>
                    <a:pt x="8232" y="1094"/>
                    <a:pt x="9672" y="547"/>
                    <a:pt x="11400" y="0"/>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193" name="Shape">
              <a:extLst>
                <a:ext uri="{FF2B5EF4-FFF2-40B4-BE49-F238E27FC236}">
                  <a16:creationId xmlns:a16="http://schemas.microsoft.com/office/drawing/2014/main" id="{BEBAAAA9-0B72-8541-ADA4-119EFCF9A21D}"/>
                </a:ext>
              </a:extLst>
            </p:cNvPr>
            <p:cNvSpPr/>
            <p:nvPr/>
          </p:nvSpPr>
          <p:spPr>
            <a:xfrm>
              <a:off x="4648199" y="2654300"/>
              <a:ext cx="89556" cy="97949"/>
            </a:xfrm>
            <a:custGeom>
              <a:avLst/>
              <a:gdLst/>
              <a:ahLst/>
              <a:cxnLst>
                <a:cxn ang="0">
                  <a:pos x="wd2" y="hd2"/>
                </a:cxn>
                <a:cxn ang="5400000">
                  <a:pos x="wd2" y="hd2"/>
                </a:cxn>
                <a:cxn ang="10800000">
                  <a:pos x="wd2" y="hd2"/>
                </a:cxn>
                <a:cxn ang="16200000">
                  <a:pos x="wd2" y="hd2"/>
                </a:cxn>
              </a:cxnLst>
              <a:rect l="0" t="0" r="r" b="b"/>
              <a:pathLst>
                <a:path w="21154" h="21087" extrusionOk="0">
                  <a:moveTo>
                    <a:pt x="7576" y="21087"/>
                  </a:moveTo>
                  <a:cubicBezTo>
                    <a:pt x="6676" y="20814"/>
                    <a:pt x="5476" y="20540"/>
                    <a:pt x="4576" y="19720"/>
                  </a:cubicBezTo>
                  <a:cubicBezTo>
                    <a:pt x="2176" y="17806"/>
                    <a:pt x="676" y="15345"/>
                    <a:pt x="76" y="12611"/>
                  </a:cubicBezTo>
                  <a:cubicBezTo>
                    <a:pt x="-224" y="11244"/>
                    <a:pt x="376" y="10150"/>
                    <a:pt x="1576" y="9057"/>
                  </a:cubicBezTo>
                  <a:cubicBezTo>
                    <a:pt x="4276" y="6596"/>
                    <a:pt x="6676" y="4135"/>
                    <a:pt x="9076" y="1674"/>
                  </a:cubicBezTo>
                  <a:cubicBezTo>
                    <a:pt x="10876" y="-240"/>
                    <a:pt x="12676" y="-513"/>
                    <a:pt x="15076" y="854"/>
                  </a:cubicBezTo>
                  <a:cubicBezTo>
                    <a:pt x="18376" y="2768"/>
                    <a:pt x="19876" y="6049"/>
                    <a:pt x="21076" y="9057"/>
                  </a:cubicBezTo>
                  <a:cubicBezTo>
                    <a:pt x="21376" y="9877"/>
                    <a:pt x="20776" y="11517"/>
                    <a:pt x="19876" y="12064"/>
                  </a:cubicBezTo>
                  <a:cubicBezTo>
                    <a:pt x="16876" y="14798"/>
                    <a:pt x="13876" y="17259"/>
                    <a:pt x="10576" y="19993"/>
                  </a:cubicBezTo>
                  <a:cubicBezTo>
                    <a:pt x="9676" y="20814"/>
                    <a:pt x="8776" y="20814"/>
                    <a:pt x="7576" y="21087"/>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194" name="Shape">
              <a:extLst>
                <a:ext uri="{FF2B5EF4-FFF2-40B4-BE49-F238E27FC236}">
                  <a16:creationId xmlns:a16="http://schemas.microsoft.com/office/drawing/2014/main" id="{203B4643-F649-B546-89BC-B1E8A7628FB8}"/>
                </a:ext>
              </a:extLst>
            </p:cNvPr>
            <p:cNvSpPr/>
            <p:nvPr/>
          </p:nvSpPr>
          <p:spPr>
            <a:xfrm>
              <a:off x="4851399" y="2552699"/>
              <a:ext cx="89912" cy="88701"/>
            </a:xfrm>
            <a:custGeom>
              <a:avLst/>
              <a:gdLst/>
              <a:ahLst/>
              <a:cxnLst>
                <a:cxn ang="0">
                  <a:pos x="wd2" y="hd2"/>
                </a:cxn>
                <a:cxn ang="5400000">
                  <a:pos x="wd2" y="hd2"/>
                </a:cxn>
                <a:cxn ang="10800000">
                  <a:pos x="wd2" y="hd2"/>
                </a:cxn>
                <a:cxn ang="16200000">
                  <a:pos x="wd2" y="hd2"/>
                </a:cxn>
              </a:cxnLst>
              <a:rect l="0" t="0" r="r" b="b"/>
              <a:pathLst>
                <a:path w="20389" h="19850" extrusionOk="0">
                  <a:moveTo>
                    <a:pt x="0" y="11312"/>
                  </a:moveTo>
                  <a:cubicBezTo>
                    <a:pt x="0" y="8754"/>
                    <a:pt x="576" y="7333"/>
                    <a:pt x="2016" y="6196"/>
                  </a:cubicBezTo>
                  <a:cubicBezTo>
                    <a:pt x="4320" y="4491"/>
                    <a:pt x="6624" y="2786"/>
                    <a:pt x="8928" y="1365"/>
                  </a:cubicBezTo>
                  <a:cubicBezTo>
                    <a:pt x="12384" y="-909"/>
                    <a:pt x="15264" y="-341"/>
                    <a:pt x="17568" y="3070"/>
                  </a:cubicBezTo>
                  <a:cubicBezTo>
                    <a:pt x="17856" y="3354"/>
                    <a:pt x="17856" y="3638"/>
                    <a:pt x="18144" y="3923"/>
                  </a:cubicBezTo>
                  <a:cubicBezTo>
                    <a:pt x="21600" y="9891"/>
                    <a:pt x="21312" y="11028"/>
                    <a:pt x="15552" y="14723"/>
                  </a:cubicBezTo>
                  <a:cubicBezTo>
                    <a:pt x="12960" y="16428"/>
                    <a:pt x="10656" y="18133"/>
                    <a:pt x="7776" y="19270"/>
                  </a:cubicBezTo>
                  <a:cubicBezTo>
                    <a:pt x="4032" y="20691"/>
                    <a:pt x="2016" y="19554"/>
                    <a:pt x="864" y="15291"/>
                  </a:cubicBezTo>
                  <a:cubicBezTo>
                    <a:pt x="288" y="13870"/>
                    <a:pt x="0" y="12165"/>
                    <a:pt x="0" y="11312"/>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195" name="Shape">
              <a:extLst>
                <a:ext uri="{FF2B5EF4-FFF2-40B4-BE49-F238E27FC236}">
                  <a16:creationId xmlns:a16="http://schemas.microsoft.com/office/drawing/2014/main" id="{3DE784F0-14F1-C243-B3FA-9E859BB72CC3}"/>
                </a:ext>
              </a:extLst>
            </p:cNvPr>
            <p:cNvSpPr/>
            <p:nvPr/>
          </p:nvSpPr>
          <p:spPr>
            <a:xfrm>
              <a:off x="4762499" y="2374900"/>
              <a:ext cx="83971" cy="87939"/>
            </a:xfrm>
            <a:custGeom>
              <a:avLst/>
              <a:gdLst/>
              <a:ahLst/>
              <a:cxnLst>
                <a:cxn ang="0">
                  <a:pos x="wd2" y="hd2"/>
                </a:cxn>
                <a:cxn ang="5400000">
                  <a:pos x="wd2" y="hd2"/>
                </a:cxn>
                <a:cxn ang="10800000">
                  <a:pos x="wd2" y="hd2"/>
                </a:cxn>
                <a:cxn ang="16200000">
                  <a:pos x="wd2" y="hd2"/>
                </a:cxn>
              </a:cxnLst>
              <a:rect l="0" t="0" r="r" b="b"/>
              <a:pathLst>
                <a:path w="21002" h="20488" extrusionOk="0">
                  <a:moveTo>
                    <a:pt x="21002" y="9799"/>
                  </a:moveTo>
                  <a:cubicBezTo>
                    <a:pt x="20049" y="11279"/>
                    <a:pt x="19414" y="12758"/>
                    <a:pt x="18461" y="13646"/>
                  </a:cubicBezTo>
                  <a:cubicBezTo>
                    <a:pt x="15920" y="15717"/>
                    <a:pt x="13378" y="17788"/>
                    <a:pt x="10837" y="19564"/>
                  </a:cubicBezTo>
                  <a:cubicBezTo>
                    <a:pt x="8296" y="21043"/>
                    <a:pt x="6073" y="20747"/>
                    <a:pt x="4167" y="18676"/>
                  </a:cubicBezTo>
                  <a:cubicBezTo>
                    <a:pt x="1943" y="16309"/>
                    <a:pt x="673" y="13350"/>
                    <a:pt x="37" y="10391"/>
                  </a:cubicBezTo>
                  <a:cubicBezTo>
                    <a:pt x="-598" y="6544"/>
                    <a:pt x="7026" y="-557"/>
                    <a:pt x="11155" y="35"/>
                  </a:cubicBezTo>
                  <a:cubicBezTo>
                    <a:pt x="14331" y="331"/>
                    <a:pt x="16555" y="2106"/>
                    <a:pt x="18143" y="4473"/>
                  </a:cubicBezTo>
                  <a:cubicBezTo>
                    <a:pt x="19096" y="5953"/>
                    <a:pt x="20049" y="7728"/>
                    <a:pt x="21002" y="9799"/>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grpSp>
      <p:sp>
        <p:nvSpPr>
          <p:cNvPr id="249" name="Freeform 248">
            <a:extLst>
              <a:ext uri="{FF2B5EF4-FFF2-40B4-BE49-F238E27FC236}">
                <a16:creationId xmlns:a16="http://schemas.microsoft.com/office/drawing/2014/main" id="{9358BC39-9AD9-3F47-9D27-E99CDA93C737}"/>
              </a:ext>
            </a:extLst>
          </p:cNvPr>
          <p:cNvSpPr/>
          <p:nvPr userDrawn="1"/>
        </p:nvSpPr>
        <p:spPr>
          <a:xfrm>
            <a:off x="11693650" y="1853762"/>
            <a:ext cx="498351" cy="1428685"/>
          </a:xfrm>
          <a:custGeom>
            <a:avLst/>
            <a:gdLst>
              <a:gd name="connsiteX0" fmla="*/ 498351 w 498351"/>
              <a:gd name="connsiteY0" fmla="*/ 0 h 1428685"/>
              <a:gd name="connsiteX1" fmla="*/ 498351 w 498351"/>
              <a:gd name="connsiteY1" fmla="*/ 40321 h 1428685"/>
              <a:gd name="connsiteX2" fmla="*/ 447421 w 498351"/>
              <a:gd name="connsiteY2" fmla="*/ 51169 h 1428685"/>
              <a:gd name="connsiteX3" fmla="*/ 391671 w 498351"/>
              <a:gd name="connsiteY3" fmla="*/ 65750 h 1428685"/>
              <a:gd name="connsiteX4" fmla="*/ 356547 w 498351"/>
              <a:gd name="connsiteY4" fmla="*/ 77834 h 1428685"/>
              <a:gd name="connsiteX5" fmla="*/ 282598 w 498351"/>
              <a:gd name="connsiteY5" fmla="*/ 100854 h 1428685"/>
              <a:gd name="connsiteX6" fmla="*/ 186811 w 498351"/>
              <a:gd name="connsiteY6" fmla="*/ 136025 h 1428685"/>
              <a:gd name="connsiteX7" fmla="*/ 108009 w 498351"/>
              <a:gd name="connsiteY7" fmla="*/ 184495 h 1428685"/>
              <a:gd name="connsiteX8" fmla="*/ 65605 w 498351"/>
              <a:gd name="connsiteY8" fmla="*/ 230535 h 1428685"/>
              <a:gd name="connsiteX9" fmla="*/ 47406 w 498351"/>
              <a:gd name="connsiteY9" fmla="*/ 281503 h 1428685"/>
              <a:gd name="connsiteX10" fmla="*/ 49833 w 498351"/>
              <a:gd name="connsiteY10" fmla="*/ 356638 h 1428685"/>
              <a:gd name="connsiteX11" fmla="*/ 49833 w 498351"/>
              <a:gd name="connsiteY11" fmla="*/ 367507 h 1428685"/>
              <a:gd name="connsiteX12" fmla="*/ 52259 w 498351"/>
              <a:gd name="connsiteY12" fmla="*/ 396603 h 1428685"/>
              <a:gd name="connsiteX13" fmla="*/ 55899 w 498351"/>
              <a:gd name="connsiteY13" fmla="*/ 413614 h 1428685"/>
              <a:gd name="connsiteX14" fmla="*/ 81378 w 498351"/>
              <a:gd name="connsiteY14" fmla="*/ 544511 h 1428685"/>
              <a:gd name="connsiteX15" fmla="*/ 111649 w 498351"/>
              <a:gd name="connsiteY15" fmla="*/ 649957 h 1428685"/>
              <a:gd name="connsiteX16" fmla="*/ 164972 w 498351"/>
              <a:gd name="connsiteY16" fmla="*/ 765124 h 1428685"/>
              <a:gd name="connsiteX17" fmla="*/ 217143 w 498351"/>
              <a:gd name="connsiteY17" fmla="*/ 845120 h 1428685"/>
              <a:gd name="connsiteX18" fmla="*/ 286238 w 498351"/>
              <a:gd name="connsiteY18" fmla="*/ 888729 h 1428685"/>
              <a:gd name="connsiteX19" fmla="*/ 318936 w 498351"/>
              <a:gd name="connsiteY19" fmla="*/ 893590 h 1428685"/>
              <a:gd name="connsiteX20" fmla="*/ 338348 w 498351"/>
              <a:gd name="connsiteY20" fmla="*/ 896020 h 1428685"/>
              <a:gd name="connsiteX21" fmla="*/ 408657 w 498351"/>
              <a:gd name="connsiteY21" fmla="*/ 885084 h 1428685"/>
              <a:gd name="connsiteX22" fmla="*/ 498318 w 498351"/>
              <a:gd name="connsiteY22" fmla="*/ 871785 h 1428685"/>
              <a:gd name="connsiteX23" fmla="*/ 498351 w 498351"/>
              <a:gd name="connsiteY23" fmla="*/ 871779 h 1428685"/>
              <a:gd name="connsiteX24" fmla="*/ 498351 w 498351"/>
              <a:gd name="connsiteY24" fmla="*/ 919876 h 1428685"/>
              <a:gd name="connsiteX25" fmla="*/ 495891 w 498351"/>
              <a:gd name="connsiteY25" fmla="*/ 920255 h 1428685"/>
              <a:gd name="connsiteX26" fmla="*/ 471686 w 498351"/>
              <a:gd name="connsiteY26" fmla="*/ 925115 h 1428685"/>
              <a:gd name="connsiteX27" fmla="*/ 436502 w 498351"/>
              <a:gd name="connsiteY27" fmla="*/ 931124 h 1428685"/>
              <a:gd name="connsiteX28" fmla="*/ 386818 w 498351"/>
              <a:gd name="connsiteY28" fmla="*/ 940845 h 1428685"/>
              <a:gd name="connsiteX29" fmla="*/ 282598 w 498351"/>
              <a:gd name="connsiteY29" fmla="*/ 939629 h 1428685"/>
              <a:gd name="connsiteX30" fmla="*/ 244987 w 498351"/>
              <a:gd name="connsiteY30" fmla="*/ 966295 h 1428685"/>
              <a:gd name="connsiteX31" fmla="*/ 230428 w 498351"/>
              <a:gd name="connsiteY31" fmla="*/ 1071741 h 1428685"/>
              <a:gd name="connsiteX32" fmla="*/ 221996 w 498351"/>
              <a:gd name="connsiteY32" fmla="*/ 1180832 h 1428685"/>
              <a:gd name="connsiteX33" fmla="*/ 220782 w 498351"/>
              <a:gd name="connsiteY33" fmla="*/ 1194199 h 1428685"/>
              <a:gd name="connsiteX34" fmla="*/ 237707 w 498351"/>
              <a:gd name="connsiteY34" fmla="*/ 1220864 h 1428685"/>
              <a:gd name="connsiteX35" fmla="*/ 272892 w 498351"/>
              <a:gd name="connsiteY35" fmla="*/ 1229302 h 1428685"/>
              <a:gd name="connsiteX36" fmla="*/ 272892 w 498351"/>
              <a:gd name="connsiteY36" fmla="*/ 1228087 h 1428685"/>
              <a:gd name="connsiteX37" fmla="*/ 299524 w 498351"/>
              <a:gd name="connsiteY37" fmla="*/ 1226940 h 1428685"/>
              <a:gd name="connsiteX38" fmla="*/ 305590 w 498351"/>
              <a:gd name="connsiteY38" fmla="*/ 1216004 h 1428685"/>
              <a:gd name="connsiteX39" fmla="*/ 297097 w 498351"/>
              <a:gd name="connsiteY39" fmla="*/ 1191769 h 1428685"/>
              <a:gd name="connsiteX40" fmla="*/ 323789 w 498351"/>
              <a:gd name="connsiteY40" fmla="*/ 1173609 h 1428685"/>
              <a:gd name="connsiteX41" fmla="*/ 343201 w 498351"/>
              <a:gd name="connsiteY41" fmla="*/ 1195414 h 1428685"/>
              <a:gd name="connsiteX42" fmla="*/ 345628 w 498351"/>
              <a:gd name="connsiteY42" fmla="*/ 1208713 h 1428685"/>
              <a:gd name="connsiteX43" fmla="*/ 351694 w 498351"/>
              <a:gd name="connsiteY43" fmla="*/ 1214788 h 1428685"/>
              <a:gd name="connsiteX44" fmla="*/ 380752 w 498351"/>
              <a:gd name="connsiteY44" fmla="*/ 1207498 h 1428685"/>
              <a:gd name="connsiteX45" fmla="*/ 381965 w 498351"/>
              <a:gd name="connsiteY45" fmla="*/ 1188123 h 1428685"/>
              <a:gd name="connsiteX46" fmla="*/ 381965 w 498351"/>
              <a:gd name="connsiteY46" fmla="*/ 1183262 h 1428685"/>
              <a:gd name="connsiteX47" fmla="*/ 414723 w 498351"/>
              <a:gd name="connsiteY47" fmla="*/ 1162673 h 1428685"/>
              <a:gd name="connsiteX48" fmla="*/ 430435 w 498351"/>
              <a:gd name="connsiteY48" fmla="*/ 1178402 h 1428685"/>
              <a:gd name="connsiteX49" fmla="*/ 436502 w 498351"/>
              <a:gd name="connsiteY49" fmla="*/ 1190553 h 1428685"/>
              <a:gd name="connsiteX50" fmla="*/ 444995 w 498351"/>
              <a:gd name="connsiteY50" fmla="*/ 1196629 h 1428685"/>
              <a:gd name="connsiteX51" fmla="*/ 488672 w 498351"/>
              <a:gd name="connsiteY51" fmla="*/ 1189338 h 1428685"/>
              <a:gd name="connsiteX52" fmla="*/ 492251 w 498351"/>
              <a:gd name="connsiteY52" fmla="*/ 1184478 h 1428685"/>
              <a:gd name="connsiteX53" fmla="*/ 487459 w 498351"/>
              <a:gd name="connsiteY53" fmla="*/ 1180832 h 1428685"/>
              <a:gd name="connsiteX54" fmla="*/ 475326 w 498351"/>
              <a:gd name="connsiteY54" fmla="*/ 1177187 h 1428685"/>
              <a:gd name="connsiteX55" fmla="*/ 464407 w 498351"/>
              <a:gd name="connsiteY55" fmla="*/ 1144513 h 1428685"/>
              <a:gd name="connsiteX56" fmla="*/ 498318 w 498351"/>
              <a:gd name="connsiteY56" fmla="*/ 1138438 h 1428685"/>
              <a:gd name="connsiteX57" fmla="*/ 498351 w 498351"/>
              <a:gd name="connsiteY57" fmla="*/ 1138474 h 1428685"/>
              <a:gd name="connsiteX58" fmla="*/ 498351 w 498351"/>
              <a:gd name="connsiteY58" fmla="*/ 1231187 h 1428685"/>
              <a:gd name="connsiteX59" fmla="*/ 441355 w 498351"/>
              <a:gd name="connsiteY59" fmla="*/ 1243884 h 1428685"/>
              <a:gd name="connsiteX60" fmla="*/ 400164 w 498351"/>
              <a:gd name="connsiteY60" fmla="*/ 1254753 h 1428685"/>
              <a:gd name="connsiteX61" fmla="*/ 349268 w 498351"/>
              <a:gd name="connsiteY61" fmla="*/ 1263258 h 1428685"/>
              <a:gd name="connsiteX62" fmla="*/ 281385 w 498351"/>
              <a:gd name="connsiteY62" fmla="*/ 1271764 h 1428685"/>
              <a:gd name="connsiteX63" fmla="*/ 281385 w 498351"/>
              <a:gd name="connsiteY63" fmla="*/ 1269334 h 1428685"/>
              <a:gd name="connsiteX64" fmla="*/ 260760 w 498351"/>
              <a:gd name="connsiteY64" fmla="*/ 1269334 h 1428685"/>
              <a:gd name="connsiteX65" fmla="*/ 249840 w 498351"/>
              <a:gd name="connsiteY65" fmla="*/ 1286278 h 1428685"/>
              <a:gd name="connsiteX66" fmla="*/ 253480 w 498351"/>
              <a:gd name="connsiteY66" fmla="*/ 1297214 h 1428685"/>
              <a:gd name="connsiteX67" fmla="*/ 285025 w 498351"/>
              <a:gd name="connsiteY67" fmla="*/ 1368704 h 1428685"/>
              <a:gd name="connsiteX68" fmla="*/ 310443 w 498351"/>
              <a:gd name="connsiteY68" fmla="*/ 1382071 h 1428685"/>
              <a:gd name="connsiteX69" fmla="*/ 321362 w 498351"/>
              <a:gd name="connsiteY69" fmla="*/ 1378425 h 1428685"/>
              <a:gd name="connsiteX70" fmla="*/ 415937 w 498351"/>
              <a:gd name="connsiteY70" fmla="*/ 1351760 h 1428685"/>
              <a:gd name="connsiteX71" fmla="*/ 484403 w 498351"/>
              <a:gd name="connsiteY71" fmla="*/ 1337339 h 1428685"/>
              <a:gd name="connsiteX72" fmla="*/ 498351 w 498351"/>
              <a:gd name="connsiteY72" fmla="*/ 1333857 h 1428685"/>
              <a:gd name="connsiteX73" fmla="*/ 498351 w 498351"/>
              <a:gd name="connsiteY73" fmla="*/ 1376365 h 1428685"/>
              <a:gd name="connsiteX74" fmla="*/ 475326 w 498351"/>
              <a:gd name="connsiteY74" fmla="*/ 1380856 h 1428685"/>
              <a:gd name="connsiteX75" fmla="*/ 453487 w 498351"/>
              <a:gd name="connsiteY75" fmla="*/ 1385716 h 1428685"/>
              <a:gd name="connsiteX76" fmla="*/ 395311 w 498351"/>
              <a:gd name="connsiteY76" fmla="*/ 1401445 h 1428685"/>
              <a:gd name="connsiteX77" fmla="*/ 334708 w 498351"/>
              <a:gd name="connsiteY77" fmla="*/ 1422035 h 1428685"/>
              <a:gd name="connsiteX78" fmla="*/ 275319 w 498351"/>
              <a:gd name="connsiteY78" fmla="*/ 1426896 h 1428685"/>
              <a:gd name="connsiteX79" fmla="*/ 257120 w 498351"/>
              <a:gd name="connsiteY79" fmla="*/ 1412381 h 1428685"/>
              <a:gd name="connsiteX80" fmla="*/ 240134 w 498351"/>
              <a:gd name="connsiteY80" fmla="*/ 1380856 h 1428685"/>
              <a:gd name="connsiteX81" fmla="*/ 224422 w 498351"/>
              <a:gd name="connsiteY81" fmla="*/ 1346900 h 1428685"/>
              <a:gd name="connsiteX82" fmla="*/ 221996 w 498351"/>
              <a:gd name="connsiteY82" fmla="*/ 1340824 h 1428685"/>
              <a:gd name="connsiteX83" fmla="*/ 201370 w 498351"/>
              <a:gd name="connsiteY83" fmla="*/ 1275410 h 1428685"/>
              <a:gd name="connsiteX84" fmla="*/ 186811 w 498351"/>
              <a:gd name="connsiteY84" fmla="*/ 1241454 h 1428685"/>
              <a:gd name="connsiteX85" fmla="*/ 172252 w 498351"/>
              <a:gd name="connsiteY85" fmla="*/ 1189338 h 1428685"/>
              <a:gd name="connsiteX86" fmla="*/ 172252 w 498351"/>
              <a:gd name="connsiteY86" fmla="*/ 1128717 h 1428685"/>
              <a:gd name="connsiteX87" fmla="*/ 175891 w 498351"/>
              <a:gd name="connsiteY87" fmla="*/ 1099621 h 1428685"/>
              <a:gd name="connsiteX88" fmla="*/ 184384 w 498351"/>
              <a:gd name="connsiteY88" fmla="*/ 1056012 h 1428685"/>
              <a:gd name="connsiteX89" fmla="*/ 208650 w 498351"/>
              <a:gd name="connsiteY89" fmla="*/ 945705 h 1428685"/>
              <a:gd name="connsiteX90" fmla="*/ 206223 w 498351"/>
              <a:gd name="connsiteY90" fmla="*/ 920255 h 1428685"/>
              <a:gd name="connsiteX91" fmla="*/ 201370 w 498351"/>
              <a:gd name="connsiteY91" fmla="*/ 912964 h 1428685"/>
              <a:gd name="connsiteX92" fmla="*/ 139554 w 498351"/>
              <a:gd name="connsiteY92" fmla="*/ 820885 h 1428685"/>
              <a:gd name="connsiteX93" fmla="*/ 104369 w 498351"/>
              <a:gd name="connsiteY93" fmla="*/ 761478 h 1428685"/>
              <a:gd name="connsiteX94" fmla="*/ 76525 w 498351"/>
              <a:gd name="connsiteY94" fmla="*/ 700857 h 1428685"/>
              <a:gd name="connsiteX95" fmla="*/ 43766 w 498351"/>
              <a:gd name="connsiteY95" fmla="*/ 599056 h 1428685"/>
              <a:gd name="connsiteX96" fmla="*/ 18348 w 498351"/>
              <a:gd name="connsiteY96" fmla="*/ 481459 h 1428685"/>
              <a:gd name="connsiteX97" fmla="*/ 8642 w 498351"/>
              <a:gd name="connsiteY97" fmla="*/ 424483 h 1428685"/>
              <a:gd name="connsiteX98" fmla="*/ 149 w 498351"/>
              <a:gd name="connsiteY98" fmla="*/ 325113 h 1428685"/>
              <a:gd name="connsiteX99" fmla="*/ 149 w 498351"/>
              <a:gd name="connsiteY99" fmla="*/ 303308 h 1428685"/>
              <a:gd name="connsiteX100" fmla="*/ 149 w 498351"/>
              <a:gd name="connsiteY100" fmla="*/ 265707 h 1428685"/>
              <a:gd name="connsiteX101" fmla="*/ 21988 w 498351"/>
              <a:gd name="connsiteY101" fmla="*/ 200292 h 1428685"/>
              <a:gd name="connsiteX102" fmla="*/ 28055 w 498351"/>
              <a:gd name="connsiteY102" fmla="*/ 193001 h 1428685"/>
              <a:gd name="connsiteX103" fmla="*/ 99516 w 498351"/>
              <a:gd name="connsiteY103" fmla="*/ 131165 h 1428685"/>
              <a:gd name="connsiteX104" fmla="*/ 231641 w 498351"/>
              <a:gd name="connsiteY104" fmla="*/ 77834 h 1428685"/>
              <a:gd name="connsiteX105" fmla="*/ 236494 w 498351"/>
              <a:gd name="connsiteY105" fmla="*/ 76619 h 1428685"/>
              <a:gd name="connsiteX106" fmla="*/ 363766 w 498351"/>
              <a:gd name="connsiteY106" fmla="*/ 34225 h 1428685"/>
              <a:gd name="connsiteX107" fmla="*/ 405017 w 498351"/>
              <a:gd name="connsiteY107" fmla="*/ 22073 h 1428685"/>
              <a:gd name="connsiteX108" fmla="*/ 411084 w 498351"/>
              <a:gd name="connsiteY108" fmla="*/ 20858 h 1428685"/>
              <a:gd name="connsiteX109" fmla="*/ 481067 w 498351"/>
              <a:gd name="connsiteY109" fmla="*/ 2994 h 142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98351" h="1428685">
                <a:moveTo>
                  <a:pt x="498351" y="0"/>
                </a:moveTo>
                <a:lnTo>
                  <a:pt x="498351" y="40321"/>
                </a:lnTo>
                <a:lnTo>
                  <a:pt x="447421" y="51169"/>
                </a:lnTo>
                <a:cubicBezTo>
                  <a:pt x="429222" y="57245"/>
                  <a:pt x="409870" y="60890"/>
                  <a:pt x="391671" y="65750"/>
                </a:cubicBezTo>
                <a:cubicBezTo>
                  <a:pt x="379539" y="69328"/>
                  <a:pt x="367406" y="74189"/>
                  <a:pt x="356547" y="77834"/>
                </a:cubicBezTo>
                <a:cubicBezTo>
                  <a:pt x="332282" y="86340"/>
                  <a:pt x="306803" y="92416"/>
                  <a:pt x="282598" y="100854"/>
                </a:cubicBezTo>
                <a:cubicBezTo>
                  <a:pt x="249840" y="111790"/>
                  <a:pt x="218356" y="123874"/>
                  <a:pt x="186811" y="136025"/>
                </a:cubicBezTo>
                <a:cubicBezTo>
                  <a:pt x="157753" y="146961"/>
                  <a:pt x="129848" y="160260"/>
                  <a:pt x="108009" y="184495"/>
                </a:cubicBezTo>
                <a:cubicBezTo>
                  <a:pt x="93510" y="200292"/>
                  <a:pt x="80164" y="214806"/>
                  <a:pt x="65605" y="230535"/>
                </a:cubicBezTo>
                <a:cubicBezTo>
                  <a:pt x="52259" y="245117"/>
                  <a:pt x="46193" y="262061"/>
                  <a:pt x="47406" y="281503"/>
                </a:cubicBezTo>
                <a:cubicBezTo>
                  <a:pt x="48619" y="306953"/>
                  <a:pt x="49833" y="332403"/>
                  <a:pt x="49833" y="356638"/>
                </a:cubicBezTo>
                <a:cubicBezTo>
                  <a:pt x="49833" y="360284"/>
                  <a:pt x="49833" y="363929"/>
                  <a:pt x="49833" y="367507"/>
                </a:cubicBezTo>
                <a:cubicBezTo>
                  <a:pt x="51046" y="377228"/>
                  <a:pt x="51046" y="386949"/>
                  <a:pt x="52259" y="396603"/>
                </a:cubicBezTo>
                <a:cubicBezTo>
                  <a:pt x="53473" y="402678"/>
                  <a:pt x="54686" y="408754"/>
                  <a:pt x="55899" y="413614"/>
                </a:cubicBezTo>
                <a:cubicBezTo>
                  <a:pt x="61965" y="458439"/>
                  <a:pt x="68032" y="502049"/>
                  <a:pt x="81378" y="544511"/>
                </a:cubicBezTo>
                <a:cubicBezTo>
                  <a:pt x="91084" y="579682"/>
                  <a:pt x="99516" y="614785"/>
                  <a:pt x="111649" y="649957"/>
                </a:cubicBezTo>
                <a:cubicBezTo>
                  <a:pt x="124995" y="691136"/>
                  <a:pt x="143194" y="728737"/>
                  <a:pt x="164972" y="765124"/>
                </a:cubicBezTo>
                <a:cubicBezTo>
                  <a:pt x="181958" y="793004"/>
                  <a:pt x="201370" y="818454"/>
                  <a:pt x="217143" y="845120"/>
                </a:cubicBezTo>
                <a:cubicBezTo>
                  <a:pt x="232854" y="871785"/>
                  <a:pt x="257120" y="883869"/>
                  <a:pt x="286238" y="888729"/>
                </a:cubicBezTo>
                <a:cubicBezTo>
                  <a:pt x="297097" y="889944"/>
                  <a:pt x="308016" y="892375"/>
                  <a:pt x="318936" y="893590"/>
                </a:cubicBezTo>
                <a:cubicBezTo>
                  <a:pt x="325002" y="894805"/>
                  <a:pt x="332282" y="897235"/>
                  <a:pt x="338348" y="896020"/>
                </a:cubicBezTo>
                <a:cubicBezTo>
                  <a:pt x="361340" y="893590"/>
                  <a:pt x="385605" y="891159"/>
                  <a:pt x="408657" y="885084"/>
                </a:cubicBezTo>
                <a:cubicBezTo>
                  <a:pt x="437715" y="877793"/>
                  <a:pt x="469260" y="874215"/>
                  <a:pt x="498318" y="871785"/>
                </a:cubicBezTo>
                <a:lnTo>
                  <a:pt x="498351" y="871779"/>
                </a:lnTo>
                <a:lnTo>
                  <a:pt x="498351" y="919876"/>
                </a:lnTo>
                <a:lnTo>
                  <a:pt x="495891" y="920255"/>
                </a:lnTo>
                <a:cubicBezTo>
                  <a:pt x="487459" y="921470"/>
                  <a:pt x="480179" y="922685"/>
                  <a:pt x="471686" y="925115"/>
                </a:cubicBezTo>
                <a:cubicBezTo>
                  <a:pt x="459554" y="927546"/>
                  <a:pt x="448634" y="928761"/>
                  <a:pt x="436502" y="931124"/>
                </a:cubicBezTo>
                <a:cubicBezTo>
                  <a:pt x="419577" y="934769"/>
                  <a:pt x="403804" y="939629"/>
                  <a:pt x="386818" y="940845"/>
                </a:cubicBezTo>
                <a:cubicBezTo>
                  <a:pt x="351694" y="944490"/>
                  <a:pt x="316509" y="944490"/>
                  <a:pt x="282598" y="939629"/>
                </a:cubicBezTo>
                <a:cubicBezTo>
                  <a:pt x="258333" y="935984"/>
                  <a:pt x="251053" y="942060"/>
                  <a:pt x="244987" y="966295"/>
                </a:cubicBezTo>
                <a:cubicBezTo>
                  <a:pt x="236494" y="1001466"/>
                  <a:pt x="231641" y="1036637"/>
                  <a:pt x="230428" y="1071741"/>
                </a:cubicBezTo>
                <a:cubicBezTo>
                  <a:pt x="229215" y="1108127"/>
                  <a:pt x="232854" y="1144513"/>
                  <a:pt x="221996" y="1180832"/>
                </a:cubicBezTo>
                <a:cubicBezTo>
                  <a:pt x="220782" y="1184478"/>
                  <a:pt x="220782" y="1189338"/>
                  <a:pt x="220782" y="1194199"/>
                </a:cubicBezTo>
                <a:cubicBezTo>
                  <a:pt x="219569" y="1209928"/>
                  <a:pt x="223209" y="1216004"/>
                  <a:pt x="237707" y="1220864"/>
                </a:cubicBezTo>
                <a:cubicBezTo>
                  <a:pt x="248627" y="1226940"/>
                  <a:pt x="260760" y="1228087"/>
                  <a:pt x="272892" y="1229302"/>
                </a:cubicBezTo>
                <a:cubicBezTo>
                  <a:pt x="272892" y="1229302"/>
                  <a:pt x="272892" y="1228087"/>
                  <a:pt x="272892" y="1228087"/>
                </a:cubicBezTo>
                <a:cubicBezTo>
                  <a:pt x="281385" y="1228087"/>
                  <a:pt x="291091" y="1228087"/>
                  <a:pt x="299524" y="1226940"/>
                </a:cubicBezTo>
                <a:cubicBezTo>
                  <a:pt x="306803" y="1226940"/>
                  <a:pt x="309230" y="1222079"/>
                  <a:pt x="305590" y="1216004"/>
                </a:cubicBezTo>
                <a:cubicBezTo>
                  <a:pt x="300737" y="1208713"/>
                  <a:pt x="295884" y="1200274"/>
                  <a:pt x="297097" y="1191769"/>
                </a:cubicBezTo>
                <a:cubicBezTo>
                  <a:pt x="298310" y="1177187"/>
                  <a:pt x="309230" y="1168749"/>
                  <a:pt x="323789" y="1173609"/>
                </a:cubicBezTo>
                <a:cubicBezTo>
                  <a:pt x="334708" y="1177187"/>
                  <a:pt x="341988" y="1184478"/>
                  <a:pt x="343201" y="1195414"/>
                </a:cubicBezTo>
                <a:cubicBezTo>
                  <a:pt x="344415" y="1200274"/>
                  <a:pt x="344415" y="1203852"/>
                  <a:pt x="345628" y="1208713"/>
                </a:cubicBezTo>
                <a:cubicBezTo>
                  <a:pt x="346841" y="1211143"/>
                  <a:pt x="349268" y="1214788"/>
                  <a:pt x="351694" y="1214788"/>
                </a:cubicBezTo>
                <a:cubicBezTo>
                  <a:pt x="362553" y="1216004"/>
                  <a:pt x="372259" y="1213573"/>
                  <a:pt x="380752" y="1207498"/>
                </a:cubicBezTo>
                <a:cubicBezTo>
                  <a:pt x="386818" y="1202637"/>
                  <a:pt x="383178" y="1195414"/>
                  <a:pt x="381965" y="1188123"/>
                </a:cubicBezTo>
                <a:cubicBezTo>
                  <a:pt x="381965" y="1186908"/>
                  <a:pt x="381965" y="1185693"/>
                  <a:pt x="381965" y="1183262"/>
                </a:cubicBezTo>
                <a:cubicBezTo>
                  <a:pt x="381965" y="1163888"/>
                  <a:pt x="397738" y="1152952"/>
                  <a:pt x="414723" y="1162673"/>
                </a:cubicBezTo>
                <a:cubicBezTo>
                  <a:pt x="420790" y="1166318"/>
                  <a:pt x="425582" y="1172394"/>
                  <a:pt x="430435" y="1178402"/>
                </a:cubicBezTo>
                <a:cubicBezTo>
                  <a:pt x="432862" y="1182047"/>
                  <a:pt x="434075" y="1186908"/>
                  <a:pt x="436502" y="1190553"/>
                </a:cubicBezTo>
                <a:cubicBezTo>
                  <a:pt x="438928" y="1192984"/>
                  <a:pt x="442568" y="1196629"/>
                  <a:pt x="444995" y="1196629"/>
                </a:cubicBezTo>
                <a:cubicBezTo>
                  <a:pt x="459554" y="1195414"/>
                  <a:pt x="474113" y="1191769"/>
                  <a:pt x="488672" y="1189338"/>
                </a:cubicBezTo>
                <a:cubicBezTo>
                  <a:pt x="489886" y="1189338"/>
                  <a:pt x="492251" y="1185693"/>
                  <a:pt x="492251" y="1184478"/>
                </a:cubicBezTo>
                <a:cubicBezTo>
                  <a:pt x="492251" y="1183262"/>
                  <a:pt x="489886" y="1180832"/>
                  <a:pt x="487459" y="1180832"/>
                </a:cubicBezTo>
                <a:cubicBezTo>
                  <a:pt x="483819" y="1179617"/>
                  <a:pt x="478966" y="1178402"/>
                  <a:pt x="475326" y="1177187"/>
                </a:cubicBezTo>
                <a:cubicBezTo>
                  <a:pt x="463194" y="1171179"/>
                  <a:pt x="458341" y="1155382"/>
                  <a:pt x="464407" y="1144513"/>
                </a:cubicBezTo>
                <a:cubicBezTo>
                  <a:pt x="471686" y="1131147"/>
                  <a:pt x="486246" y="1128717"/>
                  <a:pt x="498318" y="1138438"/>
                </a:cubicBezTo>
                <a:lnTo>
                  <a:pt x="498351" y="1138474"/>
                </a:lnTo>
                <a:lnTo>
                  <a:pt x="498351" y="1231187"/>
                </a:lnTo>
                <a:lnTo>
                  <a:pt x="441355" y="1243884"/>
                </a:lnTo>
                <a:cubicBezTo>
                  <a:pt x="428009" y="1247529"/>
                  <a:pt x="414723" y="1251175"/>
                  <a:pt x="400164" y="1254753"/>
                </a:cubicBezTo>
                <a:cubicBezTo>
                  <a:pt x="383178" y="1258398"/>
                  <a:pt x="366193" y="1260828"/>
                  <a:pt x="349268" y="1263258"/>
                </a:cubicBezTo>
                <a:cubicBezTo>
                  <a:pt x="326215" y="1264473"/>
                  <a:pt x="303163" y="1268119"/>
                  <a:pt x="281385" y="1271764"/>
                </a:cubicBezTo>
                <a:cubicBezTo>
                  <a:pt x="281385" y="1270549"/>
                  <a:pt x="281385" y="1270549"/>
                  <a:pt x="281385" y="1269334"/>
                </a:cubicBezTo>
                <a:cubicBezTo>
                  <a:pt x="274106" y="1269334"/>
                  <a:pt x="268039" y="1269334"/>
                  <a:pt x="260760" y="1269334"/>
                </a:cubicBezTo>
                <a:cubicBezTo>
                  <a:pt x="249840" y="1270549"/>
                  <a:pt x="246200" y="1275410"/>
                  <a:pt x="249840" y="1286278"/>
                </a:cubicBezTo>
                <a:cubicBezTo>
                  <a:pt x="251053" y="1289924"/>
                  <a:pt x="252267" y="1293569"/>
                  <a:pt x="253480" y="1297214"/>
                </a:cubicBezTo>
                <a:cubicBezTo>
                  <a:pt x="264399" y="1321449"/>
                  <a:pt x="274106" y="1344469"/>
                  <a:pt x="285025" y="1368704"/>
                </a:cubicBezTo>
                <a:cubicBezTo>
                  <a:pt x="291091" y="1383286"/>
                  <a:pt x="294670" y="1385716"/>
                  <a:pt x="310443" y="1382071"/>
                </a:cubicBezTo>
                <a:cubicBezTo>
                  <a:pt x="314083" y="1380856"/>
                  <a:pt x="317723" y="1380856"/>
                  <a:pt x="321362" y="1378425"/>
                </a:cubicBezTo>
                <a:cubicBezTo>
                  <a:pt x="351694" y="1365059"/>
                  <a:pt x="384392" y="1360266"/>
                  <a:pt x="415937" y="1351760"/>
                </a:cubicBezTo>
                <a:cubicBezTo>
                  <a:pt x="438352" y="1345684"/>
                  <a:pt x="461374" y="1341735"/>
                  <a:pt x="484403" y="1337339"/>
                </a:cubicBezTo>
                <a:lnTo>
                  <a:pt x="498351" y="1333857"/>
                </a:lnTo>
                <a:lnTo>
                  <a:pt x="498351" y="1376365"/>
                </a:lnTo>
                <a:lnTo>
                  <a:pt x="475326" y="1380856"/>
                </a:lnTo>
                <a:cubicBezTo>
                  <a:pt x="468047" y="1380856"/>
                  <a:pt x="460767" y="1383286"/>
                  <a:pt x="453487" y="1385716"/>
                </a:cubicBezTo>
                <a:cubicBezTo>
                  <a:pt x="434075" y="1390509"/>
                  <a:pt x="414723" y="1396585"/>
                  <a:pt x="395311" y="1401445"/>
                </a:cubicBezTo>
                <a:cubicBezTo>
                  <a:pt x="374686" y="1407521"/>
                  <a:pt x="354121" y="1413597"/>
                  <a:pt x="334708" y="1422035"/>
                </a:cubicBezTo>
                <a:cubicBezTo>
                  <a:pt x="315296" y="1430541"/>
                  <a:pt x="295884" y="1429326"/>
                  <a:pt x="275319" y="1426896"/>
                </a:cubicBezTo>
                <a:cubicBezTo>
                  <a:pt x="266826" y="1425680"/>
                  <a:pt x="260760" y="1419605"/>
                  <a:pt x="257120" y="1412381"/>
                </a:cubicBezTo>
                <a:cubicBezTo>
                  <a:pt x="251053" y="1401445"/>
                  <a:pt x="246200" y="1391724"/>
                  <a:pt x="240134" y="1380856"/>
                </a:cubicBezTo>
                <a:cubicBezTo>
                  <a:pt x="234068" y="1369920"/>
                  <a:pt x="229215" y="1357836"/>
                  <a:pt x="224422" y="1346900"/>
                </a:cubicBezTo>
                <a:cubicBezTo>
                  <a:pt x="223209" y="1344469"/>
                  <a:pt x="221996" y="1343254"/>
                  <a:pt x="221996" y="1340824"/>
                </a:cubicBezTo>
                <a:cubicBezTo>
                  <a:pt x="218356" y="1317804"/>
                  <a:pt x="207436" y="1297214"/>
                  <a:pt x="201370" y="1275410"/>
                </a:cubicBezTo>
                <a:cubicBezTo>
                  <a:pt x="197730" y="1263258"/>
                  <a:pt x="194090" y="1251175"/>
                  <a:pt x="186811" y="1241454"/>
                </a:cubicBezTo>
                <a:cubicBezTo>
                  <a:pt x="174678" y="1225724"/>
                  <a:pt x="171038" y="1208713"/>
                  <a:pt x="172252" y="1189338"/>
                </a:cubicBezTo>
                <a:cubicBezTo>
                  <a:pt x="173465" y="1169964"/>
                  <a:pt x="172252" y="1149306"/>
                  <a:pt x="172252" y="1128717"/>
                </a:cubicBezTo>
                <a:cubicBezTo>
                  <a:pt x="172252" y="1119063"/>
                  <a:pt x="173465" y="1109342"/>
                  <a:pt x="175891" y="1099621"/>
                </a:cubicBezTo>
                <a:cubicBezTo>
                  <a:pt x="178318" y="1085107"/>
                  <a:pt x="181958" y="1070526"/>
                  <a:pt x="184384" y="1056012"/>
                </a:cubicBezTo>
                <a:cubicBezTo>
                  <a:pt x="190451" y="1018410"/>
                  <a:pt x="195304" y="980876"/>
                  <a:pt x="208650" y="945705"/>
                </a:cubicBezTo>
                <a:cubicBezTo>
                  <a:pt x="212289" y="937199"/>
                  <a:pt x="211076" y="928761"/>
                  <a:pt x="206223" y="920255"/>
                </a:cubicBezTo>
                <a:cubicBezTo>
                  <a:pt x="205010" y="917825"/>
                  <a:pt x="202583" y="915395"/>
                  <a:pt x="201370" y="912964"/>
                </a:cubicBezTo>
                <a:cubicBezTo>
                  <a:pt x="173465" y="886299"/>
                  <a:pt x="158966" y="852343"/>
                  <a:pt x="139554" y="820885"/>
                </a:cubicBezTo>
                <a:cubicBezTo>
                  <a:pt x="127421" y="801442"/>
                  <a:pt x="115289" y="782068"/>
                  <a:pt x="104369" y="761478"/>
                </a:cubicBezTo>
                <a:cubicBezTo>
                  <a:pt x="93510" y="742036"/>
                  <a:pt x="83804" y="721447"/>
                  <a:pt x="76525" y="700857"/>
                </a:cubicBezTo>
                <a:cubicBezTo>
                  <a:pt x="64392" y="666901"/>
                  <a:pt x="52259" y="633012"/>
                  <a:pt x="43766" y="599056"/>
                </a:cubicBezTo>
                <a:cubicBezTo>
                  <a:pt x="34060" y="560240"/>
                  <a:pt x="26841" y="520276"/>
                  <a:pt x="18348" y="481459"/>
                </a:cubicBezTo>
                <a:cubicBezTo>
                  <a:pt x="14709" y="462084"/>
                  <a:pt x="11069" y="443925"/>
                  <a:pt x="8642" y="424483"/>
                </a:cubicBezTo>
                <a:cubicBezTo>
                  <a:pt x="5002" y="391742"/>
                  <a:pt x="2576" y="357854"/>
                  <a:pt x="149" y="325113"/>
                </a:cubicBezTo>
                <a:cubicBezTo>
                  <a:pt x="149" y="317822"/>
                  <a:pt x="149" y="310531"/>
                  <a:pt x="149" y="303308"/>
                </a:cubicBezTo>
                <a:cubicBezTo>
                  <a:pt x="149" y="291157"/>
                  <a:pt x="1363" y="277858"/>
                  <a:pt x="149" y="265707"/>
                </a:cubicBezTo>
                <a:cubicBezTo>
                  <a:pt x="-1064" y="240256"/>
                  <a:pt x="5002" y="218451"/>
                  <a:pt x="21988" y="200292"/>
                </a:cubicBezTo>
                <a:cubicBezTo>
                  <a:pt x="24415" y="197862"/>
                  <a:pt x="26841" y="196647"/>
                  <a:pt x="28055" y="193001"/>
                </a:cubicBezTo>
                <a:cubicBezTo>
                  <a:pt x="43766" y="162691"/>
                  <a:pt x="71672" y="146961"/>
                  <a:pt x="99516" y="131165"/>
                </a:cubicBezTo>
                <a:cubicBezTo>
                  <a:pt x="140767" y="105715"/>
                  <a:pt x="184384" y="89985"/>
                  <a:pt x="231641" y="77834"/>
                </a:cubicBezTo>
                <a:cubicBezTo>
                  <a:pt x="232854" y="77834"/>
                  <a:pt x="234068" y="76619"/>
                  <a:pt x="236494" y="76619"/>
                </a:cubicBezTo>
                <a:cubicBezTo>
                  <a:pt x="277745" y="59675"/>
                  <a:pt x="321362" y="48739"/>
                  <a:pt x="363766" y="34225"/>
                </a:cubicBezTo>
                <a:cubicBezTo>
                  <a:pt x="377112" y="29364"/>
                  <a:pt x="390458" y="25719"/>
                  <a:pt x="405017" y="22073"/>
                </a:cubicBezTo>
                <a:cubicBezTo>
                  <a:pt x="407444" y="20858"/>
                  <a:pt x="409870" y="20858"/>
                  <a:pt x="411084" y="20858"/>
                </a:cubicBezTo>
                <a:cubicBezTo>
                  <a:pt x="433499" y="11779"/>
                  <a:pt x="457127" y="6935"/>
                  <a:pt x="481067" y="2994"/>
                </a:cubicBezTo>
                <a:close/>
              </a:path>
            </a:pathLst>
          </a:custGeom>
          <a:solidFill>
            <a:schemeClr val="bg1"/>
          </a:solidFill>
          <a:ln w="12700">
            <a:miter lim="400000"/>
          </a:ln>
        </p:spPr>
        <p:txBody>
          <a:bodyPr wrap="square" lIns="38100" tIns="38100" rIns="38100" bIns="38100" anchor="ctr">
            <a:noAutofit/>
          </a:bodyPr>
          <a:lstStyle/>
          <a:p>
            <a:pPr>
              <a:defRPr sz="3000">
                <a:solidFill>
                  <a:srgbClr val="FFFFFF"/>
                </a:solidFill>
              </a:defRPr>
            </a:pPr>
            <a:endParaRPr sz="3000"/>
          </a:p>
        </p:txBody>
      </p:sp>
      <p:sp>
        <p:nvSpPr>
          <p:cNvPr id="251" name="Freeform 250">
            <a:extLst>
              <a:ext uri="{FF2B5EF4-FFF2-40B4-BE49-F238E27FC236}">
                <a16:creationId xmlns:a16="http://schemas.microsoft.com/office/drawing/2014/main" id="{2E168CE6-763F-C544-A1C4-479031A8C7AF}"/>
              </a:ext>
            </a:extLst>
          </p:cNvPr>
          <p:cNvSpPr/>
          <p:nvPr userDrawn="1"/>
        </p:nvSpPr>
        <p:spPr>
          <a:xfrm>
            <a:off x="11802761" y="1973327"/>
            <a:ext cx="389241" cy="708731"/>
          </a:xfrm>
          <a:custGeom>
            <a:avLst/>
            <a:gdLst>
              <a:gd name="connsiteX0" fmla="*/ 389241 w 389241"/>
              <a:gd name="connsiteY0" fmla="*/ 0 h 708731"/>
              <a:gd name="connsiteX1" fmla="*/ 389241 w 389241"/>
              <a:gd name="connsiteY1" fmla="*/ 49044 h 708731"/>
              <a:gd name="connsiteX2" fmla="*/ 377544 w 389241"/>
              <a:gd name="connsiteY2" fmla="*/ 50451 h 708731"/>
              <a:gd name="connsiteX3" fmla="*/ 272101 w 389241"/>
              <a:gd name="connsiteY3" fmla="*/ 77142 h 708731"/>
              <a:gd name="connsiteX4" fmla="*/ 198150 w 389241"/>
              <a:gd name="connsiteY4" fmla="*/ 103799 h 708731"/>
              <a:gd name="connsiteX5" fmla="*/ 178786 w 389241"/>
              <a:gd name="connsiteY5" fmla="*/ 109848 h 708731"/>
              <a:gd name="connsiteX6" fmla="*/ 84238 w 389241"/>
              <a:gd name="connsiteY6" fmla="*/ 143784 h 708731"/>
              <a:gd name="connsiteX7" fmla="*/ 62411 w 389241"/>
              <a:gd name="connsiteY7" fmla="*/ 163196 h 708731"/>
              <a:gd name="connsiteX8" fmla="*/ 44202 w 389241"/>
              <a:gd name="connsiteY8" fmla="*/ 223788 h 708731"/>
              <a:gd name="connsiteX9" fmla="*/ 44202 w 389241"/>
              <a:gd name="connsiteY9" fmla="*/ 240774 h 708731"/>
              <a:gd name="connsiteX10" fmla="*/ 45434 w 389241"/>
              <a:gd name="connsiteY10" fmla="*/ 285612 h 708731"/>
              <a:gd name="connsiteX11" fmla="*/ 59986 w 389241"/>
              <a:gd name="connsiteY11" fmla="*/ 364420 h 708731"/>
              <a:gd name="connsiteX12" fmla="*/ 91476 w 389241"/>
              <a:gd name="connsiteY12" fmla="*/ 466228 h 708731"/>
              <a:gd name="connsiteX13" fmla="*/ 106027 w 389241"/>
              <a:gd name="connsiteY13" fmla="*/ 498968 h 708731"/>
              <a:gd name="connsiteX14" fmla="*/ 146025 w 389241"/>
              <a:gd name="connsiteY14" fmla="*/ 581365 h 708731"/>
              <a:gd name="connsiteX15" fmla="*/ 156958 w 389241"/>
              <a:gd name="connsiteY15" fmla="*/ 595924 h 708731"/>
              <a:gd name="connsiteX16" fmla="*/ 176361 w 389241"/>
              <a:gd name="connsiteY16" fmla="*/ 625007 h 708731"/>
              <a:gd name="connsiteX17" fmla="*/ 198150 w 389241"/>
              <a:gd name="connsiteY17" fmla="*/ 646845 h 708731"/>
              <a:gd name="connsiteX18" fmla="*/ 261207 w 389241"/>
              <a:gd name="connsiteY18" fmla="*/ 657747 h 708731"/>
              <a:gd name="connsiteX19" fmla="*/ 331502 w 389241"/>
              <a:gd name="connsiteY19" fmla="*/ 648041 h 708731"/>
              <a:gd name="connsiteX20" fmla="*/ 389241 w 389241"/>
              <a:gd name="connsiteY20" fmla="*/ 634466 h 708731"/>
              <a:gd name="connsiteX21" fmla="*/ 389241 w 389241"/>
              <a:gd name="connsiteY21" fmla="*/ 694313 h 708731"/>
              <a:gd name="connsiteX22" fmla="*/ 384535 w 389241"/>
              <a:gd name="connsiteY22" fmla="*/ 695622 h 708731"/>
              <a:gd name="connsiteX23" fmla="*/ 320607 w 389241"/>
              <a:gd name="connsiteY23" fmla="*/ 703815 h 708731"/>
              <a:gd name="connsiteX24" fmla="*/ 258782 w 389241"/>
              <a:gd name="connsiteY24" fmla="*/ 708668 h 708731"/>
              <a:gd name="connsiteX25" fmla="*/ 132706 w 389241"/>
              <a:gd name="connsiteY25" fmla="*/ 660173 h 708731"/>
              <a:gd name="connsiteX26" fmla="*/ 123004 w 389241"/>
              <a:gd name="connsiteY26" fmla="*/ 643188 h 708731"/>
              <a:gd name="connsiteX27" fmla="*/ 85432 w 389241"/>
              <a:gd name="connsiteY27" fmla="*/ 566841 h 708731"/>
              <a:gd name="connsiteX28" fmla="*/ 69687 w 389241"/>
              <a:gd name="connsiteY28" fmla="*/ 535331 h 708731"/>
              <a:gd name="connsiteX29" fmla="*/ 49053 w 389241"/>
              <a:gd name="connsiteY29" fmla="*/ 489262 h 708731"/>
              <a:gd name="connsiteX30" fmla="*/ 3011 w 389241"/>
              <a:gd name="connsiteY30" fmla="*/ 364420 h 708731"/>
              <a:gd name="connsiteX31" fmla="*/ 1779 w 389241"/>
              <a:gd name="connsiteY31" fmla="*/ 351057 h 708731"/>
              <a:gd name="connsiteX32" fmla="*/ 585 w 389241"/>
              <a:gd name="connsiteY32" fmla="*/ 217740 h 708731"/>
              <a:gd name="connsiteX33" fmla="*/ 7861 w 389241"/>
              <a:gd name="connsiteY33" fmla="*/ 160769 h 708731"/>
              <a:gd name="connsiteX34" fmla="*/ 50284 w 389241"/>
              <a:gd name="connsiteY34" fmla="*/ 108652 h 708731"/>
              <a:gd name="connsiteX35" fmla="*/ 123004 w 389241"/>
              <a:gd name="connsiteY35" fmla="*/ 79568 h 708731"/>
              <a:gd name="connsiteX36" fmla="*/ 160577 w 389241"/>
              <a:gd name="connsiteY36" fmla="*/ 66206 h 708731"/>
              <a:gd name="connsiteX37" fmla="*/ 246655 w 389241"/>
              <a:gd name="connsiteY37" fmla="*/ 37123 h 708731"/>
              <a:gd name="connsiteX38" fmla="*/ 342396 w 389241"/>
              <a:gd name="connsiteY38" fmla="*/ 9270 h 708731"/>
              <a:gd name="connsiteX39" fmla="*/ 364224 w 389241"/>
              <a:gd name="connsiteY39" fmla="*/ 4417 h 70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9241" h="708731">
                <a:moveTo>
                  <a:pt x="389241" y="0"/>
                </a:moveTo>
                <a:lnTo>
                  <a:pt x="389241" y="49044"/>
                </a:lnTo>
                <a:lnTo>
                  <a:pt x="377544" y="50451"/>
                </a:lnTo>
                <a:cubicBezTo>
                  <a:pt x="341203" y="56534"/>
                  <a:pt x="306055" y="67436"/>
                  <a:pt x="272101" y="77142"/>
                </a:cubicBezTo>
                <a:cubicBezTo>
                  <a:pt x="246655" y="84387"/>
                  <a:pt x="223634" y="95323"/>
                  <a:pt x="198150" y="103799"/>
                </a:cubicBezTo>
                <a:cubicBezTo>
                  <a:pt x="192106" y="106225"/>
                  <a:pt x="186023" y="108652"/>
                  <a:pt x="178786" y="109848"/>
                </a:cubicBezTo>
                <a:cubicBezTo>
                  <a:pt x="144832" y="114701"/>
                  <a:pt x="114535" y="129259"/>
                  <a:pt x="84238" y="143784"/>
                </a:cubicBezTo>
                <a:cubicBezTo>
                  <a:pt x="75731" y="147441"/>
                  <a:pt x="68455" y="154720"/>
                  <a:pt x="62411" y="163196"/>
                </a:cubicBezTo>
                <a:cubicBezTo>
                  <a:pt x="50284" y="181377"/>
                  <a:pt x="40583" y="200754"/>
                  <a:pt x="44202" y="223788"/>
                </a:cubicBezTo>
                <a:cubicBezTo>
                  <a:pt x="44202" y="229872"/>
                  <a:pt x="44202" y="235921"/>
                  <a:pt x="44202" y="240774"/>
                </a:cubicBezTo>
                <a:cubicBezTo>
                  <a:pt x="44202" y="255298"/>
                  <a:pt x="44202" y="271087"/>
                  <a:pt x="45434" y="285612"/>
                </a:cubicBezTo>
                <a:cubicBezTo>
                  <a:pt x="49053" y="312268"/>
                  <a:pt x="51478" y="338959"/>
                  <a:pt x="59986" y="364420"/>
                </a:cubicBezTo>
                <a:cubicBezTo>
                  <a:pt x="70880" y="398356"/>
                  <a:pt x="80581" y="432292"/>
                  <a:pt x="91476" y="466228"/>
                </a:cubicBezTo>
                <a:cubicBezTo>
                  <a:pt x="95133" y="477130"/>
                  <a:pt x="102409" y="486836"/>
                  <a:pt x="106027" y="498968"/>
                </a:cubicBezTo>
                <a:cubicBezTo>
                  <a:pt x="115729" y="528051"/>
                  <a:pt x="132706" y="553512"/>
                  <a:pt x="146025" y="581365"/>
                </a:cubicBezTo>
                <a:cubicBezTo>
                  <a:pt x="148451" y="586218"/>
                  <a:pt x="152108" y="591071"/>
                  <a:pt x="156958" y="595924"/>
                </a:cubicBezTo>
                <a:cubicBezTo>
                  <a:pt x="165428" y="604399"/>
                  <a:pt x="172703" y="614105"/>
                  <a:pt x="176361" y="625007"/>
                </a:cubicBezTo>
                <a:cubicBezTo>
                  <a:pt x="179979" y="635909"/>
                  <a:pt x="187255" y="641992"/>
                  <a:pt x="198150" y="646845"/>
                </a:cubicBezTo>
                <a:cubicBezTo>
                  <a:pt x="218784" y="655320"/>
                  <a:pt x="239379" y="660173"/>
                  <a:pt x="261207" y="657747"/>
                </a:cubicBezTo>
                <a:cubicBezTo>
                  <a:pt x="285421" y="656516"/>
                  <a:pt x="308481" y="652894"/>
                  <a:pt x="331502" y="648041"/>
                </a:cubicBezTo>
                <a:lnTo>
                  <a:pt x="389241" y="634466"/>
                </a:lnTo>
                <a:lnTo>
                  <a:pt x="389241" y="694313"/>
                </a:lnTo>
                <a:lnTo>
                  <a:pt x="384535" y="695622"/>
                </a:lnTo>
                <a:cubicBezTo>
                  <a:pt x="363627" y="700167"/>
                  <a:pt x="342416" y="703200"/>
                  <a:pt x="320607" y="703815"/>
                </a:cubicBezTo>
                <a:cubicBezTo>
                  <a:pt x="298780" y="701389"/>
                  <a:pt x="278145" y="706242"/>
                  <a:pt x="258782" y="708668"/>
                </a:cubicBezTo>
                <a:cubicBezTo>
                  <a:pt x="207851" y="709864"/>
                  <a:pt x="166659" y="694109"/>
                  <a:pt x="132706" y="660173"/>
                </a:cubicBezTo>
                <a:cubicBezTo>
                  <a:pt x="127855" y="655320"/>
                  <a:pt x="125430" y="649271"/>
                  <a:pt x="123004" y="643188"/>
                </a:cubicBezTo>
                <a:cubicBezTo>
                  <a:pt x="113303" y="616531"/>
                  <a:pt x="101177" y="591071"/>
                  <a:pt x="85432" y="566841"/>
                </a:cubicBezTo>
                <a:cubicBezTo>
                  <a:pt x="79388" y="557135"/>
                  <a:pt x="74537" y="545002"/>
                  <a:pt x="69687" y="535331"/>
                </a:cubicBezTo>
                <a:cubicBezTo>
                  <a:pt x="62411" y="519576"/>
                  <a:pt x="55135" y="503787"/>
                  <a:pt x="49053" y="489262"/>
                </a:cubicBezTo>
                <a:cubicBezTo>
                  <a:pt x="30882" y="448047"/>
                  <a:pt x="12712" y="408028"/>
                  <a:pt x="3011" y="364420"/>
                </a:cubicBezTo>
                <a:cubicBezTo>
                  <a:pt x="1779" y="359567"/>
                  <a:pt x="585" y="355910"/>
                  <a:pt x="1779" y="351057"/>
                </a:cubicBezTo>
                <a:cubicBezTo>
                  <a:pt x="4204" y="306219"/>
                  <a:pt x="-1840" y="261381"/>
                  <a:pt x="585" y="217740"/>
                </a:cubicBezTo>
                <a:cubicBezTo>
                  <a:pt x="1779" y="198362"/>
                  <a:pt x="4204" y="178950"/>
                  <a:pt x="7861" y="160769"/>
                </a:cubicBezTo>
                <a:cubicBezTo>
                  <a:pt x="12712" y="136539"/>
                  <a:pt x="29689" y="119554"/>
                  <a:pt x="50284" y="108652"/>
                </a:cubicBezTo>
                <a:cubicBezTo>
                  <a:pt x="73305" y="96520"/>
                  <a:pt x="98752" y="89240"/>
                  <a:pt x="123004" y="79568"/>
                </a:cubicBezTo>
                <a:cubicBezTo>
                  <a:pt x="135131" y="74716"/>
                  <a:pt x="148451" y="69863"/>
                  <a:pt x="160577" y="66206"/>
                </a:cubicBezTo>
                <a:cubicBezTo>
                  <a:pt x="189680" y="56534"/>
                  <a:pt x="217552" y="44402"/>
                  <a:pt x="246655" y="37123"/>
                </a:cubicBezTo>
                <a:cubicBezTo>
                  <a:pt x="279377" y="29843"/>
                  <a:pt x="310906" y="18942"/>
                  <a:pt x="342396" y="9270"/>
                </a:cubicBezTo>
                <a:cubicBezTo>
                  <a:pt x="349672" y="6843"/>
                  <a:pt x="356948" y="5613"/>
                  <a:pt x="364224" y="4417"/>
                </a:cubicBezTo>
                <a:close/>
              </a:path>
            </a:pathLst>
          </a:custGeom>
          <a:solidFill>
            <a:schemeClr val="bg1"/>
          </a:solidFill>
          <a:ln w="12700">
            <a:miter lim="400000"/>
          </a:ln>
        </p:spPr>
        <p:txBody>
          <a:bodyPr wrap="square" lIns="38100" tIns="38100" rIns="38100" bIns="38100" anchor="ctr">
            <a:noAutofit/>
          </a:bodyPr>
          <a:lstStyle/>
          <a:p>
            <a:pPr>
              <a:defRPr sz="3000">
                <a:solidFill>
                  <a:srgbClr val="FFFFFF"/>
                </a:solidFill>
              </a:defRPr>
            </a:pPr>
            <a:endParaRPr sz="3000"/>
          </a:p>
        </p:txBody>
      </p:sp>
      <p:sp>
        <p:nvSpPr>
          <p:cNvPr id="203" name="Shape">
            <a:extLst>
              <a:ext uri="{FF2B5EF4-FFF2-40B4-BE49-F238E27FC236}">
                <a16:creationId xmlns:a16="http://schemas.microsoft.com/office/drawing/2014/main" id="{C203728B-00D8-0E47-96A5-62874330AE20}"/>
              </a:ext>
            </a:extLst>
          </p:cNvPr>
          <p:cNvSpPr/>
          <p:nvPr userDrawn="1"/>
        </p:nvSpPr>
        <p:spPr>
          <a:xfrm>
            <a:off x="12130042" y="2917056"/>
            <a:ext cx="49703" cy="50368"/>
          </a:xfrm>
          <a:custGeom>
            <a:avLst/>
            <a:gdLst/>
            <a:ahLst/>
            <a:cxnLst>
              <a:cxn ang="0">
                <a:pos x="wd2" y="hd2"/>
              </a:cxn>
              <a:cxn ang="5400000">
                <a:pos x="wd2" y="hd2"/>
              </a:cxn>
              <a:cxn ang="10800000">
                <a:pos x="wd2" y="hd2"/>
              </a:cxn>
              <a:cxn ang="16200000">
                <a:pos x="wd2" y="hd2"/>
              </a:cxn>
            </a:cxnLst>
            <a:rect l="0" t="0" r="r" b="b"/>
            <a:pathLst>
              <a:path w="19254" h="20399" extrusionOk="0">
                <a:moveTo>
                  <a:pt x="10747" y="20399"/>
                </a:moveTo>
                <a:cubicBezTo>
                  <a:pt x="6051" y="20399"/>
                  <a:pt x="3234" y="18926"/>
                  <a:pt x="1355" y="14999"/>
                </a:cubicBezTo>
                <a:cubicBezTo>
                  <a:pt x="-523" y="11072"/>
                  <a:pt x="-523" y="6653"/>
                  <a:pt x="1825" y="3217"/>
                </a:cubicBezTo>
                <a:cubicBezTo>
                  <a:pt x="4173" y="-219"/>
                  <a:pt x="8399" y="-1201"/>
                  <a:pt x="11686" y="1744"/>
                </a:cubicBezTo>
                <a:cubicBezTo>
                  <a:pt x="14033" y="3708"/>
                  <a:pt x="15912" y="6163"/>
                  <a:pt x="17321" y="8126"/>
                </a:cubicBezTo>
                <a:cubicBezTo>
                  <a:pt x="21077" y="13526"/>
                  <a:pt x="19199" y="18926"/>
                  <a:pt x="13094" y="20399"/>
                </a:cubicBezTo>
                <a:cubicBezTo>
                  <a:pt x="12156" y="19908"/>
                  <a:pt x="11216" y="19908"/>
                  <a:pt x="10747" y="20399"/>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204" name="Shape">
            <a:extLst>
              <a:ext uri="{FF2B5EF4-FFF2-40B4-BE49-F238E27FC236}">
                <a16:creationId xmlns:a16="http://schemas.microsoft.com/office/drawing/2014/main" id="{08BEEF00-5726-C14D-9993-AD5BC1CA8023}"/>
              </a:ext>
            </a:extLst>
          </p:cNvPr>
          <p:cNvSpPr/>
          <p:nvPr userDrawn="1"/>
        </p:nvSpPr>
        <p:spPr>
          <a:xfrm>
            <a:off x="12045191" y="2941299"/>
            <a:ext cx="48815" cy="49213"/>
          </a:xfrm>
          <a:custGeom>
            <a:avLst/>
            <a:gdLst/>
            <a:ahLst/>
            <a:cxnLst>
              <a:cxn ang="0">
                <a:pos x="wd2" y="hd2"/>
              </a:cxn>
              <a:cxn ang="5400000">
                <a:pos x="wd2" y="hd2"/>
              </a:cxn>
              <a:cxn ang="10800000">
                <a:pos x="wd2" y="hd2"/>
              </a:cxn>
              <a:cxn ang="16200000">
                <a:pos x="wd2" y="hd2"/>
              </a:cxn>
            </a:cxnLst>
            <a:rect l="0" t="0" r="r" b="b"/>
            <a:pathLst>
              <a:path w="20229" h="20880" extrusionOk="0">
                <a:moveTo>
                  <a:pt x="10094" y="20880"/>
                </a:moveTo>
                <a:cubicBezTo>
                  <a:pt x="3061" y="20880"/>
                  <a:pt x="-455" y="17280"/>
                  <a:pt x="47" y="9566"/>
                </a:cubicBezTo>
                <a:cubicBezTo>
                  <a:pt x="47" y="8023"/>
                  <a:pt x="549" y="6480"/>
                  <a:pt x="1052" y="4937"/>
                </a:cubicBezTo>
                <a:cubicBezTo>
                  <a:pt x="2057" y="823"/>
                  <a:pt x="4568" y="-720"/>
                  <a:pt x="8587" y="309"/>
                </a:cubicBezTo>
                <a:cubicBezTo>
                  <a:pt x="11601" y="1337"/>
                  <a:pt x="14112" y="2880"/>
                  <a:pt x="16624" y="4937"/>
                </a:cubicBezTo>
                <a:cubicBezTo>
                  <a:pt x="19638" y="7509"/>
                  <a:pt x="21145" y="10594"/>
                  <a:pt x="19638" y="15223"/>
                </a:cubicBezTo>
                <a:cubicBezTo>
                  <a:pt x="18131" y="18823"/>
                  <a:pt x="14615" y="20880"/>
                  <a:pt x="10094" y="20880"/>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208" name="Shape">
            <a:extLst>
              <a:ext uri="{FF2B5EF4-FFF2-40B4-BE49-F238E27FC236}">
                <a16:creationId xmlns:a16="http://schemas.microsoft.com/office/drawing/2014/main" id="{F61B9CED-28EF-554E-8A26-C53332363639}"/>
              </a:ext>
            </a:extLst>
          </p:cNvPr>
          <p:cNvSpPr/>
          <p:nvPr userDrawn="1"/>
        </p:nvSpPr>
        <p:spPr>
          <a:xfrm>
            <a:off x="11972464" y="2965540"/>
            <a:ext cx="46605" cy="47576"/>
          </a:xfrm>
          <a:custGeom>
            <a:avLst/>
            <a:gdLst/>
            <a:ahLst/>
            <a:cxnLst>
              <a:cxn ang="0">
                <a:pos x="wd2" y="hd2"/>
              </a:cxn>
              <a:cxn ang="5400000">
                <a:pos x="wd2" y="hd2"/>
              </a:cxn>
              <a:cxn ang="10800000">
                <a:pos x="wd2" y="hd2"/>
              </a:cxn>
              <a:cxn ang="16200000">
                <a:pos x="wd2" y="hd2"/>
              </a:cxn>
            </a:cxnLst>
            <a:rect l="0" t="0" r="r" b="b"/>
            <a:pathLst>
              <a:path w="18875" h="21195" extrusionOk="0">
                <a:moveTo>
                  <a:pt x="10219" y="21195"/>
                </a:moveTo>
                <a:cubicBezTo>
                  <a:pt x="7273" y="21195"/>
                  <a:pt x="3837" y="20115"/>
                  <a:pt x="2364" y="16335"/>
                </a:cubicBezTo>
                <a:cubicBezTo>
                  <a:pt x="892" y="12015"/>
                  <a:pt x="-1563" y="7695"/>
                  <a:pt x="1382" y="3375"/>
                </a:cubicBezTo>
                <a:cubicBezTo>
                  <a:pt x="2855" y="675"/>
                  <a:pt x="5310" y="-405"/>
                  <a:pt x="8255" y="135"/>
                </a:cubicBezTo>
                <a:cubicBezTo>
                  <a:pt x="13655" y="1215"/>
                  <a:pt x="17092" y="5535"/>
                  <a:pt x="18564" y="10935"/>
                </a:cubicBezTo>
                <a:cubicBezTo>
                  <a:pt x="20037" y="16335"/>
                  <a:pt x="16109" y="21195"/>
                  <a:pt x="10219" y="21195"/>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213" name="Shape">
            <a:extLst>
              <a:ext uri="{FF2B5EF4-FFF2-40B4-BE49-F238E27FC236}">
                <a16:creationId xmlns:a16="http://schemas.microsoft.com/office/drawing/2014/main" id="{1637954D-3A86-8E44-8B27-A4EAB783A04F}"/>
              </a:ext>
            </a:extLst>
          </p:cNvPr>
          <p:cNvSpPr/>
          <p:nvPr userDrawn="1"/>
        </p:nvSpPr>
        <p:spPr>
          <a:xfrm>
            <a:off x="12105797" y="2844330"/>
            <a:ext cx="48139" cy="44868"/>
          </a:xfrm>
          <a:custGeom>
            <a:avLst/>
            <a:gdLst/>
            <a:ahLst/>
            <a:cxnLst>
              <a:cxn ang="0">
                <a:pos x="wd2" y="hd2"/>
              </a:cxn>
              <a:cxn ang="5400000">
                <a:pos x="wd2" y="hd2"/>
              </a:cxn>
              <a:cxn ang="10800000">
                <a:pos x="wd2" y="hd2"/>
              </a:cxn>
              <a:cxn ang="16200000">
                <a:pos x="wd2" y="hd2"/>
              </a:cxn>
            </a:cxnLst>
            <a:rect l="0" t="0" r="r" b="b"/>
            <a:pathLst>
              <a:path w="20424" h="19989" extrusionOk="0">
                <a:moveTo>
                  <a:pt x="11867" y="19858"/>
                </a:moveTo>
                <a:cubicBezTo>
                  <a:pt x="4153" y="19858"/>
                  <a:pt x="-476" y="14998"/>
                  <a:pt x="38" y="7438"/>
                </a:cubicBezTo>
                <a:cubicBezTo>
                  <a:pt x="553" y="2038"/>
                  <a:pt x="4667" y="-1202"/>
                  <a:pt x="9810" y="418"/>
                </a:cubicBezTo>
                <a:cubicBezTo>
                  <a:pt x="12381" y="1498"/>
                  <a:pt x="15467" y="3658"/>
                  <a:pt x="17524" y="5818"/>
                </a:cubicBezTo>
                <a:cubicBezTo>
                  <a:pt x="20610" y="8518"/>
                  <a:pt x="21124" y="12838"/>
                  <a:pt x="19581" y="15538"/>
                </a:cubicBezTo>
                <a:cubicBezTo>
                  <a:pt x="18038" y="19318"/>
                  <a:pt x="15467" y="20398"/>
                  <a:pt x="11867" y="19858"/>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215" name="Shape">
            <a:extLst>
              <a:ext uri="{FF2B5EF4-FFF2-40B4-BE49-F238E27FC236}">
                <a16:creationId xmlns:a16="http://schemas.microsoft.com/office/drawing/2014/main" id="{D722D35A-3DB9-7B4F-9C2B-730080056C01}"/>
              </a:ext>
            </a:extLst>
          </p:cNvPr>
          <p:cNvSpPr/>
          <p:nvPr userDrawn="1"/>
        </p:nvSpPr>
        <p:spPr>
          <a:xfrm>
            <a:off x="12033071" y="2868571"/>
            <a:ext cx="44949" cy="40668"/>
          </a:xfrm>
          <a:custGeom>
            <a:avLst/>
            <a:gdLst/>
            <a:ahLst/>
            <a:cxnLst>
              <a:cxn ang="0">
                <a:pos x="wd2" y="hd2"/>
              </a:cxn>
              <a:cxn ang="5400000">
                <a:pos x="wd2" y="hd2"/>
              </a:cxn>
              <a:cxn ang="10800000">
                <a:pos x="wd2" y="hd2"/>
              </a:cxn>
              <a:cxn ang="16200000">
                <a:pos x="wd2" y="hd2"/>
              </a:cxn>
            </a:cxnLst>
            <a:rect l="0" t="0" r="r" b="b"/>
            <a:pathLst>
              <a:path w="19071" h="20130" extrusionOk="0">
                <a:moveTo>
                  <a:pt x="11255" y="20130"/>
                </a:moveTo>
                <a:cubicBezTo>
                  <a:pt x="3541" y="20130"/>
                  <a:pt x="-1602" y="14130"/>
                  <a:pt x="455" y="6330"/>
                </a:cubicBezTo>
                <a:cubicBezTo>
                  <a:pt x="1484" y="930"/>
                  <a:pt x="5598" y="-1470"/>
                  <a:pt x="9712" y="930"/>
                </a:cubicBezTo>
                <a:cubicBezTo>
                  <a:pt x="11770" y="2130"/>
                  <a:pt x="14341" y="3930"/>
                  <a:pt x="15884" y="5730"/>
                </a:cubicBezTo>
                <a:cubicBezTo>
                  <a:pt x="18455" y="8130"/>
                  <a:pt x="19998" y="11730"/>
                  <a:pt x="18455" y="15330"/>
                </a:cubicBezTo>
                <a:cubicBezTo>
                  <a:pt x="17427" y="19530"/>
                  <a:pt x="14341" y="20130"/>
                  <a:pt x="11255" y="20130"/>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217" name="Shape">
            <a:extLst>
              <a:ext uri="{FF2B5EF4-FFF2-40B4-BE49-F238E27FC236}">
                <a16:creationId xmlns:a16="http://schemas.microsoft.com/office/drawing/2014/main" id="{97BCA96F-0397-5D47-B671-D9806053D371}"/>
              </a:ext>
            </a:extLst>
          </p:cNvPr>
          <p:cNvSpPr/>
          <p:nvPr userDrawn="1"/>
        </p:nvSpPr>
        <p:spPr>
          <a:xfrm>
            <a:off x="11972465" y="2892813"/>
            <a:ext cx="42791" cy="37067"/>
          </a:xfrm>
          <a:custGeom>
            <a:avLst/>
            <a:gdLst/>
            <a:ahLst/>
            <a:cxnLst>
              <a:cxn ang="0">
                <a:pos x="wd2" y="hd2"/>
              </a:cxn>
              <a:cxn ang="5400000">
                <a:pos x="wd2" y="hd2"/>
              </a:cxn>
              <a:cxn ang="10800000">
                <a:pos x="wd2" y="hd2"/>
              </a:cxn>
              <a:cxn ang="16200000">
                <a:pos x="wd2" y="hd2"/>
              </a:cxn>
            </a:cxnLst>
            <a:rect l="0" t="0" r="r" b="b"/>
            <a:pathLst>
              <a:path w="20609" h="20016" extrusionOk="0">
                <a:moveTo>
                  <a:pt x="11739" y="19891"/>
                </a:moveTo>
                <a:cubicBezTo>
                  <a:pt x="5902" y="19237"/>
                  <a:pt x="647" y="14001"/>
                  <a:pt x="64" y="7455"/>
                </a:cubicBezTo>
                <a:cubicBezTo>
                  <a:pt x="-520" y="2873"/>
                  <a:pt x="2983" y="-1054"/>
                  <a:pt x="6485" y="255"/>
                </a:cubicBezTo>
                <a:cubicBezTo>
                  <a:pt x="9988" y="910"/>
                  <a:pt x="13491" y="2873"/>
                  <a:pt x="16410" y="4182"/>
                </a:cubicBezTo>
                <a:cubicBezTo>
                  <a:pt x="19329" y="6146"/>
                  <a:pt x="21080" y="11382"/>
                  <a:pt x="20496" y="14655"/>
                </a:cubicBezTo>
                <a:cubicBezTo>
                  <a:pt x="19913" y="18582"/>
                  <a:pt x="16410" y="20546"/>
                  <a:pt x="11739" y="19891"/>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253" name="Freeform 252">
            <a:extLst>
              <a:ext uri="{FF2B5EF4-FFF2-40B4-BE49-F238E27FC236}">
                <a16:creationId xmlns:a16="http://schemas.microsoft.com/office/drawing/2014/main" id="{61CF4A28-9E71-D448-9966-6D267A38E434}"/>
              </a:ext>
            </a:extLst>
          </p:cNvPr>
          <p:cNvSpPr/>
          <p:nvPr userDrawn="1"/>
        </p:nvSpPr>
        <p:spPr>
          <a:xfrm>
            <a:off x="11923980" y="2204395"/>
            <a:ext cx="268021" cy="143784"/>
          </a:xfrm>
          <a:custGeom>
            <a:avLst/>
            <a:gdLst>
              <a:gd name="connsiteX0" fmla="*/ 250168 w 268021"/>
              <a:gd name="connsiteY0" fmla="*/ 891 h 143784"/>
              <a:gd name="connsiteX1" fmla="*/ 268021 w 268021"/>
              <a:gd name="connsiteY1" fmla="*/ 19923 h 143784"/>
              <a:gd name="connsiteX2" fmla="*/ 268021 w 268021"/>
              <a:gd name="connsiteY2" fmla="*/ 78454 h 143784"/>
              <a:gd name="connsiteX3" fmla="*/ 252588 w 268021"/>
              <a:gd name="connsiteY3" fmla="*/ 80888 h 143784"/>
              <a:gd name="connsiteX4" fmla="*/ 217435 w 268021"/>
              <a:gd name="connsiteY4" fmla="*/ 90582 h 143784"/>
              <a:gd name="connsiteX5" fmla="*/ 199272 w 268021"/>
              <a:gd name="connsiteY5" fmla="*/ 89370 h 143784"/>
              <a:gd name="connsiteX6" fmla="*/ 178664 w 268021"/>
              <a:gd name="connsiteY6" fmla="*/ 97863 h 143784"/>
              <a:gd name="connsiteX7" fmla="*/ 167737 w 268021"/>
              <a:gd name="connsiteY7" fmla="*/ 109981 h 143784"/>
              <a:gd name="connsiteX8" fmla="*/ 120483 w 268021"/>
              <a:gd name="connsiteY8" fmla="*/ 113616 h 143784"/>
              <a:gd name="connsiteX9" fmla="*/ 113199 w 268021"/>
              <a:gd name="connsiteY9" fmla="*/ 109981 h 143784"/>
              <a:gd name="connsiteX10" fmla="*/ 103494 w 268021"/>
              <a:gd name="connsiteY10" fmla="*/ 113616 h 143784"/>
              <a:gd name="connsiteX11" fmla="*/ 98653 w 268021"/>
              <a:gd name="connsiteY11" fmla="*/ 123310 h 143784"/>
              <a:gd name="connsiteX12" fmla="*/ 52598 w 268021"/>
              <a:gd name="connsiteY12" fmla="*/ 137861 h 143784"/>
              <a:gd name="connsiteX13" fmla="*/ 17445 w 268021"/>
              <a:gd name="connsiteY13" fmla="*/ 107557 h 143784"/>
              <a:gd name="connsiteX14" fmla="*/ 479 w 268021"/>
              <a:gd name="connsiteY14" fmla="*/ 68770 h 143784"/>
              <a:gd name="connsiteX15" fmla="*/ 2899 w 268021"/>
              <a:gd name="connsiteY15" fmla="*/ 61490 h 143784"/>
              <a:gd name="connsiteX16" fmla="*/ 12580 w 268021"/>
              <a:gd name="connsiteY16" fmla="*/ 61490 h 143784"/>
              <a:gd name="connsiteX17" fmla="*/ 28348 w 268021"/>
              <a:gd name="connsiteY17" fmla="*/ 83312 h 143784"/>
              <a:gd name="connsiteX18" fmla="*/ 47733 w 268021"/>
              <a:gd name="connsiteY18" fmla="*/ 103922 h 143784"/>
              <a:gd name="connsiteX19" fmla="*/ 67143 w 268021"/>
              <a:gd name="connsiteY19" fmla="*/ 99075 h 143784"/>
              <a:gd name="connsiteX20" fmla="*/ 73205 w 268021"/>
              <a:gd name="connsiteY20" fmla="*/ 69982 h 143784"/>
              <a:gd name="connsiteX21" fmla="*/ 68341 w 268021"/>
              <a:gd name="connsiteY21" fmla="*/ 39678 h 143784"/>
              <a:gd name="connsiteX22" fmla="*/ 74403 w 268021"/>
              <a:gd name="connsiteY22" fmla="*/ 21491 h 143784"/>
              <a:gd name="connsiteX23" fmla="*/ 96233 w 268021"/>
              <a:gd name="connsiteY23" fmla="*/ 26338 h 143784"/>
              <a:gd name="connsiteX24" fmla="*/ 109556 w 268021"/>
              <a:gd name="connsiteY24" fmla="*/ 49372 h 143784"/>
              <a:gd name="connsiteX25" fmla="*/ 120459 w 268021"/>
              <a:gd name="connsiteY25" fmla="*/ 73617 h 143784"/>
              <a:gd name="connsiteX26" fmla="*/ 148351 w 268021"/>
              <a:gd name="connsiteY26" fmla="*/ 71194 h 143784"/>
              <a:gd name="connsiteX27" fmla="*/ 148351 w 268021"/>
              <a:gd name="connsiteY27" fmla="*/ 46948 h 143784"/>
              <a:gd name="connsiteX28" fmla="*/ 141067 w 268021"/>
              <a:gd name="connsiteY28" fmla="*/ 28772 h 143784"/>
              <a:gd name="connsiteX29" fmla="*/ 148351 w 268021"/>
              <a:gd name="connsiteY29" fmla="*/ 6950 h 143784"/>
              <a:gd name="connsiteX30" fmla="*/ 168959 w 268021"/>
              <a:gd name="connsiteY30" fmla="*/ 10585 h 143784"/>
              <a:gd name="connsiteX31" fmla="*/ 182282 w 268021"/>
              <a:gd name="connsiteY31" fmla="*/ 27550 h 143784"/>
              <a:gd name="connsiteX32" fmla="*/ 194407 w 268021"/>
              <a:gd name="connsiteY32" fmla="*/ 46948 h 143784"/>
              <a:gd name="connsiteX33" fmla="*/ 218657 w 268021"/>
              <a:gd name="connsiteY33" fmla="*/ 54219 h 143784"/>
              <a:gd name="connsiteX34" fmla="*/ 233203 w 268021"/>
              <a:gd name="connsiteY34" fmla="*/ 36043 h 143784"/>
              <a:gd name="connsiteX35" fmla="*/ 235623 w 268021"/>
              <a:gd name="connsiteY35" fmla="*/ 9374 h 143784"/>
              <a:gd name="connsiteX36" fmla="*/ 250168 w 268021"/>
              <a:gd name="connsiteY36" fmla="*/ 891 h 14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8021" h="143784">
                <a:moveTo>
                  <a:pt x="250168" y="891"/>
                </a:moveTo>
                <a:lnTo>
                  <a:pt x="268021" y="19923"/>
                </a:lnTo>
                <a:lnTo>
                  <a:pt x="268021" y="78454"/>
                </a:lnTo>
                <a:lnTo>
                  <a:pt x="252588" y="80888"/>
                </a:lnTo>
                <a:cubicBezTo>
                  <a:pt x="241685" y="89370"/>
                  <a:pt x="229560" y="90582"/>
                  <a:pt x="217435" y="90582"/>
                </a:cubicBezTo>
                <a:cubicBezTo>
                  <a:pt x="211373" y="90582"/>
                  <a:pt x="205334" y="90582"/>
                  <a:pt x="199272" y="89370"/>
                </a:cubicBezTo>
                <a:cubicBezTo>
                  <a:pt x="190789" y="88159"/>
                  <a:pt x="183504" y="90582"/>
                  <a:pt x="178664" y="97863"/>
                </a:cubicBezTo>
                <a:cubicBezTo>
                  <a:pt x="176220" y="101498"/>
                  <a:pt x="172601" y="106345"/>
                  <a:pt x="167737" y="109981"/>
                </a:cubicBezTo>
                <a:cubicBezTo>
                  <a:pt x="151994" y="122098"/>
                  <a:pt x="138647" y="123310"/>
                  <a:pt x="120483" y="113616"/>
                </a:cubicBezTo>
                <a:cubicBezTo>
                  <a:pt x="118039" y="112404"/>
                  <a:pt x="115619" y="109981"/>
                  <a:pt x="113199" y="109981"/>
                </a:cubicBezTo>
                <a:cubicBezTo>
                  <a:pt x="109556" y="109981"/>
                  <a:pt x="105938" y="111192"/>
                  <a:pt x="103494" y="113616"/>
                </a:cubicBezTo>
                <a:cubicBezTo>
                  <a:pt x="101074" y="116039"/>
                  <a:pt x="99875" y="119675"/>
                  <a:pt x="98653" y="123310"/>
                </a:cubicBezTo>
                <a:cubicBezTo>
                  <a:pt x="88949" y="142708"/>
                  <a:pt x="71983" y="149979"/>
                  <a:pt x="52598" y="137861"/>
                </a:cubicBezTo>
                <a:cubicBezTo>
                  <a:pt x="39250" y="130581"/>
                  <a:pt x="27125" y="119675"/>
                  <a:pt x="17445" y="107557"/>
                </a:cubicBezTo>
                <a:cubicBezTo>
                  <a:pt x="8962" y="96651"/>
                  <a:pt x="5320" y="82100"/>
                  <a:pt x="479" y="68770"/>
                </a:cubicBezTo>
                <a:cubicBezTo>
                  <a:pt x="-743" y="66347"/>
                  <a:pt x="479" y="61490"/>
                  <a:pt x="2899" y="61490"/>
                </a:cubicBezTo>
                <a:cubicBezTo>
                  <a:pt x="5320" y="60278"/>
                  <a:pt x="11382" y="59066"/>
                  <a:pt x="12580" y="61490"/>
                </a:cubicBezTo>
                <a:cubicBezTo>
                  <a:pt x="18643" y="67558"/>
                  <a:pt x="23507" y="74829"/>
                  <a:pt x="28348" y="83312"/>
                </a:cubicBezTo>
                <a:cubicBezTo>
                  <a:pt x="33188" y="91794"/>
                  <a:pt x="39250" y="99075"/>
                  <a:pt x="47733" y="103922"/>
                </a:cubicBezTo>
                <a:cubicBezTo>
                  <a:pt x="56216" y="107557"/>
                  <a:pt x="62278" y="106345"/>
                  <a:pt x="67143" y="99075"/>
                </a:cubicBezTo>
                <a:cubicBezTo>
                  <a:pt x="73205" y="90582"/>
                  <a:pt x="75625" y="79676"/>
                  <a:pt x="73205" y="69982"/>
                </a:cubicBezTo>
                <a:cubicBezTo>
                  <a:pt x="70761" y="60278"/>
                  <a:pt x="69563" y="49372"/>
                  <a:pt x="68341" y="39678"/>
                </a:cubicBezTo>
                <a:cubicBezTo>
                  <a:pt x="67143" y="33619"/>
                  <a:pt x="68341" y="26338"/>
                  <a:pt x="74403" y="21491"/>
                </a:cubicBezTo>
                <a:cubicBezTo>
                  <a:pt x="79268" y="17856"/>
                  <a:pt x="91369" y="19068"/>
                  <a:pt x="96233" y="26338"/>
                </a:cubicBezTo>
                <a:cubicBezTo>
                  <a:pt x="102296" y="32407"/>
                  <a:pt x="105914" y="40889"/>
                  <a:pt x="109556" y="49372"/>
                </a:cubicBezTo>
                <a:cubicBezTo>
                  <a:pt x="113199" y="57855"/>
                  <a:pt x="115619" y="66347"/>
                  <a:pt x="120459" y="73617"/>
                </a:cubicBezTo>
                <a:cubicBezTo>
                  <a:pt x="128966" y="86947"/>
                  <a:pt x="141067" y="85735"/>
                  <a:pt x="148351" y="71194"/>
                </a:cubicBezTo>
                <a:cubicBezTo>
                  <a:pt x="151994" y="63923"/>
                  <a:pt x="151994" y="55431"/>
                  <a:pt x="148351" y="46948"/>
                </a:cubicBezTo>
                <a:cubicBezTo>
                  <a:pt x="145931" y="40889"/>
                  <a:pt x="142289" y="34831"/>
                  <a:pt x="141067" y="28772"/>
                </a:cubicBezTo>
                <a:cubicBezTo>
                  <a:pt x="138647" y="19068"/>
                  <a:pt x="142289" y="10585"/>
                  <a:pt x="148351" y="6950"/>
                </a:cubicBezTo>
                <a:cubicBezTo>
                  <a:pt x="155612" y="2103"/>
                  <a:pt x="162897" y="5738"/>
                  <a:pt x="168959" y="10585"/>
                </a:cubicBezTo>
                <a:cubicBezTo>
                  <a:pt x="173800" y="15432"/>
                  <a:pt x="178664" y="21491"/>
                  <a:pt x="182282" y="27550"/>
                </a:cubicBezTo>
                <a:cubicBezTo>
                  <a:pt x="185925" y="33619"/>
                  <a:pt x="189567" y="40889"/>
                  <a:pt x="194407" y="46948"/>
                </a:cubicBezTo>
                <a:cubicBezTo>
                  <a:pt x="200470" y="54219"/>
                  <a:pt x="208953" y="56643"/>
                  <a:pt x="218657" y="54219"/>
                </a:cubicBezTo>
                <a:cubicBezTo>
                  <a:pt x="228362" y="51795"/>
                  <a:pt x="231980" y="44525"/>
                  <a:pt x="233203" y="36043"/>
                </a:cubicBezTo>
                <a:cubicBezTo>
                  <a:pt x="234401" y="27550"/>
                  <a:pt x="234401" y="17856"/>
                  <a:pt x="235623" y="9374"/>
                </a:cubicBezTo>
                <a:cubicBezTo>
                  <a:pt x="236845" y="891"/>
                  <a:pt x="242907" y="-1533"/>
                  <a:pt x="250168" y="891"/>
                </a:cubicBezTo>
                <a:close/>
              </a:path>
            </a:pathLst>
          </a:custGeom>
          <a:solidFill>
            <a:schemeClr val="bg1"/>
          </a:solidFill>
          <a:ln w="12700">
            <a:miter lim="400000"/>
          </a:ln>
        </p:spPr>
        <p:txBody>
          <a:bodyPr wrap="square" lIns="38100" tIns="38100" rIns="38100" bIns="38100" anchor="ctr">
            <a:noAutofit/>
          </a:bodyPr>
          <a:lstStyle/>
          <a:p>
            <a:pPr>
              <a:defRPr sz="3000">
                <a:solidFill>
                  <a:srgbClr val="FFFFFF"/>
                </a:solidFill>
              </a:defRPr>
            </a:pPr>
            <a:endParaRPr sz="3000"/>
          </a:p>
        </p:txBody>
      </p:sp>
      <p:sp>
        <p:nvSpPr>
          <p:cNvPr id="247" name="Freeform 246">
            <a:extLst>
              <a:ext uri="{FF2B5EF4-FFF2-40B4-BE49-F238E27FC236}">
                <a16:creationId xmlns:a16="http://schemas.microsoft.com/office/drawing/2014/main" id="{0B198121-1AE6-A44F-A890-0DEC743484E8}"/>
              </a:ext>
            </a:extLst>
          </p:cNvPr>
          <p:cNvSpPr/>
          <p:nvPr userDrawn="1"/>
        </p:nvSpPr>
        <p:spPr>
          <a:xfrm>
            <a:off x="11984573" y="2377032"/>
            <a:ext cx="207427" cy="113861"/>
          </a:xfrm>
          <a:custGeom>
            <a:avLst/>
            <a:gdLst>
              <a:gd name="connsiteX0" fmla="*/ 146546 w 207426"/>
              <a:gd name="connsiteY0" fmla="*/ 556 h 113861"/>
              <a:gd name="connsiteX1" fmla="*/ 157752 w 207426"/>
              <a:gd name="connsiteY1" fmla="*/ 6467 h 113861"/>
              <a:gd name="connsiteX2" fmla="*/ 172317 w 207426"/>
              <a:gd name="connsiteY2" fmla="*/ 23439 h 113861"/>
              <a:gd name="connsiteX3" fmla="*/ 191698 w 207426"/>
              <a:gd name="connsiteY3" fmla="*/ 34347 h 113861"/>
              <a:gd name="connsiteX4" fmla="*/ 205029 w 207426"/>
              <a:gd name="connsiteY4" fmla="*/ 26616 h 113861"/>
              <a:gd name="connsiteX5" fmla="*/ 207426 w 207426"/>
              <a:gd name="connsiteY5" fmla="*/ 21053 h 113861"/>
              <a:gd name="connsiteX6" fmla="*/ 207426 w 207426"/>
              <a:gd name="connsiteY6" fmla="*/ 71787 h 113861"/>
              <a:gd name="connsiteX7" fmla="*/ 183217 w 207426"/>
              <a:gd name="connsiteY7" fmla="*/ 73133 h 113861"/>
              <a:gd name="connsiteX8" fmla="*/ 157752 w 207426"/>
              <a:gd name="connsiteY8" fmla="*/ 81619 h 113861"/>
              <a:gd name="connsiteX9" fmla="*/ 110486 w 207426"/>
              <a:gd name="connsiteY9" fmla="*/ 93737 h 113861"/>
              <a:gd name="connsiteX10" fmla="*/ 86243 w 207426"/>
              <a:gd name="connsiteY10" fmla="*/ 99802 h 113861"/>
              <a:gd name="connsiteX11" fmla="*/ 81403 w 207426"/>
              <a:gd name="connsiteY11" fmla="*/ 103434 h 113861"/>
              <a:gd name="connsiteX12" fmla="*/ 7451 w 207426"/>
              <a:gd name="connsiteY12" fmla="*/ 88894 h 113861"/>
              <a:gd name="connsiteX13" fmla="*/ 1391 w 207426"/>
              <a:gd name="connsiteY13" fmla="*/ 50097 h 113861"/>
              <a:gd name="connsiteX14" fmla="*/ 17153 w 207426"/>
              <a:gd name="connsiteY14" fmla="*/ 45254 h 113861"/>
              <a:gd name="connsiteX15" fmla="*/ 30496 w 207426"/>
              <a:gd name="connsiteY15" fmla="*/ 62226 h 113861"/>
              <a:gd name="connsiteX16" fmla="*/ 46237 w 207426"/>
              <a:gd name="connsiteY16" fmla="*/ 71922 h 113861"/>
              <a:gd name="connsiteX17" fmla="*/ 60778 w 207426"/>
              <a:gd name="connsiteY17" fmla="*/ 57372 h 113861"/>
              <a:gd name="connsiteX18" fmla="*/ 60778 w 207426"/>
              <a:gd name="connsiteY18" fmla="*/ 39190 h 113861"/>
              <a:gd name="connsiteX19" fmla="*/ 60778 w 207426"/>
              <a:gd name="connsiteY19" fmla="*/ 25861 h 113861"/>
              <a:gd name="connsiteX20" fmla="*/ 80182 w 207426"/>
              <a:gd name="connsiteY20" fmla="*/ 16164 h 113861"/>
              <a:gd name="connsiteX21" fmla="*/ 99586 w 207426"/>
              <a:gd name="connsiteY21" fmla="*/ 34347 h 113861"/>
              <a:gd name="connsiteX22" fmla="*/ 109265 w 207426"/>
              <a:gd name="connsiteY22" fmla="*/ 48887 h 113861"/>
              <a:gd name="connsiteX23" fmla="*/ 129890 w 207426"/>
              <a:gd name="connsiteY23" fmla="*/ 46465 h 113861"/>
              <a:gd name="connsiteX24" fmla="*/ 129890 w 207426"/>
              <a:gd name="connsiteY24" fmla="*/ 24650 h 113861"/>
              <a:gd name="connsiteX25" fmla="*/ 133509 w 207426"/>
              <a:gd name="connsiteY25" fmla="*/ 2825 h 113861"/>
              <a:gd name="connsiteX26" fmla="*/ 146546 w 207426"/>
              <a:gd name="connsiteY26" fmla="*/ 556 h 11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426" h="113861">
                <a:moveTo>
                  <a:pt x="146546" y="556"/>
                </a:moveTo>
                <a:cubicBezTo>
                  <a:pt x="150787" y="1617"/>
                  <a:pt x="154722" y="4041"/>
                  <a:pt x="157752" y="6467"/>
                </a:cubicBezTo>
                <a:cubicBezTo>
                  <a:pt x="163813" y="11311"/>
                  <a:pt x="167454" y="17375"/>
                  <a:pt x="172317" y="23439"/>
                </a:cubicBezTo>
                <a:cubicBezTo>
                  <a:pt x="177156" y="30704"/>
                  <a:pt x="181996" y="36768"/>
                  <a:pt x="191698" y="34347"/>
                </a:cubicBezTo>
                <a:cubicBezTo>
                  <a:pt x="197148" y="33131"/>
                  <a:pt x="201694" y="30404"/>
                  <a:pt x="205029" y="26616"/>
                </a:cubicBezTo>
                <a:lnTo>
                  <a:pt x="207426" y="21053"/>
                </a:lnTo>
                <a:lnTo>
                  <a:pt x="207426" y="71787"/>
                </a:lnTo>
                <a:lnTo>
                  <a:pt x="183217" y="73133"/>
                </a:lnTo>
                <a:cubicBezTo>
                  <a:pt x="174736" y="70712"/>
                  <a:pt x="166256" y="73133"/>
                  <a:pt x="157752" y="81619"/>
                </a:cubicBezTo>
                <a:cubicBezTo>
                  <a:pt x="144432" y="93737"/>
                  <a:pt x="128669" y="98591"/>
                  <a:pt x="110486" y="93737"/>
                </a:cubicBezTo>
                <a:cubicBezTo>
                  <a:pt x="100785" y="91316"/>
                  <a:pt x="93525" y="92526"/>
                  <a:pt x="86243" y="99802"/>
                </a:cubicBezTo>
                <a:cubicBezTo>
                  <a:pt x="85022" y="101012"/>
                  <a:pt x="82602" y="102223"/>
                  <a:pt x="81403" y="103434"/>
                </a:cubicBezTo>
                <a:cubicBezTo>
                  <a:pt x="54740" y="121616"/>
                  <a:pt x="25634" y="115552"/>
                  <a:pt x="7451" y="88894"/>
                </a:cubicBezTo>
                <a:cubicBezTo>
                  <a:pt x="-1029" y="76765"/>
                  <a:pt x="-1029" y="63437"/>
                  <a:pt x="1391" y="50097"/>
                </a:cubicBezTo>
                <a:cubicBezTo>
                  <a:pt x="2612" y="42832"/>
                  <a:pt x="11092" y="40401"/>
                  <a:pt x="17153" y="45254"/>
                </a:cubicBezTo>
                <a:cubicBezTo>
                  <a:pt x="21993" y="50097"/>
                  <a:pt x="26855" y="56161"/>
                  <a:pt x="30496" y="62226"/>
                </a:cubicBezTo>
                <a:cubicBezTo>
                  <a:pt x="34115" y="68280"/>
                  <a:pt x="38977" y="73133"/>
                  <a:pt x="46237" y="71922"/>
                </a:cubicBezTo>
                <a:cubicBezTo>
                  <a:pt x="54740" y="70712"/>
                  <a:pt x="59580" y="64648"/>
                  <a:pt x="60778" y="57372"/>
                </a:cubicBezTo>
                <a:cubicBezTo>
                  <a:pt x="61999" y="51308"/>
                  <a:pt x="60778" y="45254"/>
                  <a:pt x="60778" y="39190"/>
                </a:cubicBezTo>
                <a:cubicBezTo>
                  <a:pt x="60778" y="34347"/>
                  <a:pt x="59580" y="30704"/>
                  <a:pt x="60778" y="25861"/>
                </a:cubicBezTo>
                <a:cubicBezTo>
                  <a:pt x="63221" y="17375"/>
                  <a:pt x="71701" y="12521"/>
                  <a:pt x="80182" y="16164"/>
                </a:cubicBezTo>
                <a:cubicBezTo>
                  <a:pt x="88663" y="19796"/>
                  <a:pt x="94724" y="25861"/>
                  <a:pt x="99586" y="34347"/>
                </a:cubicBezTo>
                <a:cubicBezTo>
                  <a:pt x="102006" y="39190"/>
                  <a:pt x="105647" y="45254"/>
                  <a:pt x="109265" y="48887"/>
                </a:cubicBezTo>
                <a:cubicBezTo>
                  <a:pt x="115326" y="56161"/>
                  <a:pt x="125028" y="54951"/>
                  <a:pt x="129890" y="46465"/>
                </a:cubicBezTo>
                <a:cubicBezTo>
                  <a:pt x="133509" y="39190"/>
                  <a:pt x="133509" y="31915"/>
                  <a:pt x="129890" y="24650"/>
                </a:cubicBezTo>
                <a:cubicBezTo>
                  <a:pt x="127448" y="16164"/>
                  <a:pt x="125028" y="8889"/>
                  <a:pt x="133509" y="2825"/>
                </a:cubicBezTo>
                <a:cubicBezTo>
                  <a:pt x="137760" y="-202"/>
                  <a:pt x="142306" y="-505"/>
                  <a:pt x="146546" y="556"/>
                </a:cubicBezTo>
                <a:close/>
              </a:path>
            </a:pathLst>
          </a:custGeom>
          <a:solidFill>
            <a:schemeClr val="bg1"/>
          </a:solidFill>
          <a:ln w="12700">
            <a:miter lim="400000"/>
          </a:ln>
        </p:spPr>
        <p:txBody>
          <a:bodyPr wrap="square" lIns="38100" tIns="38100" rIns="38100" bIns="38100" anchor="ctr">
            <a:noAutofit/>
          </a:bodyPr>
          <a:lstStyle/>
          <a:p>
            <a:pPr>
              <a:defRPr sz="3000">
                <a:solidFill>
                  <a:srgbClr val="FFFFFF"/>
                </a:solidFill>
              </a:defRPr>
            </a:pPr>
            <a:endParaRPr sz="3000"/>
          </a:p>
        </p:txBody>
      </p:sp>
      <p:sp>
        <p:nvSpPr>
          <p:cNvPr id="220" name="Shape">
            <a:extLst>
              <a:ext uri="{FF2B5EF4-FFF2-40B4-BE49-F238E27FC236}">
                <a16:creationId xmlns:a16="http://schemas.microsoft.com/office/drawing/2014/main" id="{836A9D8B-6137-F945-AD47-58063AF87BD6}"/>
              </a:ext>
            </a:extLst>
          </p:cNvPr>
          <p:cNvSpPr/>
          <p:nvPr userDrawn="1"/>
        </p:nvSpPr>
        <p:spPr>
          <a:xfrm>
            <a:off x="11923979" y="2141300"/>
            <a:ext cx="126080" cy="51861"/>
          </a:xfrm>
          <a:custGeom>
            <a:avLst/>
            <a:gdLst/>
            <a:ahLst/>
            <a:cxnLst>
              <a:cxn ang="0">
                <a:pos x="wd2" y="hd2"/>
              </a:cxn>
              <a:cxn ang="5400000">
                <a:pos x="wd2" y="hd2"/>
              </a:cxn>
              <a:cxn ang="10800000">
                <a:pos x="wd2" y="hd2"/>
              </a:cxn>
              <a:cxn ang="16200000">
                <a:pos x="wd2" y="hd2"/>
              </a:cxn>
            </a:cxnLst>
            <a:rect l="0" t="0" r="r" b="b"/>
            <a:pathLst>
              <a:path w="20998" h="21003" extrusionOk="0">
                <a:moveTo>
                  <a:pt x="20998" y="5400"/>
                </a:moveTo>
                <a:cubicBezTo>
                  <a:pt x="20594" y="6382"/>
                  <a:pt x="20392" y="7854"/>
                  <a:pt x="20190" y="8345"/>
                </a:cubicBezTo>
                <a:cubicBezTo>
                  <a:pt x="19585" y="9327"/>
                  <a:pt x="18979" y="10309"/>
                  <a:pt x="18172" y="10800"/>
                </a:cubicBezTo>
                <a:cubicBezTo>
                  <a:pt x="13933" y="14236"/>
                  <a:pt x="9693" y="17182"/>
                  <a:pt x="5454" y="20618"/>
                </a:cubicBezTo>
                <a:cubicBezTo>
                  <a:pt x="4041" y="21600"/>
                  <a:pt x="2830" y="20618"/>
                  <a:pt x="1619" y="18655"/>
                </a:cubicBezTo>
                <a:cubicBezTo>
                  <a:pt x="-602" y="14727"/>
                  <a:pt x="-602" y="9818"/>
                  <a:pt x="2022" y="6873"/>
                </a:cubicBezTo>
                <a:cubicBezTo>
                  <a:pt x="3435" y="5400"/>
                  <a:pt x="5050" y="3927"/>
                  <a:pt x="6463" y="2945"/>
                </a:cubicBezTo>
                <a:cubicBezTo>
                  <a:pt x="9895" y="1473"/>
                  <a:pt x="13327" y="491"/>
                  <a:pt x="16759" y="0"/>
                </a:cubicBezTo>
                <a:cubicBezTo>
                  <a:pt x="17768" y="0"/>
                  <a:pt x="18979" y="491"/>
                  <a:pt x="19989" y="1473"/>
                </a:cubicBezTo>
                <a:cubicBezTo>
                  <a:pt x="20190" y="2454"/>
                  <a:pt x="20594" y="3927"/>
                  <a:pt x="20998" y="5400"/>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3000"/>
          </a:p>
        </p:txBody>
      </p:sp>
      <p:sp>
        <p:nvSpPr>
          <p:cNvPr id="265" name="Freeform 264">
            <a:extLst>
              <a:ext uri="{FF2B5EF4-FFF2-40B4-BE49-F238E27FC236}">
                <a16:creationId xmlns:a16="http://schemas.microsoft.com/office/drawing/2014/main" id="{FBCD9A14-A4D8-B448-A05E-D6CB7531DEC4}"/>
              </a:ext>
            </a:extLst>
          </p:cNvPr>
          <p:cNvSpPr/>
          <p:nvPr userDrawn="1"/>
        </p:nvSpPr>
        <p:spPr>
          <a:xfrm>
            <a:off x="11004165" y="6350469"/>
            <a:ext cx="805652" cy="507531"/>
          </a:xfrm>
          <a:custGeom>
            <a:avLst/>
            <a:gdLst>
              <a:gd name="connsiteX0" fmla="*/ 415728 w 805652"/>
              <a:gd name="connsiteY0" fmla="*/ 370 h 507530"/>
              <a:gd name="connsiteX1" fmla="*/ 513891 w 805652"/>
              <a:gd name="connsiteY1" fmla="*/ 4004 h 507530"/>
              <a:gd name="connsiteX2" fmla="*/ 610887 w 805652"/>
              <a:gd name="connsiteY2" fmla="*/ 28235 h 507530"/>
              <a:gd name="connsiteX3" fmla="*/ 636341 w 805652"/>
              <a:gd name="connsiteY3" fmla="*/ 41598 h 507530"/>
              <a:gd name="connsiteX4" fmla="*/ 682391 w 805652"/>
              <a:gd name="connsiteY4" fmla="*/ 73098 h 507530"/>
              <a:gd name="connsiteX5" fmla="*/ 736951 w 805652"/>
              <a:gd name="connsiteY5" fmla="*/ 125230 h 507530"/>
              <a:gd name="connsiteX6" fmla="*/ 749038 w 805652"/>
              <a:gd name="connsiteY6" fmla="*/ 140980 h 507530"/>
              <a:gd name="connsiteX7" fmla="*/ 787859 w 805652"/>
              <a:gd name="connsiteY7" fmla="*/ 240362 h 507530"/>
              <a:gd name="connsiteX8" fmla="*/ 797536 w 805652"/>
              <a:gd name="connsiteY8" fmla="*/ 303398 h 507530"/>
              <a:gd name="connsiteX9" fmla="*/ 799946 w 805652"/>
              <a:gd name="connsiteY9" fmla="*/ 322782 h 507530"/>
              <a:gd name="connsiteX10" fmla="*/ 801188 w 805652"/>
              <a:gd name="connsiteY10" fmla="*/ 393087 h 507530"/>
              <a:gd name="connsiteX11" fmla="*/ 801188 w 805652"/>
              <a:gd name="connsiteY11" fmla="*/ 395510 h 507530"/>
              <a:gd name="connsiteX12" fmla="*/ 780554 w 805652"/>
              <a:gd name="connsiteY12" fmla="*/ 479143 h 507530"/>
              <a:gd name="connsiteX13" fmla="*/ 771279 w 805652"/>
              <a:gd name="connsiteY13" fmla="*/ 507530 h 507530"/>
              <a:gd name="connsiteX14" fmla="*/ 721788 w 805652"/>
              <a:gd name="connsiteY14" fmla="*/ 507530 h 507530"/>
              <a:gd name="connsiteX15" fmla="*/ 739361 w 805652"/>
              <a:gd name="connsiteY15" fmla="*/ 453700 h 507530"/>
              <a:gd name="connsiteX16" fmla="*/ 745423 w 805652"/>
              <a:gd name="connsiteY16" fmla="*/ 431892 h 507530"/>
              <a:gd name="connsiteX17" fmla="*/ 756343 w 805652"/>
              <a:gd name="connsiteY17" fmla="*/ 367645 h 507530"/>
              <a:gd name="connsiteX18" fmla="*/ 757548 w 805652"/>
              <a:gd name="connsiteY18" fmla="*/ 343379 h 507530"/>
              <a:gd name="connsiteX19" fmla="*/ 738156 w 805652"/>
              <a:gd name="connsiteY19" fmla="*/ 224612 h 507530"/>
              <a:gd name="connsiteX20" fmla="*/ 692106 w 805652"/>
              <a:gd name="connsiteY20" fmla="*/ 136134 h 507530"/>
              <a:gd name="connsiteX21" fmla="*/ 671472 w 805652"/>
              <a:gd name="connsiteY21" fmla="*/ 113079 h 507530"/>
              <a:gd name="connsiteX22" fmla="*/ 584228 w 805652"/>
              <a:gd name="connsiteY22" fmla="*/ 58559 h 507530"/>
              <a:gd name="connsiteX23" fmla="*/ 541793 w 805652"/>
              <a:gd name="connsiteY23" fmla="*/ 45232 h 507530"/>
              <a:gd name="connsiteX24" fmla="*/ 436325 w 805652"/>
              <a:gd name="connsiteY24" fmla="*/ 40386 h 507530"/>
              <a:gd name="connsiteX25" fmla="*/ 380598 w 805652"/>
              <a:gd name="connsiteY25" fmla="*/ 40386 h 507530"/>
              <a:gd name="connsiteX26" fmla="*/ 273925 w 805652"/>
              <a:gd name="connsiteY26" fmla="*/ 74309 h 507530"/>
              <a:gd name="connsiteX27" fmla="*/ 227837 w 805652"/>
              <a:gd name="connsiteY27" fmla="*/ 96117 h 507530"/>
              <a:gd name="connsiteX28" fmla="*/ 218160 w 805652"/>
              <a:gd name="connsiteY28" fmla="*/ 100963 h 507530"/>
              <a:gd name="connsiteX29" fmla="*/ 187849 w 805652"/>
              <a:gd name="connsiteY29" fmla="*/ 124018 h 507530"/>
              <a:gd name="connsiteX30" fmla="*/ 99363 w 805652"/>
              <a:gd name="connsiteY30" fmla="*/ 217343 h 507530"/>
              <a:gd name="connsiteX31" fmla="*/ 46045 w 805652"/>
              <a:gd name="connsiteY31" fmla="*/ 359164 h 507530"/>
              <a:gd name="connsiteX32" fmla="*/ 46045 w 805652"/>
              <a:gd name="connsiteY32" fmla="*/ 463392 h 507530"/>
              <a:gd name="connsiteX33" fmla="*/ 50592 w 805652"/>
              <a:gd name="connsiteY33" fmla="*/ 502331 h 507530"/>
              <a:gd name="connsiteX34" fmla="*/ 52550 w 805652"/>
              <a:gd name="connsiteY34" fmla="*/ 507530 h 507530"/>
              <a:gd name="connsiteX35" fmla="*/ 11729 w 805652"/>
              <a:gd name="connsiteY35" fmla="*/ 507530 h 507530"/>
              <a:gd name="connsiteX36" fmla="*/ 4815 w 805652"/>
              <a:gd name="connsiteY36" fmla="*/ 477931 h 507530"/>
              <a:gd name="connsiteX37" fmla="*/ 8467 w 805652"/>
              <a:gd name="connsiteY37" fmla="*/ 327628 h 507530"/>
              <a:gd name="connsiteX38" fmla="*/ 95748 w 805652"/>
              <a:gd name="connsiteY38" fmla="*/ 160364 h 507530"/>
              <a:gd name="connsiteX39" fmla="*/ 140594 w 805652"/>
              <a:gd name="connsiteY39" fmla="*/ 116749 h 507530"/>
              <a:gd name="connsiteX40" fmla="*/ 209688 w 805652"/>
              <a:gd name="connsiteY40" fmla="*/ 68252 h 507530"/>
              <a:gd name="connsiteX41" fmla="*/ 252086 w 805652"/>
              <a:gd name="connsiteY41" fmla="*/ 40386 h 507530"/>
              <a:gd name="connsiteX42" fmla="*/ 305441 w 805652"/>
              <a:gd name="connsiteY42" fmla="*/ 12485 h 507530"/>
              <a:gd name="connsiteX43" fmla="*/ 415728 w 805652"/>
              <a:gd name="connsiteY43" fmla="*/ 370 h 50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05652" h="507530">
                <a:moveTo>
                  <a:pt x="415728" y="370"/>
                </a:moveTo>
                <a:cubicBezTo>
                  <a:pt x="448449" y="1581"/>
                  <a:pt x="481170" y="4004"/>
                  <a:pt x="513891" y="4004"/>
                </a:cubicBezTo>
                <a:cubicBezTo>
                  <a:pt x="549060" y="2793"/>
                  <a:pt x="579371" y="13697"/>
                  <a:pt x="610887" y="28235"/>
                </a:cubicBezTo>
                <a:cubicBezTo>
                  <a:pt x="619359" y="31870"/>
                  <a:pt x="627831" y="36716"/>
                  <a:pt x="636341" y="41598"/>
                </a:cubicBezTo>
                <a:cubicBezTo>
                  <a:pt x="653285" y="48867"/>
                  <a:pt x="669062" y="59771"/>
                  <a:pt x="682391" y="73098"/>
                </a:cubicBezTo>
                <a:cubicBezTo>
                  <a:pt x="700578" y="90059"/>
                  <a:pt x="719969" y="107021"/>
                  <a:pt x="736951" y="125230"/>
                </a:cubicBezTo>
                <a:cubicBezTo>
                  <a:pt x="741771" y="130076"/>
                  <a:pt x="745423" y="134922"/>
                  <a:pt x="749038" y="140980"/>
                </a:cubicBezTo>
                <a:cubicBezTo>
                  <a:pt x="766020" y="172480"/>
                  <a:pt x="778144" y="206439"/>
                  <a:pt x="787859" y="240362"/>
                </a:cubicBezTo>
                <a:cubicBezTo>
                  <a:pt x="793921" y="260958"/>
                  <a:pt x="799946" y="281590"/>
                  <a:pt x="797536" y="303398"/>
                </a:cubicBezTo>
                <a:cubicBezTo>
                  <a:pt x="797536" y="309455"/>
                  <a:pt x="797536" y="316725"/>
                  <a:pt x="799946" y="322782"/>
                </a:cubicBezTo>
                <a:cubicBezTo>
                  <a:pt x="809660" y="345837"/>
                  <a:pt x="804803" y="370068"/>
                  <a:pt x="801188" y="393087"/>
                </a:cubicBezTo>
                <a:cubicBezTo>
                  <a:pt x="801188" y="394299"/>
                  <a:pt x="801188" y="394299"/>
                  <a:pt x="801188" y="395510"/>
                </a:cubicBezTo>
                <a:cubicBezTo>
                  <a:pt x="799946" y="424623"/>
                  <a:pt x="790269" y="452489"/>
                  <a:pt x="780554" y="479143"/>
                </a:cubicBezTo>
                <a:lnTo>
                  <a:pt x="771279" y="507530"/>
                </a:lnTo>
                <a:lnTo>
                  <a:pt x="721788" y="507530"/>
                </a:lnTo>
                <a:lnTo>
                  <a:pt x="739361" y="453700"/>
                </a:lnTo>
                <a:cubicBezTo>
                  <a:pt x="741771" y="446431"/>
                  <a:pt x="743013" y="439162"/>
                  <a:pt x="745423" y="431892"/>
                </a:cubicBezTo>
                <a:cubicBezTo>
                  <a:pt x="749076" y="410049"/>
                  <a:pt x="752690" y="389453"/>
                  <a:pt x="756343" y="367645"/>
                </a:cubicBezTo>
                <a:cubicBezTo>
                  <a:pt x="757548" y="359164"/>
                  <a:pt x="758753" y="350683"/>
                  <a:pt x="757548" y="343379"/>
                </a:cubicBezTo>
                <a:cubicBezTo>
                  <a:pt x="753895" y="303398"/>
                  <a:pt x="749076" y="263381"/>
                  <a:pt x="738156" y="224612"/>
                </a:cubicBezTo>
                <a:cubicBezTo>
                  <a:pt x="729646" y="191864"/>
                  <a:pt x="713907" y="162787"/>
                  <a:pt x="692106" y="136134"/>
                </a:cubicBezTo>
                <a:cubicBezTo>
                  <a:pt x="686044" y="127653"/>
                  <a:pt x="678739" y="119172"/>
                  <a:pt x="671472" y="113079"/>
                </a:cubicBezTo>
                <a:cubicBezTo>
                  <a:pt x="644813" y="91271"/>
                  <a:pt x="615744" y="73098"/>
                  <a:pt x="584228" y="58559"/>
                </a:cubicBezTo>
                <a:cubicBezTo>
                  <a:pt x="570861" y="52502"/>
                  <a:pt x="556327" y="48867"/>
                  <a:pt x="541793" y="45232"/>
                </a:cubicBezTo>
                <a:cubicBezTo>
                  <a:pt x="511481" y="36716"/>
                  <a:pt x="476351" y="40386"/>
                  <a:pt x="436325" y="40386"/>
                </a:cubicBezTo>
                <a:cubicBezTo>
                  <a:pt x="420586" y="40386"/>
                  <a:pt x="401194" y="40386"/>
                  <a:pt x="380598" y="40386"/>
                </a:cubicBezTo>
                <a:cubicBezTo>
                  <a:pt x="341777" y="40386"/>
                  <a:pt x="306646" y="52502"/>
                  <a:pt x="273925" y="74309"/>
                </a:cubicBezTo>
                <a:cubicBezTo>
                  <a:pt x="260596" y="84002"/>
                  <a:pt x="247266" y="94906"/>
                  <a:pt x="227837" y="96117"/>
                </a:cubicBezTo>
                <a:cubicBezTo>
                  <a:pt x="224222" y="96117"/>
                  <a:pt x="220570" y="98540"/>
                  <a:pt x="218160" y="100963"/>
                </a:cubicBezTo>
                <a:cubicBezTo>
                  <a:pt x="208445" y="108232"/>
                  <a:pt x="197563" y="115537"/>
                  <a:pt x="187849" y="124018"/>
                </a:cubicBezTo>
                <a:cubicBezTo>
                  <a:pt x="157538" y="154307"/>
                  <a:pt x="126022" y="184595"/>
                  <a:pt x="99363" y="217343"/>
                </a:cubicBezTo>
                <a:cubicBezTo>
                  <a:pt x="64232" y="258535"/>
                  <a:pt x="50903" y="307032"/>
                  <a:pt x="46045" y="359164"/>
                </a:cubicBezTo>
                <a:cubicBezTo>
                  <a:pt x="42393" y="394299"/>
                  <a:pt x="44840" y="429469"/>
                  <a:pt x="46045" y="463392"/>
                </a:cubicBezTo>
                <a:cubicBezTo>
                  <a:pt x="46647" y="476719"/>
                  <a:pt x="47862" y="489752"/>
                  <a:pt x="50592" y="502331"/>
                </a:cubicBezTo>
                <a:lnTo>
                  <a:pt x="52550" y="507530"/>
                </a:lnTo>
                <a:lnTo>
                  <a:pt x="11729" y="507530"/>
                </a:lnTo>
                <a:lnTo>
                  <a:pt x="4815" y="477931"/>
                </a:lnTo>
                <a:cubicBezTo>
                  <a:pt x="-3657" y="427046"/>
                  <a:pt x="-5" y="376126"/>
                  <a:pt x="8467" y="327628"/>
                </a:cubicBezTo>
                <a:cubicBezTo>
                  <a:pt x="19387" y="263381"/>
                  <a:pt x="47250" y="206439"/>
                  <a:pt x="95748" y="160364"/>
                </a:cubicBezTo>
                <a:cubicBezTo>
                  <a:pt x="110282" y="145826"/>
                  <a:pt x="126022" y="131287"/>
                  <a:pt x="140594" y="116749"/>
                </a:cubicBezTo>
                <a:cubicBezTo>
                  <a:pt x="161190" y="97329"/>
                  <a:pt x="184234" y="81579"/>
                  <a:pt x="209688" y="68252"/>
                </a:cubicBezTo>
                <a:cubicBezTo>
                  <a:pt x="225427" y="59771"/>
                  <a:pt x="239961" y="52502"/>
                  <a:pt x="252086" y="40386"/>
                </a:cubicBezTo>
                <a:cubicBezTo>
                  <a:pt x="266658" y="27024"/>
                  <a:pt x="286049" y="19754"/>
                  <a:pt x="305441" y="12485"/>
                </a:cubicBezTo>
                <a:cubicBezTo>
                  <a:pt x="341777" y="370"/>
                  <a:pt x="378150" y="-842"/>
                  <a:pt x="415728" y="370"/>
                </a:cubicBezTo>
                <a:close/>
              </a:path>
            </a:pathLst>
          </a:custGeom>
          <a:solidFill>
            <a:schemeClr val="accent1"/>
          </a:solidFill>
          <a:ln w="12700">
            <a:miter lim="400000"/>
          </a:ln>
        </p:spPr>
        <p:txBody>
          <a:bodyPr wrap="square" lIns="38100" tIns="38100" rIns="38100" bIns="38100" anchor="ctr">
            <a:noAutofit/>
          </a:bodyPr>
          <a:lstStyle/>
          <a:p>
            <a:pPr>
              <a:defRPr sz="3000">
                <a:solidFill>
                  <a:srgbClr val="FFFFFF"/>
                </a:solidFill>
              </a:defRPr>
            </a:pPr>
            <a:endParaRPr sz="3000"/>
          </a:p>
        </p:txBody>
      </p:sp>
      <p:sp>
        <p:nvSpPr>
          <p:cNvPr id="267" name="Freeform 266">
            <a:extLst>
              <a:ext uri="{FF2B5EF4-FFF2-40B4-BE49-F238E27FC236}">
                <a16:creationId xmlns:a16="http://schemas.microsoft.com/office/drawing/2014/main" id="{0A0B3E26-5EF7-8544-8FCD-54B3E5E3C5B3}"/>
              </a:ext>
            </a:extLst>
          </p:cNvPr>
          <p:cNvSpPr/>
          <p:nvPr userDrawn="1"/>
        </p:nvSpPr>
        <p:spPr>
          <a:xfrm>
            <a:off x="11101141" y="6435330"/>
            <a:ext cx="623825" cy="422671"/>
          </a:xfrm>
          <a:custGeom>
            <a:avLst/>
            <a:gdLst>
              <a:gd name="connsiteX0" fmla="*/ 306058 w 623825"/>
              <a:gd name="connsiteY0" fmla="*/ 289258 h 422670"/>
              <a:gd name="connsiteX1" fmla="*/ 292431 w 623825"/>
              <a:gd name="connsiteY1" fmla="*/ 289721 h 422670"/>
              <a:gd name="connsiteX2" fmla="*/ 279092 w 623825"/>
              <a:gd name="connsiteY2" fmla="*/ 296998 h 422670"/>
              <a:gd name="connsiteX3" fmla="*/ 270587 w 623825"/>
              <a:gd name="connsiteY3" fmla="*/ 316392 h 422670"/>
              <a:gd name="connsiteX4" fmla="*/ 293625 w 623825"/>
              <a:gd name="connsiteY4" fmla="*/ 338192 h 422670"/>
              <a:gd name="connsiteX5" fmla="*/ 316663 w 623825"/>
              <a:gd name="connsiteY5" fmla="*/ 311522 h 422670"/>
              <a:gd name="connsiteX6" fmla="*/ 314246 w 623825"/>
              <a:gd name="connsiteY6" fmla="*/ 300622 h 422670"/>
              <a:gd name="connsiteX7" fmla="*/ 306058 w 623825"/>
              <a:gd name="connsiteY7" fmla="*/ 289258 h 422670"/>
              <a:gd name="connsiteX8" fmla="*/ 321498 w 623825"/>
              <a:gd name="connsiteY8" fmla="*/ 140628 h 422670"/>
              <a:gd name="connsiteX9" fmla="*/ 343341 w 623825"/>
              <a:gd name="connsiteY9" fmla="*/ 140628 h 422670"/>
              <a:gd name="connsiteX10" fmla="*/ 389388 w 623825"/>
              <a:gd name="connsiteY10" fmla="*/ 184258 h 422670"/>
              <a:gd name="connsiteX11" fmla="*/ 391805 w 623825"/>
              <a:gd name="connsiteY11" fmla="*/ 190317 h 422670"/>
              <a:gd name="connsiteX12" fmla="*/ 385747 w 623825"/>
              <a:gd name="connsiteY12" fmla="*/ 201217 h 422670"/>
              <a:gd name="connsiteX13" fmla="*/ 376048 w 623825"/>
              <a:gd name="connsiteY13" fmla="*/ 201217 h 422670"/>
              <a:gd name="connsiteX14" fmla="*/ 365156 w 623825"/>
              <a:gd name="connsiteY14" fmla="*/ 193969 h 422670"/>
              <a:gd name="connsiteX15" fmla="*/ 350593 w 623825"/>
              <a:gd name="connsiteY15" fmla="*/ 196376 h 422670"/>
              <a:gd name="connsiteX16" fmla="*/ 332419 w 623825"/>
              <a:gd name="connsiteY16" fmla="*/ 241223 h 422670"/>
              <a:gd name="connsiteX17" fmla="*/ 339701 w 623825"/>
              <a:gd name="connsiteY17" fmla="*/ 272734 h 422670"/>
              <a:gd name="connsiteX18" fmla="*/ 348176 w 623825"/>
              <a:gd name="connsiteY18" fmla="*/ 286069 h 422670"/>
              <a:gd name="connsiteX19" fmla="*/ 350593 w 623825"/>
              <a:gd name="connsiteY19" fmla="*/ 349121 h 422670"/>
              <a:gd name="connsiteX20" fmla="*/ 355457 w 623825"/>
              <a:gd name="connsiteY20" fmla="*/ 381850 h 422670"/>
              <a:gd name="connsiteX21" fmla="*/ 379689 w 623825"/>
              <a:gd name="connsiteY21" fmla="*/ 407303 h 422670"/>
              <a:gd name="connsiteX22" fmla="*/ 411202 w 623825"/>
              <a:gd name="connsiteY22" fmla="*/ 419420 h 422670"/>
              <a:gd name="connsiteX23" fmla="*/ 424691 w 623825"/>
              <a:gd name="connsiteY23" fmla="*/ 420772 h 422670"/>
              <a:gd name="connsiteX24" fmla="*/ 425716 w 623825"/>
              <a:gd name="connsiteY24" fmla="*/ 422670 h 422670"/>
              <a:gd name="connsiteX25" fmla="*/ 331904 w 623825"/>
              <a:gd name="connsiteY25" fmla="*/ 422670 h 422670"/>
              <a:gd name="connsiteX26" fmla="*/ 320303 w 623825"/>
              <a:gd name="connsiteY26" fmla="*/ 400026 h 422670"/>
              <a:gd name="connsiteX27" fmla="*/ 286344 w 623825"/>
              <a:gd name="connsiteY27" fmla="*/ 374573 h 422670"/>
              <a:gd name="connsiteX28" fmla="*/ 237880 w 623825"/>
              <a:gd name="connsiteY28" fmla="*/ 341844 h 422670"/>
              <a:gd name="connsiteX29" fmla="*/ 229376 w 623825"/>
              <a:gd name="connsiteY29" fmla="*/ 320016 h 422670"/>
              <a:gd name="connsiteX30" fmla="*/ 251219 w 623825"/>
              <a:gd name="connsiteY30" fmla="*/ 264268 h 422670"/>
              <a:gd name="connsiteX31" fmla="*/ 273034 w 623825"/>
              <a:gd name="connsiteY31" fmla="*/ 249716 h 422670"/>
              <a:gd name="connsiteX32" fmla="*/ 303324 w 623825"/>
              <a:gd name="connsiteY32" fmla="*/ 201217 h 422670"/>
              <a:gd name="connsiteX33" fmla="*/ 297266 w 623825"/>
              <a:gd name="connsiteY33" fmla="*/ 190317 h 422670"/>
              <a:gd name="connsiteX34" fmla="*/ 285150 w 623825"/>
              <a:gd name="connsiteY34" fmla="*/ 185475 h 422670"/>
              <a:gd name="connsiteX35" fmla="*/ 280286 w 623825"/>
              <a:gd name="connsiteY35" fmla="*/ 168488 h 422670"/>
              <a:gd name="connsiteX36" fmla="*/ 288790 w 623825"/>
              <a:gd name="connsiteY36" fmla="*/ 158805 h 422670"/>
              <a:gd name="connsiteX37" fmla="*/ 321498 w 623825"/>
              <a:gd name="connsiteY37" fmla="*/ 140628 h 422670"/>
              <a:gd name="connsiteX38" fmla="*/ 428182 w 623825"/>
              <a:gd name="connsiteY38" fmla="*/ 1219 h 422670"/>
              <a:gd name="connsiteX39" fmla="*/ 527585 w 623825"/>
              <a:gd name="connsiteY39" fmla="*/ 38789 h 422670"/>
              <a:gd name="connsiteX40" fmla="*/ 572408 w 623825"/>
              <a:gd name="connsiteY40" fmla="*/ 78794 h 422670"/>
              <a:gd name="connsiteX41" fmla="*/ 584553 w 623825"/>
              <a:gd name="connsiteY41" fmla="*/ 94564 h 422670"/>
              <a:gd name="connsiteX42" fmla="*/ 613619 w 623825"/>
              <a:gd name="connsiteY42" fmla="*/ 180634 h 422670"/>
              <a:gd name="connsiteX43" fmla="*/ 623318 w 623825"/>
              <a:gd name="connsiteY43" fmla="*/ 260617 h 422670"/>
              <a:gd name="connsiteX44" fmla="*/ 622124 w 623825"/>
              <a:gd name="connsiteY44" fmla="*/ 278821 h 422670"/>
              <a:gd name="connsiteX45" fmla="*/ 599086 w 623825"/>
              <a:gd name="connsiteY45" fmla="*/ 364863 h 422670"/>
              <a:gd name="connsiteX46" fmla="*/ 579689 w 623825"/>
              <a:gd name="connsiteY46" fmla="*/ 419420 h 422670"/>
              <a:gd name="connsiteX47" fmla="*/ 577256 w 623825"/>
              <a:gd name="connsiteY47" fmla="*/ 422670 h 422670"/>
              <a:gd name="connsiteX48" fmla="*/ 514879 w 623825"/>
              <a:gd name="connsiteY48" fmla="*/ 422670 h 422670"/>
              <a:gd name="connsiteX49" fmla="*/ 523030 w 623825"/>
              <a:gd name="connsiteY49" fmla="*/ 413659 h 422670"/>
              <a:gd name="connsiteX50" fmla="*/ 550593 w 623825"/>
              <a:gd name="connsiteY50" fmla="*/ 360021 h 422670"/>
              <a:gd name="connsiteX51" fmla="*/ 536060 w 623825"/>
              <a:gd name="connsiteY51" fmla="*/ 334568 h 422670"/>
              <a:gd name="connsiteX52" fmla="*/ 508188 w 623825"/>
              <a:gd name="connsiteY52" fmla="*/ 327292 h 422670"/>
              <a:gd name="connsiteX53" fmla="*/ 497266 w 623825"/>
              <a:gd name="connsiteY53" fmla="*/ 309115 h 422670"/>
              <a:gd name="connsiteX54" fmla="*/ 510605 w 623825"/>
              <a:gd name="connsiteY54" fmla="*/ 298215 h 422670"/>
              <a:gd name="connsiteX55" fmla="*/ 545759 w 623825"/>
              <a:gd name="connsiteY55" fmla="*/ 295780 h 422670"/>
              <a:gd name="connsiteX56" fmla="*/ 556651 w 623825"/>
              <a:gd name="connsiteY56" fmla="*/ 298215 h 422670"/>
              <a:gd name="connsiteX57" fmla="*/ 572408 w 623825"/>
              <a:gd name="connsiteY57" fmla="*/ 288504 h 422670"/>
              <a:gd name="connsiteX58" fmla="*/ 571214 w 623825"/>
              <a:gd name="connsiteY58" fmla="*/ 186693 h 422670"/>
              <a:gd name="connsiteX59" fmla="*/ 559098 w 623825"/>
              <a:gd name="connsiteY59" fmla="*/ 175764 h 422670"/>
              <a:gd name="connsiteX60" fmla="*/ 545759 w 623825"/>
              <a:gd name="connsiteY60" fmla="*/ 174575 h 422670"/>
              <a:gd name="connsiteX61" fmla="*/ 536060 w 623825"/>
              <a:gd name="connsiteY61" fmla="*/ 145470 h 422670"/>
              <a:gd name="connsiteX62" fmla="*/ 546953 w 623825"/>
              <a:gd name="connsiteY62" fmla="*/ 134569 h 422670"/>
              <a:gd name="connsiteX63" fmla="*/ 550593 w 623825"/>
              <a:gd name="connsiteY63" fmla="*/ 117582 h 422670"/>
              <a:gd name="connsiteX64" fmla="*/ 498489 w 623825"/>
              <a:gd name="connsiteY64" fmla="*/ 64270 h 422670"/>
              <a:gd name="connsiteX65" fmla="*/ 451219 w 623825"/>
              <a:gd name="connsiteY65" fmla="*/ 44876 h 422670"/>
              <a:gd name="connsiteX66" fmla="*/ 400309 w 623825"/>
              <a:gd name="connsiteY66" fmla="*/ 41224 h 422670"/>
              <a:gd name="connsiteX67" fmla="*/ 395445 w 623825"/>
              <a:gd name="connsiteY67" fmla="*/ 52124 h 422670"/>
              <a:gd name="connsiteX68" fmla="*/ 396669 w 623825"/>
              <a:gd name="connsiteY68" fmla="*/ 83664 h 422670"/>
              <a:gd name="connsiteX69" fmla="*/ 391805 w 623825"/>
              <a:gd name="connsiteY69" fmla="*/ 93347 h 422670"/>
              <a:gd name="connsiteX70" fmla="*/ 361515 w 623825"/>
              <a:gd name="connsiteY70" fmla="*/ 96999 h 422670"/>
              <a:gd name="connsiteX71" fmla="*/ 354234 w 623825"/>
              <a:gd name="connsiteY71" fmla="*/ 76388 h 422670"/>
              <a:gd name="connsiteX72" fmla="*/ 355457 w 623825"/>
              <a:gd name="connsiteY72" fmla="*/ 60618 h 422670"/>
              <a:gd name="connsiteX73" fmla="*/ 344535 w 623825"/>
              <a:gd name="connsiteY73" fmla="*/ 47283 h 422670"/>
              <a:gd name="connsiteX74" fmla="*/ 296043 w 623825"/>
              <a:gd name="connsiteY74" fmla="*/ 50935 h 422670"/>
              <a:gd name="connsiteX75" fmla="*/ 231822 w 623825"/>
              <a:gd name="connsiteY75" fmla="*/ 69111 h 422670"/>
              <a:gd name="connsiteX76" fmla="*/ 211202 w 623825"/>
              <a:gd name="connsiteY76" fmla="*/ 77577 h 422670"/>
              <a:gd name="connsiteX77" fmla="*/ 206367 w 623825"/>
              <a:gd name="connsiteY77" fmla="*/ 95782 h 422670"/>
              <a:gd name="connsiteX78" fmla="*/ 213619 w 623825"/>
              <a:gd name="connsiteY78" fmla="*/ 118800 h 422670"/>
              <a:gd name="connsiteX79" fmla="*/ 197863 w 623825"/>
              <a:gd name="connsiteY79" fmla="*/ 128511 h 422670"/>
              <a:gd name="connsiteX80" fmla="*/ 174825 w 623825"/>
              <a:gd name="connsiteY80" fmla="*/ 115176 h 422670"/>
              <a:gd name="connsiteX81" fmla="*/ 143312 w 623825"/>
              <a:gd name="connsiteY81" fmla="*/ 116393 h 422670"/>
              <a:gd name="connsiteX82" fmla="*/ 121498 w 623825"/>
              <a:gd name="connsiteY82" fmla="*/ 138194 h 422670"/>
              <a:gd name="connsiteX83" fmla="*/ 91208 w 623825"/>
              <a:gd name="connsiteY83" fmla="*/ 163647 h 422670"/>
              <a:gd name="connsiteX84" fmla="*/ 71811 w 623825"/>
              <a:gd name="connsiteY84" fmla="*/ 181823 h 422670"/>
              <a:gd name="connsiteX85" fmla="*/ 51190 w 623825"/>
              <a:gd name="connsiteY85" fmla="*/ 229105 h 422670"/>
              <a:gd name="connsiteX86" fmla="*/ 59695 w 623825"/>
              <a:gd name="connsiteY86" fmla="*/ 243657 h 422670"/>
              <a:gd name="connsiteX87" fmla="*/ 92402 w 623825"/>
              <a:gd name="connsiteY87" fmla="*/ 248499 h 422670"/>
              <a:gd name="connsiteX88" fmla="*/ 113022 w 623825"/>
              <a:gd name="connsiteY88" fmla="*/ 254558 h 422670"/>
              <a:gd name="connsiteX89" fmla="*/ 111799 w 623825"/>
              <a:gd name="connsiteY89" fmla="*/ 276386 h 422670"/>
              <a:gd name="connsiteX90" fmla="*/ 100906 w 623825"/>
              <a:gd name="connsiteY90" fmla="*/ 280011 h 422670"/>
              <a:gd name="connsiteX91" fmla="*/ 68170 w 623825"/>
              <a:gd name="connsiteY91" fmla="*/ 281228 h 422670"/>
              <a:gd name="connsiteX92" fmla="*/ 46356 w 623825"/>
              <a:gd name="connsiteY92" fmla="*/ 300622 h 422670"/>
              <a:gd name="connsiteX93" fmla="*/ 47579 w 623825"/>
              <a:gd name="connsiteY93" fmla="*/ 324857 h 422670"/>
              <a:gd name="connsiteX94" fmla="*/ 65753 w 623825"/>
              <a:gd name="connsiteY94" fmla="*/ 391533 h 422670"/>
              <a:gd name="connsiteX95" fmla="*/ 85150 w 623825"/>
              <a:gd name="connsiteY95" fmla="*/ 407303 h 422670"/>
              <a:gd name="connsiteX96" fmla="*/ 106964 w 623825"/>
              <a:gd name="connsiteY96" fmla="*/ 410927 h 422670"/>
              <a:gd name="connsiteX97" fmla="*/ 112490 w 623825"/>
              <a:gd name="connsiteY97" fmla="*/ 422670 h 422670"/>
              <a:gd name="connsiteX98" fmla="*/ 28027 w 623825"/>
              <a:gd name="connsiteY98" fmla="*/ 422670 h 422670"/>
              <a:gd name="connsiteX99" fmla="*/ 7561 w 623825"/>
              <a:gd name="connsiteY99" fmla="*/ 362456 h 422670"/>
              <a:gd name="connsiteX100" fmla="*/ 1503 w 623825"/>
              <a:gd name="connsiteY100" fmla="*/ 282445 h 422670"/>
              <a:gd name="connsiteX101" fmla="*/ 22124 w 623825"/>
              <a:gd name="connsiteY101" fmla="*/ 180634 h 422670"/>
              <a:gd name="connsiteX102" fmla="*/ 68170 w 623825"/>
              <a:gd name="connsiteY102" fmla="*/ 124859 h 422670"/>
              <a:gd name="connsiteX103" fmla="*/ 113022 w 623825"/>
              <a:gd name="connsiteY103" fmla="*/ 84853 h 422670"/>
              <a:gd name="connsiteX104" fmla="*/ 138477 w 623825"/>
              <a:gd name="connsiteY104" fmla="*/ 66677 h 422670"/>
              <a:gd name="connsiteX105" fmla="*/ 200309 w 623825"/>
              <a:gd name="connsiteY105" fmla="*/ 40007 h 422670"/>
              <a:gd name="connsiteX106" fmla="*/ 217260 w 623825"/>
              <a:gd name="connsiteY106" fmla="*/ 33948 h 422670"/>
              <a:gd name="connsiteX107" fmla="*/ 271811 w 623825"/>
              <a:gd name="connsiteY107" fmla="*/ 15771 h 422670"/>
              <a:gd name="connsiteX108" fmla="*/ 288790 w 623825"/>
              <a:gd name="connsiteY108" fmla="*/ 10929 h 422670"/>
              <a:gd name="connsiteX109" fmla="*/ 428182 w 623825"/>
              <a:gd name="connsiteY109" fmla="*/ 1219 h 42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623825" h="422670">
                <a:moveTo>
                  <a:pt x="306058" y="289258"/>
                </a:moveTo>
                <a:cubicBezTo>
                  <a:pt x="302421" y="287591"/>
                  <a:pt x="297878" y="287895"/>
                  <a:pt x="292431" y="289721"/>
                </a:cubicBezTo>
                <a:cubicBezTo>
                  <a:pt x="287567" y="290939"/>
                  <a:pt x="282733" y="293346"/>
                  <a:pt x="279092" y="296998"/>
                </a:cubicBezTo>
                <a:cubicBezTo>
                  <a:pt x="273034" y="301839"/>
                  <a:pt x="269393" y="307898"/>
                  <a:pt x="270587" y="316392"/>
                </a:cubicBezTo>
                <a:cubicBezTo>
                  <a:pt x="271811" y="329727"/>
                  <a:pt x="280286" y="338192"/>
                  <a:pt x="293625" y="338192"/>
                </a:cubicBezTo>
                <a:cubicBezTo>
                  <a:pt x="308188" y="337003"/>
                  <a:pt x="316663" y="328509"/>
                  <a:pt x="316663" y="311522"/>
                </a:cubicBezTo>
                <a:cubicBezTo>
                  <a:pt x="316663" y="309115"/>
                  <a:pt x="315440" y="304274"/>
                  <a:pt x="314246" y="300622"/>
                </a:cubicBezTo>
                <a:cubicBezTo>
                  <a:pt x="312426" y="294563"/>
                  <a:pt x="309695" y="290925"/>
                  <a:pt x="306058" y="289258"/>
                </a:cubicBezTo>
                <a:close/>
                <a:moveTo>
                  <a:pt x="321498" y="140628"/>
                </a:moveTo>
                <a:cubicBezTo>
                  <a:pt x="328779" y="136976"/>
                  <a:pt x="336060" y="136976"/>
                  <a:pt x="343341" y="140628"/>
                </a:cubicBezTo>
                <a:cubicBezTo>
                  <a:pt x="362709" y="151529"/>
                  <a:pt x="377272" y="166081"/>
                  <a:pt x="389388" y="184258"/>
                </a:cubicBezTo>
                <a:cubicBezTo>
                  <a:pt x="390611" y="185475"/>
                  <a:pt x="391805" y="189100"/>
                  <a:pt x="391805" y="190317"/>
                </a:cubicBezTo>
                <a:cubicBezTo>
                  <a:pt x="390611" y="193969"/>
                  <a:pt x="389388" y="198810"/>
                  <a:pt x="385747" y="201217"/>
                </a:cubicBezTo>
                <a:cubicBezTo>
                  <a:pt x="383330" y="202435"/>
                  <a:pt x="378466" y="202435"/>
                  <a:pt x="376048" y="201217"/>
                </a:cubicBezTo>
                <a:cubicBezTo>
                  <a:pt x="372408" y="200028"/>
                  <a:pt x="368796" y="196376"/>
                  <a:pt x="365156" y="193969"/>
                </a:cubicBezTo>
                <a:cubicBezTo>
                  <a:pt x="360292" y="191534"/>
                  <a:pt x="355457" y="191534"/>
                  <a:pt x="350593" y="196376"/>
                </a:cubicBezTo>
                <a:cubicBezTo>
                  <a:pt x="338477" y="208493"/>
                  <a:pt x="336060" y="225481"/>
                  <a:pt x="332419" y="241223"/>
                </a:cubicBezTo>
                <a:cubicBezTo>
                  <a:pt x="330002" y="253340"/>
                  <a:pt x="332419" y="263051"/>
                  <a:pt x="339701" y="272734"/>
                </a:cubicBezTo>
                <a:cubicBezTo>
                  <a:pt x="342118" y="276386"/>
                  <a:pt x="345759" y="281228"/>
                  <a:pt x="348176" y="286069"/>
                </a:cubicBezTo>
                <a:cubicBezTo>
                  <a:pt x="356651" y="306681"/>
                  <a:pt x="365156" y="327292"/>
                  <a:pt x="350593" y="349121"/>
                </a:cubicBezTo>
                <a:cubicBezTo>
                  <a:pt x="343341" y="360021"/>
                  <a:pt x="345759" y="372139"/>
                  <a:pt x="355457" y="381850"/>
                </a:cubicBezTo>
                <a:cubicBezTo>
                  <a:pt x="363932" y="390316"/>
                  <a:pt x="372408" y="397592"/>
                  <a:pt x="379689" y="407303"/>
                </a:cubicBezTo>
                <a:cubicBezTo>
                  <a:pt x="388164" y="418203"/>
                  <a:pt x="396669" y="424262"/>
                  <a:pt x="411202" y="419420"/>
                </a:cubicBezTo>
                <a:cubicBezTo>
                  <a:pt x="416663" y="417594"/>
                  <a:pt x="421207" y="418196"/>
                  <a:pt x="424691" y="420772"/>
                </a:cubicBezTo>
                <a:lnTo>
                  <a:pt x="425716" y="422670"/>
                </a:lnTo>
                <a:lnTo>
                  <a:pt x="331904" y="422670"/>
                </a:lnTo>
                <a:lnTo>
                  <a:pt x="320303" y="400026"/>
                </a:lnTo>
                <a:cubicBezTo>
                  <a:pt x="313022" y="385474"/>
                  <a:pt x="302101" y="376980"/>
                  <a:pt x="286344" y="374573"/>
                </a:cubicBezTo>
                <a:cubicBezTo>
                  <a:pt x="264530" y="372139"/>
                  <a:pt x="249996" y="358804"/>
                  <a:pt x="237880" y="341844"/>
                </a:cubicBezTo>
                <a:cubicBezTo>
                  <a:pt x="233016" y="335786"/>
                  <a:pt x="229376" y="327292"/>
                  <a:pt x="229376" y="320016"/>
                </a:cubicBezTo>
                <a:cubicBezTo>
                  <a:pt x="229376" y="298215"/>
                  <a:pt x="233016" y="278821"/>
                  <a:pt x="251219" y="264268"/>
                </a:cubicBezTo>
                <a:cubicBezTo>
                  <a:pt x="258472" y="259399"/>
                  <a:pt x="264530" y="252151"/>
                  <a:pt x="273034" y="249716"/>
                </a:cubicBezTo>
                <a:cubicBezTo>
                  <a:pt x="296043" y="241223"/>
                  <a:pt x="298489" y="220611"/>
                  <a:pt x="303324" y="201217"/>
                </a:cubicBezTo>
                <a:cubicBezTo>
                  <a:pt x="304547" y="196376"/>
                  <a:pt x="302101" y="192751"/>
                  <a:pt x="297266" y="190317"/>
                </a:cubicBezTo>
                <a:cubicBezTo>
                  <a:pt x="293625" y="187910"/>
                  <a:pt x="288790" y="186693"/>
                  <a:pt x="285150" y="185475"/>
                </a:cubicBezTo>
                <a:cubicBezTo>
                  <a:pt x="279092" y="181823"/>
                  <a:pt x="276645" y="174575"/>
                  <a:pt x="280286" y="168488"/>
                </a:cubicBezTo>
                <a:cubicBezTo>
                  <a:pt x="282733" y="164864"/>
                  <a:pt x="285150" y="161240"/>
                  <a:pt x="288790" y="158805"/>
                </a:cubicBezTo>
                <a:cubicBezTo>
                  <a:pt x="299683" y="152746"/>
                  <a:pt x="310605" y="146687"/>
                  <a:pt x="321498" y="140628"/>
                </a:cubicBezTo>
                <a:close/>
                <a:moveTo>
                  <a:pt x="428182" y="1219"/>
                </a:moveTo>
                <a:cubicBezTo>
                  <a:pt x="464529" y="4870"/>
                  <a:pt x="499683" y="12147"/>
                  <a:pt x="527585" y="38789"/>
                </a:cubicBezTo>
                <a:cubicBezTo>
                  <a:pt x="542118" y="52124"/>
                  <a:pt x="557874" y="64270"/>
                  <a:pt x="572408" y="78794"/>
                </a:cubicBezTo>
                <a:cubicBezTo>
                  <a:pt x="577272" y="83664"/>
                  <a:pt x="582106" y="88505"/>
                  <a:pt x="584553" y="94564"/>
                </a:cubicBezTo>
                <a:cubicBezTo>
                  <a:pt x="595445" y="122452"/>
                  <a:pt x="606367" y="150312"/>
                  <a:pt x="613619" y="180634"/>
                </a:cubicBezTo>
                <a:cubicBezTo>
                  <a:pt x="619706" y="207304"/>
                  <a:pt x="619706" y="233946"/>
                  <a:pt x="623318" y="260617"/>
                </a:cubicBezTo>
                <a:cubicBezTo>
                  <a:pt x="624541" y="266675"/>
                  <a:pt x="623318" y="272734"/>
                  <a:pt x="622124" y="278821"/>
                </a:cubicBezTo>
                <a:cubicBezTo>
                  <a:pt x="614843" y="307898"/>
                  <a:pt x="607561" y="335786"/>
                  <a:pt x="599086" y="364863"/>
                </a:cubicBezTo>
                <a:cubicBezTo>
                  <a:pt x="593028" y="383039"/>
                  <a:pt x="586970" y="401244"/>
                  <a:pt x="579689" y="419420"/>
                </a:cubicBezTo>
                <a:lnTo>
                  <a:pt x="577256" y="422670"/>
                </a:lnTo>
                <a:lnTo>
                  <a:pt x="514879" y="422670"/>
                </a:lnTo>
                <a:lnTo>
                  <a:pt x="523030" y="413659"/>
                </a:lnTo>
                <a:cubicBezTo>
                  <a:pt x="534240" y="397294"/>
                  <a:pt x="543326" y="379415"/>
                  <a:pt x="550593" y="360021"/>
                </a:cubicBezTo>
                <a:cubicBezTo>
                  <a:pt x="559098" y="339410"/>
                  <a:pt x="557874" y="338192"/>
                  <a:pt x="536060" y="334568"/>
                </a:cubicBezTo>
                <a:cubicBezTo>
                  <a:pt x="526361" y="333351"/>
                  <a:pt x="516663" y="330916"/>
                  <a:pt x="508188" y="327292"/>
                </a:cubicBezTo>
                <a:cubicBezTo>
                  <a:pt x="499683" y="323668"/>
                  <a:pt x="496043" y="315174"/>
                  <a:pt x="497266" y="309115"/>
                </a:cubicBezTo>
                <a:cubicBezTo>
                  <a:pt x="498489" y="301839"/>
                  <a:pt x="504547" y="299405"/>
                  <a:pt x="510605" y="298215"/>
                </a:cubicBezTo>
                <a:cubicBezTo>
                  <a:pt x="522721" y="296998"/>
                  <a:pt x="533643" y="295780"/>
                  <a:pt x="545759" y="295780"/>
                </a:cubicBezTo>
                <a:cubicBezTo>
                  <a:pt x="549399" y="295780"/>
                  <a:pt x="553011" y="296998"/>
                  <a:pt x="556651" y="298215"/>
                </a:cubicBezTo>
                <a:cubicBezTo>
                  <a:pt x="567573" y="300622"/>
                  <a:pt x="569990" y="299405"/>
                  <a:pt x="572408" y="288504"/>
                </a:cubicBezTo>
                <a:cubicBezTo>
                  <a:pt x="579689" y="254558"/>
                  <a:pt x="578466" y="220611"/>
                  <a:pt x="571214" y="186693"/>
                </a:cubicBezTo>
                <a:cubicBezTo>
                  <a:pt x="569990" y="180634"/>
                  <a:pt x="565156" y="176982"/>
                  <a:pt x="559098" y="175764"/>
                </a:cubicBezTo>
                <a:cubicBezTo>
                  <a:pt x="554234" y="175764"/>
                  <a:pt x="550593" y="175764"/>
                  <a:pt x="545759" y="174575"/>
                </a:cubicBezTo>
                <a:cubicBezTo>
                  <a:pt x="530002" y="169706"/>
                  <a:pt x="526361" y="157588"/>
                  <a:pt x="536060" y="145470"/>
                </a:cubicBezTo>
                <a:cubicBezTo>
                  <a:pt x="539701" y="141846"/>
                  <a:pt x="543341" y="138194"/>
                  <a:pt x="546953" y="134569"/>
                </a:cubicBezTo>
                <a:cubicBezTo>
                  <a:pt x="554234" y="127293"/>
                  <a:pt x="555457" y="126076"/>
                  <a:pt x="550593" y="117582"/>
                </a:cubicBezTo>
                <a:cubicBezTo>
                  <a:pt x="538477" y="94564"/>
                  <a:pt x="521498" y="76388"/>
                  <a:pt x="498489" y="64270"/>
                </a:cubicBezTo>
                <a:cubicBezTo>
                  <a:pt x="482733" y="56994"/>
                  <a:pt x="468170" y="48500"/>
                  <a:pt x="451219" y="44876"/>
                </a:cubicBezTo>
                <a:cubicBezTo>
                  <a:pt x="435463" y="41224"/>
                  <a:pt x="417260" y="41224"/>
                  <a:pt x="400309" y="41224"/>
                </a:cubicBezTo>
                <a:cubicBezTo>
                  <a:pt x="394222" y="41224"/>
                  <a:pt x="390611" y="47283"/>
                  <a:pt x="395445" y="52124"/>
                </a:cubicBezTo>
                <a:cubicBezTo>
                  <a:pt x="405144" y="63052"/>
                  <a:pt x="401503" y="72736"/>
                  <a:pt x="396669" y="83664"/>
                </a:cubicBezTo>
                <a:cubicBezTo>
                  <a:pt x="395445" y="87288"/>
                  <a:pt x="394222" y="90912"/>
                  <a:pt x="391805" y="93347"/>
                </a:cubicBezTo>
                <a:cubicBezTo>
                  <a:pt x="384553" y="107899"/>
                  <a:pt x="372408" y="109117"/>
                  <a:pt x="361515" y="96999"/>
                </a:cubicBezTo>
                <a:cubicBezTo>
                  <a:pt x="356651" y="90912"/>
                  <a:pt x="354234" y="84853"/>
                  <a:pt x="354234" y="76388"/>
                </a:cubicBezTo>
                <a:cubicBezTo>
                  <a:pt x="354234" y="71518"/>
                  <a:pt x="355457" y="65459"/>
                  <a:pt x="355457" y="60618"/>
                </a:cubicBezTo>
                <a:cubicBezTo>
                  <a:pt x="355457" y="50935"/>
                  <a:pt x="353011" y="47283"/>
                  <a:pt x="344535" y="47283"/>
                </a:cubicBezTo>
                <a:cubicBezTo>
                  <a:pt x="328779" y="48500"/>
                  <a:pt x="311799" y="48500"/>
                  <a:pt x="296043" y="50935"/>
                </a:cubicBezTo>
                <a:cubicBezTo>
                  <a:pt x="274228" y="55776"/>
                  <a:pt x="253637" y="63052"/>
                  <a:pt x="231822" y="69111"/>
                </a:cubicBezTo>
                <a:cubicBezTo>
                  <a:pt x="224541" y="71518"/>
                  <a:pt x="217260" y="73953"/>
                  <a:pt x="211202" y="77577"/>
                </a:cubicBezTo>
                <a:cubicBezTo>
                  <a:pt x="199086" y="82446"/>
                  <a:pt x="197863" y="84853"/>
                  <a:pt x="206367" y="95782"/>
                </a:cubicBezTo>
                <a:cubicBezTo>
                  <a:pt x="211202" y="103058"/>
                  <a:pt x="214843" y="109117"/>
                  <a:pt x="213619" y="118800"/>
                </a:cubicBezTo>
                <a:cubicBezTo>
                  <a:pt x="212425" y="128511"/>
                  <a:pt x="207561" y="132135"/>
                  <a:pt x="197863" y="128511"/>
                </a:cubicBezTo>
                <a:cubicBezTo>
                  <a:pt x="189388" y="124859"/>
                  <a:pt x="182106" y="120017"/>
                  <a:pt x="174825" y="115176"/>
                </a:cubicBezTo>
                <a:cubicBezTo>
                  <a:pt x="160292" y="105465"/>
                  <a:pt x="157875" y="105465"/>
                  <a:pt x="143312" y="116393"/>
                </a:cubicBezTo>
                <a:cubicBezTo>
                  <a:pt x="134837" y="122452"/>
                  <a:pt x="127556" y="130918"/>
                  <a:pt x="121498" y="138194"/>
                </a:cubicBezTo>
                <a:cubicBezTo>
                  <a:pt x="111799" y="147905"/>
                  <a:pt x="103324" y="157588"/>
                  <a:pt x="91208" y="163647"/>
                </a:cubicBezTo>
                <a:cubicBezTo>
                  <a:pt x="83927" y="167299"/>
                  <a:pt x="76645" y="174575"/>
                  <a:pt x="71811" y="181823"/>
                </a:cubicBezTo>
                <a:cubicBezTo>
                  <a:pt x="63335" y="196376"/>
                  <a:pt x="57277" y="213363"/>
                  <a:pt x="51190" y="229105"/>
                </a:cubicBezTo>
                <a:cubicBezTo>
                  <a:pt x="47579" y="237598"/>
                  <a:pt x="49996" y="242440"/>
                  <a:pt x="59695" y="243657"/>
                </a:cubicBezTo>
                <a:cubicBezTo>
                  <a:pt x="70588" y="246092"/>
                  <a:pt x="81509" y="246092"/>
                  <a:pt x="92402" y="248499"/>
                </a:cubicBezTo>
                <a:cubicBezTo>
                  <a:pt x="99683" y="249716"/>
                  <a:pt x="106964" y="250933"/>
                  <a:pt x="113022" y="254558"/>
                </a:cubicBezTo>
                <a:cubicBezTo>
                  <a:pt x="121498" y="259399"/>
                  <a:pt x="120304" y="271545"/>
                  <a:pt x="111799" y="276386"/>
                </a:cubicBezTo>
                <a:cubicBezTo>
                  <a:pt x="108188" y="277604"/>
                  <a:pt x="104547" y="278821"/>
                  <a:pt x="100906" y="280011"/>
                </a:cubicBezTo>
                <a:cubicBezTo>
                  <a:pt x="89985" y="281228"/>
                  <a:pt x="79092" y="281228"/>
                  <a:pt x="68170" y="281228"/>
                </a:cubicBezTo>
                <a:cubicBezTo>
                  <a:pt x="51190" y="281228"/>
                  <a:pt x="47579" y="283662"/>
                  <a:pt x="46356" y="300622"/>
                </a:cubicBezTo>
                <a:cubicBezTo>
                  <a:pt x="46356" y="309115"/>
                  <a:pt x="45132" y="317609"/>
                  <a:pt x="47579" y="324857"/>
                </a:cubicBezTo>
                <a:cubicBezTo>
                  <a:pt x="52414" y="346686"/>
                  <a:pt x="59695" y="369732"/>
                  <a:pt x="65753" y="391533"/>
                </a:cubicBezTo>
                <a:cubicBezTo>
                  <a:pt x="68170" y="401244"/>
                  <a:pt x="75451" y="406085"/>
                  <a:pt x="85150" y="407303"/>
                </a:cubicBezTo>
                <a:cubicBezTo>
                  <a:pt x="92402" y="408520"/>
                  <a:pt x="99683" y="408520"/>
                  <a:pt x="106964" y="410927"/>
                </a:cubicBezTo>
                <a:lnTo>
                  <a:pt x="112490" y="422670"/>
                </a:lnTo>
                <a:lnTo>
                  <a:pt x="28027" y="422670"/>
                </a:lnTo>
                <a:lnTo>
                  <a:pt x="7561" y="362456"/>
                </a:lnTo>
                <a:cubicBezTo>
                  <a:pt x="2727" y="337003"/>
                  <a:pt x="280" y="312740"/>
                  <a:pt x="1503" y="282445"/>
                </a:cubicBezTo>
                <a:cubicBezTo>
                  <a:pt x="-4554" y="248499"/>
                  <a:pt x="8785" y="214552"/>
                  <a:pt x="22124" y="180634"/>
                </a:cubicBezTo>
                <a:cubicBezTo>
                  <a:pt x="31822" y="157588"/>
                  <a:pt x="47579" y="138194"/>
                  <a:pt x="68170" y="124859"/>
                </a:cubicBezTo>
                <a:cubicBezTo>
                  <a:pt x="85150" y="113958"/>
                  <a:pt x="99683" y="100623"/>
                  <a:pt x="113022" y="84853"/>
                </a:cubicBezTo>
                <a:cubicBezTo>
                  <a:pt x="120304" y="76388"/>
                  <a:pt x="127556" y="71518"/>
                  <a:pt x="138477" y="66677"/>
                </a:cubicBezTo>
                <a:cubicBezTo>
                  <a:pt x="159069" y="58183"/>
                  <a:pt x="180912" y="52124"/>
                  <a:pt x="200309" y="40007"/>
                </a:cubicBezTo>
                <a:cubicBezTo>
                  <a:pt x="205144" y="36382"/>
                  <a:pt x="211202" y="35165"/>
                  <a:pt x="217260" y="33948"/>
                </a:cubicBezTo>
                <a:cubicBezTo>
                  <a:pt x="235434" y="27889"/>
                  <a:pt x="253637" y="21830"/>
                  <a:pt x="271811" y="15771"/>
                </a:cubicBezTo>
                <a:cubicBezTo>
                  <a:pt x="277869" y="14554"/>
                  <a:pt x="282733" y="12147"/>
                  <a:pt x="288790" y="10929"/>
                </a:cubicBezTo>
                <a:cubicBezTo>
                  <a:pt x="334837" y="7277"/>
                  <a:pt x="382106" y="-3624"/>
                  <a:pt x="428182" y="1219"/>
                </a:cubicBezTo>
                <a:close/>
              </a:path>
            </a:pathLst>
          </a:custGeom>
          <a:solidFill>
            <a:schemeClr val="accent1"/>
          </a:solidFill>
          <a:ln w="12700">
            <a:miter lim="400000"/>
          </a:ln>
        </p:spPr>
        <p:txBody>
          <a:bodyPr wrap="square" lIns="38100" tIns="38100" rIns="38100" bIns="38100" anchor="ctr">
            <a:noAutofit/>
          </a:bodyPr>
          <a:lstStyle/>
          <a:p>
            <a:pPr>
              <a:defRPr sz="3000">
                <a:solidFill>
                  <a:srgbClr val="FFFFFF"/>
                </a:solidFill>
              </a:defRPr>
            </a:pPr>
            <a:endParaRPr sz="3000"/>
          </a:p>
        </p:txBody>
      </p:sp>
    </p:spTree>
    <p:extLst>
      <p:ext uri="{BB962C8B-B14F-4D97-AF65-F5344CB8AC3E}">
        <p14:creationId xmlns:p14="http://schemas.microsoft.com/office/powerpoint/2010/main" val="22156753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49" name="نص العنوان"/>
          <p:cNvSpPr txBox="1">
            <a:spLocks noGrp="1"/>
          </p:cNvSpPr>
          <p:nvPr>
            <p:ph type="title"/>
          </p:nvPr>
        </p:nvSpPr>
        <p:spPr>
          <a:xfrm>
            <a:off x="415611" y="992766"/>
            <a:ext cx="11360802" cy="2736802"/>
          </a:xfrm>
          <a:prstGeom prst="rect">
            <a:avLst/>
          </a:prstGeom>
        </p:spPr>
        <p:txBody>
          <a:bodyPr lIns="182847" tIns="182847" rIns="182847" bIns="182847" anchor="b"/>
          <a:lstStyle>
            <a:lvl1pPr algn="ctr" defTabSz="1219170">
              <a:lnSpc>
                <a:spcPct val="100000"/>
              </a:lnSpc>
              <a:defRPr sz="6900" b="0" spc="0">
                <a:latin typeface="Arial"/>
                <a:ea typeface="Arial"/>
                <a:cs typeface="Arial"/>
                <a:sym typeface="Arial"/>
              </a:defRPr>
            </a:lvl1pPr>
          </a:lstStyle>
          <a:p>
            <a:pPr rtl="0">
              <a:defRPr/>
            </a:pPr>
            <a:r>
              <a:t>نص العنوان</a:t>
            </a:r>
          </a:p>
        </p:txBody>
      </p:sp>
      <p:sp>
        <p:nvSpPr>
          <p:cNvPr id="150" name="مستوى النص الأول…"/>
          <p:cNvSpPr txBox="1">
            <a:spLocks noGrp="1"/>
          </p:cNvSpPr>
          <p:nvPr>
            <p:ph type="body" sz="quarter" idx="1"/>
          </p:nvPr>
        </p:nvSpPr>
        <p:spPr>
          <a:xfrm>
            <a:off x="415599" y="3778834"/>
            <a:ext cx="11360803" cy="1056802"/>
          </a:xfrm>
          <a:prstGeom prst="rect">
            <a:avLst/>
          </a:prstGeom>
        </p:spPr>
        <p:txBody>
          <a:bodyPr lIns="182847" tIns="182847" rIns="182847" bIns="182847"/>
          <a:lstStyle>
            <a:lvl1pPr marL="304792" indent="-228594" algn="ctr" defTabSz="1219170">
              <a:lnSpc>
                <a:spcPct val="100000"/>
              </a:lnSpc>
              <a:spcBef>
                <a:spcPts val="0"/>
              </a:spcBef>
              <a:buSzTx/>
              <a:buNone/>
              <a:defRPr sz="3700">
                <a:solidFill>
                  <a:srgbClr val="585858"/>
                </a:solidFill>
                <a:latin typeface="Arial"/>
                <a:ea typeface="Arial"/>
                <a:cs typeface="Arial"/>
                <a:sym typeface="Arial"/>
              </a:defRPr>
            </a:lvl1pPr>
            <a:lvl2pPr marL="304792" indent="-76198" algn="ctr" defTabSz="1219170">
              <a:lnSpc>
                <a:spcPct val="100000"/>
              </a:lnSpc>
              <a:spcBef>
                <a:spcPts val="0"/>
              </a:spcBef>
              <a:buSzTx/>
              <a:buNone/>
              <a:defRPr sz="3700">
                <a:solidFill>
                  <a:srgbClr val="585858"/>
                </a:solidFill>
                <a:latin typeface="Arial"/>
                <a:ea typeface="Arial"/>
                <a:cs typeface="Arial"/>
                <a:sym typeface="Arial"/>
              </a:defRPr>
            </a:lvl2pPr>
            <a:lvl3pPr marL="304792" indent="-76198" algn="ctr" defTabSz="1219170">
              <a:lnSpc>
                <a:spcPct val="100000"/>
              </a:lnSpc>
              <a:spcBef>
                <a:spcPts val="0"/>
              </a:spcBef>
              <a:buSzTx/>
              <a:buNone/>
              <a:defRPr sz="3700">
                <a:solidFill>
                  <a:srgbClr val="585858"/>
                </a:solidFill>
                <a:latin typeface="Arial"/>
                <a:ea typeface="Arial"/>
                <a:cs typeface="Arial"/>
                <a:sym typeface="Arial"/>
              </a:defRPr>
            </a:lvl3pPr>
            <a:lvl4pPr marL="304792" indent="-76198" algn="ctr" defTabSz="1219170">
              <a:lnSpc>
                <a:spcPct val="100000"/>
              </a:lnSpc>
              <a:spcBef>
                <a:spcPts val="0"/>
              </a:spcBef>
              <a:buSzTx/>
              <a:buNone/>
              <a:defRPr sz="3700">
                <a:solidFill>
                  <a:srgbClr val="585858"/>
                </a:solidFill>
                <a:latin typeface="Arial"/>
                <a:ea typeface="Arial"/>
                <a:cs typeface="Arial"/>
                <a:sym typeface="Arial"/>
              </a:defRPr>
            </a:lvl4pPr>
            <a:lvl5pPr marL="304792" indent="-76198" algn="ctr" defTabSz="1219170">
              <a:lnSpc>
                <a:spcPct val="100000"/>
              </a:lnSpc>
              <a:spcBef>
                <a:spcPts val="0"/>
              </a:spcBef>
              <a:buSzTx/>
              <a:buNone/>
              <a:defRPr sz="3700">
                <a:solidFill>
                  <a:srgbClr val="585858"/>
                </a:solidFill>
                <a:latin typeface="Arial"/>
                <a:ea typeface="Arial"/>
                <a:cs typeface="Arial"/>
                <a:sym typeface="Arial"/>
              </a:defRPr>
            </a:lvl5pPr>
          </a:lstStyle>
          <a:p>
            <a:pPr rtl="0">
              <a:defRPr/>
            </a:pPr>
            <a:r>
              <a:t>مستوى النص الأول</a:t>
            </a:r>
          </a:p>
          <a:p>
            <a:pPr lvl="1" rtl="0">
              <a:defRPr/>
            </a:pPr>
            <a:r>
              <a:t>مستوى النص الثاني</a:t>
            </a:r>
          </a:p>
          <a:p>
            <a:pPr lvl="2" rtl="0">
              <a:defRPr/>
            </a:pPr>
            <a:r>
              <a:t>مستوى النص الثالث</a:t>
            </a:r>
          </a:p>
          <a:p>
            <a:pPr lvl="3" rtl="0">
              <a:defRPr/>
            </a:pPr>
            <a:r>
              <a:t>مستوى النص الرابع</a:t>
            </a:r>
          </a:p>
          <a:p>
            <a:pPr lvl="4" rtl="0">
              <a:defRPr/>
            </a:pPr>
            <a:r>
              <a:t>مستوى النص الخامس</a:t>
            </a:r>
          </a:p>
        </p:txBody>
      </p:sp>
      <p:sp>
        <p:nvSpPr>
          <p:cNvPr id="151" name="رقم الشريحة"/>
          <p:cNvSpPr txBox="1">
            <a:spLocks noGrp="1"/>
          </p:cNvSpPr>
          <p:nvPr>
            <p:ph type="sldNum" sz="quarter" idx="2"/>
          </p:nvPr>
        </p:nvSpPr>
        <p:spPr>
          <a:xfrm>
            <a:off x="10623407" y="5787560"/>
            <a:ext cx="1404805" cy="1384928"/>
          </a:xfrm>
          <a:prstGeom prst="rect">
            <a:avLst/>
          </a:prstGeom>
        </p:spPr>
        <p:txBody>
          <a:bodyPr lIns="182847" tIns="182847" rIns="182847" bIns="182847" anchor="ctr"/>
          <a:lstStyle>
            <a:lvl1pPr algn="r" defTabSz="914400">
              <a:defRPr sz="6600">
                <a:solidFill>
                  <a:srgbClr val="585858"/>
                </a:solidFill>
                <a:latin typeface="Arial"/>
                <a:ea typeface="Arial"/>
                <a:cs typeface="Arial"/>
                <a:sym typeface="Arial"/>
              </a:defRPr>
            </a:lvl1pPr>
          </a:lstStyle>
          <a:p>
            <a:pPr rtl="0">
              <a:defRPr/>
            </a:pPr>
            <a:fld id="{86CB4B4D-7CA3-9044-876B-883B54F8677D}" type="slidenum">
              <a:t>‹#›</a:t>
            </a:fld>
            <a:endParaRPr/>
          </a:p>
        </p:txBody>
      </p:sp>
    </p:spTree>
    <p:extLst>
      <p:ext uri="{BB962C8B-B14F-4D97-AF65-F5344CB8AC3E}">
        <p14:creationId xmlns:p14="http://schemas.microsoft.com/office/powerpoint/2010/main" val="355523810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شريحة عنوان">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0926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96C992-CFC4-40E3-A278-12AD3E8C019C}"/>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ar-KW"/>
          </a:p>
        </p:txBody>
      </p:sp>
      <p:sp>
        <p:nvSpPr>
          <p:cNvPr id="3" name="عنوان فرعي 2">
            <a:extLst>
              <a:ext uri="{FF2B5EF4-FFF2-40B4-BE49-F238E27FC236}">
                <a16:creationId xmlns:a16="http://schemas.microsoft.com/office/drawing/2014/main" id="{34EB1DFD-7EEF-45FA-BEE4-E7F00EA8CD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ar-KW"/>
          </a:p>
        </p:txBody>
      </p:sp>
      <p:sp>
        <p:nvSpPr>
          <p:cNvPr id="4" name="عنصر نائب للتاريخ 3">
            <a:extLst>
              <a:ext uri="{FF2B5EF4-FFF2-40B4-BE49-F238E27FC236}">
                <a16:creationId xmlns:a16="http://schemas.microsoft.com/office/drawing/2014/main" id="{55E37A4F-74E7-4063-A00A-2D91B289FC70}"/>
              </a:ext>
            </a:extLst>
          </p:cNvPr>
          <p:cNvSpPr>
            <a:spLocks noGrp="1"/>
          </p:cNvSpPr>
          <p:nvPr>
            <p:ph type="dt" sz="half" idx="10"/>
          </p:nvPr>
        </p:nvSpPr>
        <p:spPr/>
        <p:txBody>
          <a:bodyPr/>
          <a:lstStyle/>
          <a:p>
            <a:fld id="{EB2AD8DD-1BA5-4FC4-8542-CDD2C16C78C9}" type="datetimeFigureOut">
              <a:rPr lang="ar-KW" smtClean="0"/>
              <a:t>24/11/1444</a:t>
            </a:fld>
            <a:endParaRPr lang="ar-KW"/>
          </a:p>
        </p:txBody>
      </p:sp>
      <p:sp>
        <p:nvSpPr>
          <p:cNvPr id="5" name="عنصر نائب للتذييل 4">
            <a:extLst>
              <a:ext uri="{FF2B5EF4-FFF2-40B4-BE49-F238E27FC236}">
                <a16:creationId xmlns:a16="http://schemas.microsoft.com/office/drawing/2014/main" id="{53723822-E545-4B22-BD4A-AAC51699D603}"/>
              </a:ext>
            </a:extLst>
          </p:cNvPr>
          <p:cNvSpPr>
            <a:spLocks noGrp="1"/>
          </p:cNvSpPr>
          <p:nvPr>
            <p:ph type="ftr" sz="quarter" idx="11"/>
          </p:nvPr>
        </p:nvSpPr>
        <p:spPr/>
        <p:txBody>
          <a:bodyPr/>
          <a:lstStyle/>
          <a:p>
            <a:endParaRPr lang="ar-KW"/>
          </a:p>
        </p:txBody>
      </p:sp>
      <p:sp>
        <p:nvSpPr>
          <p:cNvPr id="6" name="عنصر نائب لرقم الشريحة 5">
            <a:extLst>
              <a:ext uri="{FF2B5EF4-FFF2-40B4-BE49-F238E27FC236}">
                <a16:creationId xmlns:a16="http://schemas.microsoft.com/office/drawing/2014/main" id="{2D51DD72-4C46-4624-BE32-90E314F54B72}"/>
              </a:ext>
            </a:extLst>
          </p:cNvPr>
          <p:cNvSpPr>
            <a:spLocks noGrp="1"/>
          </p:cNvSpPr>
          <p:nvPr>
            <p:ph type="sldNum" sz="quarter" idx="12"/>
          </p:nvPr>
        </p:nvSpPr>
        <p:spPr/>
        <p:txBody>
          <a:bodyPr/>
          <a:lstStyle/>
          <a:p>
            <a:fld id="{598E5059-BFAC-44C2-97FD-E4DEC9212246}" type="slidenum">
              <a:rPr lang="ar-KW" smtClean="0"/>
              <a:t>‹#›</a:t>
            </a:fld>
            <a:endParaRPr lang="ar-KW"/>
          </a:p>
        </p:txBody>
      </p:sp>
    </p:spTree>
    <p:extLst>
      <p:ext uri="{BB962C8B-B14F-4D97-AF65-F5344CB8AC3E}">
        <p14:creationId xmlns:p14="http://schemas.microsoft.com/office/powerpoint/2010/main" val="5010802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1ECE777-D9F9-45D0-9087-C4E8B3F12F80}"/>
              </a:ext>
            </a:extLst>
          </p:cNvPr>
          <p:cNvSpPr>
            <a:spLocks noGrp="1"/>
          </p:cNvSpPr>
          <p:nvPr>
            <p:ph type="title"/>
          </p:nvPr>
        </p:nvSpPr>
        <p:spPr/>
        <p:txBody>
          <a:bodyPr/>
          <a:lstStyle/>
          <a:p>
            <a:r>
              <a:rPr lang="ar-SA"/>
              <a:t>انقر لتحرير نمط عنوان الشكل الرئيسي</a:t>
            </a:r>
            <a:endParaRPr lang="ar-KW"/>
          </a:p>
        </p:txBody>
      </p:sp>
      <p:sp>
        <p:nvSpPr>
          <p:cNvPr id="3" name="عنصر نائب للمحتوى 2">
            <a:extLst>
              <a:ext uri="{FF2B5EF4-FFF2-40B4-BE49-F238E27FC236}">
                <a16:creationId xmlns:a16="http://schemas.microsoft.com/office/drawing/2014/main" id="{590A3D09-637A-4F71-995E-5FE1B3E68902}"/>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a:extLst>
              <a:ext uri="{FF2B5EF4-FFF2-40B4-BE49-F238E27FC236}">
                <a16:creationId xmlns:a16="http://schemas.microsoft.com/office/drawing/2014/main" id="{98F3B482-EB0B-40F1-B18E-A8573098993C}"/>
              </a:ext>
            </a:extLst>
          </p:cNvPr>
          <p:cNvSpPr>
            <a:spLocks noGrp="1"/>
          </p:cNvSpPr>
          <p:nvPr>
            <p:ph type="dt" sz="half" idx="10"/>
          </p:nvPr>
        </p:nvSpPr>
        <p:spPr/>
        <p:txBody>
          <a:bodyPr/>
          <a:lstStyle/>
          <a:p>
            <a:fld id="{EB2AD8DD-1BA5-4FC4-8542-CDD2C16C78C9}" type="datetimeFigureOut">
              <a:rPr lang="ar-KW" smtClean="0"/>
              <a:t>24/11/1444</a:t>
            </a:fld>
            <a:endParaRPr lang="ar-KW"/>
          </a:p>
        </p:txBody>
      </p:sp>
      <p:sp>
        <p:nvSpPr>
          <p:cNvPr id="5" name="عنصر نائب للتذييل 4">
            <a:extLst>
              <a:ext uri="{FF2B5EF4-FFF2-40B4-BE49-F238E27FC236}">
                <a16:creationId xmlns:a16="http://schemas.microsoft.com/office/drawing/2014/main" id="{7EF5B850-79D4-488E-A45C-D6957C2C1532}"/>
              </a:ext>
            </a:extLst>
          </p:cNvPr>
          <p:cNvSpPr>
            <a:spLocks noGrp="1"/>
          </p:cNvSpPr>
          <p:nvPr>
            <p:ph type="ftr" sz="quarter" idx="11"/>
          </p:nvPr>
        </p:nvSpPr>
        <p:spPr/>
        <p:txBody>
          <a:bodyPr/>
          <a:lstStyle/>
          <a:p>
            <a:endParaRPr lang="ar-KW"/>
          </a:p>
        </p:txBody>
      </p:sp>
      <p:sp>
        <p:nvSpPr>
          <p:cNvPr id="6" name="عنصر نائب لرقم الشريحة 5">
            <a:extLst>
              <a:ext uri="{FF2B5EF4-FFF2-40B4-BE49-F238E27FC236}">
                <a16:creationId xmlns:a16="http://schemas.microsoft.com/office/drawing/2014/main" id="{624724AF-3119-402D-9984-CB9517529E54}"/>
              </a:ext>
            </a:extLst>
          </p:cNvPr>
          <p:cNvSpPr>
            <a:spLocks noGrp="1"/>
          </p:cNvSpPr>
          <p:nvPr>
            <p:ph type="sldNum" sz="quarter" idx="12"/>
          </p:nvPr>
        </p:nvSpPr>
        <p:spPr/>
        <p:txBody>
          <a:bodyPr/>
          <a:lstStyle/>
          <a:p>
            <a:fld id="{598E5059-BFAC-44C2-97FD-E4DEC9212246}" type="slidenum">
              <a:rPr lang="ar-KW" smtClean="0"/>
              <a:t>‹#›</a:t>
            </a:fld>
            <a:endParaRPr lang="ar-KW"/>
          </a:p>
        </p:txBody>
      </p:sp>
    </p:spTree>
    <p:extLst>
      <p:ext uri="{BB962C8B-B14F-4D97-AF65-F5344CB8AC3E}">
        <p14:creationId xmlns:p14="http://schemas.microsoft.com/office/powerpoint/2010/main" val="2585917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ar-KW"/>
          </a:p>
        </p:txBody>
      </p:sp>
      <p:sp>
        <p:nvSpPr>
          <p:cNvPr id="3" name="عنصر نائب للنص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5" name="عنصر نائب للنص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7" name="عنصر نائب للتاريخ 6"/>
          <p:cNvSpPr>
            <a:spLocks noGrp="1"/>
          </p:cNvSpPr>
          <p:nvPr>
            <p:ph type="dt" sz="half" idx="10"/>
          </p:nvPr>
        </p:nvSpPr>
        <p:spPr/>
        <p:txBody>
          <a:bodyPr/>
          <a:lstStyle/>
          <a:p>
            <a:fld id="{227F7368-0608-4AE9-A364-B4454DA823D0}" type="datetimeFigureOut">
              <a:rPr lang="ar-KW" smtClean="0"/>
              <a:pPr/>
              <a:t>24/11/1444</a:t>
            </a:fld>
            <a:endParaRPr lang="ar-KW"/>
          </a:p>
        </p:txBody>
      </p:sp>
      <p:sp>
        <p:nvSpPr>
          <p:cNvPr id="8" name="عنصر نائب للتذييل 7"/>
          <p:cNvSpPr>
            <a:spLocks noGrp="1"/>
          </p:cNvSpPr>
          <p:nvPr>
            <p:ph type="ftr" sz="quarter" idx="11"/>
          </p:nvPr>
        </p:nvSpPr>
        <p:spPr/>
        <p:txBody>
          <a:bodyPr/>
          <a:lstStyle/>
          <a:p>
            <a:endParaRPr lang="ar-KW"/>
          </a:p>
        </p:txBody>
      </p:sp>
      <p:sp>
        <p:nvSpPr>
          <p:cNvPr id="9" name="عنصر نائب لرقم الشريحة 8"/>
          <p:cNvSpPr>
            <a:spLocks noGrp="1"/>
          </p:cNvSpPr>
          <p:nvPr>
            <p:ph type="sldNum" sz="quarter" idx="12"/>
          </p:nvPr>
        </p:nvSpPr>
        <p:spPr/>
        <p:txBody>
          <a:bodyPr/>
          <a:lstStyle/>
          <a:p>
            <a:fld id="{52F2236E-4312-4AF3-96ED-ADF79CAE46E6}" type="slidenum">
              <a:rPr lang="ar-KW" smtClean="0"/>
              <a:pPr/>
              <a:t>‹#›</a:t>
            </a:fld>
            <a:endParaRPr lang="ar-KW"/>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D2F73F2-1ED6-455A-A092-46E287D3E7F0}"/>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ar-KW"/>
          </a:p>
        </p:txBody>
      </p:sp>
      <p:sp>
        <p:nvSpPr>
          <p:cNvPr id="3" name="عنصر نائب للنص 2">
            <a:extLst>
              <a:ext uri="{FF2B5EF4-FFF2-40B4-BE49-F238E27FC236}">
                <a16:creationId xmlns:a16="http://schemas.microsoft.com/office/drawing/2014/main" id="{FF836D45-7269-4727-810B-4D5048A3AF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A72C99A3-0E5D-4A0B-BEE1-0DBA2F5F6556}"/>
              </a:ext>
            </a:extLst>
          </p:cNvPr>
          <p:cNvSpPr>
            <a:spLocks noGrp="1"/>
          </p:cNvSpPr>
          <p:nvPr>
            <p:ph type="dt" sz="half" idx="10"/>
          </p:nvPr>
        </p:nvSpPr>
        <p:spPr/>
        <p:txBody>
          <a:bodyPr/>
          <a:lstStyle/>
          <a:p>
            <a:fld id="{EB2AD8DD-1BA5-4FC4-8542-CDD2C16C78C9}" type="datetimeFigureOut">
              <a:rPr lang="ar-KW" smtClean="0"/>
              <a:t>24/11/1444</a:t>
            </a:fld>
            <a:endParaRPr lang="ar-KW"/>
          </a:p>
        </p:txBody>
      </p:sp>
      <p:sp>
        <p:nvSpPr>
          <p:cNvPr id="5" name="عنصر نائب للتذييل 4">
            <a:extLst>
              <a:ext uri="{FF2B5EF4-FFF2-40B4-BE49-F238E27FC236}">
                <a16:creationId xmlns:a16="http://schemas.microsoft.com/office/drawing/2014/main" id="{6B0DCF57-36BC-406C-9D98-707EE84ABE5A}"/>
              </a:ext>
            </a:extLst>
          </p:cNvPr>
          <p:cNvSpPr>
            <a:spLocks noGrp="1"/>
          </p:cNvSpPr>
          <p:nvPr>
            <p:ph type="ftr" sz="quarter" idx="11"/>
          </p:nvPr>
        </p:nvSpPr>
        <p:spPr/>
        <p:txBody>
          <a:bodyPr/>
          <a:lstStyle/>
          <a:p>
            <a:endParaRPr lang="ar-KW"/>
          </a:p>
        </p:txBody>
      </p:sp>
      <p:sp>
        <p:nvSpPr>
          <p:cNvPr id="6" name="عنصر نائب لرقم الشريحة 5">
            <a:extLst>
              <a:ext uri="{FF2B5EF4-FFF2-40B4-BE49-F238E27FC236}">
                <a16:creationId xmlns:a16="http://schemas.microsoft.com/office/drawing/2014/main" id="{D443BBFD-6089-4007-A142-3C009FEECBBC}"/>
              </a:ext>
            </a:extLst>
          </p:cNvPr>
          <p:cNvSpPr>
            <a:spLocks noGrp="1"/>
          </p:cNvSpPr>
          <p:nvPr>
            <p:ph type="sldNum" sz="quarter" idx="12"/>
          </p:nvPr>
        </p:nvSpPr>
        <p:spPr/>
        <p:txBody>
          <a:bodyPr/>
          <a:lstStyle/>
          <a:p>
            <a:fld id="{598E5059-BFAC-44C2-97FD-E4DEC9212246}" type="slidenum">
              <a:rPr lang="ar-KW" smtClean="0"/>
              <a:t>‹#›</a:t>
            </a:fld>
            <a:endParaRPr lang="ar-KW"/>
          </a:p>
        </p:txBody>
      </p:sp>
    </p:spTree>
    <p:extLst>
      <p:ext uri="{BB962C8B-B14F-4D97-AF65-F5344CB8AC3E}">
        <p14:creationId xmlns:p14="http://schemas.microsoft.com/office/powerpoint/2010/main" val="38266278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2A52DB7-340D-48BE-9F50-755A4B58EEFE}"/>
              </a:ext>
            </a:extLst>
          </p:cNvPr>
          <p:cNvSpPr>
            <a:spLocks noGrp="1"/>
          </p:cNvSpPr>
          <p:nvPr>
            <p:ph type="title"/>
          </p:nvPr>
        </p:nvSpPr>
        <p:spPr/>
        <p:txBody>
          <a:bodyPr/>
          <a:lstStyle/>
          <a:p>
            <a:r>
              <a:rPr lang="ar-SA"/>
              <a:t>انقر لتحرير نمط عنوان الشكل الرئيسي</a:t>
            </a:r>
            <a:endParaRPr lang="ar-KW"/>
          </a:p>
        </p:txBody>
      </p:sp>
      <p:sp>
        <p:nvSpPr>
          <p:cNvPr id="3" name="عنصر نائب للمحتوى 2">
            <a:extLst>
              <a:ext uri="{FF2B5EF4-FFF2-40B4-BE49-F238E27FC236}">
                <a16:creationId xmlns:a16="http://schemas.microsoft.com/office/drawing/2014/main" id="{FDFB7BAB-5752-4932-87C3-8393EB499818}"/>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محتوى 3">
            <a:extLst>
              <a:ext uri="{FF2B5EF4-FFF2-40B4-BE49-F238E27FC236}">
                <a16:creationId xmlns:a16="http://schemas.microsoft.com/office/drawing/2014/main" id="{C9AED980-BC65-44C9-BE90-9FEE190850E2}"/>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5" name="عنصر نائب للتاريخ 4">
            <a:extLst>
              <a:ext uri="{FF2B5EF4-FFF2-40B4-BE49-F238E27FC236}">
                <a16:creationId xmlns:a16="http://schemas.microsoft.com/office/drawing/2014/main" id="{15A2C578-8F77-4E4F-90ED-2494F609E005}"/>
              </a:ext>
            </a:extLst>
          </p:cNvPr>
          <p:cNvSpPr>
            <a:spLocks noGrp="1"/>
          </p:cNvSpPr>
          <p:nvPr>
            <p:ph type="dt" sz="half" idx="10"/>
          </p:nvPr>
        </p:nvSpPr>
        <p:spPr/>
        <p:txBody>
          <a:bodyPr/>
          <a:lstStyle/>
          <a:p>
            <a:fld id="{EB2AD8DD-1BA5-4FC4-8542-CDD2C16C78C9}" type="datetimeFigureOut">
              <a:rPr lang="ar-KW" smtClean="0"/>
              <a:t>24/11/1444</a:t>
            </a:fld>
            <a:endParaRPr lang="ar-KW"/>
          </a:p>
        </p:txBody>
      </p:sp>
      <p:sp>
        <p:nvSpPr>
          <p:cNvPr id="6" name="عنصر نائب للتذييل 5">
            <a:extLst>
              <a:ext uri="{FF2B5EF4-FFF2-40B4-BE49-F238E27FC236}">
                <a16:creationId xmlns:a16="http://schemas.microsoft.com/office/drawing/2014/main" id="{A18A625D-6F12-4077-B156-F6ADB03E2887}"/>
              </a:ext>
            </a:extLst>
          </p:cNvPr>
          <p:cNvSpPr>
            <a:spLocks noGrp="1"/>
          </p:cNvSpPr>
          <p:nvPr>
            <p:ph type="ftr" sz="quarter" idx="11"/>
          </p:nvPr>
        </p:nvSpPr>
        <p:spPr/>
        <p:txBody>
          <a:bodyPr/>
          <a:lstStyle/>
          <a:p>
            <a:endParaRPr lang="ar-KW"/>
          </a:p>
        </p:txBody>
      </p:sp>
      <p:sp>
        <p:nvSpPr>
          <p:cNvPr id="7" name="عنصر نائب لرقم الشريحة 6">
            <a:extLst>
              <a:ext uri="{FF2B5EF4-FFF2-40B4-BE49-F238E27FC236}">
                <a16:creationId xmlns:a16="http://schemas.microsoft.com/office/drawing/2014/main" id="{6BA39BBB-B9FA-49CF-B645-904A47F171C4}"/>
              </a:ext>
            </a:extLst>
          </p:cNvPr>
          <p:cNvSpPr>
            <a:spLocks noGrp="1"/>
          </p:cNvSpPr>
          <p:nvPr>
            <p:ph type="sldNum" sz="quarter" idx="12"/>
          </p:nvPr>
        </p:nvSpPr>
        <p:spPr/>
        <p:txBody>
          <a:bodyPr/>
          <a:lstStyle/>
          <a:p>
            <a:fld id="{598E5059-BFAC-44C2-97FD-E4DEC9212246}" type="slidenum">
              <a:rPr lang="ar-KW" smtClean="0"/>
              <a:t>‹#›</a:t>
            </a:fld>
            <a:endParaRPr lang="ar-KW"/>
          </a:p>
        </p:txBody>
      </p:sp>
    </p:spTree>
    <p:extLst>
      <p:ext uri="{BB962C8B-B14F-4D97-AF65-F5344CB8AC3E}">
        <p14:creationId xmlns:p14="http://schemas.microsoft.com/office/powerpoint/2010/main" val="34073734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A77E6C8-268D-4D7A-BF61-22E14CF0CA25}"/>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ar-KW"/>
          </a:p>
        </p:txBody>
      </p:sp>
      <p:sp>
        <p:nvSpPr>
          <p:cNvPr id="3" name="عنصر نائب للنص 2">
            <a:extLst>
              <a:ext uri="{FF2B5EF4-FFF2-40B4-BE49-F238E27FC236}">
                <a16:creationId xmlns:a16="http://schemas.microsoft.com/office/drawing/2014/main" id="{DF0C7C8F-DC7C-4832-99AC-22D218DB2D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EFC152C4-7C0F-405A-8AF4-360F1B651471}"/>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5" name="عنصر نائب للنص 4">
            <a:extLst>
              <a:ext uri="{FF2B5EF4-FFF2-40B4-BE49-F238E27FC236}">
                <a16:creationId xmlns:a16="http://schemas.microsoft.com/office/drawing/2014/main" id="{A79E8712-A499-43D7-9CF6-3602A11A96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23F8ECE7-3310-4A85-8890-2CC67A899A83}"/>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7" name="عنصر نائب للتاريخ 6">
            <a:extLst>
              <a:ext uri="{FF2B5EF4-FFF2-40B4-BE49-F238E27FC236}">
                <a16:creationId xmlns:a16="http://schemas.microsoft.com/office/drawing/2014/main" id="{44848E48-8C9F-45D2-9F0F-BDCBBEA825B3}"/>
              </a:ext>
            </a:extLst>
          </p:cNvPr>
          <p:cNvSpPr>
            <a:spLocks noGrp="1"/>
          </p:cNvSpPr>
          <p:nvPr>
            <p:ph type="dt" sz="half" idx="10"/>
          </p:nvPr>
        </p:nvSpPr>
        <p:spPr/>
        <p:txBody>
          <a:bodyPr/>
          <a:lstStyle/>
          <a:p>
            <a:fld id="{EB2AD8DD-1BA5-4FC4-8542-CDD2C16C78C9}" type="datetimeFigureOut">
              <a:rPr lang="ar-KW" smtClean="0"/>
              <a:t>24/11/1444</a:t>
            </a:fld>
            <a:endParaRPr lang="ar-KW"/>
          </a:p>
        </p:txBody>
      </p:sp>
      <p:sp>
        <p:nvSpPr>
          <p:cNvPr id="8" name="عنصر نائب للتذييل 7">
            <a:extLst>
              <a:ext uri="{FF2B5EF4-FFF2-40B4-BE49-F238E27FC236}">
                <a16:creationId xmlns:a16="http://schemas.microsoft.com/office/drawing/2014/main" id="{381C4134-2D1A-4147-84D1-05FC5B1EBE4A}"/>
              </a:ext>
            </a:extLst>
          </p:cNvPr>
          <p:cNvSpPr>
            <a:spLocks noGrp="1"/>
          </p:cNvSpPr>
          <p:nvPr>
            <p:ph type="ftr" sz="quarter" idx="11"/>
          </p:nvPr>
        </p:nvSpPr>
        <p:spPr/>
        <p:txBody>
          <a:bodyPr/>
          <a:lstStyle/>
          <a:p>
            <a:endParaRPr lang="ar-KW"/>
          </a:p>
        </p:txBody>
      </p:sp>
      <p:sp>
        <p:nvSpPr>
          <p:cNvPr id="9" name="عنصر نائب لرقم الشريحة 8">
            <a:extLst>
              <a:ext uri="{FF2B5EF4-FFF2-40B4-BE49-F238E27FC236}">
                <a16:creationId xmlns:a16="http://schemas.microsoft.com/office/drawing/2014/main" id="{DD7EEFDE-5DD5-4919-B37C-FBD51C8DDC20}"/>
              </a:ext>
            </a:extLst>
          </p:cNvPr>
          <p:cNvSpPr>
            <a:spLocks noGrp="1"/>
          </p:cNvSpPr>
          <p:nvPr>
            <p:ph type="sldNum" sz="quarter" idx="12"/>
          </p:nvPr>
        </p:nvSpPr>
        <p:spPr/>
        <p:txBody>
          <a:bodyPr/>
          <a:lstStyle/>
          <a:p>
            <a:fld id="{598E5059-BFAC-44C2-97FD-E4DEC9212246}" type="slidenum">
              <a:rPr lang="ar-KW" smtClean="0"/>
              <a:t>‹#›</a:t>
            </a:fld>
            <a:endParaRPr lang="ar-KW"/>
          </a:p>
        </p:txBody>
      </p:sp>
    </p:spTree>
    <p:extLst>
      <p:ext uri="{BB962C8B-B14F-4D97-AF65-F5344CB8AC3E}">
        <p14:creationId xmlns:p14="http://schemas.microsoft.com/office/powerpoint/2010/main" val="29255112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9F22E03-2283-44FB-9F19-48372F0C6B00}"/>
              </a:ext>
            </a:extLst>
          </p:cNvPr>
          <p:cNvSpPr>
            <a:spLocks noGrp="1"/>
          </p:cNvSpPr>
          <p:nvPr>
            <p:ph type="title"/>
          </p:nvPr>
        </p:nvSpPr>
        <p:spPr/>
        <p:txBody>
          <a:bodyPr/>
          <a:lstStyle/>
          <a:p>
            <a:r>
              <a:rPr lang="ar-SA"/>
              <a:t>انقر لتحرير نمط عنوان الشكل الرئيسي</a:t>
            </a:r>
            <a:endParaRPr lang="ar-KW"/>
          </a:p>
        </p:txBody>
      </p:sp>
      <p:sp>
        <p:nvSpPr>
          <p:cNvPr id="3" name="عنصر نائب للتاريخ 2">
            <a:extLst>
              <a:ext uri="{FF2B5EF4-FFF2-40B4-BE49-F238E27FC236}">
                <a16:creationId xmlns:a16="http://schemas.microsoft.com/office/drawing/2014/main" id="{BA2115E3-5909-4937-95BB-B2C47402E11E}"/>
              </a:ext>
            </a:extLst>
          </p:cNvPr>
          <p:cNvSpPr>
            <a:spLocks noGrp="1"/>
          </p:cNvSpPr>
          <p:nvPr>
            <p:ph type="dt" sz="half" idx="10"/>
          </p:nvPr>
        </p:nvSpPr>
        <p:spPr/>
        <p:txBody>
          <a:bodyPr/>
          <a:lstStyle/>
          <a:p>
            <a:fld id="{EB2AD8DD-1BA5-4FC4-8542-CDD2C16C78C9}" type="datetimeFigureOut">
              <a:rPr lang="ar-KW" smtClean="0"/>
              <a:t>24/11/1444</a:t>
            </a:fld>
            <a:endParaRPr lang="ar-KW"/>
          </a:p>
        </p:txBody>
      </p:sp>
      <p:sp>
        <p:nvSpPr>
          <p:cNvPr id="4" name="عنصر نائب للتذييل 3">
            <a:extLst>
              <a:ext uri="{FF2B5EF4-FFF2-40B4-BE49-F238E27FC236}">
                <a16:creationId xmlns:a16="http://schemas.microsoft.com/office/drawing/2014/main" id="{E9CFF6F5-B238-4E8C-9084-EB325979ECF9}"/>
              </a:ext>
            </a:extLst>
          </p:cNvPr>
          <p:cNvSpPr>
            <a:spLocks noGrp="1"/>
          </p:cNvSpPr>
          <p:nvPr>
            <p:ph type="ftr" sz="quarter" idx="11"/>
          </p:nvPr>
        </p:nvSpPr>
        <p:spPr/>
        <p:txBody>
          <a:bodyPr/>
          <a:lstStyle/>
          <a:p>
            <a:endParaRPr lang="ar-KW"/>
          </a:p>
        </p:txBody>
      </p:sp>
      <p:sp>
        <p:nvSpPr>
          <p:cNvPr id="5" name="عنصر نائب لرقم الشريحة 4">
            <a:extLst>
              <a:ext uri="{FF2B5EF4-FFF2-40B4-BE49-F238E27FC236}">
                <a16:creationId xmlns:a16="http://schemas.microsoft.com/office/drawing/2014/main" id="{7D4EFF7C-1EF3-435D-89DE-1E10C58138ED}"/>
              </a:ext>
            </a:extLst>
          </p:cNvPr>
          <p:cNvSpPr>
            <a:spLocks noGrp="1"/>
          </p:cNvSpPr>
          <p:nvPr>
            <p:ph type="sldNum" sz="quarter" idx="12"/>
          </p:nvPr>
        </p:nvSpPr>
        <p:spPr/>
        <p:txBody>
          <a:bodyPr/>
          <a:lstStyle/>
          <a:p>
            <a:fld id="{598E5059-BFAC-44C2-97FD-E4DEC9212246}" type="slidenum">
              <a:rPr lang="ar-KW" smtClean="0"/>
              <a:t>‹#›</a:t>
            </a:fld>
            <a:endParaRPr lang="ar-KW"/>
          </a:p>
        </p:txBody>
      </p:sp>
    </p:spTree>
    <p:extLst>
      <p:ext uri="{BB962C8B-B14F-4D97-AF65-F5344CB8AC3E}">
        <p14:creationId xmlns:p14="http://schemas.microsoft.com/office/powerpoint/2010/main" val="40782173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C8952156-AA03-4B9B-83DA-B9E3DF726FE7}"/>
              </a:ext>
            </a:extLst>
          </p:cNvPr>
          <p:cNvSpPr>
            <a:spLocks noGrp="1"/>
          </p:cNvSpPr>
          <p:nvPr>
            <p:ph type="dt" sz="half" idx="10"/>
          </p:nvPr>
        </p:nvSpPr>
        <p:spPr/>
        <p:txBody>
          <a:bodyPr/>
          <a:lstStyle/>
          <a:p>
            <a:fld id="{EB2AD8DD-1BA5-4FC4-8542-CDD2C16C78C9}" type="datetimeFigureOut">
              <a:rPr lang="ar-KW" smtClean="0"/>
              <a:t>24/11/1444</a:t>
            </a:fld>
            <a:endParaRPr lang="ar-KW"/>
          </a:p>
        </p:txBody>
      </p:sp>
      <p:sp>
        <p:nvSpPr>
          <p:cNvPr id="3" name="عنصر نائب للتذييل 2">
            <a:extLst>
              <a:ext uri="{FF2B5EF4-FFF2-40B4-BE49-F238E27FC236}">
                <a16:creationId xmlns:a16="http://schemas.microsoft.com/office/drawing/2014/main" id="{AF048FF5-D7AC-4E4A-B2B0-A8FB079726B1}"/>
              </a:ext>
            </a:extLst>
          </p:cNvPr>
          <p:cNvSpPr>
            <a:spLocks noGrp="1"/>
          </p:cNvSpPr>
          <p:nvPr>
            <p:ph type="ftr" sz="quarter" idx="11"/>
          </p:nvPr>
        </p:nvSpPr>
        <p:spPr/>
        <p:txBody>
          <a:bodyPr/>
          <a:lstStyle/>
          <a:p>
            <a:endParaRPr lang="ar-KW"/>
          </a:p>
        </p:txBody>
      </p:sp>
      <p:sp>
        <p:nvSpPr>
          <p:cNvPr id="4" name="عنصر نائب لرقم الشريحة 3">
            <a:extLst>
              <a:ext uri="{FF2B5EF4-FFF2-40B4-BE49-F238E27FC236}">
                <a16:creationId xmlns:a16="http://schemas.microsoft.com/office/drawing/2014/main" id="{CF66F8A0-A019-4835-B1B3-9D94A013A313}"/>
              </a:ext>
            </a:extLst>
          </p:cNvPr>
          <p:cNvSpPr>
            <a:spLocks noGrp="1"/>
          </p:cNvSpPr>
          <p:nvPr>
            <p:ph type="sldNum" sz="quarter" idx="12"/>
          </p:nvPr>
        </p:nvSpPr>
        <p:spPr/>
        <p:txBody>
          <a:bodyPr/>
          <a:lstStyle/>
          <a:p>
            <a:fld id="{598E5059-BFAC-44C2-97FD-E4DEC9212246}" type="slidenum">
              <a:rPr lang="ar-KW" smtClean="0"/>
              <a:t>‹#›</a:t>
            </a:fld>
            <a:endParaRPr lang="ar-KW"/>
          </a:p>
        </p:txBody>
      </p:sp>
    </p:spTree>
    <p:extLst>
      <p:ext uri="{BB962C8B-B14F-4D97-AF65-F5344CB8AC3E}">
        <p14:creationId xmlns:p14="http://schemas.microsoft.com/office/powerpoint/2010/main" val="28219188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093D635-2627-4A74-B6CB-C1D3D8F2089E}"/>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KW"/>
          </a:p>
        </p:txBody>
      </p:sp>
      <p:sp>
        <p:nvSpPr>
          <p:cNvPr id="3" name="عنصر نائب للمحتوى 2">
            <a:extLst>
              <a:ext uri="{FF2B5EF4-FFF2-40B4-BE49-F238E27FC236}">
                <a16:creationId xmlns:a16="http://schemas.microsoft.com/office/drawing/2014/main" id="{71CA6BBF-9987-4EA8-BDE7-7CC036C7BF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نص 3">
            <a:extLst>
              <a:ext uri="{FF2B5EF4-FFF2-40B4-BE49-F238E27FC236}">
                <a16:creationId xmlns:a16="http://schemas.microsoft.com/office/drawing/2014/main" id="{BA887C8D-7900-4DED-AD2C-64ADF1F3FC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D3DB8ADC-613E-4500-8915-766EAB1B4650}"/>
              </a:ext>
            </a:extLst>
          </p:cNvPr>
          <p:cNvSpPr>
            <a:spLocks noGrp="1"/>
          </p:cNvSpPr>
          <p:nvPr>
            <p:ph type="dt" sz="half" idx="10"/>
          </p:nvPr>
        </p:nvSpPr>
        <p:spPr/>
        <p:txBody>
          <a:bodyPr/>
          <a:lstStyle/>
          <a:p>
            <a:fld id="{EB2AD8DD-1BA5-4FC4-8542-CDD2C16C78C9}" type="datetimeFigureOut">
              <a:rPr lang="ar-KW" smtClean="0"/>
              <a:t>24/11/1444</a:t>
            </a:fld>
            <a:endParaRPr lang="ar-KW"/>
          </a:p>
        </p:txBody>
      </p:sp>
      <p:sp>
        <p:nvSpPr>
          <p:cNvPr id="6" name="عنصر نائب للتذييل 5">
            <a:extLst>
              <a:ext uri="{FF2B5EF4-FFF2-40B4-BE49-F238E27FC236}">
                <a16:creationId xmlns:a16="http://schemas.microsoft.com/office/drawing/2014/main" id="{0B519D7E-79E5-49A4-983E-57ED70C81311}"/>
              </a:ext>
            </a:extLst>
          </p:cNvPr>
          <p:cNvSpPr>
            <a:spLocks noGrp="1"/>
          </p:cNvSpPr>
          <p:nvPr>
            <p:ph type="ftr" sz="quarter" idx="11"/>
          </p:nvPr>
        </p:nvSpPr>
        <p:spPr/>
        <p:txBody>
          <a:bodyPr/>
          <a:lstStyle/>
          <a:p>
            <a:endParaRPr lang="ar-KW"/>
          </a:p>
        </p:txBody>
      </p:sp>
      <p:sp>
        <p:nvSpPr>
          <p:cNvPr id="7" name="عنصر نائب لرقم الشريحة 6">
            <a:extLst>
              <a:ext uri="{FF2B5EF4-FFF2-40B4-BE49-F238E27FC236}">
                <a16:creationId xmlns:a16="http://schemas.microsoft.com/office/drawing/2014/main" id="{14738985-8295-4AD0-89E2-C13AAC34E203}"/>
              </a:ext>
            </a:extLst>
          </p:cNvPr>
          <p:cNvSpPr>
            <a:spLocks noGrp="1"/>
          </p:cNvSpPr>
          <p:nvPr>
            <p:ph type="sldNum" sz="quarter" idx="12"/>
          </p:nvPr>
        </p:nvSpPr>
        <p:spPr/>
        <p:txBody>
          <a:bodyPr/>
          <a:lstStyle/>
          <a:p>
            <a:fld id="{598E5059-BFAC-44C2-97FD-E4DEC9212246}" type="slidenum">
              <a:rPr lang="ar-KW" smtClean="0"/>
              <a:t>‹#›</a:t>
            </a:fld>
            <a:endParaRPr lang="ar-KW"/>
          </a:p>
        </p:txBody>
      </p:sp>
    </p:spTree>
    <p:extLst>
      <p:ext uri="{BB962C8B-B14F-4D97-AF65-F5344CB8AC3E}">
        <p14:creationId xmlns:p14="http://schemas.microsoft.com/office/powerpoint/2010/main" val="41349912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2A2E19C-63D4-468F-9FA4-6839BD0D8451}"/>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KW"/>
          </a:p>
        </p:txBody>
      </p:sp>
      <p:sp>
        <p:nvSpPr>
          <p:cNvPr id="3" name="عنصر نائب للصورة 2">
            <a:extLst>
              <a:ext uri="{FF2B5EF4-FFF2-40B4-BE49-F238E27FC236}">
                <a16:creationId xmlns:a16="http://schemas.microsoft.com/office/drawing/2014/main" id="{50119C33-8886-40E7-BB4B-503090298A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KW"/>
          </a:p>
        </p:txBody>
      </p:sp>
      <p:sp>
        <p:nvSpPr>
          <p:cNvPr id="4" name="عنصر نائب للنص 3">
            <a:extLst>
              <a:ext uri="{FF2B5EF4-FFF2-40B4-BE49-F238E27FC236}">
                <a16:creationId xmlns:a16="http://schemas.microsoft.com/office/drawing/2014/main" id="{0B2B09EA-6A5A-432F-A676-ADEE45776F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246B36BF-6E42-42AB-956E-59DF9105F425}"/>
              </a:ext>
            </a:extLst>
          </p:cNvPr>
          <p:cNvSpPr>
            <a:spLocks noGrp="1"/>
          </p:cNvSpPr>
          <p:nvPr>
            <p:ph type="dt" sz="half" idx="10"/>
          </p:nvPr>
        </p:nvSpPr>
        <p:spPr/>
        <p:txBody>
          <a:bodyPr/>
          <a:lstStyle/>
          <a:p>
            <a:fld id="{EB2AD8DD-1BA5-4FC4-8542-CDD2C16C78C9}" type="datetimeFigureOut">
              <a:rPr lang="ar-KW" smtClean="0"/>
              <a:t>24/11/1444</a:t>
            </a:fld>
            <a:endParaRPr lang="ar-KW"/>
          </a:p>
        </p:txBody>
      </p:sp>
      <p:sp>
        <p:nvSpPr>
          <p:cNvPr id="6" name="عنصر نائب للتذييل 5">
            <a:extLst>
              <a:ext uri="{FF2B5EF4-FFF2-40B4-BE49-F238E27FC236}">
                <a16:creationId xmlns:a16="http://schemas.microsoft.com/office/drawing/2014/main" id="{B6D529A2-0C64-48BF-B26C-5541BCF7FEC1}"/>
              </a:ext>
            </a:extLst>
          </p:cNvPr>
          <p:cNvSpPr>
            <a:spLocks noGrp="1"/>
          </p:cNvSpPr>
          <p:nvPr>
            <p:ph type="ftr" sz="quarter" idx="11"/>
          </p:nvPr>
        </p:nvSpPr>
        <p:spPr/>
        <p:txBody>
          <a:bodyPr/>
          <a:lstStyle/>
          <a:p>
            <a:endParaRPr lang="ar-KW"/>
          </a:p>
        </p:txBody>
      </p:sp>
      <p:sp>
        <p:nvSpPr>
          <p:cNvPr id="7" name="عنصر نائب لرقم الشريحة 6">
            <a:extLst>
              <a:ext uri="{FF2B5EF4-FFF2-40B4-BE49-F238E27FC236}">
                <a16:creationId xmlns:a16="http://schemas.microsoft.com/office/drawing/2014/main" id="{7BE09C28-5CB5-41BD-BB15-031D3B71DD4D}"/>
              </a:ext>
            </a:extLst>
          </p:cNvPr>
          <p:cNvSpPr>
            <a:spLocks noGrp="1"/>
          </p:cNvSpPr>
          <p:nvPr>
            <p:ph type="sldNum" sz="quarter" idx="12"/>
          </p:nvPr>
        </p:nvSpPr>
        <p:spPr/>
        <p:txBody>
          <a:bodyPr/>
          <a:lstStyle/>
          <a:p>
            <a:fld id="{598E5059-BFAC-44C2-97FD-E4DEC9212246}" type="slidenum">
              <a:rPr lang="ar-KW" smtClean="0"/>
              <a:t>‹#›</a:t>
            </a:fld>
            <a:endParaRPr lang="ar-KW"/>
          </a:p>
        </p:txBody>
      </p:sp>
    </p:spTree>
    <p:extLst>
      <p:ext uri="{BB962C8B-B14F-4D97-AF65-F5344CB8AC3E}">
        <p14:creationId xmlns:p14="http://schemas.microsoft.com/office/powerpoint/2010/main" val="13168842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57522A5-68DB-49A1-9295-C6EE5ED167AA}"/>
              </a:ext>
            </a:extLst>
          </p:cNvPr>
          <p:cNvSpPr>
            <a:spLocks noGrp="1"/>
          </p:cNvSpPr>
          <p:nvPr>
            <p:ph type="title"/>
          </p:nvPr>
        </p:nvSpPr>
        <p:spPr/>
        <p:txBody>
          <a:bodyPr/>
          <a:lstStyle/>
          <a:p>
            <a:r>
              <a:rPr lang="ar-SA"/>
              <a:t>انقر لتحرير نمط عنوان الشكل الرئيسي</a:t>
            </a:r>
            <a:endParaRPr lang="ar-KW"/>
          </a:p>
        </p:txBody>
      </p:sp>
      <p:sp>
        <p:nvSpPr>
          <p:cNvPr id="3" name="عنصر نائب للعنوان العمودي 2">
            <a:extLst>
              <a:ext uri="{FF2B5EF4-FFF2-40B4-BE49-F238E27FC236}">
                <a16:creationId xmlns:a16="http://schemas.microsoft.com/office/drawing/2014/main" id="{3C10EA87-4417-4539-B784-235CE510C2D9}"/>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a:extLst>
              <a:ext uri="{FF2B5EF4-FFF2-40B4-BE49-F238E27FC236}">
                <a16:creationId xmlns:a16="http://schemas.microsoft.com/office/drawing/2014/main" id="{C8CF74BC-EA71-487F-9F27-0615A7113BFB}"/>
              </a:ext>
            </a:extLst>
          </p:cNvPr>
          <p:cNvSpPr>
            <a:spLocks noGrp="1"/>
          </p:cNvSpPr>
          <p:nvPr>
            <p:ph type="dt" sz="half" idx="10"/>
          </p:nvPr>
        </p:nvSpPr>
        <p:spPr/>
        <p:txBody>
          <a:bodyPr/>
          <a:lstStyle/>
          <a:p>
            <a:fld id="{EB2AD8DD-1BA5-4FC4-8542-CDD2C16C78C9}" type="datetimeFigureOut">
              <a:rPr lang="ar-KW" smtClean="0"/>
              <a:t>24/11/1444</a:t>
            </a:fld>
            <a:endParaRPr lang="ar-KW"/>
          </a:p>
        </p:txBody>
      </p:sp>
      <p:sp>
        <p:nvSpPr>
          <p:cNvPr id="5" name="عنصر نائب للتذييل 4">
            <a:extLst>
              <a:ext uri="{FF2B5EF4-FFF2-40B4-BE49-F238E27FC236}">
                <a16:creationId xmlns:a16="http://schemas.microsoft.com/office/drawing/2014/main" id="{865CBD85-6070-4439-9975-134F83BB5C45}"/>
              </a:ext>
            </a:extLst>
          </p:cNvPr>
          <p:cNvSpPr>
            <a:spLocks noGrp="1"/>
          </p:cNvSpPr>
          <p:nvPr>
            <p:ph type="ftr" sz="quarter" idx="11"/>
          </p:nvPr>
        </p:nvSpPr>
        <p:spPr/>
        <p:txBody>
          <a:bodyPr/>
          <a:lstStyle/>
          <a:p>
            <a:endParaRPr lang="ar-KW"/>
          </a:p>
        </p:txBody>
      </p:sp>
      <p:sp>
        <p:nvSpPr>
          <p:cNvPr id="6" name="عنصر نائب لرقم الشريحة 5">
            <a:extLst>
              <a:ext uri="{FF2B5EF4-FFF2-40B4-BE49-F238E27FC236}">
                <a16:creationId xmlns:a16="http://schemas.microsoft.com/office/drawing/2014/main" id="{BADADEC0-ADB1-48C2-92FF-48E5F9ED6C33}"/>
              </a:ext>
            </a:extLst>
          </p:cNvPr>
          <p:cNvSpPr>
            <a:spLocks noGrp="1"/>
          </p:cNvSpPr>
          <p:nvPr>
            <p:ph type="sldNum" sz="quarter" idx="12"/>
          </p:nvPr>
        </p:nvSpPr>
        <p:spPr/>
        <p:txBody>
          <a:bodyPr/>
          <a:lstStyle/>
          <a:p>
            <a:fld id="{598E5059-BFAC-44C2-97FD-E4DEC9212246}" type="slidenum">
              <a:rPr lang="ar-KW" smtClean="0"/>
              <a:t>‹#›</a:t>
            </a:fld>
            <a:endParaRPr lang="ar-KW"/>
          </a:p>
        </p:txBody>
      </p:sp>
    </p:spTree>
    <p:extLst>
      <p:ext uri="{BB962C8B-B14F-4D97-AF65-F5344CB8AC3E}">
        <p14:creationId xmlns:p14="http://schemas.microsoft.com/office/powerpoint/2010/main" val="6111298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B447854F-ADA0-4D63-8030-455006225499}"/>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ar-KW"/>
          </a:p>
        </p:txBody>
      </p:sp>
      <p:sp>
        <p:nvSpPr>
          <p:cNvPr id="3" name="عنصر نائب للعنوان العمودي 2">
            <a:extLst>
              <a:ext uri="{FF2B5EF4-FFF2-40B4-BE49-F238E27FC236}">
                <a16:creationId xmlns:a16="http://schemas.microsoft.com/office/drawing/2014/main" id="{682BAE7E-DF16-42B2-9760-8D7C30CC4787}"/>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a:extLst>
              <a:ext uri="{FF2B5EF4-FFF2-40B4-BE49-F238E27FC236}">
                <a16:creationId xmlns:a16="http://schemas.microsoft.com/office/drawing/2014/main" id="{A210D956-A364-480D-8B93-D325438C427F}"/>
              </a:ext>
            </a:extLst>
          </p:cNvPr>
          <p:cNvSpPr>
            <a:spLocks noGrp="1"/>
          </p:cNvSpPr>
          <p:nvPr>
            <p:ph type="dt" sz="half" idx="10"/>
          </p:nvPr>
        </p:nvSpPr>
        <p:spPr/>
        <p:txBody>
          <a:bodyPr/>
          <a:lstStyle/>
          <a:p>
            <a:fld id="{EB2AD8DD-1BA5-4FC4-8542-CDD2C16C78C9}" type="datetimeFigureOut">
              <a:rPr lang="ar-KW" smtClean="0"/>
              <a:t>24/11/1444</a:t>
            </a:fld>
            <a:endParaRPr lang="ar-KW"/>
          </a:p>
        </p:txBody>
      </p:sp>
      <p:sp>
        <p:nvSpPr>
          <p:cNvPr id="5" name="عنصر نائب للتذييل 4">
            <a:extLst>
              <a:ext uri="{FF2B5EF4-FFF2-40B4-BE49-F238E27FC236}">
                <a16:creationId xmlns:a16="http://schemas.microsoft.com/office/drawing/2014/main" id="{FAF9D304-E513-463A-97EB-F03AC24429C7}"/>
              </a:ext>
            </a:extLst>
          </p:cNvPr>
          <p:cNvSpPr>
            <a:spLocks noGrp="1"/>
          </p:cNvSpPr>
          <p:nvPr>
            <p:ph type="ftr" sz="quarter" idx="11"/>
          </p:nvPr>
        </p:nvSpPr>
        <p:spPr/>
        <p:txBody>
          <a:bodyPr/>
          <a:lstStyle/>
          <a:p>
            <a:endParaRPr lang="ar-KW"/>
          </a:p>
        </p:txBody>
      </p:sp>
      <p:sp>
        <p:nvSpPr>
          <p:cNvPr id="6" name="عنصر نائب لرقم الشريحة 5">
            <a:extLst>
              <a:ext uri="{FF2B5EF4-FFF2-40B4-BE49-F238E27FC236}">
                <a16:creationId xmlns:a16="http://schemas.microsoft.com/office/drawing/2014/main" id="{01F58724-0869-485E-A622-BE538D8DAAF9}"/>
              </a:ext>
            </a:extLst>
          </p:cNvPr>
          <p:cNvSpPr>
            <a:spLocks noGrp="1"/>
          </p:cNvSpPr>
          <p:nvPr>
            <p:ph type="sldNum" sz="quarter" idx="12"/>
          </p:nvPr>
        </p:nvSpPr>
        <p:spPr/>
        <p:txBody>
          <a:bodyPr/>
          <a:lstStyle/>
          <a:p>
            <a:fld id="{598E5059-BFAC-44C2-97FD-E4DEC9212246}" type="slidenum">
              <a:rPr lang="ar-KW" smtClean="0"/>
              <a:t>‹#›</a:t>
            </a:fld>
            <a:endParaRPr lang="ar-KW"/>
          </a:p>
        </p:txBody>
      </p:sp>
    </p:spTree>
    <p:extLst>
      <p:ext uri="{BB962C8B-B14F-4D97-AF65-F5344CB8AC3E}">
        <p14:creationId xmlns:p14="http://schemas.microsoft.com/office/powerpoint/2010/main" val="35176916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4D69F-229F-470B-A575-090F7481CB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3FD02D-8FF5-41AD-B89D-D0C016D630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F245F7-0878-4525-BB3A-749FB67EE5CC}"/>
              </a:ext>
            </a:extLst>
          </p:cNvPr>
          <p:cNvSpPr>
            <a:spLocks noGrp="1"/>
          </p:cNvSpPr>
          <p:nvPr>
            <p:ph type="dt" sz="half" idx="10"/>
          </p:nvPr>
        </p:nvSpPr>
        <p:spPr/>
        <p:txBody>
          <a:bodyPr/>
          <a:lstStyle/>
          <a:p>
            <a:fld id="{1A5576F7-A0AC-486C-BFE7-856E98C1D42B}" type="datetimeFigureOut">
              <a:rPr lang="en-US" smtClean="0">
                <a:solidFill>
                  <a:prstClr val="black">
                    <a:tint val="75000"/>
                  </a:prstClr>
                </a:solidFill>
              </a:rPr>
              <a:pPr/>
              <a:t>6/12/2023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2EEB06E-E453-4E0C-B1E9-31DB786D84B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0753152-27A7-4A5E-9A2E-136008AF99C9}"/>
              </a:ext>
            </a:extLst>
          </p:cNvPr>
          <p:cNvSpPr>
            <a:spLocks noGrp="1"/>
          </p:cNvSpPr>
          <p:nvPr>
            <p:ph type="sldNum" sz="quarter" idx="12"/>
          </p:nvPr>
        </p:nvSpPr>
        <p:spPr/>
        <p:txBody>
          <a:bodyPr/>
          <a:lstStyle/>
          <a:p>
            <a:fld id="{DB896CDB-2735-4016-AF0F-8D90DE580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385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KW"/>
          </a:p>
        </p:txBody>
      </p:sp>
      <p:sp>
        <p:nvSpPr>
          <p:cNvPr id="3" name="عنصر نائب للتاريخ 2"/>
          <p:cNvSpPr>
            <a:spLocks noGrp="1"/>
          </p:cNvSpPr>
          <p:nvPr>
            <p:ph type="dt" sz="half" idx="10"/>
          </p:nvPr>
        </p:nvSpPr>
        <p:spPr/>
        <p:txBody>
          <a:bodyPr/>
          <a:lstStyle/>
          <a:p>
            <a:fld id="{227F7368-0608-4AE9-A364-B4454DA823D0}" type="datetimeFigureOut">
              <a:rPr lang="ar-KW" smtClean="0"/>
              <a:pPr/>
              <a:t>24/11/1444</a:t>
            </a:fld>
            <a:endParaRPr lang="ar-KW"/>
          </a:p>
        </p:txBody>
      </p:sp>
      <p:sp>
        <p:nvSpPr>
          <p:cNvPr id="4" name="عنصر نائب للتذييل 3"/>
          <p:cNvSpPr>
            <a:spLocks noGrp="1"/>
          </p:cNvSpPr>
          <p:nvPr>
            <p:ph type="ftr" sz="quarter" idx="11"/>
          </p:nvPr>
        </p:nvSpPr>
        <p:spPr/>
        <p:txBody>
          <a:bodyPr/>
          <a:lstStyle/>
          <a:p>
            <a:endParaRPr lang="ar-KW"/>
          </a:p>
        </p:txBody>
      </p:sp>
      <p:sp>
        <p:nvSpPr>
          <p:cNvPr id="5" name="عنصر نائب لرقم الشريحة 4"/>
          <p:cNvSpPr>
            <a:spLocks noGrp="1"/>
          </p:cNvSpPr>
          <p:nvPr>
            <p:ph type="sldNum" sz="quarter" idx="12"/>
          </p:nvPr>
        </p:nvSpPr>
        <p:spPr/>
        <p:txBody>
          <a:bodyPr/>
          <a:lstStyle/>
          <a:p>
            <a:fld id="{52F2236E-4312-4AF3-96ED-ADF79CAE46E6}" type="slidenum">
              <a:rPr lang="ar-KW" smtClean="0"/>
              <a:pPr/>
              <a:t>‹#›</a:t>
            </a:fld>
            <a:endParaRPr lang="ar-KW"/>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EBA1-D617-4E5C-A2F7-2567AE5E4D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E156AA-23DD-4CCC-BE33-3478562637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81FC20-4390-482C-A6F3-D631618F4071}"/>
              </a:ext>
            </a:extLst>
          </p:cNvPr>
          <p:cNvSpPr>
            <a:spLocks noGrp="1"/>
          </p:cNvSpPr>
          <p:nvPr>
            <p:ph type="dt" sz="half" idx="10"/>
          </p:nvPr>
        </p:nvSpPr>
        <p:spPr/>
        <p:txBody>
          <a:bodyPr/>
          <a:lstStyle/>
          <a:p>
            <a:fld id="{1A5576F7-A0AC-486C-BFE7-856E98C1D42B}" type="datetimeFigureOut">
              <a:rPr lang="en-US" smtClean="0">
                <a:solidFill>
                  <a:prstClr val="black">
                    <a:tint val="75000"/>
                  </a:prstClr>
                </a:solidFill>
              </a:rPr>
              <a:pPr/>
              <a:t>6/12/2023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7589BBD-0689-4CAA-83B9-761867BC81B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CBD5E1-A3CF-41A9-9402-3001816D9BB2}"/>
              </a:ext>
            </a:extLst>
          </p:cNvPr>
          <p:cNvSpPr>
            <a:spLocks noGrp="1"/>
          </p:cNvSpPr>
          <p:nvPr>
            <p:ph type="sldNum" sz="quarter" idx="12"/>
          </p:nvPr>
        </p:nvSpPr>
        <p:spPr/>
        <p:txBody>
          <a:bodyPr/>
          <a:lstStyle/>
          <a:p>
            <a:fld id="{DB896CDB-2735-4016-AF0F-8D90DE580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1495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D8A68-CD9B-4F7F-8504-717650AC09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F329FF-9F2A-400B-80D6-24FFC28774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1512BB-A4D2-4819-9AF1-0C46E8C2C57F}"/>
              </a:ext>
            </a:extLst>
          </p:cNvPr>
          <p:cNvSpPr>
            <a:spLocks noGrp="1"/>
          </p:cNvSpPr>
          <p:nvPr>
            <p:ph type="dt" sz="half" idx="10"/>
          </p:nvPr>
        </p:nvSpPr>
        <p:spPr/>
        <p:txBody>
          <a:bodyPr/>
          <a:lstStyle/>
          <a:p>
            <a:fld id="{1A5576F7-A0AC-486C-BFE7-856E98C1D42B}" type="datetimeFigureOut">
              <a:rPr lang="en-US" smtClean="0">
                <a:solidFill>
                  <a:prstClr val="black">
                    <a:tint val="75000"/>
                  </a:prstClr>
                </a:solidFill>
              </a:rPr>
              <a:pPr/>
              <a:t>6/12/2023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152CDC-6C8F-46E9-A62F-A47D0FD6E90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8BE6D8A-B0E5-4FFB-A7DC-E99B4B403148}"/>
              </a:ext>
            </a:extLst>
          </p:cNvPr>
          <p:cNvSpPr>
            <a:spLocks noGrp="1"/>
          </p:cNvSpPr>
          <p:nvPr>
            <p:ph type="sldNum" sz="quarter" idx="12"/>
          </p:nvPr>
        </p:nvSpPr>
        <p:spPr/>
        <p:txBody>
          <a:bodyPr/>
          <a:lstStyle/>
          <a:p>
            <a:fld id="{DB896CDB-2735-4016-AF0F-8D90DE580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93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390B7-B9A1-40DC-AE7C-B16ED2168E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9ACCEA-A5F7-498E-ADA7-1BD036A30B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766637-F4A1-4035-BC34-2E90B6ADDC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7743F6-5964-48A4-9917-5CAC8452D2B8}"/>
              </a:ext>
            </a:extLst>
          </p:cNvPr>
          <p:cNvSpPr>
            <a:spLocks noGrp="1"/>
          </p:cNvSpPr>
          <p:nvPr>
            <p:ph type="dt" sz="half" idx="10"/>
          </p:nvPr>
        </p:nvSpPr>
        <p:spPr/>
        <p:txBody>
          <a:bodyPr/>
          <a:lstStyle/>
          <a:p>
            <a:fld id="{1A5576F7-A0AC-486C-BFE7-856E98C1D42B}" type="datetimeFigureOut">
              <a:rPr lang="en-US" smtClean="0">
                <a:solidFill>
                  <a:prstClr val="black">
                    <a:tint val="75000"/>
                  </a:prstClr>
                </a:solidFill>
              </a:rPr>
              <a:pPr/>
              <a:t>6/12/2023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2C54DC9-9CB6-4241-9C20-C31B881F9B5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E63244-4139-4AF4-A6C8-CF713CFEE7AE}"/>
              </a:ext>
            </a:extLst>
          </p:cNvPr>
          <p:cNvSpPr>
            <a:spLocks noGrp="1"/>
          </p:cNvSpPr>
          <p:nvPr>
            <p:ph type="sldNum" sz="quarter" idx="12"/>
          </p:nvPr>
        </p:nvSpPr>
        <p:spPr/>
        <p:txBody>
          <a:bodyPr/>
          <a:lstStyle/>
          <a:p>
            <a:fld id="{DB896CDB-2735-4016-AF0F-8D90DE580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8771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D0335-B0BC-46A6-A235-9AF2B38684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0F518-7408-4468-88CC-E86F9F7342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85E40C-1667-49E7-AE94-BACB777F46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F3A8AA-786D-4345-8AFE-13C71242F6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FE2A21-6A41-4150-9B3A-5219373429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1A36D3-3CFA-4990-825D-9C177F761056}"/>
              </a:ext>
            </a:extLst>
          </p:cNvPr>
          <p:cNvSpPr>
            <a:spLocks noGrp="1"/>
          </p:cNvSpPr>
          <p:nvPr>
            <p:ph type="dt" sz="half" idx="10"/>
          </p:nvPr>
        </p:nvSpPr>
        <p:spPr/>
        <p:txBody>
          <a:bodyPr/>
          <a:lstStyle/>
          <a:p>
            <a:fld id="{1A5576F7-A0AC-486C-BFE7-856E98C1D42B}" type="datetimeFigureOut">
              <a:rPr lang="en-US" smtClean="0">
                <a:solidFill>
                  <a:prstClr val="black">
                    <a:tint val="75000"/>
                  </a:prstClr>
                </a:solidFill>
              </a:rPr>
              <a:pPr/>
              <a:t>6/12/2023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221B17B-312E-4769-A051-6B99CF624A4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1E06746A-F08F-4261-8F41-F5B300BA31BB}"/>
              </a:ext>
            </a:extLst>
          </p:cNvPr>
          <p:cNvSpPr>
            <a:spLocks noGrp="1"/>
          </p:cNvSpPr>
          <p:nvPr>
            <p:ph type="sldNum" sz="quarter" idx="12"/>
          </p:nvPr>
        </p:nvSpPr>
        <p:spPr/>
        <p:txBody>
          <a:bodyPr/>
          <a:lstStyle/>
          <a:p>
            <a:fld id="{DB896CDB-2735-4016-AF0F-8D90DE580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0630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1E97F-C7C0-4043-9A33-56922A7BAE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5D1206-99D4-483C-BC69-AA7AD88E1053}"/>
              </a:ext>
            </a:extLst>
          </p:cNvPr>
          <p:cNvSpPr>
            <a:spLocks noGrp="1"/>
          </p:cNvSpPr>
          <p:nvPr>
            <p:ph type="dt" sz="half" idx="10"/>
          </p:nvPr>
        </p:nvSpPr>
        <p:spPr/>
        <p:txBody>
          <a:bodyPr/>
          <a:lstStyle/>
          <a:p>
            <a:fld id="{1A5576F7-A0AC-486C-BFE7-856E98C1D42B}" type="datetimeFigureOut">
              <a:rPr lang="en-US" smtClean="0">
                <a:solidFill>
                  <a:prstClr val="black">
                    <a:tint val="75000"/>
                  </a:prstClr>
                </a:solidFill>
              </a:rPr>
              <a:pPr/>
              <a:t>6/12/2023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85996C0-A9E6-4DF5-A25B-DE7F4676AC9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58EC64C-8B52-45A7-B52A-4E3281EEA40C}"/>
              </a:ext>
            </a:extLst>
          </p:cNvPr>
          <p:cNvSpPr>
            <a:spLocks noGrp="1"/>
          </p:cNvSpPr>
          <p:nvPr>
            <p:ph type="sldNum" sz="quarter" idx="12"/>
          </p:nvPr>
        </p:nvSpPr>
        <p:spPr/>
        <p:txBody>
          <a:bodyPr/>
          <a:lstStyle/>
          <a:p>
            <a:fld id="{DB896CDB-2735-4016-AF0F-8D90DE580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2772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3A30CE-C95F-4FE0-8316-D3400E853035}"/>
              </a:ext>
            </a:extLst>
          </p:cNvPr>
          <p:cNvSpPr>
            <a:spLocks noGrp="1"/>
          </p:cNvSpPr>
          <p:nvPr>
            <p:ph type="dt" sz="half" idx="10"/>
          </p:nvPr>
        </p:nvSpPr>
        <p:spPr/>
        <p:txBody>
          <a:bodyPr/>
          <a:lstStyle/>
          <a:p>
            <a:fld id="{1A5576F7-A0AC-486C-BFE7-856E98C1D42B}" type="datetimeFigureOut">
              <a:rPr lang="en-US" smtClean="0">
                <a:solidFill>
                  <a:prstClr val="black">
                    <a:tint val="75000"/>
                  </a:prstClr>
                </a:solidFill>
              </a:rPr>
              <a:pPr/>
              <a:t>6/12/2023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C2DF0CC-9B86-4D2C-B93F-531362C7208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BB26E07-A021-4726-B230-1319D91C9AB7}"/>
              </a:ext>
            </a:extLst>
          </p:cNvPr>
          <p:cNvSpPr>
            <a:spLocks noGrp="1"/>
          </p:cNvSpPr>
          <p:nvPr>
            <p:ph type="sldNum" sz="quarter" idx="12"/>
          </p:nvPr>
        </p:nvSpPr>
        <p:spPr/>
        <p:txBody>
          <a:bodyPr/>
          <a:lstStyle/>
          <a:p>
            <a:fld id="{DB896CDB-2735-4016-AF0F-8D90DE580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1021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D1BFC-3E4D-41E9-9ADC-64A50C8325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B4B14F-6E0F-423F-95C6-A65CDD357F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92BD5A-58FE-475B-9BFE-39C700F246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11078D-0B9F-43D3-9B03-CA49AAC69DC0}"/>
              </a:ext>
            </a:extLst>
          </p:cNvPr>
          <p:cNvSpPr>
            <a:spLocks noGrp="1"/>
          </p:cNvSpPr>
          <p:nvPr>
            <p:ph type="dt" sz="half" idx="10"/>
          </p:nvPr>
        </p:nvSpPr>
        <p:spPr/>
        <p:txBody>
          <a:bodyPr/>
          <a:lstStyle/>
          <a:p>
            <a:fld id="{1A5576F7-A0AC-486C-BFE7-856E98C1D42B}" type="datetimeFigureOut">
              <a:rPr lang="en-US" smtClean="0">
                <a:solidFill>
                  <a:prstClr val="black">
                    <a:tint val="75000"/>
                  </a:prstClr>
                </a:solidFill>
              </a:rPr>
              <a:pPr/>
              <a:t>6/12/2023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DD7AD90-8441-41E2-8433-E3FBF99C198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79F75D0-04E4-4EB8-91E5-5A1B7E4EF4BE}"/>
              </a:ext>
            </a:extLst>
          </p:cNvPr>
          <p:cNvSpPr>
            <a:spLocks noGrp="1"/>
          </p:cNvSpPr>
          <p:nvPr>
            <p:ph type="sldNum" sz="quarter" idx="12"/>
          </p:nvPr>
        </p:nvSpPr>
        <p:spPr/>
        <p:txBody>
          <a:bodyPr/>
          <a:lstStyle/>
          <a:p>
            <a:fld id="{DB896CDB-2735-4016-AF0F-8D90DE580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2769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3E675-6B11-4E57-9FD0-52727B6A2E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298191-FEBD-4E9A-8AF9-CF0370AF05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6F3B87-3FEE-42DC-ACC9-65804D3E4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A45E47-1840-4549-AC06-9CE99A80DD7B}"/>
              </a:ext>
            </a:extLst>
          </p:cNvPr>
          <p:cNvSpPr>
            <a:spLocks noGrp="1"/>
          </p:cNvSpPr>
          <p:nvPr>
            <p:ph type="dt" sz="half" idx="10"/>
          </p:nvPr>
        </p:nvSpPr>
        <p:spPr/>
        <p:txBody>
          <a:bodyPr/>
          <a:lstStyle/>
          <a:p>
            <a:fld id="{1A5576F7-A0AC-486C-BFE7-856E98C1D42B}" type="datetimeFigureOut">
              <a:rPr lang="en-US" smtClean="0">
                <a:solidFill>
                  <a:prstClr val="black">
                    <a:tint val="75000"/>
                  </a:prstClr>
                </a:solidFill>
              </a:rPr>
              <a:pPr/>
              <a:t>6/12/2023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CB7971D-FF30-4C0E-BA63-6B9CB73396B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8065370-6289-4D6B-B91A-F09AEC0EEFF8}"/>
              </a:ext>
            </a:extLst>
          </p:cNvPr>
          <p:cNvSpPr>
            <a:spLocks noGrp="1"/>
          </p:cNvSpPr>
          <p:nvPr>
            <p:ph type="sldNum" sz="quarter" idx="12"/>
          </p:nvPr>
        </p:nvSpPr>
        <p:spPr/>
        <p:txBody>
          <a:bodyPr/>
          <a:lstStyle/>
          <a:p>
            <a:fld id="{DB896CDB-2735-4016-AF0F-8D90DE580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20036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C2E3-2A1D-4573-84FA-01920DDAE7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2EEEAB-A6DB-4024-B5D1-7D94AE4991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C176D-E0F8-4470-9FD5-D5BF5AEDFD81}"/>
              </a:ext>
            </a:extLst>
          </p:cNvPr>
          <p:cNvSpPr>
            <a:spLocks noGrp="1"/>
          </p:cNvSpPr>
          <p:nvPr>
            <p:ph type="dt" sz="half" idx="10"/>
          </p:nvPr>
        </p:nvSpPr>
        <p:spPr/>
        <p:txBody>
          <a:bodyPr/>
          <a:lstStyle/>
          <a:p>
            <a:fld id="{1A5576F7-A0AC-486C-BFE7-856E98C1D42B}" type="datetimeFigureOut">
              <a:rPr lang="en-US" smtClean="0">
                <a:solidFill>
                  <a:prstClr val="black">
                    <a:tint val="75000"/>
                  </a:prstClr>
                </a:solidFill>
              </a:rPr>
              <a:pPr/>
              <a:t>6/12/2023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751F18B-2223-4ECA-81AF-43178256CD9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DD10E-C923-4EB7-8A6E-3B5A30C0B2A0}"/>
              </a:ext>
            </a:extLst>
          </p:cNvPr>
          <p:cNvSpPr>
            <a:spLocks noGrp="1"/>
          </p:cNvSpPr>
          <p:nvPr>
            <p:ph type="sldNum" sz="quarter" idx="12"/>
          </p:nvPr>
        </p:nvSpPr>
        <p:spPr/>
        <p:txBody>
          <a:bodyPr/>
          <a:lstStyle/>
          <a:p>
            <a:fld id="{DB896CDB-2735-4016-AF0F-8D90DE580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3503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D30CF3-FD89-4410-9ACD-F6AADDF41E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4A17BE-094B-404C-BCB5-6E84164EDC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07D893-37A9-4614-B27A-1DCBBF4DFCF1}"/>
              </a:ext>
            </a:extLst>
          </p:cNvPr>
          <p:cNvSpPr>
            <a:spLocks noGrp="1"/>
          </p:cNvSpPr>
          <p:nvPr>
            <p:ph type="dt" sz="half" idx="10"/>
          </p:nvPr>
        </p:nvSpPr>
        <p:spPr/>
        <p:txBody>
          <a:bodyPr/>
          <a:lstStyle/>
          <a:p>
            <a:fld id="{1A5576F7-A0AC-486C-BFE7-856E98C1D42B}" type="datetimeFigureOut">
              <a:rPr lang="en-US" smtClean="0">
                <a:solidFill>
                  <a:prstClr val="black">
                    <a:tint val="75000"/>
                  </a:prstClr>
                </a:solidFill>
              </a:rPr>
              <a:pPr/>
              <a:t>6/12/2023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862E2F1-47CE-460F-B129-C6331A5AD5C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FA4FA8B-E789-4FF5-8F31-9DD3433732BA}"/>
              </a:ext>
            </a:extLst>
          </p:cNvPr>
          <p:cNvSpPr>
            <a:spLocks noGrp="1"/>
          </p:cNvSpPr>
          <p:nvPr>
            <p:ph type="sldNum" sz="quarter" idx="12"/>
          </p:nvPr>
        </p:nvSpPr>
        <p:spPr/>
        <p:txBody>
          <a:bodyPr/>
          <a:lstStyle/>
          <a:p>
            <a:fld id="{DB896CDB-2735-4016-AF0F-8D90DE580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6503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227F7368-0608-4AE9-A364-B4454DA823D0}" type="datetimeFigureOut">
              <a:rPr lang="ar-KW" smtClean="0"/>
              <a:pPr/>
              <a:t>24/11/1444</a:t>
            </a:fld>
            <a:endParaRPr lang="ar-KW"/>
          </a:p>
        </p:txBody>
      </p:sp>
      <p:sp>
        <p:nvSpPr>
          <p:cNvPr id="3" name="عنصر نائب للتذييل 2"/>
          <p:cNvSpPr>
            <a:spLocks noGrp="1"/>
          </p:cNvSpPr>
          <p:nvPr>
            <p:ph type="ftr" sz="quarter" idx="11"/>
          </p:nvPr>
        </p:nvSpPr>
        <p:spPr/>
        <p:txBody>
          <a:bodyPr/>
          <a:lstStyle/>
          <a:p>
            <a:endParaRPr lang="ar-KW"/>
          </a:p>
        </p:txBody>
      </p:sp>
      <p:sp>
        <p:nvSpPr>
          <p:cNvPr id="4" name="عنصر نائب لرقم الشريحة 3"/>
          <p:cNvSpPr>
            <a:spLocks noGrp="1"/>
          </p:cNvSpPr>
          <p:nvPr>
            <p:ph type="sldNum" sz="quarter" idx="12"/>
          </p:nvPr>
        </p:nvSpPr>
        <p:spPr/>
        <p:txBody>
          <a:bodyPr/>
          <a:lstStyle/>
          <a:p>
            <a:fld id="{52F2236E-4312-4AF3-96ED-ADF79CAE46E6}" type="slidenum">
              <a:rPr lang="ar-KW" smtClean="0"/>
              <a:pPr/>
              <a:t>‹#›</a:t>
            </a:fld>
            <a:endParaRPr lang="ar-KW"/>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العنوان الرئيسي</a:t>
            </a:r>
            <a:endParaRPr lang="en-US"/>
          </a:p>
        </p:txBody>
      </p:sp>
      <p:sp>
        <p:nvSpPr>
          <p:cNvPr id="3" name="عنوان فرعي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ar-SA"/>
              <a:t>انقر لتحرير نمط العنوان الثانوي الرئيسي</a:t>
            </a:r>
            <a:endParaRPr lang="en-US"/>
          </a:p>
        </p:txBody>
      </p:sp>
      <p:sp>
        <p:nvSpPr>
          <p:cNvPr id="4" name="عنصر نائب للتاريخ 3"/>
          <p:cNvSpPr>
            <a:spLocks noGrp="1"/>
          </p:cNvSpPr>
          <p:nvPr>
            <p:ph type="dt" sz="half" idx="10"/>
          </p:nvPr>
        </p:nvSpPr>
        <p:spPr/>
        <p:txBody>
          <a:bodyPr/>
          <a:lstStyle/>
          <a:p>
            <a:fld id="{5EF7264F-F5C1-4F83-A296-CBED23B1A934}" type="datetimeFigureOut">
              <a:rPr lang="en-US" smtClean="0"/>
              <a:t>6/12/2023</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97ED2F73-4264-40EF-B772-28851AB38474}" type="slidenum">
              <a:rPr lang="en-US" smtClean="0"/>
              <a:t>‹#›</a:t>
            </a:fld>
            <a:endParaRPr lang="en-US"/>
          </a:p>
        </p:txBody>
      </p:sp>
    </p:spTree>
    <p:extLst>
      <p:ext uri="{BB962C8B-B14F-4D97-AF65-F5344CB8AC3E}">
        <p14:creationId xmlns:p14="http://schemas.microsoft.com/office/powerpoint/2010/main" val="10884000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5EF7264F-F5C1-4F83-A296-CBED23B1A934}" type="datetimeFigureOut">
              <a:rPr lang="en-US" smtClean="0"/>
              <a:t>6/12/2023</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97ED2F73-4264-40EF-B772-28851AB38474}" type="slidenum">
              <a:rPr lang="en-US" smtClean="0"/>
              <a:t>‹#›</a:t>
            </a:fld>
            <a:endParaRPr lang="en-US"/>
          </a:p>
        </p:txBody>
      </p:sp>
    </p:spTree>
    <p:extLst>
      <p:ext uri="{BB962C8B-B14F-4D97-AF65-F5344CB8AC3E}">
        <p14:creationId xmlns:p14="http://schemas.microsoft.com/office/powerpoint/2010/main" val="10172497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31851" y="1709741"/>
            <a:ext cx="10515600" cy="2852737"/>
          </a:xfrm>
        </p:spPr>
        <p:txBody>
          <a:bodyPr anchor="b"/>
          <a:lstStyle>
            <a:lvl1pPr>
              <a:defRPr sz="6000"/>
            </a:lvl1p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ar-SA"/>
              <a:t>تحرير أنماط النص الرئيسي</a:t>
            </a:r>
          </a:p>
        </p:txBody>
      </p:sp>
      <p:sp>
        <p:nvSpPr>
          <p:cNvPr id="4" name="عنصر نائب للتاريخ 3"/>
          <p:cNvSpPr>
            <a:spLocks noGrp="1"/>
          </p:cNvSpPr>
          <p:nvPr>
            <p:ph type="dt" sz="half" idx="10"/>
          </p:nvPr>
        </p:nvSpPr>
        <p:spPr/>
        <p:txBody>
          <a:bodyPr/>
          <a:lstStyle/>
          <a:p>
            <a:fld id="{5EF7264F-F5C1-4F83-A296-CBED23B1A934}" type="datetimeFigureOut">
              <a:rPr lang="en-US" smtClean="0"/>
              <a:t>6/12/2023</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97ED2F73-4264-40EF-B772-28851AB38474}" type="slidenum">
              <a:rPr lang="en-US" smtClean="0"/>
              <a:t>‹#›</a:t>
            </a:fld>
            <a:endParaRPr lang="en-US"/>
          </a:p>
        </p:txBody>
      </p:sp>
    </p:spTree>
    <p:extLst>
      <p:ext uri="{BB962C8B-B14F-4D97-AF65-F5344CB8AC3E}">
        <p14:creationId xmlns:p14="http://schemas.microsoft.com/office/powerpoint/2010/main" val="42354465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محتوى 2"/>
          <p:cNvSpPr>
            <a:spLocks noGrp="1"/>
          </p:cNvSpPr>
          <p:nvPr>
            <p:ph sz="half" idx="1"/>
          </p:nvPr>
        </p:nvSpPr>
        <p:spPr>
          <a:xfrm>
            <a:off x="838200" y="1825625"/>
            <a:ext cx="5181600" cy="4351339"/>
          </a:xfrm>
        </p:spPr>
        <p:txBody>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محتوى 3"/>
          <p:cNvSpPr>
            <a:spLocks noGrp="1"/>
          </p:cNvSpPr>
          <p:nvPr>
            <p:ph sz="half" idx="2"/>
          </p:nvPr>
        </p:nvSpPr>
        <p:spPr>
          <a:xfrm>
            <a:off x="6172200" y="1825625"/>
            <a:ext cx="5181600" cy="4351339"/>
          </a:xfrm>
        </p:spPr>
        <p:txBody>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تاريخ 4"/>
          <p:cNvSpPr>
            <a:spLocks noGrp="1"/>
          </p:cNvSpPr>
          <p:nvPr>
            <p:ph type="dt" sz="half" idx="10"/>
          </p:nvPr>
        </p:nvSpPr>
        <p:spPr/>
        <p:txBody>
          <a:bodyPr/>
          <a:lstStyle/>
          <a:p>
            <a:fld id="{5EF7264F-F5C1-4F83-A296-CBED23B1A934}" type="datetimeFigureOut">
              <a:rPr lang="en-US" smtClean="0"/>
              <a:t>6/12/2023</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97ED2F73-4264-40EF-B772-28851AB38474}" type="slidenum">
              <a:rPr lang="en-US" smtClean="0"/>
              <a:t>‹#›</a:t>
            </a:fld>
            <a:endParaRPr lang="en-US"/>
          </a:p>
        </p:txBody>
      </p:sp>
    </p:spTree>
    <p:extLst>
      <p:ext uri="{BB962C8B-B14F-4D97-AF65-F5344CB8AC3E}">
        <p14:creationId xmlns:p14="http://schemas.microsoft.com/office/powerpoint/2010/main" val="24332096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365125"/>
            <a:ext cx="10515600" cy="1325563"/>
          </a:xfrm>
        </p:spPr>
        <p:txBody>
          <a:body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ar-SA"/>
              <a:t>تحرير أنماط النص الرئيسي</a:t>
            </a:r>
          </a:p>
        </p:txBody>
      </p:sp>
      <p:sp>
        <p:nvSpPr>
          <p:cNvPr id="4" name="عنصر نائب للمحتوى 3"/>
          <p:cNvSpPr>
            <a:spLocks noGrp="1"/>
          </p:cNvSpPr>
          <p:nvPr>
            <p:ph sz="half" idx="2"/>
          </p:nvPr>
        </p:nvSpPr>
        <p:spPr>
          <a:xfrm>
            <a:off x="839789" y="2505075"/>
            <a:ext cx="5157787" cy="3684588"/>
          </a:xfrm>
        </p:spPr>
        <p:txBody>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نص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ar-SA"/>
              <a:t>تحرير أنماط النص الرئيسي</a:t>
            </a:r>
          </a:p>
        </p:txBody>
      </p:sp>
      <p:sp>
        <p:nvSpPr>
          <p:cNvPr id="6" name="عنصر نائب للمحتوى 5"/>
          <p:cNvSpPr>
            <a:spLocks noGrp="1"/>
          </p:cNvSpPr>
          <p:nvPr>
            <p:ph sz="quarter" idx="4"/>
          </p:nvPr>
        </p:nvSpPr>
        <p:spPr>
          <a:xfrm>
            <a:off x="6172202" y="2505075"/>
            <a:ext cx="5183188" cy="3684588"/>
          </a:xfrm>
        </p:spPr>
        <p:txBody>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7" name="عنصر نائب للتاريخ 6"/>
          <p:cNvSpPr>
            <a:spLocks noGrp="1"/>
          </p:cNvSpPr>
          <p:nvPr>
            <p:ph type="dt" sz="half" idx="10"/>
          </p:nvPr>
        </p:nvSpPr>
        <p:spPr/>
        <p:txBody>
          <a:bodyPr/>
          <a:lstStyle/>
          <a:p>
            <a:fld id="{5EF7264F-F5C1-4F83-A296-CBED23B1A934}" type="datetimeFigureOut">
              <a:rPr lang="en-US" smtClean="0"/>
              <a:t>6/12/2023</a:t>
            </a:fld>
            <a:endParaRPr lang="en-US"/>
          </a:p>
        </p:txBody>
      </p:sp>
      <p:sp>
        <p:nvSpPr>
          <p:cNvPr id="8" name="عنصر نائب للتذييل 7"/>
          <p:cNvSpPr>
            <a:spLocks noGrp="1"/>
          </p:cNvSpPr>
          <p:nvPr>
            <p:ph type="ftr" sz="quarter" idx="11"/>
          </p:nvPr>
        </p:nvSpPr>
        <p:spPr/>
        <p:txBody>
          <a:bodyPr/>
          <a:lstStyle/>
          <a:p>
            <a:endParaRPr lang="en-US"/>
          </a:p>
        </p:txBody>
      </p:sp>
      <p:sp>
        <p:nvSpPr>
          <p:cNvPr id="9" name="عنصر نائب لرقم الشريحة 8"/>
          <p:cNvSpPr>
            <a:spLocks noGrp="1"/>
          </p:cNvSpPr>
          <p:nvPr>
            <p:ph type="sldNum" sz="quarter" idx="12"/>
          </p:nvPr>
        </p:nvSpPr>
        <p:spPr/>
        <p:txBody>
          <a:bodyPr/>
          <a:lstStyle/>
          <a:p>
            <a:fld id="{97ED2F73-4264-40EF-B772-28851AB38474}" type="slidenum">
              <a:rPr lang="en-US" smtClean="0"/>
              <a:t>‹#›</a:t>
            </a:fld>
            <a:endParaRPr lang="en-US"/>
          </a:p>
        </p:txBody>
      </p:sp>
    </p:spTree>
    <p:extLst>
      <p:ext uri="{BB962C8B-B14F-4D97-AF65-F5344CB8AC3E}">
        <p14:creationId xmlns:p14="http://schemas.microsoft.com/office/powerpoint/2010/main" val="26192405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تاريخ 2"/>
          <p:cNvSpPr>
            <a:spLocks noGrp="1"/>
          </p:cNvSpPr>
          <p:nvPr>
            <p:ph type="dt" sz="half" idx="10"/>
          </p:nvPr>
        </p:nvSpPr>
        <p:spPr/>
        <p:txBody>
          <a:bodyPr/>
          <a:lstStyle/>
          <a:p>
            <a:fld id="{5EF7264F-F5C1-4F83-A296-CBED23B1A934}" type="datetimeFigureOut">
              <a:rPr lang="en-US" smtClean="0"/>
              <a:t>6/12/2023</a:t>
            </a:fld>
            <a:endParaRPr lang="en-US"/>
          </a:p>
        </p:txBody>
      </p:sp>
      <p:sp>
        <p:nvSpPr>
          <p:cNvPr id="4" name="عنصر نائب للتذييل 3"/>
          <p:cNvSpPr>
            <a:spLocks noGrp="1"/>
          </p:cNvSpPr>
          <p:nvPr>
            <p:ph type="ftr" sz="quarter" idx="11"/>
          </p:nvPr>
        </p:nvSpPr>
        <p:spPr/>
        <p:txBody>
          <a:bodyPr/>
          <a:lstStyle/>
          <a:p>
            <a:endParaRPr lang="en-US"/>
          </a:p>
        </p:txBody>
      </p:sp>
      <p:sp>
        <p:nvSpPr>
          <p:cNvPr id="5" name="عنصر نائب لرقم الشريحة 4"/>
          <p:cNvSpPr>
            <a:spLocks noGrp="1"/>
          </p:cNvSpPr>
          <p:nvPr>
            <p:ph type="sldNum" sz="quarter" idx="12"/>
          </p:nvPr>
        </p:nvSpPr>
        <p:spPr/>
        <p:txBody>
          <a:bodyPr/>
          <a:lstStyle/>
          <a:p>
            <a:fld id="{97ED2F73-4264-40EF-B772-28851AB38474}" type="slidenum">
              <a:rPr lang="en-US" smtClean="0"/>
              <a:t>‹#›</a:t>
            </a:fld>
            <a:endParaRPr lang="en-US"/>
          </a:p>
        </p:txBody>
      </p:sp>
    </p:spTree>
    <p:extLst>
      <p:ext uri="{BB962C8B-B14F-4D97-AF65-F5344CB8AC3E}">
        <p14:creationId xmlns:p14="http://schemas.microsoft.com/office/powerpoint/2010/main" val="1525739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5EF7264F-F5C1-4F83-A296-CBED23B1A934}" type="datetimeFigureOut">
              <a:rPr lang="en-US" smtClean="0"/>
              <a:t>6/12/2023</a:t>
            </a:fld>
            <a:endParaRPr lang="en-US"/>
          </a:p>
        </p:txBody>
      </p:sp>
      <p:sp>
        <p:nvSpPr>
          <p:cNvPr id="3" name="عنصر نائب للتذييل 2"/>
          <p:cNvSpPr>
            <a:spLocks noGrp="1"/>
          </p:cNvSpPr>
          <p:nvPr>
            <p:ph type="ftr" sz="quarter" idx="11"/>
          </p:nvPr>
        </p:nvSpPr>
        <p:spPr/>
        <p:txBody>
          <a:bodyPr/>
          <a:lstStyle/>
          <a:p>
            <a:endParaRPr lang="en-US"/>
          </a:p>
        </p:txBody>
      </p:sp>
      <p:sp>
        <p:nvSpPr>
          <p:cNvPr id="4" name="عنصر نائب لرقم الشريحة 3"/>
          <p:cNvSpPr>
            <a:spLocks noGrp="1"/>
          </p:cNvSpPr>
          <p:nvPr>
            <p:ph type="sldNum" sz="quarter" idx="12"/>
          </p:nvPr>
        </p:nvSpPr>
        <p:spPr/>
        <p:txBody>
          <a:bodyPr/>
          <a:lstStyle/>
          <a:p>
            <a:fld id="{97ED2F73-4264-40EF-B772-28851AB38474}" type="slidenum">
              <a:rPr lang="en-US" smtClean="0"/>
              <a:t>‹#›</a:t>
            </a:fld>
            <a:endParaRPr lang="en-US"/>
          </a:p>
        </p:txBody>
      </p:sp>
    </p:spTree>
    <p:extLst>
      <p:ext uri="{BB962C8B-B14F-4D97-AF65-F5344CB8AC3E}">
        <p14:creationId xmlns:p14="http://schemas.microsoft.com/office/powerpoint/2010/main" val="16783712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endParaRPr lang="en-US"/>
          </a:p>
        </p:txBody>
      </p:sp>
      <p:sp>
        <p:nvSpPr>
          <p:cNvPr id="3" name="عنصر نائب للمحتوى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نص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ar-SA"/>
              <a:t>تحرير أنماط النص الرئيسي</a:t>
            </a:r>
          </a:p>
        </p:txBody>
      </p:sp>
      <p:sp>
        <p:nvSpPr>
          <p:cNvPr id="5" name="عنصر نائب للتاريخ 4"/>
          <p:cNvSpPr>
            <a:spLocks noGrp="1"/>
          </p:cNvSpPr>
          <p:nvPr>
            <p:ph type="dt" sz="half" idx="10"/>
          </p:nvPr>
        </p:nvSpPr>
        <p:spPr/>
        <p:txBody>
          <a:bodyPr/>
          <a:lstStyle/>
          <a:p>
            <a:fld id="{5EF7264F-F5C1-4F83-A296-CBED23B1A934}" type="datetimeFigureOut">
              <a:rPr lang="en-US" smtClean="0"/>
              <a:t>6/12/2023</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97ED2F73-4264-40EF-B772-28851AB38474}" type="slidenum">
              <a:rPr lang="en-US" smtClean="0"/>
              <a:t>‹#›</a:t>
            </a:fld>
            <a:endParaRPr lang="en-US"/>
          </a:p>
        </p:txBody>
      </p:sp>
    </p:spTree>
    <p:extLst>
      <p:ext uri="{BB962C8B-B14F-4D97-AF65-F5344CB8AC3E}">
        <p14:creationId xmlns:p14="http://schemas.microsoft.com/office/powerpoint/2010/main" val="37832582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endParaRPr lang="en-US"/>
          </a:p>
        </p:txBody>
      </p:sp>
      <p:sp>
        <p:nvSpPr>
          <p:cNvPr id="3" name="عنصر نائب للصورة 2"/>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عنصر نائب للنص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ar-SA"/>
              <a:t>تحرير أنماط النص الرئيسي</a:t>
            </a:r>
          </a:p>
        </p:txBody>
      </p:sp>
      <p:sp>
        <p:nvSpPr>
          <p:cNvPr id="5" name="عنصر نائب للتاريخ 4"/>
          <p:cNvSpPr>
            <a:spLocks noGrp="1"/>
          </p:cNvSpPr>
          <p:nvPr>
            <p:ph type="dt" sz="half" idx="10"/>
          </p:nvPr>
        </p:nvSpPr>
        <p:spPr/>
        <p:txBody>
          <a:bodyPr/>
          <a:lstStyle/>
          <a:p>
            <a:fld id="{5EF7264F-F5C1-4F83-A296-CBED23B1A934}" type="datetimeFigureOut">
              <a:rPr lang="en-US" smtClean="0"/>
              <a:t>6/12/2023</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97ED2F73-4264-40EF-B772-28851AB38474}" type="slidenum">
              <a:rPr lang="en-US" smtClean="0"/>
              <a:t>‹#›</a:t>
            </a:fld>
            <a:endParaRPr lang="en-US"/>
          </a:p>
        </p:txBody>
      </p:sp>
    </p:spTree>
    <p:extLst>
      <p:ext uri="{BB962C8B-B14F-4D97-AF65-F5344CB8AC3E}">
        <p14:creationId xmlns:p14="http://schemas.microsoft.com/office/powerpoint/2010/main" val="20812982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5EF7264F-F5C1-4F83-A296-CBED23B1A934}" type="datetimeFigureOut">
              <a:rPr lang="en-US" smtClean="0"/>
              <a:t>6/12/2023</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97ED2F73-4264-40EF-B772-28851AB38474}" type="slidenum">
              <a:rPr lang="en-US" smtClean="0"/>
              <a:t>‹#›</a:t>
            </a:fld>
            <a:endParaRPr lang="en-US"/>
          </a:p>
        </p:txBody>
      </p:sp>
    </p:spTree>
    <p:extLst>
      <p:ext uri="{BB962C8B-B14F-4D97-AF65-F5344CB8AC3E}">
        <p14:creationId xmlns:p14="http://schemas.microsoft.com/office/powerpoint/2010/main" val="4152905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09601" y="273050"/>
            <a:ext cx="4011084" cy="1162050"/>
          </a:xfrm>
        </p:spPr>
        <p:txBody>
          <a:bodyPr anchor="b"/>
          <a:lstStyle>
            <a:lvl1pPr algn="r">
              <a:defRPr sz="2000" b="1"/>
            </a:lvl1pPr>
          </a:lstStyle>
          <a:p>
            <a:r>
              <a:rPr lang="ar-SA"/>
              <a:t>انقر لتحرير نمط العنوان الرئيسي</a:t>
            </a:r>
            <a:endParaRPr lang="ar-KW"/>
          </a:p>
        </p:txBody>
      </p:sp>
      <p:sp>
        <p:nvSpPr>
          <p:cNvPr id="3" name="عنصر نائب للمحتوى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نص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227F7368-0608-4AE9-A364-B4454DA823D0}" type="datetimeFigureOut">
              <a:rPr lang="ar-KW" smtClean="0"/>
              <a:pPr/>
              <a:t>24/11/1444</a:t>
            </a:fld>
            <a:endParaRPr lang="ar-KW"/>
          </a:p>
        </p:txBody>
      </p:sp>
      <p:sp>
        <p:nvSpPr>
          <p:cNvPr id="6" name="عنصر نائب للتذييل 5"/>
          <p:cNvSpPr>
            <a:spLocks noGrp="1"/>
          </p:cNvSpPr>
          <p:nvPr>
            <p:ph type="ftr" sz="quarter" idx="11"/>
          </p:nvPr>
        </p:nvSpPr>
        <p:spPr/>
        <p:txBody>
          <a:bodyPr/>
          <a:lstStyle/>
          <a:p>
            <a:endParaRPr lang="ar-KW"/>
          </a:p>
        </p:txBody>
      </p:sp>
      <p:sp>
        <p:nvSpPr>
          <p:cNvPr id="7" name="عنصر نائب لرقم الشريحة 6"/>
          <p:cNvSpPr>
            <a:spLocks noGrp="1"/>
          </p:cNvSpPr>
          <p:nvPr>
            <p:ph type="sldNum" sz="quarter" idx="12"/>
          </p:nvPr>
        </p:nvSpPr>
        <p:spPr/>
        <p:txBody>
          <a:bodyPr/>
          <a:lstStyle/>
          <a:p>
            <a:fld id="{52F2236E-4312-4AF3-96ED-ADF79CAE46E6}" type="slidenum">
              <a:rPr lang="ar-KW" smtClean="0"/>
              <a:pPr/>
              <a:t>‹#›</a:t>
            </a:fld>
            <a:endParaRPr lang="ar-KW"/>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724902" y="365127"/>
            <a:ext cx="2628900" cy="5811839"/>
          </a:xfrm>
        </p:spPr>
        <p:txBody>
          <a:bodyPr vert="eaVert"/>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838202" y="365127"/>
            <a:ext cx="7734300" cy="5811839"/>
          </a:xfrm>
        </p:spPr>
        <p:txBody>
          <a:bodyPr vert="eaVert"/>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5EF7264F-F5C1-4F83-A296-CBED23B1A934}" type="datetimeFigureOut">
              <a:rPr lang="en-US" smtClean="0"/>
              <a:t>6/12/2023</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97ED2F73-4264-40EF-B772-28851AB38474}" type="slidenum">
              <a:rPr lang="en-US" smtClean="0"/>
              <a:t>‹#›</a:t>
            </a:fld>
            <a:endParaRPr lang="en-US"/>
          </a:p>
        </p:txBody>
      </p:sp>
    </p:spTree>
    <p:extLst>
      <p:ext uri="{BB962C8B-B14F-4D97-AF65-F5344CB8AC3E}">
        <p14:creationId xmlns:p14="http://schemas.microsoft.com/office/powerpoint/2010/main" val="36612283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5FD08AF-FC32-4907-B900-DA531EF866EF}"/>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en-US"/>
          </a:p>
        </p:txBody>
      </p:sp>
      <p:sp>
        <p:nvSpPr>
          <p:cNvPr id="3" name="عنوان فرعي 2">
            <a:extLst>
              <a:ext uri="{FF2B5EF4-FFF2-40B4-BE49-F238E27FC236}">
                <a16:creationId xmlns:a16="http://schemas.microsoft.com/office/drawing/2014/main" id="{3E67FB57-0E89-4CC1-AA1C-DE4FC79E5B96}"/>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ar-SA"/>
              <a:t>انقر لتحرير نمط العنوان الفرعي للشكل الرئيسي</a:t>
            </a:r>
            <a:endParaRPr lang="en-US"/>
          </a:p>
        </p:txBody>
      </p:sp>
      <p:sp>
        <p:nvSpPr>
          <p:cNvPr id="4" name="عنصر نائب للتاريخ 3">
            <a:extLst>
              <a:ext uri="{FF2B5EF4-FFF2-40B4-BE49-F238E27FC236}">
                <a16:creationId xmlns:a16="http://schemas.microsoft.com/office/drawing/2014/main" id="{583D3BA9-0587-4102-9E86-1C574E728D58}"/>
              </a:ext>
            </a:extLst>
          </p:cNvPr>
          <p:cNvSpPr>
            <a:spLocks noGrp="1"/>
          </p:cNvSpPr>
          <p:nvPr>
            <p:ph type="dt" sz="half" idx="10"/>
          </p:nvPr>
        </p:nvSpPr>
        <p:spPr/>
        <p:txBody>
          <a:bodyPr/>
          <a:lstStyle/>
          <a:p>
            <a:fld id="{B61BEF0D-F0BB-DE4B-95CE-6DB70DBA9567}" type="datetimeFigureOut">
              <a:rPr lang="en-US" smtClean="0"/>
              <a:pPr/>
              <a:t>6/12/2023</a:t>
            </a:fld>
            <a:endParaRPr lang="en-US" dirty="0"/>
          </a:p>
        </p:txBody>
      </p:sp>
      <p:sp>
        <p:nvSpPr>
          <p:cNvPr id="5" name="عنصر نائب للتذييل 4">
            <a:extLst>
              <a:ext uri="{FF2B5EF4-FFF2-40B4-BE49-F238E27FC236}">
                <a16:creationId xmlns:a16="http://schemas.microsoft.com/office/drawing/2014/main" id="{AEFDA945-9B9B-440E-A5D9-D020ED486397}"/>
              </a:ext>
            </a:extLst>
          </p:cNvPr>
          <p:cNvSpPr>
            <a:spLocks noGrp="1"/>
          </p:cNvSpPr>
          <p:nvPr>
            <p:ph type="ftr" sz="quarter" idx="11"/>
          </p:nvPr>
        </p:nvSpPr>
        <p:spPr/>
        <p:txBody>
          <a:bodyPr/>
          <a:lstStyle/>
          <a:p>
            <a:endParaRPr lang="en-US" dirty="0"/>
          </a:p>
        </p:txBody>
      </p:sp>
      <p:sp>
        <p:nvSpPr>
          <p:cNvPr id="6" name="عنصر نائب لرقم الشريحة 5">
            <a:extLst>
              <a:ext uri="{FF2B5EF4-FFF2-40B4-BE49-F238E27FC236}">
                <a16:creationId xmlns:a16="http://schemas.microsoft.com/office/drawing/2014/main" id="{56FDD344-F2D5-48D4-B267-EAA6B7AA775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547785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4C9BBD6-5D2A-4B38-AC39-76825D9620F9}"/>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05909324-17E4-40FA-AFB9-6AE390BED45E}"/>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902E1AB4-CB14-445F-A484-DF47888DBCFA}"/>
              </a:ext>
            </a:extLst>
          </p:cNvPr>
          <p:cNvSpPr>
            <a:spLocks noGrp="1"/>
          </p:cNvSpPr>
          <p:nvPr>
            <p:ph type="dt" sz="half" idx="10"/>
          </p:nvPr>
        </p:nvSpPr>
        <p:spPr/>
        <p:txBody>
          <a:bodyPr/>
          <a:lstStyle/>
          <a:p>
            <a:fld id="{05BFA754-D5C3-4E66-96A6-867B257F58DC}" type="datetimeFigureOut">
              <a:rPr lang="en-US" smtClean="0"/>
              <a:t>6/12/2023</a:t>
            </a:fld>
            <a:endParaRPr lang="en-US" dirty="0"/>
          </a:p>
        </p:txBody>
      </p:sp>
      <p:sp>
        <p:nvSpPr>
          <p:cNvPr id="5" name="عنصر نائب للتذييل 4">
            <a:extLst>
              <a:ext uri="{FF2B5EF4-FFF2-40B4-BE49-F238E27FC236}">
                <a16:creationId xmlns:a16="http://schemas.microsoft.com/office/drawing/2014/main" id="{FBBB8BED-45B4-401B-A2F8-A31BE5CD0DA1}"/>
              </a:ext>
            </a:extLst>
          </p:cNvPr>
          <p:cNvSpPr>
            <a:spLocks noGrp="1"/>
          </p:cNvSpPr>
          <p:nvPr>
            <p:ph type="ftr" sz="quarter" idx="11"/>
          </p:nvPr>
        </p:nvSpPr>
        <p:spPr/>
        <p:txBody>
          <a:bodyPr/>
          <a:lstStyle/>
          <a:p>
            <a:endParaRPr lang="en-US" dirty="0"/>
          </a:p>
        </p:txBody>
      </p:sp>
      <p:sp>
        <p:nvSpPr>
          <p:cNvPr id="6" name="عنصر نائب لرقم الشريحة 5">
            <a:extLst>
              <a:ext uri="{FF2B5EF4-FFF2-40B4-BE49-F238E27FC236}">
                <a16:creationId xmlns:a16="http://schemas.microsoft.com/office/drawing/2014/main" id="{7FBB3B72-16C6-46F1-9424-B39F3AE1B125}"/>
              </a:ext>
            </a:extLst>
          </p:cNvPr>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29274329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0FE7F2E-82AF-479D-93EE-940755578067}"/>
              </a:ext>
            </a:extLst>
          </p:cNvPr>
          <p:cNvSpPr>
            <a:spLocks noGrp="1"/>
          </p:cNvSpPr>
          <p:nvPr>
            <p:ph type="title"/>
          </p:nvPr>
        </p:nvSpPr>
        <p:spPr>
          <a:xfrm>
            <a:off x="831851" y="1709740"/>
            <a:ext cx="10515600" cy="2852737"/>
          </a:xfrm>
        </p:spPr>
        <p:txBody>
          <a:bodyPr anchor="b"/>
          <a:lstStyle>
            <a:lvl1pPr>
              <a:defRPr sz="6000"/>
            </a:lvl1p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B60FB385-975C-49D6-B66A-9E9B9FE15E0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5411D757-B910-41C5-9380-3D561E9C13F3}"/>
              </a:ext>
            </a:extLst>
          </p:cNvPr>
          <p:cNvSpPr>
            <a:spLocks noGrp="1"/>
          </p:cNvSpPr>
          <p:nvPr>
            <p:ph type="dt" sz="half" idx="10"/>
          </p:nvPr>
        </p:nvSpPr>
        <p:spPr/>
        <p:txBody>
          <a:bodyPr/>
          <a:lstStyle/>
          <a:p>
            <a:fld id="{B61BEF0D-F0BB-DE4B-95CE-6DB70DBA9567}" type="datetimeFigureOut">
              <a:rPr lang="en-US" smtClean="0"/>
              <a:pPr/>
              <a:t>6/12/2023</a:t>
            </a:fld>
            <a:endParaRPr lang="en-US" dirty="0"/>
          </a:p>
        </p:txBody>
      </p:sp>
      <p:sp>
        <p:nvSpPr>
          <p:cNvPr id="5" name="عنصر نائب للتذييل 4">
            <a:extLst>
              <a:ext uri="{FF2B5EF4-FFF2-40B4-BE49-F238E27FC236}">
                <a16:creationId xmlns:a16="http://schemas.microsoft.com/office/drawing/2014/main" id="{8346F865-20FE-4FE9-BFAB-7259CBE72C6F}"/>
              </a:ext>
            </a:extLst>
          </p:cNvPr>
          <p:cNvSpPr>
            <a:spLocks noGrp="1"/>
          </p:cNvSpPr>
          <p:nvPr>
            <p:ph type="ftr" sz="quarter" idx="11"/>
          </p:nvPr>
        </p:nvSpPr>
        <p:spPr/>
        <p:txBody>
          <a:bodyPr/>
          <a:lstStyle/>
          <a:p>
            <a:endParaRPr lang="en-US" dirty="0"/>
          </a:p>
        </p:txBody>
      </p:sp>
      <p:sp>
        <p:nvSpPr>
          <p:cNvPr id="6" name="عنصر نائب لرقم الشريحة 5">
            <a:extLst>
              <a:ext uri="{FF2B5EF4-FFF2-40B4-BE49-F238E27FC236}">
                <a16:creationId xmlns:a16="http://schemas.microsoft.com/office/drawing/2014/main" id="{743CE7A2-245A-42A1-A138-B8FF8B513C6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677948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3EE5007-EE8F-4382-909D-B852C09734C2}"/>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A4D5557A-D4BB-4EFE-A771-6D572CE84882}"/>
              </a:ext>
            </a:extLst>
          </p:cNvPr>
          <p:cNvSpPr>
            <a:spLocks noGrp="1"/>
          </p:cNvSpPr>
          <p:nvPr>
            <p:ph sz="half" idx="1"/>
          </p:nvPr>
        </p:nvSpPr>
        <p:spPr>
          <a:xfrm>
            <a:off x="838200" y="1825625"/>
            <a:ext cx="5181600" cy="4351339"/>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محتوى 3">
            <a:extLst>
              <a:ext uri="{FF2B5EF4-FFF2-40B4-BE49-F238E27FC236}">
                <a16:creationId xmlns:a16="http://schemas.microsoft.com/office/drawing/2014/main" id="{AE61114B-6354-4CF7-B033-58AB677C77DE}"/>
              </a:ext>
            </a:extLst>
          </p:cNvPr>
          <p:cNvSpPr>
            <a:spLocks noGrp="1"/>
          </p:cNvSpPr>
          <p:nvPr>
            <p:ph sz="half" idx="2"/>
          </p:nvPr>
        </p:nvSpPr>
        <p:spPr>
          <a:xfrm>
            <a:off x="6172200" y="1825625"/>
            <a:ext cx="5181600" cy="4351339"/>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تاريخ 4">
            <a:extLst>
              <a:ext uri="{FF2B5EF4-FFF2-40B4-BE49-F238E27FC236}">
                <a16:creationId xmlns:a16="http://schemas.microsoft.com/office/drawing/2014/main" id="{40FE5B78-1DBC-40DD-9037-24BBF5DBE4BA}"/>
              </a:ext>
            </a:extLst>
          </p:cNvPr>
          <p:cNvSpPr>
            <a:spLocks noGrp="1"/>
          </p:cNvSpPr>
          <p:nvPr>
            <p:ph type="dt" sz="half" idx="10"/>
          </p:nvPr>
        </p:nvSpPr>
        <p:spPr/>
        <p:txBody>
          <a:bodyPr/>
          <a:lstStyle/>
          <a:p>
            <a:fld id="{B61BEF0D-F0BB-DE4B-95CE-6DB70DBA9567}" type="datetimeFigureOut">
              <a:rPr lang="en-US" smtClean="0"/>
              <a:pPr/>
              <a:t>6/12/2023</a:t>
            </a:fld>
            <a:endParaRPr lang="en-US" dirty="0"/>
          </a:p>
        </p:txBody>
      </p:sp>
      <p:sp>
        <p:nvSpPr>
          <p:cNvPr id="6" name="عنصر نائب للتذييل 5">
            <a:extLst>
              <a:ext uri="{FF2B5EF4-FFF2-40B4-BE49-F238E27FC236}">
                <a16:creationId xmlns:a16="http://schemas.microsoft.com/office/drawing/2014/main" id="{D8DD53C2-69F7-4724-BC96-09D829E9F112}"/>
              </a:ext>
            </a:extLst>
          </p:cNvPr>
          <p:cNvSpPr>
            <a:spLocks noGrp="1"/>
          </p:cNvSpPr>
          <p:nvPr>
            <p:ph type="ftr" sz="quarter" idx="11"/>
          </p:nvPr>
        </p:nvSpPr>
        <p:spPr/>
        <p:txBody>
          <a:bodyPr/>
          <a:lstStyle/>
          <a:p>
            <a:endParaRPr lang="en-US" dirty="0"/>
          </a:p>
        </p:txBody>
      </p:sp>
      <p:sp>
        <p:nvSpPr>
          <p:cNvPr id="7" name="عنصر نائب لرقم الشريحة 6">
            <a:extLst>
              <a:ext uri="{FF2B5EF4-FFF2-40B4-BE49-F238E27FC236}">
                <a16:creationId xmlns:a16="http://schemas.microsoft.com/office/drawing/2014/main" id="{97A1CE9C-CB42-4C9B-A490-6190DE97DFE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845945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6A2084E-522F-43BE-A64D-03C8F1E260B5}"/>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207E416C-CDB3-4AAC-8836-A41AD3BF983B}"/>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3193B0B6-56AC-4782-996E-9EF7A000F9ED}"/>
              </a:ext>
            </a:extLst>
          </p:cNvPr>
          <p:cNvSpPr>
            <a:spLocks noGrp="1"/>
          </p:cNvSpPr>
          <p:nvPr>
            <p:ph sz="half" idx="2"/>
          </p:nvPr>
        </p:nvSpPr>
        <p:spPr>
          <a:xfrm>
            <a:off x="839789"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نص 4">
            <a:extLst>
              <a:ext uri="{FF2B5EF4-FFF2-40B4-BE49-F238E27FC236}">
                <a16:creationId xmlns:a16="http://schemas.microsoft.com/office/drawing/2014/main" id="{DF6E54C1-BB27-4496-88B3-4C8D9EBFE1E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8039C98D-811B-4121-BB35-C046FD2C4570}"/>
              </a:ext>
            </a:extLst>
          </p:cNvPr>
          <p:cNvSpPr>
            <a:spLocks noGrp="1"/>
          </p:cNvSpPr>
          <p:nvPr>
            <p:ph sz="quarter" idx="4"/>
          </p:nvPr>
        </p:nvSpPr>
        <p:spPr>
          <a:xfrm>
            <a:off x="6172201"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7" name="عنصر نائب للتاريخ 6">
            <a:extLst>
              <a:ext uri="{FF2B5EF4-FFF2-40B4-BE49-F238E27FC236}">
                <a16:creationId xmlns:a16="http://schemas.microsoft.com/office/drawing/2014/main" id="{DA660F01-A54E-45B8-BD0B-DDD72A2CDE24}"/>
              </a:ext>
            </a:extLst>
          </p:cNvPr>
          <p:cNvSpPr>
            <a:spLocks noGrp="1"/>
          </p:cNvSpPr>
          <p:nvPr>
            <p:ph type="dt" sz="half" idx="10"/>
          </p:nvPr>
        </p:nvSpPr>
        <p:spPr/>
        <p:txBody>
          <a:bodyPr/>
          <a:lstStyle/>
          <a:p>
            <a:fld id="{B61BEF0D-F0BB-DE4B-95CE-6DB70DBA9567}" type="datetimeFigureOut">
              <a:rPr lang="en-US" smtClean="0"/>
              <a:pPr/>
              <a:t>6/12/2023</a:t>
            </a:fld>
            <a:endParaRPr lang="en-US" dirty="0"/>
          </a:p>
        </p:txBody>
      </p:sp>
      <p:sp>
        <p:nvSpPr>
          <p:cNvPr id="8" name="عنصر نائب للتذييل 7">
            <a:extLst>
              <a:ext uri="{FF2B5EF4-FFF2-40B4-BE49-F238E27FC236}">
                <a16:creationId xmlns:a16="http://schemas.microsoft.com/office/drawing/2014/main" id="{BD936D74-8077-487A-912A-E7CF21B753F5}"/>
              </a:ext>
            </a:extLst>
          </p:cNvPr>
          <p:cNvSpPr>
            <a:spLocks noGrp="1"/>
          </p:cNvSpPr>
          <p:nvPr>
            <p:ph type="ftr" sz="quarter" idx="11"/>
          </p:nvPr>
        </p:nvSpPr>
        <p:spPr/>
        <p:txBody>
          <a:bodyPr/>
          <a:lstStyle/>
          <a:p>
            <a:endParaRPr lang="en-US" dirty="0"/>
          </a:p>
        </p:txBody>
      </p:sp>
      <p:sp>
        <p:nvSpPr>
          <p:cNvPr id="9" name="عنصر نائب لرقم الشريحة 8">
            <a:extLst>
              <a:ext uri="{FF2B5EF4-FFF2-40B4-BE49-F238E27FC236}">
                <a16:creationId xmlns:a16="http://schemas.microsoft.com/office/drawing/2014/main" id="{427CA1CF-98ED-42D3-BFC7-AA1411929AE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9171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143BA3D-B37B-4BCB-98AF-A09917117A14}"/>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تاريخ 2">
            <a:extLst>
              <a:ext uri="{FF2B5EF4-FFF2-40B4-BE49-F238E27FC236}">
                <a16:creationId xmlns:a16="http://schemas.microsoft.com/office/drawing/2014/main" id="{5A73FF8A-F5F3-49A0-BE01-DC9079720FAB}"/>
              </a:ext>
            </a:extLst>
          </p:cNvPr>
          <p:cNvSpPr>
            <a:spLocks noGrp="1"/>
          </p:cNvSpPr>
          <p:nvPr>
            <p:ph type="dt" sz="half" idx="10"/>
          </p:nvPr>
        </p:nvSpPr>
        <p:spPr/>
        <p:txBody>
          <a:bodyPr/>
          <a:lstStyle/>
          <a:p>
            <a:fld id="{B61BEF0D-F0BB-DE4B-95CE-6DB70DBA9567}" type="datetimeFigureOut">
              <a:rPr lang="en-US" smtClean="0"/>
              <a:pPr/>
              <a:t>6/12/2023</a:t>
            </a:fld>
            <a:endParaRPr lang="en-US" dirty="0"/>
          </a:p>
        </p:txBody>
      </p:sp>
      <p:sp>
        <p:nvSpPr>
          <p:cNvPr id="4" name="عنصر نائب للتذييل 3">
            <a:extLst>
              <a:ext uri="{FF2B5EF4-FFF2-40B4-BE49-F238E27FC236}">
                <a16:creationId xmlns:a16="http://schemas.microsoft.com/office/drawing/2014/main" id="{B833B64F-9485-49C1-93EA-D5A78A9F85E8}"/>
              </a:ext>
            </a:extLst>
          </p:cNvPr>
          <p:cNvSpPr>
            <a:spLocks noGrp="1"/>
          </p:cNvSpPr>
          <p:nvPr>
            <p:ph type="ftr" sz="quarter" idx="11"/>
          </p:nvPr>
        </p:nvSpPr>
        <p:spPr/>
        <p:txBody>
          <a:bodyPr/>
          <a:lstStyle/>
          <a:p>
            <a:endParaRPr lang="en-US" dirty="0"/>
          </a:p>
        </p:txBody>
      </p:sp>
      <p:sp>
        <p:nvSpPr>
          <p:cNvPr id="5" name="عنصر نائب لرقم الشريحة 4">
            <a:extLst>
              <a:ext uri="{FF2B5EF4-FFF2-40B4-BE49-F238E27FC236}">
                <a16:creationId xmlns:a16="http://schemas.microsoft.com/office/drawing/2014/main" id="{97672ED5-D5B5-48B9-8E06-180040675C1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90780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4287D175-749E-4CE2-9CD0-0D1E18459BFA}"/>
              </a:ext>
            </a:extLst>
          </p:cNvPr>
          <p:cNvSpPr>
            <a:spLocks noGrp="1"/>
          </p:cNvSpPr>
          <p:nvPr>
            <p:ph type="dt" sz="half" idx="10"/>
          </p:nvPr>
        </p:nvSpPr>
        <p:spPr/>
        <p:txBody>
          <a:bodyPr/>
          <a:lstStyle/>
          <a:p>
            <a:fld id="{53BE009A-9651-4ED9-8A2F-82BDEE5916A3}" type="datetimeFigureOut">
              <a:rPr lang="en-US" smtClean="0"/>
              <a:t>6/12/2023</a:t>
            </a:fld>
            <a:endParaRPr lang="en-US"/>
          </a:p>
        </p:txBody>
      </p:sp>
      <p:sp>
        <p:nvSpPr>
          <p:cNvPr id="3" name="عنصر نائب للتذييل 2">
            <a:extLst>
              <a:ext uri="{FF2B5EF4-FFF2-40B4-BE49-F238E27FC236}">
                <a16:creationId xmlns:a16="http://schemas.microsoft.com/office/drawing/2014/main" id="{37B63BFD-CBAB-4618-82F7-8B80C13CCBAB}"/>
              </a:ext>
            </a:extLst>
          </p:cNvPr>
          <p:cNvSpPr>
            <a:spLocks noGrp="1"/>
          </p:cNvSpPr>
          <p:nvPr>
            <p:ph type="ftr" sz="quarter" idx="11"/>
          </p:nvPr>
        </p:nvSpPr>
        <p:spPr/>
        <p:txBody>
          <a:bodyPr/>
          <a:lstStyle/>
          <a:p>
            <a:endParaRPr lang="en-US"/>
          </a:p>
        </p:txBody>
      </p:sp>
      <p:sp>
        <p:nvSpPr>
          <p:cNvPr id="4" name="عنصر نائب لرقم الشريحة 3">
            <a:extLst>
              <a:ext uri="{FF2B5EF4-FFF2-40B4-BE49-F238E27FC236}">
                <a16:creationId xmlns:a16="http://schemas.microsoft.com/office/drawing/2014/main" id="{E9F03CF5-7F82-44E0-83A9-E79A377D7D98}"/>
              </a:ext>
            </a:extLst>
          </p:cNvPr>
          <p:cNvSpPr>
            <a:spLocks noGrp="1"/>
          </p:cNvSpPr>
          <p:nvPr>
            <p:ph type="sldNum" sz="quarter" idx="12"/>
          </p:nvPr>
        </p:nvSpPr>
        <p:spPr/>
        <p:txBody>
          <a:bodyPr/>
          <a:lstStyle/>
          <a:p>
            <a:fld id="{FE8D287E-D2BF-40D2-AD4C-225FC42107FD}" type="slidenum">
              <a:rPr lang="en-US" smtClean="0"/>
              <a:t>‹#›</a:t>
            </a:fld>
            <a:endParaRPr lang="en-US"/>
          </a:p>
        </p:txBody>
      </p:sp>
      <p:pic>
        <p:nvPicPr>
          <p:cNvPr id="5" name="Picture 6" descr="Teressa Ong @chopstickroad on Twitter shared...   Late for #RoaldDahlDay but had to at least squeeze in a lil Matilda!  ♥≻★≺♥">
            <a:extLst>
              <a:ext uri="{FF2B5EF4-FFF2-40B4-BE49-F238E27FC236}">
                <a16:creationId xmlns:a16="http://schemas.microsoft.com/office/drawing/2014/main" id="{37D82417-8541-4AB6-9D23-8F6A3D6656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04940" y="526665"/>
            <a:ext cx="1035105" cy="20633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book books bookshop bookshop books bookshop class children childhood children culture cute drawing education fun girls graphics heap illustration imagine imagine kids library literature novels pile pile read school smile student study">
            <a:extLst>
              <a:ext uri="{FF2B5EF4-FFF2-40B4-BE49-F238E27FC236}">
                <a16:creationId xmlns:a16="http://schemas.microsoft.com/office/drawing/2014/main" id="{F7781335-A62D-4C1C-8FDC-561C1307D88B}"/>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689022" y="4436188"/>
            <a:ext cx="1123951" cy="20633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10" descr="child, glasses, face, books, reading, reading, education, learning, library, pile, stack, stacked, group, study, school, school, colors, children, infant, illustration, drawing, cartoon, isolated, trimmed, white background, bookstore, imagination, fantasy, childhood, child, happy, happy, joyful">
            <a:extLst>
              <a:ext uri="{FF2B5EF4-FFF2-40B4-BE49-F238E27FC236}">
                <a16:creationId xmlns:a16="http://schemas.microsoft.com/office/drawing/2014/main" id="{A9ECA6C0-0F6F-40D3-AA69-46D79CBC60A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36684" y="5234154"/>
            <a:ext cx="3604392" cy="11305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Child flying on a pencil with wings | Premium Vector #Freepik #vector #school #people #travel #summer">
            <a:extLst>
              <a:ext uri="{FF2B5EF4-FFF2-40B4-BE49-F238E27FC236}">
                <a16:creationId xmlns:a16="http://schemas.microsoft.com/office/drawing/2014/main" id="{B95FAB87-F7B2-4DF3-BFE6-4C1A3F33943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36684" y="493329"/>
            <a:ext cx="1451731" cy="253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4030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F989C4D-0659-4D27-AB87-9C1A396499E6}"/>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FCA2E86D-522F-43FF-B793-612EDB6F386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نص 3">
            <a:extLst>
              <a:ext uri="{FF2B5EF4-FFF2-40B4-BE49-F238E27FC236}">
                <a16:creationId xmlns:a16="http://schemas.microsoft.com/office/drawing/2014/main" id="{CE4374AC-B8F2-4F28-BE52-65812A72C09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96E30EC7-64D7-4F61-8385-161C740F0D53}"/>
              </a:ext>
            </a:extLst>
          </p:cNvPr>
          <p:cNvSpPr>
            <a:spLocks noGrp="1"/>
          </p:cNvSpPr>
          <p:nvPr>
            <p:ph type="dt" sz="half" idx="10"/>
          </p:nvPr>
        </p:nvSpPr>
        <p:spPr/>
        <p:txBody>
          <a:bodyPr/>
          <a:lstStyle/>
          <a:p>
            <a:fld id="{B61BEF0D-F0BB-DE4B-95CE-6DB70DBA9567}" type="datetimeFigureOut">
              <a:rPr lang="en-US" smtClean="0"/>
              <a:pPr/>
              <a:t>6/12/2023</a:t>
            </a:fld>
            <a:endParaRPr lang="en-US" dirty="0"/>
          </a:p>
        </p:txBody>
      </p:sp>
      <p:sp>
        <p:nvSpPr>
          <p:cNvPr id="6" name="عنصر نائب للتذييل 5">
            <a:extLst>
              <a:ext uri="{FF2B5EF4-FFF2-40B4-BE49-F238E27FC236}">
                <a16:creationId xmlns:a16="http://schemas.microsoft.com/office/drawing/2014/main" id="{6A8F3023-25A0-45DE-A43B-52E8C8DAE7B0}"/>
              </a:ext>
            </a:extLst>
          </p:cNvPr>
          <p:cNvSpPr>
            <a:spLocks noGrp="1"/>
          </p:cNvSpPr>
          <p:nvPr>
            <p:ph type="ftr" sz="quarter" idx="11"/>
          </p:nvPr>
        </p:nvSpPr>
        <p:spPr/>
        <p:txBody>
          <a:bodyPr/>
          <a:lstStyle/>
          <a:p>
            <a:endParaRPr lang="en-US" dirty="0"/>
          </a:p>
        </p:txBody>
      </p:sp>
      <p:sp>
        <p:nvSpPr>
          <p:cNvPr id="7" name="عنصر نائب لرقم الشريحة 6">
            <a:extLst>
              <a:ext uri="{FF2B5EF4-FFF2-40B4-BE49-F238E27FC236}">
                <a16:creationId xmlns:a16="http://schemas.microsoft.com/office/drawing/2014/main" id="{E8ED6B96-C2B3-42BC-9CBC-8432F67336B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263660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86F0AA4-56E3-4EA3-B1A7-83CCED755674}"/>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en-US"/>
          </a:p>
        </p:txBody>
      </p:sp>
      <p:sp>
        <p:nvSpPr>
          <p:cNvPr id="3" name="عنصر نائب للصورة 2">
            <a:extLst>
              <a:ext uri="{FF2B5EF4-FFF2-40B4-BE49-F238E27FC236}">
                <a16:creationId xmlns:a16="http://schemas.microsoft.com/office/drawing/2014/main" id="{CA309054-0F3E-4137-9CFB-E2E82DF95C6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عنصر نائب للنص 3">
            <a:extLst>
              <a:ext uri="{FF2B5EF4-FFF2-40B4-BE49-F238E27FC236}">
                <a16:creationId xmlns:a16="http://schemas.microsoft.com/office/drawing/2014/main" id="{C6F5A610-1E26-4738-B38D-534D1F561F8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6C7BDD47-36F9-4D1D-954A-183956799630}"/>
              </a:ext>
            </a:extLst>
          </p:cNvPr>
          <p:cNvSpPr>
            <a:spLocks noGrp="1"/>
          </p:cNvSpPr>
          <p:nvPr>
            <p:ph type="dt" sz="half" idx="10"/>
          </p:nvPr>
        </p:nvSpPr>
        <p:spPr/>
        <p:txBody>
          <a:bodyPr/>
          <a:lstStyle/>
          <a:p>
            <a:fld id="{B61BEF0D-F0BB-DE4B-95CE-6DB70DBA9567}" type="datetimeFigureOut">
              <a:rPr lang="en-US" smtClean="0"/>
              <a:pPr/>
              <a:t>6/12/2023</a:t>
            </a:fld>
            <a:endParaRPr lang="en-US" dirty="0"/>
          </a:p>
        </p:txBody>
      </p:sp>
      <p:sp>
        <p:nvSpPr>
          <p:cNvPr id="6" name="عنصر نائب للتذييل 5">
            <a:extLst>
              <a:ext uri="{FF2B5EF4-FFF2-40B4-BE49-F238E27FC236}">
                <a16:creationId xmlns:a16="http://schemas.microsoft.com/office/drawing/2014/main" id="{17881813-2CD4-4EA1-B78C-BF4D8DDFDB86}"/>
              </a:ext>
            </a:extLst>
          </p:cNvPr>
          <p:cNvSpPr>
            <a:spLocks noGrp="1"/>
          </p:cNvSpPr>
          <p:nvPr>
            <p:ph type="ftr" sz="quarter" idx="11"/>
          </p:nvPr>
        </p:nvSpPr>
        <p:spPr/>
        <p:txBody>
          <a:bodyPr/>
          <a:lstStyle/>
          <a:p>
            <a:endParaRPr lang="en-US" dirty="0"/>
          </a:p>
        </p:txBody>
      </p:sp>
      <p:sp>
        <p:nvSpPr>
          <p:cNvPr id="7" name="عنصر نائب لرقم الشريحة 6">
            <a:extLst>
              <a:ext uri="{FF2B5EF4-FFF2-40B4-BE49-F238E27FC236}">
                <a16:creationId xmlns:a16="http://schemas.microsoft.com/office/drawing/2014/main" id="{A5B779C6-F290-4E07-A79B-8C2126828EF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16790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2389717" y="4800600"/>
            <a:ext cx="7315200" cy="566738"/>
          </a:xfrm>
        </p:spPr>
        <p:txBody>
          <a:bodyPr anchor="b"/>
          <a:lstStyle>
            <a:lvl1pPr algn="r">
              <a:defRPr sz="2000" b="1"/>
            </a:lvl1pPr>
          </a:lstStyle>
          <a:p>
            <a:r>
              <a:rPr lang="ar-SA"/>
              <a:t>انقر لتحرير نمط العنوان الرئيسي</a:t>
            </a:r>
            <a:endParaRPr lang="ar-KW"/>
          </a:p>
        </p:txBody>
      </p:sp>
      <p:sp>
        <p:nvSpPr>
          <p:cNvPr id="3" name="عنصر نائب للصورة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KW"/>
          </a:p>
        </p:txBody>
      </p:sp>
      <p:sp>
        <p:nvSpPr>
          <p:cNvPr id="4" name="عنصر نائب للنص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227F7368-0608-4AE9-A364-B4454DA823D0}" type="datetimeFigureOut">
              <a:rPr lang="ar-KW" smtClean="0"/>
              <a:pPr/>
              <a:t>24/11/1444</a:t>
            </a:fld>
            <a:endParaRPr lang="ar-KW"/>
          </a:p>
        </p:txBody>
      </p:sp>
      <p:sp>
        <p:nvSpPr>
          <p:cNvPr id="6" name="عنصر نائب للتذييل 5"/>
          <p:cNvSpPr>
            <a:spLocks noGrp="1"/>
          </p:cNvSpPr>
          <p:nvPr>
            <p:ph type="ftr" sz="quarter" idx="11"/>
          </p:nvPr>
        </p:nvSpPr>
        <p:spPr/>
        <p:txBody>
          <a:bodyPr/>
          <a:lstStyle/>
          <a:p>
            <a:endParaRPr lang="ar-KW"/>
          </a:p>
        </p:txBody>
      </p:sp>
      <p:sp>
        <p:nvSpPr>
          <p:cNvPr id="7" name="عنصر نائب لرقم الشريحة 6"/>
          <p:cNvSpPr>
            <a:spLocks noGrp="1"/>
          </p:cNvSpPr>
          <p:nvPr>
            <p:ph type="sldNum" sz="quarter" idx="12"/>
          </p:nvPr>
        </p:nvSpPr>
        <p:spPr/>
        <p:txBody>
          <a:bodyPr/>
          <a:lstStyle/>
          <a:p>
            <a:fld id="{52F2236E-4312-4AF3-96ED-ADF79CAE46E6}" type="slidenum">
              <a:rPr lang="ar-KW" smtClean="0"/>
              <a:pPr/>
              <a:t>‹#›</a:t>
            </a:fld>
            <a:endParaRPr lang="ar-KW"/>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835EF3C-641C-4D87-B0DF-D8BA4AD5D6AA}"/>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عنوان العمودي 2">
            <a:extLst>
              <a:ext uri="{FF2B5EF4-FFF2-40B4-BE49-F238E27FC236}">
                <a16:creationId xmlns:a16="http://schemas.microsoft.com/office/drawing/2014/main" id="{D1C26D1A-0E72-4743-97E6-F686AD6AC38D}"/>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A6BC3001-F624-4450-B357-E0A469C45E5B}"/>
              </a:ext>
            </a:extLst>
          </p:cNvPr>
          <p:cNvSpPr>
            <a:spLocks noGrp="1"/>
          </p:cNvSpPr>
          <p:nvPr>
            <p:ph type="dt" sz="half" idx="10"/>
          </p:nvPr>
        </p:nvSpPr>
        <p:spPr/>
        <p:txBody>
          <a:bodyPr/>
          <a:lstStyle/>
          <a:p>
            <a:fld id="{B61BEF0D-F0BB-DE4B-95CE-6DB70DBA9567}" type="datetimeFigureOut">
              <a:rPr lang="en-US" smtClean="0"/>
              <a:pPr/>
              <a:t>6/12/2023</a:t>
            </a:fld>
            <a:endParaRPr lang="en-US" dirty="0"/>
          </a:p>
        </p:txBody>
      </p:sp>
      <p:sp>
        <p:nvSpPr>
          <p:cNvPr id="5" name="عنصر نائب للتذييل 4">
            <a:extLst>
              <a:ext uri="{FF2B5EF4-FFF2-40B4-BE49-F238E27FC236}">
                <a16:creationId xmlns:a16="http://schemas.microsoft.com/office/drawing/2014/main" id="{4AD9471F-28DD-4962-B698-FBCCBC4FB9F0}"/>
              </a:ext>
            </a:extLst>
          </p:cNvPr>
          <p:cNvSpPr>
            <a:spLocks noGrp="1"/>
          </p:cNvSpPr>
          <p:nvPr>
            <p:ph type="ftr" sz="quarter" idx="11"/>
          </p:nvPr>
        </p:nvSpPr>
        <p:spPr/>
        <p:txBody>
          <a:bodyPr/>
          <a:lstStyle/>
          <a:p>
            <a:endParaRPr lang="en-US" dirty="0"/>
          </a:p>
        </p:txBody>
      </p:sp>
      <p:sp>
        <p:nvSpPr>
          <p:cNvPr id="6" name="عنصر نائب لرقم الشريحة 5">
            <a:extLst>
              <a:ext uri="{FF2B5EF4-FFF2-40B4-BE49-F238E27FC236}">
                <a16:creationId xmlns:a16="http://schemas.microsoft.com/office/drawing/2014/main" id="{E1D348A7-B308-49CB-9DE3-B70CBECB3E9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891488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B6F7A3E1-93B7-40D7-AD07-ACF57B789D54}"/>
              </a:ext>
            </a:extLst>
          </p:cNvPr>
          <p:cNvSpPr>
            <a:spLocks noGrp="1"/>
          </p:cNvSpPr>
          <p:nvPr>
            <p:ph type="title" orient="vert"/>
          </p:nvPr>
        </p:nvSpPr>
        <p:spPr>
          <a:xfrm>
            <a:off x="8724901" y="365126"/>
            <a:ext cx="2628900" cy="5811839"/>
          </a:xfrm>
        </p:spPr>
        <p:txBody>
          <a:bodyPr vert="eaVert"/>
          <a:lstStyle/>
          <a:p>
            <a:r>
              <a:rPr lang="ar-SA"/>
              <a:t>انقر لتحرير نمط عنوان الشكل الرئيسي</a:t>
            </a:r>
            <a:endParaRPr lang="en-US"/>
          </a:p>
        </p:txBody>
      </p:sp>
      <p:sp>
        <p:nvSpPr>
          <p:cNvPr id="3" name="عنصر نائب للعنوان العمودي 2">
            <a:extLst>
              <a:ext uri="{FF2B5EF4-FFF2-40B4-BE49-F238E27FC236}">
                <a16:creationId xmlns:a16="http://schemas.microsoft.com/office/drawing/2014/main" id="{131C2DC0-0D5B-4907-9185-79F91A98613C}"/>
              </a:ext>
            </a:extLst>
          </p:cNvPr>
          <p:cNvSpPr>
            <a:spLocks noGrp="1"/>
          </p:cNvSpPr>
          <p:nvPr>
            <p:ph type="body" orient="vert" idx="1"/>
          </p:nvPr>
        </p:nvSpPr>
        <p:spPr>
          <a:xfrm>
            <a:off x="838201" y="365126"/>
            <a:ext cx="7734300" cy="5811839"/>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FDE9149A-0EBE-4DF5-92AC-B871EF745174}"/>
              </a:ext>
            </a:extLst>
          </p:cNvPr>
          <p:cNvSpPr>
            <a:spLocks noGrp="1"/>
          </p:cNvSpPr>
          <p:nvPr>
            <p:ph type="dt" sz="half" idx="10"/>
          </p:nvPr>
        </p:nvSpPr>
        <p:spPr/>
        <p:txBody>
          <a:bodyPr/>
          <a:lstStyle/>
          <a:p>
            <a:fld id="{B61BEF0D-F0BB-DE4B-95CE-6DB70DBA9567}" type="datetimeFigureOut">
              <a:rPr lang="en-US" smtClean="0"/>
              <a:pPr/>
              <a:t>6/12/2023</a:t>
            </a:fld>
            <a:endParaRPr lang="en-US" dirty="0"/>
          </a:p>
        </p:txBody>
      </p:sp>
      <p:sp>
        <p:nvSpPr>
          <p:cNvPr id="5" name="عنصر نائب للتذييل 4">
            <a:extLst>
              <a:ext uri="{FF2B5EF4-FFF2-40B4-BE49-F238E27FC236}">
                <a16:creationId xmlns:a16="http://schemas.microsoft.com/office/drawing/2014/main" id="{5F0E8B2F-D7CD-483B-88BD-7C3BFE6A3389}"/>
              </a:ext>
            </a:extLst>
          </p:cNvPr>
          <p:cNvSpPr>
            <a:spLocks noGrp="1"/>
          </p:cNvSpPr>
          <p:nvPr>
            <p:ph type="ftr" sz="quarter" idx="11"/>
          </p:nvPr>
        </p:nvSpPr>
        <p:spPr/>
        <p:txBody>
          <a:bodyPr/>
          <a:lstStyle/>
          <a:p>
            <a:endParaRPr lang="en-US" dirty="0"/>
          </a:p>
        </p:txBody>
      </p:sp>
      <p:sp>
        <p:nvSpPr>
          <p:cNvPr id="6" name="عنصر نائب لرقم الشريحة 5">
            <a:extLst>
              <a:ext uri="{FF2B5EF4-FFF2-40B4-BE49-F238E27FC236}">
                <a16:creationId xmlns:a16="http://schemas.microsoft.com/office/drawing/2014/main" id="{7E065598-7FC7-4292-88A3-76B89C37DBF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394159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4E0BB3-69A9-4F12-804C-A55F576F208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Icon&#10;&#10;Description automatically generated">
            <a:extLst>
              <a:ext uri="{FF2B5EF4-FFF2-40B4-BE49-F238E27FC236}">
                <a16:creationId xmlns:a16="http://schemas.microsoft.com/office/drawing/2014/main" id="{5347AFDD-1BB5-4E5F-8BC2-0A6ED27789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98843" y="1164466"/>
            <a:ext cx="3079270" cy="2264535"/>
          </a:xfrm>
          <a:prstGeom prst="rect">
            <a:avLst/>
          </a:prstGeom>
        </p:spPr>
      </p:pic>
      <p:pic>
        <p:nvPicPr>
          <p:cNvPr id="11" name="Picture 10" descr="Icon&#10;&#10;Description automatically generated">
            <a:extLst>
              <a:ext uri="{FF2B5EF4-FFF2-40B4-BE49-F238E27FC236}">
                <a16:creationId xmlns:a16="http://schemas.microsoft.com/office/drawing/2014/main" id="{38B4AC05-337C-4E06-945A-F6D6AE6988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05686" y="1596553"/>
            <a:ext cx="3079270" cy="2264535"/>
          </a:xfrm>
          <a:prstGeom prst="rect">
            <a:avLst/>
          </a:prstGeom>
        </p:spPr>
      </p:pic>
    </p:spTree>
    <p:extLst>
      <p:ext uri="{BB962C8B-B14F-4D97-AF65-F5344CB8AC3E}">
        <p14:creationId xmlns:p14="http://schemas.microsoft.com/office/powerpoint/2010/main" val="3054612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4E0BB3-69A9-4F12-804C-A55F576F208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70479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71753-F320-4E52-94F7-497F51B2C6E0}"/>
              </a:ext>
            </a:extLst>
          </p:cNvPr>
          <p:cNvSpPr>
            <a:spLocks noGrp="1"/>
          </p:cNvSpPr>
          <p:nvPr>
            <p:ph type="title"/>
          </p:nvPr>
        </p:nvSpPr>
        <p:spPr/>
        <p:txBody>
          <a:bodyPr/>
          <a:lstStyle/>
          <a:p>
            <a:r>
              <a:rPr lang="en-US"/>
              <a:t>Click to edit Master title style</a:t>
            </a:r>
            <a:endParaRPr lang="ar-AE"/>
          </a:p>
        </p:txBody>
      </p:sp>
      <p:sp>
        <p:nvSpPr>
          <p:cNvPr id="3" name="Content Placeholder 2">
            <a:extLst>
              <a:ext uri="{FF2B5EF4-FFF2-40B4-BE49-F238E27FC236}">
                <a16:creationId xmlns:a16="http://schemas.microsoft.com/office/drawing/2014/main" id="{79B8FDF8-0D06-4F35-890C-E8FF2F9245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AE"/>
          </a:p>
        </p:txBody>
      </p:sp>
      <p:sp>
        <p:nvSpPr>
          <p:cNvPr id="4" name="Date Placeholder 3">
            <a:extLst>
              <a:ext uri="{FF2B5EF4-FFF2-40B4-BE49-F238E27FC236}">
                <a16:creationId xmlns:a16="http://schemas.microsoft.com/office/drawing/2014/main" id="{03E08664-E6AA-4405-813A-119328208EE3}"/>
              </a:ext>
            </a:extLst>
          </p:cNvPr>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2791B566-4CBF-475A-8EDF-9AC763F1EE94}" type="datetimeFigureOut">
              <a:rPr kumimoji="0" lang="ar-A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Proxima Nova"/>
              </a:rPr>
              <a:pPr marL="0" marR="0" lvl="0" indent="0" algn="r" defTabSz="914400" rtl="1" eaLnBrk="1" fontAlgn="auto" latinLnBrk="0" hangingPunct="1">
                <a:lnSpc>
                  <a:spcPct val="100000"/>
                </a:lnSpc>
                <a:spcBef>
                  <a:spcPts val="0"/>
                </a:spcBef>
                <a:spcAft>
                  <a:spcPts val="0"/>
                </a:spcAft>
                <a:buClrTx/>
                <a:buSzTx/>
                <a:buFontTx/>
                <a:buNone/>
                <a:tabLst/>
                <a:defRPr/>
              </a:pPr>
              <a:t>24/11/1444</a:t>
            </a:fld>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
        <p:nvSpPr>
          <p:cNvPr id="5" name="Footer Placeholder 4">
            <a:extLst>
              <a:ext uri="{FF2B5EF4-FFF2-40B4-BE49-F238E27FC236}">
                <a16:creationId xmlns:a16="http://schemas.microsoft.com/office/drawing/2014/main" id="{F5A2C611-5F8A-4817-82B7-F0B8D2F92518}"/>
              </a:ext>
            </a:extLst>
          </p:cNvPr>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
        <p:nvSpPr>
          <p:cNvPr id="6" name="Slide Number Placeholder 5">
            <a:extLst>
              <a:ext uri="{FF2B5EF4-FFF2-40B4-BE49-F238E27FC236}">
                <a16:creationId xmlns:a16="http://schemas.microsoft.com/office/drawing/2014/main" id="{C0DEB8D1-B747-4789-8B98-778A8B308719}"/>
              </a:ext>
            </a:extLst>
          </p:cNvPr>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E68619CE-5259-4FEF-8DFD-365764F1851C}" type="slidenum">
              <a:rPr kumimoji="0" lang="ar-A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Proxima Nova"/>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Tree>
    <p:extLst>
      <p:ext uri="{BB962C8B-B14F-4D97-AF65-F5344CB8AC3E}">
        <p14:creationId xmlns:p14="http://schemas.microsoft.com/office/powerpoint/2010/main" val="1108354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459A6-62A2-45D2-8E3E-BC439C021B63}"/>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ar-AE"/>
          </a:p>
        </p:txBody>
      </p:sp>
      <p:sp>
        <p:nvSpPr>
          <p:cNvPr id="3" name="Text Placeholder 2">
            <a:extLst>
              <a:ext uri="{FF2B5EF4-FFF2-40B4-BE49-F238E27FC236}">
                <a16:creationId xmlns:a16="http://schemas.microsoft.com/office/drawing/2014/main" id="{BF77BE6C-A648-48AE-BB4B-5C9EE4C0F854}"/>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CE8492-222B-402F-BAC0-CBFD618FDBF6}"/>
              </a:ext>
            </a:extLst>
          </p:cNvPr>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2791B566-4CBF-475A-8EDF-9AC763F1EE94}" type="datetimeFigureOut">
              <a:rPr kumimoji="0" lang="ar-A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Proxima Nova"/>
              </a:rPr>
              <a:pPr marL="0" marR="0" lvl="0" indent="0" algn="r" defTabSz="914400" rtl="1" eaLnBrk="1" fontAlgn="auto" latinLnBrk="0" hangingPunct="1">
                <a:lnSpc>
                  <a:spcPct val="100000"/>
                </a:lnSpc>
                <a:spcBef>
                  <a:spcPts val="0"/>
                </a:spcBef>
                <a:spcAft>
                  <a:spcPts val="0"/>
                </a:spcAft>
                <a:buClrTx/>
                <a:buSzTx/>
                <a:buFontTx/>
                <a:buNone/>
                <a:tabLst/>
                <a:defRPr/>
              </a:pPr>
              <a:t>24/11/1444</a:t>
            </a:fld>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
        <p:nvSpPr>
          <p:cNvPr id="5" name="Footer Placeholder 4">
            <a:extLst>
              <a:ext uri="{FF2B5EF4-FFF2-40B4-BE49-F238E27FC236}">
                <a16:creationId xmlns:a16="http://schemas.microsoft.com/office/drawing/2014/main" id="{7538BAEC-3591-4C22-9FF4-795547463E54}"/>
              </a:ext>
            </a:extLst>
          </p:cNvPr>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
        <p:nvSpPr>
          <p:cNvPr id="6" name="Slide Number Placeholder 5">
            <a:extLst>
              <a:ext uri="{FF2B5EF4-FFF2-40B4-BE49-F238E27FC236}">
                <a16:creationId xmlns:a16="http://schemas.microsoft.com/office/drawing/2014/main" id="{FE73BE0C-B4AF-4269-B6DD-BE8CA664ADDD}"/>
              </a:ext>
            </a:extLst>
          </p:cNvPr>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E68619CE-5259-4FEF-8DFD-365764F1851C}" type="slidenum">
              <a:rPr kumimoji="0" lang="ar-A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Proxima Nova"/>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Tree>
    <p:extLst>
      <p:ext uri="{BB962C8B-B14F-4D97-AF65-F5344CB8AC3E}">
        <p14:creationId xmlns:p14="http://schemas.microsoft.com/office/powerpoint/2010/main" val="4219898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BF196-F7FE-4EC4-8C88-2A7EFF40C62F}"/>
              </a:ext>
            </a:extLst>
          </p:cNvPr>
          <p:cNvSpPr>
            <a:spLocks noGrp="1"/>
          </p:cNvSpPr>
          <p:nvPr>
            <p:ph type="title"/>
          </p:nvPr>
        </p:nvSpPr>
        <p:spPr/>
        <p:txBody>
          <a:bodyPr/>
          <a:lstStyle/>
          <a:p>
            <a:r>
              <a:rPr lang="en-US"/>
              <a:t>Click to edit Master title style</a:t>
            </a:r>
            <a:endParaRPr lang="ar-AE"/>
          </a:p>
        </p:txBody>
      </p:sp>
      <p:sp>
        <p:nvSpPr>
          <p:cNvPr id="3" name="Content Placeholder 2">
            <a:extLst>
              <a:ext uri="{FF2B5EF4-FFF2-40B4-BE49-F238E27FC236}">
                <a16:creationId xmlns:a16="http://schemas.microsoft.com/office/drawing/2014/main" id="{CD52E57E-6F10-42E9-814E-B005A05E75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AE"/>
          </a:p>
        </p:txBody>
      </p:sp>
      <p:sp>
        <p:nvSpPr>
          <p:cNvPr id="4" name="Content Placeholder 3">
            <a:extLst>
              <a:ext uri="{FF2B5EF4-FFF2-40B4-BE49-F238E27FC236}">
                <a16:creationId xmlns:a16="http://schemas.microsoft.com/office/drawing/2014/main" id="{F7D44A94-3D36-4C9E-94F1-393630BD59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AE"/>
          </a:p>
        </p:txBody>
      </p:sp>
      <p:sp>
        <p:nvSpPr>
          <p:cNvPr id="5" name="Date Placeholder 4">
            <a:extLst>
              <a:ext uri="{FF2B5EF4-FFF2-40B4-BE49-F238E27FC236}">
                <a16:creationId xmlns:a16="http://schemas.microsoft.com/office/drawing/2014/main" id="{A2B9AF20-E73D-4765-BB30-0BDC2AF5C67C}"/>
              </a:ext>
            </a:extLst>
          </p:cNvPr>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2791B566-4CBF-475A-8EDF-9AC763F1EE94}" type="datetimeFigureOut">
              <a:rPr kumimoji="0" lang="ar-A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Proxima Nova"/>
              </a:rPr>
              <a:pPr marL="0" marR="0" lvl="0" indent="0" algn="r" defTabSz="914400" rtl="1" eaLnBrk="1" fontAlgn="auto" latinLnBrk="0" hangingPunct="1">
                <a:lnSpc>
                  <a:spcPct val="100000"/>
                </a:lnSpc>
                <a:spcBef>
                  <a:spcPts val="0"/>
                </a:spcBef>
                <a:spcAft>
                  <a:spcPts val="0"/>
                </a:spcAft>
                <a:buClrTx/>
                <a:buSzTx/>
                <a:buFontTx/>
                <a:buNone/>
                <a:tabLst/>
                <a:defRPr/>
              </a:pPr>
              <a:t>24/11/1444</a:t>
            </a:fld>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
        <p:nvSpPr>
          <p:cNvPr id="6" name="Footer Placeholder 5">
            <a:extLst>
              <a:ext uri="{FF2B5EF4-FFF2-40B4-BE49-F238E27FC236}">
                <a16:creationId xmlns:a16="http://schemas.microsoft.com/office/drawing/2014/main" id="{FFFAFFDA-6F84-4791-9876-1A89BA4A9D1F}"/>
              </a:ext>
            </a:extLst>
          </p:cNvPr>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
        <p:nvSpPr>
          <p:cNvPr id="7" name="Slide Number Placeholder 6">
            <a:extLst>
              <a:ext uri="{FF2B5EF4-FFF2-40B4-BE49-F238E27FC236}">
                <a16:creationId xmlns:a16="http://schemas.microsoft.com/office/drawing/2014/main" id="{FC55C83F-08ED-4F67-8B9D-AF9BF937AB41}"/>
              </a:ext>
            </a:extLst>
          </p:cNvPr>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E68619CE-5259-4FEF-8DFD-365764F1851C}" type="slidenum">
              <a:rPr kumimoji="0" lang="ar-A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Proxima Nova"/>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Tree>
    <p:extLst>
      <p:ext uri="{BB962C8B-B14F-4D97-AF65-F5344CB8AC3E}">
        <p14:creationId xmlns:p14="http://schemas.microsoft.com/office/powerpoint/2010/main" val="2999834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0BCA0-C734-4780-BCFB-DF411115E530}"/>
              </a:ext>
            </a:extLst>
          </p:cNvPr>
          <p:cNvSpPr>
            <a:spLocks noGrp="1"/>
          </p:cNvSpPr>
          <p:nvPr>
            <p:ph type="title"/>
          </p:nvPr>
        </p:nvSpPr>
        <p:spPr>
          <a:xfrm>
            <a:off x="839788" y="365126"/>
            <a:ext cx="10515600" cy="1325563"/>
          </a:xfrm>
        </p:spPr>
        <p:txBody>
          <a:bodyPr/>
          <a:lstStyle/>
          <a:p>
            <a:r>
              <a:rPr lang="en-US"/>
              <a:t>Click to edit Master title style</a:t>
            </a:r>
            <a:endParaRPr lang="ar-AE"/>
          </a:p>
        </p:txBody>
      </p:sp>
      <p:sp>
        <p:nvSpPr>
          <p:cNvPr id="3" name="Text Placeholder 2">
            <a:extLst>
              <a:ext uri="{FF2B5EF4-FFF2-40B4-BE49-F238E27FC236}">
                <a16:creationId xmlns:a16="http://schemas.microsoft.com/office/drawing/2014/main" id="{F479E3FA-81C6-4CE8-A580-16C1305BA01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55E7A2-3A7B-47F9-8427-3CF2D769CD4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AE"/>
          </a:p>
        </p:txBody>
      </p:sp>
      <p:sp>
        <p:nvSpPr>
          <p:cNvPr id="5" name="Text Placeholder 4">
            <a:extLst>
              <a:ext uri="{FF2B5EF4-FFF2-40B4-BE49-F238E27FC236}">
                <a16:creationId xmlns:a16="http://schemas.microsoft.com/office/drawing/2014/main" id="{5DB85EBD-731C-47FD-8244-DA8BAB4DD9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732510-0BFE-4C6E-A88A-6E0C87E18F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AE"/>
          </a:p>
        </p:txBody>
      </p:sp>
      <p:sp>
        <p:nvSpPr>
          <p:cNvPr id="7" name="Date Placeholder 6">
            <a:extLst>
              <a:ext uri="{FF2B5EF4-FFF2-40B4-BE49-F238E27FC236}">
                <a16:creationId xmlns:a16="http://schemas.microsoft.com/office/drawing/2014/main" id="{72DA1370-F835-41D6-8040-A3EC0D62DE72}"/>
              </a:ext>
            </a:extLst>
          </p:cNvPr>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2791B566-4CBF-475A-8EDF-9AC763F1EE94}" type="datetimeFigureOut">
              <a:rPr kumimoji="0" lang="ar-A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Proxima Nova"/>
              </a:rPr>
              <a:pPr marL="0" marR="0" lvl="0" indent="0" algn="r" defTabSz="914400" rtl="1" eaLnBrk="1" fontAlgn="auto" latinLnBrk="0" hangingPunct="1">
                <a:lnSpc>
                  <a:spcPct val="100000"/>
                </a:lnSpc>
                <a:spcBef>
                  <a:spcPts val="0"/>
                </a:spcBef>
                <a:spcAft>
                  <a:spcPts val="0"/>
                </a:spcAft>
                <a:buClrTx/>
                <a:buSzTx/>
                <a:buFontTx/>
                <a:buNone/>
                <a:tabLst/>
                <a:defRPr/>
              </a:pPr>
              <a:t>24/11/1444</a:t>
            </a:fld>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
        <p:nvSpPr>
          <p:cNvPr id="8" name="Footer Placeholder 7">
            <a:extLst>
              <a:ext uri="{FF2B5EF4-FFF2-40B4-BE49-F238E27FC236}">
                <a16:creationId xmlns:a16="http://schemas.microsoft.com/office/drawing/2014/main" id="{E24B9825-D2BA-43BA-B038-28DBC9C6C3A4}"/>
              </a:ext>
            </a:extLst>
          </p:cNvPr>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
        <p:nvSpPr>
          <p:cNvPr id="9" name="Slide Number Placeholder 8">
            <a:extLst>
              <a:ext uri="{FF2B5EF4-FFF2-40B4-BE49-F238E27FC236}">
                <a16:creationId xmlns:a16="http://schemas.microsoft.com/office/drawing/2014/main" id="{7780AA77-DF25-47BE-A39E-FB780D975B75}"/>
              </a:ext>
            </a:extLst>
          </p:cNvPr>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E68619CE-5259-4FEF-8DFD-365764F1851C}" type="slidenum">
              <a:rPr kumimoji="0" lang="ar-A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Proxima Nova"/>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Tree>
    <p:extLst>
      <p:ext uri="{BB962C8B-B14F-4D97-AF65-F5344CB8AC3E}">
        <p14:creationId xmlns:p14="http://schemas.microsoft.com/office/powerpoint/2010/main" val="1328670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54E85-A252-4069-A13F-AF01B10B8821}"/>
              </a:ext>
            </a:extLst>
          </p:cNvPr>
          <p:cNvSpPr>
            <a:spLocks noGrp="1"/>
          </p:cNvSpPr>
          <p:nvPr>
            <p:ph type="title"/>
          </p:nvPr>
        </p:nvSpPr>
        <p:spPr/>
        <p:txBody>
          <a:bodyPr/>
          <a:lstStyle/>
          <a:p>
            <a:r>
              <a:rPr lang="en-US"/>
              <a:t>Click to edit Master title style</a:t>
            </a:r>
            <a:endParaRPr lang="ar-AE"/>
          </a:p>
        </p:txBody>
      </p:sp>
      <p:sp>
        <p:nvSpPr>
          <p:cNvPr id="3" name="Date Placeholder 2">
            <a:extLst>
              <a:ext uri="{FF2B5EF4-FFF2-40B4-BE49-F238E27FC236}">
                <a16:creationId xmlns:a16="http://schemas.microsoft.com/office/drawing/2014/main" id="{B6AC2471-BAEC-4E3B-9FDA-2F6C5CE33B3E}"/>
              </a:ext>
            </a:extLst>
          </p:cNvPr>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2791B566-4CBF-475A-8EDF-9AC763F1EE94}" type="datetimeFigureOut">
              <a:rPr kumimoji="0" lang="ar-A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Proxima Nova"/>
              </a:rPr>
              <a:pPr marL="0" marR="0" lvl="0" indent="0" algn="r" defTabSz="914400" rtl="1" eaLnBrk="1" fontAlgn="auto" latinLnBrk="0" hangingPunct="1">
                <a:lnSpc>
                  <a:spcPct val="100000"/>
                </a:lnSpc>
                <a:spcBef>
                  <a:spcPts val="0"/>
                </a:spcBef>
                <a:spcAft>
                  <a:spcPts val="0"/>
                </a:spcAft>
                <a:buClrTx/>
                <a:buSzTx/>
                <a:buFontTx/>
                <a:buNone/>
                <a:tabLst/>
                <a:defRPr/>
              </a:pPr>
              <a:t>24/11/1444</a:t>
            </a:fld>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
        <p:nvSpPr>
          <p:cNvPr id="4" name="Footer Placeholder 3">
            <a:extLst>
              <a:ext uri="{FF2B5EF4-FFF2-40B4-BE49-F238E27FC236}">
                <a16:creationId xmlns:a16="http://schemas.microsoft.com/office/drawing/2014/main" id="{C9FD36B9-895D-410D-B885-DE874DAB8F6A}"/>
              </a:ext>
            </a:extLst>
          </p:cNvPr>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
        <p:nvSpPr>
          <p:cNvPr id="5" name="Slide Number Placeholder 4">
            <a:extLst>
              <a:ext uri="{FF2B5EF4-FFF2-40B4-BE49-F238E27FC236}">
                <a16:creationId xmlns:a16="http://schemas.microsoft.com/office/drawing/2014/main" id="{BF47A56B-BE26-44DA-B0B5-A2EB605523DC}"/>
              </a:ext>
            </a:extLst>
          </p:cNvPr>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E68619CE-5259-4FEF-8DFD-365764F1851C}" type="slidenum">
              <a:rPr kumimoji="0" lang="ar-A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Proxima Nova"/>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Tree>
    <p:extLst>
      <p:ext uri="{BB962C8B-B14F-4D97-AF65-F5344CB8AC3E}">
        <p14:creationId xmlns:p14="http://schemas.microsoft.com/office/powerpoint/2010/main" val="3661304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551714-9A34-45D9-9CB2-89377FADC94E}"/>
              </a:ext>
            </a:extLst>
          </p:cNvPr>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2791B566-4CBF-475A-8EDF-9AC763F1EE94}" type="datetimeFigureOut">
              <a:rPr kumimoji="0" lang="ar-A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Proxima Nova"/>
              </a:rPr>
              <a:pPr marL="0" marR="0" lvl="0" indent="0" algn="r" defTabSz="914400" rtl="1" eaLnBrk="1" fontAlgn="auto" latinLnBrk="0" hangingPunct="1">
                <a:lnSpc>
                  <a:spcPct val="100000"/>
                </a:lnSpc>
                <a:spcBef>
                  <a:spcPts val="0"/>
                </a:spcBef>
                <a:spcAft>
                  <a:spcPts val="0"/>
                </a:spcAft>
                <a:buClrTx/>
                <a:buSzTx/>
                <a:buFontTx/>
                <a:buNone/>
                <a:tabLst/>
                <a:defRPr/>
              </a:pPr>
              <a:t>24/11/1444</a:t>
            </a:fld>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
        <p:nvSpPr>
          <p:cNvPr id="3" name="Footer Placeholder 2">
            <a:extLst>
              <a:ext uri="{FF2B5EF4-FFF2-40B4-BE49-F238E27FC236}">
                <a16:creationId xmlns:a16="http://schemas.microsoft.com/office/drawing/2014/main" id="{7E6DF20D-26FC-421D-8F53-3B197C2BC3C4}"/>
              </a:ext>
            </a:extLst>
          </p:cNvPr>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
        <p:nvSpPr>
          <p:cNvPr id="4" name="Slide Number Placeholder 3">
            <a:extLst>
              <a:ext uri="{FF2B5EF4-FFF2-40B4-BE49-F238E27FC236}">
                <a16:creationId xmlns:a16="http://schemas.microsoft.com/office/drawing/2014/main" id="{DBF89EF9-238A-470C-BFBF-00105CFABB26}"/>
              </a:ext>
            </a:extLst>
          </p:cNvPr>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E68619CE-5259-4FEF-8DFD-365764F1851C}" type="slidenum">
              <a:rPr kumimoji="0" lang="ar-A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Proxima Nova"/>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Tree>
    <p:extLst>
      <p:ext uri="{BB962C8B-B14F-4D97-AF65-F5344CB8AC3E}">
        <p14:creationId xmlns:p14="http://schemas.microsoft.com/office/powerpoint/2010/main" val="398770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30">
          <a:fgClr>
            <a:schemeClr val="accent2">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ar-SA"/>
              <a:t>انقر لتحرير نمط العنوان الرئيسي</a:t>
            </a:r>
            <a:endParaRPr lang="ar-KW"/>
          </a:p>
        </p:txBody>
      </p:sp>
      <p:sp>
        <p:nvSpPr>
          <p:cNvPr id="3" name="عنصر نائب للنص 2"/>
          <p:cNvSpPr>
            <a:spLocks noGrp="1"/>
          </p:cNvSpPr>
          <p:nvPr>
            <p:ph type="body" idx="1"/>
          </p:nvPr>
        </p:nvSpPr>
        <p:spPr>
          <a:xfrm>
            <a:off x="609600" y="1600201"/>
            <a:ext cx="109728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27F7368-0608-4AE9-A364-B4454DA823D0}" type="datetimeFigureOut">
              <a:rPr lang="ar-KW" smtClean="0"/>
              <a:pPr/>
              <a:t>24/11/1444</a:t>
            </a:fld>
            <a:endParaRPr lang="ar-KW"/>
          </a:p>
        </p:txBody>
      </p:sp>
      <p:sp>
        <p:nvSpPr>
          <p:cNvPr id="5" name="عنصر نائب للتذييل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KW"/>
          </a:p>
        </p:txBody>
      </p:sp>
      <p:sp>
        <p:nvSpPr>
          <p:cNvPr id="6" name="عنصر نائب لرقم الشريحة 5"/>
          <p:cNvSpPr>
            <a:spLocks noGrp="1"/>
          </p:cNvSpPr>
          <p:nvPr>
            <p:ph type="sldNum" sz="quarter" idx="4"/>
          </p:nvPr>
        </p:nvSpPr>
        <p:spPr>
          <a:xfrm>
            <a:off x="609600" y="6356351"/>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2F2236E-4312-4AF3-96ED-ADF79CAE46E6}" type="slidenum">
              <a:rPr lang="ar-KW" smtClean="0"/>
              <a:pPr/>
              <a:t>‹#›</a:t>
            </a:fld>
            <a:endParaRPr lang="ar-K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KW"/>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مستطيل 6">
            <a:extLst>
              <a:ext uri="{FF2B5EF4-FFF2-40B4-BE49-F238E27FC236}">
                <a16:creationId xmlns:a16="http://schemas.microsoft.com/office/drawing/2014/main" id="{83B45BDD-F7D3-4B1A-88BE-8D9EDCCE830B}"/>
              </a:ext>
            </a:extLst>
          </p:cNvPr>
          <p:cNvSpPr/>
          <p:nvPr userDrawn="1"/>
        </p:nvSpPr>
        <p:spPr>
          <a:xfrm>
            <a:off x="0" y="190"/>
            <a:ext cx="12192000" cy="16735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2" name="عنصر نائب للعنوان 1">
            <a:extLst>
              <a:ext uri="{FF2B5EF4-FFF2-40B4-BE49-F238E27FC236}">
                <a16:creationId xmlns:a16="http://schemas.microsoft.com/office/drawing/2014/main" id="{B11D616B-116A-4DA8-8747-324ECAFBE200}"/>
              </a:ext>
            </a:extLst>
          </p:cNvPr>
          <p:cNvSpPr>
            <a:spLocks noGrp="1"/>
          </p:cNvSpPr>
          <p:nvPr>
            <p:ph type="title"/>
          </p:nvPr>
        </p:nvSpPr>
        <p:spPr>
          <a:xfrm>
            <a:off x="838200" y="136526"/>
            <a:ext cx="10515600" cy="1399667"/>
          </a:xfrm>
          <a:prstGeom prst="rect">
            <a:avLst/>
          </a:prstGeom>
        </p:spPr>
        <p:txBody>
          <a:bodyPr vert="horz" lIns="91440" tIns="45720" rIns="91440" bIns="45720" rtlCol="1" anchor="ctr">
            <a:noAutofit/>
          </a:bodyPr>
          <a:lstStyle/>
          <a:p>
            <a:pPr rtl="1"/>
            <a:r>
              <a:rPr lang="ar-SA" noProof="0"/>
              <a:t>انقر لإضافة عنوان</a:t>
            </a:r>
          </a:p>
        </p:txBody>
      </p:sp>
      <p:sp>
        <p:nvSpPr>
          <p:cNvPr id="3" name="عنصر نائب للنص 2">
            <a:extLst>
              <a:ext uri="{FF2B5EF4-FFF2-40B4-BE49-F238E27FC236}">
                <a16:creationId xmlns:a16="http://schemas.microsoft.com/office/drawing/2014/main" id="{3CFCB574-1063-4B43-B63E-85512CC99AD3}"/>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rtl="1"/>
            <a:r>
              <a:rPr lang="ar-SA" noProof="0"/>
              <a:t>انقر لتحرير أنماط النص الرئيسي</a:t>
            </a:r>
          </a:p>
          <a:p>
            <a:pPr lvl="1" rtl="1"/>
            <a:r>
              <a:rPr lang="ar-SA" noProof="0"/>
              <a:t>المستوى الثاني</a:t>
            </a:r>
          </a:p>
          <a:p>
            <a:pPr lvl="2" rtl="1"/>
            <a:r>
              <a:rPr lang="ar-SA" noProof="0"/>
              <a:t>المستوى الثالث</a:t>
            </a:r>
          </a:p>
          <a:p>
            <a:pPr lvl="3" rtl="1"/>
            <a:r>
              <a:rPr lang="ar-SA" noProof="0"/>
              <a:t>المستوى الرابع</a:t>
            </a:r>
          </a:p>
          <a:p>
            <a:pPr lvl="4" rtl="1"/>
            <a:r>
              <a:rPr lang="ar-SA" noProof="0"/>
              <a:t>المستوى الخامس</a:t>
            </a:r>
          </a:p>
        </p:txBody>
      </p:sp>
      <p:sp>
        <p:nvSpPr>
          <p:cNvPr id="4" name="عنصر نائب للتاريخ 3">
            <a:extLst>
              <a:ext uri="{FF2B5EF4-FFF2-40B4-BE49-F238E27FC236}">
                <a16:creationId xmlns:a16="http://schemas.microsoft.com/office/drawing/2014/main" id="{96B5D32C-0D2C-48EE-A6E0-6675C25A3B43}"/>
              </a:ext>
            </a:extLst>
          </p:cNvPr>
          <p:cNvSpPr>
            <a:spLocks noGrp="1"/>
          </p:cNvSpPr>
          <p:nvPr>
            <p:ph type="dt" sz="half" idx="2"/>
          </p:nvPr>
        </p:nvSpPr>
        <p:spPr>
          <a:xfrm>
            <a:off x="8606266" y="6356351"/>
            <a:ext cx="2743200" cy="365125"/>
          </a:xfrm>
          <a:prstGeom prst="rect">
            <a:avLst/>
          </a:prstGeom>
        </p:spPr>
        <p:txBody>
          <a:bodyPr vert="horz" lIns="91440" tIns="45720" rIns="91440" bIns="45720" rtlCol="1" anchor="ctr"/>
          <a:lstStyle>
            <a:lvl1pPr algn="r" rtl="1">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fld id="{11BB8A5C-38B1-47B3-9486-5795D6B23F47}" type="datetime1">
              <a:rPr kumimoji="0" lang="ar-SA"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rPr>
              <a:pPr marL="0" marR="0" lvl="0" indent="0" algn="r" defTabSz="914400" rtl="1" eaLnBrk="1" fontAlgn="auto" latinLnBrk="0" hangingPunct="1">
                <a:lnSpc>
                  <a:spcPct val="100000"/>
                </a:lnSpc>
                <a:spcBef>
                  <a:spcPts val="0"/>
                </a:spcBef>
                <a:spcAft>
                  <a:spcPts val="0"/>
                </a:spcAft>
                <a:buClrTx/>
                <a:buSzTx/>
                <a:buFontTx/>
                <a:buNone/>
                <a:tabLst/>
                <a:defRPr/>
              </a:pPr>
              <a:t>24/11/1444</a:t>
            </a:fld>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5" name="عنصر نائب للتذييل 4">
            <a:extLst>
              <a:ext uri="{FF2B5EF4-FFF2-40B4-BE49-F238E27FC236}">
                <a16:creationId xmlns:a16="http://schemas.microsoft.com/office/drawing/2014/main" id="{A10C77C9-2CF6-404C-92B6-BCEB6C70828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1" anchor="ctr"/>
          <a:lstStyle>
            <a:lvl1pPr algn="ctr" rtl="1">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
        <p:nvSpPr>
          <p:cNvPr id="6" name="عنصر نائب لرقم الشريحة 5">
            <a:extLst>
              <a:ext uri="{FF2B5EF4-FFF2-40B4-BE49-F238E27FC236}">
                <a16:creationId xmlns:a16="http://schemas.microsoft.com/office/drawing/2014/main" id="{290B5D02-ADE3-4D86-BED1-C12944488043}"/>
              </a:ext>
            </a:extLst>
          </p:cNvPr>
          <p:cNvSpPr>
            <a:spLocks noGrp="1"/>
          </p:cNvSpPr>
          <p:nvPr>
            <p:ph type="sldNum" sz="quarter" idx="4"/>
          </p:nvPr>
        </p:nvSpPr>
        <p:spPr>
          <a:xfrm>
            <a:off x="842529" y="6356351"/>
            <a:ext cx="2743200" cy="365125"/>
          </a:xfrm>
          <a:prstGeom prst="rect">
            <a:avLst/>
          </a:prstGeom>
        </p:spPr>
        <p:txBody>
          <a:bodyPr vert="horz" lIns="91440" tIns="45720" rIns="91440" bIns="45720" rtlCol="1" anchor="ctr"/>
          <a:lstStyle>
            <a:lvl1pPr algn="l" rtl="1">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fld id="{E7F6F2DD-221D-4991-BA23-B2C16AFFF246}" type="slidenum">
              <a:rPr kumimoji="0" lang="ar-SA"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SA" sz="1200" b="0" i="0" u="none" strike="noStrike" kern="1200" cap="none" spc="0" normalizeH="0" baseline="0" noProof="0" dirty="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sym typeface="Proxima Nova"/>
            </a:endParaRPr>
          </a:p>
        </p:txBody>
      </p:sp>
    </p:spTree>
    <p:extLst>
      <p:ext uri="{BB962C8B-B14F-4D97-AF65-F5344CB8AC3E}">
        <p14:creationId xmlns:p14="http://schemas.microsoft.com/office/powerpoint/2010/main" val="3449380850"/>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hf sldNum="0" hdr="0" ftr="0" dt="0"/>
  <p:txStyles>
    <p:titleStyle>
      <a:lvl1pPr algn="r" defTabSz="914400" rtl="1" eaLnBrk="1" latinLnBrk="0" hangingPunct="1">
        <a:lnSpc>
          <a:spcPct val="90000"/>
        </a:lnSpc>
        <a:spcBef>
          <a:spcPct val="0"/>
        </a:spcBef>
        <a:buNone/>
        <a:defRPr sz="88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3F1AC4-FF22-4B18-BE4C-D05D23D08AF1}" type="datetimeFigureOut">
              <a:rPr lang="en-US" smtClean="0"/>
              <a:t>6/12/2023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C9B305-DE4B-4971-AEC6-1FC0D2E66460}" type="slidenum">
              <a:rPr lang="en-US" smtClean="0"/>
              <a:t>‹#›</a:t>
            </a:fld>
            <a:endParaRPr lang="en-US"/>
          </a:p>
        </p:txBody>
      </p:sp>
    </p:spTree>
    <p:extLst>
      <p:ext uri="{BB962C8B-B14F-4D97-AF65-F5344CB8AC3E}">
        <p14:creationId xmlns:p14="http://schemas.microsoft.com/office/powerpoint/2010/main" val="22845518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6712BA-0605-49C1-AEF7-3CD8334761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0C038D-2F4A-456A-A16B-879DF63C62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E858D-1A8B-4DBB-AC3B-3FB8324D06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B758E2-A604-4A0A-97E5-569F5E4C696E}" type="datetimeFigureOut">
              <a:rPr lang="en-US" smtClean="0"/>
              <a:t>6/12/2023</a:t>
            </a:fld>
            <a:endParaRPr lang="en-US"/>
          </a:p>
        </p:txBody>
      </p:sp>
      <p:sp>
        <p:nvSpPr>
          <p:cNvPr id="5" name="Footer Placeholder 4">
            <a:extLst>
              <a:ext uri="{FF2B5EF4-FFF2-40B4-BE49-F238E27FC236}">
                <a16:creationId xmlns:a16="http://schemas.microsoft.com/office/drawing/2014/main" id="{8F460E05-000A-486B-8ECE-7ACC44EBDF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8F493E-569D-460E-9B68-D6A41B30C1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385CEA-0716-45DB-99F8-8A80CEE20016}" type="slidenum">
              <a:rPr lang="en-US" smtClean="0"/>
              <a:t>‹#›</a:t>
            </a:fld>
            <a:endParaRPr lang="en-US"/>
          </a:p>
        </p:txBody>
      </p:sp>
    </p:spTree>
    <p:extLst>
      <p:ext uri="{BB962C8B-B14F-4D97-AF65-F5344CB8AC3E}">
        <p14:creationId xmlns:p14="http://schemas.microsoft.com/office/powerpoint/2010/main" val="3580882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03E2D5-8D55-4232-A222-F1A47E2A2303}" type="datetimeFigureOut">
              <a:rPr lang="en-US" smtClean="0"/>
              <a:t>6/12/2023</a:t>
            </a:fld>
            <a:endParaRPr lang="en-US"/>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7A37C9-A694-47C0-94DC-AFA5AC091619}" type="slidenum">
              <a:rPr lang="en-US" smtClean="0"/>
              <a:t>‹#›</a:t>
            </a:fld>
            <a:endParaRPr lang="en-US"/>
          </a:p>
        </p:txBody>
      </p:sp>
    </p:spTree>
    <p:extLst>
      <p:ext uri="{BB962C8B-B14F-4D97-AF65-F5344CB8AC3E}">
        <p14:creationId xmlns:p14="http://schemas.microsoft.com/office/powerpoint/2010/main" val="81237353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F6A84E15-B8A1-4D9C-864F-9AC66E9E288D}"/>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KW"/>
          </a:p>
        </p:txBody>
      </p:sp>
      <p:sp>
        <p:nvSpPr>
          <p:cNvPr id="3" name="عنصر نائب للنص 2">
            <a:extLst>
              <a:ext uri="{FF2B5EF4-FFF2-40B4-BE49-F238E27FC236}">
                <a16:creationId xmlns:a16="http://schemas.microsoft.com/office/drawing/2014/main" id="{7B0C86E0-C5D1-4E91-90B7-1EAA0DA83186}"/>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a:extLst>
              <a:ext uri="{FF2B5EF4-FFF2-40B4-BE49-F238E27FC236}">
                <a16:creationId xmlns:a16="http://schemas.microsoft.com/office/drawing/2014/main" id="{F0CA620E-6D06-4D5F-AF89-1A2CAEDCFF3A}"/>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B2AD8DD-1BA5-4FC4-8542-CDD2C16C78C9}" type="datetimeFigureOut">
              <a:rPr lang="ar-KW" smtClean="0"/>
              <a:t>24/11/1444</a:t>
            </a:fld>
            <a:endParaRPr lang="ar-KW"/>
          </a:p>
        </p:txBody>
      </p:sp>
      <p:sp>
        <p:nvSpPr>
          <p:cNvPr id="5" name="عنصر نائب للتذييل 4">
            <a:extLst>
              <a:ext uri="{FF2B5EF4-FFF2-40B4-BE49-F238E27FC236}">
                <a16:creationId xmlns:a16="http://schemas.microsoft.com/office/drawing/2014/main" id="{B9AF89D4-8B1E-4C58-9AEB-B0205F00B6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KW"/>
          </a:p>
        </p:txBody>
      </p:sp>
      <p:sp>
        <p:nvSpPr>
          <p:cNvPr id="6" name="عنصر نائب لرقم الشريحة 5">
            <a:extLst>
              <a:ext uri="{FF2B5EF4-FFF2-40B4-BE49-F238E27FC236}">
                <a16:creationId xmlns:a16="http://schemas.microsoft.com/office/drawing/2014/main" id="{807AD60B-F3B8-4A09-B7B6-055F250F839C}"/>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98E5059-BFAC-44C2-97FD-E4DEC9212246}" type="slidenum">
              <a:rPr lang="ar-KW" smtClean="0"/>
              <a:t>‹#›</a:t>
            </a:fld>
            <a:endParaRPr lang="ar-KW"/>
          </a:p>
        </p:txBody>
      </p:sp>
    </p:spTree>
    <p:extLst>
      <p:ext uri="{BB962C8B-B14F-4D97-AF65-F5344CB8AC3E}">
        <p14:creationId xmlns:p14="http://schemas.microsoft.com/office/powerpoint/2010/main" val="273759882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KW"/>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3F1F56-09D6-4F6D-88BF-DBA168CA2C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0CDC38-1B13-43F2-9D9C-7171332992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32BEB1-19A7-47D3-91EB-57CAA43260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1A5576F7-A0AC-486C-BFE7-856E98C1D42B}" type="datetimeFigureOut">
              <a:rPr lang="en-US" smtClean="0">
                <a:solidFill>
                  <a:prstClr val="black">
                    <a:tint val="75000"/>
                  </a:prstClr>
                </a:solidFill>
              </a:rPr>
              <a:pPr rtl="0"/>
              <a:t>6/12/2023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20F5AB4-3D1D-4B4C-B122-5324BD59B5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7E77AD2-8BDC-4A4B-AE5E-91E71DEA46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DB896CDB-2735-4016-AF0F-8D90DE58002B}"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2474865342"/>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838200" y="1825625"/>
            <a:ext cx="10515600" cy="4351339"/>
          </a:xfrm>
          <a:prstGeom prst="rect">
            <a:avLst/>
          </a:prstGeom>
        </p:spPr>
        <p:txBody>
          <a:bodyPr vert="horz" lIns="91440" tIns="45720" rIns="91440" bIns="45720" rtlCol="1">
            <a:normAutofit/>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2"/>
          </p:nvPr>
        </p:nvSpPr>
        <p:spPr>
          <a:xfrm>
            <a:off x="8610600" y="6356352"/>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EF7264F-F5C1-4F83-A296-CBED23B1A934}" type="datetimeFigureOut">
              <a:rPr lang="en-US" smtClean="0"/>
              <a:t>6/12/2023</a:t>
            </a:fld>
            <a:endParaRPr lang="en-US"/>
          </a:p>
        </p:txBody>
      </p:sp>
      <p:sp>
        <p:nvSpPr>
          <p:cNvPr id="5" name="عنصر نائب للتذييل 4"/>
          <p:cNvSpPr>
            <a:spLocks noGrp="1"/>
          </p:cNvSpPr>
          <p:nvPr>
            <p:ph type="ftr" sz="quarter" idx="3"/>
          </p:nvPr>
        </p:nvSpPr>
        <p:spPr>
          <a:xfrm>
            <a:off x="4038600" y="6356352"/>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a:p>
        </p:txBody>
      </p:sp>
      <p:sp>
        <p:nvSpPr>
          <p:cNvPr id="6" name="عنصر نائب لرقم الشريحة 5"/>
          <p:cNvSpPr>
            <a:spLocks noGrp="1"/>
          </p:cNvSpPr>
          <p:nvPr>
            <p:ph type="sldNum" sz="quarter" idx="4"/>
          </p:nvPr>
        </p:nvSpPr>
        <p:spPr>
          <a:xfrm>
            <a:off x="838200" y="6356352"/>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97ED2F73-4264-40EF-B772-28851AB38474}" type="slidenum">
              <a:rPr lang="en-US" smtClean="0"/>
              <a:t>‹#›</a:t>
            </a:fld>
            <a:endParaRPr lang="en-US"/>
          </a:p>
        </p:txBody>
      </p:sp>
    </p:spTree>
    <p:extLst>
      <p:ext uri="{BB962C8B-B14F-4D97-AF65-F5344CB8AC3E}">
        <p14:creationId xmlns:p14="http://schemas.microsoft.com/office/powerpoint/2010/main" val="359132693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r" defTabSz="914354"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r" defTabSz="914354"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r" defTabSz="914354"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r" defTabSz="914354"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r" defTabSz="914354"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r" defTabSz="914354"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r" defTabSz="914354"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r" defTabSz="914354"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r" defTabSz="914354"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r" defTabSz="914354"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354" rtl="1" eaLnBrk="1" latinLnBrk="0" hangingPunct="1">
        <a:defRPr sz="1800" kern="1200">
          <a:solidFill>
            <a:schemeClr val="tx1"/>
          </a:solidFill>
          <a:latin typeface="+mn-lt"/>
          <a:ea typeface="+mn-ea"/>
          <a:cs typeface="+mn-cs"/>
        </a:defRPr>
      </a:lvl1pPr>
      <a:lvl2pPr marL="457178" algn="r" defTabSz="914354" rtl="1" eaLnBrk="1" latinLnBrk="0" hangingPunct="1">
        <a:defRPr sz="1800" kern="1200">
          <a:solidFill>
            <a:schemeClr val="tx1"/>
          </a:solidFill>
          <a:latin typeface="+mn-lt"/>
          <a:ea typeface="+mn-ea"/>
          <a:cs typeface="+mn-cs"/>
        </a:defRPr>
      </a:lvl2pPr>
      <a:lvl3pPr marL="914354" algn="r" defTabSz="914354" rtl="1" eaLnBrk="1" latinLnBrk="0" hangingPunct="1">
        <a:defRPr sz="1800" kern="1200">
          <a:solidFill>
            <a:schemeClr val="tx1"/>
          </a:solidFill>
          <a:latin typeface="+mn-lt"/>
          <a:ea typeface="+mn-ea"/>
          <a:cs typeface="+mn-cs"/>
        </a:defRPr>
      </a:lvl3pPr>
      <a:lvl4pPr marL="1371532" algn="r" defTabSz="914354" rtl="1" eaLnBrk="1" latinLnBrk="0" hangingPunct="1">
        <a:defRPr sz="1800" kern="1200">
          <a:solidFill>
            <a:schemeClr val="tx1"/>
          </a:solidFill>
          <a:latin typeface="+mn-lt"/>
          <a:ea typeface="+mn-ea"/>
          <a:cs typeface="+mn-cs"/>
        </a:defRPr>
      </a:lvl4pPr>
      <a:lvl5pPr marL="1828709" algn="r" defTabSz="914354" rtl="1" eaLnBrk="1" latinLnBrk="0" hangingPunct="1">
        <a:defRPr sz="1800" kern="1200">
          <a:solidFill>
            <a:schemeClr val="tx1"/>
          </a:solidFill>
          <a:latin typeface="+mn-lt"/>
          <a:ea typeface="+mn-ea"/>
          <a:cs typeface="+mn-cs"/>
        </a:defRPr>
      </a:lvl5pPr>
      <a:lvl6pPr marL="2285886" algn="r" defTabSz="914354" rtl="1" eaLnBrk="1" latinLnBrk="0" hangingPunct="1">
        <a:defRPr sz="1800" kern="1200">
          <a:solidFill>
            <a:schemeClr val="tx1"/>
          </a:solidFill>
          <a:latin typeface="+mn-lt"/>
          <a:ea typeface="+mn-ea"/>
          <a:cs typeface="+mn-cs"/>
        </a:defRPr>
      </a:lvl6pPr>
      <a:lvl7pPr marL="2743062" algn="r" defTabSz="914354" rtl="1" eaLnBrk="1" latinLnBrk="0" hangingPunct="1">
        <a:defRPr sz="1800" kern="1200">
          <a:solidFill>
            <a:schemeClr val="tx1"/>
          </a:solidFill>
          <a:latin typeface="+mn-lt"/>
          <a:ea typeface="+mn-ea"/>
          <a:cs typeface="+mn-cs"/>
        </a:defRPr>
      </a:lvl7pPr>
      <a:lvl8pPr marL="3200240" algn="r" defTabSz="914354" rtl="1" eaLnBrk="1" latinLnBrk="0" hangingPunct="1">
        <a:defRPr sz="1800" kern="1200">
          <a:solidFill>
            <a:schemeClr val="tx1"/>
          </a:solidFill>
          <a:latin typeface="+mn-lt"/>
          <a:ea typeface="+mn-ea"/>
          <a:cs typeface="+mn-cs"/>
        </a:defRPr>
      </a:lvl8pPr>
      <a:lvl9pPr marL="3657418" algn="r" defTabSz="914354" rtl="1"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1CD4740F-6179-41A8-A5DF-7A4E31073D59}"/>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86454DD8-B0E6-438B-AAB8-CF4A01161EA6}"/>
              </a:ext>
            </a:extLst>
          </p:cNvPr>
          <p:cNvSpPr>
            <a:spLocks noGrp="1"/>
          </p:cNvSpPr>
          <p:nvPr>
            <p:ph type="body" idx="1"/>
          </p:nvPr>
        </p:nvSpPr>
        <p:spPr>
          <a:xfrm>
            <a:off x="838200" y="1825625"/>
            <a:ext cx="10515600" cy="4351339"/>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D71952BE-04A0-4932-9EC7-7A394A3E357A}"/>
              </a:ext>
            </a:extLst>
          </p:cNvPr>
          <p:cNvSpPr>
            <a:spLocks noGrp="1"/>
          </p:cNvSpPr>
          <p:nvPr>
            <p:ph type="dt" sz="half" idx="2"/>
          </p:nvPr>
        </p:nvSpPr>
        <p:spPr>
          <a:xfrm>
            <a:off x="8610600" y="6356351"/>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61BEF0D-F0BB-DE4B-95CE-6DB70DBA9567}" type="datetimeFigureOut">
              <a:rPr lang="en-US" smtClean="0"/>
              <a:pPr/>
              <a:t>6/12/2023</a:t>
            </a:fld>
            <a:endParaRPr lang="en-US" dirty="0"/>
          </a:p>
        </p:txBody>
      </p:sp>
      <p:sp>
        <p:nvSpPr>
          <p:cNvPr id="5" name="عنصر نائب للتذييل 4">
            <a:extLst>
              <a:ext uri="{FF2B5EF4-FFF2-40B4-BE49-F238E27FC236}">
                <a16:creationId xmlns:a16="http://schemas.microsoft.com/office/drawing/2014/main" id="{005CD600-7FA1-41CC-93FF-8BFB5F6FE370}"/>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dirty="0"/>
          </a:p>
        </p:txBody>
      </p:sp>
      <p:sp>
        <p:nvSpPr>
          <p:cNvPr id="6" name="عنصر نائب لرقم الشريحة 5">
            <a:extLst>
              <a:ext uri="{FF2B5EF4-FFF2-40B4-BE49-F238E27FC236}">
                <a16:creationId xmlns:a16="http://schemas.microsoft.com/office/drawing/2014/main" id="{4717DAAE-16ED-4AC5-9D54-2CE6389D1ACB}"/>
              </a:ext>
            </a:extLst>
          </p:cNvPr>
          <p:cNvSpPr>
            <a:spLocks noGrp="1"/>
          </p:cNvSpPr>
          <p:nvPr>
            <p:ph type="sldNum" sz="quarter" idx="4"/>
          </p:nvPr>
        </p:nvSpPr>
        <p:spPr>
          <a:xfrm>
            <a:off x="838200" y="6356351"/>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12157985"/>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r" defTabSz="914377"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r" defTabSz="914377"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r" defTabSz="914377"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r" defTabSz="914377"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r" defTabSz="914377"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r" defTabSz="914377"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r" defTabSz="914377"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r" defTabSz="914377"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r" defTabSz="914377"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r" defTabSz="914377"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377" rtl="1" eaLnBrk="1" latinLnBrk="0" hangingPunct="1">
        <a:defRPr sz="1800" kern="1200">
          <a:solidFill>
            <a:schemeClr val="tx1"/>
          </a:solidFill>
          <a:latin typeface="+mn-lt"/>
          <a:ea typeface="+mn-ea"/>
          <a:cs typeface="+mn-cs"/>
        </a:defRPr>
      </a:lvl1pPr>
      <a:lvl2pPr marL="457189" algn="r" defTabSz="914377" rtl="1" eaLnBrk="1" latinLnBrk="0" hangingPunct="1">
        <a:defRPr sz="1800" kern="1200">
          <a:solidFill>
            <a:schemeClr val="tx1"/>
          </a:solidFill>
          <a:latin typeface="+mn-lt"/>
          <a:ea typeface="+mn-ea"/>
          <a:cs typeface="+mn-cs"/>
        </a:defRPr>
      </a:lvl2pPr>
      <a:lvl3pPr marL="914377" algn="r" defTabSz="914377" rtl="1" eaLnBrk="1" latinLnBrk="0" hangingPunct="1">
        <a:defRPr sz="1800" kern="1200">
          <a:solidFill>
            <a:schemeClr val="tx1"/>
          </a:solidFill>
          <a:latin typeface="+mn-lt"/>
          <a:ea typeface="+mn-ea"/>
          <a:cs typeface="+mn-cs"/>
        </a:defRPr>
      </a:lvl3pPr>
      <a:lvl4pPr marL="1371566" algn="r" defTabSz="914377" rtl="1" eaLnBrk="1" latinLnBrk="0" hangingPunct="1">
        <a:defRPr sz="1800" kern="1200">
          <a:solidFill>
            <a:schemeClr val="tx1"/>
          </a:solidFill>
          <a:latin typeface="+mn-lt"/>
          <a:ea typeface="+mn-ea"/>
          <a:cs typeface="+mn-cs"/>
        </a:defRPr>
      </a:lvl4pPr>
      <a:lvl5pPr marL="1828754" algn="r" defTabSz="914377" rtl="1" eaLnBrk="1" latinLnBrk="0" hangingPunct="1">
        <a:defRPr sz="1800" kern="1200">
          <a:solidFill>
            <a:schemeClr val="tx1"/>
          </a:solidFill>
          <a:latin typeface="+mn-lt"/>
          <a:ea typeface="+mn-ea"/>
          <a:cs typeface="+mn-cs"/>
        </a:defRPr>
      </a:lvl5pPr>
      <a:lvl6pPr marL="2285943" algn="r" defTabSz="914377" rtl="1" eaLnBrk="1" latinLnBrk="0" hangingPunct="1">
        <a:defRPr sz="1800" kern="1200">
          <a:solidFill>
            <a:schemeClr val="tx1"/>
          </a:solidFill>
          <a:latin typeface="+mn-lt"/>
          <a:ea typeface="+mn-ea"/>
          <a:cs typeface="+mn-cs"/>
        </a:defRPr>
      </a:lvl6pPr>
      <a:lvl7pPr marL="2743131" algn="r" defTabSz="914377" rtl="1" eaLnBrk="1" latinLnBrk="0" hangingPunct="1">
        <a:defRPr sz="1800" kern="1200">
          <a:solidFill>
            <a:schemeClr val="tx1"/>
          </a:solidFill>
          <a:latin typeface="+mn-lt"/>
          <a:ea typeface="+mn-ea"/>
          <a:cs typeface="+mn-cs"/>
        </a:defRPr>
      </a:lvl7pPr>
      <a:lvl8pPr marL="3200320" algn="r" defTabSz="914377" rtl="1" eaLnBrk="1" latinLnBrk="0" hangingPunct="1">
        <a:defRPr sz="1800" kern="1200">
          <a:solidFill>
            <a:schemeClr val="tx1"/>
          </a:solidFill>
          <a:latin typeface="+mn-lt"/>
          <a:ea typeface="+mn-ea"/>
          <a:cs typeface="+mn-cs"/>
        </a:defRPr>
      </a:lvl8pPr>
      <a:lvl9pPr marL="3657509" algn="r" defTabSz="914377" rtl="1"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7AF9F7-FE37-441C-AAC5-25A418BD6005}"/>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ar-AE"/>
          </a:p>
        </p:txBody>
      </p:sp>
      <p:sp>
        <p:nvSpPr>
          <p:cNvPr id="3" name="Text Placeholder 2">
            <a:extLst>
              <a:ext uri="{FF2B5EF4-FFF2-40B4-BE49-F238E27FC236}">
                <a16:creationId xmlns:a16="http://schemas.microsoft.com/office/drawing/2014/main" id="{BD840B3A-4D59-4E4C-B05C-6BF4F2810D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AE"/>
          </a:p>
        </p:txBody>
      </p:sp>
      <p:sp>
        <p:nvSpPr>
          <p:cNvPr id="4" name="Date Placeholder 3">
            <a:extLst>
              <a:ext uri="{FF2B5EF4-FFF2-40B4-BE49-F238E27FC236}">
                <a16:creationId xmlns:a16="http://schemas.microsoft.com/office/drawing/2014/main" id="{1F16C134-E22E-471C-8B9B-5DC05241643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fld id="{2791B566-4CBF-475A-8EDF-9AC763F1EE94}" type="datetimeFigureOut">
              <a:rPr kumimoji="0" lang="ar-A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Proxima Nova"/>
              </a:rPr>
              <a:pPr marL="0" marR="0" lvl="0" indent="0" algn="r" defTabSz="914400" rtl="1" eaLnBrk="1" fontAlgn="auto" latinLnBrk="0" hangingPunct="1">
                <a:lnSpc>
                  <a:spcPct val="100000"/>
                </a:lnSpc>
                <a:spcBef>
                  <a:spcPts val="0"/>
                </a:spcBef>
                <a:spcAft>
                  <a:spcPts val="0"/>
                </a:spcAft>
                <a:buClrTx/>
                <a:buSzTx/>
                <a:buFontTx/>
                <a:buNone/>
                <a:tabLst/>
                <a:defRPr/>
              </a:pPr>
              <a:t>24/11/1444</a:t>
            </a:fld>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
        <p:nvSpPr>
          <p:cNvPr id="5" name="Footer Placeholder 4">
            <a:extLst>
              <a:ext uri="{FF2B5EF4-FFF2-40B4-BE49-F238E27FC236}">
                <a16:creationId xmlns:a16="http://schemas.microsoft.com/office/drawing/2014/main" id="{3CFAB8C7-BF60-4628-B1E8-F9F18213253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
        <p:nvSpPr>
          <p:cNvPr id="6" name="Slide Number Placeholder 5">
            <a:extLst>
              <a:ext uri="{FF2B5EF4-FFF2-40B4-BE49-F238E27FC236}">
                <a16:creationId xmlns:a16="http://schemas.microsoft.com/office/drawing/2014/main" id="{169A309A-A150-45C0-8B44-6102F8340B4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fld id="{E68619CE-5259-4FEF-8DFD-365764F1851C}" type="slidenum">
              <a:rPr kumimoji="0" lang="ar-A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Proxima Nova"/>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A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Proxima Nova"/>
            </a:endParaRPr>
          </a:p>
        </p:txBody>
      </p:sp>
    </p:spTree>
    <p:extLst>
      <p:ext uri="{BB962C8B-B14F-4D97-AF65-F5344CB8AC3E}">
        <p14:creationId xmlns:p14="http://schemas.microsoft.com/office/powerpoint/2010/main" val="28172792"/>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A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9.xml"/></Relationships>
</file>

<file path=ppt/slides/_rels/slide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6.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21.xml"/><Relationship Id="rId5" Type="http://schemas.openxmlformats.org/officeDocument/2006/relationships/image" Target="../media/image51.pn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8" Type="http://schemas.openxmlformats.org/officeDocument/2006/relationships/image" Target="../media/image54.jpg"/><Relationship Id="rId13" Type="http://schemas.microsoft.com/office/2007/relationships/hdphoto" Target="../media/hdphoto6.wdp"/><Relationship Id="rId18" Type="http://schemas.microsoft.com/office/2007/relationships/hdphoto" Target="../media/hdphoto8.wdp"/><Relationship Id="rId3" Type="http://schemas.openxmlformats.org/officeDocument/2006/relationships/audio" Target="NULL" TargetMode="External"/><Relationship Id="rId7" Type="http://schemas.openxmlformats.org/officeDocument/2006/relationships/image" Target="../media/image53.jpeg"/><Relationship Id="rId12" Type="http://schemas.openxmlformats.org/officeDocument/2006/relationships/image" Target="../media/image56.png"/><Relationship Id="rId17" Type="http://schemas.openxmlformats.org/officeDocument/2006/relationships/image" Target="../media/image59.png"/><Relationship Id="rId2" Type="http://schemas.openxmlformats.org/officeDocument/2006/relationships/audio" Target="../media/media3.mp3"/><Relationship Id="rId16" Type="http://schemas.openxmlformats.org/officeDocument/2006/relationships/image" Target="../media/image58.png"/><Relationship Id="rId20" Type="http://schemas.openxmlformats.org/officeDocument/2006/relationships/slide" Target="slide22.xml"/><Relationship Id="rId1" Type="http://schemas.microsoft.com/office/2007/relationships/media" Target="../media/media3.mp3"/><Relationship Id="rId6" Type="http://schemas.openxmlformats.org/officeDocument/2006/relationships/image" Target="../media/image52.jpeg"/><Relationship Id="rId11" Type="http://schemas.openxmlformats.org/officeDocument/2006/relationships/hyperlink" Target="https://pixabay.com/en/crack-overlay-distress-effect-2147059/" TargetMode="External"/><Relationship Id="rId5" Type="http://schemas.openxmlformats.org/officeDocument/2006/relationships/slideLayout" Target="../slideLayouts/slideLayout24.xml"/><Relationship Id="rId15" Type="http://schemas.microsoft.com/office/2007/relationships/hdphoto" Target="../media/hdphoto7.wdp"/><Relationship Id="rId10" Type="http://schemas.openxmlformats.org/officeDocument/2006/relationships/image" Target="../media/image55.png"/><Relationship Id="rId19" Type="http://schemas.openxmlformats.org/officeDocument/2006/relationships/image" Target="../media/image51.png"/><Relationship Id="rId4" Type="http://schemas.microsoft.com/office/2007/relationships/media" Target="../media/media4.mp3"/><Relationship Id="rId9" Type="http://schemas.openxmlformats.org/officeDocument/2006/relationships/hyperlink" Target="https://www.wallpaperflare.com/brown-concrete-wall-vertical-texture-plastering-backgrounds-wallpaper-zzfea" TargetMode="External"/><Relationship Id="rId1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54.jpg"/><Relationship Id="rId13" Type="http://schemas.microsoft.com/office/2007/relationships/hdphoto" Target="../media/hdphoto6.wdp"/><Relationship Id="rId18" Type="http://schemas.microsoft.com/office/2007/relationships/hdphoto" Target="../media/hdphoto8.wdp"/><Relationship Id="rId3" Type="http://schemas.openxmlformats.org/officeDocument/2006/relationships/audio" Target="NULL" TargetMode="External"/><Relationship Id="rId7" Type="http://schemas.openxmlformats.org/officeDocument/2006/relationships/image" Target="../media/image53.jpeg"/><Relationship Id="rId12" Type="http://schemas.openxmlformats.org/officeDocument/2006/relationships/image" Target="../media/image56.png"/><Relationship Id="rId17" Type="http://schemas.openxmlformats.org/officeDocument/2006/relationships/image" Target="../media/image59.png"/><Relationship Id="rId2" Type="http://schemas.openxmlformats.org/officeDocument/2006/relationships/audio" Target="../media/media3.mp3"/><Relationship Id="rId16" Type="http://schemas.openxmlformats.org/officeDocument/2006/relationships/image" Target="../media/image58.png"/><Relationship Id="rId20" Type="http://schemas.openxmlformats.org/officeDocument/2006/relationships/slide" Target="slide4.xml"/><Relationship Id="rId1" Type="http://schemas.microsoft.com/office/2007/relationships/media" Target="../media/media3.mp3"/><Relationship Id="rId6" Type="http://schemas.openxmlformats.org/officeDocument/2006/relationships/image" Target="../media/image52.jpeg"/><Relationship Id="rId11" Type="http://schemas.openxmlformats.org/officeDocument/2006/relationships/hyperlink" Target="https://pixabay.com/en/crack-overlay-distress-effect-2147059/" TargetMode="External"/><Relationship Id="rId5" Type="http://schemas.openxmlformats.org/officeDocument/2006/relationships/slideLayout" Target="../slideLayouts/slideLayout24.xml"/><Relationship Id="rId15" Type="http://schemas.microsoft.com/office/2007/relationships/hdphoto" Target="../media/hdphoto7.wdp"/><Relationship Id="rId10" Type="http://schemas.openxmlformats.org/officeDocument/2006/relationships/image" Target="../media/image55.png"/><Relationship Id="rId19" Type="http://schemas.openxmlformats.org/officeDocument/2006/relationships/image" Target="../media/image51.png"/><Relationship Id="rId4" Type="http://schemas.microsoft.com/office/2007/relationships/media" Target="../media/media4.mp3"/><Relationship Id="rId9" Type="http://schemas.openxmlformats.org/officeDocument/2006/relationships/hyperlink" Target="https://www.wallpaperflare.com/brown-concrete-wall-vertical-texture-plastering-backgrounds-wallpaper-zzfea" TargetMode="External"/><Relationship Id="rId14" Type="http://schemas.openxmlformats.org/officeDocument/2006/relationships/image" Target="../media/image57.png"/></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9.wdp"/><Relationship Id="rId5" Type="http://schemas.openxmlformats.org/officeDocument/2006/relationships/image" Target="../media/image63.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9.wdp"/><Relationship Id="rId5" Type="http://schemas.openxmlformats.org/officeDocument/2006/relationships/image" Target="../media/image63.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9.wdp"/><Relationship Id="rId5" Type="http://schemas.openxmlformats.org/officeDocument/2006/relationships/image" Target="../media/image63.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gif"/><Relationship Id="rId2" Type="http://schemas.openxmlformats.org/officeDocument/2006/relationships/image" Target="../media/image10.jpg"/><Relationship Id="rId1" Type="http://schemas.openxmlformats.org/officeDocument/2006/relationships/slideLayout" Target="../slideLayouts/slideLayout3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audio" Target="../media/audio2.wav"/><Relationship Id="rId1" Type="http://schemas.openxmlformats.org/officeDocument/2006/relationships/slideLayout" Target="../slideLayouts/slideLayout60.xml"/><Relationship Id="rId6" Type="http://schemas.openxmlformats.org/officeDocument/2006/relationships/slide" Target="slide6.xml"/><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audio" Target="../media/audio2.wav"/><Relationship Id="rId1" Type="http://schemas.openxmlformats.org/officeDocument/2006/relationships/slideLayout" Target="../slideLayouts/slideLayout60.xml"/><Relationship Id="rId6" Type="http://schemas.openxmlformats.org/officeDocument/2006/relationships/slide" Target="slide6.xml"/><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audio" Target="../media/audio2.wav"/><Relationship Id="rId1" Type="http://schemas.openxmlformats.org/officeDocument/2006/relationships/slideLayout" Target="../slideLayouts/slideLayout60.xml"/><Relationship Id="rId6" Type="http://schemas.openxmlformats.org/officeDocument/2006/relationships/slide" Target="slide6.xml"/><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audio" Target="../media/audio2.wav"/><Relationship Id="rId1" Type="http://schemas.openxmlformats.org/officeDocument/2006/relationships/slideLayout" Target="../slideLayouts/slideLayout60.xml"/><Relationship Id="rId6" Type="http://schemas.openxmlformats.org/officeDocument/2006/relationships/slide" Target="slide6.xml"/><Relationship Id="rId5" Type="http://schemas.openxmlformats.org/officeDocument/2006/relationships/image" Target="../media/image67.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jpg"/><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xml"/><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gif"/><Relationship Id="rId9" Type="http://schemas.openxmlformats.org/officeDocument/2006/relationships/image" Target="../media/image26.gif"/></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gif"/><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511" y="630622"/>
            <a:ext cx="10499834" cy="5754413"/>
          </a:xfrm>
          <a:prstGeom prst="rect">
            <a:avLst/>
          </a:prstGeom>
        </p:spPr>
      </p:pic>
    </p:spTree>
    <p:extLst>
      <p:ext uri="{BB962C8B-B14F-4D97-AF65-F5344CB8AC3E}">
        <p14:creationId xmlns:p14="http://schemas.microsoft.com/office/powerpoint/2010/main" val="3904347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8F16E1E0-E38D-4F21-A5C8-5E9395C1EC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مستطيل 5"/>
          <p:cNvSpPr/>
          <p:nvPr/>
        </p:nvSpPr>
        <p:spPr>
          <a:xfrm>
            <a:off x="4367808" y="2780928"/>
            <a:ext cx="4248472" cy="1569660"/>
          </a:xfrm>
          <a:prstGeom prst="rect">
            <a:avLst/>
          </a:prstGeom>
          <a:noFill/>
        </p:spPr>
        <p:txBody>
          <a:bodyPr wrap="square" lIns="91440" tIns="45720" rIns="91440" bIns="45720">
            <a:spAutoFit/>
          </a:bodyPr>
          <a:lstStyle/>
          <a:p>
            <a:pPr algn="ctr"/>
            <a:r>
              <a:rPr lang="ar-KW"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a:t>
            </a:r>
            <a:r>
              <a:rPr lang="ar-KW" sz="9600" b="1" dirty="0">
                <a:ln w="19050">
                  <a:solidFill>
                    <a:schemeClr val="tx2">
                      <a:tint val="1000"/>
                    </a:schemeClr>
                  </a:solidFill>
                  <a:prstDash val="solid"/>
                </a:ln>
                <a:solidFill>
                  <a:schemeClr val="accent2">
                    <a:lumMod val="75000"/>
                  </a:schemeClr>
                </a:solidFill>
                <a:effectLst>
                  <a:outerShdw blurRad="50000" dist="50800" dir="7500000" algn="tl">
                    <a:srgbClr val="000000">
                      <a:shade val="5000"/>
                      <a:alpha val="35000"/>
                    </a:srgbClr>
                  </a:outerShdw>
                </a:effectLst>
              </a:rPr>
              <a:t>القراءة</a:t>
            </a:r>
            <a:endParaRPr lang="ar-KW" sz="5400" b="1" dirty="0">
              <a:ln w="19050">
                <a:solidFill>
                  <a:schemeClr val="tx2">
                    <a:tint val="1000"/>
                  </a:schemeClr>
                </a:solidFill>
                <a:prstDash val="solid"/>
              </a:ln>
              <a:solidFill>
                <a:schemeClr val="accent2">
                  <a:lumMod val="75000"/>
                </a:schemeClr>
              </a:solidFill>
              <a:effectLst>
                <a:outerShdw blurRad="50000" dist="50800" dir="7500000" algn="tl">
                  <a:srgbClr val="000000">
                    <a:shade val="5000"/>
                    <a:alpha val="35000"/>
                  </a:srgbClr>
                </a:outerShdw>
              </a:effectLs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8CB11B2-A330-C746-8D37-266167404FA4}"/>
              </a:ext>
            </a:extLst>
          </p:cNvPr>
          <p:cNvGrpSpPr/>
          <p:nvPr/>
        </p:nvGrpSpPr>
        <p:grpSpPr>
          <a:xfrm>
            <a:off x="4240697" y="228601"/>
            <a:ext cx="7604939" cy="6442363"/>
            <a:chOff x="5304770" y="228601"/>
            <a:chExt cx="6540865" cy="6442362"/>
          </a:xfrm>
        </p:grpSpPr>
        <p:sp>
          <p:nvSpPr>
            <p:cNvPr id="2" name="Rounded Rectangle 1">
              <a:extLst>
                <a:ext uri="{FF2B5EF4-FFF2-40B4-BE49-F238E27FC236}">
                  <a16:creationId xmlns:a16="http://schemas.microsoft.com/office/drawing/2014/main" id="{3392614D-072A-2646-B3A4-294DFBBF9648}"/>
                </a:ext>
              </a:extLst>
            </p:cNvPr>
            <p:cNvSpPr/>
            <p:nvPr/>
          </p:nvSpPr>
          <p:spPr>
            <a:xfrm>
              <a:off x="5304770" y="228601"/>
              <a:ext cx="6540865" cy="6442362"/>
            </a:xfrm>
            <a:prstGeom prst="roundRect">
              <a:avLst>
                <a:gd name="adj" fmla="val 1048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2">
              <a:extLst>
                <a:ext uri="{FF2B5EF4-FFF2-40B4-BE49-F238E27FC236}">
                  <a16:creationId xmlns:a16="http://schemas.microsoft.com/office/drawing/2014/main" id="{EC2DABE5-70A5-1045-BCEA-44FAB5BB2E7F}"/>
                </a:ext>
              </a:extLst>
            </p:cNvPr>
            <p:cNvSpPr/>
            <p:nvPr/>
          </p:nvSpPr>
          <p:spPr>
            <a:xfrm>
              <a:off x="5304770" y="982428"/>
              <a:ext cx="6540865" cy="1116535"/>
            </a:xfrm>
            <a:prstGeom prst="roundRect">
              <a:avLst>
                <a:gd name="adj" fmla="val 10481"/>
              </a:avLst>
            </a:prstGeom>
            <a:solidFill>
              <a:srgbClr val="CD2267"/>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1" eaLnBrk="1" fontAlgn="auto" latinLnBrk="0" hangingPunct="1">
                <a:lnSpc>
                  <a:spcPct val="100000"/>
                </a:lnSpc>
                <a:spcBef>
                  <a:spcPts val="0"/>
                </a:spcBef>
                <a:spcAft>
                  <a:spcPts val="0"/>
                </a:spcAft>
                <a:buClrTx/>
                <a:buSzTx/>
                <a:buFontTx/>
                <a:buNone/>
                <a:tabLst/>
                <a:defRPr/>
              </a:pPr>
              <a:r>
                <a:rPr kumimoji="0" lang="ar-BH" sz="4400" b="0"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rPr>
                <a:t>القراءة</a:t>
              </a:r>
              <a:endParaRPr kumimoji="0" lang="en-US" sz="4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sp>
        <p:nvSpPr>
          <p:cNvPr id="9" name="Rectangle 8">
            <a:extLst>
              <a:ext uri="{FF2B5EF4-FFF2-40B4-BE49-F238E27FC236}">
                <a16:creationId xmlns:a16="http://schemas.microsoft.com/office/drawing/2014/main" id="{683579A2-3EA4-6349-B589-F811640B63D7}"/>
              </a:ext>
            </a:extLst>
          </p:cNvPr>
          <p:cNvSpPr/>
          <p:nvPr/>
        </p:nvSpPr>
        <p:spPr>
          <a:xfrm>
            <a:off x="7543803" y="1155975"/>
            <a:ext cx="3937183" cy="769441"/>
          </a:xfrm>
          <a:prstGeom prst="rect">
            <a:avLst/>
          </a:prstGeom>
          <a:noFill/>
        </p:spPr>
        <p:txBody>
          <a:bodyPr wrap="square" lIns="91440" tIns="45720" rIns="91440" bIns="45720">
            <a:spAutoFit/>
          </a:bodyPr>
          <a:lstStyle/>
          <a:p>
            <a:pPr marL="0" marR="0" lvl="0" indent="0" algn="ctr" defTabSz="914354" rtl="1"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Light" panose="020F0302020204030204"/>
              <a:ea typeface="+mn-ea"/>
              <a:cs typeface="+mn-cs"/>
            </a:endParaRPr>
          </a:p>
        </p:txBody>
      </p:sp>
      <p:pic>
        <p:nvPicPr>
          <p:cNvPr id="11" name="Picture 10">
            <a:extLst>
              <a:ext uri="{FF2B5EF4-FFF2-40B4-BE49-F238E27FC236}">
                <a16:creationId xmlns:a16="http://schemas.microsoft.com/office/drawing/2014/main" id="{69A37873-05AA-8D48-BE8C-E5040028B320}"/>
              </a:ext>
            </a:extLst>
          </p:cNvPr>
          <p:cNvPicPr>
            <a:picLocks noChangeAspect="1"/>
          </p:cNvPicPr>
          <p:nvPr/>
        </p:nvPicPr>
        <p:blipFill>
          <a:blip r:embed="rId2"/>
          <a:stretch>
            <a:fillRect/>
          </a:stretch>
        </p:blipFill>
        <p:spPr>
          <a:xfrm rot="19933323">
            <a:off x="140719" y="711295"/>
            <a:ext cx="3644796" cy="1250348"/>
          </a:xfrm>
          <a:prstGeom prst="rect">
            <a:avLst/>
          </a:prstGeom>
        </p:spPr>
      </p:pic>
      <p:sp>
        <p:nvSpPr>
          <p:cNvPr id="5" name="AutoShape 2" descr="data:image/jpg;base64,%20/9j/4AAQSkZJRgABAQEAYABgAAD/2wBDAAUDBAQEAwUEBAQFBQUGBwwIBwcHBw8LCwkMEQ8SEhEPERETFhwXExQaFRERGCEYGh0dHx8fExciJCIeJBweHx7/2wBDAQUFBQcGBw4ICA4eFBEUHh4eHh4eHh4eHh4eHh4eHh4eHh4eHh4eHh4eHh4eHh4eHh4eHh4eHh4eHh4eHh4eHh7/wAARCACLAn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q2gdI/KuY/Lhm5Q/3W7GrFjJceU9nFCGPOWz0qOZGuLb7U0peQfeGRwPYVrabEIrFSv3mG4n1NeRFXYjONnbwfLPcfP3VFzihpvLAW2mm2/7XFLaoZlnGcy5DAHvg1P5EtyiOwSPkqq46mo9BE1ra+fatI8hkkI+XceAabA0kNs6bMspwVPQD196ZYNcQlmVC0YOHArSaOO6jEkbYbsw7exq0rrTcRT0gYmd+iheaarK135jfdLZP0qVtqxmGL5lXmVvX2p0cUTsUQ/J95mI6D0qeiQia7mgaEiEruJHQYNQwx73CysVB6E1PB9kkOwKY27NmrEyMto6ytuwflNU1zagRxW6RNu89TweKfZyxmJYJBj69DUK7fJVlUKy8Zx1p0cTy8pHj+VJPXRCB4Wjn8te5+WnsMNt3MSOpJq06MqJIcF06+9I0Sy5eJue4NNw7BYiRY/L5Yhs091Jbyw+5FGaEjGRxyOoNSIDkuuNq8fWqSCwqbVAK5VvcdacIWb5toX2pbdQzlsYA7VJ5jPJtQcVqlpqMiReSjdewNKVAbC1PNtABPXtTFIH3VGT602rDsMAxS0rKR1pKLAKobG4dqVmUnOOe9OXLj5mwBSLH85Vug61VgCRw2MLihOBuDYPenNIoGFUH60kfUkLz+lPqAm5g4YjmpXCEbmGKYrbiWPRRTNx3bj+tK4DmlVeEWogwGWJ59KU794Zjgk0jR4mUckH1qW2wEYbY1bAJbqTTQjYDZAp/wB6J1/unIqJtyp6Bql6CLBKzRZbiqvLMfJX7vOe9OSfy0KlcmmLIZG8sYRT6d6UpJ2C4jth1lUDPce9OkRpP3kmI1xSQR4uCrcheaL9uUHap+y2xETNEh+WR8+wpsLNNKFeRsfXrTiriQqoUh+Q1RNFJGyFCCSeCKz1uBKyGG4z91G6EVVndpJ+Vw2cYq7HKsymKVcP3B71XkVbd927e/RAe31puOmmwDdSk+ZY+6jmnW81usCq5UN3yKgbaGy/Mobkdd1B+zwsElUux+8QeFpXfNcZXkZ2Ztu4rk/SpRaxMgYXKjI6GrcCbWVoZN0J6qe1UMx/apIzHuDHAx2o5bbgSGdbe7yT5g2BSVpmoxo8YuocFT97FV8tIdnl7z0DKOauWdvKkUkc2ArjhfehXloMoNujt1Z2f5/uKG7etRQeW8wE7sFPU1dXypo/sk7bJYzhT61Ve1aEsJuAfuv2/wDrUnEAJWG3aW3ueSxXb6io4khXeJw5IAyVH3c0sqZZYEjVZHwBk9B6596iuGaSZYGAMgOzeO/1pDJHSa9ICBXCceb0yPeoJraa0kV5Mhc/eU1fvbpbNEt4FBcD8qmhLtZbr3byPmBHAFacqfqMxb1Yo4ww2ln5UIcgL/jWdI1W557ZXKiNpUU/IS2OPeqd0ZZlMyqu0D7qfwj6VkwK0rVAcsQqjJNEjU2G6mgZvJYAuNpyM8Uhkzytaq9leQlkzuwD8yn1BqKx1CC1jmSS2EofoTjj0p2pWLQ25nW484oQso7qaWM2Om26Pcx+fcyLuCY4UdqtXTGZKlHmAkbYpPJA6VZmuL77I1uT58aA7wY87B25qG/vI7uRdtpHDz/yzHJqa/urqzijjjt/IV1KqZDliPp0FJAXNAuVvbU2Fzb+ZHGMhyOAPf0qCd9AsJmaOE3Eg/hB3Kv9Kq6tI9rFDpduSq7A8hB5dj/SqqfariyWCDyljUkSYKrn6mq5raDDVNRfUdkZjjt4lJKgdCamtIra+1CKAsXihg7cbyOaZbWb3mmyO0zsbfKxqoBUdzk+9PtttnZadfKoDtMwY+q+lLW92BQije8uFijiijY5wAcD9TWx4fmbT7tLOQrItzyNhzsb3qjqNhKNWmit0LL/AKxT2CnnNV7a8kTUkvZSXdWBY+uOKS91gamvW+n2FxlYGlmlywRm+Vfy5qtHbzJCLG+iMSTfPAx/hf8AwNSX+uCedZorKIOnCPJ8xH4dKgv4pLiyXUTO0sh/1mSOPoOopu19AJ9NuL25sG0q3tkIwQz5xjnnNRT6fYWh8u6viZR1SFM4/Guh06L7JoIMQ+cxFyfUkVzVhG1xZTGLD3KSLJsPO8d/rTatYBk17JCBHZXl35WP4zjH0rUk0g3GiLcRs09y4Dks2ePQVVlsrq/jinIhhLhhHHggtjk5/wDr1Jot7eafCrzRO9kzEbhzsPfFJb6gRXF3KujxwrGGDDbIWXhMdgOx96s+G5fsmm3t1JxGMAe7Voapp8F9F9st7hYty/O/8Lr7+9Y1zNDJHEiIw02F9nBwzsR96nZxdwK+iTW8OprPd4CYYnK5GTV3xBd2c4gXTmAYE7/LG01Bb29q0TSyMTa2+cuBhpWPQCrunrpd8Qtp5lhdqPlIfOf8aSvawGZYWiXc7x3Vz9nfblWk7/nVufT7ezsblk1GGYsm0IuMk5+tW/EqSLo9r9r2tch8Fh3HNZV3JGqw3ENusfmKVaNlyDjvQ0kBtWV3Y6tZLp0y+XKEAXPqB1BrmrqFra4eCXAZDg+9X7HTb64lSe1gaFQQQznAB9u9b+o6LFfTieU4k2APt6E+tOzkgN8YijZdjb3GCWGMCtnSJPMtAvdODUD2U1y5muZBH6L1wKitnjtLobJvMU8NgcU43izMfJbxR3TpKzRgndG4pZ47tFz5rPH2ZTkVfvYBcQZXlhyvvVG2fy8eXKyH+JWHFKSs7CF0+5+zbgVLBuvPSrNwFaE3FsxAPDgcVDI0Myn5BFIOmPumn6efnaM8rIMGkn9kQtim9JYx1K8U5GUIIcEAn5yep9qjgZoZtw6g4IrTSW1kGTsz/tCiKTW4FFz5rALHjHGB3q3HBcSoqyNtUfnU4lt0Hysv/ARUb3bdI1x7mqtFbsCZIIowM847tQ1zGv3fmP6VEsRK+bcucdhT8lQpWFQp6ZGTVX7aCGvNI/U4HoKmjhVlDxuwNMDxsdskYHutWII9jfu23IaqCuwQwSZ/dzKOO4pX2qvlocg8k1LINhEmPZqbsjkYFTj1FXZlCxKTDgcbj+lPJWFdoHNKzBRtXrj8qj4KjrvJ71WwCfMfmanLt75+oqRxtixTAqsc5AHeiwBMSW9u1Io+RqV/myw6CkQspyM03uARswPy81IW2sN3JI5pu+Rvu4FM6t6072Am2Rkbu1NeQ4wowKbM3O3sKRX2gbucdKTkAsTAEq3elKMucAOPQ0yRcjf0OKP3yoW3dO1IBGaTtEB+FNRm81d/8qX7Q+O1Kse9Czk5PQ0vQBtwGjcspwDTICjNl2y3YGnJOuNsn50yS3B5jYfjUPXVCHE+akm9QuOnFVVXjJDY9hU+1gu2aYbfTPNK7NKuyIbU7k1LVxEMcw88HoDxUl8m6MMBkqc/hUFxCkY5l57DFT2svmR4P3h1pR6xkBXCErm3lOe65warmR0lDPuLKehNSXMaxTHJYKeVI7UjTKyhZcSL/eH3hWb+4CXzY7obeUkH3TVFmb7RmQ5YNzmhzslyjZAPBpb/AJkWQcb1B/Ghu6GPuD5F08m3JPKelQPKBEV2hmfkseuatW11E0YjnxkdCRwakMlovzBoh9MVXKnswKVqt1g+XlVbqT0qxDYovMjs3qAcCm3GoRqP3alj2J4FV0a6vScvsjHUjgU1yrTcZblura3G3IH+yorPuNSkbPlqEHr1NOAjG8WtuJtn3neovtfygy2sJQ9MDBpOT7gJZxw3bsJpH83r161JNJPYkK376A8Dd1ojht7g+bZyGORedpq5cx+fbNGwwSPyNOMXbzGZzyWSf6VCSHXpGfWq2lq0t8JG525Y/WpnmtLmMRz/ALqYDG7Hep4hBp1qXkcEt1I/i9hSSu79BgkMcBe8umG8nOD/AA//AF6yNSvpb2TZGG2DkKOp+tSXF4k07NeKxjC/IqHgE9M+9JokOC92enKpR8TshmQZFDjzFLL3AODU01wBpbLamTbvxIW6qOw+lVXZJpJAzKjliQzHj6GnzGNbdNPt5FlllcGRl5A9AKhAZztyPrSakPLvJEVdoBGPpimXSPHPJCQSysQcCpU1a8gjWPajYGFLpkikrdQLkVxfXFpI14QlosZBJXG444+tMsp9P1OOK3u4yLlQEUjPzAe9ZmqTXshBvJTnqIycY/DtTtPk+y6ZdXqD97kRo393PU1SlqMv3Eun6PIyWsJuLo9ATnbXPX97cXk/nXD7iOg6AfSmwXMkFyJ1OW5zk9c9a0bSS3vbZrMRlI4oCwZgCQ2c5pXuMu3NmmsQQ31nKq3CKAVPTI7VXmivoyWbQ7Z37uqlgffANVLGwv8A+0JIrGVk2YzJuwMHpmrN5q2rafcm3maKQr0Yp1HrVXW7ArTXmrBGQW/2dCORHBt4+tX7S1Go+F0hjI82JiV+vpVSK61DW7xLdpCkXV1TgY96tX3/ABIb9JbVt0M33oSemO9C79AMWSe4kdYLq4lVFIVgf4QPat2eaO1tbeHSbaO4jkIDSbd2T6H3qSaPStcXfHKIbjHPZvxHeqcek6lp8pkhvYYl7sXwCPcGizQFbxFaJFqvl2sZy6BjGo+6aqNItvbSW6xyCSUAOzjHHoBW9a3VnaSO8crahfy9Si559B6CoptFurxpLzULpIHbnb1Cj0pON9gNLw7OLrSIwTlkHlsKwXsra3v5ba5ne1kDboJh0wfX0pdKu4NN1ILHdedA/wAsjBSAPQ1s+JbAXll50YzLEMrj+Je4qviXoMwdSh1W3T99PLLAejo+VIqfRNaSzthazwl4ixJYHpn2qvZXf2bH2W6ZQR80M65Q/wCfwqO/eyuIvPgjFvOD+8iB+U+6/wCFRe2qEW9dh8mBJLKZjYTnOwH5Q1RWkDXPh+dY8l4pg5A64xS6UWudNvLE5Py+bH7EVBouoNp915mC0bDDqO4ourgK15G4ihEe2CBSVUnG9vU1E3nXl55lvblXJBCxjofWuoS60K4/eE2m48neoB/Wlk1jS7ZdsLq3+zCv+HFVyLuBSGk6hqDJJqVx5YUYCryf8K0UtNN05PNl25H/AC0mbJ/DNYl14gvLh/Ks4xFuOFPVjSz2UNnEtxrEslxcP9yEN1+pp3XQC5feJIUytpEZT/ebhax5ta1KSQt9oKf7KDAFWp7i6tp1h/smyjyu5VKBuPrTV1PTWGbjSYi/cxnANS231A9Hgke+uhHMxWM5+VTinahaxwmMQq3zccnNchb/ABA8Ei52jxRYx4JG4Oc1ZvfHnhCAxvJ4os2RuUZnINF9NdzM7TTWdU8iZSrKMrnuKJYkhvFmZR5b8N7GuL/4WT4IaVZV8T2O8Y43mtiL4geB7y13L4ksGRh/f6GruraiOiVbFBu/dfnmpI54f+WaFsf3Vrhv+E78Gi5+z/8ACR2Pmem41of8LE8CafEEk8T6f5jc438miM7vsGpvSY8990RyTwCcGnmA+YETLNjkelcxZ+P/AAVeytIPE9gQD8xD1px/EDwNGwiHiXTwxGQN/JFQkm3disdFa2oj+Z8Fv0FMjVHvSV5Uc/jXK3/xO8Bxv5B8VacrfxfvOlPj+IngO3uIwfFFgDJwoZ+TWjtdJBY626zvQYz7UxY3LEK3K8gGuZ1H4ieB4kWSTxPp6DOMl6E8eeDshh4ksD3B8ylKUb3uFnc6jylbMmQB3B9afE5jbvtPauSk+JXgGOaRX8UadlBlhvPy/pQvxN8ASQll8V6afLGW+c8CrVtwsdxxJHx0NVVVlf0INchD8VPh8n/M26Zj08w/4Vct/iN4GnUT/wDCT6cU7Hf1q3JdWO1zqyu2TOAcjpSfNu3MDXGzfFX4dl/+Ru03j/poafL8TfAMaRyTeLNOVX5XMh5ptq4zsWbfuH5VGFYnGK5S4+Jnw9VkU+K9NVnAIzJ1FIPif4CMbyL4u00pH94iTp+lU2u4jsW+RQo6mms5IIzjH61xJ+Knw9zn/hLtN/7+H/Cph8UvAGFz4p0z5h8pLnn9KOYLHY7d0I2/jUQ4NcpF8T/AJV5YvFenNGn3zvOB+lPT4keAblGkt/FWnPt+8A/SplJdx2OuZRINymmeXJn+HHvXHQfE7wBLIVTxbpw2glsOeAKki+JXgaSFph4ssPJGfm30c0eoHVzL/E7gegFReY+zbniuS/4Wf8PmVpF8UWDovVjIcD9KYnxO+Hskixp4q07cxx/rD/hUt9hanZwR7juboP1p10+2I/kK5S7+JngO1VVk8UachPCgvUGo/ErwHHIkcnirTUJG7mSnzJLRhY6MnmpNvmY8pSPWuST4l/DleX8XaYx/66H/AAp3/C1PATsIrfxRpxY8D5z/AIVny2WpNjrhFHEu6RgTUM92fuxDA9a5G4+I/gQw+d/wlmnuA21j5h4NR3HxC8DwRRvJ4o09fM5ALnpUSk9kOzOzjgjeISNuLEZzmq0DSI3mKpKj72PSuZt/iH4Lmi/ceLLJiBnAc4/PFVE+JvgMKyHxVYAH0fpS6qwWO8uVWeDC4z1U1BF9maNfNCh14IPFcppvxL8DM/2f/hJ7Ak/c+c803VvHngqMef8A8JHYBTw3z96qUlv1Cx13n2qnC7SewVaq6g+9UYxOAp6sMVzNn468FxJ9qn8SaeiYyCz1BdfErwVdzrDD4ksSM/KN55NJyvENTpHVWhMoUpzhRnO6n21k7ndL8q+nc1ixeNvBFrFvk8SWHHVmfgUt78RvBNtb+a3iSw5+78/U0RjHdsdjb1byViSNcBwflA9KklHk6cyr2T9a4oePPBVxA903iaz3Akk7vlGK0l8feDbrT9yeIrEh0/v01JXbHYvbX8tXBMYJCk4wMetPkt2OLVmG8cxt2YVykHjXwtcxkw+ILJ1U7SPM6GnXfjbwrDaRibX7JT5mE+f26Vkmtgsb0p8iT922WQ8uprUsL1bpdrcSjqPX3rh0+IHgv7S8La9YxK42MpkPB/8A11Wbx94St5yP+EiskkQ/36uLcWB1+tQeVcGVR8j9/eoCrSaS0rcmJ/lz6dxWCfiJ4Z1M/Zo9c0/aeWIY8e9Lrfjzwda2K2cev2W5h/f7etGjbGad7JczhYo4iI8AgIvB96jGpeTb28IBBikO/HQiuWh8a+H5onWHxBbeWgy370gAVYsvGXgiXR5PP1yzyjElt2Dk9KSvcZevo2SUlfmjY5Rh0Iq3pdv9jjbUrsbAo/dqepNcvaeMNCXy/I8S2EZkPyp53U/SqeoeNtDkmaO48QW0jIcff4oWj2A6RNSni824UgGWQ8kcD3PrTLC4WXXY2up/PGSFc9M9uPrXM2njbQYiyxarZSqRlkb5gcd6Lnxh4buIgzapYwvn90kIxuPqaNR3NfWoJbW/lWbJ3MWVj/EKl0OS3nin025fYJ8FG9GFUYvGfhq5j/s3WNVtkkAHlyFuR6Vi6lrmh2U5jfVrUqfuuG4YUtmmgOpm8O36v+6eJxng7sVPFpGqCB4t9rCJBh3A+Yj0yK53/hJtLhjs44PE8ZmnGfL38IKn1HxR4ZtFWG58RtezsP8AVpNtFUuUZZS4/sq8JsrgTttKuxX5fw9ar5u9SvFUs00znAyen+ArLl8VeFFco80MZHbzzn9RW14S8R+GEgmum1e1DFtoy33Vqbd9gOs0nT4tPthGuC7cu/qf8K5PX7j7TqsrZyqHYv4Vat/Hvh24iv5F1e1EcIxH83Xg81ztjrfhefEl14msIVPJG/LGrlrpEDV01rPJW5jkdmIAKg8D2x3rQsNAurgh7x2hi7BjliP6VRTxt4E0uP8A0PVLaeX+8Dkn8e1Vv+Ey0jVJALnxBa2lu+VRVY/MaXKluGh0suoaXpMZhs41kmHB2+vu1ULCWTW9RMN7I/l7SwRDgDFczZaxoU949u2r2qiPPmNu4GKZpnifQPtY2+IILbg5dWJOPQYpczbC50mv6dFaXcENojsZF6E5JOa2/DtxN5P2K7VkniGVDdWWuH1XxLpFrdxvJ4ghmGN0TlznHf6Ug8a6Ct+l9DrEJkBGUJ4A9B7U4vW6C51lzaWthrXmXCqbS5Ug7hwrelW93h62GR9l/Pf/AI1QufE/hXVNMKjWbTEi5U7vutXI2+s6PNdNbLqdtvU4Y7uFoclHYD0FdTtniItLO4mU5GYoePzrl7eNXmNsLV3lL4Hz4Kj6VYuvG3hfSdPWztdYtZZ1Xs3QnqTWboGq+HrtzdXOtW6xg8APgue/4UTewF2PTZri8kgs/wB8qHBk6KPxrpdM0u2023eWZld9vzuRwB6CqkHivwpH+4h1iyXYOVVulc/rfjfw5fX8dgutQC3DYkZG5Y00orXcDY8LQQSanczxAmOP/V7h0yai19mn114SrMoQKMLuI9wKo+H/ABN4ZstTlthrUBWWIMu84YEdiKr+JvEWgnV4nh1m2BmUKCJMc/WpuuWwF+0t7oB7zeJjbsUkiZvm2d/wp6aJJcL51tNH5D8x7jzj3rGsNXsIL2OU6hbgBsNmTqO9UpfEegrPKkepwMquwGHPTNSmmB2cP7NOlwmVofFl8juc7vsqZUeg5pD+zPpUkitc+LtSnVT91rdf8a99or1vYU+xFjwWb9mzTG+WLxXewR9Nsdog/XOTT9M/Zv0uxDqviq+dW/hNsvB9ete70Unh6bVrDseIXH7POnyIRH4ovImPBcWqE4/Os5f2YtH83zJPFupO3r9nTP8AOvoCiiOHpxVkgPDLH9nPSrS3aGPxNeHLFtxtk7/jUdl+zfplvPJO3iq/lkcY3NbLx+te70Uvq1LXTcD59k/Zg0d2LN4s1AsSST9mTn9aB+zDpG4MfF2olh0P2dOP1r6Coq/ZQ7Csjw67/Z10m5tWgl8SXpyPvfZ16+vWqI/Zm08KFHjPVAB0HkL/AI17/RUxw9KKskOx8/r+zJpSrKD4t1BjIMMTbKeM/Wltf2ZNJt5xKniy/wCOoNqmCPQ817/RVexh2FZHhQ/Zr8OiTzBrV1n08hcflmn337Omm3MPkr4pvoU77bZeR6da9yoqPq1K97DPn6D9mHRY5ldvFN84U52m2TB/WluP2YtHmcsfFmpZJ726H+tfQFFX7KF72FZHgV3+zNpFwIt3iq+Xy0CcWyc/rRD+zNpEdpNbjxVfES4yfsycY/GvfaKXsYWtYLHz3/wy7o3/AENl/wD+Aqf41Yt/2aNKhjaP/hK79kPQG2Tg/nXvlFN0oPdBZHgX/DM+lqZBF4tv4kk+8q2qY/nRbfsz6TbSrJb+LNQRh1zbIQR6da99opewp2tYLHhF7+zbpFwGCeJryHf/AKwraplv1py/s36Summy/wCEnvtuCN32dc/zr3Wip+rUrJWGeBL+zLo2yNH8U6gyJ/D9nQA/rTJP2Y9Jeczf8JZfK2cjbaoAP1r6AoqlRh2FY8Ev/wBmnS7yZZZPFd+CFAAFsn+NF/8As0aTeSI7eKr5SqBeLZOf1r3uihUKatZbBY+fk/Zf0UI6t4pv2yOD9mTg/nVW+/Zw8N6RB9uvfHNzZRIR+9lhjRQe3JNfRdVtUsLLVNPm0/ULWK6tZ0KSxSLlWB9RVKlC+qGkj5wPwe+HkkyPP8ULSRVOdgMChj6nDVJqXwh+HV8Yt3xNtUEZ7PDz/wCPVxnxx+Et14Ivn1PTIWufD8z/ACPjLWxP8D+3oa8u8tP7i/lXr0skwtVKcJHZDCwmrpn0DL8IfAbk7fixDGnZFeEAD/vqkh+Dfw3hh2x/Eqz83vIzQsfwG6vn/wAtP7i/lR5af3F/Ktf7AoWtcv6lHue9t8Gfh+0qyN8V4S6/dJeHj/x6tQ/C/wCHpXDfEqyJ93h6/wDfVfOHlp/cX8qPLT+4v5VMuHsPLdh9TXc99u/g54Aun3T/ABWgYZ4XfDgf+PVJafB34c21yky/E62bYpADSQnr/wACr5+8tP7i/lR5af3F/Kq/sCha19BfUo9z6EvPhH8PrqdHk+KFsI1IPlh4cH/x6maj8H/h5eyhn+KFsqqMKoeHA/8AHq+fvLT+4v5UeWn9xfypLh+grWew/qUe57uPgl8Osbf+FqQbe43w4/8AQq0dP+E3w9s4TCvxOtXXORmSHj/x6vnfy0/uL+VHlp/cX8qcsgoTVpMPqUe577J8Gvh550kkPxUhhDnJVZIcf+hUw/Bf4fM6tJ8Von2nIDSQn/2avBfLT+4v5UeWn9xfyp/2DR7i+pR7nvM3wV+HUsrSN8UrfczEn5of/iqtn4P/AA1kjQXHxHs5nUY3mSIEj3w1fPflp/cX8qPLT+4v5UnkFF/aD6lHufRcXwp+HMMRjt/iPYxfR4f/AIqsyX4K/DuWQySfFSBmPUl4f/iq8H8tP7qj8K7r4j+ArXwv4b0LVbaaS6GoKfMlOwxMdoYFCpJx1GG54rP+w8NSkve1YnhY3Ubnoj/Bj4btAkI+J8ChRztlhwx9SN1Ni+DHw6jtZrf/AIWhbESYOd8PGP8AgVeB+Wn9xfyo8tP7i/lWn9g0f5h/Uo9z3q2+Cvw5guI5h8UbYlGDY3w8/wDj1JP8FfhzLM8p+KNsCzE43Q//ABVeDeWn9xfyo8tP7i/lT/sKje/MH1KPc94j+Cfw7jcOnxUgVgeCHh/+Kqe4+Dfw5mGT8TrRXyCGDQ5B/wC+q8A8tP7i/lR5af3F/Kh5DRbvzB9Sj3Pe5fgx8O5pDJcfFSCRsYzvhH/s1W4vhJ8PBbeRN8TbOdQcqXaHj/x6vnny0/uL+VHlp/cX8ql8P0GrNj+pR7n0Bb/B34ex3wu2+KVtI/PBeHH/AKFSzfB/4dyXzXX/AAs+2ViuAA8PHHUfNXiGieHtU1tyulabJdkMEPlpnBPT+VVdT0+TTtRnsLmOMTwPskC4IDemaX9hYfmtzai+qR25j3Rvgv8ADgwGJfidbAscs5eEk/8Aj1SW/wAHvh9BazW6fFK22yd98PH/AI9Xz/5af3F/Kjy0/uL+VU8gotWuH1KPc9/tfg38O7e3nhHxQtmWVcH54eP/AB6qw+CPw5/6Klb/APfUP/xVeE+Wn9xfyo8tP7i/lTWQ0U2+YPqUe57xL8E/hu7ll+KFsg9A8P8A8VU0Pwd8AwxeUnxVttnUBvIOD7fNxXgPlp/cX8qPLT+4v5UPIaLVmw+pR7n0PZfCX4c2sDRr8S7VmbJZzJDlj/31Va3+Dnw+t42WH4p2yMx5cNDnHp96vAfLT+4v5UeWn9xfyqf9X6Guu4/qUe578Pg18O3lWS6+KUNwF6BpIf8A4qnT/B74fyZVPilawx9NkZhAx/31zXz/AOWn9xfyo8tP7i/lT/sCh3F9Sj3PoXTfhH8PbJGjX4oWzqTkAvDwf++qfd/CnwDMpWP4o2sAP3ijQ5P47q+d/LT+4v5UeWn9xfyqXw9h3LmvqP6mu571H8Ffhwu4n4pQEnv5kP8A8VV+P4U/D+KxW2i+J1ohVcBw8Ofr96vnby0/uL+VHlp/cX8qcuH6Et2L6lHufQdr8Ifh7b200SfFC2LynJkLw5/9CqrH8Dvh5LMkcPxPhaRiFVVaEsze3zV4RDbmaZIYYDJK7BURVyWJ6ACvqr4BfBy38NxQeJfElqkmtMN0FuygraD193/l9a58RlWGw0XJy1f4mdXDwpq7Zm2/7MulQzrOvi3UTIpzk2yc/rVvUf2cdJvIgjeJr1CrZVhbrkfrXudFeS8PTbUmtTlPAT+zPp5/5nTVf+/C/wCNLD+zNpEalf8AhKtQbJySbdP8a99op+xp9hWCiiitRhRRRQAUUUUAFFFFABRRRQAUUUUAFFFFABRRRQAUUUUAFFFFABRRRQAUUUUAFFFFABRRRQAUUUUAFFFFAFfUbK01Kxmsb63juLadCksUi5VlPUEV8i/HT4T3Xgm9bVtJjlufD8zcN1a1Y/wN/s+jfhX2FUN9a219Zy2d5DHPbzIUkjcZVlPUEV1YXFTw8rrbqjWlVdNn530V6B8dvBmk+CvGJsdH1KK4t51Motd2ZLX/AGW9vTvXn9fU06iqQUo7M9WMlJXQUUUVYwooooAKKKKACiiigAooooA2ZfC3iCK00y7bSbryNU/483VCRKc4xx0qx4l8F+I/DqXcmradJbxWs6QPI3Cs7DICn+L6ivWPhF8QtYs/g14is7NoZtS0GMXFmZ13hYmODx/snp9a808ffEbxR44tLO1125haG1+ZVhi2B2/vNzycfhXJGpWlVcbKyf4br8DGEpyeq0OY0+6+x3kd0LeC4MZyI503IT7jvW7cWuueJdE1fxZfXolh09oY3Vjjl22qqIOFUe2K5uvQvANu978JfH1tGu5oY7a5wOeEfJras+WPN6fmrly0afmjz2iniGZrZrkRSGBWCtJtO0MegJ9a6KHwN4im8LnxDHao1vsMwhEg88wg4Mwj+9sB43Vcpxj8TKbSOaorsPh14b8M695x8Q+LYtFYsI7aJYDLJKx7kDoorrdW/Z+8aW8obTLnTNStmG5JRP5R29iQ3T9ayniacJcsnb+u5DqwTs2cN4J8KnxNba5KuoQ2jaXYNebZAcSBT0z2+tZ2taFqOj2WmXV/EI11O3NzbjOT5ecZPpmu3+C1s1p491nw3eGNmudNvLOUo25dyoTwR1GR1qD4oH7R8P8A4fXjcuNPmtmP+5IRUOtJVlHo7flL/ISk+flf9aL/AIJ55RRRXUandaWniHwv8NI/FGjeKXsI9UvTayWlu22Rtgzu3diPbHBrh5pJJpnmmdpJHYs7scliepJr0/who8evfBe4t77U7TSrK01xJWu7okKimMhgoHLN0+UUniv4d+F7DTdC1bSvGBOl6hctbz3N9bNF5e0ZLquMke361yRrQhOSlvft5IxhUitHvr+F/wBDzWK1upbWW6jtpnt4SBLKqEqhPTJ6Coa90tPhtrl54Pv7X4a+NINY0O+Ki7tpovs7Ow9Cw/qK8n8Z+E9b8IahFp+u28UFxLH5iqkqv8ucZ4NXSxMKknG+vbr9xcKilszDoooroLCiiigAooooAKKKKACiiigAp8EUtxOkEEbyyyMFREGSxPQAUyvp/wDZe8BaDDokXjGW5ttT1OUlYwvK2eOq4/v+/btXPicQsPDmZnVqKnG7NH4B/CCLwtFF4i8QxJNrci5ihIytoD/7P79q9moor5atWnWm5SZ5U5ubuwooorIkKKKKACiiigAooooAKKKKACiiigAooooAKKKKACiiigAooooAKKKKACiiigAooooAKKKKACiiigAooooAKKKKACiiigAryf47fFq28F2raPo7R3OvTJwM5W2U/wATe/oKi+PHxctvB1tJoeiOlxr8qcnqtop/ib/a9BXyXeXNxeXct3dzyT3Ezl5ZZGyzsepJr1sBgPaWqVNvzOuhh+b3pbC311c315Ne3k8lxczuZJZZDlnY9Sahoor6A9AKKKKACiiigAooooAKKKKACiiigDY8N+ILrQrbVoLeNJF1Oyazl3H7qk5yPfisYcDFLRSUUm2CSRsvo5h8GR69NHKwubw20DL9xdi5ct78gCuw+EPiHUPCHhzxP4gtrKK4jVLePbcJmKXdIAUJ9xmqHw8+Juq+D9KuNH/szTtX0ueTzTa3qZVX9R/+qoPiF8Rtb8ZW0FhcW9lpul27b4rKyj2RhvU+p/Kuacak24OPut736ehi4yl7sloepT+OfHlr4YbxRJ4F8MQ+HHgWUWxKDcS20S46kjpjHQ1yuifHbXrOC5fUNG0u/v8AYyWN15Kxm2Rv+WZAHzJ7cV5OZZWjEbSyFAMBS5wBnPT60ylHBUteZL+vmCoxtqj1XU/jhrklqV0fw9oGiXRXaby2tw0oHfbkYH61HonjPx54DuBrmvWEmrQ69bAx/wBpzMyuoOcr1x9MdK8uqe5vLy6ighubqeeO3UpCsjlhGp5wuegq/qtNKyirPcr2UdraHqGq/G/U7nTbm10/wpoGkzTxNEbq3j/eIrDBwcCvO9V1q61DRtJ0qRQtvpkbpFg5LF2ySazKKuGHp0/hRUYRjsjcvdBktfBum62YJ3+33EqJIo+RFTAwf9ok5+gr0f8AZ30vQrj7bO8em3niYttsbTUo38hUAyzkhSM/yrA+EnxG1/w5NB4ej1DTIdHuZwZDqNuZYoM9WG0g/wBK1/i78RddmKaRpHi6wutPnhP2kaTaG2QNkgqSSWIx71zVvaybpW36/wBL/hzGSnL3C9q3xw1C0u5NN/4Qvws6Wdw4XYC8W8HBZOAO3XFJe/tCavexKl54O8P3BQYjMu5wn0BFeLjpRWiwNDrH8zT2NPsdV4o+InjHxFMWvtcuYYOiW1oxghjHoFXH65rmJ5p7h/MuJ5ZnxjdI5Y4+pplFdEKcYK0VYtJLYKKKKoYUUUUAFFFFABRRRQAUUUUAFdd8L/H2seAtcF7YOZbOUgXdox+SVfX2YdjXI0VM4RnFxktBSipKzPvzwX4o0fxdoUOsaLciaCQYZTw8bd1YdiK2q+FPhj461jwHrw1HTW823kwt1asfkmX+jDsa+z/A/irSPGGgQ6xo9wJIpBh4yfnifurDsRXzONwUsPK6+E8ytRdN+RuUUUVwmAUUUUAFFFFABVfUbiS1s5LiO2luWQZ8uPG5vpmrFFCA4J/ijo6MVawv1YHBBQAg/nSf8LT0X/nyvv8Avkf41Y8f+B4NaV7/AE1Ug1ADJHRZvr6H3rx26t57W4kt7mJ4poztdGGCDXo0aNGqro6oQpzR61/wtPRf+fK+/wC+R/jR/wALT0X/AJ8r7/vkf415BRWv1Okaewgev/8AC09F/wCfK+/75H+NH/C09F/58r7/AL5H+NeQUUfU6Qewgev/APC09F/58r7/AL5H+NH/AAtPRf8Anyvv++R/jXkFFH1OkHsIHr//AAtPRf8Anyvv++R/jR/wtPRf+fK+/wC+R/jXkFFH1OkHsIHr/wDwtPRf+fK+/wC+R/jR/wALT0X/AJ8r7/vkf415BRR9TpB7CB6//wALT0X/AJ8r7/vkf40f8LT0X/nyvv8Avkf415BRR9TpB7CB6/8A8LT0X/nyvv8Avkf40f8AC09F/wCfK+/75H+NeQUUfU6Qewgev/8AC09F/wCfK+/75H+NH/C09F/58r7/AL5H+NeQUUfU6Qewgev/APC09F/58r7/AL5H+NH/AAtPRf8Anyvv++R/jXkFFH1OkHsIHr//AAtPRf8Anyvv++R/jR/wtPRf+fK+/wC+R/jXkFFH1OkHsIHr/wDwtPRf+fK+/wC+R/jR/wALT0X/AJ8r7/vkf415BRR9TpB7CB6//wALT0X/AJ8r7/vkf40f8LT0X/nyvv8Avkf415BXoXw+8BvfGPU9ajZLXhooDwZPdvQfzqKmHo01eREqdOKuz0Pwvrq69atdQ2N1bwfwPMAN/wBPX61N4mt9XutFuLbQ72CxvpF2pcSxlxHnqQvc+laEUaRRrHGioijCqowAPQCnV5zkua6Ry310PnC6/Zt1W7upbq68YxzzzOXkkkt2LOx6knNRf8MzX3/Q12//AICn/GvpSiuz+0cR/N+CNvrNTufNf/DM19/0Ndv/AOAp/wAaP+GZr7/oa7f/AMBT/jX0pRR/aWI/m/BB9Zqdz5r/AOGZr7/oa7f/AMBT/jR/wzNff9DXb/8AgKf8a+lKKP7SxH834IPrNTufNf8AwzNff9DXb/8AgKf8aP8Ahma+/wChrt//AAFP+NfSlFH9pYj+b8EH1mp3Pmv/AIZmvv8Aoa7f/wABT/jR/wAMzX3/AENdv/4Cn/GvpSij+0sR/N+CD6zU7nzX/wAMzX3/AENdv/4Cn/Gj/hma+/6Gu3/8BT/jX0pRR/aWI/m/BB9Zqdz5r/4Zmvv+hrt//AU/40f8MzX3/Q12/wD4Cn/GvpSij+0sR/N+CD6zU7nzX/wzNff9DXb/APgKf8aP+GZr7/oa7f8A8BT/AI19KUUf2liP5vwQfWanc+a/+GZr7/oa7f8A8BT/AI0f8MzX3/Q12/8A4Cn/ABr6Uoo/tLEfzfgg+s1O581/8MzX3/Q12/8A4Cn/ABo/4Zmvv+hrt/8AwFP+NfSlFH9pYj+b8EH1mp3Pmv8A4Zmvv+hrt/8AwFP+NH/DM19/0Ndv/wCAp/xr6Uoo/tLEfzfgg+s1O581/wDDM19/0Ndv/wCAp/xo/wCGZr7/AKGu3/8AAU/419KUUf2liP5vwQfWanc+a/8AhmW+/wChqt//AAFP+NH/AAzLff8AQ1W//gKf8a+lKKP7SxH834IPrNTufNf/AAzNff8AQ12//gKf8aP+GZr7/oa7f/wFP+NfSlFH9pYj+b8EH1mp3Pmv/hma+/6Gu3/8BT/jR/wzNff9DXb/APgKf8a+lKKP7SxH834IPrNTufNf/DM19/0Ndv8A+Ap/xo/4Zmvv+hrt/wDwFP8AjX0pRR/aWI/m/BB9Zqdz5r/4Zmvv+hrt/wDwFP8AjR/wzNff9DXb/wDgKf8AGvpSij+0sR/N+CD6zU7nzX/wzNff9DXb/wDgKf8AGj/hma+/6Gu3/wDAU/419KUUf2liP5vwQfWanc+a/wDhma+/6Gu3/wDAU/40f8MzX3/Q12//AICn/GvpSij+0sR/N+CD6zU7nzX/AMMzX3/Q12//AICn/Gj/AIZmvv8Aoa7f/wABT/jX0pRR/aWI/m/BB9Zqdz5r/wCGZr7/AKGu3/8AAU/40f8ADM19/wBDXb/+Ap/xr6Uoo/tLEfzfgg+s1O581/8ADM19/wBDXb/+Ap/xrqfhp8HfEvgTxAmp6b4ut5IX+W5tWt2CTr6Hng+hr2uipnj684uMnp6ITrzas2FFFFcZiFFFFABRRRQAUUUUAFc1438I2fiO2Mg2wXyD93OB19m9RXS1Q17WLHRNPe9v5giL91f4nPoB3NXByUly7lRbT0Pn3V9NvdJvnsr+Fopk7How9Qe4qnW54x8SXXiTURcTIsUEeRBEByo9z3NYde3Dm5VzbnoRvbUKKKKoYUUUUAFFFFAGv4Z0ddWun+03cdlZQgNPcSHhQeAPqaseM/Dv/CP3cAiulu7S5TfBMvcdwateDta0Gz0u80vX9Plubed1kBj65HQHkGqPirWLTUntrXTbR7TT7RWWCN2LNycknk1jeftPIhOXN5GJRV7StVvdLaRrN4lMgAbfCkn/AKEDirV34k1a6tpLeaW2Mcg2sFtIlOPqFyK0blfRFa3LHgKz0nUdc/s/Vg+24jZIWVsbZOxrp5tG8C6TBNp2oaqZ7y3l82QhcM2BxH3rz20me3uobiNtrxuGB9CDWv47nguvFN1dW7q6TBHJU5G4qM1lOEpTWtkQ4ty3MaZleaR0TYjOSq/3QTwKZRRW5oFFFFABRRRQAU5FZ3CIpZmOAAMkmm1Y028uNPvob21cJPCwZCRkZ+lDA9O+H3gFbfy9U1yMNNw0Vs3RPdvU+1ej1zHgfxhZ+IrcRPtgv0H7yEn73uvqK6evFrym5++efUcnL3gooorEgKKKKACiiigAooooAKKKKACiiigAooooAKKKKACiiigAooooAKKKKACiiigAooooAKKKKACiiigAooooAKKKKACiiigAooooAKKKKACiiigAooooAKKKKACiiigAooooAKKKKACiimykrEzDqAcUAY/i3xJYeHbHzrpt8zA+TAp+Zz/Qe9eH+I9cv9e1Bry+kz18uMfdjHoP8ai1+8ur/Wbq4vJ3mk81lDMegB4A9BVGvYoYdU1fqd1OkoeoUUUV0GoUUUUAFFFFABRRRQAUUUUAFFFFABRRRQAUUUUAFFFFABRRRQAUUUUASW081rcJcW8rRTRncjqcEGvYfAHjmHWFTT9TZYdQAwrdFm+nofavGqUMysGUlWByCDgg1lVoxqqzInTU1qfTlFc/8PLy6vvCVncXkzTSkEF26kCugrxpR5W0cDVnYKKKKkQUUUUAFFFFABRRRQAUUUUAFFFFABRRRQAUUUUAFFFFABRRRQAUUUUAFFFFABRRRQAUUUUAFFFFABRRRQAUUUUAFFFFABRRRQAUUUUAFFFFABRRRQAUUUUAFFFFAH//2Q=="/>
          <p:cNvSpPr>
            <a:spLocks noChangeAspect="1" noChangeArrowheads="1"/>
          </p:cNvSpPr>
          <p:nvPr/>
        </p:nvSpPr>
        <p:spPr bwMode="auto">
          <a:xfrm>
            <a:off x="21272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r" defTabSz="914354" rtl="1" eaLnBrk="1" fontAlgn="auto" latinLnBrk="0" hangingPunct="1">
              <a:lnSpc>
                <a:spcPct val="100000"/>
              </a:lnSpc>
              <a:spcBef>
                <a:spcPts val="0"/>
              </a:spcBef>
              <a:spcAft>
                <a:spcPts val="0"/>
              </a:spcAft>
              <a:buClrTx/>
              <a:buSzTx/>
              <a:buFontTx/>
              <a:buNone/>
              <a:tabLst/>
              <a:defRPr/>
            </a:pPr>
            <a:endParaRPr kumimoji="0" lang="ar-BH"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7" name="AutoShape 4" descr="data:image/jpg;base64,%20/9j/4AAQSkZJRgABAQEAYABgAAD/2wBDAAUDBAQEAwUEBAQFBQUGBwwIBwcHBw8LCwkMEQ8SEhEPERETFhwXExQaFRERGCEYGh0dHx8fExciJCIeJBweHx7/2wBDAQUFBQcGBw4ICA4eFBEUHh4eHh4eHh4eHh4eHh4eHh4eHh4eHh4eHh4eHh4eHh4eHh4eHh4eHh4eHh4eHh4eHh7/wAARCACLAn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q2gdI/KuY/Lhm5Q/3W7GrFjJceU9nFCGPOWz0qOZGuLb7U0peQfeGRwPYVrabEIrFSv3mG4n1NeRFXYjONnbwfLPcfP3VFzihpvLAW2mm2/7XFLaoZlnGcy5DAHvg1P5EtyiOwSPkqq46mo9BE1ra+fatI8hkkI+XceAabA0kNs6bMspwVPQD196ZYNcQlmVC0YOHArSaOO6jEkbYbsw7exq0rrTcRT0gYmd+iheaarK135jfdLZP0qVtqxmGL5lXmVvX2p0cUTsUQ/J95mI6D0qeiQia7mgaEiEruJHQYNQwx73CysVB6E1PB9kkOwKY27NmrEyMto6ytuwflNU1zagRxW6RNu89TweKfZyxmJYJBj69DUK7fJVlUKy8Zx1p0cTy8pHj+VJPXRCB4Wjn8te5+WnsMNt3MSOpJq06MqJIcF06+9I0Sy5eJue4NNw7BYiRY/L5Yhs091Jbyw+5FGaEjGRxyOoNSIDkuuNq8fWqSCwqbVAK5VvcdacIWb5toX2pbdQzlsYA7VJ5jPJtQcVqlpqMiReSjdewNKVAbC1PNtABPXtTFIH3VGT602rDsMAxS0rKR1pKLAKobG4dqVmUnOOe9OXLj5mwBSLH85Vug61VgCRw2MLihOBuDYPenNIoGFUH60kfUkLz+lPqAm5g4YjmpXCEbmGKYrbiWPRRTNx3bj+tK4DmlVeEWogwGWJ59KU794Zjgk0jR4mUckH1qW2wEYbY1bAJbqTTQjYDZAp/wB6J1/unIqJtyp6Bql6CLBKzRZbiqvLMfJX7vOe9OSfy0KlcmmLIZG8sYRT6d6UpJ2C4jth1lUDPce9OkRpP3kmI1xSQR4uCrcheaL9uUHap+y2xETNEh+WR8+wpsLNNKFeRsfXrTiriQqoUh+Q1RNFJGyFCCSeCKz1uBKyGG4z91G6EVVndpJ+Vw2cYq7HKsymKVcP3B71XkVbd927e/RAe31puOmmwDdSk+ZY+6jmnW81usCq5UN3yKgbaGy/Mobkdd1B+zwsElUux+8QeFpXfNcZXkZ2Ztu4rk/SpRaxMgYXKjI6GrcCbWVoZN0J6qe1UMx/apIzHuDHAx2o5bbgSGdbe7yT5g2BSVpmoxo8YuocFT97FV8tIdnl7z0DKOauWdvKkUkc2ArjhfehXloMoNujt1Z2f5/uKG7etRQeW8wE7sFPU1dXypo/sk7bJYzhT61Ve1aEsJuAfuv2/wDrUnEAJWG3aW3ueSxXb6io4khXeJw5IAyVH3c0sqZZYEjVZHwBk9B6596iuGaSZYGAMgOzeO/1pDJHSa9ICBXCceb0yPeoJraa0kV5Mhc/eU1fvbpbNEt4FBcD8qmhLtZbr3byPmBHAFacqfqMxb1Yo4ww2ln5UIcgL/jWdI1W557ZXKiNpUU/IS2OPeqd0ZZlMyqu0D7qfwj6VkwK0rVAcsQqjJNEjU2G6mgZvJYAuNpyM8Uhkzytaq9leQlkzuwD8yn1BqKx1CC1jmSS2EofoTjj0p2pWLQ25nW484oQso7qaWM2Om26Pcx+fcyLuCY4UdqtXTGZKlHmAkbYpPJA6VZmuL77I1uT58aA7wY87B25qG/vI7uRdtpHDz/yzHJqa/urqzijjjt/IV1KqZDliPp0FJAXNAuVvbU2Fzb+ZHGMhyOAPf0qCd9AsJmaOE3Eg/hB3Kv9Kq6tI9rFDpduSq7A8hB5dj/SqqfariyWCDyljUkSYKrn6mq5raDDVNRfUdkZjjt4lJKgdCamtIra+1CKAsXihg7cbyOaZbWb3mmyO0zsbfKxqoBUdzk+9PtttnZadfKoDtMwY+q+lLW92BQije8uFijiijY5wAcD9TWx4fmbT7tLOQrItzyNhzsb3qjqNhKNWmit0LL/AKxT2CnnNV7a8kTUkvZSXdWBY+uOKS91gamvW+n2FxlYGlmlywRm+Vfy5qtHbzJCLG+iMSTfPAx/hf8AwNSX+uCedZorKIOnCPJ8xH4dKgv4pLiyXUTO0sh/1mSOPoOopu19AJ9NuL25sG0q3tkIwQz5xjnnNRT6fYWh8u6viZR1SFM4/Guh06L7JoIMQ+cxFyfUkVzVhG1xZTGLD3KSLJsPO8d/rTatYBk17JCBHZXl35WP4zjH0rUk0g3GiLcRs09y4Dks2ePQVVlsrq/jinIhhLhhHHggtjk5/wDr1Jot7eafCrzRO9kzEbhzsPfFJb6gRXF3KujxwrGGDDbIWXhMdgOx96s+G5fsmm3t1JxGMAe7Voapp8F9F9st7hYty/O/8Lr7+9Y1zNDJHEiIw02F9nBwzsR96nZxdwK+iTW8OprPd4CYYnK5GTV3xBd2c4gXTmAYE7/LG01Bb29q0TSyMTa2+cuBhpWPQCrunrpd8Qtp5lhdqPlIfOf8aSvawGZYWiXc7x3Vz9nfblWk7/nVufT7ezsblk1GGYsm0IuMk5+tW/EqSLo9r9r2tch8Fh3HNZV3JGqw3ENusfmKVaNlyDjvQ0kBtWV3Y6tZLp0y+XKEAXPqB1BrmrqFra4eCXAZDg+9X7HTb64lSe1gaFQQQznAB9u9b+o6LFfTieU4k2APt6E+tOzkgN8YijZdjb3GCWGMCtnSJPMtAvdODUD2U1y5muZBH6L1wKitnjtLobJvMU8NgcU43izMfJbxR3TpKzRgndG4pZ47tFz5rPH2ZTkVfvYBcQZXlhyvvVG2fy8eXKyH+JWHFKSs7CF0+5+zbgVLBuvPSrNwFaE3FsxAPDgcVDI0Myn5BFIOmPumn6efnaM8rIMGkn9kQtim9JYx1K8U5GUIIcEAn5yep9qjgZoZtw6g4IrTSW1kGTsz/tCiKTW4FFz5rALHjHGB3q3HBcSoqyNtUfnU4lt0Hysv/ARUb3bdI1x7mqtFbsCZIIowM847tQ1zGv3fmP6VEsRK+bcucdhT8lQpWFQp6ZGTVX7aCGvNI/U4HoKmjhVlDxuwNMDxsdskYHutWII9jfu23IaqCuwQwSZ/dzKOO4pX2qvlocg8k1LINhEmPZqbsjkYFTj1FXZlCxKTDgcbj+lPJWFdoHNKzBRtXrj8qj4KjrvJ71WwCfMfmanLt75+oqRxtixTAqsc5AHeiwBMSW9u1Io+RqV/myw6CkQspyM03uARswPy81IW2sN3JI5pu+Rvu4FM6t6072Am2Rkbu1NeQ4wowKbM3O3sKRX2gbucdKTkAsTAEq3elKMucAOPQ0yRcjf0OKP3yoW3dO1IBGaTtEB+FNRm81d/8qX7Q+O1Kse9Czk5PQ0vQBtwGjcspwDTICjNl2y3YGnJOuNsn50yS3B5jYfjUPXVCHE+akm9QuOnFVVXjJDY9hU+1gu2aYbfTPNK7NKuyIbU7k1LVxEMcw88HoDxUl8m6MMBkqc/hUFxCkY5l57DFT2svmR4P3h1pR6xkBXCErm3lOe65warmR0lDPuLKehNSXMaxTHJYKeVI7UjTKyhZcSL/eH3hWb+4CXzY7obeUkH3TVFmb7RmQ5YNzmhzslyjZAPBpb/AJkWQcb1B/Ghu6GPuD5F08m3JPKelQPKBEV2hmfkseuatW11E0YjnxkdCRwakMlovzBoh9MVXKnswKVqt1g+XlVbqT0qxDYovMjs3qAcCm3GoRqP3alj2J4FV0a6vScvsjHUjgU1yrTcZblura3G3IH+yorPuNSkbPlqEHr1NOAjG8WtuJtn3neovtfygy2sJQ9MDBpOT7gJZxw3bsJpH83r161JNJPYkK376A8Dd1ojht7g+bZyGORedpq5cx+fbNGwwSPyNOMXbzGZzyWSf6VCSHXpGfWq2lq0t8JG525Y/WpnmtLmMRz/ALqYDG7Hep4hBp1qXkcEt1I/i9hSSu79BgkMcBe8umG8nOD/AA//AF6yNSvpb2TZGG2DkKOp+tSXF4k07NeKxjC/IqHgE9M+9JokOC92enKpR8TshmQZFDjzFLL3AODU01wBpbLamTbvxIW6qOw+lVXZJpJAzKjliQzHj6GnzGNbdNPt5FlllcGRl5A9AKhAZztyPrSakPLvJEVdoBGPpimXSPHPJCQSysQcCpU1a8gjWPajYGFLpkikrdQLkVxfXFpI14QlosZBJXG444+tMsp9P1OOK3u4yLlQEUjPzAe9ZmqTXshBvJTnqIycY/DtTtPk+y6ZdXqD97kRo393PU1SlqMv3Eun6PIyWsJuLo9ATnbXPX97cXk/nXD7iOg6AfSmwXMkFyJ1OW5zk9c9a0bSS3vbZrMRlI4oCwZgCQ2c5pXuMu3NmmsQQ31nKq3CKAVPTI7VXmivoyWbQ7Z37uqlgffANVLGwv8A+0JIrGVk2YzJuwMHpmrN5q2rafcm3maKQr0Yp1HrVXW7ArTXmrBGQW/2dCORHBt4+tX7S1Go+F0hjI82JiV+vpVSK61DW7xLdpCkXV1TgY96tX3/ABIb9JbVt0M33oSemO9C79AMWSe4kdYLq4lVFIVgf4QPat2eaO1tbeHSbaO4jkIDSbd2T6H3qSaPStcXfHKIbjHPZvxHeqcek6lp8pkhvYYl7sXwCPcGizQFbxFaJFqvl2sZy6BjGo+6aqNItvbSW6xyCSUAOzjHHoBW9a3VnaSO8crahfy9Si559B6CoptFurxpLzULpIHbnb1Cj0pON9gNLw7OLrSIwTlkHlsKwXsra3v5ba5ne1kDboJh0wfX0pdKu4NN1ILHdedA/wAsjBSAPQ1s+JbAXll50YzLEMrj+Je4qviXoMwdSh1W3T99PLLAejo+VIqfRNaSzthazwl4ixJYHpn2qvZXf2bH2W6ZQR80M65Q/wCfwqO/eyuIvPgjFvOD+8iB+U+6/wCFRe2qEW9dh8mBJLKZjYTnOwH5Q1RWkDXPh+dY8l4pg5A64xS6UWudNvLE5Py+bH7EVBouoNp915mC0bDDqO4ourgK15G4ihEe2CBSVUnG9vU1E3nXl55lvblXJBCxjofWuoS60K4/eE2m48neoB/Wlk1jS7ZdsLq3+zCv+HFVyLuBSGk6hqDJJqVx5YUYCryf8K0UtNN05PNl25H/AC0mbJ/DNYl14gvLh/Ks4xFuOFPVjSz2UNnEtxrEslxcP9yEN1+pp3XQC5feJIUytpEZT/ebhax5ta1KSQt9oKf7KDAFWp7i6tp1h/smyjyu5VKBuPrTV1PTWGbjSYi/cxnANS231A9Hgke+uhHMxWM5+VTinahaxwmMQq3zccnNchb/ABA8Ei52jxRYx4JG4Oc1ZvfHnhCAxvJ4os2RuUZnINF9NdzM7TTWdU8iZSrKMrnuKJYkhvFmZR5b8N7GuL/4WT4IaVZV8T2O8Y43mtiL4geB7y13L4ksGRh/f6GruraiOiVbFBu/dfnmpI54f+WaFsf3Vrhv+E78Gi5+z/8ACR2Pmem41of8LE8CafEEk8T6f5jc438miM7vsGpvSY8990RyTwCcGnmA+YETLNjkelcxZ+P/AAVeytIPE9gQD8xD1px/EDwNGwiHiXTwxGQN/JFQkm3disdFa2oj+Z8Fv0FMjVHvSV5Uc/jXK3/xO8Bxv5B8VacrfxfvOlPj+IngO3uIwfFFgDJwoZ+TWjtdJBY626zvQYz7UxY3LEK3K8gGuZ1H4ieB4kWSTxPp6DOMl6E8eeDshh4ksD3B8ylKUb3uFnc6jylbMmQB3B9afE5jbvtPauSk+JXgGOaRX8UadlBlhvPy/pQvxN8ASQll8V6afLGW+c8CrVtwsdxxJHx0NVVVlf0INchD8VPh8n/M26Zj08w/4Vct/iN4GnUT/wDCT6cU7Hf1q3JdWO1zqyu2TOAcjpSfNu3MDXGzfFX4dl/+Ru03j/poafL8TfAMaRyTeLNOVX5XMh5ptq4zsWbfuH5VGFYnGK5S4+Jnw9VkU+K9NVnAIzJ1FIPif4CMbyL4u00pH94iTp+lU2u4jsW+RQo6mms5IIzjH61xJ+Knw9zn/hLtN/7+H/Cph8UvAGFz4p0z5h8pLnn9KOYLHY7d0I2/jUQ4NcpF8T/AJV5YvFenNGn3zvOB+lPT4keAblGkt/FWnPt+8A/SplJdx2OuZRINymmeXJn+HHvXHQfE7wBLIVTxbpw2glsOeAKki+JXgaSFph4ssPJGfm30c0eoHVzL/E7gegFReY+zbniuS/4Wf8PmVpF8UWDovVjIcD9KYnxO+Hskixp4q07cxx/rD/hUt9hanZwR7juboP1p10+2I/kK5S7+JngO1VVk8UachPCgvUGo/ErwHHIkcnirTUJG7mSnzJLRhY6MnmpNvmY8pSPWuST4l/DleX8XaYx/66H/AAp3/C1PATsIrfxRpxY8D5z/AIVny2WpNjrhFHEu6RgTUM92fuxDA9a5G4+I/gQw+d/wlmnuA21j5h4NR3HxC8DwRRvJ4o09fM5ALnpUSk9kOzOzjgjeISNuLEZzmq0DSI3mKpKj72PSuZt/iH4Lmi/ceLLJiBnAc4/PFVE+JvgMKyHxVYAH0fpS6qwWO8uVWeDC4z1U1BF9maNfNCh14IPFcppvxL8DM/2f/hJ7Ak/c+c803VvHngqMef8A8JHYBTw3z96qUlv1Cx13n2qnC7SewVaq6g+9UYxOAp6sMVzNn468FxJ9qn8SaeiYyCz1BdfErwVdzrDD4ksSM/KN55NJyvENTpHVWhMoUpzhRnO6n21k7ndL8q+nc1ixeNvBFrFvk8SWHHVmfgUt78RvBNtb+a3iSw5+78/U0RjHdsdjb1byViSNcBwflA9KklHk6cyr2T9a4oePPBVxA903iaz3Akk7vlGK0l8feDbrT9yeIrEh0/v01JXbHYvbX8tXBMYJCk4wMetPkt2OLVmG8cxt2YVykHjXwtcxkw+ILJ1U7SPM6GnXfjbwrDaRibX7JT5mE+f26Vkmtgsb0p8iT922WQ8uprUsL1bpdrcSjqPX3rh0+IHgv7S8La9YxK42MpkPB/8A11Wbx94St5yP+EiskkQ/36uLcWB1+tQeVcGVR8j9/eoCrSaS0rcmJ/lz6dxWCfiJ4Z1M/Zo9c0/aeWIY8e9Lrfjzwda2K2cev2W5h/f7etGjbGad7JczhYo4iI8AgIvB96jGpeTb28IBBikO/HQiuWh8a+H5onWHxBbeWgy370gAVYsvGXgiXR5PP1yzyjElt2Dk9KSvcZevo2SUlfmjY5Rh0Iq3pdv9jjbUrsbAo/dqepNcvaeMNCXy/I8S2EZkPyp53U/SqeoeNtDkmaO48QW0jIcff4oWj2A6RNSni824UgGWQ8kcD3PrTLC4WXXY2up/PGSFc9M9uPrXM2njbQYiyxarZSqRlkb5gcd6Lnxh4buIgzapYwvn90kIxuPqaNR3NfWoJbW/lWbJ3MWVj/EKl0OS3nin025fYJ8FG9GFUYvGfhq5j/s3WNVtkkAHlyFuR6Vi6lrmh2U5jfVrUqfuuG4YUtmmgOpm8O36v+6eJxng7sVPFpGqCB4t9rCJBh3A+Yj0yK53/hJtLhjs44PE8ZmnGfL38IKn1HxR4ZtFWG58RtezsP8AVpNtFUuUZZS4/sq8JsrgTttKuxX5fw9ar5u9SvFUs00znAyen+ArLl8VeFFco80MZHbzzn9RW14S8R+GEgmum1e1DFtoy33Vqbd9gOs0nT4tPthGuC7cu/qf8K5PX7j7TqsrZyqHYv4Vat/Hvh24iv5F1e1EcIxH83Xg81ztjrfhefEl14msIVPJG/LGrlrpEDV01rPJW5jkdmIAKg8D2x3rQsNAurgh7x2hi7BjliP6VRTxt4E0uP8A0PVLaeX+8Dkn8e1Vv+Ey0jVJALnxBa2lu+VRVY/MaXKluGh0suoaXpMZhs41kmHB2+vu1ULCWTW9RMN7I/l7SwRDgDFczZaxoU949u2r2qiPPmNu4GKZpnifQPtY2+IILbg5dWJOPQYpczbC50mv6dFaXcENojsZF6E5JOa2/DtxN5P2K7VkniGVDdWWuH1XxLpFrdxvJ4ghmGN0TlznHf6Ug8a6Ct+l9DrEJkBGUJ4A9B7U4vW6C51lzaWthrXmXCqbS5Ug7hwrelW93h62GR9l/Pf/AI1QufE/hXVNMKjWbTEi5U7vutXI2+s6PNdNbLqdtvU4Y7uFoclHYD0FdTtniItLO4mU5GYoePzrl7eNXmNsLV3lL4Hz4Kj6VYuvG3hfSdPWztdYtZZ1Xs3QnqTWboGq+HrtzdXOtW6xg8APgue/4UTewF2PTZri8kgs/wB8qHBk6KPxrpdM0u2023eWZld9vzuRwB6CqkHivwpH+4h1iyXYOVVulc/rfjfw5fX8dgutQC3DYkZG5Y00orXcDY8LQQSanczxAmOP/V7h0yai19mn114SrMoQKMLuI9wKo+H/ABN4ZstTlthrUBWWIMu84YEdiKr+JvEWgnV4nh1m2BmUKCJMc/WpuuWwF+0t7oB7zeJjbsUkiZvm2d/wp6aJJcL51tNH5D8x7jzj3rGsNXsIL2OU6hbgBsNmTqO9UpfEegrPKkepwMquwGHPTNSmmB2cP7NOlwmVofFl8juc7vsqZUeg5pD+zPpUkitc+LtSnVT91rdf8a99or1vYU+xFjwWb9mzTG+WLxXewR9Nsdog/XOTT9M/Zv0uxDqviq+dW/hNsvB9ete70Unh6bVrDseIXH7POnyIRH4ovImPBcWqE4/Os5f2YtH83zJPFupO3r9nTP8AOvoCiiOHpxVkgPDLH9nPSrS3aGPxNeHLFtxtk7/jUdl+zfplvPJO3iq/lkcY3NbLx+te70Uvq1LXTcD59k/Zg0d2LN4s1AsSST9mTn9aB+zDpG4MfF2olh0P2dOP1r6Coq/ZQ7Csjw67/Z10m5tWgl8SXpyPvfZ16+vWqI/Zm08KFHjPVAB0HkL/AI17/RUxw9KKskOx8/r+zJpSrKD4t1BjIMMTbKeM/Wltf2ZNJt5xKniy/wCOoNqmCPQ817/RVexh2FZHhQ/Zr8OiTzBrV1n08hcflmn337Omm3MPkr4pvoU77bZeR6da9yoqPq1K97DPn6D9mHRY5ldvFN84U52m2TB/WluP2YtHmcsfFmpZJ726H+tfQFFX7KF72FZHgV3+zNpFwIt3iq+Xy0CcWyc/rRD+zNpEdpNbjxVfES4yfsycY/GvfaKXsYWtYLHz3/wy7o3/AENl/wD+Aqf41Yt/2aNKhjaP/hK79kPQG2Tg/nXvlFN0oPdBZHgX/DM+lqZBF4tv4kk+8q2qY/nRbfsz6TbSrJb+LNQRh1zbIQR6da99opewp2tYLHhF7+zbpFwGCeJryHf/AKwraplv1py/s36Summy/wCEnvtuCN32dc/zr3Wip+rUrJWGeBL+zLo2yNH8U6gyJ/D9nQA/rTJP2Y9Jeczf8JZfK2cjbaoAP1r6AoqlRh2FY8Ev/wBmnS7yZZZPFd+CFAAFsn+NF/8As0aTeSI7eKr5SqBeLZOf1r3uihUKatZbBY+fk/Zf0UI6t4pv2yOD9mTg/nVW+/Zw8N6RB9uvfHNzZRIR+9lhjRQe3JNfRdVtUsLLVNPm0/ULWK6tZ0KSxSLlWB9RVKlC+qGkj5wPwe+HkkyPP8ULSRVOdgMChj6nDVJqXwh+HV8Yt3xNtUEZ7PDz/wCPVxnxx+Et14Ivn1PTIWufD8z/ACPjLWxP8D+3oa8u8tP7i/lXr0skwtVKcJHZDCwmrpn0DL8IfAbk7fixDGnZFeEAD/vqkh+Dfw3hh2x/Eqz83vIzQsfwG6vn/wAtP7i/lR5af3F/Ktf7AoWtcv6lHue9t8Gfh+0qyN8V4S6/dJeHj/x6tQ/C/wCHpXDfEqyJ93h6/wDfVfOHlp/cX8qPLT+4v5VMuHsPLdh9TXc99u/g54Aun3T/ABWgYZ4XfDgf+PVJafB34c21yky/E62bYpADSQnr/wACr5+8tP7i/lR5af3F/Kq/sCha19BfUo9z6EvPhH8PrqdHk+KFsI1IPlh4cH/x6maj8H/h5eyhn+KFsqqMKoeHA/8AHq+fvLT+4v5UeWn9xfypLh+grWew/qUe57uPgl8Osbf+FqQbe43w4/8AQq0dP+E3w9s4TCvxOtXXORmSHj/x6vnfy0/uL+VHlp/cX8qcsgoTVpMPqUe577J8Gvh550kkPxUhhDnJVZIcf+hUw/Bf4fM6tJ8Von2nIDSQn/2avBfLT+4v5UeWn9xfyp/2DR7i+pR7nvM3wV+HUsrSN8UrfczEn5of/iqtn4P/AA1kjQXHxHs5nUY3mSIEj3w1fPflp/cX8qPLT+4v5UnkFF/aD6lHufRcXwp+HMMRjt/iPYxfR4f/AIqsyX4K/DuWQySfFSBmPUl4f/iq8H8tP7qj8K7r4j+ArXwv4b0LVbaaS6GoKfMlOwxMdoYFCpJx1GG54rP+w8NSkve1YnhY3Ubnoj/Bj4btAkI+J8ChRztlhwx9SN1Ni+DHw6jtZrf/AIWhbESYOd8PGP8AgVeB+Wn9xfyo8tP7i/lWn9g0f5h/Uo9z3q2+Cvw5guI5h8UbYlGDY3w8/wDj1JP8FfhzLM8p+KNsCzE43Q//ABVeDeWn9xfyo8tP7i/lT/sKje/MH1KPc94j+Cfw7jcOnxUgVgeCHh/+Kqe4+Dfw5mGT8TrRXyCGDQ5B/wC+q8A8tP7i/lR5af3F/Kh5DRbvzB9Sj3Pe5fgx8O5pDJcfFSCRsYzvhH/s1W4vhJ8PBbeRN8TbOdQcqXaHj/x6vnny0/uL+VHlp/cX8ql8P0GrNj+pR7n0Bb/B34ex3wu2+KVtI/PBeHH/AKFSzfB/4dyXzXX/AAs+2ViuAA8PHHUfNXiGieHtU1tyulabJdkMEPlpnBPT+VVdT0+TTtRnsLmOMTwPskC4IDemaX9hYfmtzai+qR25j3Rvgv8ADgwGJfidbAscs5eEk/8Aj1SW/wAHvh9BazW6fFK22yd98PH/AI9Xz/5af3F/Kjy0/uL+VU8gotWuH1KPc9/tfg38O7e3nhHxQtmWVcH54eP/AB6qw+CPw5/6Klb/APfUP/xVeE+Wn9xfyo8tP7i/lTWQ0U2+YPqUe57xL8E/hu7ll+KFsg9A8P8A8VU0Pwd8AwxeUnxVttnUBvIOD7fNxXgPlp/cX8qPLT+4v5UPIaLVmw+pR7n0PZfCX4c2sDRr8S7VmbJZzJDlj/31Va3+Dnw+t42WH4p2yMx5cNDnHp96vAfLT+4v5UeWn9xfyqf9X6Guu4/qUe578Pg18O3lWS6+KUNwF6BpIf8A4qnT/B74fyZVPilawx9NkZhAx/31zXz/AOWn9xfyo8tP7i/lT/sCh3F9Sj3PoXTfhH8PbJGjX4oWzqTkAvDwf++qfd/CnwDMpWP4o2sAP3ijQ5P47q+d/LT+4v5UeWn9xfyqXw9h3LmvqP6mu571H8Ffhwu4n4pQEnv5kP8A8VV+P4U/D+KxW2i+J1ohVcBw8Ofr96vnby0/uL+VHlp/cX8qcuH6Et2L6lHufQdr8Ifh7b200SfFC2LynJkLw5/9CqrH8Dvh5LMkcPxPhaRiFVVaEsze3zV4RDbmaZIYYDJK7BURVyWJ6ACvqr4BfBy38NxQeJfElqkmtMN0FuygraD193/l9a58RlWGw0XJy1f4mdXDwpq7Zm2/7MulQzrOvi3UTIpzk2yc/rVvUf2cdJvIgjeJr1CrZVhbrkfrXudFeS8PTbUmtTlPAT+zPp5/5nTVf+/C/wCNLD+zNpEalf8AhKtQbJySbdP8a99op+xp9hWCiiitRhRRRQAUUUUAFFFFABRRRQAUUUUAFFFFABRRRQAUUUUAFFFFABRRRQAUUUUAFFFFABRRRQAUUUUAFFFFAFfUbK01Kxmsb63juLadCksUi5VlPUEV8i/HT4T3Xgm9bVtJjlufD8zcN1a1Y/wN/s+jfhX2FUN9a219Zy2d5DHPbzIUkjcZVlPUEV1YXFTw8rrbqjWlVdNn530V6B8dvBmk+CvGJsdH1KK4t51Motd2ZLX/AGW9vTvXn9fU06iqQUo7M9WMlJXQUUUVYwooooAKKKKACiiigAooooA2ZfC3iCK00y7bSbryNU/483VCRKc4xx0qx4l8F+I/DqXcmradJbxWs6QPI3Cs7DICn+L6ivWPhF8QtYs/g14is7NoZtS0GMXFmZ13hYmODx/snp9a808ffEbxR44tLO1125haG1+ZVhi2B2/vNzycfhXJGpWlVcbKyf4br8DGEpyeq0OY0+6+x3kd0LeC4MZyI503IT7jvW7cWuueJdE1fxZfXolh09oY3Vjjl22qqIOFUe2K5uvQvANu978JfH1tGu5oY7a5wOeEfJras+WPN6fmrly0afmjz2iniGZrZrkRSGBWCtJtO0MegJ9a6KHwN4im8LnxDHao1vsMwhEg88wg4Mwj+9sB43Vcpxj8TKbSOaorsPh14b8M695x8Q+LYtFYsI7aJYDLJKx7kDoorrdW/Z+8aW8obTLnTNStmG5JRP5R29iQ3T9ayniacJcsnb+u5DqwTs2cN4J8KnxNba5KuoQ2jaXYNebZAcSBT0z2+tZ2taFqOj2WmXV/EI11O3NzbjOT5ecZPpmu3+C1s1p491nw3eGNmudNvLOUo25dyoTwR1GR1qD4oH7R8P8A4fXjcuNPmtmP+5IRUOtJVlHo7flL/ISk+flf9aL/AIJ55RRRXUandaWniHwv8NI/FGjeKXsI9UvTayWlu22Rtgzu3diPbHBrh5pJJpnmmdpJHYs7scliepJr0/who8evfBe4t77U7TSrK01xJWu7okKimMhgoHLN0+UUniv4d+F7DTdC1bSvGBOl6hctbz3N9bNF5e0ZLquMke361yRrQhOSlvft5IxhUitHvr+F/wBDzWK1upbWW6jtpnt4SBLKqEqhPTJ6Coa90tPhtrl54Pv7X4a+NINY0O+Ki7tpovs7Ow9Cw/qK8n8Z+E9b8IahFp+u28UFxLH5iqkqv8ucZ4NXSxMKknG+vbr9xcKilszDoooroLCiiigAooooAKKKKACiiigAp8EUtxOkEEbyyyMFREGSxPQAUyvp/wDZe8BaDDokXjGW5ttT1OUlYwvK2eOq4/v+/btXPicQsPDmZnVqKnG7NH4B/CCLwtFF4i8QxJNrci5ihIytoD/7P79q9moor5atWnWm5SZ5U5ubuwooorIkKKKKACiiigAooooAKKKKACiiigAooooAKKKKACiiigAooooAKKKKACiiigAooooAKKKKACiiigAooooAKKKKACiiigAryf47fFq28F2raPo7R3OvTJwM5W2U/wATe/oKi+PHxctvB1tJoeiOlxr8qcnqtop/ib/a9BXyXeXNxeXct3dzyT3Ezl5ZZGyzsepJr1sBgPaWqVNvzOuhh+b3pbC311c315Ne3k8lxczuZJZZDlnY9Sahoor6A9AKKKKACiiigAooooAKKKKACiiigDY8N+ILrQrbVoLeNJF1Oyazl3H7qk5yPfisYcDFLRSUUm2CSRsvo5h8GR69NHKwubw20DL9xdi5ct78gCuw+EPiHUPCHhzxP4gtrKK4jVLePbcJmKXdIAUJ9xmqHw8+Juq+D9KuNH/szTtX0ueTzTa3qZVX9R/+qoPiF8Rtb8ZW0FhcW9lpul27b4rKyj2RhvU+p/Kuacak24OPut736ehi4yl7sloepT+OfHlr4YbxRJ4F8MQ+HHgWUWxKDcS20S46kjpjHQ1yuifHbXrOC5fUNG0u/v8AYyWN15Kxm2Rv+WZAHzJ7cV5OZZWjEbSyFAMBS5wBnPT60ylHBUteZL+vmCoxtqj1XU/jhrklqV0fw9oGiXRXaby2tw0oHfbkYH61HonjPx54DuBrmvWEmrQ69bAx/wBpzMyuoOcr1x9MdK8uqe5vLy6ighubqeeO3UpCsjlhGp5wuegq/qtNKyirPcr2UdraHqGq/G/U7nTbm10/wpoGkzTxNEbq3j/eIrDBwcCvO9V1q61DRtJ0qRQtvpkbpFg5LF2ySazKKuGHp0/hRUYRjsjcvdBktfBum62YJ3+33EqJIo+RFTAwf9ok5+gr0f8AZ30vQrj7bO8em3niYttsbTUo38hUAyzkhSM/yrA+EnxG1/w5NB4ej1DTIdHuZwZDqNuZYoM9WG0g/wBK1/i78RddmKaRpHi6wutPnhP2kaTaG2QNkgqSSWIx71zVvaybpW36/wBL/hzGSnL3C9q3xw1C0u5NN/4Qvws6Wdw4XYC8W8HBZOAO3XFJe/tCavexKl54O8P3BQYjMu5wn0BFeLjpRWiwNDrH8zT2NPsdV4o+InjHxFMWvtcuYYOiW1oxghjHoFXH65rmJ5p7h/MuJ5ZnxjdI5Y4+pplFdEKcYK0VYtJLYKKKKoYUUUUAFFFFABRRRQAUUUUAFdd8L/H2seAtcF7YOZbOUgXdox+SVfX2YdjXI0VM4RnFxktBSipKzPvzwX4o0fxdoUOsaLciaCQYZTw8bd1YdiK2q+FPhj461jwHrw1HTW823kwt1asfkmX+jDsa+z/A/irSPGGgQ6xo9wJIpBh4yfnifurDsRXzONwUsPK6+E8ytRdN+RuUUUVwmAUUUUAFFFFABVfUbiS1s5LiO2luWQZ8uPG5vpmrFFCA4J/ijo6MVawv1YHBBQAg/nSf8LT0X/nyvv8Avkf41Y8f+B4NaV7/AE1Ug1ADJHRZvr6H3rx26t57W4kt7mJ4poztdGGCDXo0aNGqro6oQpzR61/wtPRf+fK+/wC+R/jR/wALT0X/AJ8r7/vkf415BRWv1Okaewgev/8AC09F/wCfK+/75H+NH/C09F/58r7/AL5H+NeQUUfU6Qewgev/APC09F/58r7/AL5H+NH/AAtPRf8Anyvv++R/jXkFFH1OkHsIHr//AAtPRf8Anyvv++R/jR/wtPRf+fK+/wC+R/jXkFFH1OkHsIHr/wDwtPRf+fK+/wC+R/jR/wALT0X/AJ8r7/vkf415BRR9TpB7CB6//wALT0X/AJ8r7/vkf40f8LT0X/nyvv8Avkf415BRR9TpB7CB6/8A8LT0X/nyvv8Avkf40f8AC09F/wCfK+/75H+NeQUUfU6Qewgev/8AC09F/wCfK+/75H+NH/C09F/58r7/AL5H+NeQUUfU6Qewgev/APC09F/58r7/AL5H+NH/AAtPRf8Anyvv++R/jXkFFH1OkHsIHr//AAtPRf8Anyvv++R/jR/wtPRf+fK+/wC+R/jXkFFH1OkHsIHr/wDwtPRf+fK+/wC+R/jR/wALT0X/AJ8r7/vkf415BRR9TpB7CB6//wALT0X/AJ8r7/vkf40f8LT0X/nyvv8Avkf415BXoXw+8BvfGPU9ajZLXhooDwZPdvQfzqKmHo01eREqdOKuz0Pwvrq69atdQ2N1bwfwPMAN/wBPX61N4mt9XutFuLbQ72CxvpF2pcSxlxHnqQvc+laEUaRRrHGioijCqowAPQCnV5zkua6Ry310PnC6/Zt1W7upbq68YxzzzOXkkkt2LOx6knNRf8MzX3/Q12//AICn/GvpSiuz+0cR/N+CNvrNTufNf/DM19/0Ndv/AOAp/wAaP+GZr7/oa7f/AMBT/jX0pRR/aWI/m/BB9Zqdz5r/AOGZr7/oa7f/AMBT/jR/wzNff9DXb/8AgKf8a+lKKP7SxH834IPrNTufNf8AwzNff9DXb/8AgKf8aP8Ahma+/wChrt//AAFP+NfSlFH9pYj+b8EH1mp3Pmv/AIZmvv8Aoa7f/wABT/jR/wAMzX3/AENdv/4Cn/GvpSij+0sR/N+CD6zU7nzX/wAMzX3/AENdv/4Cn/Gj/hma+/6Gu3/8BT/jX0pRR/aWI/m/BB9Zqdz5r/4Zmvv+hrt//AU/40f8MzX3/Q12/wD4Cn/GvpSij+0sR/N+CD6zU7nzX/wzNff9DXb/APgKf8aP+GZr7/oa7f8A8BT/AI19KUUf2liP5vwQfWanc+a/+GZr7/oa7f8A8BT/AI0f8MzX3/Q12/8A4Cn/ABr6Uoo/tLEfzfgg+s1O581/8MzX3/Q12/8A4Cn/ABo/4Zmvv+hrt/8AwFP+NfSlFH9pYj+b8EH1mp3Pmv8A4Zmvv+hrt/8AwFP+NH/DM19/0Ndv/wCAp/xr6Uoo/tLEfzfgg+s1O581/wDDM19/0Ndv/wCAp/xo/wCGZr7/AKGu3/8AAU/419KUUf2liP5vwQfWanc+a/8AhmW+/wChqt//AAFP+NH/AAzLff8AQ1W//gKf8a+lKKP7SxH834IPrNTufNf/AAzNff8AQ12//gKf8aP+GZr7/oa7f/wFP+NfSlFH9pYj+b8EH1mp3Pmv/hma+/6Gu3/8BT/jR/wzNff9DXb/APgKf8a+lKKP7SxH834IPrNTufNf/DM19/0Ndv8A+Ap/xo/4Zmvv+hrt/wDwFP8AjX0pRR/aWI/m/BB9Zqdz5r/4Zmvv+hrt/wDwFP8AjR/wzNff9DXb/wDgKf8AGvpSij+0sR/N+CD6zU7nzX/wzNff9DXb/wDgKf8AGj/hma+/6Gu3/wDAU/419KUUf2liP5vwQfWanc+a/wDhma+/6Gu3/wDAU/40f8MzX3/Q12//AICn/GvpSij+0sR/N+CD6zU7nzX/AMMzX3/Q12//AICn/Gj/AIZmvv8Aoa7f/wABT/jX0pRR/aWI/m/BB9Zqdz5r/wCGZr7/AKGu3/8AAU/40f8ADM19/wBDXb/+Ap/xr6Uoo/tLEfzfgg+s1O581/8ADM19/wBDXb/+Ap/xrqfhp8HfEvgTxAmp6b4ut5IX+W5tWt2CTr6Hng+hr2uipnj684uMnp6ITrzas2FFFFcZiFFFFABRRRQAUUUUAFc1438I2fiO2Mg2wXyD93OB19m9RXS1Q17WLHRNPe9v5giL91f4nPoB3NXByUly7lRbT0Pn3V9NvdJvnsr+Fopk7How9Qe4qnW54x8SXXiTURcTIsUEeRBEByo9z3NYde3Dm5VzbnoRvbUKKKKoYUUUUAFFFFAGv4Z0ddWun+03cdlZQgNPcSHhQeAPqaseM/Dv/CP3cAiulu7S5TfBMvcdwateDta0Gz0u80vX9Plubed1kBj65HQHkGqPirWLTUntrXTbR7TT7RWWCN2LNycknk1jeftPIhOXN5GJRV7StVvdLaRrN4lMgAbfCkn/AKEDirV34k1a6tpLeaW2Mcg2sFtIlOPqFyK0blfRFa3LHgKz0nUdc/s/Vg+24jZIWVsbZOxrp5tG8C6TBNp2oaqZ7y3l82QhcM2BxH3rz20me3uobiNtrxuGB9CDWv47nguvFN1dW7q6TBHJU5G4qM1lOEpTWtkQ4ty3MaZleaR0TYjOSq/3QTwKZRRW5oFFFFABRRRQAU5FZ3CIpZmOAAMkmm1Y028uNPvob21cJPCwZCRkZ+lDA9O+H3gFbfy9U1yMNNw0Vs3RPdvU+1ej1zHgfxhZ+IrcRPtgv0H7yEn73uvqK6evFrym5++efUcnL3gooorEgKKKKACiiigAooooAKKKKACiiigAooooAKKKKACiiigAooooAKKKKACiiigAooooAKKKKACiiigAooooAKKKKACiiigAooooAKKKKACiiigAooooAKKKKACiiigAooooAKKKKACiimykrEzDqAcUAY/i3xJYeHbHzrpt8zA+TAp+Zz/Qe9eH+I9cv9e1Bry+kz18uMfdjHoP8ai1+8ur/Wbq4vJ3mk81lDMegB4A9BVGvYoYdU1fqd1OkoeoUUUV0GoUUUUAFFFFABRRRQAUUUUAFFFFABRRRQAUUUUAFFFFABRRRQAUUUUASW081rcJcW8rRTRncjqcEGvYfAHjmHWFTT9TZYdQAwrdFm+nofavGqUMysGUlWByCDgg1lVoxqqzInTU1qfTlFc/8PLy6vvCVncXkzTSkEF26kCugrxpR5W0cDVnYKKKKkQUUUUAFFFFABRRRQAUUUUAFFFFABRRRQAUUUUAFFFFABRRRQAUUUUAFFFFABRRRQAUUUUAFFFFABRRRQAUUUUAFFFFABRRRQAUUUUAFFFFABRRRQAUUUUAFFFFAH//2Q=="/>
          <p:cNvSpPr>
            <a:spLocks noChangeAspect="1" noChangeArrowheads="1"/>
          </p:cNvSpPr>
          <p:nvPr/>
        </p:nvSpPr>
        <p:spPr bwMode="auto">
          <a:xfrm>
            <a:off x="365125" y="794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r" defTabSz="914354" rtl="1" eaLnBrk="1" fontAlgn="auto" latinLnBrk="0" hangingPunct="1">
              <a:lnSpc>
                <a:spcPct val="100000"/>
              </a:lnSpc>
              <a:spcBef>
                <a:spcPts val="0"/>
              </a:spcBef>
              <a:spcAft>
                <a:spcPts val="0"/>
              </a:spcAft>
              <a:buClrTx/>
              <a:buSzTx/>
              <a:buFontTx/>
              <a:buNone/>
              <a:tabLst/>
              <a:defRPr/>
            </a:pPr>
            <a:endParaRPr kumimoji="0" lang="ar-BH"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2" name="مستطيل 11"/>
          <p:cNvSpPr/>
          <p:nvPr/>
        </p:nvSpPr>
        <p:spPr>
          <a:xfrm>
            <a:off x="4346713" y="2361006"/>
            <a:ext cx="7498923" cy="1200329"/>
          </a:xfrm>
          <a:prstGeom prst="rect">
            <a:avLst/>
          </a:prstGeom>
        </p:spPr>
        <p:txBody>
          <a:bodyPr wrap="square">
            <a:spAutoFit/>
          </a:bodyPr>
          <a:lstStyle/>
          <a:p>
            <a:pPr marL="0" marR="0" lvl="0" indent="0" algn="ctr" defTabSz="914354" rtl="1" eaLnBrk="1" fontAlgn="auto" latinLnBrk="0" hangingPunct="1">
              <a:lnSpc>
                <a:spcPct val="100000"/>
              </a:lnSpc>
              <a:spcBef>
                <a:spcPts val="0"/>
              </a:spcBef>
              <a:spcAft>
                <a:spcPts val="0"/>
              </a:spcAft>
              <a:buClrTx/>
              <a:buSzTx/>
              <a:buFontTx/>
              <a:buNone/>
              <a:tabLst/>
              <a:defRPr/>
            </a:pPr>
            <a:r>
              <a:rPr kumimoji="0" lang="ar-BH" sz="32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ultan Medium" pitchFamily="2" charset="-78"/>
              </a:rPr>
              <a:t> </a:t>
            </a:r>
            <a:r>
              <a:rPr kumimoji="0" lang="ar-BH" sz="36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ultan Medium" pitchFamily="2" charset="-78"/>
              </a:rPr>
              <a:t>أقرأ </a:t>
            </a:r>
            <a:r>
              <a:rPr kumimoji="0" lang="ar-KW" sz="36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ultan Medium" pitchFamily="2" charset="-78"/>
              </a:rPr>
              <a:t>النص قراءة جهرية متصلة مع مراعاة سلامة مخارج الحروف صـ 148</a:t>
            </a:r>
            <a:endParaRPr kumimoji="0" lang="ar-BH" sz="2000" b="1" i="0" u="none" strike="noStrike" kern="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endParaRPr>
          </a:p>
        </p:txBody>
      </p:sp>
      <p:pic>
        <p:nvPicPr>
          <p:cNvPr id="13" name="Picture 11">
            <a:extLst>
              <a:ext uri="{FF2B5EF4-FFF2-40B4-BE49-F238E27FC236}">
                <a16:creationId xmlns:a16="http://schemas.microsoft.com/office/drawing/2014/main" id="{C9DE4877-FD94-284A-9B2B-B184CEE33F0A}"/>
              </a:ext>
            </a:extLst>
          </p:cNvPr>
          <p:cNvPicPr>
            <a:picLocks noChangeAspect="1"/>
          </p:cNvPicPr>
          <p:nvPr/>
        </p:nvPicPr>
        <p:blipFill>
          <a:blip r:embed="rId3"/>
          <a:stretch>
            <a:fillRect/>
          </a:stretch>
        </p:blipFill>
        <p:spPr>
          <a:xfrm>
            <a:off x="92250" y="3590425"/>
            <a:ext cx="3181553" cy="3259639"/>
          </a:xfrm>
          <a:prstGeom prst="rect">
            <a:avLst/>
          </a:prstGeom>
        </p:spPr>
      </p:pic>
      <p:pic>
        <p:nvPicPr>
          <p:cNvPr id="14" name="صورة 13"/>
          <p:cNvPicPr>
            <a:picLocks noChangeAspect="1"/>
          </p:cNvPicPr>
          <p:nvPr/>
        </p:nvPicPr>
        <p:blipFill>
          <a:blip r:embed="rId4"/>
          <a:stretch>
            <a:fillRect/>
          </a:stretch>
        </p:blipFill>
        <p:spPr>
          <a:xfrm>
            <a:off x="5526158" y="3823378"/>
            <a:ext cx="4982817" cy="2412004"/>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7736745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nodePh="1">
                                  <p:stCondLst>
                                    <p:cond delay="0"/>
                                  </p:stCondLst>
                                  <p:endCondLst>
                                    <p:cond evt="begin" delay="0">
                                      <p:tn val="10"/>
                                    </p:cond>
                                  </p:end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وسيلة شرح على شكل سحابة 3"/>
          <p:cNvSpPr/>
          <p:nvPr/>
        </p:nvSpPr>
        <p:spPr>
          <a:xfrm>
            <a:off x="6781127" y="96909"/>
            <a:ext cx="3697852" cy="2545025"/>
          </a:xfrm>
          <a:prstGeom prst="cloudCallout">
            <a:avLst>
              <a:gd name="adj1" fmla="val -86002"/>
              <a:gd name="adj2" fmla="val 42077"/>
            </a:avLst>
          </a:prstGeom>
        </p:spPr>
        <p:style>
          <a:lnRef idx="0">
            <a:schemeClr val="accent6"/>
          </a:lnRef>
          <a:fillRef idx="3">
            <a:schemeClr val="accent6"/>
          </a:fillRef>
          <a:effectRef idx="3">
            <a:schemeClr val="accent6"/>
          </a:effectRef>
          <a:fontRef idx="minor">
            <a:schemeClr val="lt1"/>
          </a:fontRef>
        </p:style>
        <p:txBody>
          <a:bodyPr rtlCol="1" anchor="ctr"/>
          <a:lstStyle/>
          <a:p>
            <a:pPr marL="0" marR="0" lvl="0" indent="0" algn="ctr" defTabSz="914377"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صحة الضبط </a:t>
            </a:r>
          </a:p>
        </p:txBody>
      </p:sp>
      <p:sp>
        <p:nvSpPr>
          <p:cNvPr id="5" name="وسيلة شرح على شكل سحابة 4"/>
          <p:cNvSpPr/>
          <p:nvPr/>
        </p:nvSpPr>
        <p:spPr>
          <a:xfrm>
            <a:off x="1828802" y="-30393"/>
            <a:ext cx="3417831" cy="2545025"/>
          </a:xfrm>
          <a:prstGeom prst="cloudCallout">
            <a:avLst>
              <a:gd name="adj1" fmla="val 90964"/>
              <a:gd name="adj2" fmla="val 48415"/>
            </a:avLst>
          </a:prstGeom>
        </p:spPr>
        <p:style>
          <a:lnRef idx="0">
            <a:schemeClr val="accent4"/>
          </a:lnRef>
          <a:fillRef idx="3">
            <a:schemeClr val="accent4"/>
          </a:fillRef>
          <a:effectRef idx="3">
            <a:schemeClr val="accent4"/>
          </a:effectRef>
          <a:fontRef idx="minor">
            <a:schemeClr val="lt1"/>
          </a:fontRef>
        </p:style>
        <p:txBody>
          <a:bodyPr rtlCol="1" anchor="ctr"/>
          <a:lstStyle/>
          <a:p>
            <a:pPr marL="0" marR="0" lvl="0" indent="0" algn="ctr" defTabSz="914377"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وضوح الصوت </a:t>
            </a:r>
          </a:p>
        </p:txBody>
      </p:sp>
      <p:sp>
        <p:nvSpPr>
          <p:cNvPr id="6" name="وسيلة شرح على شكل سحابة 5"/>
          <p:cNvSpPr/>
          <p:nvPr/>
        </p:nvSpPr>
        <p:spPr>
          <a:xfrm rot="785407">
            <a:off x="6881645" y="3532184"/>
            <a:ext cx="3682099" cy="2771331"/>
          </a:xfrm>
          <a:prstGeom prst="cloudCallout">
            <a:avLst>
              <a:gd name="adj1" fmla="val -67498"/>
              <a:gd name="adj2" fmla="val -16374"/>
            </a:avLst>
          </a:prstGeom>
        </p:spPr>
        <p:style>
          <a:lnRef idx="0">
            <a:schemeClr val="accent5"/>
          </a:lnRef>
          <a:fillRef idx="3">
            <a:schemeClr val="accent5"/>
          </a:fillRef>
          <a:effectRef idx="3">
            <a:schemeClr val="accent5"/>
          </a:effectRef>
          <a:fontRef idx="minor">
            <a:schemeClr val="lt1"/>
          </a:fontRef>
        </p:style>
        <p:txBody>
          <a:bodyPr rtlCol="1" anchor="ctr"/>
          <a:lstStyle/>
          <a:p>
            <a:pPr marL="0" marR="0" lvl="0" indent="0" algn="ctr" defTabSz="914377"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مراعاة مخارج الحروف</a:t>
            </a:r>
          </a:p>
        </p:txBody>
      </p:sp>
      <p:sp>
        <p:nvSpPr>
          <p:cNvPr id="7" name="وسيلة شرح على شكل سحابة 6"/>
          <p:cNvSpPr/>
          <p:nvPr/>
        </p:nvSpPr>
        <p:spPr>
          <a:xfrm rot="20067618">
            <a:off x="2254399" y="3522819"/>
            <a:ext cx="3448477" cy="3118255"/>
          </a:xfrm>
          <a:prstGeom prst="cloudCallout">
            <a:avLst>
              <a:gd name="adj1" fmla="val 81414"/>
              <a:gd name="adj2" fmla="val 25176"/>
            </a:avLst>
          </a:prstGeom>
        </p:spPr>
        <p:style>
          <a:lnRef idx="1">
            <a:schemeClr val="dk1"/>
          </a:lnRef>
          <a:fillRef idx="3">
            <a:schemeClr val="dk1"/>
          </a:fillRef>
          <a:effectRef idx="2">
            <a:schemeClr val="dk1"/>
          </a:effectRef>
          <a:fontRef idx="minor">
            <a:schemeClr val="lt1"/>
          </a:fontRef>
        </p:style>
        <p:txBody>
          <a:bodyPr rtlCol="1" anchor="ctr"/>
          <a:lstStyle/>
          <a:p>
            <a:pPr marL="0" marR="0" lvl="0" indent="0" algn="ctr" defTabSz="914377"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صحة الوصل</a:t>
            </a:r>
          </a:p>
          <a:p>
            <a:pPr marL="0" marR="0" lvl="0" indent="0" algn="ctr" defTabSz="914377"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و الوقف </a:t>
            </a:r>
          </a:p>
        </p:txBody>
      </p:sp>
      <p:sp>
        <p:nvSpPr>
          <p:cNvPr id="8" name="مربع نص 7">
            <a:extLst>
              <a:ext uri="{FF2B5EF4-FFF2-40B4-BE49-F238E27FC236}">
                <a16:creationId xmlns:a16="http://schemas.microsoft.com/office/drawing/2014/main" id="{9493E514-FFDC-46B2-B755-46509C056A27}"/>
              </a:ext>
            </a:extLst>
          </p:cNvPr>
          <p:cNvSpPr txBox="1"/>
          <p:nvPr/>
        </p:nvSpPr>
        <p:spPr>
          <a:xfrm>
            <a:off x="3763794" y="2749382"/>
            <a:ext cx="5486533" cy="523220"/>
          </a:xfrm>
          <a:prstGeom prst="rect">
            <a:avLst/>
          </a:prstGeom>
          <a:noFill/>
        </p:spPr>
        <p:txBody>
          <a:bodyPr wrap="square" rtlCol="0">
            <a:spAutoFit/>
          </a:bodyPr>
          <a:lstStyle/>
          <a:p>
            <a:pPr marL="0" marR="0" lvl="0" indent="0" algn="r" defTabSz="914377" rtl="1" eaLnBrk="1" fontAlgn="auto" latinLnBrk="0" hangingPunct="1">
              <a:lnSpc>
                <a:spcPct val="100000"/>
              </a:lnSpc>
              <a:spcBef>
                <a:spcPts val="0"/>
              </a:spcBef>
              <a:spcAft>
                <a:spcPts val="0"/>
              </a:spcAft>
              <a:buClrTx/>
              <a:buSzTx/>
              <a:buFontTx/>
              <a:buNone/>
              <a:tabLst/>
              <a:defRPr/>
            </a:pPr>
            <a:r>
              <a:rPr kumimoji="0" lang="ar-KW"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هيا بنا نتذكر مهارات القراءة الجهرية . </a:t>
            </a: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36700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righ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righ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righ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right)">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right)">
                                      <p:cBhvr>
                                        <p:cTn id="27" dur="500"/>
                                        <p:tgtEl>
                                          <p:spTgt spid="7">
                                            <p:txEl>
                                              <p:pRg st="0" end="0"/>
                                            </p:txEl>
                                          </p:spTgt>
                                        </p:tgtEl>
                                      </p:cBhvr>
                                    </p:animEffect>
                                  </p:childTnLst>
                                </p:cTn>
                              </p:par>
                              <p:par>
                                <p:cTn id="28" presetID="22" presetClass="entr" presetSubtype="2" fill="hold" nodeType="with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right)">
                                      <p:cBhvr>
                                        <p:cTn id="3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F19B60-C0FB-46D1-9944-8C06F48E6B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007" y="260648"/>
            <a:ext cx="11389985" cy="3528392"/>
          </a:xfrm>
          <a:prstGeom prst="rect">
            <a:avLst/>
          </a:prstGeom>
        </p:spPr>
      </p:pic>
      <p:pic>
        <p:nvPicPr>
          <p:cNvPr id="9" name="Picture 8">
            <a:extLst>
              <a:ext uri="{FF2B5EF4-FFF2-40B4-BE49-F238E27FC236}">
                <a16:creationId xmlns:a16="http://schemas.microsoft.com/office/drawing/2014/main" id="{37E4D84D-22E0-4092-B22C-C17AA91552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368" y="4077072"/>
            <a:ext cx="2712629" cy="2376264"/>
          </a:xfrm>
          <a:prstGeom prst="rect">
            <a:avLst/>
          </a:prstGeom>
        </p:spPr>
      </p:pic>
    </p:spTree>
    <p:extLst>
      <p:ext uri="{BB962C8B-B14F-4D97-AF65-F5344CB8AC3E}">
        <p14:creationId xmlns:p14="http://schemas.microsoft.com/office/powerpoint/2010/main" val="3289542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3A19BD-BC0F-407E-81AA-21A7C3A286B5}"/>
              </a:ext>
            </a:extLst>
          </p:cNvPr>
          <p:cNvSpPr/>
          <p:nvPr/>
        </p:nvSpPr>
        <p:spPr>
          <a:xfrm>
            <a:off x="604692" y="1043999"/>
            <a:ext cx="10982616" cy="34163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KW" sz="3600" b="1" i="0" u="none" strike="noStrike" kern="1200" cap="none" spc="0" normalizeH="0" baseline="0" noProof="0" dirty="0">
                <a:ln>
                  <a:noFill/>
                </a:ln>
                <a:solidFill>
                  <a:prstClr val="black"/>
                </a:solidFill>
                <a:effectLst/>
                <a:uLnTx/>
                <a:uFillTx/>
                <a:latin typeface="mylotus"/>
                <a:ea typeface="+mn-ea"/>
                <a:cs typeface="Arial" panose="020B0604020202020204" pitchFamily="34" charset="0"/>
              </a:rPr>
              <a:t>في ١٢ أبريل من سنة ١٩٦٢ سرى في العالم نبأٌ تناقلتْهُ وسائلُ الإعلامِ بإعجابٍ وتعجُّبٍ، فلقد أرسلَ الاتِّحادُ السّوفياتي أولَ إنسانٍ إلى الفضاءِ ليدورَ حولَ الأرضِ، ولقدْ كانتْ أولى الكلماتِ الَّتي تفوّهَ بها رائدُ الفضاءِ السوفياتي « غاغارين » عند ما أصبحَ في مدارِه حولَ الأرضِ ونظرَ منْ كوّةِ مركبتِه فرأى بديعَ خلقِ السَّماواتِ والأرضِ، ماذا أرى؟ هل أنا في حلمٍ أم سُحرتْ عيناي؟هل للسَّماءِ أبواب؟</a:t>
            </a:r>
            <a:endParaRPr kumimoji="0" lang="ar-KW" sz="3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9" name="Picture 8">
            <a:extLst>
              <a:ext uri="{FF2B5EF4-FFF2-40B4-BE49-F238E27FC236}">
                <a16:creationId xmlns:a16="http://schemas.microsoft.com/office/drawing/2014/main" id="{37E4D84D-22E0-4092-B22C-C17AA91552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81736"/>
            <a:ext cx="2712629" cy="2376264"/>
          </a:xfrm>
          <a:prstGeom prst="rect">
            <a:avLst/>
          </a:prstGeom>
        </p:spPr>
      </p:pic>
    </p:spTree>
    <p:extLst>
      <p:ext uri="{BB962C8B-B14F-4D97-AF65-F5344CB8AC3E}">
        <p14:creationId xmlns:p14="http://schemas.microsoft.com/office/powerpoint/2010/main" val="2867146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E6407C-40B9-4DA7-83D4-FE29572A6449}"/>
              </a:ext>
            </a:extLst>
          </p:cNvPr>
          <p:cNvSpPr/>
          <p:nvPr/>
        </p:nvSpPr>
        <p:spPr>
          <a:xfrm>
            <a:off x="1055440" y="2564904"/>
            <a:ext cx="10823848" cy="341632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KW" sz="3600" b="1" i="0" u="none" strike="noStrike" kern="1200" cap="none" spc="0" normalizeH="0" baseline="0" noProof="0" dirty="0">
                <a:ln>
                  <a:noFill/>
                </a:ln>
                <a:solidFill>
                  <a:srgbClr val="000000"/>
                </a:solidFill>
                <a:effectLst/>
                <a:uLnTx/>
                <a:uFillTx/>
                <a:latin typeface="mylotus"/>
                <a:ea typeface="+mn-ea"/>
                <a:cs typeface="Arial" panose="020B0604020202020204" pitchFamily="34" charset="0"/>
              </a:rPr>
              <a:t>نَعم، مَنْ تمعّنَ في الآياتِ المذكورة سيردِّدُ بخشوٍع: سبحانَ الَّذي لا تبديلَ لكلماتِه.</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KW" sz="3600" b="1" i="0" u="none" strike="noStrike" kern="1200" cap="none" spc="0" normalizeH="0" baseline="0" noProof="0" dirty="0">
                <a:ln>
                  <a:noFill/>
                </a:ln>
                <a:solidFill>
                  <a:srgbClr val="000000"/>
                </a:solidFill>
                <a:effectLst/>
                <a:uLnTx/>
                <a:uFillTx/>
                <a:latin typeface="mylotus"/>
                <a:ea typeface="+mn-ea"/>
                <a:cs typeface="Arial" panose="020B0604020202020204" pitchFamily="34" charset="0"/>
              </a:rPr>
              <a:t>لقد وصفَ المولى - عزَّ وجلَّ- السماءَ « بذات الحُبُك » أي بذاتِ الطُّرقِ، ولكلِّ طريقٍ أبوابٌ عدَّةٌ، ولم ينفَذْ علماء الفلكِ من الغلافِ الجويِّ الأرضي إ لّ منْ خلالِ الأبوابِ والطَّرائقِ الموجودةِ في الغلافِ الجويِّ الأرضيِّ والفضاءِ الخارجيِّ.</a:t>
            </a:r>
            <a:endParaRPr kumimoji="0" lang="ar-KW" sz="3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3" name="Picture 5">
            <a:extLst>
              <a:ext uri="{FF2B5EF4-FFF2-40B4-BE49-F238E27FC236}">
                <a16:creationId xmlns:a16="http://schemas.microsoft.com/office/drawing/2014/main" id="{9AB5CF40-6EF8-4F8E-B97F-62AFE0B585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443" y="-171399"/>
            <a:ext cx="1889955" cy="2307902"/>
          </a:xfrm>
          <a:prstGeom prst="rect">
            <a:avLst/>
          </a:prstGeom>
        </p:spPr>
      </p:pic>
    </p:spTree>
    <p:extLst>
      <p:ext uri="{BB962C8B-B14F-4D97-AF65-F5344CB8AC3E}">
        <p14:creationId xmlns:p14="http://schemas.microsoft.com/office/powerpoint/2010/main" val="4042232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E6407C-40B9-4DA7-83D4-FE29572A6449}"/>
              </a:ext>
            </a:extLst>
          </p:cNvPr>
          <p:cNvSpPr/>
          <p:nvPr/>
        </p:nvSpPr>
        <p:spPr>
          <a:xfrm>
            <a:off x="0" y="3140968"/>
            <a:ext cx="12192000" cy="2862322"/>
          </a:xfrm>
          <a:prstGeom prst="rect">
            <a:avLst/>
          </a:prstGeom>
        </p:spPr>
        <p:txBody>
          <a:bodyPr wrap="square">
            <a:spAutoFit/>
          </a:bodyPr>
          <a:lstStyle/>
          <a:p>
            <a:pPr algn="r" rtl="0"/>
            <a:r>
              <a:rPr lang="ar-KW" sz="3600" b="1" dirty="0">
                <a:solidFill>
                  <a:srgbClr val="000000"/>
                </a:solidFill>
                <a:latin typeface="mylotus"/>
              </a:rPr>
              <a:t>فكلُّ مركبةٍ فضائيَّةٍ يجبُ أنْ تنطلقَ في زاويةٍ معيّنةٍ وفي مسارٍ معيّنٍ، كي تستطيعَ النَّفاذَ منْ نطاقِ جاذبيةِ الأرضِ إلى الفضاءِ الخارجيِّ. وهناكَ آلافُ الأدمغةِ الإلكترونيَّةِ الَّتي تصححُ سيرَ المركبةِ كلَّما ضلّتْ مسارَها، كما أنَّ على المركباتِ الفضائيَّةِ خلالَ عودتِها إلى الأرضِ منَ الفضاءِ الخارجيِّ الدُّخولَ من فتحاتٍ وطرائقَ معيّنةٍ في الغلافِ الجويِّ الأرضيِّ، وإ لّ بقيتْ في الفضاءِ الخارجيِّ</a:t>
            </a:r>
            <a:endParaRPr lang="ar-KW" sz="3200" b="1" dirty="0"/>
          </a:p>
        </p:txBody>
      </p:sp>
      <p:pic>
        <p:nvPicPr>
          <p:cNvPr id="3" name="Picture 11" descr="A drawing of a cartoon character&#10;&#10;Description automatically generated">
            <a:extLst>
              <a:ext uri="{FF2B5EF4-FFF2-40B4-BE49-F238E27FC236}">
                <a16:creationId xmlns:a16="http://schemas.microsoft.com/office/drawing/2014/main" id="{27FEA3C9-F4A8-4E6B-8C11-29455061978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9922" l="9802" r="99533">
                        <a14:foregroundMark x1="81797" y1="60313" x2="81680" y2="92578"/>
                        <a14:foregroundMark x1="81680" y1="92578" x2="75379" y2="99922"/>
                        <a14:foregroundMark x1="94303" y1="78773" x2="63361" y2="95391"/>
                        <a14:foregroundMark x1="97083" y1="81641" x2="99533" y2="88750"/>
                        <a14:foregroundMark x1="99533" y1="88750" x2="96499" y2="91875"/>
                        <a14:backgroundMark x1="6418" y1="38594" x2="7935" y2="68516"/>
                        <a14:backgroundMark x1="7585" y1="98672" x2="32089" y2="97031"/>
                        <a14:backgroundMark x1="32089" y1="97031" x2="52975" y2="98047"/>
                        <a14:backgroundMark x1="94632" y1="13125" x2="94982" y2="57031"/>
                        <a14:backgroundMark x1="93349" y1="76328" x2="96499" y2="78359"/>
                        <a14:backgroundMark x1="94282" y1="99688" x2="87865" y2="99297"/>
                        <a14:backgroundMark x1="67095" y1="99297" x2="70478" y2="99688"/>
                        <a14:backgroundMark x1="97433" y1="96641" x2="88448" y2="99922"/>
                        <a14:backgroundMark x1="97433" y1="52500" x2="76896" y2="47813"/>
                        <a14:backgroundMark x1="98250" y1="14141" x2="97433" y2="29531"/>
                        <a14:backgroundMark x1="97433" y1="29531" x2="97433" y2="29531"/>
                      </a14:backgroundRemoval>
                    </a14:imgEffect>
                  </a14:imgLayer>
                </a14:imgProps>
              </a:ext>
              <a:ext uri="{28A0092B-C50C-407E-A947-70E740481C1C}">
                <a14:useLocalDpi xmlns:a14="http://schemas.microsoft.com/office/drawing/2010/main" val="0"/>
              </a:ext>
            </a:extLst>
          </a:blip>
          <a:srcRect l="50000" t="55950"/>
          <a:stretch/>
        </p:blipFill>
        <p:spPr>
          <a:xfrm flipH="1">
            <a:off x="4777544" y="0"/>
            <a:ext cx="2636911" cy="3020963"/>
          </a:xfrm>
          <a:prstGeom prst="rect">
            <a:avLst/>
          </a:prstGeom>
        </p:spPr>
      </p:pic>
    </p:spTree>
    <p:extLst>
      <p:ext uri="{BB962C8B-B14F-4D97-AF65-F5344CB8AC3E}">
        <p14:creationId xmlns:p14="http://schemas.microsoft.com/office/powerpoint/2010/main" val="1599986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E0969D6A-6FD4-4120-9027-BE8EAE49918B}"/>
              </a:ext>
            </a:extLst>
          </p:cNvPr>
          <p:cNvSpPr>
            <a:spLocks noGrp="1"/>
          </p:cNvSpPr>
          <p:nvPr>
            <p:ph idx="1"/>
          </p:nvPr>
        </p:nvSpPr>
        <p:spPr>
          <a:xfrm>
            <a:off x="551384" y="2492896"/>
            <a:ext cx="11089231" cy="3960441"/>
          </a:xfrm>
        </p:spPr>
        <p:txBody>
          <a:bodyPr>
            <a:normAutofit/>
          </a:bodyPr>
          <a:lstStyle/>
          <a:p>
            <a:r>
              <a:rPr lang="ar-KW" sz="3600" b="1" dirty="0">
                <a:solidFill>
                  <a:srgbClr val="000000"/>
                </a:solidFill>
                <a:latin typeface="mylotus"/>
              </a:rPr>
              <a:t>أو احترقَتْ قبلَ وصولِها إلى الأرضِ، وهوَ ما كادَ يحصلُ لإحدى المركباتِ الفضائيةِ منذُ سنواتٍ عندَ ما تعطَّلتْ لبعضِ الوقتِ الأجهزةُ الَّتي توجّهها نحو الفتحةِ أو البابِ الَّذي يجبُ أنْ تدخلَ منْ خلالِه في الغلافِ الجويِّ الأرضيِّ، وقدْ ظلَّ العلماءُ يومئذٍ يحبسونَ أنفاسَهم معَ الرّوادِ الثلاثةِ الَّذين كانوا على متنِها إلى أنْ يسّرَ لهم المولى -عزّ وجلّ- سُبلَ ولوجِ البابِ الَّذي نفذوا منه بمركبتِهم سالمينَ إلى الأرضِ.</a:t>
            </a:r>
            <a:endParaRPr lang="ar-KW" sz="3600" dirty="0"/>
          </a:p>
        </p:txBody>
      </p:sp>
      <p:pic>
        <p:nvPicPr>
          <p:cNvPr id="4" name="Picture 8">
            <a:extLst>
              <a:ext uri="{FF2B5EF4-FFF2-40B4-BE49-F238E27FC236}">
                <a16:creationId xmlns:a16="http://schemas.microsoft.com/office/drawing/2014/main" id="{02388942-2D8D-4459-AD5C-89273584AC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28" y="116631"/>
            <a:ext cx="1684784" cy="1964133"/>
          </a:xfrm>
          <a:prstGeom prst="rect">
            <a:avLst/>
          </a:prstGeom>
        </p:spPr>
      </p:pic>
      <p:pic>
        <p:nvPicPr>
          <p:cNvPr id="5" name="Picture 6" descr="A picture containing vector graphics&#10;&#10;Description automatically generated">
            <a:extLst>
              <a:ext uri="{FF2B5EF4-FFF2-40B4-BE49-F238E27FC236}">
                <a16:creationId xmlns:a16="http://schemas.microsoft.com/office/drawing/2014/main" id="{69ED1272-8A42-4081-90B0-B061B17D89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3832" y="-280455"/>
            <a:ext cx="2636912" cy="2636912"/>
          </a:xfrm>
          <a:prstGeom prst="rect">
            <a:avLst/>
          </a:prstGeom>
        </p:spPr>
      </p:pic>
    </p:spTree>
    <p:extLst>
      <p:ext uri="{BB962C8B-B14F-4D97-AF65-F5344CB8AC3E}">
        <p14:creationId xmlns:p14="http://schemas.microsoft.com/office/powerpoint/2010/main" val="2009314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C1F2CCE8-5B2A-4027-9E26-A1C35F4DE9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688" y="786003"/>
            <a:ext cx="11616952" cy="4227174"/>
          </a:xfrm>
          <a:prstGeom prst="rect">
            <a:avLst/>
          </a:prstGeom>
        </p:spPr>
      </p:pic>
      <p:pic>
        <p:nvPicPr>
          <p:cNvPr id="5" name="Picture 7">
            <a:extLst>
              <a:ext uri="{FF2B5EF4-FFF2-40B4-BE49-F238E27FC236}">
                <a16:creationId xmlns:a16="http://schemas.microsoft.com/office/drawing/2014/main" id="{F959F794-9E41-4699-BC1F-69AD79D8403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259796" y="5157192"/>
            <a:ext cx="3672408" cy="2067776"/>
          </a:xfrm>
          <a:prstGeom prst="rect">
            <a:avLst/>
          </a:prstGeom>
        </p:spPr>
      </p:pic>
    </p:spTree>
    <p:extLst>
      <p:ext uri="{BB962C8B-B14F-4D97-AF65-F5344CB8AC3E}">
        <p14:creationId xmlns:p14="http://schemas.microsoft.com/office/powerpoint/2010/main" val="383318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مستطيل 5"/>
          <p:cNvSpPr/>
          <p:nvPr/>
        </p:nvSpPr>
        <p:spPr>
          <a:xfrm>
            <a:off x="4847861" y="1124744"/>
            <a:ext cx="6720747" cy="1231106"/>
          </a:xfrm>
          <a:prstGeom prst="rect">
            <a:avLst/>
          </a:prstGeom>
          <a:noFill/>
        </p:spPr>
        <p:txBody>
          <a:bodyPr wrap="square" lIns="121920" tIns="60960" rIns="121920" bIns="60960">
            <a:spAutoFit/>
          </a:bodyPr>
          <a:lstStyle/>
          <a:p>
            <a:pPr algn="ctr"/>
            <a:r>
              <a:rPr lang="ar-KW" sz="7200" b="1" dirty="0">
                <a:ln w="19050">
                  <a:solidFill>
                    <a:schemeClr val="tx2">
                      <a:tint val="1000"/>
                    </a:schemeClr>
                  </a:solidFill>
                  <a:prstDash val="solid"/>
                </a:ln>
                <a:solidFill>
                  <a:srgbClr val="0000CC"/>
                </a:solidFill>
              </a:rPr>
              <a:t>الفهم والاستيعاب</a:t>
            </a:r>
          </a:p>
        </p:txBody>
      </p:sp>
      <p:pic>
        <p:nvPicPr>
          <p:cNvPr id="4" name="صورة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8235" y="3140968"/>
            <a:ext cx="3144011" cy="31440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759392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مستدير الزوايا 1"/>
          <p:cNvSpPr/>
          <p:nvPr/>
        </p:nvSpPr>
        <p:spPr>
          <a:xfrm>
            <a:off x="2128346" y="882869"/>
            <a:ext cx="9364717" cy="16396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6600" b="1" i="0" u="none" strike="noStrike" kern="1200" cap="none" spc="0" normalizeH="0" baseline="0" noProof="0" dirty="0" smtClean="0">
                <a:ln>
                  <a:noFill/>
                </a:ln>
                <a:solidFill>
                  <a:srgbClr val="C00000"/>
                </a:solidFill>
                <a:effectLst/>
                <a:uLnTx/>
                <a:uFillTx/>
                <a:latin typeface="Calibri" panose="020F0502020204030204"/>
                <a:ea typeface="+mn-ea"/>
                <a:cs typeface="Arial" panose="020B0604020202020204" pitchFamily="34" charset="0"/>
                <a:sym typeface="Proxima Nova"/>
              </a:rPr>
              <a:t>أبواب السماء</a:t>
            </a:r>
            <a:endParaRPr kumimoji="0" lang="ar-KW" sz="66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sym typeface="Proxima Nova"/>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6600" b="1"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sym typeface="Proxima Nova"/>
              </a:rPr>
              <a:t>كفاية ( </a:t>
            </a:r>
            <a:r>
              <a:rPr kumimoji="0" lang="ar-KW" sz="6600" b="1" i="0" u="none" strike="noStrike" kern="1200" cap="none" spc="0" normalizeH="0" baseline="0" noProof="0" dirty="0" smtClean="0">
                <a:ln>
                  <a:noFill/>
                </a:ln>
                <a:solidFill>
                  <a:srgbClr val="00B050"/>
                </a:solidFill>
                <a:effectLst/>
                <a:uLnTx/>
                <a:uFillTx/>
                <a:latin typeface="Calibri" panose="020F0502020204030204"/>
                <a:ea typeface="+mn-ea"/>
                <a:cs typeface="Arial" panose="020B0604020202020204" pitchFamily="34" charset="0"/>
                <a:sym typeface="Proxima Nova"/>
              </a:rPr>
              <a:t>2-6)</a:t>
            </a:r>
            <a:endParaRPr kumimoji="0" lang="en-US" sz="6600" b="1" i="0" u="none" strike="noStrike" kern="1200" cap="none" spc="0" normalizeH="0" baseline="0" noProof="0" dirty="0">
              <a:ln>
                <a:noFill/>
              </a:ln>
              <a:solidFill>
                <a:srgbClr val="00B050"/>
              </a:solidFill>
              <a:effectLst/>
              <a:uLnTx/>
              <a:uFillTx/>
              <a:latin typeface="Calibri" panose="020F0502020204030204"/>
              <a:ea typeface="+mn-ea"/>
              <a:cs typeface="+mn-cs"/>
              <a:sym typeface="Proxima Nova"/>
            </a:endParaRPr>
          </a:p>
        </p:txBody>
      </p:sp>
      <p:sp>
        <p:nvSpPr>
          <p:cNvPr id="3" name="مستطيل مستدير الزوايا 2"/>
          <p:cNvSpPr/>
          <p:nvPr/>
        </p:nvSpPr>
        <p:spPr>
          <a:xfrm>
            <a:off x="2128345" y="4162098"/>
            <a:ext cx="8119242" cy="12454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54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sym typeface="Proxima Nova"/>
              </a:rPr>
              <a:t>إعداد المعلمة : هالة محمد حسين</a:t>
            </a: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sym typeface="Proxima Nova"/>
            </a:endParaRPr>
          </a:p>
        </p:txBody>
      </p:sp>
    </p:spTree>
    <p:extLst>
      <p:ext uri="{BB962C8B-B14F-4D97-AF65-F5344CB8AC3E}">
        <p14:creationId xmlns:p14="http://schemas.microsoft.com/office/powerpoint/2010/main" val="1290478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tom &amp; jerry background">
            <a:extLst>
              <a:ext uri="{FF2B5EF4-FFF2-40B4-BE49-F238E27FC236}">
                <a16:creationId xmlns:a16="http://schemas.microsoft.com/office/drawing/2014/main" id="{675020F5-67A8-4C42-B9D9-95CA55AA8D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Tom And Jerry Theme Tune">
            <a:hlinkClick r:id="" action="ppaction://media"/>
            <a:extLst>
              <a:ext uri="{FF2B5EF4-FFF2-40B4-BE49-F238E27FC236}">
                <a16:creationId xmlns:a16="http://schemas.microsoft.com/office/drawing/2014/main" id="{4ECDB9AB-12C6-4401-BF07-AF25D4906C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4118" y="859014"/>
            <a:ext cx="487363" cy="487363"/>
          </a:xfrm>
          <a:prstGeom prst="rect">
            <a:avLst/>
          </a:prstGeom>
        </p:spPr>
      </p:pic>
      <p:sp>
        <p:nvSpPr>
          <p:cNvPr id="6" name="Rectangle: Rounded Corners 5">
            <a:hlinkClick r:id="rId6" action="ppaction://hlinksldjump"/>
            <a:extLst>
              <a:ext uri="{FF2B5EF4-FFF2-40B4-BE49-F238E27FC236}">
                <a16:creationId xmlns:a16="http://schemas.microsoft.com/office/drawing/2014/main" id="{141BE22C-4D84-4A09-8E61-F8CC383447DD}"/>
              </a:ext>
            </a:extLst>
          </p:cNvPr>
          <p:cNvSpPr/>
          <p:nvPr/>
        </p:nvSpPr>
        <p:spPr>
          <a:xfrm>
            <a:off x="8748890" y="1456266"/>
            <a:ext cx="2946400" cy="880533"/>
          </a:xfrm>
          <a:prstGeom prst="roundRect">
            <a:avLst/>
          </a:prstGeom>
          <a:scene3d>
            <a:camera prst="orthographicFront"/>
            <a:lightRig rig="threePt" dir="t"/>
          </a:scene3d>
          <a:sp3d>
            <a:bevelT w="139700" h="139700" prst="divot"/>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9F84D58-66C8-456E-B0DB-6869019E9645}"/>
              </a:ext>
            </a:extLst>
          </p:cNvPr>
          <p:cNvSpPr/>
          <p:nvPr/>
        </p:nvSpPr>
        <p:spPr>
          <a:xfrm>
            <a:off x="9429246" y="1456266"/>
            <a:ext cx="1585690" cy="83099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KW" sz="4800" b="1" i="0" u="none" strike="noStrike" kern="1200" cap="none" spc="0" normalizeH="0" baseline="0" noProof="0" dirty="0">
                <a:ln>
                  <a:solidFill>
                    <a:sysClr val="windowText" lastClr="000000"/>
                  </a:solidFill>
                </a:ln>
                <a:solidFill>
                  <a:srgbClr val="C00000"/>
                </a:solidFill>
                <a:effectLst/>
                <a:uLnTx/>
                <a:uFillTx/>
                <a:latin typeface="Afsaneh Font" panose="02000700000000000000" pitchFamily="2" charset="-78"/>
                <a:ea typeface="+mn-ea"/>
                <a:cs typeface="Afsaneh Font" panose="02000700000000000000" pitchFamily="2" charset="-78"/>
              </a:rPr>
              <a:t>هيا نبدأ</a:t>
            </a:r>
            <a:endParaRPr kumimoji="0" lang="en-US" sz="4800" b="1" i="0" u="none" strike="noStrike" kern="1200" cap="none" spc="0" normalizeH="0" baseline="0" noProof="0" dirty="0">
              <a:ln>
                <a:solidFill>
                  <a:sysClr val="windowText" lastClr="000000"/>
                </a:solidFill>
              </a:ln>
              <a:solidFill>
                <a:srgbClr val="C00000"/>
              </a:solidFill>
              <a:effectLst/>
              <a:uLnTx/>
              <a:uFillTx/>
              <a:latin typeface="Afsaneh Font" panose="02000700000000000000" pitchFamily="2" charset="-78"/>
              <a:ea typeface="+mn-ea"/>
              <a:cs typeface="Afsaneh Font" panose="02000700000000000000" pitchFamily="2" charset="-78"/>
            </a:endParaRPr>
          </a:p>
        </p:txBody>
      </p:sp>
      <p:sp>
        <p:nvSpPr>
          <p:cNvPr id="8" name="Rectangle 7">
            <a:extLst>
              <a:ext uri="{FF2B5EF4-FFF2-40B4-BE49-F238E27FC236}">
                <a16:creationId xmlns:a16="http://schemas.microsoft.com/office/drawing/2014/main" id="{2F883911-4716-4903-A11E-A322C52A58B3}"/>
              </a:ext>
            </a:extLst>
          </p:cNvPr>
          <p:cNvSpPr/>
          <p:nvPr/>
        </p:nvSpPr>
        <p:spPr>
          <a:xfrm>
            <a:off x="94838" y="133824"/>
            <a:ext cx="1548822" cy="338554"/>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KW" sz="1600" b="1" i="0" u="none" strike="noStrike" kern="1200" cap="none" spc="0" normalizeH="0" baseline="0" noProof="0" dirty="0">
                <a:ln/>
                <a:solidFill>
                  <a:srgbClr val="A5A5A5"/>
                </a:solidFill>
                <a:effectLst/>
                <a:uLnTx/>
                <a:uFillTx/>
                <a:latin typeface="Calibri" panose="020F0502020204030204"/>
                <a:ea typeface="+mn-ea"/>
                <a:cs typeface="Akhbar MT" pitchFamily="2" charset="-78"/>
              </a:rPr>
              <a:t>اعداد المعلمة: أمل السنان</a:t>
            </a:r>
            <a:endParaRPr kumimoji="0" lang="en-US" sz="1600" b="1" i="0" u="none" strike="noStrike" kern="1200" cap="none" spc="0" normalizeH="0" baseline="0" noProof="0" dirty="0">
              <a:ln/>
              <a:solidFill>
                <a:srgbClr val="A5A5A5"/>
              </a:solidFill>
              <a:effectLst/>
              <a:uLnTx/>
              <a:uFillTx/>
              <a:latin typeface="Calibri" panose="020F0502020204030204"/>
              <a:ea typeface="+mn-ea"/>
              <a:cs typeface="Akhbar MT" pitchFamily="2" charset="-78"/>
            </a:endParaRPr>
          </a:p>
        </p:txBody>
      </p:sp>
    </p:spTree>
    <p:extLst>
      <p:ext uri="{BB962C8B-B14F-4D97-AF65-F5344CB8AC3E}">
        <p14:creationId xmlns:p14="http://schemas.microsoft.com/office/powerpoint/2010/main" val="1958236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57" fill="hold"/>
                                        <p:tgtEl>
                                          <p:spTgt spid="5"/>
                                        </p:tgtEl>
                                      </p:cBhvr>
                                    </p:cmd>
                                  </p:childTnLst>
                                </p:cTn>
                              </p:par>
                              <p:par>
                                <p:cTn id="7" presetID="35"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2000"/>
                                        <p:tgtEl>
                                          <p:spTgt spid="6"/>
                                        </p:tgtEl>
                                      </p:cBhvr>
                                    </p:animEffect>
                                    <p:anim calcmode="lin" valueType="num">
                                      <p:cBhvr>
                                        <p:cTn id="10" dur="2000" fill="hold"/>
                                        <p:tgtEl>
                                          <p:spTgt spid="6"/>
                                        </p:tgtEl>
                                        <p:attrNameLst>
                                          <p:attrName>style.rotation</p:attrName>
                                        </p:attrNameLst>
                                      </p:cBhvr>
                                      <p:tavLst>
                                        <p:tav tm="0">
                                          <p:val>
                                            <p:fltVal val="720"/>
                                          </p:val>
                                        </p:tav>
                                        <p:tav tm="100000">
                                          <p:val>
                                            <p:fltVal val="0"/>
                                          </p:val>
                                        </p:tav>
                                      </p:tavLst>
                                    </p:anim>
                                    <p:anim calcmode="lin" valueType="num">
                                      <p:cBhvr>
                                        <p:cTn id="11" dur="2000" fill="hold"/>
                                        <p:tgtEl>
                                          <p:spTgt spid="6"/>
                                        </p:tgtEl>
                                        <p:attrNameLst>
                                          <p:attrName>ppt_h</p:attrName>
                                        </p:attrNameLst>
                                      </p:cBhvr>
                                      <p:tavLst>
                                        <p:tav tm="0">
                                          <p:val>
                                            <p:fltVal val="0"/>
                                          </p:val>
                                        </p:tav>
                                        <p:tav tm="100000">
                                          <p:val>
                                            <p:strVal val="#ppt_h"/>
                                          </p:val>
                                        </p:tav>
                                      </p:tavLst>
                                    </p:anim>
                                    <p:anim calcmode="lin" valueType="num">
                                      <p:cBhvr>
                                        <p:cTn id="12" dur="2000" fill="hold"/>
                                        <p:tgtEl>
                                          <p:spTgt spid="6"/>
                                        </p:tgtEl>
                                        <p:attrNameLst>
                                          <p:attrName>ppt_w</p:attrName>
                                        </p:attrNameLst>
                                      </p:cBhvr>
                                      <p:tavLst>
                                        <p:tav tm="0">
                                          <p:val>
                                            <p:fltVal val="0"/>
                                          </p:val>
                                        </p:tav>
                                        <p:tav tm="100000">
                                          <p:val>
                                            <p:strVal val="#ppt_w"/>
                                          </p:val>
                                        </p:tav>
                                      </p:tavLst>
                                    </p:anim>
                                  </p:childTnLst>
                                </p:cTn>
                              </p:par>
                              <p:par>
                                <p:cTn id="13" presetID="35"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anim calcmode="lin" valueType="num">
                                      <p:cBhvr>
                                        <p:cTn id="16" dur="2000" fill="hold"/>
                                        <p:tgtEl>
                                          <p:spTgt spid="7"/>
                                        </p:tgtEl>
                                        <p:attrNameLst>
                                          <p:attrName>style.rotation</p:attrName>
                                        </p:attrNameLst>
                                      </p:cBhvr>
                                      <p:tavLst>
                                        <p:tav tm="0">
                                          <p:val>
                                            <p:fltVal val="720"/>
                                          </p:val>
                                        </p:tav>
                                        <p:tav tm="100000">
                                          <p:val>
                                            <p:fltVal val="0"/>
                                          </p:val>
                                        </p:tav>
                                      </p:tavLst>
                                    </p:anim>
                                    <p:anim calcmode="lin" valueType="num">
                                      <p:cBhvr>
                                        <p:cTn id="17" dur="2000" fill="hold"/>
                                        <p:tgtEl>
                                          <p:spTgt spid="7"/>
                                        </p:tgtEl>
                                        <p:attrNameLst>
                                          <p:attrName>ppt_h</p:attrName>
                                        </p:attrNameLst>
                                      </p:cBhvr>
                                      <p:tavLst>
                                        <p:tav tm="0">
                                          <p:val>
                                            <p:fltVal val="0"/>
                                          </p:val>
                                        </p:tav>
                                        <p:tav tm="100000">
                                          <p:val>
                                            <p:strVal val="#ppt_h"/>
                                          </p:val>
                                        </p:tav>
                                      </p:tavLst>
                                    </p:anim>
                                    <p:anim calcmode="lin" valueType="num">
                                      <p:cBhvr>
                                        <p:cTn id="18" dur="2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bldLst>
      <p:bldP spid="6"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2FBFBB-3C5C-4369-AD7C-138CA9131CB2}"/>
              </a:ext>
            </a:extLst>
          </p:cNvPr>
          <p:cNvSpPr/>
          <p:nvPr/>
        </p:nvSpPr>
        <p:spPr>
          <a:xfrm>
            <a:off x="0" y="0"/>
            <a:ext cx="12192000" cy="6858000"/>
          </a:xfrm>
          <a:prstGeom prst="rect">
            <a:avLst/>
          </a:prstGeom>
          <a:gradFill>
            <a:gsLst>
              <a:gs pos="0">
                <a:schemeClr val="tx1">
                  <a:lumMod val="95000"/>
                  <a:lumOff val="5000"/>
                </a:schemeClr>
              </a:gs>
              <a:gs pos="57000">
                <a:schemeClr val="tx1">
                  <a:lumMod val="95000"/>
                  <a:lumOff val="5000"/>
                </a:schemeClr>
              </a:gs>
              <a:gs pos="39442">
                <a:schemeClr val="tx1">
                  <a:lumMod val="95000"/>
                  <a:lumOff val="5000"/>
                </a:schemeClr>
              </a:gs>
              <a:gs pos="74000">
                <a:schemeClr val="accent2">
                  <a:lumMod val="75000"/>
                </a:schemeClr>
              </a:gs>
              <a:gs pos="83000">
                <a:schemeClr val="tx1">
                  <a:lumMod val="85000"/>
                  <a:lumOff val="15000"/>
                </a:schemeClr>
              </a:gs>
              <a:gs pos="100000">
                <a:schemeClr val="accent2">
                  <a:lumMod val="7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Image result for floor wood">
            <a:extLst>
              <a:ext uri="{FF2B5EF4-FFF2-40B4-BE49-F238E27FC236}">
                <a16:creationId xmlns:a16="http://schemas.microsoft.com/office/drawing/2014/main" id="{2EFF361C-B442-40AA-9190-ED6624F8814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8313"/>
          <a:stretch/>
        </p:blipFill>
        <p:spPr bwMode="auto">
          <a:xfrm>
            <a:off x="0" y="3561646"/>
            <a:ext cx="12192000" cy="329635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E0DAB5C-4842-4850-8A58-4742AA96FD12}"/>
              </a:ext>
            </a:extLst>
          </p:cNvPr>
          <p:cNvSpPr/>
          <p:nvPr/>
        </p:nvSpPr>
        <p:spPr>
          <a:xfrm>
            <a:off x="0" y="3905957"/>
            <a:ext cx="12192000" cy="406399"/>
          </a:xfrm>
          <a:prstGeom prst="rect">
            <a:avLst/>
          </a:prstGeom>
          <a:blipFill dpi="0" rotWithShape="1">
            <a:blip r:embed="rId7">
              <a:alphaModFix amt="52000"/>
            </a:blip>
            <a:srcRect/>
            <a:tile tx="0" ty="0" sx="100000" sy="100000" flip="none" algn="tl"/>
          </a:bli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A close up of a textured surface&#10;&#10;Description automatically generated with low confidence">
            <a:extLst>
              <a:ext uri="{FF2B5EF4-FFF2-40B4-BE49-F238E27FC236}">
                <a16:creationId xmlns:a16="http://schemas.microsoft.com/office/drawing/2014/main" id="{47049CA3-0C2C-4F69-93DF-B7778B6EACA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tretch>
            <a:fillRect/>
          </a:stretch>
        </p:blipFill>
        <p:spPr>
          <a:xfrm>
            <a:off x="0" y="0"/>
            <a:ext cx="12192000" cy="3905957"/>
          </a:xfrm>
          <a:prstGeom prst="rect">
            <a:avLst/>
          </a:prstGeom>
          <a:effectLst>
            <a:outerShdw blurRad="50800" dist="50800" dir="5400000" algn="ctr" rotWithShape="0">
              <a:srgbClr val="000000">
                <a:alpha val="0"/>
              </a:srgbClr>
            </a:outerShdw>
          </a:effectLst>
        </p:spPr>
      </p:pic>
      <p:sp>
        <p:nvSpPr>
          <p:cNvPr id="13" name="Flowchart: Delay 12">
            <a:extLst>
              <a:ext uri="{FF2B5EF4-FFF2-40B4-BE49-F238E27FC236}">
                <a16:creationId xmlns:a16="http://schemas.microsoft.com/office/drawing/2014/main" id="{E200D09D-40C9-46E0-9987-9726102E201E}"/>
              </a:ext>
            </a:extLst>
          </p:cNvPr>
          <p:cNvSpPr/>
          <p:nvPr/>
        </p:nvSpPr>
        <p:spPr>
          <a:xfrm rot="5400000" flipH="1" flipV="1">
            <a:off x="1535293" y="2374902"/>
            <a:ext cx="2074330" cy="1800577"/>
          </a:xfrm>
          <a:prstGeom prst="flowChartDelay">
            <a:avLst/>
          </a:prstGeom>
          <a:gradFill>
            <a:gsLst>
              <a:gs pos="100000">
                <a:schemeClr val="tx1">
                  <a:lumMod val="95000"/>
                  <a:lumOff val="5000"/>
                </a:schemeClr>
              </a:gs>
              <a:gs pos="0">
                <a:schemeClr val="tx1">
                  <a:lumMod val="95000"/>
                  <a:lumOff val="5000"/>
                </a:schemeClr>
              </a:gs>
              <a:gs pos="0">
                <a:schemeClr val="tx1">
                  <a:lumMod val="65000"/>
                  <a:lumOff val="35000"/>
                </a:schemeClr>
              </a:gs>
              <a:gs pos="2000">
                <a:schemeClr val="tx1">
                  <a:lumMod val="95000"/>
                  <a:lumOff val="5000"/>
                </a:schemeClr>
              </a:gs>
              <a:gs pos="43000">
                <a:schemeClr val="tx1">
                  <a:lumMod val="85000"/>
                  <a:lumOff val="15000"/>
                </a:schemeClr>
              </a:gs>
              <a:gs pos="100000">
                <a:schemeClr val="accent2">
                  <a:lumMod val="75000"/>
                </a:schemeClr>
              </a:gs>
            </a:gsLst>
            <a:lin ang="5400000" scaled="1"/>
          </a:gradFill>
          <a:ln>
            <a:noFill/>
          </a:ln>
          <a:effectLst>
            <a:outerShdw blurRad="50800" dist="38100" dir="16200000"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lowchart: Delay 14">
            <a:extLst>
              <a:ext uri="{FF2B5EF4-FFF2-40B4-BE49-F238E27FC236}">
                <a16:creationId xmlns:a16="http://schemas.microsoft.com/office/drawing/2014/main" id="{D4EE9C43-5340-42AF-8AB7-33D988A02DFC}"/>
              </a:ext>
            </a:extLst>
          </p:cNvPr>
          <p:cNvSpPr/>
          <p:nvPr/>
        </p:nvSpPr>
        <p:spPr>
          <a:xfrm rot="5400000" flipH="1" flipV="1">
            <a:off x="4994632" y="2374902"/>
            <a:ext cx="2074330" cy="1800577"/>
          </a:xfrm>
          <a:prstGeom prst="flowChartDelay">
            <a:avLst/>
          </a:prstGeom>
          <a:gradFill>
            <a:gsLst>
              <a:gs pos="100000">
                <a:schemeClr val="tx1">
                  <a:lumMod val="95000"/>
                  <a:lumOff val="5000"/>
                </a:schemeClr>
              </a:gs>
              <a:gs pos="0">
                <a:schemeClr val="tx1">
                  <a:lumMod val="95000"/>
                  <a:lumOff val="5000"/>
                </a:schemeClr>
              </a:gs>
              <a:gs pos="0">
                <a:schemeClr val="tx1">
                  <a:lumMod val="65000"/>
                  <a:lumOff val="35000"/>
                </a:schemeClr>
              </a:gs>
              <a:gs pos="2000">
                <a:schemeClr val="tx1">
                  <a:lumMod val="95000"/>
                  <a:lumOff val="5000"/>
                </a:schemeClr>
              </a:gs>
              <a:gs pos="43000">
                <a:schemeClr val="tx1">
                  <a:lumMod val="85000"/>
                  <a:lumOff val="15000"/>
                </a:schemeClr>
              </a:gs>
              <a:gs pos="100000">
                <a:schemeClr val="accent2">
                  <a:lumMod val="75000"/>
                </a:schemeClr>
              </a:gs>
            </a:gsLst>
            <a:lin ang="5400000" scaled="1"/>
          </a:gradFill>
          <a:ln>
            <a:noFill/>
          </a:ln>
          <a:effectLst>
            <a:outerShdw blurRad="50800" dist="38100" dir="16200000"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lowchart: Delay 15">
            <a:extLst>
              <a:ext uri="{FF2B5EF4-FFF2-40B4-BE49-F238E27FC236}">
                <a16:creationId xmlns:a16="http://schemas.microsoft.com/office/drawing/2014/main" id="{70663714-2583-41CD-AAB5-1C776481145D}"/>
              </a:ext>
            </a:extLst>
          </p:cNvPr>
          <p:cNvSpPr/>
          <p:nvPr/>
        </p:nvSpPr>
        <p:spPr>
          <a:xfrm rot="5400000" flipH="1" flipV="1">
            <a:off x="8609193" y="2374904"/>
            <a:ext cx="2074330" cy="1800577"/>
          </a:xfrm>
          <a:prstGeom prst="flowChartDelay">
            <a:avLst/>
          </a:prstGeom>
          <a:gradFill>
            <a:gsLst>
              <a:gs pos="100000">
                <a:schemeClr val="tx1">
                  <a:lumMod val="95000"/>
                  <a:lumOff val="5000"/>
                </a:schemeClr>
              </a:gs>
              <a:gs pos="0">
                <a:schemeClr val="tx1">
                  <a:lumMod val="95000"/>
                  <a:lumOff val="5000"/>
                </a:schemeClr>
              </a:gs>
              <a:gs pos="0">
                <a:schemeClr val="tx1">
                  <a:lumMod val="65000"/>
                  <a:lumOff val="35000"/>
                </a:schemeClr>
              </a:gs>
              <a:gs pos="2000">
                <a:schemeClr val="tx1">
                  <a:lumMod val="95000"/>
                  <a:lumOff val="5000"/>
                </a:schemeClr>
              </a:gs>
              <a:gs pos="43000">
                <a:schemeClr val="tx1">
                  <a:lumMod val="85000"/>
                  <a:lumOff val="15000"/>
                </a:schemeClr>
              </a:gs>
              <a:gs pos="100000">
                <a:schemeClr val="accent2">
                  <a:lumMod val="75000"/>
                </a:schemeClr>
              </a:gs>
            </a:gsLst>
            <a:lin ang="5400000" scaled="1"/>
          </a:gradFill>
          <a:ln>
            <a:noFill/>
          </a:ln>
          <a:effectLst>
            <a:outerShdw blurRad="50800" dist="38100" dir="16200000"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94B3C62-5674-473E-830C-0D0373432298}"/>
              </a:ext>
            </a:extLst>
          </p:cNvPr>
          <p:cNvSpPr/>
          <p:nvPr/>
        </p:nvSpPr>
        <p:spPr>
          <a:xfrm>
            <a:off x="1101803" y="857493"/>
            <a:ext cx="2760692" cy="923330"/>
          </a:xfrm>
          <a:custGeom>
            <a:avLst/>
            <a:gdLst>
              <a:gd name="connsiteX0" fmla="*/ 0 w 2760692"/>
              <a:gd name="connsiteY0" fmla="*/ 0 h 923330"/>
              <a:gd name="connsiteX1" fmla="*/ 496924 w 2760692"/>
              <a:gd name="connsiteY1" fmla="*/ 0 h 923330"/>
              <a:gd name="connsiteX2" fmla="*/ 1049062 w 2760692"/>
              <a:gd name="connsiteY2" fmla="*/ 0 h 923330"/>
              <a:gd name="connsiteX3" fmla="*/ 1656415 w 2760692"/>
              <a:gd name="connsiteY3" fmla="*/ 0 h 923330"/>
              <a:gd name="connsiteX4" fmla="*/ 2125732 w 2760692"/>
              <a:gd name="connsiteY4" fmla="*/ 0 h 923330"/>
              <a:gd name="connsiteX5" fmla="*/ 2760691 w 2760692"/>
              <a:gd name="connsiteY5" fmla="*/ 0 h 923330"/>
              <a:gd name="connsiteX6" fmla="*/ 2760691 w 2760692"/>
              <a:gd name="connsiteY6" fmla="*/ 452432 h 923330"/>
              <a:gd name="connsiteX7" fmla="*/ 2760691 w 2760692"/>
              <a:gd name="connsiteY7" fmla="*/ 923330 h 923330"/>
              <a:gd name="connsiteX8" fmla="*/ 2236160 w 2760692"/>
              <a:gd name="connsiteY8" fmla="*/ 923330 h 923330"/>
              <a:gd name="connsiteX9" fmla="*/ 1628807 w 2760692"/>
              <a:gd name="connsiteY9" fmla="*/ 923330 h 923330"/>
              <a:gd name="connsiteX10" fmla="*/ 1076670 w 2760692"/>
              <a:gd name="connsiteY10" fmla="*/ 923330 h 923330"/>
              <a:gd name="connsiteX11" fmla="*/ 496924 w 2760692"/>
              <a:gd name="connsiteY11" fmla="*/ 923330 h 923330"/>
              <a:gd name="connsiteX12" fmla="*/ 0 w 2760692"/>
              <a:gd name="connsiteY12" fmla="*/ 923330 h 923330"/>
              <a:gd name="connsiteX13" fmla="*/ 0 w 2760692"/>
              <a:gd name="connsiteY13" fmla="*/ 443198 h 923330"/>
              <a:gd name="connsiteX14" fmla="*/ 0 w 2760692"/>
              <a:gd name="connsiteY14" fmla="*/ 0 h 923330"/>
              <a:gd name="connsiteX0" fmla="*/ 0 w 2760692"/>
              <a:gd name="connsiteY0" fmla="*/ 0 h 923330"/>
              <a:gd name="connsiteX1" fmla="*/ 579745 w 2760692"/>
              <a:gd name="connsiteY1" fmla="*/ 0 h 923330"/>
              <a:gd name="connsiteX2" fmla="*/ 1076670 w 2760692"/>
              <a:gd name="connsiteY2" fmla="*/ 0 h 923330"/>
              <a:gd name="connsiteX3" fmla="*/ 1545987 w 2760692"/>
              <a:gd name="connsiteY3" fmla="*/ 0 h 923330"/>
              <a:gd name="connsiteX4" fmla="*/ 2015305 w 2760692"/>
              <a:gd name="connsiteY4" fmla="*/ 0 h 923330"/>
              <a:gd name="connsiteX5" fmla="*/ 2760691 w 2760692"/>
              <a:gd name="connsiteY5" fmla="*/ 0 h 923330"/>
              <a:gd name="connsiteX6" fmla="*/ 2760691 w 2760692"/>
              <a:gd name="connsiteY6" fmla="*/ 452432 h 923330"/>
              <a:gd name="connsiteX7" fmla="*/ 2760691 w 2760692"/>
              <a:gd name="connsiteY7" fmla="*/ 923330 h 923330"/>
              <a:gd name="connsiteX8" fmla="*/ 2291374 w 2760692"/>
              <a:gd name="connsiteY8" fmla="*/ 923330 h 923330"/>
              <a:gd name="connsiteX9" fmla="*/ 1711629 w 2760692"/>
              <a:gd name="connsiteY9" fmla="*/ 923330 h 923330"/>
              <a:gd name="connsiteX10" fmla="*/ 1159490 w 2760692"/>
              <a:gd name="connsiteY10" fmla="*/ 923330 h 923330"/>
              <a:gd name="connsiteX11" fmla="*/ 607351 w 2760692"/>
              <a:gd name="connsiteY11" fmla="*/ 923330 h 923330"/>
              <a:gd name="connsiteX12" fmla="*/ 0 w 2760692"/>
              <a:gd name="connsiteY12" fmla="*/ 923330 h 923330"/>
              <a:gd name="connsiteX13" fmla="*/ 0 w 2760692"/>
              <a:gd name="connsiteY13" fmla="*/ 480132 h 923330"/>
              <a:gd name="connsiteX14" fmla="*/ 0 w 2760692"/>
              <a:gd name="connsiteY14" fmla="*/ 0 h 923330"/>
              <a:gd name="connsiteX0" fmla="*/ 0 w 2760692"/>
              <a:gd name="connsiteY0" fmla="*/ 0 h 923330"/>
              <a:gd name="connsiteX1" fmla="*/ 496924 w 2760692"/>
              <a:gd name="connsiteY1" fmla="*/ 0 h 923330"/>
              <a:gd name="connsiteX2" fmla="*/ 1049062 w 2760692"/>
              <a:gd name="connsiteY2" fmla="*/ 0 h 923330"/>
              <a:gd name="connsiteX3" fmla="*/ 1656415 w 2760692"/>
              <a:gd name="connsiteY3" fmla="*/ 0 h 923330"/>
              <a:gd name="connsiteX4" fmla="*/ 2125732 w 2760692"/>
              <a:gd name="connsiteY4" fmla="*/ 0 h 923330"/>
              <a:gd name="connsiteX5" fmla="*/ 2760691 w 2760692"/>
              <a:gd name="connsiteY5" fmla="*/ 0 h 923330"/>
              <a:gd name="connsiteX6" fmla="*/ 2760691 w 2760692"/>
              <a:gd name="connsiteY6" fmla="*/ 452432 h 923330"/>
              <a:gd name="connsiteX7" fmla="*/ 2760691 w 2760692"/>
              <a:gd name="connsiteY7" fmla="*/ 923330 h 923330"/>
              <a:gd name="connsiteX8" fmla="*/ 2236160 w 2760692"/>
              <a:gd name="connsiteY8" fmla="*/ 923330 h 923330"/>
              <a:gd name="connsiteX9" fmla="*/ 1628807 w 2760692"/>
              <a:gd name="connsiteY9" fmla="*/ 923330 h 923330"/>
              <a:gd name="connsiteX10" fmla="*/ 1076670 w 2760692"/>
              <a:gd name="connsiteY10" fmla="*/ 923330 h 923330"/>
              <a:gd name="connsiteX11" fmla="*/ 496924 w 2760692"/>
              <a:gd name="connsiteY11" fmla="*/ 923330 h 923330"/>
              <a:gd name="connsiteX12" fmla="*/ 0 w 2760692"/>
              <a:gd name="connsiteY12" fmla="*/ 923330 h 923330"/>
              <a:gd name="connsiteX13" fmla="*/ 0 w 2760692"/>
              <a:gd name="connsiteY13" fmla="*/ 443198 h 923330"/>
              <a:gd name="connsiteX14" fmla="*/ 0 w 2760692"/>
              <a:gd name="connsiteY14"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60692" h="923330" fill="none" extrusionOk="0">
                <a:moveTo>
                  <a:pt x="0" y="0"/>
                </a:moveTo>
                <a:cubicBezTo>
                  <a:pt x="89225" y="-47471"/>
                  <a:pt x="390585" y="-22448"/>
                  <a:pt x="496924" y="0"/>
                </a:cubicBezTo>
                <a:cubicBezTo>
                  <a:pt x="644213" y="-41746"/>
                  <a:pt x="964242" y="111885"/>
                  <a:pt x="1049062" y="0"/>
                </a:cubicBezTo>
                <a:cubicBezTo>
                  <a:pt x="1201308" y="-110367"/>
                  <a:pt x="1571865" y="42310"/>
                  <a:pt x="1656415" y="0"/>
                </a:cubicBezTo>
                <a:cubicBezTo>
                  <a:pt x="1820076" y="-23118"/>
                  <a:pt x="1904020" y="-4168"/>
                  <a:pt x="2125732" y="0"/>
                </a:cubicBezTo>
                <a:cubicBezTo>
                  <a:pt x="2399185" y="-69823"/>
                  <a:pt x="2620568" y="68676"/>
                  <a:pt x="2760691" y="0"/>
                </a:cubicBezTo>
                <a:cubicBezTo>
                  <a:pt x="2769122" y="133681"/>
                  <a:pt x="2688257" y="227137"/>
                  <a:pt x="2760691" y="452432"/>
                </a:cubicBezTo>
                <a:cubicBezTo>
                  <a:pt x="2808142" y="688455"/>
                  <a:pt x="2719037" y="777717"/>
                  <a:pt x="2760691" y="923330"/>
                </a:cubicBezTo>
                <a:cubicBezTo>
                  <a:pt x="2564660" y="922499"/>
                  <a:pt x="2514123" y="813588"/>
                  <a:pt x="2236160" y="923330"/>
                </a:cubicBezTo>
                <a:cubicBezTo>
                  <a:pt x="1966823" y="1010468"/>
                  <a:pt x="1823527" y="781014"/>
                  <a:pt x="1628807" y="923330"/>
                </a:cubicBezTo>
                <a:cubicBezTo>
                  <a:pt x="1432700" y="1063596"/>
                  <a:pt x="1265176" y="868131"/>
                  <a:pt x="1076670" y="923330"/>
                </a:cubicBezTo>
                <a:cubicBezTo>
                  <a:pt x="879774" y="954335"/>
                  <a:pt x="682187" y="893749"/>
                  <a:pt x="496924" y="923330"/>
                </a:cubicBezTo>
                <a:cubicBezTo>
                  <a:pt x="379352" y="929954"/>
                  <a:pt x="147947" y="915280"/>
                  <a:pt x="0" y="923330"/>
                </a:cubicBezTo>
                <a:cubicBezTo>
                  <a:pt x="36498" y="716317"/>
                  <a:pt x="17916" y="633800"/>
                  <a:pt x="0" y="443198"/>
                </a:cubicBezTo>
                <a:cubicBezTo>
                  <a:pt x="16067" y="277618"/>
                  <a:pt x="24117" y="160327"/>
                  <a:pt x="0" y="0"/>
                </a:cubicBezTo>
                <a:close/>
              </a:path>
              <a:path w="2760692" h="923330" stroke="0" extrusionOk="0">
                <a:moveTo>
                  <a:pt x="0" y="0"/>
                </a:moveTo>
                <a:cubicBezTo>
                  <a:pt x="276214" y="17027"/>
                  <a:pt x="458117" y="57471"/>
                  <a:pt x="579745" y="0"/>
                </a:cubicBezTo>
                <a:cubicBezTo>
                  <a:pt x="755185" y="-62796"/>
                  <a:pt x="938326" y="30198"/>
                  <a:pt x="1076670" y="0"/>
                </a:cubicBezTo>
                <a:cubicBezTo>
                  <a:pt x="1273273" y="-65344"/>
                  <a:pt x="1418368" y="6722"/>
                  <a:pt x="1545987" y="0"/>
                </a:cubicBezTo>
                <a:cubicBezTo>
                  <a:pt x="1679843" y="1678"/>
                  <a:pt x="1764987" y="33345"/>
                  <a:pt x="2015305" y="0"/>
                </a:cubicBezTo>
                <a:cubicBezTo>
                  <a:pt x="2174290" y="3506"/>
                  <a:pt x="2430425" y="-39958"/>
                  <a:pt x="2760691" y="0"/>
                </a:cubicBezTo>
                <a:cubicBezTo>
                  <a:pt x="2781581" y="210288"/>
                  <a:pt x="2772779" y="286633"/>
                  <a:pt x="2760691" y="452432"/>
                </a:cubicBezTo>
                <a:cubicBezTo>
                  <a:pt x="2782189" y="601517"/>
                  <a:pt x="2748195" y="785366"/>
                  <a:pt x="2760691" y="923330"/>
                </a:cubicBezTo>
                <a:cubicBezTo>
                  <a:pt x="2549202" y="935787"/>
                  <a:pt x="2422123" y="870625"/>
                  <a:pt x="2291374" y="923330"/>
                </a:cubicBezTo>
                <a:cubicBezTo>
                  <a:pt x="2143927" y="1002274"/>
                  <a:pt x="1883298" y="917388"/>
                  <a:pt x="1711629" y="923330"/>
                </a:cubicBezTo>
                <a:cubicBezTo>
                  <a:pt x="1500954" y="924694"/>
                  <a:pt x="1353805" y="912297"/>
                  <a:pt x="1159490" y="923330"/>
                </a:cubicBezTo>
                <a:cubicBezTo>
                  <a:pt x="943448" y="955668"/>
                  <a:pt x="883260" y="921255"/>
                  <a:pt x="607351" y="923330"/>
                </a:cubicBezTo>
                <a:cubicBezTo>
                  <a:pt x="344755" y="941699"/>
                  <a:pt x="116225" y="925026"/>
                  <a:pt x="0" y="923330"/>
                </a:cubicBezTo>
                <a:cubicBezTo>
                  <a:pt x="-55097" y="721704"/>
                  <a:pt x="-21160" y="613320"/>
                  <a:pt x="0" y="480132"/>
                </a:cubicBezTo>
                <a:cubicBezTo>
                  <a:pt x="47802" y="404367"/>
                  <a:pt x="41800" y="118082"/>
                  <a:pt x="0" y="0"/>
                </a:cubicBezTo>
                <a:close/>
              </a:path>
              <a:path w="2760692" h="923330" fill="none" stroke="0" extrusionOk="0">
                <a:moveTo>
                  <a:pt x="0" y="0"/>
                </a:moveTo>
                <a:cubicBezTo>
                  <a:pt x="130702" y="-51288"/>
                  <a:pt x="377297" y="-1950"/>
                  <a:pt x="496924" y="0"/>
                </a:cubicBezTo>
                <a:cubicBezTo>
                  <a:pt x="636416" y="-14066"/>
                  <a:pt x="928544" y="61324"/>
                  <a:pt x="1049062" y="0"/>
                </a:cubicBezTo>
                <a:cubicBezTo>
                  <a:pt x="1185503" y="-51263"/>
                  <a:pt x="1521888" y="6170"/>
                  <a:pt x="1656415" y="0"/>
                </a:cubicBezTo>
                <a:cubicBezTo>
                  <a:pt x="1807434" y="-12168"/>
                  <a:pt x="1901519" y="26648"/>
                  <a:pt x="2125732" y="0"/>
                </a:cubicBezTo>
                <a:cubicBezTo>
                  <a:pt x="2375677" y="-82704"/>
                  <a:pt x="2575385" y="81356"/>
                  <a:pt x="2760691" y="0"/>
                </a:cubicBezTo>
                <a:cubicBezTo>
                  <a:pt x="2798482" y="105366"/>
                  <a:pt x="2733493" y="201874"/>
                  <a:pt x="2760691" y="452432"/>
                </a:cubicBezTo>
                <a:cubicBezTo>
                  <a:pt x="2790108" y="699422"/>
                  <a:pt x="2735368" y="803737"/>
                  <a:pt x="2760691" y="923330"/>
                </a:cubicBezTo>
                <a:cubicBezTo>
                  <a:pt x="2525010" y="975711"/>
                  <a:pt x="2500162" y="847026"/>
                  <a:pt x="2236160" y="923330"/>
                </a:cubicBezTo>
                <a:cubicBezTo>
                  <a:pt x="2025248" y="1023702"/>
                  <a:pt x="1800248" y="865221"/>
                  <a:pt x="1628807" y="923330"/>
                </a:cubicBezTo>
                <a:cubicBezTo>
                  <a:pt x="1414218" y="941305"/>
                  <a:pt x="1354771" y="845080"/>
                  <a:pt x="1076670" y="923330"/>
                </a:cubicBezTo>
                <a:cubicBezTo>
                  <a:pt x="844012" y="959464"/>
                  <a:pt x="650845" y="845169"/>
                  <a:pt x="496924" y="923330"/>
                </a:cubicBezTo>
                <a:cubicBezTo>
                  <a:pt x="349522" y="988600"/>
                  <a:pt x="86534" y="895956"/>
                  <a:pt x="0" y="923330"/>
                </a:cubicBezTo>
                <a:cubicBezTo>
                  <a:pt x="8158" y="689708"/>
                  <a:pt x="24667" y="625909"/>
                  <a:pt x="0" y="443198"/>
                </a:cubicBezTo>
                <a:cubicBezTo>
                  <a:pt x="-24323" y="266224"/>
                  <a:pt x="60900" y="200982"/>
                  <a:pt x="0" y="0"/>
                </a:cubicBezTo>
                <a:close/>
              </a:path>
              <a:path w="2760692" h="923330" fill="none" stroke="0" extrusionOk="0">
                <a:moveTo>
                  <a:pt x="0" y="0"/>
                </a:moveTo>
                <a:cubicBezTo>
                  <a:pt x="114888" y="-35996"/>
                  <a:pt x="383268" y="-14"/>
                  <a:pt x="496924" y="0"/>
                </a:cubicBezTo>
                <a:cubicBezTo>
                  <a:pt x="627205" y="-58289"/>
                  <a:pt x="920805" y="59209"/>
                  <a:pt x="1049062" y="0"/>
                </a:cubicBezTo>
                <a:cubicBezTo>
                  <a:pt x="1194224" y="-86522"/>
                  <a:pt x="1548918" y="42352"/>
                  <a:pt x="1656415" y="0"/>
                </a:cubicBezTo>
                <a:cubicBezTo>
                  <a:pt x="1795060" y="-34792"/>
                  <a:pt x="1929747" y="4242"/>
                  <a:pt x="2125732" y="0"/>
                </a:cubicBezTo>
                <a:cubicBezTo>
                  <a:pt x="2400728" y="-80356"/>
                  <a:pt x="2597224" y="61714"/>
                  <a:pt x="2760691" y="0"/>
                </a:cubicBezTo>
                <a:cubicBezTo>
                  <a:pt x="2812499" y="133112"/>
                  <a:pt x="2732163" y="223904"/>
                  <a:pt x="2760691" y="452432"/>
                </a:cubicBezTo>
                <a:cubicBezTo>
                  <a:pt x="2789696" y="684695"/>
                  <a:pt x="2723643" y="759922"/>
                  <a:pt x="2760691" y="923330"/>
                </a:cubicBezTo>
                <a:cubicBezTo>
                  <a:pt x="2577769" y="921598"/>
                  <a:pt x="2518650" y="826704"/>
                  <a:pt x="2236160" y="923330"/>
                </a:cubicBezTo>
                <a:cubicBezTo>
                  <a:pt x="1989548" y="1041394"/>
                  <a:pt x="1813441" y="819078"/>
                  <a:pt x="1628807" y="923330"/>
                </a:cubicBezTo>
                <a:cubicBezTo>
                  <a:pt x="1442389" y="984987"/>
                  <a:pt x="1320753" y="830589"/>
                  <a:pt x="1076670" y="923330"/>
                </a:cubicBezTo>
                <a:cubicBezTo>
                  <a:pt x="870890" y="976941"/>
                  <a:pt x="658764" y="882876"/>
                  <a:pt x="496924" y="923330"/>
                </a:cubicBezTo>
                <a:cubicBezTo>
                  <a:pt x="373757" y="990678"/>
                  <a:pt x="110174" y="915499"/>
                  <a:pt x="0" y="923330"/>
                </a:cubicBezTo>
                <a:cubicBezTo>
                  <a:pt x="14408" y="710285"/>
                  <a:pt x="19930" y="626327"/>
                  <a:pt x="0" y="443198"/>
                </a:cubicBezTo>
                <a:cubicBezTo>
                  <a:pt x="-6185" y="267512"/>
                  <a:pt x="37136" y="179508"/>
                  <a:pt x="0" y="0"/>
                </a:cubicBezTo>
                <a:close/>
              </a:path>
            </a:pathLst>
          </a:custGeom>
          <a:ln w="57150">
            <a:solidFill>
              <a:schemeClr val="accent2">
                <a:lumMod val="50000"/>
              </a:schemeClr>
            </a:solidFill>
            <a:extLst>
              <a:ext uri="{C807C97D-BFC1-408E-A445-0C87EB9F89A2}">
                <ask:lineSketchStyleProps xmlns:ask="http://schemas.microsoft.com/office/drawing/2018/sketchyshapes" xmlns="" sd="1605497895">
                  <a:custGeom>
                    <a:avLst/>
                    <a:gdLst>
                      <a:gd name="connsiteX0" fmla="*/ 0 w 2760692"/>
                      <a:gd name="connsiteY0" fmla="*/ 0 h 923330"/>
                      <a:gd name="connsiteX1" fmla="*/ 496924 w 2760692"/>
                      <a:gd name="connsiteY1" fmla="*/ 0 h 923330"/>
                      <a:gd name="connsiteX2" fmla="*/ 1049062 w 2760692"/>
                      <a:gd name="connsiteY2" fmla="*/ 0 h 923330"/>
                      <a:gd name="connsiteX3" fmla="*/ 1656415 w 2760692"/>
                      <a:gd name="connsiteY3" fmla="*/ 0 h 923330"/>
                      <a:gd name="connsiteX4" fmla="*/ 2125732 w 2760692"/>
                      <a:gd name="connsiteY4" fmla="*/ 0 h 923330"/>
                      <a:gd name="connsiteX5" fmla="*/ 2760691 w 2760692"/>
                      <a:gd name="connsiteY5" fmla="*/ 0 h 923330"/>
                      <a:gd name="connsiteX6" fmla="*/ 2760691 w 2760692"/>
                      <a:gd name="connsiteY6" fmla="*/ 452432 h 923330"/>
                      <a:gd name="connsiteX7" fmla="*/ 2760691 w 2760692"/>
                      <a:gd name="connsiteY7" fmla="*/ 923330 h 923330"/>
                      <a:gd name="connsiteX8" fmla="*/ 2236160 w 2760692"/>
                      <a:gd name="connsiteY8" fmla="*/ 923330 h 923330"/>
                      <a:gd name="connsiteX9" fmla="*/ 1628807 w 2760692"/>
                      <a:gd name="connsiteY9" fmla="*/ 923330 h 923330"/>
                      <a:gd name="connsiteX10" fmla="*/ 1076670 w 2760692"/>
                      <a:gd name="connsiteY10" fmla="*/ 923330 h 923330"/>
                      <a:gd name="connsiteX11" fmla="*/ 496924 w 2760692"/>
                      <a:gd name="connsiteY11" fmla="*/ 923330 h 923330"/>
                      <a:gd name="connsiteX12" fmla="*/ 0 w 2760692"/>
                      <a:gd name="connsiteY12" fmla="*/ 923330 h 923330"/>
                      <a:gd name="connsiteX13" fmla="*/ 0 w 2760692"/>
                      <a:gd name="connsiteY13" fmla="*/ 443198 h 923330"/>
                      <a:gd name="connsiteX14" fmla="*/ 0 w 2760692"/>
                      <a:gd name="connsiteY14" fmla="*/ 0 h 923330"/>
                      <a:gd name="connsiteX0" fmla="*/ 0 w 2760692"/>
                      <a:gd name="connsiteY0" fmla="*/ 0 h 923330"/>
                      <a:gd name="connsiteX1" fmla="*/ 579745 w 2760692"/>
                      <a:gd name="connsiteY1" fmla="*/ 0 h 923330"/>
                      <a:gd name="connsiteX2" fmla="*/ 1076670 w 2760692"/>
                      <a:gd name="connsiteY2" fmla="*/ 0 h 923330"/>
                      <a:gd name="connsiteX3" fmla="*/ 1545987 w 2760692"/>
                      <a:gd name="connsiteY3" fmla="*/ 0 h 923330"/>
                      <a:gd name="connsiteX4" fmla="*/ 2015305 w 2760692"/>
                      <a:gd name="connsiteY4" fmla="*/ 0 h 923330"/>
                      <a:gd name="connsiteX5" fmla="*/ 2760691 w 2760692"/>
                      <a:gd name="connsiteY5" fmla="*/ 0 h 923330"/>
                      <a:gd name="connsiteX6" fmla="*/ 2760691 w 2760692"/>
                      <a:gd name="connsiteY6" fmla="*/ 452432 h 923330"/>
                      <a:gd name="connsiteX7" fmla="*/ 2760691 w 2760692"/>
                      <a:gd name="connsiteY7" fmla="*/ 923330 h 923330"/>
                      <a:gd name="connsiteX8" fmla="*/ 2291374 w 2760692"/>
                      <a:gd name="connsiteY8" fmla="*/ 923330 h 923330"/>
                      <a:gd name="connsiteX9" fmla="*/ 1711629 w 2760692"/>
                      <a:gd name="connsiteY9" fmla="*/ 923330 h 923330"/>
                      <a:gd name="connsiteX10" fmla="*/ 1159490 w 2760692"/>
                      <a:gd name="connsiteY10" fmla="*/ 923330 h 923330"/>
                      <a:gd name="connsiteX11" fmla="*/ 607351 w 2760692"/>
                      <a:gd name="connsiteY11" fmla="*/ 923330 h 923330"/>
                      <a:gd name="connsiteX12" fmla="*/ 0 w 2760692"/>
                      <a:gd name="connsiteY12" fmla="*/ 923330 h 923330"/>
                      <a:gd name="connsiteX13" fmla="*/ 0 w 2760692"/>
                      <a:gd name="connsiteY13" fmla="*/ 480132 h 923330"/>
                      <a:gd name="connsiteX14" fmla="*/ 0 w 2760692"/>
                      <a:gd name="connsiteY14"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60692" h="923330" fill="none" extrusionOk="0">
                        <a:moveTo>
                          <a:pt x="0" y="0"/>
                        </a:moveTo>
                        <a:cubicBezTo>
                          <a:pt x="104569" y="-46435"/>
                          <a:pt x="392613" y="2441"/>
                          <a:pt x="496924" y="0"/>
                        </a:cubicBezTo>
                        <a:cubicBezTo>
                          <a:pt x="636248" y="-36865"/>
                          <a:pt x="934830" y="86423"/>
                          <a:pt x="1049062" y="0"/>
                        </a:cubicBezTo>
                        <a:cubicBezTo>
                          <a:pt x="1200120" y="-89367"/>
                          <a:pt x="1543867" y="36323"/>
                          <a:pt x="1656415" y="0"/>
                        </a:cubicBezTo>
                        <a:cubicBezTo>
                          <a:pt x="1810958" y="-26334"/>
                          <a:pt x="1907698" y="28222"/>
                          <a:pt x="2125732" y="0"/>
                        </a:cubicBezTo>
                        <a:cubicBezTo>
                          <a:pt x="2371706" y="-58300"/>
                          <a:pt x="2590248" y="38263"/>
                          <a:pt x="2760691" y="0"/>
                        </a:cubicBezTo>
                        <a:cubicBezTo>
                          <a:pt x="2777852" y="121081"/>
                          <a:pt x="2700815" y="226823"/>
                          <a:pt x="2760691" y="452432"/>
                        </a:cubicBezTo>
                        <a:cubicBezTo>
                          <a:pt x="2805600" y="683402"/>
                          <a:pt x="2716594" y="794008"/>
                          <a:pt x="2760691" y="923330"/>
                        </a:cubicBezTo>
                        <a:cubicBezTo>
                          <a:pt x="2555649" y="942495"/>
                          <a:pt x="2495832" y="839888"/>
                          <a:pt x="2236160" y="923330"/>
                        </a:cubicBezTo>
                        <a:cubicBezTo>
                          <a:pt x="1971786" y="1005150"/>
                          <a:pt x="1811896" y="825744"/>
                          <a:pt x="1628807" y="923330"/>
                        </a:cubicBezTo>
                        <a:cubicBezTo>
                          <a:pt x="1445897" y="1017200"/>
                          <a:pt x="1282432" y="872522"/>
                          <a:pt x="1076670" y="923330"/>
                        </a:cubicBezTo>
                        <a:cubicBezTo>
                          <a:pt x="853599" y="960790"/>
                          <a:pt x="652562" y="882519"/>
                          <a:pt x="496924" y="923330"/>
                        </a:cubicBezTo>
                        <a:cubicBezTo>
                          <a:pt x="374051" y="949311"/>
                          <a:pt x="144011" y="911596"/>
                          <a:pt x="0" y="923330"/>
                        </a:cubicBezTo>
                        <a:cubicBezTo>
                          <a:pt x="19285" y="708145"/>
                          <a:pt x="20982" y="630657"/>
                          <a:pt x="0" y="443198"/>
                        </a:cubicBezTo>
                        <a:cubicBezTo>
                          <a:pt x="-8312" y="267404"/>
                          <a:pt x="29453" y="182555"/>
                          <a:pt x="0" y="0"/>
                        </a:cubicBezTo>
                        <a:close/>
                      </a:path>
                      <a:path w="2760692" h="923330" stroke="0" extrusionOk="0">
                        <a:moveTo>
                          <a:pt x="0" y="0"/>
                        </a:moveTo>
                        <a:cubicBezTo>
                          <a:pt x="265892" y="-24387"/>
                          <a:pt x="441488" y="36618"/>
                          <a:pt x="579745" y="0"/>
                        </a:cubicBezTo>
                        <a:cubicBezTo>
                          <a:pt x="748743" y="-57093"/>
                          <a:pt x="921046" y="30067"/>
                          <a:pt x="1076670" y="0"/>
                        </a:cubicBezTo>
                        <a:cubicBezTo>
                          <a:pt x="1251411" y="-37845"/>
                          <a:pt x="1427455" y="13236"/>
                          <a:pt x="1545987" y="0"/>
                        </a:cubicBezTo>
                        <a:cubicBezTo>
                          <a:pt x="1677823" y="1"/>
                          <a:pt x="1784014" y="23866"/>
                          <a:pt x="2015305" y="0"/>
                        </a:cubicBezTo>
                        <a:cubicBezTo>
                          <a:pt x="2226803" y="-15408"/>
                          <a:pt x="2428519" y="11825"/>
                          <a:pt x="2760691" y="0"/>
                        </a:cubicBezTo>
                        <a:cubicBezTo>
                          <a:pt x="2795616" y="213022"/>
                          <a:pt x="2762251" y="293932"/>
                          <a:pt x="2760691" y="452432"/>
                        </a:cubicBezTo>
                        <a:cubicBezTo>
                          <a:pt x="2773377" y="604114"/>
                          <a:pt x="2733027" y="776292"/>
                          <a:pt x="2760691" y="923330"/>
                        </a:cubicBezTo>
                        <a:cubicBezTo>
                          <a:pt x="2588460" y="934828"/>
                          <a:pt x="2418570" y="876156"/>
                          <a:pt x="2291374" y="923330"/>
                        </a:cubicBezTo>
                        <a:cubicBezTo>
                          <a:pt x="2155364" y="984390"/>
                          <a:pt x="1877171" y="919392"/>
                          <a:pt x="1711629" y="923330"/>
                        </a:cubicBezTo>
                        <a:cubicBezTo>
                          <a:pt x="1542879" y="924288"/>
                          <a:pt x="1329019" y="910703"/>
                          <a:pt x="1159490" y="923330"/>
                        </a:cubicBezTo>
                        <a:cubicBezTo>
                          <a:pt x="971515" y="947100"/>
                          <a:pt x="865037" y="918498"/>
                          <a:pt x="607351" y="923330"/>
                        </a:cubicBezTo>
                        <a:cubicBezTo>
                          <a:pt x="357321" y="939903"/>
                          <a:pt x="154437" y="900738"/>
                          <a:pt x="0" y="923330"/>
                        </a:cubicBezTo>
                        <a:cubicBezTo>
                          <a:pt x="-35247" y="721853"/>
                          <a:pt x="-12845" y="607205"/>
                          <a:pt x="0" y="480132"/>
                        </a:cubicBezTo>
                        <a:cubicBezTo>
                          <a:pt x="22973" y="383253"/>
                          <a:pt x="35874" y="119669"/>
                          <a:pt x="0" y="0"/>
                        </a:cubicBezTo>
                        <a:close/>
                      </a:path>
                      <a:path w="2760692" h="923330" fill="none" stroke="0" extrusionOk="0">
                        <a:moveTo>
                          <a:pt x="0" y="0"/>
                        </a:moveTo>
                        <a:cubicBezTo>
                          <a:pt x="142214" y="-33324"/>
                          <a:pt x="377536" y="10569"/>
                          <a:pt x="496924" y="0"/>
                        </a:cubicBezTo>
                        <a:cubicBezTo>
                          <a:pt x="593240" y="-31352"/>
                          <a:pt x="891409" y="39727"/>
                          <a:pt x="1049062" y="0"/>
                        </a:cubicBezTo>
                        <a:cubicBezTo>
                          <a:pt x="1188644" y="-51538"/>
                          <a:pt x="1524291" y="46981"/>
                          <a:pt x="1656415" y="0"/>
                        </a:cubicBezTo>
                        <a:cubicBezTo>
                          <a:pt x="1798523" y="-31646"/>
                          <a:pt x="1914654" y="40348"/>
                          <a:pt x="2125732" y="0"/>
                        </a:cubicBezTo>
                        <a:cubicBezTo>
                          <a:pt x="2385045" y="-78633"/>
                          <a:pt x="2582805" y="61272"/>
                          <a:pt x="2760691" y="0"/>
                        </a:cubicBezTo>
                        <a:cubicBezTo>
                          <a:pt x="2793202" y="109029"/>
                          <a:pt x="2732264" y="225083"/>
                          <a:pt x="2760691" y="452432"/>
                        </a:cubicBezTo>
                        <a:cubicBezTo>
                          <a:pt x="2799027" y="678810"/>
                          <a:pt x="2717449" y="796664"/>
                          <a:pt x="2760691" y="923330"/>
                        </a:cubicBezTo>
                        <a:cubicBezTo>
                          <a:pt x="2548000" y="962696"/>
                          <a:pt x="2484297" y="862193"/>
                          <a:pt x="2236160" y="923330"/>
                        </a:cubicBezTo>
                        <a:cubicBezTo>
                          <a:pt x="2005569" y="1002856"/>
                          <a:pt x="1804255" y="854315"/>
                          <a:pt x="1628807" y="923330"/>
                        </a:cubicBezTo>
                        <a:cubicBezTo>
                          <a:pt x="1450762" y="945127"/>
                          <a:pt x="1351407" y="844465"/>
                          <a:pt x="1076670" y="923330"/>
                        </a:cubicBezTo>
                        <a:cubicBezTo>
                          <a:pt x="859997" y="987843"/>
                          <a:pt x="648028" y="873899"/>
                          <a:pt x="496924" y="923330"/>
                        </a:cubicBezTo>
                        <a:cubicBezTo>
                          <a:pt x="367173" y="990435"/>
                          <a:pt x="97030" y="894215"/>
                          <a:pt x="0" y="923330"/>
                        </a:cubicBezTo>
                        <a:cubicBezTo>
                          <a:pt x="-17028" y="705939"/>
                          <a:pt x="20429" y="605753"/>
                          <a:pt x="0" y="443198"/>
                        </a:cubicBezTo>
                        <a:cubicBezTo>
                          <a:pt x="-16810" y="260684"/>
                          <a:pt x="38335" y="184273"/>
                          <a:pt x="0" y="0"/>
                        </a:cubicBezTo>
                        <a:close/>
                      </a:path>
                    </a:pathLst>
                  </a:custGeom>
                  <ask:type>
                    <ask:lineSketchScribble/>
                  </ask:type>
                </ask:lineSketchStyleProps>
              </a:ext>
            </a:extLst>
          </a:ln>
        </p:spPr>
        <p:style>
          <a:lnRef idx="2">
            <a:schemeClr val="accent5"/>
          </a:lnRef>
          <a:fillRef idx="1">
            <a:schemeClr val="lt1"/>
          </a:fillRef>
          <a:effectRef idx="0">
            <a:schemeClr val="accent5"/>
          </a:effectRef>
          <a:fontRef idx="minor">
            <a:schemeClr val="dk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KW" sz="5400" b="1" i="0" u="none" strike="noStrike" kern="1200" cap="none" spc="0" normalizeH="0" baseline="0" noProof="0" dirty="0">
                <a:ln/>
                <a:solidFill>
                  <a:prstClr val="black"/>
                </a:solidFill>
                <a:effectLst/>
                <a:uLnTx/>
                <a:uFillTx/>
                <a:latin typeface="Calibri" panose="020F0502020204030204"/>
                <a:ea typeface="+mn-ea"/>
                <a:cs typeface="Akhbar MT" pitchFamily="2" charset="-78"/>
              </a:rPr>
              <a:t>أسلوب تعجب</a:t>
            </a:r>
            <a:endParaRPr kumimoji="0" lang="en-US" sz="5400" b="1" i="0" u="none" strike="noStrike" kern="1200" cap="none" spc="0" normalizeH="0" baseline="0" noProof="0" dirty="0">
              <a:ln/>
              <a:solidFill>
                <a:prstClr val="black"/>
              </a:solidFill>
              <a:effectLst/>
              <a:uLnTx/>
              <a:uFillTx/>
              <a:latin typeface="Calibri" panose="020F0502020204030204"/>
              <a:ea typeface="+mn-ea"/>
              <a:cs typeface="Akhbar MT" pitchFamily="2" charset="-78"/>
            </a:endParaRPr>
          </a:p>
        </p:txBody>
      </p:sp>
      <p:sp>
        <p:nvSpPr>
          <p:cNvPr id="18" name="Rectangle 17">
            <a:extLst>
              <a:ext uri="{FF2B5EF4-FFF2-40B4-BE49-F238E27FC236}">
                <a16:creationId xmlns:a16="http://schemas.microsoft.com/office/drawing/2014/main" id="{B99B89ED-9550-42D8-808A-FD7882656405}"/>
              </a:ext>
            </a:extLst>
          </p:cNvPr>
          <p:cNvSpPr/>
          <p:nvPr/>
        </p:nvSpPr>
        <p:spPr>
          <a:xfrm>
            <a:off x="4986562" y="846206"/>
            <a:ext cx="2218877" cy="923330"/>
          </a:xfrm>
          <a:custGeom>
            <a:avLst/>
            <a:gdLst>
              <a:gd name="connsiteX0" fmla="*/ 0 w 2218877"/>
              <a:gd name="connsiteY0" fmla="*/ 0 h 923330"/>
              <a:gd name="connsiteX1" fmla="*/ 399397 w 2218877"/>
              <a:gd name="connsiteY1" fmla="*/ 0 h 923330"/>
              <a:gd name="connsiteX2" fmla="*/ 843172 w 2218877"/>
              <a:gd name="connsiteY2" fmla="*/ 0 h 923330"/>
              <a:gd name="connsiteX3" fmla="*/ 1331326 w 2218877"/>
              <a:gd name="connsiteY3" fmla="*/ 0 h 923330"/>
              <a:gd name="connsiteX4" fmla="*/ 1708535 w 2218877"/>
              <a:gd name="connsiteY4" fmla="*/ 0 h 923330"/>
              <a:gd name="connsiteX5" fmla="*/ 2218877 w 2218877"/>
              <a:gd name="connsiteY5" fmla="*/ 0 h 923330"/>
              <a:gd name="connsiteX6" fmla="*/ 2218877 w 2218877"/>
              <a:gd name="connsiteY6" fmla="*/ 452432 h 923330"/>
              <a:gd name="connsiteX7" fmla="*/ 2218877 w 2218877"/>
              <a:gd name="connsiteY7" fmla="*/ 923330 h 923330"/>
              <a:gd name="connsiteX8" fmla="*/ 1797290 w 2218877"/>
              <a:gd name="connsiteY8" fmla="*/ 923330 h 923330"/>
              <a:gd name="connsiteX9" fmla="*/ 1309137 w 2218877"/>
              <a:gd name="connsiteY9" fmla="*/ 923330 h 923330"/>
              <a:gd name="connsiteX10" fmla="*/ 865362 w 2218877"/>
              <a:gd name="connsiteY10" fmla="*/ 923330 h 923330"/>
              <a:gd name="connsiteX11" fmla="*/ 399397 w 2218877"/>
              <a:gd name="connsiteY11" fmla="*/ 923330 h 923330"/>
              <a:gd name="connsiteX12" fmla="*/ 0 w 2218877"/>
              <a:gd name="connsiteY12" fmla="*/ 923330 h 923330"/>
              <a:gd name="connsiteX13" fmla="*/ 0 w 2218877"/>
              <a:gd name="connsiteY13" fmla="*/ 443198 h 923330"/>
              <a:gd name="connsiteX14" fmla="*/ 0 w 2218877"/>
              <a:gd name="connsiteY14" fmla="*/ 0 h 923330"/>
              <a:gd name="connsiteX0" fmla="*/ 0 w 2218877"/>
              <a:gd name="connsiteY0" fmla="*/ 0 h 923330"/>
              <a:gd name="connsiteX1" fmla="*/ 465964 w 2218877"/>
              <a:gd name="connsiteY1" fmla="*/ 0 h 923330"/>
              <a:gd name="connsiteX2" fmla="*/ 865362 w 2218877"/>
              <a:gd name="connsiteY2" fmla="*/ 0 h 923330"/>
              <a:gd name="connsiteX3" fmla="*/ 1242570 w 2218877"/>
              <a:gd name="connsiteY3" fmla="*/ 0 h 923330"/>
              <a:gd name="connsiteX4" fmla="*/ 1619780 w 2218877"/>
              <a:gd name="connsiteY4" fmla="*/ 0 h 923330"/>
              <a:gd name="connsiteX5" fmla="*/ 2218877 w 2218877"/>
              <a:gd name="connsiteY5" fmla="*/ 0 h 923330"/>
              <a:gd name="connsiteX6" fmla="*/ 2218877 w 2218877"/>
              <a:gd name="connsiteY6" fmla="*/ 452432 h 923330"/>
              <a:gd name="connsiteX7" fmla="*/ 2218877 w 2218877"/>
              <a:gd name="connsiteY7" fmla="*/ 923330 h 923330"/>
              <a:gd name="connsiteX8" fmla="*/ 1841668 w 2218877"/>
              <a:gd name="connsiteY8" fmla="*/ 923330 h 923330"/>
              <a:gd name="connsiteX9" fmla="*/ 1375704 w 2218877"/>
              <a:gd name="connsiteY9" fmla="*/ 923330 h 923330"/>
              <a:gd name="connsiteX10" fmla="*/ 931928 w 2218877"/>
              <a:gd name="connsiteY10" fmla="*/ 923330 h 923330"/>
              <a:gd name="connsiteX11" fmla="*/ 488152 w 2218877"/>
              <a:gd name="connsiteY11" fmla="*/ 923330 h 923330"/>
              <a:gd name="connsiteX12" fmla="*/ 0 w 2218877"/>
              <a:gd name="connsiteY12" fmla="*/ 923330 h 923330"/>
              <a:gd name="connsiteX13" fmla="*/ 0 w 2218877"/>
              <a:gd name="connsiteY13" fmla="*/ 480132 h 923330"/>
              <a:gd name="connsiteX14" fmla="*/ 0 w 2218877"/>
              <a:gd name="connsiteY14" fmla="*/ 0 h 923330"/>
              <a:gd name="connsiteX0" fmla="*/ 0 w 2218877"/>
              <a:gd name="connsiteY0" fmla="*/ 0 h 923330"/>
              <a:gd name="connsiteX1" fmla="*/ 399397 w 2218877"/>
              <a:gd name="connsiteY1" fmla="*/ 0 h 923330"/>
              <a:gd name="connsiteX2" fmla="*/ 843172 w 2218877"/>
              <a:gd name="connsiteY2" fmla="*/ 0 h 923330"/>
              <a:gd name="connsiteX3" fmla="*/ 1331326 w 2218877"/>
              <a:gd name="connsiteY3" fmla="*/ 0 h 923330"/>
              <a:gd name="connsiteX4" fmla="*/ 1708535 w 2218877"/>
              <a:gd name="connsiteY4" fmla="*/ 0 h 923330"/>
              <a:gd name="connsiteX5" fmla="*/ 2218877 w 2218877"/>
              <a:gd name="connsiteY5" fmla="*/ 0 h 923330"/>
              <a:gd name="connsiteX6" fmla="*/ 2218877 w 2218877"/>
              <a:gd name="connsiteY6" fmla="*/ 452432 h 923330"/>
              <a:gd name="connsiteX7" fmla="*/ 2218877 w 2218877"/>
              <a:gd name="connsiteY7" fmla="*/ 923330 h 923330"/>
              <a:gd name="connsiteX8" fmla="*/ 1797290 w 2218877"/>
              <a:gd name="connsiteY8" fmla="*/ 923330 h 923330"/>
              <a:gd name="connsiteX9" fmla="*/ 1309137 w 2218877"/>
              <a:gd name="connsiteY9" fmla="*/ 923330 h 923330"/>
              <a:gd name="connsiteX10" fmla="*/ 865362 w 2218877"/>
              <a:gd name="connsiteY10" fmla="*/ 923330 h 923330"/>
              <a:gd name="connsiteX11" fmla="*/ 399397 w 2218877"/>
              <a:gd name="connsiteY11" fmla="*/ 923330 h 923330"/>
              <a:gd name="connsiteX12" fmla="*/ 0 w 2218877"/>
              <a:gd name="connsiteY12" fmla="*/ 923330 h 923330"/>
              <a:gd name="connsiteX13" fmla="*/ 0 w 2218877"/>
              <a:gd name="connsiteY13" fmla="*/ 443198 h 923330"/>
              <a:gd name="connsiteX14" fmla="*/ 0 w 2218877"/>
              <a:gd name="connsiteY14"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8877" h="923330" fill="none" extrusionOk="0">
                <a:moveTo>
                  <a:pt x="0" y="0"/>
                </a:moveTo>
                <a:cubicBezTo>
                  <a:pt x="72706" y="-46850"/>
                  <a:pt x="314232" y="-11407"/>
                  <a:pt x="399397" y="0"/>
                </a:cubicBezTo>
                <a:cubicBezTo>
                  <a:pt x="505611" y="-29000"/>
                  <a:pt x="761391" y="89170"/>
                  <a:pt x="843172" y="0"/>
                </a:cubicBezTo>
                <a:cubicBezTo>
                  <a:pt x="965137" y="-92631"/>
                  <a:pt x="1238355" y="34329"/>
                  <a:pt x="1331326" y="0"/>
                </a:cubicBezTo>
                <a:cubicBezTo>
                  <a:pt x="1494679" y="-13034"/>
                  <a:pt x="1532435" y="24117"/>
                  <a:pt x="1708535" y="0"/>
                </a:cubicBezTo>
                <a:cubicBezTo>
                  <a:pt x="1952426" y="-75208"/>
                  <a:pt x="2104858" y="57299"/>
                  <a:pt x="2218877" y="0"/>
                </a:cubicBezTo>
                <a:cubicBezTo>
                  <a:pt x="2217277" y="140546"/>
                  <a:pt x="2157673" y="227065"/>
                  <a:pt x="2218877" y="452432"/>
                </a:cubicBezTo>
                <a:cubicBezTo>
                  <a:pt x="2270312" y="712932"/>
                  <a:pt x="2188904" y="762382"/>
                  <a:pt x="2218877" y="923330"/>
                </a:cubicBezTo>
                <a:cubicBezTo>
                  <a:pt x="2050839" y="954113"/>
                  <a:pt x="2024941" y="817784"/>
                  <a:pt x="1797290" y="923330"/>
                </a:cubicBezTo>
                <a:cubicBezTo>
                  <a:pt x="1558834" y="1028163"/>
                  <a:pt x="1459993" y="818582"/>
                  <a:pt x="1309137" y="923330"/>
                </a:cubicBezTo>
                <a:cubicBezTo>
                  <a:pt x="1166174" y="996618"/>
                  <a:pt x="982476" y="861997"/>
                  <a:pt x="865362" y="923330"/>
                </a:cubicBezTo>
                <a:cubicBezTo>
                  <a:pt x="698400" y="958614"/>
                  <a:pt x="549612" y="890108"/>
                  <a:pt x="399397" y="923330"/>
                </a:cubicBezTo>
                <a:cubicBezTo>
                  <a:pt x="302367" y="947845"/>
                  <a:pt x="119228" y="910871"/>
                  <a:pt x="0" y="923330"/>
                </a:cubicBezTo>
                <a:cubicBezTo>
                  <a:pt x="14516" y="705827"/>
                  <a:pt x="3318" y="643657"/>
                  <a:pt x="0" y="443198"/>
                </a:cubicBezTo>
                <a:cubicBezTo>
                  <a:pt x="25004" y="279275"/>
                  <a:pt x="19681" y="166864"/>
                  <a:pt x="0" y="0"/>
                </a:cubicBezTo>
                <a:close/>
              </a:path>
              <a:path w="2218877" h="923330" stroke="0" extrusionOk="0">
                <a:moveTo>
                  <a:pt x="0" y="0"/>
                </a:moveTo>
                <a:cubicBezTo>
                  <a:pt x="211288" y="-40494"/>
                  <a:pt x="375231" y="61412"/>
                  <a:pt x="465964" y="0"/>
                </a:cubicBezTo>
                <a:cubicBezTo>
                  <a:pt x="628821" y="-76223"/>
                  <a:pt x="759725" y="30195"/>
                  <a:pt x="865362" y="0"/>
                </a:cubicBezTo>
                <a:cubicBezTo>
                  <a:pt x="1017000" y="-50377"/>
                  <a:pt x="1136538" y="8253"/>
                  <a:pt x="1242570" y="0"/>
                </a:cubicBezTo>
                <a:cubicBezTo>
                  <a:pt x="1350250" y="-3905"/>
                  <a:pt x="1409936" y="34854"/>
                  <a:pt x="1619780" y="0"/>
                </a:cubicBezTo>
                <a:cubicBezTo>
                  <a:pt x="1720398" y="8859"/>
                  <a:pt x="1950826" y="51660"/>
                  <a:pt x="2218877" y="0"/>
                </a:cubicBezTo>
                <a:cubicBezTo>
                  <a:pt x="2209224" y="205902"/>
                  <a:pt x="2239787" y="281199"/>
                  <a:pt x="2218877" y="452432"/>
                </a:cubicBezTo>
                <a:cubicBezTo>
                  <a:pt x="2285360" y="587969"/>
                  <a:pt x="2229877" y="795086"/>
                  <a:pt x="2218877" y="923330"/>
                </a:cubicBezTo>
                <a:cubicBezTo>
                  <a:pt x="2047803" y="935576"/>
                  <a:pt x="1952398" y="867459"/>
                  <a:pt x="1841668" y="923330"/>
                </a:cubicBezTo>
                <a:cubicBezTo>
                  <a:pt x="1738158" y="968054"/>
                  <a:pt x="1534158" y="911693"/>
                  <a:pt x="1375704" y="923330"/>
                </a:cubicBezTo>
                <a:cubicBezTo>
                  <a:pt x="1194515" y="924705"/>
                  <a:pt x="1113099" y="913404"/>
                  <a:pt x="931928" y="923330"/>
                </a:cubicBezTo>
                <a:cubicBezTo>
                  <a:pt x="780992" y="945057"/>
                  <a:pt x="668919" y="913218"/>
                  <a:pt x="488152" y="923330"/>
                </a:cubicBezTo>
                <a:cubicBezTo>
                  <a:pt x="260103" y="942766"/>
                  <a:pt x="98617" y="914674"/>
                  <a:pt x="0" y="923330"/>
                </a:cubicBezTo>
                <a:cubicBezTo>
                  <a:pt x="-20576" y="721942"/>
                  <a:pt x="-25793" y="616616"/>
                  <a:pt x="0" y="480132"/>
                </a:cubicBezTo>
                <a:cubicBezTo>
                  <a:pt x="22350" y="382595"/>
                  <a:pt x="62272" y="111859"/>
                  <a:pt x="0" y="0"/>
                </a:cubicBezTo>
                <a:close/>
              </a:path>
              <a:path w="2218877" h="923330" fill="none" stroke="0" extrusionOk="0">
                <a:moveTo>
                  <a:pt x="0" y="0"/>
                </a:moveTo>
                <a:cubicBezTo>
                  <a:pt x="100190" y="-54299"/>
                  <a:pt x="292675" y="-932"/>
                  <a:pt x="399397" y="0"/>
                </a:cubicBezTo>
                <a:cubicBezTo>
                  <a:pt x="499634" y="-14907"/>
                  <a:pt x="724527" y="35543"/>
                  <a:pt x="843172" y="0"/>
                </a:cubicBezTo>
                <a:cubicBezTo>
                  <a:pt x="916661" y="-42018"/>
                  <a:pt x="1225696" y="21691"/>
                  <a:pt x="1331326" y="0"/>
                </a:cubicBezTo>
                <a:cubicBezTo>
                  <a:pt x="1440412" y="-21013"/>
                  <a:pt x="1535599" y="6868"/>
                  <a:pt x="1708535" y="0"/>
                </a:cubicBezTo>
                <a:cubicBezTo>
                  <a:pt x="1875975" y="-56573"/>
                  <a:pt x="2062791" y="50968"/>
                  <a:pt x="2218877" y="0"/>
                </a:cubicBezTo>
                <a:cubicBezTo>
                  <a:pt x="2254569" y="105175"/>
                  <a:pt x="2206195" y="189697"/>
                  <a:pt x="2218877" y="452432"/>
                </a:cubicBezTo>
                <a:cubicBezTo>
                  <a:pt x="2212022" y="709186"/>
                  <a:pt x="2206982" y="822342"/>
                  <a:pt x="2218877" y="923330"/>
                </a:cubicBezTo>
                <a:cubicBezTo>
                  <a:pt x="2053089" y="951752"/>
                  <a:pt x="2027428" y="840209"/>
                  <a:pt x="1797290" y="923330"/>
                </a:cubicBezTo>
                <a:cubicBezTo>
                  <a:pt x="1638032" y="1035729"/>
                  <a:pt x="1443691" y="866412"/>
                  <a:pt x="1309137" y="923330"/>
                </a:cubicBezTo>
                <a:cubicBezTo>
                  <a:pt x="1151854" y="949004"/>
                  <a:pt x="1110865" y="853395"/>
                  <a:pt x="865362" y="923330"/>
                </a:cubicBezTo>
                <a:cubicBezTo>
                  <a:pt x="684867" y="970041"/>
                  <a:pt x="507757" y="870258"/>
                  <a:pt x="399397" y="923330"/>
                </a:cubicBezTo>
                <a:cubicBezTo>
                  <a:pt x="288959" y="979710"/>
                  <a:pt x="50979" y="897662"/>
                  <a:pt x="0" y="923330"/>
                </a:cubicBezTo>
                <a:cubicBezTo>
                  <a:pt x="-9644" y="701063"/>
                  <a:pt x="19685" y="624935"/>
                  <a:pt x="0" y="443198"/>
                </a:cubicBezTo>
                <a:cubicBezTo>
                  <a:pt x="-11179" y="270771"/>
                  <a:pt x="56221" y="194536"/>
                  <a:pt x="0" y="0"/>
                </a:cubicBezTo>
                <a:close/>
              </a:path>
              <a:path w="2218877" h="923330" fill="none" stroke="0" extrusionOk="0">
                <a:moveTo>
                  <a:pt x="0" y="0"/>
                </a:moveTo>
                <a:cubicBezTo>
                  <a:pt x="95377" y="-35459"/>
                  <a:pt x="301675" y="-809"/>
                  <a:pt x="399397" y="0"/>
                </a:cubicBezTo>
                <a:cubicBezTo>
                  <a:pt x="485792" y="-42095"/>
                  <a:pt x="728406" y="44379"/>
                  <a:pt x="843172" y="0"/>
                </a:cubicBezTo>
                <a:cubicBezTo>
                  <a:pt x="961620" y="-81045"/>
                  <a:pt x="1237740" y="35788"/>
                  <a:pt x="1331326" y="0"/>
                </a:cubicBezTo>
                <a:cubicBezTo>
                  <a:pt x="1457963" y="-28955"/>
                  <a:pt x="1550019" y="25527"/>
                  <a:pt x="1708535" y="0"/>
                </a:cubicBezTo>
                <a:cubicBezTo>
                  <a:pt x="1931957" y="-69107"/>
                  <a:pt x="2100490" y="67375"/>
                  <a:pt x="2218877" y="0"/>
                </a:cubicBezTo>
                <a:cubicBezTo>
                  <a:pt x="2256762" y="116923"/>
                  <a:pt x="2195388" y="224437"/>
                  <a:pt x="2218877" y="452432"/>
                </a:cubicBezTo>
                <a:cubicBezTo>
                  <a:pt x="2220363" y="686441"/>
                  <a:pt x="2185703" y="786787"/>
                  <a:pt x="2218877" y="923330"/>
                </a:cubicBezTo>
                <a:cubicBezTo>
                  <a:pt x="2052571" y="955928"/>
                  <a:pt x="2018418" y="838205"/>
                  <a:pt x="1797290" y="923330"/>
                </a:cubicBezTo>
                <a:cubicBezTo>
                  <a:pt x="1596876" y="1019730"/>
                  <a:pt x="1465313" y="794905"/>
                  <a:pt x="1309137" y="923330"/>
                </a:cubicBezTo>
                <a:cubicBezTo>
                  <a:pt x="1166887" y="976155"/>
                  <a:pt x="1038724" y="847915"/>
                  <a:pt x="865362" y="923330"/>
                </a:cubicBezTo>
                <a:cubicBezTo>
                  <a:pt x="699901" y="974144"/>
                  <a:pt x="523894" y="879411"/>
                  <a:pt x="399397" y="923330"/>
                </a:cubicBezTo>
                <a:cubicBezTo>
                  <a:pt x="296946" y="999717"/>
                  <a:pt x="85686" y="902595"/>
                  <a:pt x="0" y="923330"/>
                </a:cubicBezTo>
                <a:cubicBezTo>
                  <a:pt x="-4822" y="704303"/>
                  <a:pt x="11811" y="633059"/>
                  <a:pt x="0" y="443198"/>
                </a:cubicBezTo>
                <a:cubicBezTo>
                  <a:pt x="16918" y="269855"/>
                  <a:pt x="43098" y="174317"/>
                  <a:pt x="0" y="0"/>
                </a:cubicBezTo>
                <a:close/>
              </a:path>
            </a:pathLst>
          </a:custGeom>
          <a:ln w="57150">
            <a:solidFill>
              <a:schemeClr val="accent2">
                <a:lumMod val="50000"/>
              </a:schemeClr>
            </a:solidFill>
            <a:extLst>
              <a:ext uri="{C807C97D-BFC1-408E-A445-0C87EB9F89A2}">
                <ask:lineSketchStyleProps xmlns:ask="http://schemas.microsoft.com/office/drawing/2018/sketchyshapes" xmlns="" sd="1605497895">
                  <a:custGeom>
                    <a:avLst/>
                    <a:gdLst>
                      <a:gd name="connsiteX0" fmla="*/ 0 w 2218877"/>
                      <a:gd name="connsiteY0" fmla="*/ 0 h 923330"/>
                      <a:gd name="connsiteX1" fmla="*/ 399397 w 2218877"/>
                      <a:gd name="connsiteY1" fmla="*/ 0 h 923330"/>
                      <a:gd name="connsiteX2" fmla="*/ 843172 w 2218877"/>
                      <a:gd name="connsiteY2" fmla="*/ 0 h 923330"/>
                      <a:gd name="connsiteX3" fmla="*/ 1331326 w 2218877"/>
                      <a:gd name="connsiteY3" fmla="*/ 0 h 923330"/>
                      <a:gd name="connsiteX4" fmla="*/ 1708535 w 2218877"/>
                      <a:gd name="connsiteY4" fmla="*/ 0 h 923330"/>
                      <a:gd name="connsiteX5" fmla="*/ 2218877 w 2218877"/>
                      <a:gd name="connsiteY5" fmla="*/ 0 h 923330"/>
                      <a:gd name="connsiteX6" fmla="*/ 2218877 w 2218877"/>
                      <a:gd name="connsiteY6" fmla="*/ 452432 h 923330"/>
                      <a:gd name="connsiteX7" fmla="*/ 2218877 w 2218877"/>
                      <a:gd name="connsiteY7" fmla="*/ 923330 h 923330"/>
                      <a:gd name="connsiteX8" fmla="*/ 1797290 w 2218877"/>
                      <a:gd name="connsiteY8" fmla="*/ 923330 h 923330"/>
                      <a:gd name="connsiteX9" fmla="*/ 1309137 w 2218877"/>
                      <a:gd name="connsiteY9" fmla="*/ 923330 h 923330"/>
                      <a:gd name="connsiteX10" fmla="*/ 865362 w 2218877"/>
                      <a:gd name="connsiteY10" fmla="*/ 923330 h 923330"/>
                      <a:gd name="connsiteX11" fmla="*/ 399397 w 2218877"/>
                      <a:gd name="connsiteY11" fmla="*/ 923330 h 923330"/>
                      <a:gd name="connsiteX12" fmla="*/ 0 w 2218877"/>
                      <a:gd name="connsiteY12" fmla="*/ 923330 h 923330"/>
                      <a:gd name="connsiteX13" fmla="*/ 0 w 2218877"/>
                      <a:gd name="connsiteY13" fmla="*/ 443198 h 923330"/>
                      <a:gd name="connsiteX14" fmla="*/ 0 w 2218877"/>
                      <a:gd name="connsiteY14" fmla="*/ 0 h 923330"/>
                      <a:gd name="connsiteX0" fmla="*/ 0 w 2218877"/>
                      <a:gd name="connsiteY0" fmla="*/ 0 h 923330"/>
                      <a:gd name="connsiteX1" fmla="*/ 465964 w 2218877"/>
                      <a:gd name="connsiteY1" fmla="*/ 0 h 923330"/>
                      <a:gd name="connsiteX2" fmla="*/ 865362 w 2218877"/>
                      <a:gd name="connsiteY2" fmla="*/ 0 h 923330"/>
                      <a:gd name="connsiteX3" fmla="*/ 1242570 w 2218877"/>
                      <a:gd name="connsiteY3" fmla="*/ 0 h 923330"/>
                      <a:gd name="connsiteX4" fmla="*/ 1619780 w 2218877"/>
                      <a:gd name="connsiteY4" fmla="*/ 0 h 923330"/>
                      <a:gd name="connsiteX5" fmla="*/ 2218877 w 2218877"/>
                      <a:gd name="connsiteY5" fmla="*/ 0 h 923330"/>
                      <a:gd name="connsiteX6" fmla="*/ 2218877 w 2218877"/>
                      <a:gd name="connsiteY6" fmla="*/ 452432 h 923330"/>
                      <a:gd name="connsiteX7" fmla="*/ 2218877 w 2218877"/>
                      <a:gd name="connsiteY7" fmla="*/ 923330 h 923330"/>
                      <a:gd name="connsiteX8" fmla="*/ 1841668 w 2218877"/>
                      <a:gd name="connsiteY8" fmla="*/ 923330 h 923330"/>
                      <a:gd name="connsiteX9" fmla="*/ 1375704 w 2218877"/>
                      <a:gd name="connsiteY9" fmla="*/ 923330 h 923330"/>
                      <a:gd name="connsiteX10" fmla="*/ 931928 w 2218877"/>
                      <a:gd name="connsiteY10" fmla="*/ 923330 h 923330"/>
                      <a:gd name="connsiteX11" fmla="*/ 488152 w 2218877"/>
                      <a:gd name="connsiteY11" fmla="*/ 923330 h 923330"/>
                      <a:gd name="connsiteX12" fmla="*/ 0 w 2218877"/>
                      <a:gd name="connsiteY12" fmla="*/ 923330 h 923330"/>
                      <a:gd name="connsiteX13" fmla="*/ 0 w 2218877"/>
                      <a:gd name="connsiteY13" fmla="*/ 480132 h 923330"/>
                      <a:gd name="connsiteX14" fmla="*/ 0 w 2218877"/>
                      <a:gd name="connsiteY14"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8877" h="923330" fill="none" extrusionOk="0">
                        <a:moveTo>
                          <a:pt x="0" y="0"/>
                        </a:moveTo>
                        <a:cubicBezTo>
                          <a:pt x="84933" y="-46024"/>
                          <a:pt x="315389" y="2793"/>
                          <a:pt x="399397" y="0"/>
                        </a:cubicBezTo>
                        <a:cubicBezTo>
                          <a:pt x="494256" y="-22042"/>
                          <a:pt x="743514" y="73694"/>
                          <a:pt x="843172" y="0"/>
                        </a:cubicBezTo>
                        <a:cubicBezTo>
                          <a:pt x="964562" y="-82465"/>
                          <a:pt x="1236116" y="33850"/>
                          <a:pt x="1331326" y="0"/>
                        </a:cubicBezTo>
                        <a:cubicBezTo>
                          <a:pt x="1474533" y="-20139"/>
                          <a:pt x="1534511" y="42393"/>
                          <a:pt x="1708535" y="0"/>
                        </a:cubicBezTo>
                        <a:cubicBezTo>
                          <a:pt x="1924671" y="-63569"/>
                          <a:pt x="2094360" y="46769"/>
                          <a:pt x="2218877" y="0"/>
                        </a:cubicBezTo>
                        <a:cubicBezTo>
                          <a:pt x="2238128" y="110453"/>
                          <a:pt x="2170658" y="226740"/>
                          <a:pt x="2218877" y="452432"/>
                        </a:cubicBezTo>
                        <a:cubicBezTo>
                          <a:pt x="2255546" y="683580"/>
                          <a:pt x="2184034" y="794856"/>
                          <a:pt x="2218877" y="923330"/>
                        </a:cubicBezTo>
                        <a:cubicBezTo>
                          <a:pt x="2048131" y="960122"/>
                          <a:pt x="2005579" y="845623"/>
                          <a:pt x="1797290" y="923330"/>
                        </a:cubicBezTo>
                        <a:cubicBezTo>
                          <a:pt x="1586487" y="998531"/>
                          <a:pt x="1458463" y="824466"/>
                          <a:pt x="1309137" y="923330"/>
                        </a:cubicBezTo>
                        <a:cubicBezTo>
                          <a:pt x="1168301" y="989141"/>
                          <a:pt x="1017671" y="870952"/>
                          <a:pt x="865362" y="923330"/>
                        </a:cubicBezTo>
                        <a:cubicBezTo>
                          <a:pt x="686434" y="961565"/>
                          <a:pt x="520945" y="879241"/>
                          <a:pt x="399397" y="923330"/>
                        </a:cubicBezTo>
                        <a:cubicBezTo>
                          <a:pt x="297180" y="966786"/>
                          <a:pt x="107676" y="900059"/>
                          <a:pt x="0" y="923330"/>
                        </a:cubicBezTo>
                        <a:cubicBezTo>
                          <a:pt x="3558" y="700625"/>
                          <a:pt x="12179" y="634574"/>
                          <a:pt x="0" y="443198"/>
                        </a:cubicBezTo>
                        <a:cubicBezTo>
                          <a:pt x="547" y="269028"/>
                          <a:pt x="23350" y="182149"/>
                          <a:pt x="0" y="0"/>
                        </a:cubicBezTo>
                        <a:close/>
                      </a:path>
                      <a:path w="2218877" h="923330" stroke="0" extrusionOk="0">
                        <a:moveTo>
                          <a:pt x="0" y="0"/>
                        </a:moveTo>
                        <a:cubicBezTo>
                          <a:pt x="208436" y="-51937"/>
                          <a:pt x="356410" y="37810"/>
                          <a:pt x="465964" y="0"/>
                        </a:cubicBezTo>
                        <a:cubicBezTo>
                          <a:pt x="605649" y="-55712"/>
                          <a:pt x="750028" y="30122"/>
                          <a:pt x="865362" y="0"/>
                        </a:cubicBezTo>
                        <a:cubicBezTo>
                          <a:pt x="1002646" y="-32322"/>
                          <a:pt x="1149937" y="17859"/>
                          <a:pt x="1242570" y="0"/>
                        </a:cubicBezTo>
                        <a:cubicBezTo>
                          <a:pt x="1344453" y="-8716"/>
                          <a:pt x="1424108" y="27794"/>
                          <a:pt x="1619780" y="0"/>
                        </a:cubicBezTo>
                        <a:cubicBezTo>
                          <a:pt x="1754243" y="-3331"/>
                          <a:pt x="1950408" y="63005"/>
                          <a:pt x="2218877" y="0"/>
                        </a:cubicBezTo>
                        <a:cubicBezTo>
                          <a:pt x="2231915" y="210322"/>
                          <a:pt x="2219838" y="295029"/>
                          <a:pt x="2218877" y="452432"/>
                        </a:cubicBezTo>
                        <a:cubicBezTo>
                          <a:pt x="2248054" y="598964"/>
                          <a:pt x="2217123" y="787456"/>
                          <a:pt x="2218877" y="923330"/>
                        </a:cubicBezTo>
                        <a:cubicBezTo>
                          <a:pt x="2065025" y="935155"/>
                          <a:pt x="1943101" y="881931"/>
                          <a:pt x="1841668" y="923330"/>
                        </a:cubicBezTo>
                        <a:cubicBezTo>
                          <a:pt x="1748931" y="951209"/>
                          <a:pt x="1522610" y="915470"/>
                          <a:pt x="1375704" y="923330"/>
                        </a:cubicBezTo>
                        <a:cubicBezTo>
                          <a:pt x="1220633" y="924452"/>
                          <a:pt x="1078391" y="911172"/>
                          <a:pt x="931928" y="923330"/>
                        </a:cubicBezTo>
                        <a:cubicBezTo>
                          <a:pt x="785089" y="943806"/>
                          <a:pt x="664042" y="912480"/>
                          <a:pt x="488152" y="923330"/>
                        </a:cubicBezTo>
                        <a:cubicBezTo>
                          <a:pt x="276987" y="940353"/>
                          <a:pt x="124626" y="898143"/>
                          <a:pt x="0" y="923330"/>
                        </a:cubicBezTo>
                        <a:cubicBezTo>
                          <a:pt x="-18206" y="721960"/>
                          <a:pt x="-20437" y="612677"/>
                          <a:pt x="0" y="480132"/>
                        </a:cubicBezTo>
                        <a:cubicBezTo>
                          <a:pt x="1486" y="364853"/>
                          <a:pt x="33406" y="119587"/>
                          <a:pt x="0" y="0"/>
                        </a:cubicBezTo>
                        <a:close/>
                      </a:path>
                      <a:path w="2218877" h="923330" fill="none" stroke="0" extrusionOk="0">
                        <a:moveTo>
                          <a:pt x="0" y="0"/>
                        </a:moveTo>
                        <a:cubicBezTo>
                          <a:pt x="108345" y="-41574"/>
                          <a:pt x="292858" y="8619"/>
                          <a:pt x="399397" y="0"/>
                        </a:cubicBezTo>
                        <a:cubicBezTo>
                          <a:pt x="478872" y="-23219"/>
                          <a:pt x="707553" y="25672"/>
                          <a:pt x="843172" y="0"/>
                        </a:cubicBezTo>
                        <a:cubicBezTo>
                          <a:pt x="937542" y="-43848"/>
                          <a:pt x="1227116" y="45800"/>
                          <a:pt x="1331326" y="0"/>
                        </a:cubicBezTo>
                        <a:cubicBezTo>
                          <a:pt x="1432658" y="-37962"/>
                          <a:pt x="1553487" y="25526"/>
                          <a:pt x="1708535" y="0"/>
                        </a:cubicBezTo>
                        <a:cubicBezTo>
                          <a:pt x="1888982" y="-50920"/>
                          <a:pt x="2069761" y="32102"/>
                          <a:pt x="2218877" y="0"/>
                        </a:cubicBezTo>
                        <a:cubicBezTo>
                          <a:pt x="2248046" y="109700"/>
                          <a:pt x="2204348" y="224564"/>
                          <a:pt x="2218877" y="452432"/>
                        </a:cubicBezTo>
                        <a:cubicBezTo>
                          <a:pt x="2224302" y="680809"/>
                          <a:pt x="2181765" y="812388"/>
                          <a:pt x="2218877" y="923330"/>
                        </a:cubicBezTo>
                        <a:cubicBezTo>
                          <a:pt x="2070355" y="941978"/>
                          <a:pt x="2014209" y="852847"/>
                          <a:pt x="1797290" y="923330"/>
                        </a:cubicBezTo>
                        <a:cubicBezTo>
                          <a:pt x="1621752" y="1018484"/>
                          <a:pt x="1454512" y="836957"/>
                          <a:pt x="1309137" y="923330"/>
                        </a:cubicBezTo>
                        <a:cubicBezTo>
                          <a:pt x="1165766" y="950459"/>
                          <a:pt x="1088407" y="849289"/>
                          <a:pt x="865362" y="923330"/>
                        </a:cubicBezTo>
                        <a:cubicBezTo>
                          <a:pt x="693696" y="985716"/>
                          <a:pt x="507499" y="872887"/>
                          <a:pt x="399397" y="923330"/>
                        </a:cubicBezTo>
                        <a:cubicBezTo>
                          <a:pt x="295160" y="980355"/>
                          <a:pt x="68874" y="894694"/>
                          <a:pt x="0" y="923330"/>
                        </a:cubicBezTo>
                        <a:cubicBezTo>
                          <a:pt x="-17836" y="706343"/>
                          <a:pt x="16967" y="612011"/>
                          <a:pt x="0" y="443198"/>
                        </a:cubicBezTo>
                        <a:cubicBezTo>
                          <a:pt x="1580" y="261362"/>
                          <a:pt x="38863" y="181682"/>
                          <a:pt x="0" y="0"/>
                        </a:cubicBezTo>
                        <a:close/>
                      </a:path>
                    </a:pathLst>
                  </a:custGeom>
                  <ask:type>
                    <ask:lineSketchScribble/>
                  </ask:type>
                </ask:lineSketchStyleProps>
              </a:ext>
            </a:extLst>
          </a:ln>
        </p:spPr>
        <p:style>
          <a:lnRef idx="2">
            <a:schemeClr val="accent5"/>
          </a:lnRef>
          <a:fillRef idx="1">
            <a:schemeClr val="lt1"/>
          </a:fillRef>
          <a:effectRef idx="0">
            <a:schemeClr val="accent5"/>
          </a:effectRef>
          <a:fontRef idx="minor">
            <a:schemeClr val="dk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KW" sz="5400" b="1" i="0" u="none" strike="noStrike" kern="1200" cap="none" spc="0" normalizeH="0" baseline="0" noProof="0" dirty="0">
                <a:ln/>
                <a:solidFill>
                  <a:prstClr val="black"/>
                </a:solidFill>
                <a:effectLst/>
                <a:uLnTx/>
                <a:uFillTx/>
                <a:latin typeface="Calibri" panose="020F0502020204030204"/>
                <a:ea typeface="+mn-ea"/>
                <a:cs typeface="Akhbar MT" pitchFamily="2" charset="-78"/>
              </a:rPr>
              <a:t>أسلوب نفي</a:t>
            </a:r>
            <a:endParaRPr kumimoji="0" lang="en-US" sz="5400" b="1" i="0" u="none" strike="noStrike" kern="1200" cap="none" spc="0" normalizeH="0" baseline="0" noProof="0" dirty="0">
              <a:ln/>
              <a:solidFill>
                <a:prstClr val="black"/>
              </a:solidFill>
              <a:effectLst/>
              <a:uLnTx/>
              <a:uFillTx/>
              <a:latin typeface="Calibri" panose="020F0502020204030204"/>
              <a:ea typeface="+mn-ea"/>
              <a:cs typeface="Akhbar MT" pitchFamily="2" charset="-78"/>
            </a:endParaRPr>
          </a:p>
        </p:txBody>
      </p:sp>
      <p:sp>
        <p:nvSpPr>
          <p:cNvPr id="19" name="Rectangle 18">
            <a:extLst>
              <a:ext uri="{FF2B5EF4-FFF2-40B4-BE49-F238E27FC236}">
                <a16:creationId xmlns:a16="http://schemas.microsoft.com/office/drawing/2014/main" id="{4404C4B7-488C-4A02-8D04-418FB4104DB0}"/>
              </a:ext>
            </a:extLst>
          </p:cNvPr>
          <p:cNvSpPr/>
          <p:nvPr/>
        </p:nvSpPr>
        <p:spPr>
          <a:xfrm>
            <a:off x="8214094" y="846206"/>
            <a:ext cx="2991525" cy="923330"/>
          </a:xfrm>
          <a:custGeom>
            <a:avLst/>
            <a:gdLst>
              <a:gd name="connsiteX0" fmla="*/ 0 w 2991525"/>
              <a:gd name="connsiteY0" fmla="*/ 0 h 923330"/>
              <a:gd name="connsiteX1" fmla="*/ 538474 w 2991525"/>
              <a:gd name="connsiteY1" fmla="*/ 0 h 923330"/>
              <a:gd name="connsiteX2" fmla="*/ 1136779 w 2991525"/>
              <a:gd name="connsiteY2" fmla="*/ 0 h 923330"/>
              <a:gd name="connsiteX3" fmla="*/ 1794914 w 2991525"/>
              <a:gd name="connsiteY3" fmla="*/ 0 h 923330"/>
              <a:gd name="connsiteX4" fmla="*/ 2303474 w 2991525"/>
              <a:gd name="connsiteY4" fmla="*/ 0 h 923330"/>
              <a:gd name="connsiteX5" fmla="*/ 2991524 w 2991525"/>
              <a:gd name="connsiteY5" fmla="*/ 0 h 923330"/>
              <a:gd name="connsiteX6" fmla="*/ 2991524 w 2991525"/>
              <a:gd name="connsiteY6" fmla="*/ 452432 h 923330"/>
              <a:gd name="connsiteX7" fmla="*/ 2991524 w 2991525"/>
              <a:gd name="connsiteY7" fmla="*/ 923330 h 923330"/>
              <a:gd name="connsiteX8" fmla="*/ 2423134 w 2991525"/>
              <a:gd name="connsiteY8" fmla="*/ 923330 h 923330"/>
              <a:gd name="connsiteX9" fmla="*/ 1764999 w 2991525"/>
              <a:gd name="connsiteY9" fmla="*/ 923330 h 923330"/>
              <a:gd name="connsiteX10" fmla="*/ 1166694 w 2991525"/>
              <a:gd name="connsiteY10" fmla="*/ 923330 h 923330"/>
              <a:gd name="connsiteX11" fmla="*/ 538474 w 2991525"/>
              <a:gd name="connsiteY11" fmla="*/ 923330 h 923330"/>
              <a:gd name="connsiteX12" fmla="*/ 0 w 2991525"/>
              <a:gd name="connsiteY12" fmla="*/ 923330 h 923330"/>
              <a:gd name="connsiteX13" fmla="*/ 0 w 2991525"/>
              <a:gd name="connsiteY13" fmla="*/ 443198 h 923330"/>
              <a:gd name="connsiteX14" fmla="*/ 0 w 2991525"/>
              <a:gd name="connsiteY14" fmla="*/ 0 h 923330"/>
              <a:gd name="connsiteX0" fmla="*/ 0 w 2991525"/>
              <a:gd name="connsiteY0" fmla="*/ 0 h 923330"/>
              <a:gd name="connsiteX1" fmla="*/ 628220 w 2991525"/>
              <a:gd name="connsiteY1" fmla="*/ 0 h 923330"/>
              <a:gd name="connsiteX2" fmla="*/ 1166694 w 2991525"/>
              <a:gd name="connsiteY2" fmla="*/ 0 h 923330"/>
              <a:gd name="connsiteX3" fmla="*/ 1675254 w 2991525"/>
              <a:gd name="connsiteY3" fmla="*/ 0 h 923330"/>
              <a:gd name="connsiteX4" fmla="*/ 2183813 w 2991525"/>
              <a:gd name="connsiteY4" fmla="*/ 0 h 923330"/>
              <a:gd name="connsiteX5" fmla="*/ 2991524 w 2991525"/>
              <a:gd name="connsiteY5" fmla="*/ 0 h 923330"/>
              <a:gd name="connsiteX6" fmla="*/ 2991524 w 2991525"/>
              <a:gd name="connsiteY6" fmla="*/ 452432 h 923330"/>
              <a:gd name="connsiteX7" fmla="*/ 2991524 w 2991525"/>
              <a:gd name="connsiteY7" fmla="*/ 923330 h 923330"/>
              <a:gd name="connsiteX8" fmla="*/ 2482965 w 2991525"/>
              <a:gd name="connsiteY8" fmla="*/ 923330 h 923330"/>
              <a:gd name="connsiteX9" fmla="*/ 1854745 w 2991525"/>
              <a:gd name="connsiteY9" fmla="*/ 923330 h 923330"/>
              <a:gd name="connsiteX10" fmla="*/ 1256440 w 2991525"/>
              <a:gd name="connsiteY10" fmla="*/ 923330 h 923330"/>
              <a:gd name="connsiteX11" fmla="*/ 658135 w 2991525"/>
              <a:gd name="connsiteY11" fmla="*/ 923330 h 923330"/>
              <a:gd name="connsiteX12" fmla="*/ 0 w 2991525"/>
              <a:gd name="connsiteY12" fmla="*/ 923330 h 923330"/>
              <a:gd name="connsiteX13" fmla="*/ 0 w 2991525"/>
              <a:gd name="connsiteY13" fmla="*/ 480132 h 923330"/>
              <a:gd name="connsiteX14" fmla="*/ 0 w 2991525"/>
              <a:gd name="connsiteY14" fmla="*/ 0 h 923330"/>
              <a:gd name="connsiteX0" fmla="*/ 0 w 2991525"/>
              <a:gd name="connsiteY0" fmla="*/ 0 h 923330"/>
              <a:gd name="connsiteX1" fmla="*/ 538474 w 2991525"/>
              <a:gd name="connsiteY1" fmla="*/ 0 h 923330"/>
              <a:gd name="connsiteX2" fmla="*/ 1136779 w 2991525"/>
              <a:gd name="connsiteY2" fmla="*/ 0 h 923330"/>
              <a:gd name="connsiteX3" fmla="*/ 1794914 w 2991525"/>
              <a:gd name="connsiteY3" fmla="*/ 0 h 923330"/>
              <a:gd name="connsiteX4" fmla="*/ 2303474 w 2991525"/>
              <a:gd name="connsiteY4" fmla="*/ 0 h 923330"/>
              <a:gd name="connsiteX5" fmla="*/ 2991524 w 2991525"/>
              <a:gd name="connsiteY5" fmla="*/ 0 h 923330"/>
              <a:gd name="connsiteX6" fmla="*/ 2991524 w 2991525"/>
              <a:gd name="connsiteY6" fmla="*/ 452432 h 923330"/>
              <a:gd name="connsiteX7" fmla="*/ 2991524 w 2991525"/>
              <a:gd name="connsiteY7" fmla="*/ 923330 h 923330"/>
              <a:gd name="connsiteX8" fmla="*/ 2423134 w 2991525"/>
              <a:gd name="connsiteY8" fmla="*/ 923330 h 923330"/>
              <a:gd name="connsiteX9" fmla="*/ 1764999 w 2991525"/>
              <a:gd name="connsiteY9" fmla="*/ 923330 h 923330"/>
              <a:gd name="connsiteX10" fmla="*/ 1166694 w 2991525"/>
              <a:gd name="connsiteY10" fmla="*/ 923330 h 923330"/>
              <a:gd name="connsiteX11" fmla="*/ 538474 w 2991525"/>
              <a:gd name="connsiteY11" fmla="*/ 923330 h 923330"/>
              <a:gd name="connsiteX12" fmla="*/ 0 w 2991525"/>
              <a:gd name="connsiteY12" fmla="*/ 923330 h 923330"/>
              <a:gd name="connsiteX13" fmla="*/ 0 w 2991525"/>
              <a:gd name="connsiteY13" fmla="*/ 443198 h 923330"/>
              <a:gd name="connsiteX14" fmla="*/ 0 w 2991525"/>
              <a:gd name="connsiteY14"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91525" h="923330" fill="none" extrusionOk="0">
                <a:moveTo>
                  <a:pt x="0" y="0"/>
                </a:moveTo>
                <a:cubicBezTo>
                  <a:pt x="157352" y="-21173"/>
                  <a:pt x="288708" y="-20965"/>
                  <a:pt x="538474" y="0"/>
                </a:cubicBezTo>
                <a:cubicBezTo>
                  <a:pt x="820724" y="-33049"/>
                  <a:pt x="1029624" y="38789"/>
                  <a:pt x="1136779" y="0"/>
                </a:cubicBezTo>
                <a:cubicBezTo>
                  <a:pt x="1275834" y="-154758"/>
                  <a:pt x="1566108" y="53298"/>
                  <a:pt x="1794914" y="0"/>
                </a:cubicBezTo>
                <a:cubicBezTo>
                  <a:pt x="2112651" y="-33669"/>
                  <a:pt x="2095580" y="23926"/>
                  <a:pt x="2303474" y="0"/>
                </a:cubicBezTo>
                <a:cubicBezTo>
                  <a:pt x="2551277" y="-54020"/>
                  <a:pt x="2787854" y="124464"/>
                  <a:pt x="2991524" y="0"/>
                </a:cubicBezTo>
                <a:cubicBezTo>
                  <a:pt x="2994780" y="139859"/>
                  <a:pt x="2899833" y="227654"/>
                  <a:pt x="2991524" y="452432"/>
                </a:cubicBezTo>
                <a:cubicBezTo>
                  <a:pt x="3051500" y="716161"/>
                  <a:pt x="2955380" y="751595"/>
                  <a:pt x="2991524" y="923330"/>
                </a:cubicBezTo>
                <a:cubicBezTo>
                  <a:pt x="2902496" y="881533"/>
                  <a:pt x="2699013" y="791605"/>
                  <a:pt x="2423134" y="923330"/>
                </a:cubicBezTo>
                <a:cubicBezTo>
                  <a:pt x="2167561" y="1012268"/>
                  <a:pt x="2090716" y="779543"/>
                  <a:pt x="1764999" y="923330"/>
                </a:cubicBezTo>
                <a:cubicBezTo>
                  <a:pt x="1445523" y="1038864"/>
                  <a:pt x="1278355" y="880008"/>
                  <a:pt x="1166694" y="923330"/>
                </a:cubicBezTo>
                <a:cubicBezTo>
                  <a:pt x="1097030" y="940402"/>
                  <a:pt x="820182" y="880164"/>
                  <a:pt x="538474" y="923330"/>
                </a:cubicBezTo>
                <a:cubicBezTo>
                  <a:pt x="319325" y="946142"/>
                  <a:pt x="221282" y="920821"/>
                  <a:pt x="0" y="923330"/>
                </a:cubicBezTo>
                <a:cubicBezTo>
                  <a:pt x="19743" y="708354"/>
                  <a:pt x="4708" y="646474"/>
                  <a:pt x="0" y="443198"/>
                </a:cubicBezTo>
                <a:cubicBezTo>
                  <a:pt x="21275" y="279446"/>
                  <a:pt x="23139" y="160499"/>
                  <a:pt x="0" y="0"/>
                </a:cubicBezTo>
                <a:close/>
              </a:path>
              <a:path w="2991525" h="923330" stroke="0" extrusionOk="0">
                <a:moveTo>
                  <a:pt x="0" y="0"/>
                </a:moveTo>
                <a:cubicBezTo>
                  <a:pt x="215523" y="69343"/>
                  <a:pt x="444925" y="93363"/>
                  <a:pt x="628220" y="0"/>
                </a:cubicBezTo>
                <a:cubicBezTo>
                  <a:pt x="883500" y="-79481"/>
                  <a:pt x="995481" y="42733"/>
                  <a:pt x="1166694" y="0"/>
                </a:cubicBezTo>
                <a:cubicBezTo>
                  <a:pt x="1422273" y="-70529"/>
                  <a:pt x="1511030" y="29272"/>
                  <a:pt x="1675254" y="0"/>
                </a:cubicBezTo>
                <a:cubicBezTo>
                  <a:pt x="1865367" y="-3227"/>
                  <a:pt x="1964212" y="63112"/>
                  <a:pt x="2183813" y="0"/>
                </a:cubicBezTo>
                <a:cubicBezTo>
                  <a:pt x="2265824" y="-7313"/>
                  <a:pt x="2691130" y="-140578"/>
                  <a:pt x="2991524" y="0"/>
                </a:cubicBezTo>
                <a:cubicBezTo>
                  <a:pt x="3009783" y="210041"/>
                  <a:pt x="3006813" y="284530"/>
                  <a:pt x="2991524" y="452432"/>
                </a:cubicBezTo>
                <a:cubicBezTo>
                  <a:pt x="3039829" y="593567"/>
                  <a:pt x="2967012" y="777443"/>
                  <a:pt x="2991524" y="923330"/>
                </a:cubicBezTo>
                <a:cubicBezTo>
                  <a:pt x="2732986" y="952526"/>
                  <a:pt x="2682985" y="839978"/>
                  <a:pt x="2482965" y="923330"/>
                </a:cubicBezTo>
                <a:cubicBezTo>
                  <a:pt x="2277418" y="1015454"/>
                  <a:pt x="2100286" y="887551"/>
                  <a:pt x="1854745" y="923330"/>
                </a:cubicBezTo>
                <a:cubicBezTo>
                  <a:pt x="1619670" y="942680"/>
                  <a:pt x="1452179" y="862285"/>
                  <a:pt x="1256440" y="923330"/>
                </a:cubicBezTo>
                <a:cubicBezTo>
                  <a:pt x="1079947" y="998355"/>
                  <a:pt x="930816" y="883470"/>
                  <a:pt x="658135" y="923330"/>
                </a:cubicBezTo>
                <a:cubicBezTo>
                  <a:pt x="400292" y="984916"/>
                  <a:pt x="213436" y="930232"/>
                  <a:pt x="0" y="923330"/>
                </a:cubicBezTo>
                <a:cubicBezTo>
                  <a:pt x="-71822" y="721575"/>
                  <a:pt x="-26146" y="616967"/>
                  <a:pt x="0" y="480132"/>
                </a:cubicBezTo>
                <a:cubicBezTo>
                  <a:pt x="28633" y="388045"/>
                  <a:pt x="38127" y="118940"/>
                  <a:pt x="0" y="0"/>
                </a:cubicBezTo>
                <a:close/>
              </a:path>
              <a:path w="2991525" h="923330" fill="none" stroke="0" extrusionOk="0">
                <a:moveTo>
                  <a:pt x="0" y="0"/>
                </a:moveTo>
                <a:cubicBezTo>
                  <a:pt x="184361" y="-30358"/>
                  <a:pt x="273300" y="-3187"/>
                  <a:pt x="538474" y="0"/>
                </a:cubicBezTo>
                <a:cubicBezTo>
                  <a:pt x="808685" y="-9054"/>
                  <a:pt x="998096" y="-3731"/>
                  <a:pt x="1136779" y="0"/>
                </a:cubicBezTo>
                <a:cubicBezTo>
                  <a:pt x="1235784" y="-4977"/>
                  <a:pt x="1485528" y="-22354"/>
                  <a:pt x="1794914" y="0"/>
                </a:cubicBezTo>
                <a:cubicBezTo>
                  <a:pt x="2106854" y="-30297"/>
                  <a:pt x="2098970" y="18594"/>
                  <a:pt x="2303474" y="0"/>
                </a:cubicBezTo>
                <a:cubicBezTo>
                  <a:pt x="2494634" y="-58155"/>
                  <a:pt x="2719647" y="101465"/>
                  <a:pt x="2991524" y="0"/>
                </a:cubicBezTo>
                <a:cubicBezTo>
                  <a:pt x="3035314" y="105708"/>
                  <a:pt x="2968385" y="188503"/>
                  <a:pt x="2991524" y="452432"/>
                </a:cubicBezTo>
                <a:cubicBezTo>
                  <a:pt x="3014672" y="693191"/>
                  <a:pt x="2973031" y="826877"/>
                  <a:pt x="2991524" y="923330"/>
                </a:cubicBezTo>
                <a:cubicBezTo>
                  <a:pt x="2826996" y="968182"/>
                  <a:pt x="2699878" y="837119"/>
                  <a:pt x="2423134" y="923330"/>
                </a:cubicBezTo>
                <a:cubicBezTo>
                  <a:pt x="2245037" y="1036591"/>
                  <a:pt x="2065030" y="856463"/>
                  <a:pt x="1764999" y="923330"/>
                </a:cubicBezTo>
                <a:cubicBezTo>
                  <a:pt x="1410539" y="969387"/>
                  <a:pt x="1336503" y="875446"/>
                  <a:pt x="1166694" y="923330"/>
                </a:cubicBezTo>
                <a:cubicBezTo>
                  <a:pt x="1065684" y="990588"/>
                  <a:pt x="836054" y="805698"/>
                  <a:pt x="538474" y="923330"/>
                </a:cubicBezTo>
                <a:cubicBezTo>
                  <a:pt x="278615" y="1016335"/>
                  <a:pt x="94636" y="873249"/>
                  <a:pt x="0" y="923330"/>
                </a:cubicBezTo>
                <a:cubicBezTo>
                  <a:pt x="-3170" y="696567"/>
                  <a:pt x="23069" y="621051"/>
                  <a:pt x="0" y="443198"/>
                </a:cubicBezTo>
                <a:cubicBezTo>
                  <a:pt x="-16836" y="261965"/>
                  <a:pt x="41838" y="185697"/>
                  <a:pt x="0" y="0"/>
                </a:cubicBezTo>
                <a:close/>
              </a:path>
              <a:path w="2991525" h="923330" fill="none" stroke="0" extrusionOk="0">
                <a:moveTo>
                  <a:pt x="0" y="0"/>
                </a:moveTo>
                <a:cubicBezTo>
                  <a:pt x="173055" y="-15831"/>
                  <a:pt x="269961" y="-22374"/>
                  <a:pt x="538474" y="0"/>
                </a:cubicBezTo>
                <a:cubicBezTo>
                  <a:pt x="803803" y="-41263"/>
                  <a:pt x="1005807" y="16233"/>
                  <a:pt x="1136779" y="0"/>
                </a:cubicBezTo>
                <a:cubicBezTo>
                  <a:pt x="1208180" y="-46618"/>
                  <a:pt x="1553006" y="87889"/>
                  <a:pt x="1794914" y="0"/>
                </a:cubicBezTo>
                <a:cubicBezTo>
                  <a:pt x="2108608" y="-35411"/>
                  <a:pt x="2102425" y="26021"/>
                  <a:pt x="2303474" y="0"/>
                </a:cubicBezTo>
                <a:cubicBezTo>
                  <a:pt x="2547387" y="-56676"/>
                  <a:pt x="2759427" y="108933"/>
                  <a:pt x="2991524" y="0"/>
                </a:cubicBezTo>
                <a:cubicBezTo>
                  <a:pt x="3037314" y="126234"/>
                  <a:pt x="2927547" y="225806"/>
                  <a:pt x="2991524" y="452432"/>
                </a:cubicBezTo>
                <a:cubicBezTo>
                  <a:pt x="3033863" y="704476"/>
                  <a:pt x="2952603" y="774628"/>
                  <a:pt x="2991524" y="923330"/>
                </a:cubicBezTo>
                <a:cubicBezTo>
                  <a:pt x="2893270" y="919101"/>
                  <a:pt x="2689043" y="822774"/>
                  <a:pt x="2423134" y="923330"/>
                </a:cubicBezTo>
                <a:cubicBezTo>
                  <a:pt x="2193352" y="1014248"/>
                  <a:pt x="2095371" y="755185"/>
                  <a:pt x="1764999" y="923330"/>
                </a:cubicBezTo>
                <a:cubicBezTo>
                  <a:pt x="1453324" y="989738"/>
                  <a:pt x="1312582" y="880771"/>
                  <a:pt x="1166694" y="923330"/>
                </a:cubicBezTo>
                <a:cubicBezTo>
                  <a:pt x="1075921" y="994277"/>
                  <a:pt x="809394" y="871299"/>
                  <a:pt x="538474" y="923330"/>
                </a:cubicBezTo>
                <a:cubicBezTo>
                  <a:pt x="312617" y="973876"/>
                  <a:pt x="153215" y="898823"/>
                  <a:pt x="0" y="923330"/>
                </a:cubicBezTo>
                <a:cubicBezTo>
                  <a:pt x="-1074" y="710773"/>
                  <a:pt x="14225" y="630530"/>
                  <a:pt x="0" y="443198"/>
                </a:cubicBezTo>
                <a:cubicBezTo>
                  <a:pt x="9275" y="269696"/>
                  <a:pt x="48240" y="161241"/>
                  <a:pt x="0" y="0"/>
                </a:cubicBezTo>
                <a:close/>
              </a:path>
            </a:pathLst>
          </a:custGeom>
          <a:ln w="57150">
            <a:solidFill>
              <a:schemeClr val="accent2">
                <a:lumMod val="50000"/>
              </a:schemeClr>
            </a:solidFill>
            <a:extLst>
              <a:ext uri="{C807C97D-BFC1-408E-A445-0C87EB9F89A2}">
                <ask:lineSketchStyleProps xmlns:ask="http://schemas.microsoft.com/office/drawing/2018/sketchyshapes" xmlns="" sd="1605497895">
                  <a:custGeom>
                    <a:avLst/>
                    <a:gdLst>
                      <a:gd name="connsiteX0" fmla="*/ 0 w 2991525"/>
                      <a:gd name="connsiteY0" fmla="*/ 0 h 923330"/>
                      <a:gd name="connsiteX1" fmla="*/ 538474 w 2991525"/>
                      <a:gd name="connsiteY1" fmla="*/ 0 h 923330"/>
                      <a:gd name="connsiteX2" fmla="*/ 1136779 w 2991525"/>
                      <a:gd name="connsiteY2" fmla="*/ 0 h 923330"/>
                      <a:gd name="connsiteX3" fmla="*/ 1794914 w 2991525"/>
                      <a:gd name="connsiteY3" fmla="*/ 0 h 923330"/>
                      <a:gd name="connsiteX4" fmla="*/ 2303474 w 2991525"/>
                      <a:gd name="connsiteY4" fmla="*/ 0 h 923330"/>
                      <a:gd name="connsiteX5" fmla="*/ 2991524 w 2991525"/>
                      <a:gd name="connsiteY5" fmla="*/ 0 h 923330"/>
                      <a:gd name="connsiteX6" fmla="*/ 2991524 w 2991525"/>
                      <a:gd name="connsiteY6" fmla="*/ 452432 h 923330"/>
                      <a:gd name="connsiteX7" fmla="*/ 2991524 w 2991525"/>
                      <a:gd name="connsiteY7" fmla="*/ 923330 h 923330"/>
                      <a:gd name="connsiteX8" fmla="*/ 2423134 w 2991525"/>
                      <a:gd name="connsiteY8" fmla="*/ 923330 h 923330"/>
                      <a:gd name="connsiteX9" fmla="*/ 1764999 w 2991525"/>
                      <a:gd name="connsiteY9" fmla="*/ 923330 h 923330"/>
                      <a:gd name="connsiteX10" fmla="*/ 1166694 w 2991525"/>
                      <a:gd name="connsiteY10" fmla="*/ 923330 h 923330"/>
                      <a:gd name="connsiteX11" fmla="*/ 538474 w 2991525"/>
                      <a:gd name="connsiteY11" fmla="*/ 923330 h 923330"/>
                      <a:gd name="connsiteX12" fmla="*/ 0 w 2991525"/>
                      <a:gd name="connsiteY12" fmla="*/ 923330 h 923330"/>
                      <a:gd name="connsiteX13" fmla="*/ 0 w 2991525"/>
                      <a:gd name="connsiteY13" fmla="*/ 443198 h 923330"/>
                      <a:gd name="connsiteX14" fmla="*/ 0 w 2991525"/>
                      <a:gd name="connsiteY14" fmla="*/ 0 h 923330"/>
                      <a:gd name="connsiteX0" fmla="*/ 0 w 2991525"/>
                      <a:gd name="connsiteY0" fmla="*/ 0 h 923330"/>
                      <a:gd name="connsiteX1" fmla="*/ 628220 w 2991525"/>
                      <a:gd name="connsiteY1" fmla="*/ 0 h 923330"/>
                      <a:gd name="connsiteX2" fmla="*/ 1166694 w 2991525"/>
                      <a:gd name="connsiteY2" fmla="*/ 0 h 923330"/>
                      <a:gd name="connsiteX3" fmla="*/ 1675254 w 2991525"/>
                      <a:gd name="connsiteY3" fmla="*/ 0 h 923330"/>
                      <a:gd name="connsiteX4" fmla="*/ 2183813 w 2991525"/>
                      <a:gd name="connsiteY4" fmla="*/ 0 h 923330"/>
                      <a:gd name="connsiteX5" fmla="*/ 2991524 w 2991525"/>
                      <a:gd name="connsiteY5" fmla="*/ 0 h 923330"/>
                      <a:gd name="connsiteX6" fmla="*/ 2991524 w 2991525"/>
                      <a:gd name="connsiteY6" fmla="*/ 452432 h 923330"/>
                      <a:gd name="connsiteX7" fmla="*/ 2991524 w 2991525"/>
                      <a:gd name="connsiteY7" fmla="*/ 923330 h 923330"/>
                      <a:gd name="connsiteX8" fmla="*/ 2482965 w 2991525"/>
                      <a:gd name="connsiteY8" fmla="*/ 923330 h 923330"/>
                      <a:gd name="connsiteX9" fmla="*/ 1854745 w 2991525"/>
                      <a:gd name="connsiteY9" fmla="*/ 923330 h 923330"/>
                      <a:gd name="connsiteX10" fmla="*/ 1256440 w 2991525"/>
                      <a:gd name="connsiteY10" fmla="*/ 923330 h 923330"/>
                      <a:gd name="connsiteX11" fmla="*/ 658135 w 2991525"/>
                      <a:gd name="connsiteY11" fmla="*/ 923330 h 923330"/>
                      <a:gd name="connsiteX12" fmla="*/ 0 w 2991525"/>
                      <a:gd name="connsiteY12" fmla="*/ 923330 h 923330"/>
                      <a:gd name="connsiteX13" fmla="*/ 0 w 2991525"/>
                      <a:gd name="connsiteY13" fmla="*/ 480132 h 923330"/>
                      <a:gd name="connsiteX14" fmla="*/ 0 w 2991525"/>
                      <a:gd name="connsiteY14"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91525" h="923330" fill="none" extrusionOk="0">
                        <a:moveTo>
                          <a:pt x="0" y="0"/>
                        </a:moveTo>
                        <a:cubicBezTo>
                          <a:pt x="168519" y="-20419"/>
                          <a:pt x="289001" y="-17373"/>
                          <a:pt x="538474" y="0"/>
                        </a:cubicBezTo>
                        <a:cubicBezTo>
                          <a:pt x="810035" y="-26499"/>
                          <a:pt x="1007610" y="19732"/>
                          <a:pt x="1136779" y="0"/>
                        </a:cubicBezTo>
                        <a:cubicBezTo>
                          <a:pt x="1271442" y="-77148"/>
                          <a:pt x="1514838" y="42335"/>
                          <a:pt x="1794914" y="0"/>
                        </a:cubicBezTo>
                        <a:cubicBezTo>
                          <a:pt x="2110371" y="-34473"/>
                          <a:pt x="2096544" y="32417"/>
                          <a:pt x="2303474" y="0"/>
                        </a:cubicBezTo>
                        <a:cubicBezTo>
                          <a:pt x="2534802" y="-47111"/>
                          <a:pt x="2753922" y="90428"/>
                          <a:pt x="2991524" y="0"/>
                        </a:cubicBezTo>
                        <a:cubicBezTo>
                          <a:pt x="3010638" y="116972"/>
                          <a:pt x="2910591" y="227385"/>
                          <a:pt x="2991524" y="452432"/>
                        </a:cubicBezTo>
                        <a:cubicBezTo>
                          <a:pt x="3045159" y="703557"/>
                          <a:pt x="2950137" y="786551"/>
                          <a:pt x="2991524" y="923330"/>
                        </a:cubicBezTo>
                        <a:cubicBezTo>
                          <a:pt x="2879854" y="931776"/>
                          <a:pt x="2669471" y="834082"/>
                          <a:pt x="2423134" y="923330"/>
                        </a:cubicBezTo>
                        <a:cubicBezTo>
                          <a:pt x="2183836" y="994829"/>
                          <a:pt x="2081629" y="814490"/>
                          <a:pt x="1764999" y="923330"/>
                        </a:cubicBezTo>
                        <a:cubicBezTo>
                          <a:pt x="1455033" y="1005430"/>
                          <a:pt x="1306690" y="887218"/>
                          <a:pt x="1166694" y="923330"/>
                        </a:cubicBezTo>
                        <a:cubicBezTo>
                          <a:pt x="1034700" y="955773"/>
                          <a:pt x="794537" y="870443"/>
                          <a:pt x="538474" y="923330"/>
                        </a:cubicBezTo>
                        <a:cubicBezTo>
                          <a:pt x="312641" y="970549"/>
                          <a:pt x="192889" y="894247"/>
                          <a:pt x="0" y="923330"/>
                        </a:cubicBezTo>
                        <a:cubicBezTo>
                          <a:pt x="12391" y="704863"/>
                          <a:pt x="15428" y="635484"/>
                          <a:pt x="0" y="443198"/>
                        </a:cubicBezTo>
                        <a:cubicBezTo>
                          <a:pt x="-3543" y="269048"/>
                          <a:pt x="25484" y="170266"/>
                          <a:pt x="0" y="0"/>
                        </a:cubicBezTo>
                        <a:close/>
                      </a:path>
                      <a:path w="2991525" h="923330" stroke="0" extrusionOk="0">
                        <a:moveTo>
                          <a:pt x="0" y="0"/>
                        </a:moveTo>
                        <a:cubicBezTo>
                          <a:pt x="201202" y="11882"/>
                          <a:pt x="436657" y="82995"/>
                          <a:pt x="628220" y="0"/>
                        </a:cubicBezTo>
                        <a:cubicBezTo>
                          <a:pt x="868304" y="-66030"/>
                          <a:pt x="963241" y="42489"/>
                          <a:pt x="1166694" y="0"/>
                        </a:cubicBezTo>
                        <a:cubicBezTo>
                          <a:pt x="1402565" y="-45740"/>
                          <a:pt x="1541583" y="51175"/>
                          <a:pt x="1675254" y="0"/>
                        </a:cubicBezTo>
                        <a:cubicBezTo>
                          <a:pt x="1825207" y="-36556"/>
                          <a:pt x="2002826" y="43876"/>
                          <a:pt x="2183813" y="0"/>
                        </a:cubicBezTo>
                        <a:cubicBezTo>
                          <a:pt x="2345293" y="-35936"/>
                          <a:pt x="2688034" y="-56445"/>
                          <a:pt x="2991524" y="0"/>
                        </a:cubicBezTo>
                        <a:cubicBezTo>
                          <a:pt x="3027587" y="213509"/>
                          <a:pt x="2996545" y="291648"/>
                          <a:pt x="2991524" y="452432"/>
                        </a:cubicBezTo>
                        <a:cubicBezTo>
                          <a:pt x="3026886" y="597382"/>
                          <a:pt x="2959710" y="773074"/>
                          <a:pt x="2991524" y="923330"/>
                        </a:cubicBezTo>
                        <a:cubicBezTo>
                          <a:pt x="2750870" y="952089"/>
                          <a:pt x="2667632" y="863878"/>
                          <a:pt x="2482965" y="923330"/>
                        </a:cubicBezTo>
                        <a:cubicBezTo>
                          <a:pt x="2288306" y="998429"/>
                          <a:pt x="2060370" y="900605"/>
                          <a:pt x="1854745" y="923330"/>
                        </a:cubicBezTo>
                        <a:cubicBezTo>
                          <a:pt x="1626570" y="942613"/>
                          <a:pt x="1410227" y="859587"/>
                          <a:pt x="1256440" y="923330"/>
                        </a:cubicBezTo>
                        <a:cubicBezTo>
                          <a:pt x="1084476" y="996972"/>
                          <a:pt x="903009" y="879264"/>
                          <a:pt x="658135" y="923330"/>
                        </a:cubicBezTo>
                        <a:cubicBezTo>
                          <a:pt x="425848" y="981264"/>
                          <a:pt x="224028" y="923500"/>
                          <a:pt x="0" y="923330"/>
                        </a:cubicBezTo>
                        <a:cubicBezTo>
                          <a:pt x="-38253" y="721827"/>
                          <a:pt x="-14277" y="608239"/>
                          <a:pt x="0" y="480132"/>
                        </a:cubicBezTo>
                        <a:cubicBezTo>
                          <a:pt x="7972" y="370474"/>
                          <a:pt x="26015" y="122183"/>
                          <a:pt x="0" y="0"/>
                        </a:cubicBezTo>
                        <a:close/>
                      </a:path>
                      <a:path w="2991525" h="923330" fill="none" stroke="0" extrusionOk="0">
                        <a:moveTo>
                          <a:pt x="0" y="0"/>
                        </a:moveTo>
                        <a:cubicBezTo>
                          <a:pt x="196165" y="-11938"/>
                          <a:pt x="273491" y="6829"/>
                          <a:pt x="538474" y="0"/>
                        </a:cubicBezTo>
                        <a:cubicBezTo>
                          <a:pt x="782150" y="-19677"/>
                          <a:pt x="992720" y="-6857"/>
                          <a:pt x="1136779" y="0"/>
                        </a:cubicBezTo>
                        <a:cubicBezTo>
                          <a:pt x="1242588" y="-5573"/>
                          <a:pt x="1489473" y="44633"/>
                          <a:pt x="1794914" y="0"/>
                        </a:cubicBezTo>
                        <a:cubicBezTo>
                          <a:pt x="2103428" y="-37785"/>
                          <a:pt x="2106466" y="26413"/>
                          <a:pt x="2303474" y="0"/>
                        </a:cubicBezTo>
                        <a:cubicBezTo>
                          <a:pt x="2522338" y="-46114"/>
                          <a:pt x="2728181" y="78365"/>
                          <a:pt x="2991524" y="0"/>
                        </a:cubicBezTo>
                        <a:cubicBezTo>
                          <a:pt x="3028063" y="110738"/>
                          <a:pt x="2966457" y="224902"/>
                          <a:pt x="2991524" y="452432"/>
                        </a:cubicBezTo>
                        <a:cubicBezTo>
                          <a:pt x="3020619" y="679447"/>
                          <a:pt x="2945846" y="816147"/>
                          <a:pt x="2991524" y="923330"/>
                        </a:cubicBezTo>
                        <a:cubicBezTo>
                          <a:pt x="2879523" y="938446"/>
                          <a:pt x="2690991" y="845615"/>
                          <a:pt x="2423134" y="923330"/>
                        </a:cubicBezTo>
                        <a:cubicBezTo>
                          <a:pt x="2226383" y="1016830"/>
                          <a:pt x="2080687" y="813844"/>
                          <a:pt x="1764999" y="923330"/>
                        </a:cubicBezTo>
                        <a:cubicBezTo>
                          <a:pt x="1456284" y="974172"/>
                          <a:pt x="1323750" y="873114"/>
                          <a:pt x="1166694" y="923330"/>
                        </a:cubicBezTo>
                        <a:cubicBezTo>
                          <a:pt x="1074683" y="1006565"/>
                          <a:pt x="830323" y="864152"/>
                          <a:pt x="538474" y="923330"/>
                        </a:cubicBezTo>
                        <a:cubicBezTo>
                          <a:pt x="308154" y="1019406"/>
                          <a:pt x="126778" y="867918"/>
                          <a:pt x="0" y="923330"/>
                        </a:cubicBezTo>
                        <a:cubicBezTo>
                          <a:pt x="-19212" y="706906"/>
                          <a:pt x="21579" y="613966"/>
                          <a:pt x="0" y="443198"/>
                        </a:cubicBezTo>
                        <a:cubicBezTo>
                          <a:pt x="-15154" y="260725"/>
                          <a:pt x="39009" y="183602"/>
                          <a:pt x="0" y="0"/>
                        </a:cubicBezTo>
                        <a:close/>
                      </a:path>
                    </a:pathLst>
                  </a:custGeom>
                  <ask:type>
                    <ask:lineSketchScribble/>
                  </ask:type>
                </ask:lineSketchStyleProps>
              </a:ext>
            </a:extLst>
          </a:ln>
        </p:spPr>
        <p:style>
          <a:lnRef idx="2">
            <a:schemeClr val="accent5"/>
          </a:lnRef>
          <a:fillRef idx="1">
            <a:schemeClr val="lt1"/>
          </a:fillRef>
          <a:effectRef idx="0">
            <a:schemeClr val="accent5"/>
          </a:effectRef>
          <a:fontRef idx="minor">
            <a:schemeClr val="dk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KW" sz="5400" b="1" i="0" u="none" strike="noStrike" kern="1200" cap="none" spc="0" normalizeH="0" baseline="0" noProof="0" dirty="0">
                <a:ln/>
                <a:solidFill>
                  <a:prstClr val="black"/>
                </a:solidFill>
                <a:effectLst/>
                <a:uLnTx/>
                <a:uFillTx/>
                <a:latin typeface="Calibri" panose="020F0502020204030204"/>
                <a:ea typeface="+mn-ea"/>
                <a:cs typeface="Akhbar MT" pitchFamily="2" charset="-78"/>
              </a:rPr>
              <a:t>أسلوب استفهام</a:t>
            </a:r>
            <a:endParaRPr kumimoji="0" lang="en-US" sz="5400" b="1" i="0" u="none" strike="noStrike" kern="1200" cap="none" spc="0" normalizeH="0" baseline="0" noProof="0" dirty="0">
              <a:ln/>
              <a:solidFill>
                <a:prstClr val="black"/>
              </a:solidFill>
              <a:effectLst/>
              <a:uLnTx/>
              <a:uFillTx/>
              <a:latin typeface="Calibri" panose="020F0502020204030204"/>
              <a:ea typeface="+mn-ea"/>
              <a:cs typeface="Akhbar MT" pitchFamily="2" charset="-78"/>
            </a:endParaRPr>
          </a:p>
        </p:txBody>
      </p:sp>
      <p:pic>
        <p:nvPicPr>
          <p:cNvPr id="20" name="Picture 19" descr="Shape&#10;&#10;Description automatically generated with medium confidence">
            <a:extLst>
              <a:ext uri="{FF2B5EF4-FFF2-40B4-BE49-F238E27FC236}">
                <a16:creationId xmlns:a16="http://schemas.microsoft.com/office/drawing/2014/main" id="{9C23E791-FD30-403B-8976-7DC6203B521A}"/>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rcRect l="23665" t="65324" r="67531" b="13797"/>
          <a:stretch/>
        </p:blipFill>
        <p:spPr>
          <a:xfrm rot="21250195">
            <a:off x="3317525" y="1995328"/>
            <a:ext cx="805039" cy="1272816"/>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261F097A-99B1-420E-A943-20A37A75D34E}"/>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rcRect l="23665" t="65324" r="67531" b="13797"/>
          <a:stretch/>
        </p:blipFill>
        <p:spPr>
          <a:xfrm rot="21250195">
            <a:off x="10383966" y="1990574"/>
            <a:ext cx="805039" cy="1272816"/>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52940EA4-01FF-46F5-BD9E-B06F5274F3B2}"/>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rcRect l="23665" t="65324" r="67531" b="13797"/>
          <a:stretch/>
        </p:blipFill>
        <p:spPr>
          <a:xfrm rot="13351317">
            <a:off x="1149767" y="3047224"/>
            <a:ext cx="519689" cy="821660"/>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C7B4FDDB-6EAD-48CC-ABC3-CFAD65416C60}"/>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rcRect l="23665" t="65324" r="67531" b="13797"/>
          <a:stretch/>
        </p:blipFill>
        <p:spPr>
          <a:xfrm rot="13351317">
            <a:off x="4563479" y="3061556"/>
            <a:ext cx="519689" cy="821660"/>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DEB7F816-58B0-4A20-AA98-B163C128411E}"/>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rcRect l="23665" t="65324" r="67531" b="13797"/>
          <a:stretch/>
        </p:blipFill>
        <p:spPr>
          <a:xfrm rot="14390426">
            <a:off x="8124144" y="3004569"/>
            <a:ext cx="519689" cy="821660"/>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82BDD782-1519-4E58-AD6E-DF05323C3B7C}"/>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rcRect l="23665" t="65324" r="67531" b="13797"/>
          <a:stretch/>
        </p:blipFill>
        <p:spPr>
          <a:xfrm rot="21250195">
            <a:off x="6790271" y="2029183"/>
            <a:ext cx="805039" cy="1272816"/>
          </a:xfrm>
          <a:prstGeom prst="rect">
            <a:avLst/>
          </a:prstGeom>
        </p:spPr>
      </p:pic>
      <p:pic>
        <p:nvPicPr>
          <p:cNvPr id="4102" name="Picture 6" descr="Image result for jerrry png">
            <a:extLst>
              <a:ext uri="{FF2B5EF4-FFF2-40B4-BE49-F238E27FC236}">
                <a16:creationId xmlns:a16="http://schemas.microsoft.com/office/drawing/2014/main" id="{13275B46-0AA1-46F7-BCC8-9CE339EE0743}"/>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3785" b="97112" l="7625" r="95500">
                        <a14:foregroundMark x1="25625" y1="8765" x2="29500" y2="9363"/>
                        <a14:foregroundMark x1="27500" y1="5578" x2="27500" y2="5578"/>
                        <a14:foregroundMark x1="62375" y1="3984" x2="61000" y2="36853"/>
                        <a14:foregroundMark x1="50000" y1="24502" x2="72500" y2="20916"/>
                        <a14:foregroundMark x1="72500" y1="20916" x2="70375" y2="27888"/>
                        <a14:foregroundMark x1="70375" y1="27888" x2="59750" y2="26494"/>
                        <a14:foregroundMark x1="59750" y1="26494" x2="60125" y2="31972"/>
                        <a14:foregroundMark x1="90875" y1="66135" x2="90875" y2="66135"/>
                        <a14:foregroundMark x1="95000" y1="68825" x2="95000" y2="68825"/>
                        <a14:foregroundMark x1="95500" y1="65339" x2="95500" y2="65339"/>
                        <a14:foregroundMark x1="64250" y1="93625" x2="64250" y2="93625"/>
                        <a14:foregroundMark x1="19625" y1="94821" x2="19625" y2="94821"/>
                        <a14:foregroundMark x1="68375" y1="96414" x2="68375" y2="96414"/>
                        <a14:foregroundMark x1="18000" y1="97112" x2="18000" y2="97112"/>
                        <a14:foregroundMark x1="7625" y1="71315" x2="7625" y2="71315"/>
                      </a14:backgroundRemoval>
                    </a14:imgEffect>
                  </a14:imgLayer>
                </a14:imgProps>
              </a:ext>
              <a:ext uri="{28A0092B-C50C-407E-A947-70E740481C1C}">
                <a14:useLocalDpi xmlns:a14="http://schemas.microsoft.com/office/drawing/2010/main" val="0"/>
              </a:ext>
            </a:extLst>
          </a:blip>
          <a:srcRect/>
          <a:stretch>
            <a:fillRect/>
          </a:stretch>
        </p:blipFill>
        <p:spPr bwMode="auto">
          <a:xfrm>
            <a:off x="-1871670" y="4435308"/>
            <a:ext cx="1783167" cy="22380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tom face png">
            <a:extLst>
              <a:ext uri="{FF2B5EF4-FFF2-40B4-BE49-F238E27FC236}">
                <a16:creationId xmlns:a16="http://schemas.microsoft.com/office/drawing/2014/main" id="{127B3B6C-0DFB-4597-8E76-48BE18BB2A8A}"/>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2284" b="41371" l="34000" r="76000">
                        <a14:foregroundMark x1="64500" y1="25635" x2="57250" y2="36041"/>
                        <a14:foregroundMark x1="57250" y1="36041" x2="56000" y2="36294"/>
                        <a14:foregroundMark x1="51000" y1="30203" x2="63000" y2="34010"/>
                        <a14:foregroundMark x1="63000" y1="34010" x2="69500" y2="26650"/>
                        <a14:foregroundMark x1="58500" y1="33756" x2="52000" y2="40355"/>
                        <a14:foregroundMark x1="52000" y1="40355" x2="45500" y2="41878"/>
                        <a14:foregroundMark x1="62000" y1="29695" x2="67000" y2="26650"/>
                        <a14:foregroundMark x1="34000" y1="14975" x2="34000" y2="14975"/>
                        <a14:foregroundMark x1="57000" y1="2284" x2="57000" y2="2284"/>
                      </a14:backgroundRemoval>
                    </a14:imgEffect>
                  </a14:imgLayer>
                </a14:imgProps>
              </a:ext>
              <a:ext uri="{28A0092B-C50C-407E-A947-70E740481C1C}">
                <a14:useLocalDpi xmlns:a14="http://schemas.microsoft.com/office/drawing/2010/main" val="0"/>
              </a:ext>
            </a:extLst>
          </a:blip>
          <a:srcRect l="31077" r="18955" b="58964"/>
          <a:stretch/>
        </p:blipFill>
        <p:spPr bwMode="auto">
          <a:xfrm>
            <a:off x="5141623" y="2660742"/>
            <a:ext cx="2041691" cy="165161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Image result for tom face png">
            <a:extLst>
              <a:ext uri="{FF2B5EF4-FFF2-40B4-BE49-F238E27FC236}">
                <a16:creationId xmlns:a16="http://schemas.microsoft.com/office/drawing/2014/main" id="{47FEF4CF-491E-42A0-AE20-90ED3FC7C68F}"/>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2284" b="41371" l="34000" r="76000">
                        <a14:foregroundMark x1="64500" y1="25635" x2="57250" y2="36041"/>
                        <a14:foregroundMark x1="57250" y1="36041" x2="56000" y2="36294"/>
                        <a14:foregroundMark x1="51000" y1="30203" x2="63000" y2="34010"/>
                        <a14:foregroundMark x1="63000" y1="34010" x2="69500" y2="26650"/>
                        <a14:foregroundMark x1="58500" y1="33756" x2="52000" y2="40355"/>
                        <a14:foregroundMark x1="52000" y1="40355" x2="45500" y2="41878"/>
                        <a14:foregroundMark x1="62000" y1="29695" x2="67000" y2="26650"/>
                        <a14:foregroundMark x1="34000" y1="14975" x2="34000" y2="14975"/>
                        <a14:foregroundMark x1="57000" y1="2284" x2="57000" y2="2284"/>
                      </a14:backgroundRemoval>
                    </a14:imgEffect>
                  </a14:imgLayer>
                </a14:imgProps>
              </a:ext>
              <a:ext uri="{28A0092B-C50C-407E-A947-70E740481C1C}">
                <a14:useLocalDpi xmlns:a14="http://schemas.microsoft.com/office/drawing/2010/main" val="0"/>
              </a:ext>
            </a:extLst>
          </a:blip>
          <a:srcRect l="31077" r="18955" b="58964"/>
          <a:stretch/>
        </p:blipFill>
        <p:spPr bwMode="auto">
          <a:xfrm>
            <a:off x="1659327" y="2660742"/>
            <a:ext cx="2038147" cy="164874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cheese  tom and jerry png">
            <a:extLst>
              <a:ext uri="{FF2B5EF4-FFF2-40B4-BE49-F238E27FC236}">
                <a16:creationId xmlns:a16="http://schemas.microsoft.com/office/drawing/2014/main" id="{2BD81780-1D5E-4CA8-A870-E5DCBCC2C1F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871126" y="2784905"/>
            <a:ext cx="1543973" cy="154397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jerrry back png">
            <a:extLst>
              <a:ext uri="{FF2B5EF4-FFF2-40B4-BE49-F238E27FC236}">
                <a16:creationId xmlns:a16="http://schemas.microsoft.com/office/drawing/2014/main" id="{5542FD2F-A80B-4830-B4D7-F76E095D31CB}"/>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5468" b="94006" l="10000" r="90000">
                        <a14:foregroundMark x1="44419" y1="26183" x2="49884" y2="27865"/>
                        <a14:foregroundMark x1="66628" y1="16614" x2="79302" y2="9569"/>
                        <a14:foregroundMark x1="78372" y1="5573" x2="78372" y2="5573"/>
                        <a14:foregroundMark x1="31279" y1="94006" x2="31279" y2="94006"/>
                        <a14:foregroundMark x1="50233" y1="19769" x2="56163" y2="27655"/>
                      </a14:backgroundRemoval>
                    </a14:imgEffect>
                  </a14:imgLayer>
                </a14:imgProps>
              </a:ext>
              <a:ext uri="{28A0092B-C50C-407E-A947-70E740481C1C}">
                <a14:useLocalDpi xmlns:a14="http://schemas.microsoft.com/office/drawing/2010/main" val="0"/>
              </a:ext>
            </a:extLst>
          </a:blip>
          <a:srcRect/>
          <a:stretch>
            <a:fillRect/>
          </a:stretch>
        </p:blipFill>
        <p:spPr bwMode="auto">
          <a:xfrm>
            <a:off x="-2449436" y="4069110"/>
            <a:ext cx="2443015" cy="2701260"/>
          </a:xfrm>
          <a:prstGeom prst="rect">
            <a:avLst/>
          </a:prstGeom>
          <a:noFill/>
          <a:extLst>
            <a:ext uri="{909E8E84-426E-40DD-AFC4-6F175D3DCCD1}">
              <a14:hiddenFill xmlns:a14="http://schemas.microsoft.com/office/drawing/2010/main">
                <a:solidFill>
                  <a:srgbClr val="FFFFFF"/>
                </a:solidFill>
              </a14:hiddenFill>
            </a:ext>
          </a:extLst>
        </p:spPr>
      </p:pic>
      <p:pic>
        <p:nvPicPr>
          <p:cNvPr id="28" name="Tom and Jerry scream sound effect">
            <a:hlinkClick r:id="" action="ppaction://media"/>
            <a:extLst>
              <a:ext uri="{FF2B5EF4-FFF2-40B4-BE49-F238E27FC236}">
                <a16:creationId xmlns:a16="http://schemas.microsoft.com/office/drawing/2014/main" id="{D724C0EA-E079-4EDC-A2E2-F876F8052692}"/>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84569" y="1075476"/>
            <a:ext cx="487363" cy="487363"/>
          </a:xfrm>
          <a:prstGeom prst="rect">
            <a:avLst/>
          </a:prstGeom>
        </p:spPr>
      </p:pic>
      <p:pic>
        <p:nvPicPr>
          <p:cNvPr id="30" name="Tom and Jerry scream sound effect">
            <a:hlinkClick r:id="" action="ppaction://media"/>
            <a:extLst>
              <a:ext uri="{FF2B5EF4-FFF2-40B4-BE49-F238E27FC236}">
                <a16:creationId xmlns:a16="http://schemas.microsoft.com/office/drawing/2014/main" id="{CA03F63C-66CD-411B-A523-A99C1FB5F565}"/>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68741" y="1780823"/>
            <a:ext cx="487363" cy="487363"/>
          </a:xfrm>
          <a:prstGeom prst="rect">
            <a:avLst/>
          </a:prstGeom>
        </p:spPr>
      </p:pic>
      <p:pic>
        <p:nvPicPr>
          <p:cNvPr id="31" name="Tom and Jerry tales theme song">
            <a:hlinkClick r:id="" action="ppaction://media"/>
            <a:extLst>
              <a:ext uri="{FF2B5EF4-FFF2-40B4-BE49-F238E27FC236}">
                <a16:creationId xmlns:a16="http://schemas.microsoft.com/office/drawing/2014/main" id="{3352BD85-C10F-401A-AE8A-50740E10CFAC}"/>
              </a:ext>
            </a:extLst>
          </p:cNvPr>
          <p:cNvPicPr>
            <a:picLocks noChangeAspect="1"/>
          </p:cNvPicPr>
          <p:nvPr>
            <a:audioFile r:link="rId3"/>
            <p:extLst>
              <p:ext uri="{DAA4B4D4-6D71-4841-9C94-3DE7FCFB9230}">
                <p14:media xmlns:p14="http://schemas.microsoft.com/office/powerpoint/2010/main" r:embed="rId4">
                  <p14:trim st="1557" end="58476.7083"/>
                </p14:media>
              </p:ext>
            </p:extLst>
          </p:nvPr>
        </p:nvPicPr>
        <p:blipFill>
          <a:blip r:embed="rId19"/>
          <a:stretch>
            <a:fillRect/>
          </a:stretch>
        </p:blipFill>
        <p:spPr>
          <a:xfrm>
            <a:off x="-1294189" y="2541223"/>
            <a:ext cx="487363" cy="487363"/>
          </a:xfrm>
          <a:prstGeom prst="rect">
            <a:avLst/>
          </a:prstGeom>
        </p:spPr>
      </p:pic>
      <p:sp>
        <p:nvSpPr>
          <p:cNvPr id="32" name="Speech Bubble: Rectangle 31">
            <a:extLst>
              <a:ext uri="{FF2B5EF4-FFF2-40B4-BE49-F238E27FC236}">
                <a16:creationId xmlns:a16="http://schemas.microsoft.com/office/drawing/2014/main" id="{EDF4635E-07AA-4F3C-AFFE-B6D9781D76DD}"/>
              </a:ext>
            </a:extLst>
          </p:cNvPr>
          <p:cNvSpPr/>
          <p:nvPr/>
        </p:nvSpPr>
        <p:spPr>
          <a:xfrm>
            <a:off x="852043" y="4483279"/>
            <a:ext cx="4289580" cy="1872922"/>
          </a:xfrm>
          <a:prstGeom prst="wedgeRectCallout">
            <a:avLst>
              <a:gd name="adj1" fmla="val 71539"/>
              <a:gd name="adj2" fmla="val -6213"/>
            </a:avLst>
          </a:prstGeom>
          <a:solidFill>
            <a:schemeClr val="accent3">
              <a:alpha val="8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6BC2C90A-5BCC-47DB-80F5-E9205FE2812B}"/>
              </a:ext>
            </a:extLst>
          </p:cNvPr>
          <p:cNvSpPr/>
          <p:nvPr/>
        </p:nvSpPr>
        <p:spPr>
          <a:xfrm>
            <a:off x="1280613" y="4869239"/>
            <a:ext cx="348364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KW" sz="5400" b="1" i="0" u="none" strike="noStrike" kern="1200" cap="none" spc="0" normalizeH="0" baseline="0" noProof="0" dirty="0">
                <a:ln/>
                <a:solidFill>
                  <a:srgbClr val="0033CC"/>
                </a:solidFill>
                <a:effectLst/>
                <a:uLnTx/>
                <a:uFillTx/>
                <a:latin typeface="Calibri" panose="020F0502020204030204"/>
                <a:ea typeface="+mn-ea"/>
                <a:cs typeface="Akhbar MT" pitchFamily="2" charset="-78"/>
              </a:rPr>
              <a:t>هل للسماء أبواب؟</a:t>
            </a:r>
            <a:endParaRPr kumimoji="0" lang="en-US" sz="5400" b="1" i="0" u="none" strike="noStrike" kern="1200" cap="none" spc="0" normalizeH="0" baseline="0" noProof="0" dirty="0">
              <a:ln/>
              <a:solidFill>
                <a:srgbClr val="0033CC"/>
              </a:solidFill>
              <a:effectLst/>
              <a:uLnTx/>
              <a:uFillTx/>
              <a:latin typeface="Calibri" panose="020F0502020204030204"/>
              <a:ea typeface="+mn-ea"/>
              <a:cs typeface="Akhbar MT" pitchFamily="2" charset="-78"/>
            </a:endParaRPr>
          </a:p>
        </p:txBody>
      </p:sp>
      <p:sp>
        <p:nvSpPr>
          <p:cNvPr id="34" name="Arrow: Right 33">
            <a:hlinkClick r:id="rId20" action="ppaction://hlinksldjump"/>
            <a:extLst>
              <a:ext uri="{FF2B5EF4-FFF2-40B4-BE49-F238E27FC236}">
                <a16:creationId xmlns:a16="http://schemas.microsoft.com/office/drawing/2014/main" id="{DB7C0D7A-732D-4873-BDAC-C241646BA46A}"/>
              </a:ext>
            </a:extLst>
          </p:cNvPr>
          <p:cNvSpPr/>
          <p:nvPr/>
        </p:nvSpPr>
        <p:spPr>
          <a:xfrm>
            <a:off x="10321402" y="5858935"/>
            <a:ext cx="1543973" cy="816177"/>
          </a:xfrm>
          <a:prstGeom prst="rightArrow">
            <a:avLst/>
          </a:prstGeom>
          <a:solidFill>
            <a:srgbClr val="C00000"/>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DC6B513C-07FF-4861-8D9C-07BEFBB07A18}"/>
              </a:ext>
            </a:extLst>
          </p:cNvPr>
          <p:cNvSpPr/>
          <p:nvPr/>
        </p:nvSpPr>
        <p:spPr>
          <a:xfrm>
            <a:off x="94838" y="133824"/>
            <a:ext cx="1548822" cy="338554"/>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KW" sz="1600" b="1" i="0" u="none" strike="noStrike" kern="1200" cap="none" spc="0" normalizeH="0" baseline="0" noProof="0" dirty="0">
                <a:ln/>
                <a:solidFill>
                  <a:prstClr val="black"/>
                </a:solidFill>
                <a:effectLst/>
                <a:uLnTx/>
                <a:uFillTx/>
                <a:latin typeface="Calibri" panose="020F0502020204030204"/>
                <a:ea typeface="+mn-ea"/>
                <a:cs typeface="Akhbar MT" pitchFamily="2" charset="-78"/>
              </a:rPr>
              <a:t>اعداد المعلمة: أمل السنان</a:t>
            </a:r>
            <a:endParaRPr kumimoji="0" lang="en-US" sz="1600" b="1" i="0" u="none" strike="noStrike" kern="1200" cap="none" spc="0" normalizeH="0" baseline="0" noProof="0" dirty="0">
              <a:ln/>
              <a:solidFill>
                <a:prstClr val="black"/>
              </a:solidFill>
              <a:effectLst/>
              <a:uLnTx/>
              <a:uFillTx/>
              <a:latin typeface="Calibri" panose="020F0502020204030204"/>
              <a:ea typeface="+mn-ea"/>
              <a:cs typeface="Akhbar MT" pitchFamily="2" charset="-78"/>
            </a:endParaRPr>
          </a:p>
        </p:txBody>
      </p:sp>
    </p:spTree>
    <p:extLst>
      <p:ext uri="{BB962C8B-B14F-4D97-AF65-F5344CB8AC3E}">
        <p14:creationId xmlns:p14="http://schemas.microsoft.com/office/powerpoint/2010/main" val="3666478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1836 0.02616 L 0.01836 0.02616 C 0.04779 0.02037 0.01211 0.02709 0.0849 0.0213 C 0.10013 0.02014 0.13034 0.01644 0.13034 0.01644 L 0.21172 0.01806 C 0.21953 0.01829 0.22722 0.02037 0.2349 0.0213 C 0.26185 0.02431 0.24479 0.02223 0.28581 0.02778 C 0.3211 0.02477 0.35261 0.02176 0.38854 0.0213 L 0.44232 0.02292 C 0.46172 0.02848 0.46445 0.03056 0.48672 0.02963 C 0.50339 0.02871 0.52005 0.02639 0.53672 0.02454 C 0.5444 0.02361 0.55208 0.02153 0.5599 0.0213 C 0.6086 0.01922 0.58698 0.01968 0.62474 0.01968 L 0.62474 0.01968 " pathEditMode="relative" ptsTypes="AAAAAAAAAAAAAA">
                                      <p:cBhvr>
                                        <p:cTn id="6" dur="2000" fill="hold"/>
                                        <p:tgtEl>
                                          <p:spTgt spid="4102"/>
                                        </p:tgtEl>
                                        <p:attrNameLst>
                                          <p:attrName>ppt_x</p:attrName>
                                          <p:attrName>ppt_y</p:attrName>
                                        </p:attrNameLst>
                                      </p:cBhvr>
                                    </p:animMotion>
                                  </p:childTnLst>
                                </p:cTn>
                              </p:par>
                            </p:childTnLst>
                          </p:cTn>
                        </p:par>
                        <p:par>
                          <p:cTn id="7" fill="hold">
                            <p:stCondLst>
                              <p:cond delay="2000"/>
                            </p:stCondLst>
                            <p:childTnLst>
                              <p:par>
                                <p:cTn id="8" presetID="42" presetClass="entr" presetSubtype="0" fill="hold" grpId="0" nodeType="after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1000"/>
                                        <p:tgtEl>
                                          <p:spTgt spid="32"/>
                                        </p:tgtEl>
                                      </p:cBhvr>
                                    </p:animEffect>
                                    <p:anim calcmode="lin" valueType="num">
                                      <p:cBhvr>
                                        <p:cTn id="11" dur="1000" fill="hold"/>
                                        <p:tgtEl>
                                          <p:spTgt spid="32"/>
                                        </p:tgtEl>
                                        <p:attrNameLst>
                                          <p:attrName>ppt_x</p:attrName>
                                        </p:attrNameLst>
                                      </p:cBhvr>
                                      <p:tavLst>
                                        <p:tav tm="0">
                                          <p:val>
                                            <p:strVal val="#ppt_x"/>
                                          </p:val>
                                        </p:tav>
                                        <p:tav tm="100000">
                                          <p:val>
                                            <p:strVal val="#ppt_x"/>
                                          </p:val>
                                        </p:tav>
                                      </p:tavLst>
                                    </p:anim>
                                    <p:anim calcmode="lin" valueType="num">
                                      <p:cBhvr>
                                        <p:cTn id="12" dur="1000" fill="hold"/>
                                        <p:tgtEl>
                                          <p:spTgt spid="3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53" presetClass="entr" presetSubtype="16"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9"/>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102"/>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7"/>
                                        </p:tgtEl>
                                        <p:attrNameLst>
                                          <p:attrName>style.visibility</p:attrName>
                                        </p:attrNameLst>
                                      </p:cBhvr>
                                      <p:to>
                                        <p:strVal val="hidden"/>
                                      </p:to>
                                    </p:set>
                                  </p:childTnLst>
                                </p:cTn>
                              </p:par>
                              <p:par>
                                <p:cTn id="43" presetID="53" presetClass="entr" presetSubtype="16" fill="hold" nodeType="withEffect">
                                  <p:stCondLst>
                                    <p:cond delay="0"/>
                                  </p:stCondLst>
                                  <p:childTnLst>
                                    <p:set>
                                      <p:cBhvr>
                                        <p:cTn id="44" dur="1" fill="hold">
                                          <p:stCondLst>
                                            <p:cond delay="0"/>
                                          </p:stCondLst>
                                        </p:cTn>
                                        <p:tgtEl>
                                          <p:spTgt spid="4106"/>
                                        </p:tgtEl>
                                        <p:attrNameLst>
                                          <p:attrName>style.visibility</p:attrName>
                                        </p:attrNameLst>
                                      </p:cBhvr>
                                      <p:to>
                                        <p:strVal val="visible"/>
                                      </p:to>
                                    </p:set>
                                    <p:anim calcmode="lin" valueType="num">
                                      <p:cBhvr>
                                        <p:cTn id="45" dur="500" fill="hold"/>
                                        <p:tgtEl>
                                          <p:spTgt spid="4106"/>
                                        </p:tgtEl>
                                        <p:attrNameLst>
                                          <p:attrName>ppt_w</p:attrName>
                                        </p:attrNameLst>
                                      </p:cBhvr>
                                      <p:tavLst>
                                        <p:tav tm="0">
                                          <p:val>
                                            <p:fltVal val="0"/>
                                          </p:val>
                                        </p:tav>
                                        <p:tav tm="100000">
                                          <p:val>
                                            <p:strVal val="#ppt_w"/>
                                          </p:val>
                                        </p:tav>
                                      </p:tavLst>
                                    </p:anim>
                                    <p:anim calcmode="lin" valueType="num">
                                      <p:cBhvr>
                                        <p:cTn id="46" dur="500" fill="hold"/>
                                        <p:tgtEl>
                                          <p:spTgt spid="4106"/>
                                        </p:tgtEl>
                                        <p:attrNameLst>
                                          <p:attrName>ppt_h</p:attrName>
                                        </p:attrNameLst>
                                      </p:cBhvr>
                                      <p:tavLst>
                                        <p:tav tm="0">
                                          <p:val>
                                            <p:fltVal val="0"/>
                                          </p:val>
                                        </p:tav>
                                        <p:tav tm="100000">
                                          <p:val>
                                            <p:strVal val="#ppt_h"/>
                                          </p:val>
                                        </p:tav>
                                      </p:tavLst>
                                    </p:anim>
                                    <p:animEffect transition="in" filter="fade">
                                      <p:cBhvr>
                                        <p:cTn id="47" dur="500"/>
                                        <p:tgtEl>
                                          <p:spTgt spid="4106"/>
                                        </p:tgtEl>
                                      </p:cBhvr>
                                    </p:animEffect>
                                  </p:childTnLst>
                                </p:cTn>
                              </p:par>
                              <p:par>
                                <p:cTn id="48" presetID="0" presetClass="path" presetSubtype="0" accel="50000" decel="50000" fill="hold" nodeType="withEffect">
                                  <p:stCondLst>
                                    <p:cond delay="0"/>
                                  </p:stCondLst>
                                  <p:childTnLst>
                                    <p:animMotion origin="layout" path="M -0.00208 0.0162 L -0.00208 0.0162 L 0.13203 0.01458 C 0.17552 0.01366 0.14075 0.01412 0.17187 0.00972 C 0.17838 0.00856 0.18489 0.00856 0.19128 0.00787 C 0.19661 0.00694 0.20182 0.00532 0.20703 0.00463 C 0.2151 0.0037 0.22318 0.0037 0.23112 0.00301 C 0.23489 0.00254 0.23854 0.00185 0.24232 0.00139 L 0.33021 0.00301 C 0.33424 0.00324 0.33828 0.00532 0.34219 0.00625 C 0.34505 0.00694 0.34779 0.00741 0.35052 0.00787 C 0.36693 0.01157 0.34518 0.00741 0.36628 0.01134 C 0.37799 0.01713 0.36862 0.01342 0.38581 0.0162 C 0.38789 0.01666 0.3901 0.01736 0.39219 0.01782 C 0.39505 0.01852 0.39779 0.01898 0.40052 0.01967 C 0.40638 0.01852 0.41237 0.01759 0.4181 0.0162 C 0.46185 0.00555 0.43359 0.00972 0.46081 0.00625 C 0.497 -0.00371 0.47773 0.00046 0.55052 0.00463 C 0.5556 0.00486 0.5582 0.00833 0.56263 0.00972 C 0.56693 0.01088 0.57552 0.01296 0.57552 0.01296 C 0.58372 0.01782 0.57695 0.01458 0.59492 0.01134 C 0.5987 0.01065 0.60234 0.01018 0.60612 0.00972 C 0.61315 0.00833 0.61445 0.00787 0.62096 0.00625 C 0.62239 0.00509 0.62396 0.0037 0.62552 0.00301 C 0.62825 0.00185 0.63112 0.00139 0.63385 0.00139 C 0.64622 0.00092 0.65859 0.00139 0.67096 0.00139 L 0.67096 0.00139 " pathEditMode="relative" ptsTypes="AAAAAAAAAAAAAAAAAAAAAAAAAAA">
                                      <p:cBhvr>
                                        <p:cTn id="49" dur="2000" fill="hold"/>
                                        <p:tgtEl>
                                          <p:spTgt spid="4100"/>
                                        </p:tgtEl>
                                        <p:attrNameLst>
                                          <p:attrName>ppt_x</p:attrName>
                                          <p:attrName>ppt_y</p:attrName>
                                        </p:attrNameLst>
                                      </p:cBhvr>
                                    </p:animMotion>
                                  </p:childTnLst>
                                </p:cTn>
                              </p:par>
                              <p:par>
                                <p:cTn id="50" presetID="1" presetClass="mediacall" presetSubtype="0" fill="hold" nodeType="withEffect">
                                  <p:stCondLst>
                                    <p:cond delay="0"/>
                                  </p:stCondLst>
                                  <p:childTnLst>
                                    <p:cmd type="call" cmd="playFrom(0.0)">
                                      <p:cBhvr>
                                        <p:cTn id="51" dur="2425" fill="hold"/>
                                        <p:tgtEl>
                                          <p:spTgt spid="31"/>
                                        </p:tgtEl>
                                      </p:cBhvr>
                                    </p:cmd>
                                  </p:childTnLst>
                                </p:cTn>
                              </p:par>
                              <p:par>
                                <p:cTn id="52" presetID="1" presetClass="entr" presetSubtype="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53" presetClass="exit" presetSubtype="32" fill="hold" grpId="1" nodeType="clickEffect">
                                  <p:stCondLst>
                                    <p:cond delay="0"/>
                                  </p:stCondLst>
                                  <p:childTnLst>
                                    <p:anim calcmode="lin" valueType="num">
                                      <p:cBhvr>
                                        <p:cTn id="57" dur="500"/>
                                        <p:tgtEl>
                                          <p:spTgt spid="19"/>
                                        </p:tgtEl>
                                        <p:attrNameLst>
                                          <p:attrName>ppt_w</p:attrName>
                                        </p:attrNameLst>
                                      </p:cBhvr>
                                      <p:tavLst>
                                        <p:tav tm="0">
                                          <p:val>
                                            <p:strVal val="ppt_w"/>
                                          </p:val>
                                        </p:tav>
                                        <p:tav tm="100000">
                                          <p:val>
                                            <p:fltVal val="0"/>
                                          </p:val>
                                        </p:tav>
                                      </p:tavLst>
                                    </p:anim>
                                    <p:anim calcmode="lin" valueType="num">
                                      <p:cBhvr>
                                        <p:cTn id="58" dur="500"/>
                                        <p:tgtEl>
                                          <p:spTgt spid="19"/>
                                        </p:tgtEl>
                                        <p:attrNameLst>
                                          <p:attrName>ppt_h</p:attrName>
                                        </p:attrNameLst>
                                      </p:cBhvr>
                                      <p:tavLst>
                                        <p:tav tm="0">
                                          <p:val>
                                            <p:strVal val="ppt_h"/>
                                          </p:val>
                                        </p:tav>
                                        <p:tav tm="100000">
                                          <p:val>
                                            <p:fltVal val="0"/>
                                          </p:val>
                                        </p:tav>
                                      </p:tavLst>
                                    </p:anim>
                                    <p:animEffect transition="out" filter="fade">
                                      <p:cBhvr>
                                        <p:cTn id="59" dur="500"/>
                                        <p:tgtEl>
                                          <p:spTgt spid="19"/>
                                        </p:tgtEl>
                                      </p:cBhvr>
                                    </p:animEffect>
                                    <p:set>
                                      <p:cBhvr>
                                        <p:cTn id="6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1" restart="whenNotActive" fill="hold" evtFilter="cancelBubble" nodeType="interactiveSeq">
                <p:stCondLst>
                  <p:cond evt="onClick" delay="0">
                    <p:tgtEl>
                      <p:spTgt spid="18"/>
                    </p:tgtEl>
                  </p:cond>
                </p:stCondLst>
                <p:endSync evt="end" delay="0">
                  <p:rtn val="all"/>
                </p:endSync>
                <p:childTnLst>
                  <p:par>
                    <p:cTn id="62" fill="hold">
                      <p:stCondLst>
                        <p:cond delay="0"/>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4104"/>
                                        </p:tgtEl>
                                        <p:attrNameLst>
                                          <p:attrName>style.visibility</p:attrName>
                                        </p:attrNameLst>
                                      </p:cBhvr>
                                      <p:to>
                                        <p:strVal val="visible"/>
                                      </p:to>
                                    </p:set>
                                    <p:anim calcmode="lin" valueType="num">
                                      <p:cBhvr>
                                        <p:cTn id="66" dur="500" fill="hold"/>
                                        <p:tgtEl>
                                          <p:spTgt spid="4104"/>
                                        </p:tgtEl>
                                        <p:attrNameLst>
                                          <p:attrName>ppt_w</p:attrName>
                                        </p:attrNameLst>
                                      </p:cBhvr>
                                      <p:tavLst>
                                        <p:tav tm="0">
                                          <p:val>
                                            <p:fltVal val="0"/>
                                          </p:val>
                                        </p:tav>
                                        <p:tav tm="100000">
                                          <p:val>
                                            <p:strVal val="#ppt_w"/>
                                          </p:val>
                                        </p:tav>
                                      </p:tavLst>
                                    </p:anim>
                                    <p:anim calcmode="lin" valueType="num">
                                      <p:cBhvr>
                                        <p:cTn id="67" dur="500" fill="hold"/>
                                        <p:tgtEl>
                                          <p:spTgt spid="4104"/>
                                        </p:tgtEl>
                                        <p:attrNameLst>
                                          <p:attrName>ppt_h</p:attrName>
                                        </p:attrNameLst>
                                      </p:cBhvr>
                                      <p:tavLst>
                                        <p:tav tm="0">
                                          <p:val>
                                            <p:fltVal val="0"/>
                                          </p:val>
                                        </p:tav>
                                        <p:tav tm="100000">
                                          <p:val>
                                            <p:strVal val="#ppt_h"/>
                                          </p:val>
                                        </p:tav>
                                      </p:tavLst>
                                    </p:anim>
                                    <p:animEffect transition="in" filter="fade">
                                      <p:cBhvr>
                                        <p:cTn id="68" dur="500"/>
                                        <p:tgtEl>
                                          <p:spTgt spid="4104"/>
                                        </p:tgtEl>
                                      </p:cBhvr>
                                    </p:animEffect>
                                  </p:childTnLst>
                                </p:cTn>
                              </p:par>
                              <p:par>
                                <p:cTn id="69" presetID="1" presetClass="mediacall" presetSubtype="0" fill="hold" nodeType="withEffect">
                                  <p:stCondLst>
                                    <p:cond delay="0"/>
                                  </p:stCondLst>
                                  <p:childTnLst>
                                    <p:cmd type="call" cmd="playFrom(0.0)">
                                      <p:cBhvr>
                                        <p:cTn id="70" dur="2481" fill="hold"/>
                                        <p:tgtEl>
                                          <p:spTgt spid="28"/>
                                        </p:tgtEl>
                                      </p:cBhvr>
                                    </p:cmd>
                                  </p:childTnLst>
                                </p:cTn>
                              </p:par>
                            </p:childTnLst>
                          </p:cTn>
                        </p:par>
                      </p:childTnLst>
                    </p:cTn>
                  </p:par>
                  <p:par>
                    <p:cTn id="71" fill="hold">
                      <p:stCondLst>
                        <p:cond delay="indefinite"/>
                      </p:stCondLst>
                      <p:childTnLst>
                        <p:par>
                          <p:cTn id="72" fill="hold">
                            <p:stCondLst>
                              <p:cond delay="0"/>
                            </p:stCondLst>
                            <p:childTnLst>
                              <p:par>
                                <p:cTn id="73" presetID="53" presetClass="exit" presetSubtype="32" fill="hold" grpId="1" nodeType="clickEffect">
                                  <p:stCondLst>
                                    <p:cond delay="0"/>
                                  </p:stCondLst>
                                  <p:childTnLst>
                                    <p:anim calcmode="lin" valueType="num">
                                      <p:cBhvr>
                                        <p:cTn id="74" dur="500"/>
                                        <p:tgtEl>
                                          <p:spTgt spid="18"/>
                                        </p:tgtEl>
                                        <p:attrNameLst>
                                          <p:attrName>ppt_w</p:attrName>
                                        </p:attrNameLst>
                                      </p:cBhvr>
                                      <p:tavLst>
                                        <p:tav tm="0">
                                          <p:val>
                                            <p:strVal val="ppt_w"/>
                                          </p:val>
                                        </p:tav>
                                        <p:tav tm="100000">
                                          <p:val>
                                            <p:fltVal val="0"/>
                                          </p:val>
                                        </p:tav>
                                      </p:tavLst>
                                    </p:anim>
                                    <p:anim calcmode="lin" valueType="num">
                                      <p:cBhvr>
                                        <p:cTn id="75" dur="500"/>
                                        <p:tgtEl>
                                          <p:spTgt spid="18"/>
                                        </p:tgtEl>
                                        <p:attrNameLst>
                                          <p:attrName>ppt_h</p:attrName>
                                        </p:attrNameLst>
                                      </p:cBhvr>
                                      <p:tavLst>
                                        <p:tav tm="0">
                                          <p:val>
                                            <p:strVal val="ppt_h"/>
                                          </p:val>
                                        </p:tav>
                                        <p:tav tm="100000">
                                          <p:val>
                                            <p:fltVal val="0"/>
                                          </p:val>
                                        </p:tav>
                                      </p:tavLst>
                                    </p:anim>
                                    <p:animEffect transition="out" filter="fade">
                                      <p:cBhvr>
                                        <p:cTn id="76" dur="500"/>
                                        <p:tgtEl>
                                          <p:spTgt spid="18"/>
                                        </p:tgtEl>
                                      </p:cBhvr>
                                    </p:animEffect>
                                    <p:set>
                                      <p:cBhvr>
                                        <p:cTn id="7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78" restart="whenNotActive" fill="hold" evtFilter="cancelBubble" nodeType="interactiveSeq">
                <p:stCondLst>
                  <p:cond evt="onClick" delay="0">
                    <p:tgtEl>
                      <p:spTgt spid="14"/>
                    </p:tgtEl>
                  </p:cond>
                </p:stCondLst>
                <p:endSync evt="end" delay="0">
                  <p:rtn val="all"/>
                </p:endSync>
                <p:childTnLst>
                  <p:par>
                    <p:cTn id="79" fill="hold">
                      <p:stCondLst>
                        <p:cond delay="0"/>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anim calcmode="lin" valueType="num">
                                      <p:cBhvr>
                                        <p:cTn id="83" dur="500" fill="hold"/>
                                        <p:tgtEl>
                                          <p:spTgt spid="33"/>
                                        </p:tgtEl>
                                        <p:attrNameLst>
                                          <p:attrName>ppt_w</p:attrName>
                                        </p:attrNameLst>
                                      </p:cBhvr>
                                      <p:tavLst>
                                        <p:tav tm="0">
                                          <p:val>
                                            <p:fltVal val="0"/>
                                          </p:val>
                                        </p:tav>
                                        <p:tav tm="100000">
                                          <p:val>
                                            <p:strVal val="#ppt_w"/>
                                          </p:val>
                                        </p:tav>
                                      </p:tavLst>
                                    </p:anim>
                                    <p:anim calcmode="lin" valueType="num">
                                      <p:cBhvr>
                                        <p:cTn id="84" dur="500" fill="hold"/>
                                        <p:tgtEl>
                                          <p:spTgt spid="33"/>
                                        </p:tgtEl>
                                        <p:attrNameLst>
                                          <p:attrName>ppt_h</p:attrName>
                                        </p:attrNameLst>
                                      </p:cBhvr>
                                      <p:tavLst>
                                        <p:tav tm="0">
                                          <p:val>
                                            <p:fltVal val="0"/>
                                          </p:val>
                                        </p:tav>
                                        <p:tav tm="100000">
                                          <p:val>
                                            <p:strVal val="#ppt_h"/>
                                          </p:val>
                                        </p:tav>
                                      </p:tavLst>
                                    </p:anim>
                                    <p:animEffect transition="in" filter="fade">
                                      <p:cBhvr>
                                        <p:cTn id="85" dur="500"/>
                                        <p:tgtEl>
                                          <p:spTgt spid="33"/>
                                        </p:tgtEl>
                                      </p:cBhvr>
                                    </p:animEffect>
                                  </p:childTnLst>
                                </p:cTn>
                              </p:par>
                              <p:par>
                                <p:cTn id="86" presetID="1" presetClass="mediacall" presetSubtype="0" fill="hold" nodeType="withEffect">
                                  <p:stCondLst>
                                    <p:cond delay="0"/>
                                  </p:stCondLst>
                                  <p:childTnLst>
                                    <p:cmd type="call" cmd="playFrom(0.0)">
                                      <p:cBhvr>
                                        <p:cTn id="87" dur="2481" fill="hold"/>
                                        <p:tgtEl>
                                          <p:spTgt spid="30"/>
                                        </p:tgtEl>
                                      </p:cBhvr>
                                    </p:cmd>
                                  </p:childTnLst>
                                </p:cTn>
                              </p:par>
                            </p:childTnLst>
                          </p:cTn>
                        </p:par>
                      </p:childTnLst>
                    </p:cTn>
                  </p:par>
                  <p:par>
                    <p:cTn id="88" fill="hold">
                      <p:stCondLst>
                        <p:cond delay="indefinite"/>
                      </p:stCondLst>
                      <p:childTnLst>
                        <p:par>
                          <p:cTn id="89" fill="hold">
                            <p:stCondLst>
                              <p:cond delay="0"/>
                            </p:stCondLst>
                            <p:childTnLst>
                              <p:par>
                                <p:cTn id="90" presetID="53" presetClass="exit" presetSubtype="32" fill="hold" grpId="1" nodeType="clickEffect">
                                  <p:stCondLst>
                                    <p:cond delay="0"/>
                                  </p:stCondLst>
                                  <p:childTnLst>
                                    <p:anim calcmode="lin" valueType="num">
                                      <p:cBhvr>
                                        <p:cTn id="91" dur="500"/>
                                        <p:tgtEl>
                                          <p:spTgt spid="14"/>
                                        </p:tgtEl>
                                        <p:attrNameLst>
                                          <p:attrName>ppt_w</p:attrName>
                                        </p:attrNameLst>
                                      </p:cBhvr>
                                      <p:tavLst>
                                        <p:tav tm="0">
                                          <p:val>
                                            <p:strVal val="ppt_w"/>
                                          </p:val>
                                        </p:tav>
                                        <p:tav tm="100000">
                                          <p:val>
                                            <p:fltVal val="0"/>
                                          </p:val>
                                        </p:tav>
                                      </p:tavLst>
                                    </p:anim>
                                    <p:anim calcmode="lin" valueType="num">
                                      <p:cBhvr>
                                        <p:cTn id="92" dur="500"/>
                                        <p:tgtEl>
                                          <p:spTgt spid="14"/>
                                        </p:tgtEl>
                                        <p:attrNameLst>
                                          <p:attrName>ppt_h</p:attrName>
                                        </p:attrNameLst>
                                      </p:cBhvr>
                                      <p:tavLst>
                                        <p:tav tm="0">
                                          <p:val>
                                            <p:strVal val="ppt_h"/>
                                          </p:val>
                                        </p:tav>
                                        <p:tav tm="100000">
                                          <p:val>
                                            <p:fltVal val="0"/>
                                          </p:val>
                                        </p:tav>
                                      </p:tavLst>
                                    </p:anim>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80000">
                <p:cTn id="95" fill="hold" display="0">
                  <p:stCondLst>
                    <p:cond delay="indefinite"/>
                  </p:stCondLst>
                  <p:endCondLst>
                    <p:cond evt="onStopAudio" delay="0">
                      <p:tgtEl>
                        <p:sldTgt/>
                      </p:tgtEl>
                    </p:cond>
                  </p:endCondLst>
                </p:cTn>
                <p:tgtEl>
                  <p:spTgt spid="28"/>
                </p:tgtEl>
              </p:cMediaNode>
            </p:audio>
            <p:audio>
              <p:cMediaNode vol="80000">
                <p:cTn id="96" fill="hold" display="0">
                  <p:stCondLst>
                    <p:cond delay="indefinite"/>
                  </p:stCondLst>
                  <p:endCondLst>
                    <p:cond evt="onStopAudio" delay="0">
                      <p:tgtEl>
                        <p:sldTgt/>
                      </p:tgtEl>
                    </p:cond>
                  </p:endCondLst>
                </p:cTn>
                <p:tgtEl>
                  <p:spTgt spid="30"/>
                </p:tgtEl>
              </p:cMediaNode>
            </p:audio>
            <p:audio>
              <p:cMediaNode vol="80000">
                <p:cTn id="97" fill="hold" display="0">
                  <p:stCondLst>
                    <p:cond delay="indefinite"/>
                  </p:stCondLst>
                  <p:endCondLst>
                    <p:cond evt="onStopAudio" delay="0">
                      <p:tgtEl>
                        <p:sldTgt/>
                      </p:tgtEl>
                    </p:cond>
                  </p:endCondLst>
                </p:cTn>
                <p:tgtEl>
                  <p:spTgt spid="31"/>
                </p:tgtEl>
              </p:cMediaNode>
            </p:audio>
          </p:childTnLst>
        </p:cTn>
      </p:par>
    </p:tnLst>
    <p:bldLst>
      <p:bldP spid="14" grpId="0" animBg="1"/>
      <p:bldP spid="14" grpId="1" animBg="1"/>
      <p:bldP spid="18" grpId="0" animBg="1"/>
      <p:bldP spid="18" grpId="1" animBg="1"/>
      <p:bldP spid="19" grpId="0" animBg="1"/>
      <p:bldP spid="19" grpId="1" animBg="1"/>
      <p:bldP spid="32" grpId="0" animBg="1"/>
      <p:bldP spid="32" grpId="1" animBg="1"/>
      <p:bldP spid="27" grpId="0"/>
      <p:bldP spid="27" grpId="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2FBFBB-3C5C-4369-AD7C-138CA9131CB2}"/>
              </a:ext>
            </a:extLst>
          </p:cNvPr>
          <p:cNvSpPr/>
          <p:nvPr/>
        </p:nvSpPr>
        <p:spPr>
          <a:xfrm>
            <a:off x="0" y="0"/>
            <a:ext cx="12192000" cy="6858000"/>
          </a:xfrm>
          <a:prstGeom prst="rect">
            <a:avLst/>
          </a:prstGeom>
          <a:gradFill>
            <a:gsLst>
              <a:gs pos="0">
                <a:schemeClr val="tx1">
                  <a:lumMod val="95000"/>
                  <a:lumOff val="5000"/>
                </a:schemeClr>
              </a:gs>
              <a:gs pos="57000">
                <a:schemeClr val="tx1">
                  <a:lumMod val="95000"/>
                  <a:lumOff val="5000"/>
                </a:schemeClr>
              </a:gs>
              <a:gs pos="39442">
                <a:schemeClr val="tx1">
                  <a:lumMod val="95000"/>
                  <a:lumOff val="5000"/>
                </a:schemeClr>
              </a:gs>
              <a:gs pos="74000">
                <a:schemeClr val="accent2">
                  <a:lumMod val="75000"/>
                </a:schemeClr>
              </a:gs>
              <a:gs pos="83000">
                <a:schemeClr val="tx1">
                  <a:lumMod val="85000"/>
                  <a:lumOff val="15000"/>
                </a:schemeClr>
              </a:gs>
              <a:gs pos="100000">
                <a:schemeClr val="accent2">
                  <a:lumMod val="7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Image result for floor wood">
            <a:extLst>
              <a:ext uri="{FF2B5EF4-FFF2-40B4-BE49-F238E27FC236}">
                <a16:creationId xmlns:a16="http://schemas.microsoft.com/office/drawing/2014/main" id="{2EFF361C-B442-40AA-9190-ED6624F8814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8313"/>
          <a:stretch/>
        </p:blipFill>
        <p:spPr bwMode="auto">
          <a:xfrm>
            <a:off x="0" y="3561646"/>
            <a:ext cx="12192000" cy="329635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E0DAB5C-4842-4850-8A58-4742AA96FD12}"/>
              </a:ext>
            </a:extLst>
          </p:cNvPr>
          <p:cNvSpPr/>
          <p:nvPr/>
        </p:nvSpPr>
        <p:spPr>
          <a:xfrm>
            <a:off x="0" y="3905957"/>
            <a:ext cx="12192000" cy="406399"/>
          </a:xfrm>
          <a:prstGeom prst="rect">
            <a:avLst/>
          </a:prstGeom>
          <a:blipFill dpi="0" rotWithShape="1">
            <a:blip r:embed="rId7">
              <a:alphaModFix amt="52000"/>
            </a:blip>
            <a:srcRect/>
            <a:tile tx="0" ty="0" sx="100000" sy="100000" flip="none" algn="tl"/>
          </a:bli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A close up of a textured surface&#10;&#10;Description automatically generated with low confidence">
            <a:extLst>
              <a:ext uri="{FF2B5EF4-FFF2-40B4-BE49-F238E27FC236}">
                <a16:creationId xmlns:a16="http://schemas.microsoft.com/office/drawing/2014/main" id="{47049CA3-0C2C-4F69-93DF-B7778B6EACA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tretch>
            <a:fillRect/>
          </a:stretch>
        </p:blipFill>
        <p:spPr>
          <a:xfrm>
            <a:off x="0" y="0"/>
            <a:ext cx="12192000" cy="3905957"/>
          </a:xfrm>
          <a:prstGeom prst="rect">
            <a:avLst/>
          </a:prstGeom>
          <a:effectLst>
            <a:outerShdw blurRad="50800" dist="50800" dir="5400000" algn="ctr" rotWithShape="0">
              <a:srgbClr val="000000">
                <a:alpha val="0"/>
              </a:srgbClr>
            </a:outerShdw>
          </a:effectLst>
        </p:spPr>
      </p:pic>
      <p:sp>
        <p:nvSpPr>
          <p:cNvPr id="13" name="Flowchart: Delay 12">
            <a:extLst>
              <a:ext uri="{FF2B5EF4-FFF2-40B4-BE49-F238E27FC236}">
                <a16:creationId xmlns:a16="http://schemas.microsoft.com/office/drawing/2014/main" id="{E200D09D-40C9-46E0-9987-9726102E201E}"/>
              </a:ext>
            </a:extLst>
          </p:cNvPr>
          <p:cNvSpPr/>
          <p:nvPr/>
        </p:nvSpPr>
        <p:spPr>
          <a:xfrm rot="5400000" flipH="1" flipV="1">
            <a:off x="1535293" y="2374902"/>
            <a:ext cx="2074330" cy="1800577"/>
          </a:xfrm>
          <a:prstGeom prst="flowChartDelay">
            <a:avLst/>
          </a:prstGeom>
          <a:gradFill>
            <a:gsLst>
              <a:gs pos="100000">
                <a:schemeClr val="tx1">
                  <a:lumMod val="95000"/>
                  <a:lumOff val="5000"/>
                </a:schemeClr>
              </a:gs>
              <a:gs pos="0">
                <a:schemeClr val="tx1">
                  <a:lumMod val="95000"/>
                  <a:lumOff val="5000"/>
                </a:schemeClr>
              </a:gs>
              <a:gs pos="0">
                <a:schemeClr val="tx1">
                  <a:lumMod val="65000"/>
                  <a:lumOff val="35000"/>
                </a:schemeClr>
              </a:gs>
              <a:gs pos="2000">
                <a:schemeClr val="tx1">
                  <a:lumMod val="95000"/>
                  <a:lumOff val="5000"/>
                </a:schemeClr>
              </a:gs>
              <a:gs pos="43000">
                <a:schemeClr val="tx1">
                  <a:lumMod val="85000"/>
                  <a:lumOff val="15000"/>
                </a:schemeClr>
              </a:gs>
              <a:gs pos="100000">
                <a:schemeClr val="accent2">
                  <a:lumMod val="75000"/>
                </a:schemeClr>
              </a:gs>
            </a:gsLst>
            <a:lin ang="5400000" scaled="1"/>
          </a:gradFill>
          <a:ln>
            <a:noFill/>
          </a:ln>
          <a:effectLst>
            <a:outerShdw blurRad="50800" dist="38100" dir="16200000"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lowchart: Delay 14">
            <a:extLst>
              <a:ext uri="{FF2B5EF4-FFF2-40B4-BE49-F238E27FC236}">
                <a16:creationId xmlns:a16="http://schemas.microsoft.com/office/drawing/2014/main" id="{D4EE9C43-5340-42AF-8AB7-33D988A02DFC}"/>
              </a:ext>
            </a:extLst>
          </p:cNvPr>
          <p:cNvSpPr/>
          <p:nvPr/>
        </p:nvSpPr>
        <p:spPr>
          <a:xfrm rot="5400000" flipH="1" flipV="1">
            <a:off x="4994632" y="2374902"/>
            <a:ext cx="2074330" cy="1800577"/>
          </a:xfrm>
          <a:prstGeom prst="flowChartDelay">
            <a:avLst/>
          </a:prstGeom>
          <a:gradFill>
            <a:gsLst>
              <a:gs pos="100000">
                <a:schemeClr val="tx1">
                  <a:lumMod val="95000"/>
                  <a:lumOff val="5000"/>
                </a:schemeClr>
              </a:gs>
              <a:gs pos="0">
                <a:schemeClr val="tx1">
                  <a:lumMod val="95000"/>
                  <a:lumOff val="5000"/>
                </a:schemeClr>
              </a:gs>
              <a:gs pos="0">
                <a:schemeClr val="tx1">
                  <a:lumMod val="65000"/>
                  <a:lumOff val="35000"/>
                </a:schemeClr>
              </a:gs>
              <a:gs pos="2000">
                <a:schemeClr val="tx1">
                  <a:lumMod val="95000"/>
                  <a:lumOff val="5000"/>
                </a:schemeClr>
              </a:gs>
              <a:gs pos="43000">
                <a:schemeClr val="tx1">
                  <a:lumMod val="85000"/>
                  <a:lumOff val="15000"/>
                </a:schemeClr>
              </a:gs>
              <a:gs pos="100000">
                <a:schemeClr val="accent2">
                  <a:lumMod val="75000"/>
                </a:schemeClr>
              </a:gs>
            </a:gsLst>
            <a:lin ang="5400000" scaled="1"/>
          </a:gradFill>
          <a:ln>
            <a:noFill/>
          </a:ln>
          <a:effectLst>
            <a:outerShdw blurRad="50800" dist="38100" dir="16200000"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lowchart: Delay 15">
            <a:extLst>
              <a:ext uri="{FF2B5EF4-FFF2-40B4-BE49-F238E27FC236}">
                <a16:creationId xmlns:a16="http://schemas.microsoft.com/office/drawing/2014/main" id="{70663714-2583-41CD-AAB5-1C776481145D}"/>
              </a:ext>
            </a:extLst>
          </p:cNvPr>
          <p:cNvSpPr/>
          <p:nvPr/>
        </p:nvSpPr>
        <p:spPr>
          <a:xfrm rot="5400000" flipH="1" flipV="1">
            <a:off x="8609193" y="2374904"/>
            <a:ext cx="2074330" cy="1800577"/>
          </a:xfrm>
          <a:prstGeom prst="flowChartDelay">
            <a:avLst/>
          </a:prstGeom>
          <a:gradFill>
            <a:gsLst>
              <a:gs pos="100000">
                <a:schemeClr val="tx1">
                  <a:lumMod val="95000"/>
                  <a:lumOff val="5000"/>
                </a:schemeClr>
              </a:gs>
              <a:gs pos="0">
                <a:schemeClr val="tx1">
                  <a:lumMod val="95000"/>
                  <a:lumOff val="5000"/>
                </a:schemeClr>
              </a:gs>
              <a:gs pos="0">
                <a:schemeClr val="tx1">
                  <a:lumMod val="65000"/>
                  <a:lumOff val="35000"/>
                </a:schemeClr>
              </a:gs>
              <a:gs pos="2000">
                <a:schemeClr val="tx1">
                  <a:lumMod val="95000"/>
                  <a:lumOff val="5000"/>
                </a:schemeClr>
              </a:gs>
              <a:gs pos="43000">
                <a:schemeClr val="tx1">
                  <a:lumMod val="85000"/>
                  <a:lumOff val="15000"/>
                </a:schemeClr>
              </a:gs>
              <a:gs pos="100000">
                <a:schemeClr val="accent2">
                  <a:lumMod val="75000"/>
                </a:schemeClr>
              </a:gs>
            </a:gsLst>
            <a:lin ang="5400000" scaled="1"/>
          </a:gradFill>
          <a:ln>
            <a:noFill/>
          </a:ln>
          <a:effectLst>
            <a:outerShdw blurRad="50800" dist="38100" dir="16200000"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94B3C62-5674-473E-830C-0D0373432298}"/>
              </a:ext>
            </a:extLst>
          </p:cNvPr>
          <p:cNvSpPr/>
          <p:nvPr/>
        </p:nvSpPr>
        <p:spPr>
          <a:xfrm>
            <a:off x="986387" y="857493"/>
            <a:ext cx="2991525" cy="923330"/>
          </a:xfrm>
          <a:custGeom>
            <a:avLst/>
            <a:gdLst>
              <a:gd name="connsiteX0" fmla="*/ 0 w 2991525"/>
              <a:gd name="connsiteY0" fmla="*/ 0 h 923330"/>
              <a:gd name="connsiteX1" fmla="*/ 538474 w 2991525"/>
              <a:gd name="connsiteY1" fmla="*/ 0 h 923330"/>
              <a:gd name="connsiteX2" fmla="*/ 1136778 w 2991525"/>
              <a:gd name="connsiteY2" fmla="*/ 0 h 923330"/>
              <a:gd name="connsiteX3" fmla="*/ 1794915 w 2991525"/>
              <a:gd name="connsiteY3" fmla="*/ 0 h 923330"/>
              <a:gd name="connsiteX4" fmla="*/ 2303473 w 2991525"/>
              <a:gd name="connsiteY4" fmla="*/ 0 h 923330"/>
              <a:gd name="connsiteX5" fmla="*/ 2991525 w 2991525"/>
              <a:gd name="connsiteY5" fmla="*/ 0 h 923330"/>
              <a:gd name="connsiteX6" fmla="*/ 2991525 w 2991525"/>
              <a:gd name="connsiteY6" fmla="*/ 452432 h 923330"/>
              <a:gd name="connsiteX7" fmla="*/ 2991525 w 2991525"/>
              <a:gd name="connsiteY7" fmla="*/ 923330 h 923330"/>
              <a:gd name="connsiteX8" fmla="*/ 2423135 w 2991525"/>
              <a:gd name="connsiteY8" fmla="*/ 923330 h 923330"/>
              <a:gd name="connsiteX9" fmla="*/ 1764999 w 2991525"/>
              <a:gd name="connsiteY9" fmla="*/ 923330 h 923330"/>
              <a:gd name="connsiteX10" fmla="*/ 1166694 w 2991525"/>
              <a:gd name="connsiteY10" fmla="*/ 923330 h 923330"/>
              <a:gd name="connsiteX11" fmla="*/ 538474 w 2991525"/>
              <a:gd name="connsiteY11" fmla="*/ 923330 h 923330"/>
              <a:gd name="connsiteX12" fmla="*/ 0 w 2991525"/>
              <a:gd name="connsiteY12" fmla="*/ 923330 h 923330"/>
              <a:gd name="connsiteX13" fmla="*/ 0 w 2991525"/>
              <a:gd name="connsiteY13" fmla="*/ 443198 h 923330"/>
              <a:gd name="connsiteX14" fmla="*/ 0 w 2991525"/>
              <a:gd name="connsiteY14" fmla="*/ 0 h 923330"/>
              <a:gd name="connsiteX0" fmla="*/ 0 w 2991525"/>
              <a:gd name="connsiteY0" fmla="*/ 0 h 923330"/>
              <a:gd name="connsiteX1" fmla="*/ 628220 w 2991525"/>
              <a:gd name="connsiteY1" fmla="*/ 0 h 923330"/>
              <a:gd name="connsiteX2" fmla="*/ 1166694 w 2991525"/>
              <a:gd name="connsiteY2" fmla="*/ 0 h 923330"/>
              <a:gd name="connsiteX3" fmla="*/ 1675253 w 2991525"/>
              <a:gd name="connsiteY3" fmla="*/ 0 h 923330"/>
              <a:gd name="connsiteX4" fmla="*/ 2183813 w 2991525"/>
              <a:gd name="connsiteY4" fmla="*/ 0 h 923330"/>
              <a:gd name="connsiteX5" fmla="*/ 2991525 w 2991525"/>
              <a:gd name="connsiteY5" fmla="*/ 0 h 923330"/>
              <a:gd name="connsiteX6" fmla="*/ 2991525 w 2991525"/>
              <a:gd name="connsiteY6" fmla="*/ 452432 h 923330"/>
              <a:gd name="connsiteX7" fmla="*/ 2991525 w 2991525"/>
              <a:gd name="connsiteY7" fmla="*/ 923330 h 923330"/>
              <a:gd name="connsiteX8" fmla="*/ 2482966 w 2991525"/>
              <a:gd name="connsiteY8" fmla="*/ 923330 h 923330"/>
              <a:gd name="connsiteX9" fmla="*/ 1854746 w 2991525"/>
              <a:gd name="connsiteY9" fmla="*/ 923330 h 923330"/>
              <a:gd name="connsiteX10" fmla="*/ 1256440 w 2991525"/>
              <a:gd name="connsiteY10" fmla="*/ 923330 h 923330"/>
              <a:gd name="connsiteX11" fmla="*/ 658135 w 2991525"/>
              <a:gd name="connsiteY11" fmla="*/ 923330 h 923330"/>
              <a:gd name="connsiteX12" fmla="*/ 0 w 2991525"/>
              <a:gd name="connsiteY12" fmla="*/ 923330 h 923330"/>
              <a:gd name="connsiteX13" fmla="*/ 0 w 2991525"/>
              <a:gd name="connsiteY13" fmla="*/ 480132 h 923330"/>
              <a:gd name="connsiteX14" fmla="*/ 0 w 2991525"/>
              <a:gd name="connsiteY14" fmla="*/ 0 h 923330"/>
              <a:gd name="connsiteX0" fmla="*/ 0 w 2991525"/>
              <a:gd name="connsiteY0" fmla="*/ 0 h 923330"/>
              <a:gd name="connsiteX1" fmla="*/ 538474 w 2991525"/>
              <a:gd name="connsiteY1" fmla="*/ 0 h 923330"/>
              <a:gd name="connsiteX2" fmla="*/ 1136778 w 2991525"/>
              <a:gd name="connsiteY2" fmla="*/ 0 h 923330"/>
              <a:gd name="connsiteX3" fmla="*/ 1794915 w 2991525"/>
              <a:gd name="connsiteY3" fmla="*/ 0 h 923330"/>
              <a:gd name="connsiteX4" fmla="*/ 2303473 w 2991525"/>
              <a:gd name="connsiteY4" fmla="*/ 0 h 923330"/>
              <a:gd name="connsiteX5" fmla="*/ 2991525 w 2991525"/>
              <a:gd name="connsiteY5" fmla="*/ 0 h 923330"/>
              <a:gd name="connsiteX6" fmla="*/ 2991525 w 2991525"/>
              <a:gd name="connsiteY6" fmla="*/ 452432 h 923330"/>
              <a:gd name="connsiteX7" fmla="*/ 2991525 w 2991525"/>
              <a:gd name="connsiteY7" fmla="*/ 923330 h 923330"/>
              <a:gd name="connsiteX8" fmla="*/ 2423135 w 2991525"/>
              <a:gd name="connsiteY8" fmla="*/ 923330 h 923330"/>
              <a:gd name="connsiteX9" fmla="*/ 1764999 w 2991525"/>
              <a:gd name="connsiteY9" fmla="*/ 923330 h 923330"/>
              <a:gd name="connsiteX10" fmla="*/ 1166694 w 2991525"/>
              <a:gd name="connsiteY10" fmla="*/ 923330 h 923330"/>
              <a:gd name="connsiteX11" fmla="*/ 538474 w 2991525"/>
              <a:gd name="connsiteY11" fmla="*/ 923330 h 923330"/>
              <a:gd name="connsiteX12" fmla="*/ 0 w 2991525"/>
              <a:gd name="connsiteY12" fmla="*/ 923330 h 923330"/>
              <a:gd name="connsiteX13" fmla="*/ 0 w 2991525"/>
              <a:gd name="connsiteY13" fmla="*/ 443198 h 923330"/>
              <a:gd name="connsiteX14" fmla="*/ 0 w 2991525"/>
              <a:gd name="connsiteY14"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91525" h="923330" fill="none" extrusionOk="0">
                <a:moveTo>
                  <a:pt x="0" y="0"/>
                </a:moveTo>
                <a:cubicBezTo>
                  <a:pt x="104775" y="-47160"/>
                  <a:pt x="423794" y="-18793"/>
                  <a:pt x="538474" y="0"/>
                </a:cubicBezTo>
                <a:cubicBezTo>
                  <a:pt x="679857" y="-32834"/>
                  <a:pt x="1024663" y="99054"/>
                  <a:pt x="1136778" y="0"/>
                </a:cubicBezTo>
                <a:cubicBezTo>
                  <a:pt x="1301916" y="-117750"/>
                  <a:pt x="1691991" y="41014"/>
                  <a:pt x="1794915" y="0"/>
                </a:cubicBezTo>
                <a:cubicBezTo>
                  <a:pt x="2004830" y="-11150"/>
                  <a:pt x="2067886" y="32716"/>
                  <a:pt x="2303473" y="0"/>
                </a:cubicBezTo>
                <a:cubicBezTo>
                  <a:pt x="2608378" y="-75439"/>
                  <a:pt x="2815791" y="48960"/>
                  <a:pt x="2991525" y="0"/>
                </a:cubicBezTo>
                <a:cubicBezTo>
                  <a:pt x="2981749" y="163199"/>
                  <a:pt x="2928714" y="226808"/>
                  <a:pt x="2991525" y="452432"/>
                </a:cubicBezTo>
                <a:cubicBezTo>
                  <a:pt x="3047254" y="697861"/>
                  <a:pt x="2947200" y="768873"/>
                  <a:pt x="2991525" y="923330"/>
                </a:cubicBezTo>
                <a:cubicBezTo>
                  <a:pt x="2764324" y="951731"/>
                  <a:pt x="2713236" y="825168"/>
                  <a:pt x="2423135" y="923330"/>
                </a:cubicBezTo>
                <a:cubicBezTo>
                  <a:pt x="2110063" y="1035696"/>
                  <a:pt x="1959505" y="837692"/>
                  <a:pt x="1764999" y="923330"/>
                </a:cubicBezTo>
                <a:cubicBezTo>
                  <a:pt x="1558043" y="1050668"/>
                  <a:pt x="1330021" y="856599"/>
                  <a:pt x="1166694" y="923330"/>
                </a:cubicBezTo>
                <a:cubicBezTo>
                  <a:pt x="938478" y="957091"/>
                  <a:pt x="746056" y="898101"/>
                  <a:pt x="538474" y="923330"/>
                </a:cubicBezTo>
                <a:cubicBezTo>
                  <a:pt x="405613" y="946206"/>
                  <a:pt x="160580" y="917530"/>
                  <a:pt x="0" y="923330"/>
                </a:cubicBezTo>
                <a:cubicBezTo>
                  <a:pt x="11653" y="704545"/>
                  <a:pt x="10894" y="643173"/>
                  <a:pt x="0" y="443198"/>
                </a:cubicBezTo>
                <a:cubicBezTo>
                  <a:pt x="-1296" y="271232"/>
                  <a:pt x="28200" y="166675"/>
                  <a:pt x="0" y="0"/>
                </a:cubicBezTo>
                <a:close/>
              </a:path>
              <a:path w="2991525" h="923330" stroke="0" extrusionOk="0">
                <a:moveTo>
                  <a:pt x="0" y="0"/>
                </a:moveTo>
                <a:cubicBezTo>
                  <a:pt x="281492" y="-48275"/>
                  <a:pt x="495076" y="57855"/>
                  <a:pt x="628220" y="0"/>
                </a:cubicBezTo>
                <a:cubicBezTo>
                  <a:pt x="811703" y="-59449"/>
                  <a:pt x="1029828" y="30315"/>
                  <a:pt x="1166694" y="0"/>
                </a:cubicBezTo>
                <a:cubicBezTo>
                  <a:pt x="1358298" y="-41336"/>
                  <a:pt x="1527459" y="-1801"/>
                  <a:pt x="1675253" y="0"/>
                </a:cubicBezTo>
                <a:cubicBezTo>
                  <a:pt x="1832416" y="14143"/>
                  <a:pt x="1917589" y="32035"/>
                  <a:pt x="2183813" y="0"/>
                </a:cubicBezTo>
                <a:cubicBezTo>
                  <a:pt x="2295371" y="27265"/>
                  <a:pt x="2632614" y="-20907"/>
                  <a:pt x="2991525" y="0"/>
                </a:cubicBezTo>
                <a:cubicBezTo>
                  <a:pt x="3015059" y="210138"/>
                  <a:pt x="3018971" y="275694"/>
                  <a:pt x="2991525" y="452432"/>
                </a:cubicBezTo>
                <a:cubicBezTo>
                  <a:pt x="3045498" y="592070"/>
                  <a:pt x="2994490" y="796464"/>
                  <a:pt x="2991525" y="923330"/>
                </a:cubicBezTo>
                <a:cubicBezTo>
                  <a:pt x="2770330" y="935693"/>
                  <a:pt x="2620423" y="874809"/>
                  <a:pt x="2482966" y="923330"/>
                </a:cubicBezTo>
                <a:cubicBezTo>
                  <a:pt x="2331470" y="993913"/>
                  <a:pt x="2038017" y="917860"/>
                  <a:pt x="1854746" y="923330"/>
                </a:cubicBezTo>
                <a:cubicBezTo>
                  <a:pt x="1652131" y="924490"/>
                  <a:pt x="1483850" y="913595"/>
                  <a:pt x="1256440" y="923330"/>
                </a:cubicBezTo>
                <a:cubicBezTo>
                  <a:pt x="1027913" y="955532"/>
                  <a:pt x="932510" y="918315"/>
                  <a:pt x="658135" y="923330"/>
                </a:cubicBezTo>
                <a:cubicBezTo>
                  <a:pt x="363885" y="943665"/>
                  <a:pt x="162011" y="905102"/>
                  <a:pt x="0" y="923330"/>
                </a:cubicBezTo>
                <a:cubicBezTo>
                  <a:pt x="-60300" y="721674"/>
                  <a:pt x="-22711" y="614507"/>
                  <a:pt x="0" y="480132"/>
                </a:cubicBezTo>
                <a:cubicBezTo>
                  <a:pt x="31148" y="390260"/>
                  <a:pt x="67563" y="111502"/>
                  <a:pt x="0" y="0"/>
                </a:cubicBezTo>
                <a:close/>
              </a:path>
              <a:path w="2991525" h="923330" fill="none" stroke="0" extrusionOk="0">
                <a:moveTo>
                  <a:pt x="0" y="0"/>
                </a:moveTo>
                <a:cubicBezTo>
                  <a:pt x="159330" y="-28400"/>
                  <a:pt x="413357" y="-21823"/>
                  <a:pt x="538474" y="0"/>
                </a:cubicBezTo>
                <a:cubicBezTo>
                  <a:pt x="686301" y="-23103"/>
                  <a:pt x="1010241" y="73216"/>
                  <a:pt x="1136778" y="0"/>
                </a:cubicBezTo>
                <a:cubicBezTo>
                  <a:pt x="1247714" y="-38810"/>
                  <a:pt x="1644162" y="31532"/>
                  <a:pt x="1794915" y="0"/>
                </a:cubicBezTo>
                <a:cubicBezTo>
                  <a:pt x="1954324" y="-22003"/>
                  <a:pt x="2080204" y="11190"/>
                  <a:pt x="2303473" y="0"/>
                </a:cubicBezTo>
                <a:cubicBezTo>
                  <a:pt x="2523087" y="-76949"/>
                  <a:pt x="2787935" y="94235"/>
                  <a:pt x="2991525" y="0"/>
                </a:cubicBezTo>
                <a:cubicBezTo>
                  <a:pt x="3046609" y="100168"/>
                  <a:pt x="2976034" y="198206"/>
                  <a:pt x="2991525" y="452432"/>
                </a:cubicBezTo>
                <a:cubicBezTo>
                  <a:pt x="3017143" y="687011"/>
                  <a:pt x="2950127" y="786975"/>
                  <a:pt x="2991525" y="923330"/>
                </a:cubicBezTo>
                <a:cubicBezTo>
                  <a:pt x="2750048" y="962551"/>
                  <a:pt x="2708087" y="849167"/>
                  <a:pt x="2423135" y="923330"/>
                </a:cubicBezTo>
                <a:cubicBezTo>
                  <a:pt x="2227118" y="1073724"/>
                  <a:pt x="1961115" y="822338"/>
                  <a:pt x="1764999" y="923330"/>
                </a:cubicBezTo>
                <a:cubicBezTo>
                  <a:pt x="1551294" y="942224"/>
                  <a:pt x="1461029" y="875353"/>
                  <a:pt x="1166694" y="923330"/>
                </a:cubicBezTo>
                <a:cubicBezTo>
                  <a:pt x="922219" y="971492"/>
                  <a:pt x="686882" y="838266"/>
                  <a:pt x="538474" y="923330"/>
                </a:cubicBezTo>
                <a:cubicBezTo>
                  <a:pt x="365785" y="997520"/>
                  <a:pt x="85142" y="897818"/>
                  <a:pt x="0" y="923330"/>
                </a:cubicBezTo>
                <a:cubicBezTo>
                  <a:pt x="-10367" y="702245"/>
                  <a:pt x="23827" y="612125"/>
                  <a:pt x="0" y="443198"/>
                </a:cubicBezTo>
                <a:cubicBezTo>
                  <a:pt x="-35386" y="268856"/>
                  <a:pt x="73905" y="200262"/>
                  <a:pt x="0" y="0"/>
                </a:cubicBezTo>
                <a:close/>
              </a:path>
              <a:path w="2991525" h="923330" fill="none" stroke="0" extrusionOk="0">
                <a:moveTo>
                  <a:pt x="0" y="0"/>
                </a:moveTo>
                <a:cubicBezTo>
                  <a:pt x="142526" y="-38779"/>
                  <a:pt x="416107" y="4527"/>
                  <a:pt x="538474" y="0"/>
                </a:cubicBezTo>
                <a:cubicBezTo>
                  <a:pt x="646355" y="-39473"/>
                  <a:pt x="982039" y="41881"/>
                  <a:pt x="1136778" y="0"/>
                </a:cubicBezTo>
                <a:cubicBezTo>
                  <a:pt x="1297743" y="-93641"/>
                  <a:pt x="1673033" y="50989"/>
                  <a:pt x="1794915" y="0"/>
                </a:cubicBezTo>
                <a:cubicBezTo>
                  <a:pt x="1962705" y="-29426"/>
                  <a:pt x="2086688" y="23031"/>
                  <a:pt x="2303473" y="0"/>
                </a:cubicBezTo>
                <a:cubicBezTo>
                  <a:pt x="2574812" y="-66676"/>
                  <a:pt x="2793742" y="36252"/>
                  <a:pt x="2991525" y="0"/>
                </a:cubicBezTo>
                <a:cubicBezTo>
                  <a:pt x="3008345" y="140881"/>
                  <a:pt x="2941411" y="225807"/>
                  <a:pt x="2991525" y="452432"/>
                </a:cubicBezTo>
                <a:cubicBezTo>
                  <a:pt x="3040188" y="695614"/>
                  <a:pt x="2949284" y="768214"/>
                  <a:pt x="2991525" y="923330"/>
                </a:cubicBezTo>
                <a:cubicBezTo>
                  <a:pt x="2781264" y="941544"/>
                  <a:pt x="2710131" y="838985"/>
                  <a:pt x="2423135" y="923330"/>
                </a:cubicBezTo>
                <a:cubicBezTo>
                  <a:pt x="2159691" y="1040239"/>
                  <a:pt x="1967785" y="800809"/>
                  <a:pt x="1764999" y="923330"/>
                </a:cubicBezTo>
                <a:cubicBezTo>
                  <a:pt x="1559319" y="981929"/>
                  <a:pt x="1413213" y="854903"/>
                  <a:pt x="1166694" y="923330"/>
                </a:cubicBezTo>
                <a:cubicBezTo>
                  <a:pt x="933797" y="980228"/>
                  <a:pt x="749021" y="888033"/>
                  <a:pt x="538474" y="923330"/>
                </a:cubicBezTo>
                <a:cubicBezTo>
                  <a:pt x="400329" y="979945"/>
                  <a:pt x="112700" y="906859"/>
                  <a:pt x="0" y="923330"/>
                </a:cubicBezTo>
                <a:cubicBezTo>
                  <a:pt x="-6007" y="708963"/>
                  <a:pt x="24613" y="622515"/>
                  <a:pt x="0" y="443198"/>
                </a:cubicBezTo>
                <a:cubicBezTo>
                  <a:pt x="-1734" y="268806"/>
                  <a:pt x="45624" y="165660"/>
                  <a:pt x="0" y="0"/>
                </a:cubicBezTo>
                <a:close/>
              </a:path>
            </a:pathLst>
          </a:custGeom>
          <a:ln w="57150">
            <a:solidFill>
              <a:schemeClr val="accent2">
                <a:lumMod val="50000"/>
              </a:schemeClr>
            </a:solidFill>
            <a:extLst>
              <a:ext uri="{C807C97D-BFC1-408E-A445-0C87EB9F89A2}">
                <ask:lineSketchStyleProps xmlns:ask="http://schemas.microsoft.com/office/drawing/2018/sketchyshapes" xmlns="" sd="1605497895">
                  <a:custGeom>
                    <a:avLst/>
                    <a:gdLst>
                      <a:gd name="connsiteX0" fmla="*/ 0 w 2991525"/>
                      <a:gd name="connsiteY0" fmla="*/ 0 h 923330"/>
                      <a:gd name="connsiteX1" fmla="*/ 538474 w 2991525"/>
                      <a:gd name="connsiteY1" fmla="*/ 0 h 923330"/>
                      <a:gd name="connsiteX2" fmla="*/ 1136778 w 2991525"/>
                      <a:gd name="connsiteY2" fmla="*/ 0 h 923330"/>
                      <a:gd name="connsiteX3" fmla="*/ 1794915 w 2991525"/>
                      <a:gd name="connsiteY3" fmla="*/ 0 h 923330"/>
                      <a:gd name="connsiteX4" fmla="*/ 2303473 w 2991525"/>
                      <a:gd name="connsiteY4" fmla="*/ 0 h 923330"/>
                      <a:gd name="connsiteX5" fmla="*/ 2991525 w 2991525"/>
                      <a:gd name="connsiteY5" fmla="*/ 0 h 923330"/>
                      <a:gd name="connsiteX6" fmla="*/ 2991525 w 2991525"/>
                      <a:gd name="connsiteY6" fmla="*/ 452432 h 923330"/>
                      <a:gd name="connsiteX7" fmla="*/ 2991525 w 2991525"/>
                      <a:gd name="connsiteY7" fmla="*/ 923330 h 923330"/>
                      <a:gd name="connsiteX8" fmla="*/ 2423135 w 2991525"/>
                      <a:gd name="connsiteY8" fmla="*/ 923330 h 923330"/>
                      <a:gd name="connsiteX9" fmla="*/ 1764999 w 2991525"/>
                      <a:gd name="connsiteY9" fmla="*/ 923330 h 923330"/>
                      <a:gd name="connsiteX10" fmla="*/ 1166694 w 2991525"/>
                      <a:gd name="connsiteY10" fmla="*/ 923330 h 923330"/>
                      <a:gd name="connsiteX11" fmla="*/ 538474 w 2991525"/>
                      <a:gd name="connsiteY11" fmla="*/ 923330 h 923330"/>
                      <a:gd name="connsiteX12" fmla="*/ 0 w 2991525"/>
                      <a:gd name="connsiteY12" fmla="*/ 923330 h 923330"/>
                      <a:gd name="connsiteX13" fmla="*/ 0 w 2991525"/>
                      <a:gd name="connsiteY13" fmla="*/ 443198 h 923330"/>
                      <a:gd name="connsiteX14" fmla="*/ 0 w 2991525"/>
                      <a:gd name="connsiteY14" fmla="*/ 0 h 923330"/>
                      <a:gd name="connsiteX0" fmla="*/ 0 w 2991525"/>
                      <a:gd name="connsiteY0" fmla="*/ 0 h 923330"/>
                      <a:gd name="connsiteX1" fmla="*/ 628220 w 2991525"/>
                      <a:gd name="connsiteY1" fmla="*/ 0 h 923330"/>
                      <a:gd name="connsiteX2" fmla="*/ 1166694 w 2991525"/>
                      <a:gd name="connsiteY2" fmla="*/ 0 h 923330"/>
                      <a:gd name="connsiteX3" fmla="*/ 1675253 w 2991525"/>
                      <a:gd name="connsiteY3" fmla="*/ 0 h 923330"/>
                      <a:gd name="connsiteX4" fmla="*/ 2183813 w 2991525"/>
                      <a:gd name="connsiteY4" fmla="*/ 0 h 923330"/>
                      <a:gd name="connsiteX5" fmla="*/ 2991525 w 2991525"/>
                      <a:gd name="connsiteY5" fmla="*/ 0 h 923330"/>
                      <a:gd name="connsiteX6" fmla="*/ 2991525 w 2991525"/>
                      <a:gd name="connsiteY6" fmla="*/ 452432 h 923330"/>
                      <a:gd name="connsiteX7" fmla="*/ 2991525 w 2991525"/>
                      <a:gd name="connsiteY7" fmla="*/ 923330 h 923330"/>
                      <a:gd name="connsiteX8" fmla="*/ 2482966 w 2991525"/>
                      <a:gd name="connsiteY8" fmla="*/ 923330 h 923330"/>
                      <a:gd name="connsiteX9" fmla="*/ 1854746 w 2991525"/>
                      <a:gd name="connsiteY9" fmla="*/ 923330 h 923330"/>
                      <a:gd name="connsiteX10" fmla="*/ 1256440 w 2991525"/>
                      <a:gd name="connsiteY10" fmla="*/ 923330 h 923330"/>
                      <a:gd name="connsiteX11" fmla="*/ 658135 w 2991525"/>
                      <a:gd name="connsiteY11" fmla="*/ 923330 h 923330"/>
                      <a:gd name="connsiteX12" fmla="*/ 0 w 2991525"/>
                      <a:gd name="connsiteY12" fmla="*/ 923330 h 923330"/>
                      <a:gd name="connsiteX13" fmla="*/ 0 w 2991525"/>
                      <a:gd name="connsiteY13" fmla="*/ 480132 h 923330"/>
                      <a:gd name="connsiteX14" fmla="*/ 0 w 2991525"/>
                      <a:gd name="connsiteY14"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91525" h="923330" fill="none" extrusionOk="0">
                        <a:moveTo>
                          <a:pt x="0" y="0"/>
                        </a:moveTo>
                        <a:cubicBezTo>
                          <a:pt x="136348" y="-45028"/>
                          <a:pt x="425904" y="7100"/>
                          <a:pt x="538474" y="0"/>
                        </a:cubicBezTo>
                        <a:cubicBezTo>
                          <a:pt x="655466" y="-17888"/>
                          <a:pt x="1000905" y="78487"/>
                          <a:pt x="1136778" y="0"/>
                        </a:cubicBezTo>
                        <a:cubicBezTo>
                          <a:pt x="1300630" y="-95034"/>
                          <a:pt x="1658713" y="33898"/>
                          <a:pt x="1794915" y="0"/>
                        </a:cubicBezTo>
                        <a:cubicBezTo>
                          <a:pt x="1981771" y="-19282"/>
                          <a:pt x="2068974" y="42296"/>
                          <a:pt x="2303473" y="0"/>
                        </a:cubicBezTo>
                        <a:cubicBezTo>
                          <a:pt x="2559211" y="-54820"/>
                          <a:pt x="2789753" y="22842"/>
                          <a:pt x="2991525" y="0"/>
                        </a:cubicBezTo>
                        <a:cubicBezTo>
                          <a:pt x="2999372" y="137765"/>
                          <a:pt x="2931366" y="226742"/>
                          <a:pt x="2991525" y="452432"/>
                        </a:cubicBezTo>
                        <a:cubicBezTo>
                          <a:pt x="3045890" y="695150"/>
                          <a:pt x="2942059" y="803151"/>
                          <a:pt x="2991525" y="923330"/>
                        </a:cubicBezTo>
                        <a:cubicBezTo>
                          <a:pt x="2759759" y="961861"/>
                          <a:pt x="2699257" y="845268"/>
                          <a:pt x="2423135" y="923330"/>
                        </a:cubicBezTo>
                        <a:cubicBezTo>
                          <a:pt x="2141143" y="1002392"/>
                          <a:pt x="1957061" y="847090"/>
                          <a:pt x="1764999" y="923330"/>
                        </a:cubicBezTo>
                        <a:cubicBezTo>
                          <a:pt x="1564379" y="1028393"/>
                          <a:pt x="1396260" y="873453"/>
                          <a:pt x="1166694" y="923330"/>
                        </a:cubicBezTo>
                        <a:cubicBezTo>
                          <a:pt x="915179" y="962837"/>
                          <a:pt x="714207" y="886028"/>
                          <a:pt x="538474" y="923330"/>
                        </a:cubicBezTo>
                        <a:cubicBezTo>
                          <a:pt x="400434" y="965115"/>
                          <a:pt x="145176" y="903113"/>
                          <a:pt x="0" y="923330"/>
                        </a:cubicBezTo>
                        <a:cubicBezTo>
                          <a:pt x="8005" y="702813"/>
                          <a:pt x="25896" y="627794"/>
                          <a:pt x="0" y="443198"/>
                        </a:cubicBezTo>
                        <a:cubicBezTo>
                          <a:pt x="-7819" y="268499"/>
                          <a:pt x="29492" y="172058"/>
                          <a:pt x="0" y="0"/>
                        </a:cubicBezTo>
                        <a:close/>
                      </a:path>
                      <a:path w="2991525" h="923330" stroke="0" extrusionOk="0">
                        <a:moveTo>
                          <a:pt x="0" y="0"/>
                        </a:moveTo>
                        <a:cubicBezTo>
                          <a:pt x="280642" y="-51684"/>
                          <a:pt x="488909" y="50122"/>
                          <a:pt x="628220" y="0"/>
                        </a:cubicBezTo>
                        <a:cubicBezTo>
                          <a:pt x="791313" y="-41400"/>
                          <a:pt x="1017083" y="30219"/>
                          <a:pt x="1166694" y="0"/>
                        </a:cubicBezTo>
                        <a:cubicBezTo>
                          <a:pt x="1352026" y="-33446"/>
                          <a:pt x="1556543" y="19049"/>
                          <a:pt x="1675253" y="0"/>
                        </a:cubicBezTo>
                        <a:cubicBezTo>
                          <a:pt x="1809182" y="-5139"/>
                          <a:pt x="1933825" y="23947"/>
                          <a:pt x="2183813" y="0"/>
                        </a:cubicBezTo>
                        <a:cubicBezTo>
                          <a:pt x="2367361" y="1335"/>
                          <a:pt x="2630973" y="23669"/>
                          <a:pt x="2991525" y="0"/>
                        </a:cubicBezTo>
                        <a:cubicBezTo>
                          <a:pt x="3018512" y="210811"/>
                          <a:pt x="2999385" y="289273"/>
                          <a:pt x="2991525" y="452432"/>
                        </a:cubicBezTo>
                        <a:cubicBezTo>
                          <a:pt x="3023028" y="598692"/>
                          <a:pt x="2976859" y="785917"/>
                          <a:pt x="2991525" y="923330"/>
                        </a:cubicBezTo>
                        <a:cubicBezTo>
                          <a:pt x="2785849" y="935314"/>
                          <a:pt x="2606386" y="896660"/>
                          <a:pt x="2482966" y="923330"/>
                        </a:cubicBezTo>
                        <a:cubicBezTo>
                          <a:pt x="2353587" y="959329"/>
                          <a:pt x="2029866" y="920526"/>
                          <a:pt x="1854746" y="923330"/>
                        </a:cubicBezTo>
                        <a:cubicBezTo>
                          <a:pt x="1666228" y="924353"/>
                          <a:pt x="1451825" y="911535"/>
                          <a:pt x="1256440" y="923330"/>
                        </a:cubicBezTo>
                        <a:cubicBezTo>
                          <a:pt x="1059189" y="945985"/>
                          <a:pt x="905471" y="914225"/>
                          <a:pt x="658135" y="923330"/>
                        </a:cubicBezTo>
                        <a:cubicBezTo>
                          <a:pt x="380531" y="941286"/>
                          <a:pt x="177358" y="895347"/>
                          <a:pt x="0" y="923330"/>
                        </a:cubicBezTo>
                        <a:cubicBezTo>
                          <a:pt x="-27361" y="721921"/>
                          <a:pt x="-9113" y="604507"/>
                          <a:pt x="0" y="480132"/>
                        </a:cubicBezTo>
                        <a:cubicBezTo>
                          <a:pt x="15521" y="376970"/>
                          <a:pt x="51180" y="115888"/>
                          <a:pt x="0" y="0"/>
                        </a:cubicBezTo>
                        <a:close/>
                      </a:path>
                      <a:path w="2991525" h="923330" fill="none" stroke="0" extrusionOk="0">
                        <a:moveTo>
                          <a:pt x="0" y="0"/>
                        </a:moveTo>
                        <a:cubicBezTo>
                          <a:pt x="161711" y="-24684"/>
                          <a:pt x="413994" y="11501"/>
                          <a:pt x="538474" y="0"/>
                        </a:cubicBezTo>
                        <a:cubicBezTo>
                          <a:pt x="638899" y="-42081"/>
                          <a:pt x="972641" y="51348"/>
                          <a:pt x="1136778" y="0"/>
                        </a:cubicBezTo>
                        <a:cubicBezTo>
                          <a:pt x="1265731" y="-40389"/>
                          <a:pt x="1644663" y="40044"/>
                          <a:pt x="1794915" y="0"/>
                        </a:cubicBezTo>
                        <a:cubicBezTo>
                          <a:pt x="1950097" y="-31242"/>
                          <a:pt x="2090892" y="22338"/>
                          <a:pt x="2303473" y="0"/>
                        </a:cubicBezTo>
                        <a:cubicBezTo>
                          <a:pt x="2558425" y="-61590"/>
                          <a:pt x="2798768" y="64914"/>
                          <a:pt x="2991525" y="0"/>
                        </a:cubicBezTo>
                        <a:cubicBezTo>
                          <a:pt x="3031317" y="110777"/>
                          <a:pt x="2974685" y="223674"/>
                          <a:pt x="2991525" y="452432"/>
                        </a:cubicBezTo>
                        <a:cubicBezTo>
                          <a:pt x="3020228" y="679882"/>
                          <a:pt x="2946579" y="785575"/>
                          <a:pt x="2991525" y="923330"/>
                        </a:cubicBezTo>
                        <a:cubicBezTo>
                          <a:pt x="2777353" y="947093"/>
                          <a:pt x="2699040" y="857816"/>
                          <a:pt x="2423135" y="923330"/>
                        </a:cubicBezTo>
                        <a:cubicBezTo>
                          <a:pt x="2185453" y="1029587"/>
                          <a:pt x="1964542" y="813009"/>
                          <a:pt x="1764999" y="923330"/>
                        </a:cubicBezTo>
                        <a:cubicBezTo>
                          <a:pt x="1572352" y="944427"/>
                          <a:pt x="1437311" y="871017"/>
                          <a:pt x="1166694" y="923330"/>
                        </a:cubicBezTo>
                        <a:cubicBezTo>
                          <a:pt x="933150" y="990899"/>
                          <a:pt x="683484" y="872923"/>
                          <a:pt x="538474" y="923330"/>
                        </a:cubicBezTo>
                        <a:cubicBezTo>
                          <a:pt x="397810" y="1000849"/>
                          <a:pt x="105962" y="894365"/>
                          <a:pt x="0" y="923330"/>
                        </a:cubicBezTo>
                        <a:cubicBezTo>
                          <a:pt x="-14016" y="704596"/>
                          <a:pt x="22074" y="603789"/>
                          <a:pt x="0" y="443198"/>
                        </a:cubicBezTo>
                        <a:cubicBezTo>
                          <a:pt x="-23959" y="260430"/>
                          <a:pt x="48330" y="181324"/>
                          <a:pt x="0" y="0"/>
                        </a:cubicBezTo>
                        <a:close/>
                      </a:path>
                    </a:pathLst>
                  </a:custGeom>
                  <ask:type>
                    <ask:lineSketchScribble/>
                  </ask:type>
                </ask:lineSketchStyleProps>
              </a:ext>
            </a:extLst>
          </a:ln>
        </p:spPr>
        <p:style>
          <a:lnRef idx="2">
            <a:schemeClr val="accent5"/>
          </a:lnRef>
          <a:fillRef idx="1">
            <a:schemeClr val="lt1"/>
          </a:fillRef>
          <a:effectRef idx="0">
            <a:schemeClr val="accent5"/>
          </a:effectRef>
          <a:fontRef idx="minor">
            <a:schemeClr val="dk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KW" sz="5400" b="1" i="0" u="none" strike="noStrike" kern="1200" cap="none" spc="0" normalizeH="0" baseline="0" noProof="0" dirty="0">
                <a:ln/>
                <a:solidFill>
                  <a:prstClr val="black"/>
                </a:solidFill>
                <a:effectLst/>
                <a:uLnTx/>
                <a:uFillTx/>
                <a:latin typeface="Calibri" panose="020F0502020204030204"/>
                <a:ea typeface="+mn-ea"/>
                <a:cs typeface="Akhbar MT" pitchFamily="2" charset="-78"/>
              </a:rPr>
              <a:t>أسلوب استفهام</a:t>
            </a:r>
            <a:endParaRPr kumimoji="0" lang="en-US" sz="5400" b="1" i="0" u="none" strike="noStrike" kern="1200" cap="none" spc="0" normalizeH="0" baseline="0" noProof="0" dirty="0">
              <a:ln/>
              <a:solidFill>
                <a:prstClr val="black"/>
              </a:solidFill>
              <a:effectLst/>
              <a:uLnTx/>
              <a:uFillTx/>
              <a:latin typeface="Calibri" panose="020F0502020204030204"/>
              <a:ea typeface="+mn-ea"/>
              <a:cs typeface="Akhbar MT" pitchFamily="2" charset="-78"/>
            </a:endParaRPr>
          </a:p>
        </p:txBody>
      </p:sp>
      <p:sp>
        <p:nvSpPr>
          <p:cNvPr id="18" name="Rectangle 17">
            <a:extLst>
              <a:ext uri="{FF2B5EF4-FFF2-40B4-BE49-F238E27FC236}">
                <a16:creationId xmlns:a16="http://schemas.microsoft.com/office/drawing/2014/main" id="{B99B89ED-9550-42D8-808A-FD7882656405}"/>
              </a:ext>
            </a:extLst>
          </p:cNvPr>
          <p:cNvSpPr/>
          <p:nvPr/>
        </p:nvSpPr>
        <p:spPr>
          <a:xfrm>
            <a:off x="8393514" y="887124"/>
            <a:ext cx="2760692" cy="923330"/>
          </a:xfrm>
          <a:custGeom>
            <a:avLst/>
            <a:gdLst>
              <a:gd name="connsiteX0" fmla="*/ 0 w 2760692"/>
              <a:gd name="connsiteY0" fmla="*/ 0 h 923330"/>
              <a:gd name="connsiteX1" fmla="*/ 496924 w 2760692"/>
              <a:gd name="connsiteY1" fmla="*/ 0 h 923330"/>
              <a:gd name="connsiteX2" fmla="*/ 1049062 w 2760692"/>
              <a:gd name="connsiteY2" fmla="*/ 0 h 923330"/>
              <a:gd name="connsiteX3" fmla="*/ 1656415 w 2760692"/>
              <a:gd name="connsiteY3" fmla="*/ 0 h 923330"/>
              <a:gd name="connsiteX4" fmla="*/ 2125732 w 2760692"/>
              <a:gd name="connsiteY4" fmla="*/ 0 h 923330"/>
              <a:gd name="connsiteX5" fmla="*/ 2760691 w 2760692"/>
              <a:gd name="connsiteY5" fmla="*/ 0 h 923330"/>
              <a:gd name="connsiteX6" fmla="*/ 2760691 w 2760692"/>
              <a:gd name="connsiteY6" fmla="*/ 452432 h 923330"/>
              <a:gd name="connsiteX7" fmla="*/ 2760691 w 2760692"/>
              <a:gd name="connsiteY7" fmla="*/ 923330 h 923330"/>
              <a:gd name="connsiteX8" fmla="*/ 2236160 w 2760692"/>
              <a:gd name="connsiteY8" fmla="*/ 923330 h 923330"/>
              <a:gd name="connsiteX9" fmla="*/ 1628807 w 2760692"/>
              <a:gd name="connsiteY9" fmla="*/ 923330 h 923330"/>
              <a:gd name="connsiteX10" fmla="*/ 1076670 w 2760692"/>
              <a:gd name="connsiteY10" fmla="*/ 923330 h 923330"/>
              <a:gd name="connsiteX11" fmla="*/ 496924 w 2760692"/>
              <a:gd name="connsiteY11" fmla="*/ 923330 h 923330"/>
              <a:gd name="connsiteX12" fmla="*/ 0 w 2760692"/>
              <a:gd name="connsiteY12" fmla="*/ 923330 h 923330"/>
              <a:gd name="connsiteX13" fmla="*/ 0 w 2760692"/>
              <a:gd name="connsiteY13" fmla="*/ 443198 h 923330"/>
              <a:gd name="connsiteX14" fmla="*/ 0 w 2760692"/>
              <a:gd name="connsiteY14" fmla="*/ 0 h 923330"/>
              <a:gd name="connsiteX0" fmla="*/ 0 w 2760692"/>
              <a:gd name="connsiteY0" fmla="*/ 0 h 923330"/>
              <a:gd name="connsiteX1" fmla="*/ 579745 w 2760692"/>
              <a:gd name="connsiteY1" fmla="*/ 0 h 923330"/>
              <a:gd name="connsiteX2" fmla="*/ 1076670 w 2760692"/>
              <a:gd name="connsiteY2" fmla="*/ 0 h 923330"/>
              <a:gd name="connsiteX3" fmla="*/ 1545987 w 2760692"/>
              <a:gd name="connsiteY3" fmla="*/ 0 h 923330"/>
              <a:gd name="connsiteX4" fmla="*/ 2015305 w 2760692"/>
              <a:gd name="connsiteY4" fmla="*/ 0 h 923330"/>
              <a:gd name="connsiteX5" fmla="*/ 2760691 w 2760692"/>
              <a:gd name="connsiteY5" fmla="*/ 0 h 923330"/>
              <a:gd name="connsiteX6" fmla="*/ 2760691 w 2760692"/>
              <a:gd name="connsiteY6" fmla="*/ 452432 h 923330"/>
              <a:gd name="connsiteX7" fmla="*/ 2760691 w 2760692"/>
              <a:gd name="connsiteY7" fmla="*/ 923330 h 923330"/>
              <a:gd name="connsiteX8" fmla="*/ 2291374 w 2760692"/>
              <a:gd name="connsiteY8" fmla="*/ 923330 h 923330"/>
              <a:gd name="connsiteX9" fmla="*/ 1711629 w 2760692"/>
              <a:gd name="connsiteY9" fmla="*/ 923330 h 923330"/>
              <a:gd name="connsiteX10" fmla="*/ 1159490 w 2760692"/>
              <a:gd name="connsiteY10" fmla="*/ 923330 h 923330"/>
              <a:gd name="connsiteX11" fmla="*/ 607351 w 2760692"/>
              <a:gd name="connsiteY11" fmla="*/ 923330 h 923330"/>
              <a:gd name="connsiteX12" fmla="*/ 0 w 2760692"/>
              <a:gd name="connsiteY12" fmla="*/ 923330 h 923330"/>
              <a:gd name="connsiteX13" fmla="*/ 0 w 2760692"/>
              <a:gd name="connsiteY13" fmla="*/ 480132 h 923330"/>
              <a:gd name="connsiteX14" fmla="*/ 0 w 2760692"/>
              <a:gd name="connsiteY14" fmla="*/ 0 h 923330"/>
              <a:gd name="connsiteX0" fmla="*/ 0 w 2760692"/>
              <a:gd name="connsiteY0" fmla="*/ 0 h 923330"/>
              <a:gd name="connsiteX1" fmla="*/ 496924 w 2760692"/>
              <a:gd name="connsiteY1" fmla="*/ 0 h 923330"/>
              <a:gd name="connsiteX2" fmla="*/ 1049062 w 2760692"/>
              <a:gd name="connsiteY2" fmla="*/ 0 h 923330"/>
              <a:gd name="connsiteX3" fmla="*/ 1656415 w 2760692"/>
              <a:gd name="connsiteY3" fmla="*/ 0 h 923330"/>
              <a:gd name="connsiteX4" fmla="*/ 2125732 w 2760692"/>
              <a:gd name="connsiteY4" fmla="*/ 0 h 923330"/>
              <a:gd name="connsiteX5" fmla="*/ 2760691 w 2760692"/>
              <a:gd name="connsiteY5" fmla="*/ 0 h 923330"/>
              <a:gd name="connsiteX6" fmla="*/ 2760691 w 2760692"/>
              <a:gd name="connsiteY6" fmla="*/ 452432 h 923330"/>
              <a:gd name="connsiteX7" fmla="*/ 2760691 w 2760692"/>
              <a:gd name="connsiteY7" fmla="*/ 923330 h 923330"/>
              <a:gd name="connsiteX8" fmla="*/ 2236160 w 2760692"/>
              <a:gd name="connsiteY8" fmla="*/ 923330 h 923330"/>
              <a:gd name="connsiteX9" fmla="*/ 1628807 w 2760692"/>
              <a:gd name="connsiteY9" fmla="*/ 923330 h 923330"/>
              <a:gd name="connsiteX10" fmla="*/ 1076670 w 2760692"/>
              <a:gd name="connsiteY10" fmla="*/ 923330 h 923330"/>
              <a:gd name="connsiteX11" fmla="*/ 496924 w 2760692"/>
              <a:gd name="connsiteY11" fmla="*/ 923330 h 923330"/>
              <a:gd name="connsiteX12" fmla="*/ 0 w 2760692"/>
              <a:gd name="connsiteY12" fmla="*/ 923330 h 923330"/>
              <a:gd name="connsiteX13" fmla="*/ 0 w 2760692"/>
              <a:gd name="connsiteY13" fmla="*/ 443198 h 923330"/>
              <a:gd name="connsiteX14" fmla="*/ 0 w 2760692"/>
              <a:gd name="connsiteY14"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60692" h="923330" fill="none" extrusionOk="0">
                <a:moveTo>
                  <a:pt x="0" y="0"/>
                </a:moveTo>
                <a:cubicBezTo>
                  <a:pt x="89225" y="-47471"/>
                  <a:pt x="390585" y="-22448"/>
                  <a:pt x="496924" y="0"/>
                </a:cubicBezTo>
                <a:cubicBezTo>
                  <a:pt x="644213" y="-41746"/>
                  <a:pt x="964242" y="111885"/>
                  <a:pt x="1049062" y="0"/>
                </a:cubicBezTo>
                <a:cubicBezTo>
                  <a:pt x="1201308" y="-110367"/>
                  <a:pt x="1571865" y="42310"/>
                  <a:pt x="1656415" y="0"/>
                </a:cubicBezTo>
                <a:cubicBezTo>
                  <a:pt x="1820076" y="-23118"/>
                  <a:pt x="1904020" y="-4168"/>
                  <a:pt x="2125732" y="0"/>
                </a:cubicBezTo>
                <a:cubicBezTo>
                  <a:pt x="2399185" y="-69823"/>
                  <a:pt x="2620568" y="68676"/>
                  <a:pt x="2760691" y="0"/>
                </a:cubicBezTo>
                <a:cubicBezTo>
                  <a:pt x="2769122" y="133681"/>
                  <a:pt x="2688257" y="227137"/>
                  <a:pt x="2760691" y="452432"/>
                </a:cubicBezTo>
                <a:cubicBezTo>
                  <a:pt x="2808142" y="688455"/>
                  <a:pt x="2719037" y="777717"/>
                  <a:pt x="2760691" y="923330"/>
                </a:cubicBezTo>
                <a:cubicBezTo>
                  <a:pt x="2564660" y="922499"/>
                  <a:pt x="2514123" y="813588"/>
                  <a:pt x="2236160" y="923330"/>
                </a:cubicBezTo>
                <a:cubicBezTo>
                  <a:pt x="1966823" y="1010468"/>
                  <a:pt x="1823527" y="781014"/>
                  <a:pt x="1628807" y="923330"/>
                </a:cubicBezTo>
                <a:cubicBezTo>
                  <a:pt x="1432700" y="1063596"/>
                  <a:pt x="1265176" y="868131"/>
                  <a:pt x="1076670" y="923330"/>
                </a:cubicBezTo>
                <a:cubicBezTo>
                  <a:pt x="879774" y="954335"/>
                  <a:pt x="682187" y="893749"/>
                  <a:pt x="496924" y="923330"/>
                </a:cubicBezTo>
                <a:cubicBezTo>
                  <a:pt x="379352" y="929954"/>
                  <a:pt x="147947" y="915280"/>
                  <a:pt x="0" y="923330"/>
                </a:cubicBezTo>
                <a:cubicBezTo>
                  <a:pt x="36498" y="716317"/>
                  <a:pt x="17916" y="633800"/>
                  <a:pt x="0" y="443198"/>
                </a:cubicBezTo>
                <a:cubicBezTo>
                  <a:pt x="16067" y="277618"/>
                  <a:pt x="24117" y="160327"/>
                  <a:pt x="0" y="0"/>
                </a:cubicBezTo>
                <a:close/>
              </a:path>
              <a:path w="2760692" h="923330" stroke="0" extrusionOk="0">
                <a:moveTo>
                  <a:pt x="0" y="0"/>
                </a:moveTo>
                <a:cubicBezTo>
                  <a:pt x="276214" y="17027"/>
                  <a:pt x="458117" y="57471"/>
                  <a:pt x="579745" y="0"/>
                </a:cubicBezTo>
                <a:cubicBezTo>
                  <a:pt x="755185" y="-62796"/>
                  <a:pt x="938326" y="30198"/>
                  <a:pt x="1076670" y="0"/>
                </a:cubicBezTo>
                <a:cubicBezTo>
                  <a:pt x="1273273" y="-65344"/>
                  <a:pt x="1418368" y="6722"/>
                  <a:pt x="1545987" y="0"/>
                </a:cubicBezTo>
                <a:cubicBezTo>
                  <a:pt x="1679843" y="1678"/>
                  <a:pt x="1764987" y="33345"/>
                  <a:pt x="2015305" y="0"/>
                </a:cubicBezTo>
                <a:cubicBezTo>
                  <a:pt x="2174290" y="3506"/>
                  <a:pt x="2430425" y="-39958"/>
                  <a:pt x="2760691" y="0"/>
                </a:cubicBezTo>
                <a:cubicBezTo>
                  <a:pt x="2781581" y="210288"/>
                  <a:pt x="2772779" y="286633"/>
                  <a:pt x="2760691" y="452432"/>
                </a:cubicBezTo>
                <a:cubicBezTo>
                  <a:pt x="2782189" y="601517"/>
                  <a:pt x="2748195" y="785366"/>
                  <a:pt x="2760691" y="923330"/>
                </a:cubicBezTo>
                <a:cubicBezTo>
                  <a:pt x="2549202" y="935787"/>
                  <a:pt x="2422123" y="870625"/>
                  <a:pt x="2291374" y="923330"/>
                </a:cubicBezTo>
                <a:cubicBezTo>
                  <a:pt x="2143927" y="1002274"/>
                  <a:pt x="1883298" y="917388"/>
                  <a:pt x="1711629" y="923330"/>
                </a:cubicBezTo>
                <a:cubicBezTo>
                  <a:pt x="1500954" y="924694"/>
                  <a:pt x="1353805" y="912297"/>
                  <a:pt x="1159490" y="923330"/>
                </a:cubicBezTo>
                <a:cubicBezTo>
                  <a:pt x="943448" y="955668"/>
                  <a:pt x="883260" y="921255"/>
                  <a:pt x="607351" y="923330"/>
                </a:cubicBezTo>
                <a:cubicBezTo>
                  <a:pt x="344755" y="941699"/>
                  <a:pt x="116225" y="925026"/>
                  <a:pt x="0" y="923330"/>
                </a:cubicBezTo>
                <a:cubicBezTo>
                  <a:pt x="-55097" y="721704"/>
                  <a:pt x="-21160" y="613320"/>
                  <a:pt x="0" y="480132"/>
                </a:cubicBezTo>
                <a:cubicBezTo>
                  <a:pt x="47802" y="404367"/>
                  <a:pt x="41800" y="118082"/>
                  <a:pt x="0" y="0"/>
                </a:cubicBezTo>
                <a:close/>
              </a:path>
              <a:path w="2760692" h="923330" fill="none" stroke="0" extrusionOk="0">
                <a:moveTo>
                  <a:pt x="0" y="0"/>
                </a:moveTo>
                <a:cubicBezTo>
                  <a:pt x="130702" y="-51288"/>
                  <a:pt x="377297" y="-1950"/>
                  <a:pt x="496924" y="0"/>
                </a:cubicBezTo>
                <a:cubicBezTo>
                  <a:pt x="636416" y="-14066"/>
                  <a:pt x="928544" y="61324"/>
                  <a:pt x="1049062" y="0"/>
                </a:cubicBezTo>
                <a:cubicBezTo>
                  <a:pt x="1185503" y="-51263"/>
                  <a:pt x="1521888" y="6170"/>
                  <a:pt x="1656415" y="0"/>
                </a:cubicBezTo>
                <a:cubicBezTo>
                  <a:pt x="1807434" y="-12168"/>
                  <a:pt x="1901519" y="26648"/>
                  <a:pt x="2125732" y="0"/>
                </a:cubicBezTo>
                <a:cubicBezTo>
                  <a:pt x="2375677" y="-82704"/>
                  <a:pt x="2575385" y="81356"/>
                  <a:pt x="2760691" y="0"/>
                </a:cubicBezTo>
                <a:cubicBezTo>
                  <a:pt x="2798482" y="105366"/>
                  <a:pt x="2733493" y="201874"/>
                  <a:pt x="2760691" y="452432"/>
                </a:cubicBezTo>
                <a:cubicBezTo>
                  <a:pt x="2790108" y="699422"/>
                  <a:pt x="2735368" y="803737"/>
                  <a:pt x="2760691" y="923330"/>
                </a:cubicBezTo>
                <a:cubicBezTo>
                  <a:pt x="2525010" y="975711"/>
                  <a:pt x="2500162" y="847026"/>
                  <a:pt x="2236160" y="923330"/>
                </a:cubicBezTo>
                <a:cubicBezTo>
                  <a:pt x="2025248" y="1023702"/>
                  <a:pt x="1800248" y="865221"/>
                  <a:pt x="1628807" y="923330"/>
                </a:cubicBezTo>
                <a:cubicBezTo>
                  <a:pt x="1414218" y="941305"/>
                  <a:pt x="1354771" y="845080"/>
                  <a:pt x="1076670" y="923330"/>
                </a:cubicBezTo>
                <a:cubicBezTo>
                  <a:pt x="844012" y="959464"/>
                  <a:pt x="650845" y="845169"/>
                  <a:pt x="496924" y="923330"/>
                </a:cubicBezTo>
                <a:cubicBezTo>
                  <a:pt x="349522" y="988600"/>
                  <a:pt x="86534" y="895956"/>
                  <a:pt x="0" y="923330"/>
                </a:cubicBezTo>
                <a:cubicBezTo>
                  <a:pt x="8158" y="689708"/>
                  <a:pt x="24667" y="625909"/>
                  <a:pt x="0" y="443198"/>
                </a:cubicBezTo>
                <a:cubicBezTo>
                  <a:pt x="-24323" y="266224"/>
                  <a:pt x="60900" y="200982"/>
                  <a:pt x="0" y="0"/>
                </a:cubicBezTo>
                <a:close/>
              </a:path>
              <a:path w="2760692" h="923330" fill="none" stroke="0" extrusionOk="0">
                <a:moveTo>
                  <a:pt x="0" y="0"/>
                </a:moveTo>
                <a:cubicBezTo>
                  <a:pt x="114888" y="-35996"/>
                  <a:pt x="383268" y="-14"/>
                  <a:pt x="496924" y="0"/>
                </a:cubicBezTo>
                <a:cubicBezTo>
                  <a:pt x="627205" y="-58289"/>
                  <a:pt x="920805" y="59209"/>
                  <a:pt x="1049062" y="0"/>
                </a:cubicBezTo>
                <a:cubicBezTo>
                  <a:pt x="1194224" y="-86522"/>
                  <a:pt x="1548918" y="42352"/>
                  <a:pt x="1656415" y="0"/>
                </a:cubicBezTo>
                <a:cubicBezTo>
                  <a:pt x="1795060" y="-34792"/>
                  <a:pt x="1929747" y="4242"/>
                  <a:pt x="2125732" y="0"/>
                </a:cubicBezTo>
                <a:cubicBezTo>
                  <a:pt x="2400728" y="-80356"/>
                  <a:pt x="2597224" y="61714"/>
                  <a:pt x="2760691" y="0"/>
                </a:cubicBezTo>
                <a:cubicBezTo>
                  <a:pt x="2812499" y="133112"/>
                  <a:pt x="2732163" y="223904"/>
                  <a:pt x="2760691" y="452432"/>
                </a:cubicBezTo>
                <a:cubicBezTo>
                  <a:pt x="2789696" y="684695"/>
                  <a:pt x="2723643" y="759922"/>
                  <a:pt x="2760691" y="923330"/>
                </a:cubicBezTo>
                <a:cubicBezTo>
                  <a:pt x="2577769" y="921598"/>
                  <a:pt x="2518650" y="826704"/>
                  <a:pt x="2236160" y="923330"/>
                </a:cubicBezTo>
                <a:cubicBezTo>
                  <a:pt x="1989548" y="1041394"/>
                  <a:pt x="1813441" y="819078"/>
                  <a:pt x="1628807" y="923330"/>
                </a:cubicBezTo>
                <a:cubicBezTo>
                  <a:pt x="1442389" y="984987"/>
                  <a:pt x="1320753" y="830589"/>
                  <a:pt x="1076670" y="923330"/>
                </a:cubicBezTo>
                <a:cubicBezTo>
                  <a:pt x="870890" y="976941"/>
                  <a:pt x="658764" y="882876"/>
                  <a:pt x="496924" y="923330"/>
                </a:cubicBezTo>
                <a:cubicBezTo>
                  <a:pt x="373757" y="990678"/>
                  <a:pt x="110174" y="915499"/>
                  <a:pt x="0" y="923330"/>
                </a:cubicBezTo>
                <a:cubicBezTo>
                  <a:pt x="14408" y="710285"/>
                  <a:pt x="19930" y="626327"/>
                  <a:pt x="0" y="443198"/>
                </a:cubicBezTo>
                <a:cubicBezTo>
                  <a:pt x="-6185" y="267512"/>
                  <a:pt x="37136" y="179508"/>
                  <a:pt x="0" y="0"/>
                </a:cubicBezTo>
                <a:close/>
              </a:path>
            </a:pathLst>
          </a:custGeom>
          <a:ln w="57150">
            <a:solidFill>
              <a:schemeClr val="accent2">
                <a:lumMod val="50000"/>
              </a:schemeClr>
            </a:solidFill>
            <a:extLst>
              <a:ext uri="{C807C97D-BFC1-408E-A445-0C87EB9F89A2}">
                <ask:lineSketchStyleProps xmlns:ask="http://schemas.microsoft.com/office/drawing/2018/sketchyshapes" xmlns="" sd="1605497895">
                  <a:custGeom>
                    <a:avLst/>
                    <a:gdLst>
                      <a:gd name="connsiteX0" fmla="*/ 0 w 2760692"/>
                      <a:gd name="connsiteY0" fmla="*/ 0 h 923330"/>
                      <a:gd name="connsiteX1" fmla="*/ 496924 w 2760692"/>
                      <a:gd name="connsiteY1" fmla="*/ 0 h 923330"/>
                      <a:gd name="connsiteX2" fmla="*/ 1049062 w 2760692"/>
                      <a:gd name="connsiteY2" fmla="*/ 0 h 923330"/>
                      <a:gd name="connsiteX3" fmla="*/ 1656415 w 2760692"/>
                      <a:gd name="connsiteY3" fmla="*/ 0 h 923330"/>
                      <a:gd name="connsiteX4" fmla="*/ 2125732 w 2760692"/>
                      <a:gd name="connsiteY4" fmla="*/ 0 h 923330"/>
                      <a:gd name="connsiteX5" fmla="*/ 2760691 w 2760692"/>
                      <a:gd name="connsiteY5" fmla="*/ 0 h 923330"/>
                      <a:gd name="connsiteX6" fmla="*/ 2760691 w 2760692"/>
                      <a:gd name="connsiteY6" fmla="*/ 452432 h 923330"/>
                      <a:gd name="connsiteX7" fmla="*/ 2760691 w 2760692"/>
                      <a:gd name="connsiteY7" fmla="*/ 923330 h 923330"/>
                      <a:gd name="connsiteX8" fmla="*/ 2236160 w 2760692"/>
                      <a:gd name="connsiteY8" fmla="*/ 923330 h 923330"/>
                      <a:gd name="connsiteX9" fmla="*/ 1628807 w 2760692"/>
                      <a:gd name="connsiteY9" fmla="*/ 923330 h 923330"/>
                      <a:gd name="connsiteX10" fmla="*/ 1076670 w 2760692"/>
                      <a:gd name="connsiteY10" fmla="*/ 923330 h 923330"/>
                      <a:gd name="connsiteX11" fmla="*/ 496924 w 2760692"/>
                      <a:gd name="connsiteY11" fmla="*/ 923330 h 923330"/>
                      <a:gd name="connsiteX12" fmla="*/ 0 w 2760692"/>
                      <a:gd name="connsiteY12" fmla="*/ 923330 h 923330"/>
                      <a:gd name="connsiteX13" fmla="*/ 0 w 2760692"/>
                      <a:gd name="connsiteY13" fmla="*/ 443198 h 923330"/>
                      <a:gd name="connsiteX14" fmla="*/ 0 w 2760692"/>
                      <a:gd name="connsiteY14" fmla="*/ 0 h 923330"/>
                      <a:gd name="connsiteX0" fmla="*/ 0 w 2760692"/>
                      <a:gd name="connsiteY0" fmla="*/ 0 h 923330"/>
                      <a:gd name="connsiteX1" fmla="*/ 579745 w 2760692"/>
                      <a:gd name="connsiteY1" fmla="*/ 0 h 923330"/>
                      <a:gd name="connsiteX2" fmla="*/ 1076670 w 2760692"/>
                      <a:gd name="connsiteY2" fmla="*/ 0 h 923330"/>
                      <a:gd name="connsiteX3" fmla="*/ 1545987 w 2760692"/>
                      <a:gd name="connsiteY3" fmla="*/ 0 h 923330"/>
                      <a:gd name="connsiteX4" fmla="*/ 2015305 w 2760692"/>
                      <a:gd name="connsiteY4" fmla="*/ 0 h 923330"/>
                      <a:gd name="connsiteX5" fmla="*/ 2760691 w 2760692"/>
                      <a:gd name="connsiteY5" fmla="*/ 0 h 923330"/>
                      <a:gd name="connsiteX6" fmla="*/ 2760691 w 2760692"/>
                      <a:gd name="connsiteY6" fmla="*/ 452432 h 923330"/>
                      <a:gd name="connsiteX7" fmla="*/ 2760691 w 2760692"/>
                      <a:gd name="connsiteY7" fmla="*/ 923330 h 923330"/>
                      <a:gd name="connsiteX8" fmla="*/ 2291374 w 2760692"/>
                      <a:gd name="connsiteY8" fmla="*/ 923330 h 923330"/>
                      <a:gd name="connsiteX9" fmla="*/ 1711629 w 2760692"/>
                      <a:gd name="connsiteY9" fmla="*/ 923330 h 923330"/>
                      <a:gd name="connsiteX10" fmla="*/ 1159490 w 2760692"/>
                      <a:gd name="connsiteY10" fmla="*/ 923330 h 923330"/>
                      <a:gd name="connsiteX11" fmla="*/ 607351 w 2760692"/>
                      <a:gd name="connsiteY11" fmla="*/ 923330 h 923330"/>
                      <a:gd name="connsiteX12" fmla="*/ 0 w 2760692"/>
                      <a:gd name="connsiteY12" fmla="*/ 923330 h 923330"/>
                      <a:gd name="connsiteX13" fmla="*/ 0 w 2760692"/>
                      <a:gd name="connsiteY13" fmla="*/ 480132 h 923330"/>
                      <a:gd name="connsiteX14" fmla="*/ 0 w 2760692"/>
                      <a:gd name="connsiteY14"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60692" h="923330" fill="none" extrusionOk="0">
                        <a:moveTo>
                          <a:pt x="0" y="0"/>
                        </a:moveTo>
                        <a:cubicBezTo>
                          <a:pt x="104569" y="-46435"/>
                          <a:pt x="392613" y="2441"/>
                          <a:pt x="496924" y="0"/>
                        </a:cubicBezTo>
                        <a:cubicBezTo>
                          <a:pt x="636248" y="-36865"/>
                          <a:pt x="934830" y="86423"/>
                          <a:pt x="1049062" y="0"/>
                        </a:cubicBezTo>
                        <a:cubicBezTo>
                          <a:pt x="1200120" y="-89367"/>
                          <a:pt x="1543867" y="36323"/>
                          <a:pt x="1656415" y="0"/>
                        </a:cubicBezTo>
                        <a:cubicBezTo>
                          <a:pt x="1810958" y="-26334"/>
                          <a:pt x="1907698" y="28222"/>
                          <a:pt x="2125732" y="0"/>
                        </a:cubicBezTo>
                        <a:cubicBezTo>
                          <a:pt x="2371706" y="-58300"/>
                          <a:pt x="2590248" y="38263"/>
                          <a:pt x="2760691" y="0"/>
                        </a:cubicBezTo>
                        <a:cubicBezTo>
                          <a:pt x="2777852" y="121081"/>
                          <a:pt x="2700815" y="226823"/>
                          <a:pt x="2760691" y="452432"/>
                        </a:cubicBezTo>
                        <a:cubicBezTo>
                          <a:pt x="2805600" y="683402"/>
                          <a:pt x="2716594" y="794008"/>
                          <a:pt x="2760691" y="923330"/>
                        </a:cubicBezTo>
                        <a:cubicBezTo>
                          <a:pt x="2555649" y="942495"/>
                          <a:pt x="2495832" y="839888"/>
                          <a:pt x="2236160" y="923330"/>
                        </a:cubicBezTo>
                        <a:cubicBezTo>
                          <a:pt x="1971786" y="1005150"/>
                          <a:pt x="1811896" y="825744"/>
                          <a:pt x="1628807" y="923330"/>
                        </a:cubicBezTo>
                        <a:cubicBezTo>
                          <a:pt x="1445897" y="1017200"/>
                          <a:pt x="1282432" y="872522"/>
                          <a:pt x="1076670" y="923330"/>
                        </a:cubicBezTo>
                        <a:cubicBezTo>
                          <a:pt x="853599" y="960790"/>
                          <a:pt x="652562" y="882519"/>
                          <a:pt x="496924" y="923330"/>
                        </a:cubicBezTo>
                        <a:cubicBezTo>
                          <a:pt x="374051" y="949311"/>
                          <a:pt x="144011" y="911596"/>
                          <a:pt x="0" y="923330"/>
                        </a:cubicBezTo>
                        <a:cubicBezTo>
                          <a:pt x="19285" y="708145"/>
                          <a:pt x="20982" y="630657"/>
                          <a:pt x="0" y="443198"/>
                        </a:cubicBezTo>
                        <a:cubicBezTo>
                          <a:pt x="-8312" y="267404"/>
                          <a:pt x="29453" y="182555"/>
                          <a:pt x="0" y="0"/>
                        </a:cubicBezTo>
                        <a:close/>
                      </a:path>
                      <a:path w="2760692" h="923330" stroke="0" extrusionOk="0">
                        <a:moveTo>
                          <a:pt x="0" y="0"/>
                        </a:moveTo>
                        <a:cubicBezTo>
                          <a:pt x="265892" y="-24387"/>
                          <a:pt x="441488" y="36618"/>
                          <a:pt x="579745" y="0"/>
                        </a:cubicBezTo>
                        <a:cubicBezTo>
                          <a:pt x="748743" y="-57093"/>
                          <a:pt x="921046" y="30067"/>
                          <a:pt x="1076670" y="0"/>
                        </a:cubicBezTo>
                        <a:cubicBezTo>
                          <a:pt x="1251411" y="-37845"/>
                          <a:pt x="1427455" y="13236"/>
                          <a:pt x="1545987" y="0"/>
                        </a:cubicBezTo>
                        <a:cubicBezTo>
                          <a:pt x="1677823" y="1"/>
                          <a:pt x="1784014" y="23866"/>
                          <a:pt x="2015305" y="0"/>
                        </a:cubicBezTo>
                        <a:cubicBezTo>
                          <a:pt x="2226803" y="-15408"/>
                          <a:pt x="2428519" y="11825"/>
                          <a:pt x="2760691" y="0"/>
                        </a:cubicBezTo>
                        <a:cubicBezTo>
                          <a:pt x="2795616" y="213022"/>
                          <a:pt x="2762251" y="293932"/>
                          <a:pt x="2760691" y="452432"/>
                        </a:cubicBezTo>
                        <a:cubicBezTo>
                          <a:pt x="2773377" y="604114"/>
                          <a:pt x="2733027" y="776292"/>
                          <a:pt x="2760691" y="923330"/>
                        </a:cubicBezTo>
                        <a:cubicBezTo>
                          <a:pt x="2588460" y="934828"/>
                          <a:pt x="2418570" y="876156"/>
                          <a:pt x="2291374" y="923330"/>
                        </a:cubicBezTo>
                        <a:cubicBezTo>
                          <a:pt x="2155364" y="984390"/>
                          <a:pt x="1877171" y="919392"/>
                          <a:pt x="1711629" y="923330"/>
                        </a:cubicBezTo>
                        <a:cubicBezTo>
                          <a:pt x="1542879" y="924288"/>
                          <a:pt x="1329019" y="910703"/>
                          <a:pt x="1159490" y="923330"/>
                        </a:cubicBezTo>
                        <a:cubicBezTo>
                          <a:pt x="971515" y="947100"/>
                          <a:pt x="865037" y="918498"/>
                          <a:pt x="607351" y="923330"/>
                        </a:cubicBezTo>
                        <a:cubicBezTo>
                          <a:pt x="357321" y="939903"/>
                          <a:pt x="154437" y="900738"/>
                          <a:pt x="0" y="923330"/>
                        </a:cubicBezTo>
                        <a:cubicBezTo>
                          <a:pt x="-35247" y="721853"/>
                          <a:pt x="-12845" y="607205"/>
                          <a:pt x="0" y="480132"/>
                        </a:cubicBezTo>
                        <a:cubicBezTo>
                          <a:pt x="22973" y="383253"/>
                          <a:pt x="35874" y="119669"/>
                          <a:pt x="0" y="0"/>
                        </a:cubicBezTo>
                        <a:close/>
                      </a:path>
                      <a:path w="2760692" h="923330" fill="none" stroke="0" extrusionOk="0">
                        <a:moveTo>
                          <a:pt x="0" y="0"/>
                        </a:moveTo>
                        <a:cubicBezTo>
                          <a:pt x="142214" y="-33324"/>
                          <a:pt x="377536" y="10569"/>
                          <a:pt x="496924" y="0"/>
                        </a:cubicBezTo>
                        <a:cubicBezTo>
                          <a:pt x="593240" y="-31352"/>
                          <a:pt x="891409" y="39727"/>
                          <a:pt x="1049062" y="0"/>
                        </a:cubicBezTo>
                        <a:cubicBezTo>
                          <a:pt x="1188644" y="-51538"/>
                          <a:pt x="1524291" y="46981"/>
                          <a:pt x="1656415" y="0"/>
                        </a:cubicBezTo>
                        <a:cubicBezTo>
                          <a:pt x="1798523" y="-31646"/>
                          <a:pt x="1914654" y="40348"/>
                          <a:pt x="2125732" y="0"/>
                        </a:cubicBezTo>
                        <a:cubicBezTo>
                          <a:pt x="2385045" y="-78633"/>
                          <a:pt x="2582805" y="61272"/>
                          <a:pt x="2760691" y="0"/>
                        </a:cubicBezTo>
                        <a:cubicBezTo>
                          <a:pt x="2793202" y="109029"/>
                          <a:pt x="2732264" y="225083"/>
                          <a:pt x="2760691" y="452432"/>
                        </a:cubicBezTo>
                        <a:cubicBezTo>
                          <a:pt x="2799027" y="678810"/>
                          <a:pt x="2717449" y="796664"/>
                          <a:pt x="2760691" y="923330"/>
                        </a:cubicBezTo>
                        <a:cubicBezTo>
                          <a:pt x="2548000" y="962696"/>
                          <a:pt x="2484297" y="862193"/>
                          <a:pt x="2236160" y="923330"/>
                        </a:cubicBezTo>
                        <a:cubicBezTo>
                          <a:pt x="2005569" y="1002856"/>
                          <a:pt x="1804255" y="854315"/>
                          <a:pt x="1628807" y="923330"/>
                        </a:cubicBezTo>
                        <a:cubicBezTo>
                          <a:pt x="1450762" y="945127"/>
                          <a:pt x="1351407" y="844465"/>
                          <a:pt x="1076670" y="923330"/>
                        </a:cubicBezTo>
                        <a:cubicBezTo>
                          <a:pt x="859997" y="987843"/>
                          <a:pt x="648028" y="873899"/>
                          <a:pt x="496924" y="923330"/>
                        </a:cubicBezTo>
                        <a:cubicBezTo>
                          <a:pt x="367173" y="990435"/>
                          <a:pt x="97030" y="894215"/>
                          <a:pt x="0" y="923330"/>
                        </a:cubicBezTo>
                        <a:cubicBezTo>
                          <a:pt x="-17028" y="705939"/>
                          <a:pt x="20429" y="605753"/>
                          <a:pt x="0" y="443198"/>
                        </a:cubicBezTo>
                        <a:cubicBezTo>
                          <a:pt x="-16810" y="260684"/>
                          <a:pt x="38335" y="184273"/>
                          <a:pt x="0" y="0"/>
                        </a:cubicBezTo>
                        <a:close/>
                      </a:path>
                    </a:pathLst>
                  </a:custGeom>
                  <ask:type>
                    <ask:lineSketchScribble/>
                  </ask:type>
                </ask:lineSketchStyleProps>
              </a:ext>
            </a:extLst>
          </a:ln>
        </p:spPr>
        <p:style>
          <a:lnRef idx="2">
            <a:schemeClr val="accent5"/>
          </a:lnRef>
          <a:fillRef idx="1">
            <a:schemeClr val="lt1"/>
          </a:fillRef>
          <a:effectRef idx="0">
            <a:schemeClr val="accent5"/>
          </a:effectRef>
          <a:fontRef idx="minor">
            <a:schemeClr val="dk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KW" sz="5400" b="1" i="0" u="none" strike="noStrike" kern="1200" cap="none" spc="0" normalizeH="0" baseline="0" noProof="0" dirty="0">
                <a:ln/>
                <a:solidFill>
                  <a:prstClr val="black"/>
                </a:solidFill>
                <a:effectLst/>
                <a:uLnTx/>
                <a:uFillTx/>
                <a:latin typeface="Calibri" panose="020F0502020204030204"/>
                <a:ea typeface="+mn-ea"/>
                <a:cs typeface="Akhbar MT" pitchFamily="2" charset="-78"/>
              </a:rPr>
              <a:t>أسلوب تعجب</a:t>
            </a:r>
            <a:endParaRPr kumimoji="0" lang="en-US" sz="5400" b="1" i="0" u="none" strike="noStrike" kern="1200" cap="none" spc="0" normalizeH="0" baseline="0" noProof="0" dirty="0">
              <a:ln/>
              <a:solidFill>
                <a:prstClr val="black"/>
              </a:solidFill>
              <a:effectLst/>
              <a:uLnTx/>
              <a:uFillTx/>
              <a:latin typeface="Calibri" panose="020F0502020204030204"/>
              <a:ea typeface="+mn-ea"/>
              <a:cs typeface="Akhbar MT" pitchFamily="2" charset="-78"/>
            </a:endParaRPr>
          </a:p>
        </p:txBody>
      </p:sp>
      <p:sp>
        <p:nvSpPr>
          <p:cNvPr id="19" name="Rectangle 18">
            <a:extLst>
              <a:ext uri="{FF2B5EF4-FFF2-40B4-BE49-F238E27FC236}">
                <a16:creationId xmlns:a16="http://schemas.microsoft.com/office/drawing/2014/main" id="{4404C4B7-488C-4A02-8D04-418FB4104DB0}"/>
              </a:ext>
            </a:extLst>
          </p:cNvPr>
          <p:cNvSpPr/>
          <p:nvPr/>
        </p:nvSpPr>
        <p:spPr>
          <a:xfrm>
            <a:off x="5078661" y="857493"/>
            <a:ext cx="2218877" cy="923330"/>
          </a:xfrm>
          <a:custGeom>
            <a:avLst/>
            <a:gdLst>
              <a:gd name="connsiteX0" fmla="*/ 0 w 2218877"/>
              <a:gd name="connsiteY0" fmla="*/ 0 h 923330"/>
              <a:gd name="connsiteX1" fmla="*/ 399397 w 2218877"/>
              <a:gd name="connsiteY1" fmla="*/ 0 h 923330"/>
              <a:gd name="connsiteX2" fmla="*/ 843173 w 2218877"/>
              <a:gd name="connsiteY2" fmla="*/ 0 h 923330"/>
              <a:gd name="connsiteX3" fmla="*/ 1331325 w 2218877"/>
              <a:gd name="connsiteY3" fmla="*/ 0 h 923330"/>
              <a:gd name="connsiteX4" fmla="*/ 1708535 w 2218877"/>
              <a:gd name="connsiteY4" fmla="*/ 0 h 923330"/>
              <a:gd name="connsiteX5" fmla="*/ 2218877 w 2218877"/>
              <a:gd name="connsiteY5" fmla="*/ 0 h 923330"/>
              <a:gd name="connsiteX6" fmla="*/ 2218877 w 2218877"/>
              <a:gd name="connsiteY6" fmla="*/ 452432 h 923330"/>
              <a:gd name="connsiteX7" fmla="*/ 2218877 w 2218877"/>
              <a:gd name="connsiteY7" fmla="*/ 923330 h 923330"/>
              <a:gd name="connsiteX8" fmla="*/ 1797290 w 2218877"/>
              <a:gd name="connsiteY8" fmla="*/ 923330 h 923330"/>
              <a:gd name="connsiteX9" fmla="*/ 1309137 w 2218877"/>
              <a:gd name="connsiteY9" fmla="*/ 923330 h 923330"/>
              <a:gd name="connsiteX10" fmla="*/ 865361 w 2218877"/>
              <a:gd name="connsiteY10" fmla="*/ 923330 h 923330"/>
              <a:gd name="connsiteX11" fmla="*/ 399397 w 2218877"/>
              <a:gd name="connsiteY11" fmla="*/ 923330 h 923330"/>
              <a:gd name="connsiteX12" fmla="*/ 0 w 2218877"/>
              <a:gd name="connsiteY12" fmla="*/ 923330 h 923330"/>
              <a:gd name="connsiteX13" fmla="*/ 0 w 2218877"/>
              <a:gd name="connsiteY13" fmla="*/ 443198 h 923330"/>
              <a:gd name="connsiteX14" fmla="*/ 0 w 2218877"/>
              <a:gd name="connsiteY14" fmla="*/ 0 h 923330"/>
              <a:gd name="connsiteX0" fmla="*/ 0 w 2218877"/>
              <a:gd name="connsiteY0" fmla="*/ 0 h 923330"/>
              <a:gd name="connsiteX1" fmla="*/ 465964 w 2218877"/>
              <a:gd name="connsiteY1" fmla="*/ 0 h 923330"/>
              <a:gd name="connsiteX2" fmla="*/ 865361 w 2218877"/>
              <a:gd name="connsiteY2" fmla="*/ 0 h 923330"/>
              <a:gd name="connsiteX3" fmla="*/ 1242571 w 2218877"/>
              <a:gd name="connsiteY3" fmla="*/ 0 h 923330"/>
              <a:gd name="connsiteX4" fmla="*/ 1619780 w 2218877"/>
              <a:gd name="connsiteY4" fmla="*/ 0 h 923330"/>
              <a:gd name="connsiteX5" fmla="*/ 2218877 w 2218877"/>
              <a:gd name="connsiteY5" fmla="*/ 0 h 923330"/>
              <a:gd name="connsiteX6" fmla="*/ 2218877 w 2218877"/>
              <a:gd name="connsiteY6" fmla="*/ 452432 h 923330"/>
              <a:gd name="connsiteX7" fmla="*/ 2218877 w 2218877"/>
              <a:gd name="connsiteY7" fmla="*/ 923330 h 923330"/>
              <a:gd name="connsiteX8" fmla="*/ 1841668 w 2218877"/>
              <a:gd name="connsiteY8" fmla="*/ 923330 h 923330"/>
              <a:gd name="connsiteX9" fmla="*/ 1375703 w 2218877"/>
              <a:gd name="connsiteY9" fmla="*/ 923330 h 923330"/>
              <a:gd name="connsiteX10" fmla="*/ 931928 w 2218877"/>
              <a:gd name="connsiteY10" fmla="*/ 923330 h 923330"/>
              <a:gd name="connsiteX11" fmla="*/ 488152 w 2218877"/>
              <a:gd name="connsiteY11" fmla="*/ 923330 h 923330"/>
              <a:gd name="connsiteX12" fmla="*/ 0 w 2218877"/>
              <a:gd name="connsiteY12" fmla="*/ 923330 h 923330"/>
              <a:gd name="connsiteX13" fmla="*/ 0 w 2218877"/>
              <a:gd name="connsiteY13" fmla="*/ 480132 h 923330"/>
              <a:gd name="connsiteX14" fmla="*/ 0 w 2218877"/>
              <a:gd name="connsiteY14" fmla="*/ 0 h 923330"/>
              <a:gd name="connsiteX0" fmla="*/ 0 w 2218877"/>
              <a:gd name="connsiteY0" fmla="*/ 0 h 923330"/>
              <a:gd name="connsiteX1" fmla="*/ 399397 w 2218877"/>
              <a:gd name="connsiteY1" fmla="*/ 0 h 923330"/>
              <a:gd name="connsiteX2" fmla="*/ 843173 w 2218877"/>
              <a:gd name="connsiteY2" fmla="*/ 0 h 923330"/>
              <a:gd name="connsiteX3" fmla="*/ 1331325 w 2218877"/>
              <a:gd name="connsiteY3" fmla="*/ 0 h 923330"/>
              <a:gd name="connsiteX4" fmla="*/ 1708535 w 2218877"/>
              <a:gd name="connsiteY4" fmla="*/ 0 h 923330"/>
              <a:gd name="connsiteX5" fmla="*/ 2218877 w 2218877"/>
              <a:gd name="connsiteY5" fmla="*/ 0 h 923330"/>
              <a:gd name="connsiteX6" fmla="*/ 2218877 w 2218877"/>
              <a:gd name="connsiteY6" fmla="*/ 452432 h 923330"/>
              <a:gd name="connsiteX7" fmla="*/ 2218877 w 2218877"/>
              <a:gd name="connsiteY7" fmla="*/ 923330 h 923330"/>
              <a:gd name="connsiteX8" fmla="*/ 1797290 w 2218877"/>
              <a:gd name="connsiteY8" fmla="*/ 923330 h 923330"/>
              <a:gd name="connsiteX9" fmla="*/ 1309137 w 2218877"/>
              <a:gd name="connsiteY9" fmla="*/ 923330 h 923330"/>
              <a:gd name="connsiteX10" fmla="*/ 865361 w 2218877"/>
              <a:gd name="connsiteY10" fmla="*/ 923330 h 923330"/>
              <a:gd name="connsiteX11" fmla="*/ 399397 w 2218877"/>
              <a:gd name="connsiteY11" fmla="*/ 923330 h 923330"/>
              <a:gd name="connsiteX12" fmla="*/ 0 w 2218877"/>
              <a:gd name="connsiteY12" fmla="*/ 923330 h 923330"/>
              <a:gd name="connsiteX13" fmla="*/ 0 w 2218877"/>
              <a:gd name="connsiteY13" fmla="*/ 443198 h 923330"/>
              <a:gd name="connsiteX14" fmla="*/ 0 w 2218877"/>
              <a:gd name="connsiteY14"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8877" h="923330" fill="none" extrusionOk="0">
                <a:moveTo>
                  <a:pt x="0" y="0"/>
                </a:moveTo>
                <a:cubicBezTo>
                  <a:pt x="110551" y="-21034"/>
                  <a:pt x="215359" y="2380"/>
                  <a:pt x="399397" y="0"/>
                </a:cubicBezTo>
                <a:cubicBezTo>
                  <a:pt x="625663" y="-37853"/>
                  <a:pt x="770892" y="39620"/>
                  <a:pt x="843173" y="0"/>
                </a:cubicBezTo>
                <a:cubicBezTo>
                  <a:pt x="942935" y="-59707"/>
                  <a:pt x="1179392" y="52432"/>
                  <a:pt x="1331325" y="0"/>
                </a:cubicBezTo>
                <a:cubicBezTo>
                  <a:pt x="1582510" y="-28601"/>
                  <a:pt x="1552153" y="8006"/>
                  <a:pt x="1708535" y="0"/>
                </a:cubicBezTo>
                <a:cubicBezTo>
                  <a:pt x="1941990" y="-70363"/>
                  <a:pt x="2074442" y="114146"/>
                  <a:pt x="2218877" y="0"/>
                </a:cubicBezTo>
                <a:cubicBezTo>
                  <a:pt x="2204807" y="155182"/>
                  <a:pt x="2147069" y="227423"/>
                  <a:pt x="2218877" y="452432"/>
                </a:cubicBezTo>
                <a:cubicBezTo>
                  <a:pt x="2260871" y="701478"/>
                  <a:pt x="2192438" y="766464"/>
                  <a:pt x="2218877" y="923330"/>
                </a:cubicBezTo>
                <a:cubicBezTo>
                  <a:pt x="2160171" y="881103"/>
                  <a:pt x="1994638" y="823388"/>
                  <a:pt x="1797290" y="923330"/>
                </a:cubicBezTo>
                <a:cubicBezTo>
                  <a:pt x="1597952" y="1012471"/>
                  <a:pt x="1548134" y="808506"/>
                  <a:pt x="1309137" y="923330"/>
                </a:cubicBezTo>
                <a:cubicBezTo>
                  <a:pt x="1072658" y="1025473"/>
                  <a:pt x="939767" y="879951"/>
                  <a:pt x="865361" y="923330"/>
                </a:cubicBezTo>
                <a:cubicBezTo>
                  <a:pt x="845115" y="937348"/>
                  <a:pt x="613604" y="877103"/>
                  <a:pt x="399397" y="923330"/>
                </a:cubicBezTo>
                <a:cubicBezTo>
                  <a:pt x="238564" y="950193"/>
                  <a:pt x="164917" y="906887"/>
                  <a:pt x="0" y="923330"/>
                </a:cubicBezTo>
                <a:cubicBezTo>
                  <a:pt x="31606" y="713917"/>
                  <a:pt x="-3057" y="647936"/>
                  <a:pt x="0" y="443198"/>
                </a:cubicBezTo>
                <a:cubicBezTo>
                  <a:pt x="8905" y="271608"/>
                  <a:pt x="12497" y="147995"/>
                  <a:pt x="0" y="0"/>
                </a:cubicBezTo>
                <a:close/>
              </a:path>
              <a:path w="2218877" h="923330" stroke="0" extrusionOk="0">
                <a:moveTo>
                  <a:pt x="0" y="0"/>
                </a:moveTo>
                <a:cubicBezTo>
                  <a:pt x="146815" y="-10657"/>
                  <a:pt x="325446" y="75890"/>
                  <a:pt x="465964" y="0"/>
                </a:cubicBezTo>
                <a:cubicBezTo>
                  <a:pt x="647455" y="-64363"/>
                  <a:pt x="730609" y="42554"/>
                  <a:pt x="865361" y="0"/>
                </a:cubicBezTo>
                <a:cubicBezTo>
                  <a:pt x="1063617" y="-74155"/>
                  <a:pt x="1118314" y="34987"/>
                  <a:pt x="1242571" y="0"/>
                </a:cubicBezTo>
                <a:cubicBezTo>
                  <a:pt x="1359845" y="-37123"/>
                  <a:pt x="1453386" y="59041"/>
                  <a:pt x="1619780" y="0"/>
                </a:cubicBezTo>
                <a:cubicBezTo>
                  <a:pt x="1690440" y="-19445"/>
                  <a:pt x="1992992" y="-19643"/>
                  <a:pt x="2218877" y="0"/>
                </a:cubicBezTo>
                <a:cubicBezTo>
                  <a:pt x="2236172" y="211842"/>
                  <a:pt x="2238521" y="282378"/>
                  <a:pt x="2218877" y="452432"/>
                </a:cubicBezTo>
                <a:cubicBezTo>
                  <a:pt x="2266486" y="593403"/>
                  <a:pt x="2246333" y="803015"/>
                  <a:pt x="2218877" y="923330"/>
                </a:cubicBezTo>
                <a:cubicBezTo>
                  <a:pt x="2024392" y="952241"/>
                  <a:pt x="1996064" y="837958"/>
                  <a:pt x="1841668" y="923330"/>
                </a:cubicBezTo>
                <a:cubicBezTo>
                  <a:pt x="1683934" y="1014059"/>
                  <a:pt x="1558681" y="891617"/>
                  <a:pt x="1375703" y="923330"/>
                </a:cubicBezTo>
                <a:cubicBezTo>
                  <a:pt x="1210328" y="942490"/>
                  <a:pt x="1089700" y="862203"/>
                  <a:pt x="931928" y="923330"/>
                </a:cubicBezTo>
                <a:cubicBezTo>
                  <a:pt x="769813" y="1005163"/>
                  <a:pt x="691549" y="880477"/>
                  <a:pt x="488152" y="923330"/>
                </a:cubicBezTo>
                <a:cubicBezTo>
                  <a:pt x="306712" y="981070"/>
                  <a:pt x="151407" y="926852"/>
                  <a:pt x="0" y="923330"/>
                </a:cubicBezTo>
                <a:cubicBezTo>
                  <a:pt x="-30348" y="721859"/>
                  <a:pt x="-32693" y="621642"/>
                  <a:pt x="0" y="480132"/>
                </a:cubicBezTo>
                <a:cubicBezTo>
                  <a:pt x="28460" y="387735"/>
                  <a:pt x="64052" y="111054"/>
                  <a:pt x="0" y="0"/>
                </a:cubicBezTo>
                <a:close/>
              </a:path>
              <a:path w="2218877" h="923330" fill="none" stroke="0" extrusionOk="0">
                <a:moveTo>
                  <a:pt x="0" y="0"/>
                </a:moveTo>
                <a:cubicBezTo>
                  <a:pt x="145484" y="-16818"/>
                  <a:pt x="205883" y="4504"/>
                  <a:pt x="399397" y="0"/>
                </a:cubicBezTo>
                <a:cubicBezTo>
                  <a:pt x="606841" y="-8822"/>
                  <a:pt x="747866" y="12415"/>
                  <a:pt x="843173" y="0"/>
                </a:cubicBezTo>
                <a:cubicBezTo>
                  <a:pt x="866616" y="1832"/>
                  <a:pt x="1126392" y="37477"/>
                  <a:pt x="1331325" y="0"/>
                </a:cubicBezTo>
                <a:cubicBezTo>
                  <a:pt x="1565407" y="-28487"/>
                  <a:pt x="1566967" y="21524"/>
                  <a:pt x="1708535" y="0"/>
                </a:cubicBezTo>
                <a:cubicBezTo>
                  <a:pt x="1859047" y="-86389"/>
                  <a:pt x="2007147" y="134849"/>
                  <a:pt x="2218877" y="0"/>
                </a:cubicBezTo>
                <a:cubicBezTo>
                  <a:pt x="2264005" y="108813"/>
                  <a:pt x="2204232" y="212629"/>
                  <a:pt x="2218877" y="452432"/>
                </a:cubicBezTo>
                <a:cubicBezTo>
                  <a:pt x="2238934" y="681511"/>
                  <a:pt x="2218035" y="824768"/>
                  <a:pt x="2218877" y="923330"/>
                </a:cubicBezTo>
                <a:cubicBezTo>
                  <a:pt x="2130471" y="940908"/>
                  <a:pt x="1999840" y="842349"/>
                  <a:pt x="1797290" y="923330"/>
                </a:cubicBezTo>
                <a:cubicBezTo>
                  <a:pt x="1652298" y="1000484"/>
                  <a:pt x="1533665" y="859650"/>
                  <a:pt x="1309137" y="923330"/>
                </a:cubicBezTo>
                <a:cubicBezTo>
                  <a:pt x="1051018" y="987341"/>
                  <a:pt x="1002042" y="888178"/>
                  <a:pt x="865361" y="923330"/>
                </a:cubicBezTo>
                <a:cubicBezTo>
                  <a:pt x="779411" y="969310"/>
                  <a:pt x="616873" y="845375"/>
                  <a:pt x="399397" y="923330"/>
                </a:cubicBezTo>
                <a:cubicBezTo>
                  <a:pt x="209184" y="1006308"/>
                  <a:pt x="100915" y="866775"/>
                  <a:pt x="0" y="923330"/>
                </a:cubicBezTo>
                <a:cubicBezTo>
                  <a:pt x="917" y="694721"/>
                  <a:pt x="17462" y="625926"/>
                  <a:pt x="0" y="443198"/>
                </a:cubicBezTo>
                <a:cubicBezTo>
                  <a:pt x="-39480" y="277402"/>
                  <a:pt x="58809" y="195941"/>
                  <a:pt x="0" y="0"/>
                </a:cubicBezTo>
                <a:close/>
              </a:path>
              <a:path w="2218877" h="923330" fill="none" stroke="0" extrusionOk="0">
                <a:moveTo>
                  <a:pt x="0" y="0"/>
                </a:moveTo>
                <a:cubicBezTo>
                  <a:pt x="135039" y="-13236"/>
                  <a:pt x="194028" y="3336"/>
                  <a:pt x="399397" y="0"/>
                </a:cubicBezTo>
                <a:cubicBezTo>
                  <a:pt x="597126" y="-40533"/>
                  <a:pt x="750934" y="14159"/>
                  <a:pt x="843173" y="0"/>
                </a:cubicBezTo>
                <a:cubicBezTo>
                  <a:pt x="926726" y="-45092"/>
                  <a:pt x="1144947" y="50747"/>
                  <a:pt x="1331325" y="0"/>
                </a:cubicBezTo>
                <a:cubicBezTo>
                  <a:pt x="1563688" y="-35954"/>
                  <a:pt x="1564004" y="15593"/>
                  <a:pt x="1708535" y="0"/>
                </a:cubicBezTo>
                <a:cubicBezTo>
                  <a:pt x="1937314" y="-81096"/>
                  <a:pt x="2048267" y="93357"/>
                  <a:pt x="2218877" y="0"/>
                </a:cubicBezTo>
                <a:cubicBezTo>
                  <a:pt x="2222034" y="139275"/>
                  <a:pt x="2200019" y="224293"/>
                  <a:pt x="2218877" y="452432"/>
                </a:cubicBezTo>
                <a:cubicBezTo>
                  <a:pt x="2247589" y="687896"/>
                  <a:pt x="2194018" y="766589"/>
                  <a:pt x="2218877" y="923330"/>
                </a:cubicBezTo>
                <a:cubicBezTo>
                  <a:pt x="2152092" y="903530"/>
                  <a:pt x="1990725" y="833365"/>
                  <a:pt x="1797290" y="923330"/>
                </a:cubicBezTo>
                <a:cubicBezTo>
                  <a:pt x="1631649" y="986163"/>
                  <a:pt x="1546013" y="814134"/>
                  <a:pt x="1309137" y="923330"/>
                </a:cubicBezTo>
                <a:cubicBezTo>
                  <a:pt x="1076082" y="1009944"/>
                  <a:pt x="978328" y="875733"/>
                  <a:pt x="865361" y="923330"/>
                </a:cubicBezTo>
                <a:cubicBezTo>
                  <a:pt x="836808" y="988359"/>
                  <a:pt x="593817" y="868086"/>
                  <a:pt x="399397" y="923330"/>
                </a:cubicBezTo>
                <a:cubicBezTo>
                  <a:pt x="235518" y="984925"/>
                  <a:pt x="114252" y="889016"/>
                  <a:pt x="0" y="923330"/>
                </a:cubicBezTo>
                <a:cubicBezTo>
                  <a:pt x="7358" y="712206"/>
                  <a:pt x="3067" y="639347"/>
                  <a:pt x="0" y="443198"/>
                </a:cubicBezTo>
                <a:cubicBezTo>
                  <a:pt x="1691" y="264035"/>
                  <a:pt x="43013" y="162912"/>
                  <a:pt x="0" y="0"/>
                </a:cubicBezTo>
                <a:close/>
              </a:path>
            </a:pathLst>
          </a:custGeom>
          <a:ln w="57150">
            <a:solidFill>
              <a:schemeClr val="accent2">
                <a:lumMod val="50000"/>
              </a:schemeClr>
            </a:solidFill>
            <a:extLst>
              <a:ext uri="{C807C97D-BFC1-408E-A445-0C87EB9F89A2}">
                <ask:lineSketchStyleProps xmlns:ask="http://schemas.microsoft.com/office/drawing/2018/sketchyshapes" xmlns="" sd="1605497895">
                  <a:custGeom>
                    <a:avLst/>
                    <a:gdLst>
                      <a:gd name="connsiteX0" fmla="*/ 0 w 2218877"/>
                      <a:gd name="connsiteY0" fmla="*/ 0 h 923330"/>
                      <a:gd name="connsiteX1" fmla="*/ 399397 w 2218877"/>
                      <a:gd name="connsiteY1" fmla="*/ 0 h 923330"/>
                      <a:gd name="connsiteX2" fmla="*/ 843173 w 2218877"/>
                      <a:gd name="connsiteY2" fmla="*/ 0 h 923330"/>
                      <a:gd name="connsiteX3" fmla="*/ 1331325 w 2218877"/>
                      <a:gd name="connsiteY3" fmla="*/ 0 h 923330"/>
                      <a:gd name="connsiteX4" fmla="*/ 1708535 w 2218877"/>
                      <a:gd name="connsiteY4" fmla="*/ 0 h 923330"/>
                      <a:gd name="connsiteX5" fmla="*/ 2218877 w 2218877"/>
                      <a:gd name="connsiteY5" fmla="*/ 0 h 923330"/>
                      <a:gd name="connsiteX6" fmla="*/ 2218877 w 2218877"/>
                      <a:gd name="connsiteY6" fmla="*/ 452432 h 923330"/>
                      <a:gd name="connsiteX7" fmla="*/ 2218877 w 2218877"/>
                      <a:gd name="connsiteY7" fmla="*/ 923330 h 923330"/>
                      <a:gd name="connsiteX8" fmla="*/ 1797290 w 2218877"/>
                      <a:gd name="connsiteY8" fmla="*/ 923330 h 923330"/>
                      <a:gd name="connsiteX9" fmla="*/ 1309137 w 2218877"/>
                      <a:gd name="connsiteY9" fmla="*/ 923330 h 923330"/>
                      <a:gd name="connsiteX10" fmla="*/ 865361 w 2218877"/>
                      <a:gd name="connsiteY10" fmla="*/ 923330 h 923330"/>
                      <a:gd name="connsiteX11" fmla="*/ 399397 w 2218877"/>
                      <a:gd name="connsiteY11" fmla="*/ 923330 h 923330"/>
                      <a:gd name="connsiteX12" fmla="*/ 0 w 2218877"/>
                      <a:gd name="connsiteY12" fmla="*/ 923330 h 923330"/>
                      <a:gd name="connsiteX13" fmla="*/ 0 w 2218877"/>
                      <a:gd name="connsiteY13" fmla="*/ 443198 h 923330"/>
                      <a:gd name="connsiteX14" fmla="*/ 0 w 2218877"/>
                      <a:gd name="connsiteY14" fmla="*/ 0 h 923330"/>
                      <a:gd name="connsiteX0" fmla="*/ 0 w 2218877"/>
                      <a:gd name="connsiteY0" fmla="*/ 0 h 923330"/>
                      <a:gd name="connsiteX1" fmla="*/ 465964 w 2218877"/>
                      <a:gd name="connsiteY1" fmla="*/ 0 h 923330"/>
                      <a:gd name="connsiteX2" fmla="*/ 865361 w 2218877"/>
                      <a:gd name="connsiteY2" fmla="*/ 0 h 923330"/>
                      <a:gd name="connsiteX3" fmla="*/ 1242571 w 2218877"/>
                      <a:gd name="connsiteY3" fmla="*/ 0 h 923330"/>
                      <a:gd name="connsiteX4" fmla="*/ 1619780 w 2218877"/>
                      <a:gd name="connsiteY4" fmla="*/ 0 h 923330"/>
                      <a:gd name="connsiteX5" fmla="*/ 2218877 w 2218877"/>
                      <a:gd name="connsiteY5" fmla="*/ 0 h 923330"/>
                      <a:gd name="connsiteX6" fmla="*/ 2218877 w 2218877"/>
                      <a:gd name="connsiteY6" fmla="*/ 452432 h 923330"/>
                      <a:gd name="connsiteX7" fmla="*/ 2218877 w 2218877"/>
                      <a:gd name="connsiteY7" fmla="*/ 923330 h 923330"/>
                      <a:gd name="connsiteX8" fmla="*/ 1841668 w 2218877"/>
                      <a:gd name="connsiteY8" fmla="*/ 923330 h 923330"/>
                      <a:gd name="connsiteX9" fmla="*/ 1375703 w 2218877"/>
                      <a:gd name="connsiteY9" fmla="*/ 923330 h 923330"/>
                      <a:gd name="connsiteX10" fmla="*/ 931928 w 2218877"/>
                      <a:gd name="connsiteY10" fmla="*/ 923330 h 923330"/>
                      <a:gd name="connsiteX11" fmla="*/ 488152 w 2218877"/>
                      <a:gd name="connsiteY11" fmla="*/ 923330 h 923330"/>
                      <a:gd name="connsiteX12" fmla="*/ 0 w 2218877"/>
                      <a:gd name="connsiteY12" fmla="*/ 923330 h 923330"/>
                      <a:gd name="connsiteX13" fmla="*/ 0 w 2218877"/>
                      <a:gd name="connsiteY13" fmla="*/ 480132 h 923330"/>
                      <a:gd name="connsiteX14" fmla="*/ 0 w 2218877"/>
                      <a:gd name="connsiteY14"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8877" h="923330" fill="none" extrusionOk="0">
                        <a:moveTo>
                          <a:pt x="0" y="0"/>
                        </a:moveTo>
                        <a:cubicBezTo>
                          <a:pt x="128531" y="-19820"/>
                          <a:pt x="215905" y="9082"/>
                          <a:pt x="399397" y="0"/>
                        </a:cubicBezTo>
                        <a:cubicBezTo>
                          <a:pt x="603889" y="-24511"/>
                          <a:pt x="758548" y="28934"/>
                          <a:pt x="843173" y="0"/>
                        </a:cubicBezTo>
                        <a:cubicBezTo>
                          <a:pt x="942540" y="-52724"/>
                          <a:pt x="1139149" y="43827"/>
                          <a:pt x="1331325" y="0"/>
                        </a:cubicBezTo>
                        <a:cubicBezTo>
                          <a:pt x="1567677" y="-33832"/>
                          <a:pt x="1554223" y="26231"/>
                          <a:pt x="1708535" y="0"/>
                        </a:cubicBezTo>
                        <a:cubicBezTo>
                          <a:pt x="1900047" y="-52774"/>
                          <a:pt x="2045950" y="85567"/>
                          <a:pt x="2218877" y="0"/>
                        </a:cubicBezTo>
                        <a:cubicBezTo>
                          <a:pt x="2217032" y="137538"/>
                          <a:pt x="2173518" y="226761"/>
                          <a:pt x="2218877" y="452432"/>
                        </a:cubicBezTo>
                        <a:cubicBezTo>
                          <a:pt x="2253785" y="687392"/>
                          <a:pt x="2188199" y="794727"/>
                          <a:pt x="2218877" y="923330"/>
                        </a:cubicBezTo>
                        <a:cubicBezTo>
                          <a:pt x="2148561" y="906866"/>
                          <a:pt x="1985665" y="836289"/>
                          <a:pt x="1797290" y="923330"/>
                        </a:cubicBezTo>
                        <a:cubicBezTo>
                          <a:pt x="1628500" y="979738"/>
                          <a:pt x="1540627" y="837377"/>
                          <a:pt x="1309137" y="923330"/>
                        </a:cubicBezTo>
                        <a:cubicBezTo>
                          <a:pt x="1076357" y="1012470"/>
                          <a:pt x="967925" y="887116"/>
                          <a:pt x="865361" y="923330"/>
                        </a:cubicBezTo>
                        <a:cubicBezTo>
                          <a:pt x="795338" y="949623"/>
                          <a:pt x="589100" y="867814"/>
                          <a:pt x="399397" y="923330"/>
                        </a:cubicBezTo>
                        <a:cubicBezTo>
                          <a:pt x="235690" y="960688"/>
                          <a:pt x="142359" y="885774"/>
                          <a:pt x="0" y="923330"/>
                        </a:cubicBezTo>
                        <a:cubicBezTo>
                          <a:pt x="18085" y="707498"/>
                          <a:pt x="3517" y="641197"/>
                          <a:pt x="0" y="443198"/>
                        </a:cubicBezTo>
                        <a:cubicBezTo>
                          <a:pt x="-10658" y="263411"/>
                          <a:pt x="18420" y="172665"/>
                          <a:pt x="0" y="0"/>
                        </a:cubicBezTo>
                        <a:close/>
                      </a:path>
                      <a:path w="2218877" h="923330" stroke="0" extrusionOk="0">
                        <a:moveTo>
                          <a:pt x="0" y="0"/>
                        </a:moveTo>
                        <a:cubicBezTo>
                          <a:pt x="142929" y="-26250"/>
                          <a:pt x="314021" y="61563"/>
                          <a:pt x="465964" y="0"/>
                        </a:cubicBezTo>
                        <a:cubicBezTo>
                          <a:pt x="637965" y="-55963"/>
                          <a:pt x="699408" y="42318"/>
                          <a:pt x="865361" y="0"/>
                        </a:cubicBezTo>
                        <a:cubicBezTo>
                          <a:pt x="1056493" y="-65195"/>
                          <a:pt x="1135482" y="47294"/>
                          <a:pt x="1242571" y="0"/>
                        </a:cubicBezTo>
                        <a:cubicBezTo>
                          <a:pt x="1342783" y="-51283"/>
                          <a:pt x="1461982" y="54759"/>
                          <a:pt x="1619780" y="0"/>
                        </a:cubicBezTo>
                        <a:cubicBezTo>
                          <a:pt x="1717473" y="-29182"/>
                          <a:pt x="1992328" y="-1600"/>
                          <a:pt x="2218877" y="0"/>
                        </a:cubicBezTo>
                        <a:cubicBezTo>
                          <a:pt x="2243849" y="213337"/>
                          <a:pt x="2232932" y="286253"/>
                          <a:pt x="2218877" y="452432"/>
                        </a:cubicBezTo>
                        <a:cubicBezTo>
                          <a:pt x="2249785" y="598325"/>
                          <a:pt x="2224454" y="789926"/>
                          <a:pt x="2218877" y="923330"/>
                        </a:cubicBezTo>
                        <a:cubicBezTo>
                          <a:pt x="2057239" y="951439"/>
                          <a:pt x="1990937" y="845939"/>
                          <a:pt x="1841668" y="923330"/>
                        </a:cubicBezTo>
                        <a:cubicBezTo>
                          <a:pt x="1692232" y="1001083"/>
                          <a:pt x="1541468" y="897246"/>
                          <a:pt x="1375703" y="923330"/>
                        </a:cubicBezTo>
                        <a:cubicBezTo>
                          <a:pt x="1220690" y="942390"/>
                          <a:pt x="1068962" y="860869"/>
                          <a:pt x="931928" y="923330"/>
                        </a:cubicBezTo>
                        <a:cubicBezTo>
                          <a:pt x="800988" y="995646"/>
                          <a:pt x="648913" y="874027"/>
                          <a:pt x="488152" y="923330"/>
                        </a:cubicBezTo>
                        <a:cubicBezTo>
                          <a:pt x="335218" y="976996"/>
                          <a:pt x="171389" y="914151"/>
                          <a:pt x="0" y="923330"/>
                        </a:cubicBezTo>
                        <a:cubicBezTo>
                          <a:pt x="-23802" y="721908"/>
                          <a:pt x="-23263" y="614707"/>
                          <a:pt x="0" y="480132"/>
                        </a:cubicBezTo>
                        <a:cubicBezTo>
                          <a:pt x="3105" y="366173"/>
                          <a:pt x="37880" y="118061"/>
                          <a:pt x="0" y="0"/>
                        </a:cubicBezTo>
                        <a:close/>
                      </a:path>
                      <a:path w="2218877" h="923330" fill="none" stroke="0" extrusionOk="0">
                        <a:moveTo>
                          <a:pt x="0" y="0"/>
                        </a:moveTo>
                        <a:cubicBezTo>
                          <a:pt x="151011" y="-8193"/>
                          <a:pt x="205966" y="8858"/>
                          <a:pt x="399397" y="0"/>
                        </a:cubicBezTo>
                        <a:cubicBezTo>
                          <a:pt x="579149" y="-19909"/>
                          <a:pt x="740861" y="8341"/>
                          <a:pt x="843173" y="0"/>
                        </a:cubicBezTo>
                        <a:cubicBezTo>
                          <a:pt x="907072" y="-1714"/>
                          <a:pt x="1128326" y="70314"/>
                          <a:pt x="1331325" y="0"/>
                        </a:cubicBezTo>
                        <a:cubicBezTo>
                          <a:pt x="1561874" y="-36210"/>
                          <a:pt x="1568179" y="22789"/>
                          <a:pt x="1708535" y="0"/>
                        </a:cubicBezTo>
                        <a:cubicBezTo>
                          <a:pt x="1902324" y="-67580"/>
                          <a:pt x="2026376" y="82802"/>
                          <a:pt x="2218877" y="0"/>
                        </a:cubicBezTo>
                        <a:cubicBezTo>
                          <a:pt x="2257052" y="113636"/>
                          <a:pt x="2203578" y="224979"/>
                          <a:pt x="2218877" y="452432"/>
                        </a:cubicBezTo>
                        <a:cubicBezTo>
                          <a:pt x="2239917" y="679240"/>
                          <a:pt x="2185968" y="812111"/>
                          <a:pt x="2218877" y="923330"/>
                        </a:cubicBezTo>
                        <a:cubicBezTo>
                          <a:pt x="2140271" y="935360"/>
                          <a:pt x="1977641" y="863571"/>
                          <a:pt x="1797290" y="923330"/>
                        </a:cubicBezTo>
                        <a:cubicBezTo>
                          <a:pt x="1645343" y="993117"/>
                          <a:pt x="1537339" y="849648"/>
                          <a:pt x="1309137" y="923330"/>
                        </a:cubicBezTo>
                        <a:cubicBezTo>
                          <a:pt x="1081390" y="990518"/>
                          <a:pt x="975975" y="883412"/>
                          <a:pt x="865361" y="923330"/>
                        </a:cubicBezTo>
                        <a:cubicBezTo>
                          <a:pt x="789307" y="986879"/>
                          <a:pt x="615126" y="863190"/>
                          <a:pt x="399397" y="923330"/>
                        </a:cubicBezTo>
                        <a:cubicBezTo>
                          <a:pt x="228582" y="1008325"/>
                          <a:pt x="113954" y="864613"/>
                          <a:pt x="0" y="923330"/>
                        </a:cubicBezTo>
                        <a:cubicBezTo>
                          <a:pt x="-15686" y="705421"/>
                          <a:pt x="13054" y="604962"/>
                          <a:pt x="0" y="443198"/>
                        </a:cubicBezTo>
                        <a:cubicBezTo>
                          <a:pt x="-16349" y="260345"/>
                          <a:pt x="38387" y="180819"/>
                          <a:pt x="0" y="0"/>
                        </a:cubicBezTo>
                        <a:close/>
                      </a:path>
                    </a:pathLst>
                  </a:custGeom>
                  <ask:type>
                    <ask:lineSketchScribble/>
                  </ask:type>
                </ask:lineSketchStyleProps>
              </a:ext>
            </a:extLst>
          </a:ln>
        </p:spPr>
        <p:style>
          <a:lnRef idx="2">
            <a:schemeClr val="accent5"/>
          </a:lnRef>
          <a:fillRef idx="1">
            <a:schemeClr val="lt1"/>
          </a:fillRef>
          <a:effectRef idx="0">
            <a:schemeClr val="accent5"/>
          </a:effectRef>
          <a:fontRef idx="minor">
            <a:schemeClr val="dk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KW" sz="5400" b="1" i="0" u="none" strike="noStrike" kern="1200" cap="none" spc="0" normalizeH="0" baseline="0" noProof="0" dirty="0">
                <a:ln/>
                <a:solidFill>
                  <a:prstClr val="black"/>
                </a:solidFill>
                <a:effectLst/>
                <a:uLnTx/>
                <a:uFillTx/>
                <a:latin typeface="Calibri" panose="020F0502020204030204"/>
                <a:ea typeface="+mn-ea"/>
                <a:cs typeface="Akhbar MT" pitchFamily="2" charset="-78"/>
              </a:rPr>
              <a:t>أسلوب نفي</a:t>
            </a:r>
            <a:endParaRPr kumimoji="0" lang="en-US" sz="5400" b="1" i="0" u="none" strike="noStrike" kern="1200" cap="none" spc="0" normalizeH="0" baseline="0" noProof="0" dirty="0">
              <a:ln/>
              <a:solidFill>
                <a:prstClr val="black"/>
              </a:solidFill>
              <a:effectLst/>
              <a:uLnTx/>
              <a:uFillTx/>
              <a:latin typeface="Calibri" panose="020F0502020204030204"/>
              <a:ea typeface="+mn-ea"/>
              <a:cs typeface="Akhbar MT" pitchFamily="2" charset="-78"/>
            </a:endParaRPr>
          </a:p>
        </p:txBody>
      </p:sp>
      <p:pic>
        <p:nvPicPr>
          <p:cNvPr id="20" name="Picture 19" descr="Shape&#10;&#10;Description automatically generated with medium confidence">
            <a:extLst>
              <a:ext uri="{FF2B5EF4-FFF2-40B4-BE49-F238E27FC236}">
                <a16:creationId xmlns:a16="http://schemas.microsoft.com/office/drawing/2014/main" id="{9C23E791-FD30-403B-8976-7DC6203B521A}"/>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rcRect l="23665" t="65324" r="67531" b="13797"/>
          <a:stretch/>
        </p:blipFill>
        <p:spPr>
          <a:xfrm rot="21250195">
            <a:off x="3317525" y="1995328"/>
            <a:ext cx="805039" cy="1272816"/>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261F097A-99B1-420E-A943-20A37A75D34E}"/>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rcRect l="23665" t="65324" r="67531" b="13797"/>
          <a:stretch/>
        </p:blipFill>
        <p:spPr>
          <a:xfrm rot="21250195">
            <a:off x="10383966" y="1990574"/>
            <a:ext cx="805039" cy="1272816"/>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52940EA4-01FF-46F5-BD9E-B06F5274F3B2}"/>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rcRect l="23665" t="65324" r="67531" b="13797"/>
          <a:stretch/>
        </p:blipFill>
        <p:spPr>
          <a:xfrm rot="13351317">
            <a:off x="1149767" y="3047224"/>
            <a:ext cx="519689" cy="821660"/>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C7B4FDDB-6EAD-48CC-ABC3-CFAD65416C60}"/>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rcRect l="23665" t="65324" r="67531" b="13797"/>
          <a:stretch/>
        </p:blipFill>
        <p:spPr>
          <a:xfrm rot="13351317">
            <a:off x="4563479" y="3061556"/>
            <a:ext cx="519689" cy="821660"/>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DEB7F816-58B0-4A20-AA98-B163C128411E}"/>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rcRect l="23665" t="65324" r="67531" b="13797"/>
          <a:stretch/>
        </p:blipFill>
        <p:spPr>
          <a:xfrm rot="14390426">
            <a:off x="8124144" y="3004569"/>
            <a:ext cx="519689" cy="821660"/>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82BDD782-1519-4E58-AD6E-DF05323C3B7C}"/>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rcRect l="23665" t="65324" r="67531" b="13797"/>
          <a:stretch/>
        </p:blipFill>
        <p:spPr>
          <a:xfrm rot="21250195">
            <a:off x="6790271" y="2029183"/>
            <a:ext cx="805039" cy="1272816"/>
          </a:xfrm>
          <a:prstGeom prst="rect">
            <a:avLst/>
          </a:prstGeom>
        </p:spPr>
      </p:pic>
      <p:pic>
        <p:nvPicPr>
          <p:cNvPr id="4102" name="Picture 6" descr="Image result for jerrry png">
            <a:extLst>
              <a:ext uri="{FF2B5EF4-FFF2-40B4-BE49-F238E27FC236}">
                <a16:creationId xmlns:a16="http://schemas.microsoft.com/office/drawing/2014/main" id="{13275B46-0AA1-46F7-BCC8-9CE339EE0743}"/>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3785" b="97112" l="7625" r="95500">
                        <a14:foregroundMark x1="25625" y1="8765" x2="29500" y2="9363"/>
                        <a14:foregroundMark x1="27500" y1="5578" x2="27500" y2="5578"/>
                        <a14:foregroundMark x1="62375" y1="3984" x2="61000" y2="36853"/>
                        <a14:foregroundMark x1="50000" y1="24502" x2="72500" y2="20916"/>
                        <a14:foregroundMark x1="72500" y1="20916" x2="70375" y2="27888"/>
                        <a14:foregroundMark x1="70375" y1="27888" x2="59750" y2="26494"/>
                        <a14:foregroundMark x1="59750" y1="26494" x2="60125" y2="31972"/>
                        <a14:foregroundMark x1="90875" y1="66135" x2="90875" y2="66135"/>
                        <a14:foregroundMark x1="95000" y1="68825" x2="95000" y2="68825"/>
                        <a14:foregroundMark x1="95500" y1="65339" x2="95500" y2="65339"/>
                        <a14:foregroundMark x1="64250" y1="93625" x2="64250" y2="93625"/>
                        <a14:foregroundMark x1="19625" y1="94821" x2="19625" y2="94821"/>
                        <a14:foregroundMark x1="68375" y1="96414" x2="68375" y2="96414"/>
                        <a14:foregroundMark x1="18000" y1="97112" x2="18000" y2="97112"/>
                        <a14:foregroundMark x1="7625" y1="71315" x2="7625" y2="71315"/>
                      </a14:backgroundRemoval>
                    </a14:imgEffect>
                  </a14:imgLayer>
                </a14:imgProps>
              </a:ext>
              <a:ext uri="{28A0092B-C50C-407E-A947-70E740481C1C}">
                <a14:useLocalDpi xmlns:a14="http://schemas.microsoft.com/office/drawing/2010/main" val="0"/>
              </a:ext>
            </a:extLst>
          </a:blip>
          <a:srcRect/>
          <a:stretch>
            <a:fillRect/>
          </a:stretch>
        </p:blipFill>
        <p:spPr bwMode="auto">
          <a:xfrm>
            <a:off x="5568782" y="4300727"/>
            <a:ext cx="1783167" cy="22380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tom face png">
            <a:extLst>
              <a:ext uri="{FF2B5EF4-FFF2-40B4-BE49-F238E27FC236}">
                <a16:creationId xmlns:a16="http://schemas.microsoft.com/office/drawing/2014/main" id="{127B3B6C-0DFB-4597-8E76-48BE18BB2A8A}"/>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2284" b="41371" l="34000" r="76000">
                        <a14:foregroundMark x1="64500" y1="25635" x2="57250" y2="36041"/>
                        <a14:foregroundMark x1="57250" y1="36041" x2="56000" y2="36294"/>
                        <a14:foregroundMark x1="51000" y1="30203" x2="63000" y2="34010"/>
                        <a14:foregroundMark x1="63000" y1="34010" x2="69500" y2="26650"/>
                        <a14:foregroundMark x1="58500" y1="33756" x2="52000" y2="40355"/>
                        <a14:foregroundMark x1="52000" y1="40355" x2="45500" y2="41878"/>
                        <a14:foregroundMark x1="62000" y1="29695" x2="67000" y2="26650"/>
                        <a14:foregroundMark x1="34000" y1="14975" x2="34000" y2="14975"/>
                        <a14:foregroundMark x1="57000" y1="2284" x2="57000" y2="2284"/>
                      </a14:backgroundRemoval>
                    </a14:imgEffect>
                  </a14:imgLayer>
                </a14:imgProps>
              </a:ext>
              <a:ext uri="{28A0092B-C50C-407E-A947-70E740481C1C}">
                <a14:useLocalDpi xmlns:a14="http://schemas.microsoft.com/office/drawing/2010/main" val="0"/>
              </a:ext>
            </a:extLst>
          </a:blip>
          <a:srcRect l="31077" r="18955" b="58964"/>
          <a:stretch/>
        </p:blipFill>
        <p:spPr bwMode="auto">
          <a:xfrm>
            <a:off x="8753013" y="2646579"/>
            <a:ext cx="2041691" cy="165161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Image result for tom face png">
            <a:extLst>
              <a:ext uri="{FF2B5EF4-FFF2-40B4-BE49-F238E27FC236}">
                <a16:creationId xmlns:a16="http://schemas.microsoft.com/office/drawing/2014/main" id="{47FEF4CF-491E-42A0-AE20-90ED3FC7C68F}"/>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2284" b="41371" l="34000" r="76000">
                        <a14:foregroundMark x1="64500" y1="25635" x2="57250" y2="36041"/>
                        <a14:foregroundMark x1="57250" y1="36041" x2="56000" y2="36294"/>
                        <a14:foregroundMark x1="51000" y1="30203" x2="63000" y2="34010"/>
                        <a14:foregroundMark x1="63000" y1="34010" x2="69500" y2="26650"/>
                        <a14:foregroundMark x1="58500" y1="33756" x2="52000" y2="40355"/>
                        <a14:foregroundMark x1="52000" y1="40355" x2="45500" y2="41878"/>
                        <a14:foregroundMark x1="62000" y1="29695" x2="67000" y2="26650"/>
                        <a14:foregroundMark x1="34000" y1="14975" x2="34000" y2="14975"/>
                        <a14:foregroundMark x1="57000" y1="2284" x2="57000" y2="2284"/>
                      </a14:backgroundRemoval>
                    </a14:imgEffect>
                  </a14:imgLayer>
                </a14:imgProps>
              </a:ext>
              <a:ext uri="{28A0092B-C50C-407E-A947-70E740481C1C}">
                <a14:useLocalDpi xmlns:a14="http://schemas.microsoft.com/office/drawing/2010/main" val="0"/>
              </a:ext>
            </a:extLst>
          </a:blip>
          <a:srcRect l="31077" r="18955" b="58964"/>
          <a:stretch/>
        </p:blipFill>
        <p:spPr bwMode="auto">
          <a:xfrm>
            <a:off x="1659327" y="2660742"/>
            <a:ext cx="2038147" cy="164874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cheese  tom and jerry png">
            <a:extLst>
              <a:ext uri="{FF2B5EF4-FFF2-40B4-BE49-F238E27FC236}">
                <a16:creationId xmlns:a16="http://schemas.microsoft.com/office/drawing/2014/main" id="{2BD81780-1D5E-4CA8-A870-E5DCBCC2C1F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80266" y="2814046"/>
            <a:ext cx="1543973" cy="154397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jerrry back png">
            <a:extLst>
              <a:ext uri="{FF2B5EF4-FFF2-40B4-BE49-F238E27FC236}">
                <a16:creationId xmlns:a16="http://schemas.microsoft.com/office/drawing/2014/main" id="{5542FD2F-A80B-4830-B4D7-F76E095D31CB}"/>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5468" b="94006" l="10000" r="90000">
                        <a14:foregroundMark x1="44419" y1="26183" x2="49884" y2="27865"/>
                        <a14:foregroundMark x1="66628" y1="16614" x2="79302" y2="9569"/>
                        <a14:foregroundMark x1="78372" y1="5573" x2="78372" y2="5573"/>
                        <a14:foregroundMark x1="31279" y1="94006" x2="31279" y2="94006"/>
                        <a14:foregroundMark x1="50233" y1="19769" x2="56163" y2="27655"/>
                      </a14:backgroundRemoval>
                    </a14:imgEffect>
                  </a14:imgLayer>
                </a14:imgProps>
              </a:ext>
              <a:ext uri="{28A0092B-C50C-407E-A947-70E740481C1C}">
                <a14:useLocalDpi xmlns:a14="http://schemas.microsoft.com/office/drawing/2010/main" val="0"/>
              </a:ext>
            </a:extLst>
          </a:blip>
          <a:srcRect/>
          <a:stretch>
            <a:fillRect/>
          </a:stretch>
        </p:blipFill>
        <p:spPr bwMode="auto">
          <a:xfrm>
            <a:off x="-2333729" y="3980274"/>
            <a:ext cx="2443015" cy="2701260"/>
          </a:xfrm>
          <a:prstGeom prst="rect">
            <a:avLst/>
          </a:prstGeom>
          <a:noFill/>
          <a:extLst>
            <a:ext uri="{909E8E84-426E-40DD-AFC4-6F175D3DCCD1}">
              <a14:hiddenFill xmlns:a14="http://schemas.microsoft.com/office/drawing/2010/main">
                <a:solidFill>
                  <a:srgbClr val="FFFFFF"/>
                </a:solidFill>
              </a14:hiddenFill>
            </a:ext>
          </a:extLst>
        </p:spPr>
      </p:pic>
      <p:pic>
        <p:nvPicPr>
          <p:cNvPr id="28" name="Tom and Jerry scream sound effect">
            <a:hlinkClick r:id="" action="ppaction://media"/>
            <a:extLst>
              <a:ext uri="{FF2B5EF4-FFF2-40B4-BE49-F238E27FC236}">
                <a16:creationId xmlns:a16="http://schemas.microsoft.com/office/drawing/2014/main" id="{D724C0EA-E079-4EDC-A2E2-F876F8052692}"/>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84569" y="1075476"/>
            <a:ext cx="487363" cy="487363"/>
          </a:xfrm>
          <a:prstGeom prst="rect">
            <a:avLst/>
          </a:prstGeom>
        </p:spPr>
      </p:pic>
      <p:pic>
        <p:nvPicPr>
          <p:cNvPr id="30" name="Tom and Jerry scream sound effect">
            <a:hlinkClick r:id="" action="ppaction://media"/>
            <a:extLst>
              <a:ext uri="{FF2B5EF4-FFF2-40B4-BE49-F238E27FC236}">
                <a16:creationId xmlns:a16="http://schemas.microsoft.com/office/drawing/2014/main" id="{CA03F63C-66CD-411B-A523-A99C1FB5F565}"/>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0837" y="1807422"/>
            <a:ext cx="487363" cy="487363"/>
          </a:xfrm>
          <a:prstGeom prst="rect">
            <a:avLst/>
          </a:prstGeom>
        </p:spPr>
      </p:pic>
      <p:pic>
        <p:nvPicPr>
          <p:cNvPr id="31" name="Tom and Jerry tales theme song">
            <a:hlinkClick r:id="" action="ppaction://media"/>
            <a:extLst>
              <a:ext uri="{FF2B5EF4-FFF2-40B4-BE49-F238E27FC236}">
                <a16:creationId xmlns:a16="http://schemas.microsoft.com/office/drawing/2014/main" id="{3352BD85-C10F-401A-AE8A-50740E10CFAC}"/>
              </a:ext>
            </a:extLst>
          </p:cNvPr>
          <p:cNvPicPr>
            <a:picLocks noChangeAspect="1"/>
          </p:cNvPicPr>
          <p:nvPr>
            <a:audioFile r:link="rId3"/>
            <p:extLst>
              <p:ext uri="{DAA4B4D4-6D71-4841-9C94-3DE7FCFB9230}">
                <p14:media xmlns:p14="http://schemas.microsoft.com/office/powerpoint/2010/main" r:embed="rId4">
                  <p14:trim st="1557" end="58476.7083"/>
                </p14:media>
              </p:ext>
            </p:extLst>
          </p:nvPr>
        </p:nvPicPr>
        <p:blipFill>
          <a:blip r:embed="rId19"/>
          <a:stretch>
            <a:fillRect/>
          </a:stretch>
        </p:blipFill>
        <p:spPr>
          <a:xfrm>
            <a:off x="-1294189" y="2541223"/>
            <a:ext cx="487363" cy="487363"/>
          </a:xfrm>
          <a:prstGeom prst="rect">
            <a:avLst/>
          </a:prstGeom>
        </p:spPr>
      </p:pic>
      <p:sp>
        <p:nvSpPr>
          <p:cNvPr id="32" name="Speech Bubble: Rectangle 31">
            <a:extLst>
              <a:ext uri="{FF2B5EF4-FFF2-40B4-BE49-F238E27FC236}">
                <a16:creationId xmlns:a16="http://schemas.microsoft.com/office/drawing/2014/main" id="{EDF4635E-07AA-4F3C-AFFE-B6D9781D76DD}"/>
              </a:ext>
            </a:extLst>
          </p:cNvPr>
          <p:cNvSpPr/>
          <p:nvPr/>
        </p:nvSpPr>
        <p:spPr>
          <a:xfrm>
            <a:off x="906722" y="4774797"/>
            <a:ext cx="4289580" cy="1872922"/>
          </a:xfrm>
          <a:prstGeom prst="wedgeRectCallout">
            <a:avLst>
              <a:gd name="adj1" fmla="val 71539"/>
              <a:gd name="adj2" fmla="val -6213"/>
            </a:avLst>
          </a:prstGeom>
          <a:solidFill>
            <a:schemeClr val="accent3">
              <a:alpha val="8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6BC2C90A-5BCC-47DB-80F5-E9205FE2812B}"/>
              </a:ext>
            </a:extLst>
          </p:cNvPr>
          <p:cNvSpPr/>
          <p:nvPr/>
        </p:nvSpPr>
        <p:spPr>
          <a:xfrm>
            <a:off x="1473777" y="4869239"/>
            <a:ext cx="3097322"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KW" sz="4400" b="1" i="0" u="none" strike="noStrike" kern="1200" cap="none" spc="0" normalizeH="0" baseline="0" noProof="0" dirty="0">
                <a:ln/>
                <a:solidFill>
                  <a:srgbClr val="C00000"/>
                </a:solidFill>
                <a:effectLst/>
                <a:uLnTx/>
                <a:uFillTx/>
                <a:latin typeface="Calibri" panose="020F0502020204030204"/>
                <a:ea typeface="+mn-ea"/>
                <a:cs typeface="Akhbar MT" pitchFamily="2" charset="-78"/>
              </a:rPr>
              <a:t>لم ينفذ علماء الفلك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KW" sz="4400" b="1" i="0" u="none" strike="noStrike" kern="1200" cap="none" spc="0" normalizeH="0" baseline="0" noProof="0" dirty="0">
                <a:ln/>
                <a:solidFill>
                  <a:srgbClr val="C00000"/>
                </a:solidFill>
                <a:effectLst/>
                <a:uLnTx/>
                <a:uFillTx/>
                <a:latin typeface="Calibri" panose="020F0502020204030204"/>
                <a:ea typeface="+mn-ea"/>
                <a:cs typeface="Akhbar MT" pitchFamily="2" charset="-78"/>
              </a:rPr>
              <a:t>من الغلاف الجوي</a:t>
            </a:r>
            <a:endParaRPr kumimoji="0" lang="en-US" sz="4400" b="1" i="0" u="none" strike="noStrike" kern="1200" cap="none" spc="0" normalizeH="0" baseline="0" noProof="0" dirty="0">
              <a:ln/>
              <a:solidFill>
                <a:srgbClr val="C00000"/>
              </a:solidFill>
              <a:effectLst/>
              <a:uLnTx/>
              <a:uFillTx/>
              <a:latin typeface="Calibri" panose="020F0502020204030204"/>
              <a:ea typeface="+mn-ea"/>
              <a:cs typeface="Akhbar MT" pitchFamily="2" charset="-78"/>
            </a:endParaRPr>
          </a:p>
        </p:txBody>
      </p:sp>
      <p:sp>
        <p:nvSpPr>
          <p:cNvPr id="34" name="Arrow: Right 33">
            <a:hlinkClick r:id="rId20" action="ppaction://hlinksldjump"/>
            <a:extLst>
              <a:ext uri="{FF2B5EF4-FFF2-40B4-BE49-F238E27FC236}">
                <a16:creationId xmlns:a16="http://schemas.microsoft.com/office/drawing/2014/main" id="{DB7C0D7A-732D-4873-BDAC-C241646BA46A}"/>
              </a:ext>
            </a:extLst>
          </p:cNvPr>
          <p:cNvSpPr/>
          <p:nvPr/>
        </p:nvSpPr>
        <p:spPr>
          <a:xfrm>
            <a:off x="10321402" y="5858935"/>
            <a:ext cx="1543973" cy="816177"/>
          </a:xfrm>
          <a:prstGeom prst="rightArrow">
            <a:avLst/>
          </a:prstGeom>
          <a:solidFill>
            <a:srgbClr val="C00000"/>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0E1E893E-936F-45A2-BD47-0E455D1B6D99}"/>
              </a:ext>
            </a:extLst>
          </p:cNvPr>
          <p:cNvSpPr/>
          <p:nvPr/>
        </p:nvSpPr>
        <p:spPr>
          <a:xfrm>
            <a:off x="94838" y="133824"/>
            <a:ext cx="1548822" cy="338554"/>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KW" sz="1600" b="1" i="0" u="none" strike="noStrike" kern="1200" cap="none" spc="0" normalizeH="0" baseline="0" noProof="0" dirty="0">
                <a:ln/>
                <a:solidFill>
                  <a:prstClr val="black"/>
                </a:solidFill>
                <a:effectLst/>
                <a:uLnTx/>
                <a:uFillTx/>
                <a:latin typeface="Calibri" panose="020F0502020204030204"/>
                <a:ea typeface="+mn-ea"/>
                <a:cs typeface="Akhbar MT" pitchFamily="2" charset="-78"/>
              </a:rPr>
              <a:t>اعداد المعلمة: أمل السنان</a:t>
            </a:r>
            <a:endParaRPr kumimoji="0" lang="en-US" sz="1600" b="1" i="0" u="none" strike="noStrike" kern="1200" cap="none" spc="0" normalizeH="0" baseline="0" noProof="0" dirty="0">
              <a:ln/>
              <a:solidFill>
                <a:prstClr val="black"/>
              </a:solidFill>
              <a:effectLst/>
              <a:uLnTx/>
              <a:uFillTx/>
              <a:latin typeface="Calibri" panose="020F0502020204030204"/>
              <a:ea typeface="+mn-ea"/>
              <a:cs typeface="Akhbar MT" pitchFamily="2" charset="-78"/>
            </a:endParaRPr>
          </a:p>
        </p:txBody>
      </p:sp>
    </p:spTree>
    <p:extLst>
      <p:ext uri="{BB962C8B-B14F-4D97-AF65-F5344CB8AC3E}">
        <p14:creationId xmlns:p14="http://schemas.microsoft.com/office/powerpoint/2010/main" val="3763217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4102"/>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32"/>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27"/>
                                        </p:tgtEl>
                                        <p:attrNameLst>
                                          <p:attrName>style.visibility</p:attrName>
                                        </p:attrNameLst>
                                      </p:cBhvr>
                                      <p:to>
                                        <p:strVal val="hidden"/>
                                      </p:to>
                                    </p:set>
                                  </p:childTnLst>
                                </p:cTn>
                              </p:par>
                              <p:par>
                                <p:cTn id="40" presetID="1" presetClass="mediacall" presetSubtype="0" fill="hold" nodeType="withEffect">
                                  <p:stCondLst>
                                    <p:cond delay="0"/>
                                  </p:stCondLst>
                                  <p:childTnLst>
                                    <p:cmd type="call" cmd="playFrom(0.0)">
                                      <p:cBhvr>
                                        <p:cTn id="41" dur="2425" fill="hold"/>
                                        <p:tgtEl>
                                          <p:spTgt spid="31"/>
                                        </p:tgtEl>
                                      </p:cBhvr>
                                    </p:cmd>
                                  </p:childTnLst>
                                </p:cTn>
                              </p:par>
                              <p:par>
                                <p:cTn id="42" presetID="53" presetClass="entr" presetSubtype="16" fill="hold" nodeType="withEffect">
                                  <p:stCondLst>
                                    <p:cond delay="0"/>
                                  </p:stCondLst>
                                  <p:childTnLst>
                                    <p:set>
                                      <p:cBhvr>
                                        <p:cTn id="43" dur="1" fill="hold">
                                          <p:stCondLst>
                                            <p:cond delay="0"/>
                                          </p:stCondLst>
                                        </p:cTn>
                                        <p:tgtEl>
                                          <p:spTgt spid="4106"/>
                                        </p:tgtEl>
                                        <p:attrNameLst>
                                          <p:attrName>style.visibility</p:attrName>
                                        </p:attrNameLst>
                                      </p:cBhvr>
                                      <p:to>
                                        <p:strVal val="visible"/>
                                      </p:to>
                                    </p:set>
                                    <p:anim calcmode="lin" valueType="num">
                                      <p:cBhvr>
                                        <p:cTn id="44" dur="500" fill="hold"/>
                                        <p:tgtEl>
                                          <p:spTgt spid="4106"/>
                                        </p:tgtEl>
                                        <p:attrNameLst>
                                          <p:attrName>ppt_w</p:attrName>
                                        </p:attrNameLst>
                                      </p:cBhvr>
                                      <p:tavLst>
                                        <p:tav tm="0">
                                          <p:val>
                                            <p:fltVal val="0"/>
                                          </p:val>
                                        </p:tav>
                                        <p:tav tm="100000">
                                          <p:val>
                                            <p:strVal val="#ppt_w"/>
                                          </p:val>
                                        </p:tav>
                                      </p:tavLst>
                                    </p:anim>
                                    <p:anim calcmode="lin" valueType="num">
                                      <p:cBhvr>
                                        <p:cTn id="45" dur="500" fill="hold"/>
                                        <p:tgtEl>
                                          <p:spTgt spid="4106"/>
                                        </p:tgtEl>
                                        <p:attrNameLst>
                                          <p:attrName>ppt_h</p:attrName>
                                        </p:attrNameLst>
                                      </p:cBhvr>
                                      <p:tavLst>
                                        <p:tav tm="0">
                                          <p:val>
                                            <p:fltVal val="0"/>
                                          </p:val>
                                        </p:tav>
                                        <p:tav tm="100000">
                                          <p:val>
                                            <p:strVal val="#ppt_h"/>
                                          </p:val>
                                        </p:tav>
                                      </p:tavLst>
                                    </p:anim>
                                    <p:animEffect transition="in" filter="fade">
                                      <p:cBhvr>
                                        <p:cTn id="46" dur="500"/>
                                        <p:tgtEl>
                                          <p:spTgt spid="4106"/>
                                        </p:tgtEl>
                                      </p:cBhvr>
                                    </p:animEffect>
                                  </p:childTnLst>
                                </p:cTn>
                              </p:par>
                              <p:par>
                                <p:cTn id="47" presetID="0" presetClass="path" presetSubtype="0" accel="50000" decel="50000" fill="hold" nodeType="withEffect">
                                  <p:stCondLst>
                                    <p:cond delay="0"/>
                                  </p:stCondLst>
                                  <p:childTnLst>
                                    <p:animMotion origin="layout" path="M 0.02474 0.02778 L 0.02474 0.02801 L 0.07201 0.0294 C 0.07422 0.0294 0.07631 0.03056 0.07852 0.03102 C 0.08164 0.03172 0.08464 0.03218 0.0875 0.03264 C 0.0892 0.03311 0.09076 0.0338 0.09232 0.03426 C 0.10326 0.03681 0.11316 0.03681 0.12448 0.0375 L 0.14506 0.03913 C 0.15782 0.0426 0.14844 0.04051 0.17006 0.0426 C 0.17526 0.04306 0.18047 0.04399 0.18581 0.04422 L 0.42279 0.05255 C 0.42683 0.05209 0.44714 0.05024 0.45235 0.04908 C 0.45925 0.04769 0.46602 0.04584 0.47266 0.04422 L 0.54297 0.04584 C 0.57644 0.04723 0.52318 0.04838 0.56446 0.04908 C 0.58881 0.04954 0.61316 0.04908 0.63763 0.04908 L 0.63763 0.04931 " pathEditMode="relative" rAng="0" ptsTypes="AAAAAAAAAAAAAAAAA">
                                      <p:cBhvr>
                                        <p:cTn id="48" dur="2000" fill="hold"/>
                                        <p:tgtEl>
                                          <p:spTgt spid="4100"/>
                                        </p:tgtEl>
                                        <p:attrNameLst>
                                          <p:attrName>ppt_x</p:attrName>
                                          <p:attrName>ppt_y</p:attrName>
                                        </p:attrNameLst>
                                      </p:cBhvr>
                                      <p:rCtr x="30638" y="1227"/>
                                    </p:animMotion>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19"/>
                                        </p:tgtEl>
                                        <p:attrNameLst>
                                          <p:attrName>ppt_w</p:attrName>
                                        </p:attrNameLst>
                                      </p:cBhvr>
                                      <p:tavLst>
                                        <p:tav tm="0">
                                          <p:val>
                                            <p:strVal val="ppt_w"/>
                                          </p:val>
                                        </p:tav>
                                        <p:tav tm="100000">
                                          <p:val>
                                            <p:fltVal val="0"/>
                                          </p:val>
                                        </p:tav>
                                      </p:tavLst>
                                    </p:anim>
                                    <p:anim calcmode="lin" valueType="num">
                                      <p:cBhvr>
                                        <p:cTn id="55" dur="500"/>
                                        <p:tgtEl>
                                          <p:spTgt spid="19"/>
                                        </p:tgtEl>
                                        <p:attrNameLst>
                                          <p:attrName>ppt_h</p:attrName>
                                        </p:attrNameLst>
                                      </p:cBhvr>
                                      <p:tavLst>
                                        <p:tav tm="0">
                                          <p:val>
                                            <p:strVal val="ppt_h"/>
                                          </p:val>
                                        </p:tav>
                                        <p:tav tm="100000">
                                          <p:val>
                                            <p:fltVal val="0"/>
                                          </p:val>
                                        </p:tav>
                                      </p:tavLst>
                                    </p:anim>
                                    <p:animEffect transition="out" filter="fade">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4104"/>
                                        </p:tgtEl>
                                        <p:attrNameLst>
                                          <p:attrName>style.visibility</p:attrName>
                                        </p:attrNameLst>
                                      </p:cBhvr>
                                      <p:to>
                                        <p:strVal val="visible"/>
                                      </p:to>
                                    </p:set>
                                    <p:anim calcmode="lin" valueType="num">
                                      <p:cBhvr>
                                        <p:cTn id="63" dur="500" fill="hold"/>
                                        <p:tgtEl>
                                          <p:spTgt spid="4104"/>
                                        </p:tgtEl>
                                        <p:attrNameLst>
                                          <p:attrName>ppt_w</p:attrName>
                                        </p:attrNameLst>
                                      </p:cBhvr>
                                      <p:tavLst>
                                        <p:tav tm="0">
                                          <p:val>
                                            <p:fltVal val="0"/>
                                          </p:val>
                                        </p:tav>
                                        <p:tav tm="100000">
                                          <p:val>
                                            <p:strVal val="#ppt_w"/>
                                          </p:val>
                                        </p:tav>
                                      </p:tavLst>
                                    </p:anim>
                                    <p:anim calcmode="lin" valueType="num">
                                      <p:cBhvr>
                                        <p:cTn id="64" dur="500" fill="hold"/>
                                        <p:tgtEl>
                                          <p:spTgt spid="4104"/>
                                        </p:tgtEl>
                                        <p:attrNameLst>
                                          <p:attrName>ppt_h</p:attrName>
                                        </p:attrNameLst>
                                      </p:cBhvr>
                                      <p:tavLst>
                                        <p:tav tm="0">
                                          <p:val>
                                            <p:fltVal val="0"/>
                                          </p:val>
                                        </p:tav>
                                        <p:tav tm="100000">
                                          <p:val>
                                            <p:strVal val="#ppt_h"/>
                                          </p:val>
                                        </p:tav>
                                      </p:tavLst>
                                    </p:anim>
                                    <p:animEffect transition="in" filter="fade">
                                      <p:cBhvr>
                                        <p:cTn id="65" dur="500"/>
                                        <p:tgtEl>
                                          <p:spTgt spid="4104"/>
                                        </p:tgtEl>
                                      </p:cBhvr>
                                    </p:animEffect>
                                  </p:childTnLst>
                                </p:cTn>
                              </p:par>
                              <p:par>
                                <p:cTn id="66" presetID="1" presetClass="mediacall" presetSubtype="0" fill="hold" nodeType="withEffect">
                                  <p:stCondLst>
                                    <p:cond delay="0"/>
                                  </p:stCondLst>
                                  <p:childTnLst>
                                    <p:cmd type="call" cmd="playFrom(0.0)">
                                      <p:cBhvr>
                                        <p:cTn id="67" dur="2481" fill="hold"/>
                                        <p:tgtEl>
                                          <p:spTgt spid="28"/>
                                        </p:tgtEl>
                                      </p:cBhvr>
                                    </p:cmd>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grpId="1" nodeType="clickEffect">
                                  <p:stCondLst>
                                    <p:cond delay="0"/>
                                  </p:stCondLst>
                                  <p:childTnLst>
                                    <p:anim calcmode="lin" valueType="num">
                                      <p:cBhvr>
                                        <p:cTn id="71" dur="500"/>
                                        <p:tgtEl>
                                          <p:spTgt spid="18"/>
                                        </p:tgtEl>
                                        <p:attrNameLst>
                                          <p:attrName>ppt_w</p:attrName>
                                        </p:attrNameLst>
                                      </p:cBhvr>
                                      <p:tavLst>
                                        <p:tav tm="0">
                                          <p:val>
                                            <p:strVal val="ppt_w"/>
                                          </p:val>
                                        </p:tav>
                                        <p:tav tm="100000">
                                          <p:val>
                                            <p:fltVal val="0"/>
                                          </p:val>
                                        </p:tav>
                                      </p:tavLst>
                                    </p:anim>
                                    <p:anim calcmode="lin" valueType="num">
                                      <p:cBhvr>
                                        <p:cTn id="72" dur="500"/>
                                        <p:tgtEl>
                                          <p:spTgt spid="18"/>
                                        </p:tgtEl>
                                        <p:attrNameLst>
                                          <p:attrName>ppt_h</p:attrName>
                                        </p:attrNameLst>
                                      </p:cBhvr>
                                      <p:tavLst>
                                        <p:tav tm="0">
                                          <p:val>
                                            <p:strVal val="ppt_h"/>
                                          </p:val>
                                        </p:tav>
                                        <p:tav tm="100000">
                                          <p:val>
                                            <p:fltVal val="0"/>
                                          </p:val>
                                        </p:tav>
                                      </p:tavLst>
                                    </p:anim>
                                    <p:animEffect transition="out" filter="fade">
                                      <p:cBhvr>
                                        <p:cTn id="73" dur="500"/>
                                        <p:tgtEl>
                                          <p:spTgt spid="18"/>
                                        </p:tgtEl>
                                      </p:cBhvr>
                                    </p:animEffect>
                                    <p:set>
                                      <p:cBhvr>
                                        <p:cTn id="7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75" restart="whenNotActive" fill="hold" evtFilter="cancelBubble" nodeType="interactiveSeq">
                <p:stCondLst>
                  <p:cond evt="onClick" delay="0">
                    <p:tgtEl>
                      <p:spTgt spid="14"/>
                    </p:tgtEl>
                  </p:cond>
                </p:stCondLst>
                <p:endSync evt="end" delay="0">
                  <p:rtn val="all"/>
                </p:endSync>
                <p:childTnLst>
                  <p:par>
                    <p:cTn id="76" fill="hold">
                      <p:stCondLst>
                        <p:cond delay="0"/>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p:cTn id="80" dur="500" fill="hold"/>
                                        <p:tgtEl>
                                          <p:spTgt spid="33"/>
                                        </p:tgtEl>
                                        <p:attrNameLst>
                                          <p:attrName>ppt_w</p:attrName>
                                        </p:attrNameLst>
                                      </p:cBhvr>
                                      <p:tavLst>
                                        <p:tav tm="0">
                                          <p:val>
                                            <p:fltVal val="0"/>
                                          </p:val>
                                        </p:tav>
                                        <p:tav tm="100000">
                                          <p:val>
                                            <p:strVal val="#ppt_w"/>
                                          </p:val>
                                        </p:tav>
                                      </p:tavLst>
                                    </p:anim>
                                    <p:anim calcmode="lin" valueType="num">
                                      <p:cBhvr>
                                        <p:cTn id="81" dur="500" fill="hold"/>
                                        <p:tgtEl>
                                          <p:spTgt spid="33"/>
                                        </p:tgtEl>
                                        <p:attrNameLst>
                                          <p:attrName>ppt_h</p:attrName>
                                        </p:attrNameLst>
                                      </p:cBhvr>
                                      <p:tavLst>
                                        <p:tav tm="0">
                                          <p:val>
                                            <p:fltVal val="0"/>
                                          </p:val>
                                        </p:tav>
                                        <p:tav tm="100000">
                                          <p:val>
                                            <p:strVal val="#ppt_h"/>
                                          </p:val>
                                        </p:tav>
                                      </p:tavLst>
                                    </p:anim>
                                    <p:animEffect transition="in" filter="fade">
                                      <p:cBhvr>
                                        <p:cTn id="82" dur="500"/>
                                        <p:tgtEl>
                                          <p:spTgt spid="33"/>
                                        </p:tgtEl>
                                      </p:cBhvr>
                                    </p:animEffect>
                                  </p:childTnLst>
                                </p:cTn>
                              </p:par>
                              <p:par>
                                <p:cTn id="83" presetID="1" presetClass="mediacall" presetSubtype="0" fill="hold" nodeType="withEffect">
                                  <p:stCondLst>
                                    <p:cond delay="0"/>
                                  </p:stCondLst>
                                  <p:childTnLst>
                                    <p:cmd type="call" cmd="playFrom(0.0)">
                                      <p:cBhvr>
                                        <p:cTn id="84" dur="2481" fill="hold"/>
                                        <p:tgtEl>
                                          <p:spTgt spid="30"/>
                                        </p:tgtEl>
                                      </p:cBhvr>
                                    </p:cmd>
                                  </p:childTnLst>
                                </p:cTn>
                              </p:par>
                            </p:childTnLst>
                          </p:cTn>
                        </p:par>
                      </p:childTnLst>
                    </p:cTn>
                  </p:par>
                  <p:par>
                    <p:cTn id="85" fill="hold">
                      <p:stCondLst>
                        <p:cond delay="indefinite"/>
                      </p:stCondLst>
                      <p:childTnLst>
                        <p:par>
                          <p:cTn id="86" fill="hold">
                            <p:stCondLst>
                              <p:cond delay="0"/>
                            </p:stCondLst>
                            <p:childTnLst>
                              <p:par>
                                <p:cTn id="87" presetID="53" presetClass="exit" presetSubtype="32" fill="hold" grpId="1" nodeType="clickEffect">
                                  <p:stCondLst>
                                    <p:cond delay="0"/>
                                  </p:stCondLst>
                                  <p:childTnLst>
                                    <p:anim calcmode="lin" valueType="num">
                                      <p:cBhvr>
                                        <p:cTn id="88" dur="500"/>
                                        <p:tgtEl>
                                          <p:spTgt spid="14"/>
                                        </p:tgtEl>
                                        <p:attrNameLst>
                                          <p:attrName>ppt_w</p:attrName>
                                        </p:attrNameLst>
                                      </p:cBhvr>
                                      <p:tavLst>
                                        <p:tav tm="0">
                                          <p:val>
                                            <p:strVal val="ppt_w"/>
                                          </p:val>
                                        </p:tav>
                                        <p:tav tm="100000">
                                          <p:val>
                                            <p:fltVal val="0"/>
                                          </p:val>
                                        </p:tav>
                                      </p:tavLst>
                                    </p:anim>
                                    <p:anim calcmode="lin" valueType="num">
                                      <p:cBhvr>
                                        <p:cTn id="89" dur="500"/>
                                        <p:tgtEl>
                                          <p:spTgt spid="14"/>
                                        </p:tgtEl>
                                        <p:attrNameLst>
                                          <p:attrName>ppt_h</p:attrName>
                                        </p:attrNameLst>
                                      </p:cBhvr>
                                      <p:tavLst>
                                        <p:tav tm="0">
                                          <p:val>
                                            <p:strVal val="ppt_h"/>
                                          </p:val>
                                        </p:tav>
                                        <p:tav tm="100000">
                                          <p:val>
                                            <p:fltVal val="0"/>
                                          </p:val>
                                        </p:tav>
                                      </p:tavLst>
                                    </p:anim>
                                    <p:animEffect transition="out" filter="fade">
                                      <p:cBhvr>
                                        <p:cTn id="90" dur="500"/>
                                        <p:tgtEl>
                                          <p:spTgt spid="14"/>
                                        </p:tgtEl>
                                      </p:cBhvr>
                                    </p:animEffect>
                                    <p:set>
                                      <p:cBhvr>
                                        <p:cTn id="9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80000">
                <p:cTn id="92" fill="hold" display="0">
                  <p:stCondLst>
                    <p:cond delay="indefinite"/>
                  </p:stCondLst>
                  <p:endCondLst>
                    <p:cond evt="onStopAudio" delay="0">
                      <p:tgtEl>
                        <p:sldTgt/>
                      </p:tgtEl>
                    </p:cond>
                  </p:endCondLst>
                </p:cTn>
                <p:tgtEl>
                  <p:spTgt spid="28"/>
                </p:tgtEl>
              </p:cMediaNode>
            </p:audio>
            <p:audio>
              <p:cMediaNode vol="80000">
                <p:cTn id="93" fill="hold" display="0">
                  <p:stCondLst>
                    <p:cond delay="indefinite"/>
                  </p:stCondLst>
                  <p:endCondLst>
                    <p:cond evt="onStopAudio" delay="0">
                      <p:tgtEl>
                        <p:sldTgt/>
                      </p:tgtEl>
                    </p:cond>
                  </p:endCondLst>
                </p:cTn>
                <p:tgtEl>
                  <p:spTgt spid="30"/>
                </p:tgtEl>
              </p:cMediaNode>
            </p:audio>
            <p:audio>
              <p:cMediaNode vol="80000">
                <p:cTn id="94" fill="hold" display="0">
                  <p:stCondLst>
                    <p:cond delay="indefinite"/>
                  </p:stCondLst>
                  <p:endCondLst>
                    <p:cond evt="onStopAudio" delay="0">
                      <p:tgtEl>
                        <p:sldTgt/>
                      </p:tgtEl>
                    </p:cond>
                  </p:endCondLst>
                </p:cTn>
                <p:tgtEl>
                  <p:spTgt spid="31"/>
                </p:tgtEl>
              </p:cMediaNode>
            </p:audio>
          </p:childTnLst>
        </p:cTn>
      </p:par>
    </p:tnLst>
    <p:bldLst>
      <p:bldP spid="14" grpId="0" animBg="1"/>
      <p:bldP spid="14" grpId="1" animBg="1"/>
      <p:bldP spid="18" grpId="0" animBg="1"/>
      <p:bldP spid="18" grpId="1" animBg="1"/>
      <p:bldP spid="19" grpId="0" animBg="1"/>
      <p:bldP spid="19" grpId="1" animBg="1"/>
      <p:bldP spid="32" grpId="0" animBg="1"/>
      <p:bldP spid="32" grpId="1" animBg="1"/>
      <p:bldP spid="27" grpId="0"/>
      <p:bldP spid="27" grpId="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61" name="Rectangle 5"/>
          <p:cNvSpPr>
            <a:spLocks noChangeArrowheads="1"/>
          </p:cNvSpPr>
          <p:nvPr/>
        </p:nvSpPr>
        <p:spPr bwMode="auto">
          <a:xfrm>
            <a:off x="1048327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ar-KW"/>
          </a:p>
        </p:txBody>
      </p:sp>
      <p:sp>
        <p:nvSpPr>
          <p:cNvPr id="19467" name="Rectangle 11"/>
          <p:cNvSpPr>
            <a:spLocks noChangeArrowheads="1"/>
          </p:cNvSpPr>
          <p:nvPr/>
        </p:nvSpPr>
        <p:spPr bwMode="auto">
          <a:xfrm>
            <a:off x="10483270" y="5011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tabLst>
                <a:tab pos="3203575" algn="l"/>
              </a:tabLst>
            </a:pPr>
            <a:endParaRPr lang="ar-KW">
              <a:latin typeface="Arial" pitchFamily="34" charset="0"/>
              <a:cs typeface="Arial" pitchFamily="34" charset="0"/>
            </a:endParaRPr>
          </a:p>
        </p:txBody>
      </p:sp>
      <p:sp>
        <p:nvSpPr>
          <p:cNvPr id="9219" name="AutoShape 3"/>
          <p:cNvSpPr>
            <a:spLocks noChangeArrowheads="1"/>
          </p:cNvSpPr>
          <p:nvPr/>
        </p:nvSpPr>
        <p:spPr bwMode="auto">
          <a:xfrm>
            <a:off x="2946342" y="585519"/>
            <a:ext cx="7988053" cy="1173852"/>
          </a:xfrm>
          <a:prstGeom prst="doubleWave">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pPr algn="ctr"/>
            <a:r>
              <a:rPr lang="ar-KW" sz="4400" b="1" dirty="0"/>
              <a:t>أبين نوع الأساليب الآتية:</a:t>
            </a:r>
            <a:endParaRPr lang="en-US" sz="2800" dirty="0"/>
          </a:p>
        </p:txBody>
      </p:sp>
      <p:sp>
        <p:nvSpPr>
          <p:cNvPr id="9220" name="Rectangle 4"/>
          <p:cNvSpPr>
            <a:spLocks noChangeArrowheads="1"/>
          </p:cNvSpPr>
          <p:nvPr/>
        </p:nvSpPr>
        <p:spPr bwMode="auto">
          <a:xfrm>
            <a:off x="5613229" y="4477182"/>
            <a:ext cx="184731"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justLow" fontAlgn="base">
              <a:spcBef>
                <a:spcPct val="0"/>
              </a:spcBef>
              <a:spcAft>
                <a:spcPct val="0"/>
              </a:spcAft>
              <a:tabLst>
                <a:tab pos="3203575" algn="l"/>
              </a:tabLst>
            </a:pPr>
            <a:endParaRPr lang="ar-SA" sz="2400" dirty="0">
              <a:latin typeface="Arial" pitchFamily="34" charset="0"/>
              <a:cs typeface="Arial" pitchFamily="34" charset="0"/>
            </a:endParaRPr>
          </a:p>
        </p:txBody>
      </p:sp>
      <p:sp>
        <p:nvSpPr>
          <p:cNvPr id="7169" name="AutoShape 1"/>
          <p:cNvSpPr>
            <a:spLocks noChangeArrowheads="1"/>
          </p:cNvSpPr>
          <p:nvPr/>
        </p:nvSpPr>
        <p:spPr bwMode="auto">
          <a:xfrm>
            <a:off x="8179014" y="2672919"/>
            <a:ext cx="3245578" cy="1512161"/>
          </a:xfrm>
          <a:prstGeom prst="cloud">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ar-KW" sz="2800" b="1" dirty="0">
                <a:solidFill>
                  <a:schemeClr val="tx1"/>
                </a:solidFill>
                <a:latin typeface="Arial" pitchFamily="34" charset="0"/>
                <a:ea typeface="Arial" pitchFamily="34" charset="0"/>
                <a:cs typeface="Arial" pitchFamily="34" charset="0"/>
              </a:rPr>
              <a:t>هل للسماء أبواب؟</a:t>
            </a:r>
            <a:endParaRPr lang="ar-KW" sz="3600" dirty="0">
              <a:solidFill>
                <a:schemeClr val="tx1"/>
              </a:solidFill>
              <a:latin typeface="Arial" pitchFamily="34" charset="0"/>
              <a:cs typeface="Arial" pitchFamily="34" charset="0"/>
            </a:endParaRPr>
          </a:p>
        </p:txBody>
      </p:sp>
      <p:sp>
        <p:nvSpPr>
          <p:cNvPr id="7170" name="AutoShape 2"/>
          <p:cNvSpPr>
            <a:spLocks noChangeArrowheads="1"/>
          </p:cNvSpPr>
          <p:nvPr/>
        </p:nvSpPr>
        <p:spPr bwMode="auto">
          <a:xfrm>
            <a:off x="1415480" y="3067187"/>
            <a:ext cx="3026767" cy="723626"/>
          </a:xfrm>
          <a:prstGeom prst="flowChartTerminator">
            <a:avLst/>
          </a:pr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ar-KW" sz="2800" b="1" dirty="0">
                <a:latin typeface="Arial" pitchFamily="34" charset="0"/>
                <a:ea typeface="Arial" pitchFamily="34" charset="0"/>
                <a:cs typeface="Arial" pitchFamily="34" charset="0"/>
              </a:rPr>
              <a:t>    </a:t>
            </a:r>
            <a:r>
              <a:rPr lang="ar-KW" sz="3200" b="1" dirty="0">
                <a:solidFill>
                  <a:schemeClr val="tx2"/>
                </a:solidFill>
                <a:latin typeface="Arial" pitchFamily="34" charset="0"/>
                <a:ea typeface="Arial" pitchFamily="34" charset="0"/>
                <a:cs typeface="Arial" pitchFamily="34" charset="0"/>
              </a:rPr>
              <a:t>أسلوب استفهام </a:t>
            </a:r>
            <a:endParaRPr lang="ar-KW" sz="4000" dirty="0">
              <a:solidFill>
                <a:schemeClr val="tx2"/>
              </a:solidFill>
              <a:latin typeface="Arial" pitchFamily="34" charset="0"/>
              <a:cs typeface="Arial" pitchFamily="34" charset="0"/>
            </a:endParaRPr>
          </a:p>
        </p:txBody>
      </p:sp>
      <p:cxnSp>
        <p:nvCxnSpPr>
          <p:cNvPr id="13" name="رابط كسهم مستقيم 12"/>
          <p:cNvCxnSpPr>
            <a:cxnSpLocks/>
            <a:stCxn id="7169" idx="2"/>
            <a:endCxn id="7170" idx="3"/>
          </p:cNvCxnSpPr>
          <p:nvPr/>
        </p:nvCxnSpPr>
        <p:spPr>
          <a:xfrm flipH="1">
            <a:off x="4442247" y="3429000"/>
            <a:ext cx="3746834" cy="0"/>
          </a:xfrm>
          <a:prstGeom prst="straightConnector1">
            <a:avLst/>
          </a:prstGeom>
          <a:ln w="57150" cap="flat" cmpd="sng" algn="ctr">
            <a:solidFill>
              <a:schemeClr val="accent2"/>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171" name="AutoShape 3"/>
          <p:cNvSpPr>
            <a:spLocks noChangeArrowheads="1"/>
          </p:cNvSpPr>
          <p:nvPr/>
        </p:nvSpPr>
        <p:spPr bwMode="auto">
          <a:xfrm>
            <a:off x="8118336" y="4553087"/>
            <a:ext cx="3745718" cy="1512162"/>
          </a:xfrm>
          <a:prstGeom prst="cloud">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ar-KW" sz="2800" b="1" dirty="0">
                <a:solidFill>
                  <a:schemeClr val="tx1"/>
                </a:solidFill>
                <a:latin typeface="Arial" pitchFamily="34" charset="0"/>
                <a:ea typeface="Arial" pitchFamily="34" charset="0"/>
                <a:cs typeface="Arial" pitchFamily="34" charset="0"/>
              </a:rPr>
              <a:t>لم ينفذ علماء الفلك من الغلاف الجوي.</a:t>
            </a:r>
            <a:endParaRPr lang="ar-KW" sz="4400" dirty="0">
              <a:solidFill>
                <a:schemeClr val="tx1"/>
              </a:solidFill>
              <a:latin typeface="Arial" pitchFamily="34" charset="0"/>
              <a:cs typeface="Arial" pitchFamily="34" charset="0"/>
            </a:endParaRPr>
          </a:p>
        </p:txBody>
      </p:sp>
      <p:cxnSp>
        <p:nvCxnSpPr>
          <p:cNvPr id="16" name="رابط كسهم مستقيم 15"/>
          <p:cNvCxnSpPr>
            <a:cxnSpLocks/>
            <a:stCxn id="7171" idx="2"/>
            <a:endCxn id="7172" idx="3"/>
          </p:cNvCxnSpPr>
          <p:nvPr/>
        </p:nvCxnSpPr>
        <p:spPr>
          <a:xfrm flipH="1">
            <a:off x="4451916" y="5309168"/>
            <a:ext cx="3678039" cy="3"/>
          </a:xfrm>
          <a:prstGeom prst="straightConnector1">
            <a:avLst/>
          </a:prstGeom>
          <a:ln w="5715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7172" name="AutoShape 4"/>
          <p:cNvSpPr>
            <a:spLocks noChangeArrowheads="1"/>
          </p:cNvSpPr>
          <p:nvPr/>
        </p:nvSpPr>
        <p:spPr bwMode="auto">
          <a:xfrm>
            <a:off x="1425149" y="4947360"/>
            <a:ext cx="3026767" cy="723621"/>
          </a:xfrm>
          <a:prstGeom prst="flowChartTerminator">
            <a:avLst/>
          </a:pr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ar-KW" sz="2000" b="1" dirty="0">
                <a:latin typeface="Arial" pitchFamily="34" charset="0"/>
                <a:ea typeface="Arial" pitchFamily="34" charset="0"/>
                <a:cs typeface="Arial" pitchFamily="34" charset="0"/>
              </a:rPr>
              <a:t>    </a:t>
            </a:r>
            <a:r>
              <a:rPr lang="ar-KW" sz="3200" b="1" dirty="0">
                <a:solidFill>
                  <a:schemeClr val="tx2"/>
                </a:solidFill>
                <a:latin typeface="Arial" pitchFamily="34" charset="0"/>
                <a:ea typeface="Arial" pitchFamily="34" charset="0"/>
                <a:cs typeface="Arial" pitchFamily="34" charset="0"/>
              </a:rPr>
              <a:t>أسلوب نفي </a:t>
            </a:r>
            <a:endParaRPr lang="ar-KW" sz="2800" dirty="0">
              <a:solidFill>
                <a:schemeClr val="tx2"/>
              </a:solidFill>
              <a:latin typeface="Arial" pitchFamily="34" charset="0"/>
              <a:cs typeface="Arial" pitchFamily="34" charset="0"/>
            </a:endParaRPr>
          </a:p>
        </p:txBody>
      </p:sp>
      <p:pic>
        <p:nvPicPr>
          <p:cNvPr id="14" name="Picture 13" descr="A close up of an animal&#10;&#10;Description automatically generated">
            <a:extLst>
              <a:ext uri="{FF2B5EF4-FFF2-40B4-BE49-F238E27FC236}">
                <a16:creationId xmlns:a16="http://schemas.microsoft.com/office/drawing/2014/main" id="{EB924C6B-B1F9-46A0-8D73-FAADEF8BBE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640" y="-146319"/>
            <a:ext cx="3245577" cy="2916911"/>
          </a:xfrm>
          <a:prstGeom prst="rect">
            <a:avLst/>
          </a:prstGeom>
        </p:spPr>
      </p:pic>
    </p:spTree>
    <p:extLst>
      <p:ext uri="{BB962C8B-B14F-4D97-AF65-F5344CB8AC3E}">
        <p14:creationId xmlns:p14="http://schemas.microsoft.com/office/powerpoint/2010/main" val="4103903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ppt_x"/>
                                          </p:val>
                                        </p:tav>
                                        <p:tav tm="100000">
                                          <p:val>
                                            <p:strVal val="#ppt_x"/>
                                          </p:val>
                                        </p:tav>
                                      </p:tavLst>
                                    </p:anim>
                                    <p:anim calcmode="lin" valueType="num">
                                      <p:cBhvr additive="base">
                                        <p:cTn id="8"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nodePh="1">
                                  <p:stCondLst>
                                    <p:cond delay="0"/>
                                  </p:stCondLst>
                                  <p:endCondLst>
                                    <p:cond evt="begin" delay="0">
                                      <p:tn val="11"/>
                                    </p:cond>
                                  </p:endCondLst>
                                  <p:childTnLst>
                                    <p:set>
                                      <p:cBhvr>
                                        <p:cTn id="12" dur="1" fill="hold">
                                          <p:stCondLst>
                                            <p:cond delay="0"/>
                                          </p:stCondLst>
                                        </p:cTn>
                                        <p:tgtEl>
                                          <p:spTgt spid="9220"/>
                                        </p:tgtEl>
                                        <p:attrNameLst>
                                          <p:attrName>style.visibility</p:attrName>
                                        </p:attrNameLst>
                                      </p:cBhvr>
                                      <p:to>
                                        <p:strVal val="visible"/>
                                      </p:to>
                                    </p:set>
                                    <p:anim calcmode="lin" valueType="num">
                                      <p:cBhvr additive="base">
                                        <p:cTn id="13" dur="500" fill="hold"/>
                                        <p:tgtEl>
                                          <p:spTgt spid="9220"/>
                                        </p:tgtEl>
                                        <p:attrNameLst>
                                          <p:attrName>ppt_x</p:attrName>
                                        </p:attrNameLst>
                                      </p:cBhvr>
                                      <p:tavLst>
                                        <p:tav tm="0">
                                          <p:val>
                                            <p:strVal val="#ppt_x"/>
                                          </p:val>
                                        </p:tav>
                                        <p:tav tm="100000">
                                          <p:val>
                                            <p:strVal val="#ppt_x"/>
                                          </p:val>
                                        </p:tav>
                                      </p:tavLst>
                                    </p:anim>
                                    <p:anim calcmode="lin" valueType="num">
                                      <p:cBhvr additive="base">
                                        <p:cTn id="14"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7169"/>
                                        </p:tgtEl>
                                        <p:attrNameLst>
                                          <p:attrName>style.visibility</p:attrName>
                                        </p:attrNameLst>
                                      </p:cBhvr>
                                      <p:to>
                                        <p:strVal val="visible"/>
                                      </p:to>
                                    </p:set>
                                    <p:anim to="" calcmode="lin" valueType="num">
                                      <p:cBhvr>
                                        <p:cTn id="19" dur="1" fill="hold"/>
                                        <p:tgtEl>
                                          <p:spTgt spid="7169"/>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to="" calcmode="lin" valueType="num">
                                      <p:cBhvr>
                                        <p:cTn id="24" dur="1" fill="hold"/>
                                        <p:tgtEl>
                                          <p:spTgt spid="13"/>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170"/>
                                        </p:tgtEl>
                                        <p:attrNameLst>
                                          <p:attrName>style.visibility</p:attrName>
                                        </p:attrNameLst>
                                      </p:cBhvr>
                                      <p:to>
                                        <p:strVal val="visible"/>
                                      </p:to>
                                    </p:set>
                                    <p:anim calcmode="lin" valueType="num">
                                      <p:cBhvr additive="base">
                                        <p:cTn id="29" dur="500" fill="hold"/>
                                        <p:tgtEl>
                                          <p:spTgt spid="7170"/>
                                        </p:tgtEl>
                                        <p:attrNameLst>
                                          <p:attrName>ppt_x</p:attrName>
                                        </p:attrNameLst>
                                      </p:cBhvr>
                                      <p:tavLst>
                                        <p:tav tm="0">
                                          <p:val>
                                            <p:strVal val="#ppt_x"/>
                                          </p:val>
                                        </p:tav>
                                        <p:tav tm="100000">
                                          <p:val>
                                            <p:strVal val="#ppt_x"/>
                                          </p:val>
                                        </p:tav>
                                      </p:tavLst>
                                    </p:anim>
                                    <p:anim calcmode="lin" valueType="num">
                                      <p:cBhvr additive="base">
                                        <p:cTn id="30"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4" presetClass="entr" presetSubtype="0" fill="hold" grpId="0" nodeType="clickEffect">
                                  <p:stCondLst>
                                    <p:cond delay="0"/>
                                  </p:stCondLst>
                                  <p:childTnLst>
                                    <p:set>
                                      <p:cBhvr>
                                        <p:cTn id="34" dur="1" fill="hold">
                                          <p:stCondLst>
                                            <p:cond delay="0"/>
                                          </p:stCondLst>
                                        </p:cTn>
                                        <p:tgtEl>
                                          <p:spTgt spid="7171"/>
                                        </p:tgtEl>
                                        <p:attrNameLst>
                                          <p:attrName>style.visibility</p:attrName>
                                        </p:attrNameLst>
                                      </p:cBhvr>
                                      <p:to>
                                        <p:strVal val="visible"/>
                                      </p:to>
                                    </p:set>
                                    <p:anim to="" calcmode="lin" valueType="num">
                                      <p:cBhvr>
                                        <p:cTn id="35" dur="1" fill="hold"/>
                                        <p:tgtEl>
                                          <p:spTgt spid="7171"/>
                                        </p:tgtEl>
                                        <p:attrNameLst>
                                          <p:attrName/>
                                        </p:attrNameLst>
                                      </p:cBhvr>
                                    </p:anim>
                                  </p:childTnLst>
                                </p:cTn>
                              </p:par>
                            </p:childTnLst>
                          </p:cTn>
                        </p:par>
                      </p:childTnLst>
                    </p:cTn>
                  </p:par>
                  <p:par>
                    <p:cTn id="36" fill="hold">
                      <p:stCondLst>
                        <p:cond delay="indefinite"/>
                      </p:stCondLst>
                      <p:childTnLst>
                        <p:par>
                          <p:cTn id="37" fill="hold">
                            <p:stCondLst>
                              <p:cond delay="0"/>
                            </p:stCondLst>
                            <p:childTnLst>
                              <p:par>
                                <p:cTn id="38" presetID="24" presetClass="entr" presetSubtype="0" fill="hold" grpId="1" nodeType="clickEffect">
                                  <p:stCondLst>
                                    <p:cond delay="0"/>
                                  </p:stCondLst>
                                  <p:childTnLst>
                                    <p:set>
                                      <p:cBhvr>
                                        <p:cTn id="39" dur="1" fill="hold">
                                          <p:stCondLst>
                                            <p:cond delay="0"/>
                                          </p:stCondLst>
                                        </p:cTn>
                                        <p:tgtEl>
                                          <p:spTgt spid="7171"/>
                                        </p:tgtEl>
                                        <p:attrNameLst>
                                          <p:attrName>style.visibility</p:attrName>
                                        </p:attrNameLst>
                                      </p:cBhvr>
                                      <p:to>
                                        <p:strVal val="visible"/>
                                      </p:to>
                                    </p:set>
                                    <p:anim to="" calcmode="lin" valueType="num">
                                      <p:cBhvr>
                                        <p:cTn id="40" dur="1" fill="hold"/>
                                        <p:tgtEl>
                                          <p:spTgt spid="7171"/>
                                        </p:tgtEl>
                                        <p:attrNameLst>
                                          <p:attrName/>
                                        </p:attrNameLst>
                                      </p:cBhvr>
                                    </p:anim>
                                  </p:childTnLst>
                                </p:cTn>
                              </p:par>
                            </p:childTnLst>
                          </p:cTn>
                        </p:par>
                      </p:childTnLst>
                    </p:cTn>
                  </p:par>
                  <p:par>
                    <p:cTn id="41" fill="hold">
                      <p:stCondLst>
                        <p:cond delay="indefinite"/>
                      </p:stCondLst>
                      <p:childTnLst>
                        <p:par>
                          <p:cTn id="42" fill="hold">
                            <p:stCondLst>
                              <p:cond delay="0"/>
                            </p:stCondLst>
                            <p:childTnLst>
                              <p:par>
                                <p:cTn id="43" presetID="24"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 to="" calcmode="lin" valueType="num">
                                      <p:cBhvr>
                                        <p:cTn id="45" dur="1" fill="hold"/>
                                        <p:tgtEl>
                                          <p:spTgt spid="16"/>
                                        </p:tgtEl>
                                        <p:attrNameLst>
                                          <p:attrName/>
                                        </p:attrNameLst>
                                      </p:cBhvr>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7172"/>
                                        </p:tgtEl>
                                        <p:attrNameLst>
                                          <p:attrName>style.visibility</p:attrName>
                                        </p:attrNameLst>
                                      </p:cBhvr>
                                      <p:to>
                                        <p:strVal val="visible"/>
                                      </p:to>
                                    </p:set>
                                    <p:anim calcmode="lin" valueType="num">
                                      <p:cBhvr additive="base">
                                        <p:cTn id="50" dur="500" fill="hold"/>
                                        <p:tgtEl>
                                          <p:spTgt spid="7172"/>
                                        </p:tgtEl>
                                        <p:attrNameLst>
                                          <p:attrName>ppt_x</p:attrName>
                                        </p:attrNameLst>
                                      </p:cBhvr>
                                      <p:tavLst>
                                        <p:tav tm="0">
                                          <p:val>
                                            <p:strVal val="#ppt_x"/>
                                          </p:val>
                                        </p:tav>
                                        <p:tav tm="100000">
                                          <p:val>
                                            <p:strVal val="#ppt_x"/>
                                          </p:val>
                                        </p:tav>
                                      </p:tavLst>
                                    </p:anim>
                                    <p:anim calcmode="lin" valueType="num">
                                      <p:cBhvr additive="base">
                                        <p:cTn id="51"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p:bldP spid="9220" grpId="0"/>
      <p:bldP spid="7169" grpId="0" animBg="1"/>
      <p:bldP spid="7170" grpId="0" animBg="1"/>
      <p:bldP spid="7171" grpId="0" animBg="1"/>
      <p:bldP spid="7171" grpId="1" animBg="1"/>
      <p:bldP spid="717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61" name="Rectangle 5"/>
          <p:cNvSpPr>
            <a:spLocks noChangeArrowheads="1"/>
          </p:cNvSpPr>
          <p:nvPr/>
        </p:nvSpPr>
        <p:spPr bwMode="auto">
          <a:xfrm>
            <a:off x="1048327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ar-KW"/>
          </a:p>
        </p:txBody>
      </p:sp>
      <p:sp>
        <p:nvSpPr>
          <p:cNvPr id="19467" name="Rectangle 11"/>
          <p:cNvSpPr>
            <a:spLocks noChangeArrowheads="1"/>
          </p:cNvSpPr>
          <p:nvPr/>
        </p:nvSpPr>
        <p:spPr bwMode="auto">
          <a:xfrm>
            <a:off x="10483270" y="5011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tabLst>
                <a:tab pos="3203575" algn="l"/>
              </a:tabLst>
            </a:pPr>
            <a:endParaRPr lang="ar-KW">
              <a:latin typeface="Arial" pitchFamily="34" charset="0"/>
              <a:cs typeface="Arial" pitchFamily="34" charset="0"/>
            </a:endParaRPr>
          </a:p>
        </p:txBody>
      </p:sp>
      <p:sp>
        <p:nvSpPr>
          <p:cNvPr id="9217" name="AutoShape 1"/>
          <p:cNvSpPr>
            <a:spLocks noChangeArrowheads="1"/>
          </p:cNvSpPr>
          <p:nvPr/>
        </p:nvSpPr>
        <p:spPr bwMode="auto">
          <a:xfrm>
            <a:off x="1199456" y="413266"/>
            <a:ext cx="9937104" cy="855494"/>
          </a:xfrm>
          <a:prstGeom prst="doubleWave">
            <a:avLst/>
          </a:pr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ar-KW" sz="3200" b="1" dirty="0"/>
              <a:t>أختار من النص عبارات  ، ثم أعيد صياغتها بأحد الأساليب الآتية.</a:t>
            </a:r>
            <a:endParaRPr lang="ar-KW" sz="4000" dirty="0">
              <a:solidFill>
                <a:schemeClr val="tx1"/>
              </a:solidFill>
              <a:latin typeface="Arial" pitchFamily="34" charset="0"/>
              <a:cs typeface="Arial" pitchFamily="34" charset="0"/>
            </a:endParaRPr>
          </a:p>
        </p:txBody>
      </p:sp>
      <p:sp>
        <p:nvSpPr>
          <p:cNvPr id="9220" name="Rectangle 4"/>
          <p:cNvSpPr>
            <a:spLocks noChangeArrowheads="1"/>
          </p:cNvSpPr>
          <p:nvPr/>
        </p:nvSpPr>
        <p:spPr bwMode="auto">
          <a:xfrm>
            <a:off x="5613229" y="4477182"/>
            <a:ext cx="184731"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justLow" fontAlgn="base">
              <a:spcBef>
                <a:spcPct val="0"/>
              </a:spcBef>
              <a:spcAft>
                <a:spcPct val="0"/>
              </a:spcAft>
              <a:tabLst>
                <a:tab pos="3203575" algn="l"/>
              </a:tabLst>
            </a:pPr>
            <a:endParaRPr lang="ar-SA" sz="2400" dirty="0">
              <a:latin typeface="Arial" pitchFamily="34" charset="0"/>
              <a:cs typeface="Arial" pitchFamily="34" charset="0"/>
            </a:endParaRPr>
          </a:p>
        </p:txBody>
      </p:sp>
      <p:sp>
        <p:nvSpPr>
          <p:cNvPr id="7170" name="AutoShape 2"/>
          <p:cNvSpPr>
            <a:spLocks noChangeArrowheads="1"/>
          </p:cNvSpPr>
          <p:nvPr/>
        </p:nvSpPr>
        <p:spPr bwMode="auto">
          <a:xfrm>
            <a:off x="7536161" y="4000431"/>
            <a:ext cx="4086696" cy="603374"/>
          </a:xfrm>
          <a:prstGeom prst="flowChartTerminator">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ar-KW" sz="2400" b="1" dirty="0"/>
              <a:t>ما أبدع خلق السموات والأرض!</a:t>
            </a:r>
            <a:endParaRPr lang="ar-KW" sz="3600" b="1" dirty="0">
              <a:latin typeface="Arial" pitchFamily="34" charset="0"/>
              <a:cs typeface="Arial" pitchFamily="34" charset="0"/>
            </a:endParaRPr>
          </a:p>
        </p:txBody>
      </p:sp>
      <p:cxnSp>
        <p:nvCxnSpPr>
          <p:cNvPr id="16" name="رابط كسهم مستقيم 15"/>
          <p:cNvCxnSpPr>
            <a:cxnSpLocks/>
          </p:cNvCxnSpPr>
          <p:nvPr/>
        </p:nvCxnSpPr>
        <p:spPr>
          <a:xfrm>
            <a:off x="9840416" y="4797152"/>
            <a:ext cx="0" cy="932744"/>
          </a:xfrm>
          <a:prstGeom prst="straightConnector1">
            <a:avLst/>
          </a:prstGeom>
          <a:ln>
            <a:prstDash val="dashDot"/>
            <a:tailEnd type="arrow"/>
          </a:ln>
        </p:spPr>
        <p:style>
          <a:lnRef idx="3">
            <a:schemeClr val="accent1"/>
          </a:lnRef>
          <a:fillRef idx="0">
            <a:schemeClr val="accent1"/>
          </a:fillRef>
          <a:effectRef idx="2">
            <a:schemeClr val="accent1"/>
          </a:effectRef>
          <a:fontRef idx="minor">
            <a:schemeClr val="tx1"/>
          </a:fontRef>
        </p:style>
      </p:cxnSp>
      <p:sp>
        <p:nvSpPr>
          <p:cNvPr id="7172" name="AutoShape 4"/>
          <p:cNvSpPr>
            <a:spLocks noChangeArrowheads="1"/>
          </p:cNvSpPr>
          <p:nvPr/>
        </p:nvSpPr>
        <p:spPr bwMode="auto">
          <a:xfrm>
            <a:off x="569135" y="4011861"/>
            <a:ext cx="4320473" cy="653751"/>
          </a:xfrm>
          <a:prstGeom prst="flowChartTerminator">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pPr algn="ctr"/>
            <a:r>
              <a:rPr lang="ar-KW" sz="2800" b="1" dirty="0"/>
              <a:t>كيف تنطلق المركبة الفضائية؟</a:t>
            </a:r>
            <a:endParaRPr lang="en-US" sz="2800" dirty="0"/>
          </a:p>
        </p:txBody>
      </p:sp>
      <p:sp>
        <p:nvSpPr>
          <p:cNvPr id="1026" name="AutoShape 2"/>
          <p:cNvSpPr>
            <a:spLocks noChangeArrowheads="1"/>
          </p:cNvSpPr>
          <p:nvPr/>
        </p:nvSpPr>
        <p:spPr bwMode="auto">
          <a:xfrm>
            <a:off x="1415480" y="1637402"/>
            <a:ext cx="9398888" cy="2034932"/>
          </a:xfrm>
          <a:prstGeom prst="foldedCorner">
            <a:avLst>
              <a:gd name="adj" fmla="val 12500"/>
            </a:avLst>
          </a:prstGeom>
          <a:solidFill>
            <a:srgbClr val="FFFFFF"/>
          </a:solidFill>
          <a:ln w="31750">
            <a:solidFill>
              <a:srgbClr val="4BACC6"/>
            </a:solidFill>
            <a:round/>
            <a:headEnd/>
            <a:tailEnd/>
          </a:ln>
          <a:effec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ar-KW" sz="2800" b="1" u="sng" dirty="0">
                <a:solidFill>
                  <a:srgbClr val="FF0000"/>
                </a:solidFill>
                <a:latin typeface="Arial" pitchFamily="34" charset="0"/>
                <a:ea typeface="Arial" pitchFamily="34" charset="0"/>
                <a:cs typeface="Arial" pitchFamily="34" charset="0"/>
              </a:rPr>
              <a:t>العبارات</a:t>
            </a:r>
          </a:p>
          <a:p>
            <a:pPr algn="ctr" fontAlgn="base">
              <a:spcBef>
                <a:spcPct val="0"/>
              </a:spcBef>
              <a:spcAft>
                <a:spcPct val="0"/>
              </a:spcAft>
            </a:pPr>
            <a:r>
              <a:rPr lang="ar-KW" sz="2800" b="1" dirty="0">
                <a:latin typeface="Arial" pitchFamily="34" charset="0"/>
                <a:ea typeface="Arial" pitchFamily="34" charset="0"/>
                <a:cs typeface="Arial" pitchFamily="34" charset="0"/>
              </a:rPr>
              <a:t>- رأى بديع خلق  السموات والأرض.</a:t>
            </a:r>
          </a:p>
          <a:p>
            <a:pPr algn="ctr" fontAlgn="base">
              <a:spcBef>
                <a:spcPct val="0"/>
              </a:spcBef>
              <a:spcAft>
                <a:spcPct val="0"/>
              </a:spcAft>
            </a:pPr>
            <a:endParaRPr lang="en-US" sz="2800" b="1" dirty="0">
              <a:latin typeface="Arial" pitchFamily="34" charset="0"/>
              <a:ea typeface="Arial" pitchFamily="34" charset="0"/>
              <a:cs typeface="Arial" pitchFamily="34" charset="0"/>
            </a:endParaRPr>
          </a:p>
          <a:p>
            <a:pPr algn="ctr" fontAlgn="base">
              <a:spcBef>
                <a:spcPct val="0"/>
              </a:spcBef>
              <a:spcAft>
                <a:spcPct val="0"/>
              </a:spcAft>
            </a:pPr>
            <a:r>
              <a:rPr lang="ar-KW" sz="2800" b="1" dirty="0">
                <a:latin typeface="Arial" pitchFamily="34" charset="0"/>
                <a:ea typeface="Arial" pitchFamily="34" charset="0"/>
                <a:cs typeface="Arial" pitchFamily="34" charset="0"/>
              </a:rPr>
              <a:t>- كل مركبة فضائية يجب أن تنطلق في زاوية معينة ومسار معين.</a:t>
            </a:r>
            <a:endParaRPr lang="ar-KW" sz="4400" dirty="0">
              <a:latin typeface="Arial" pitchFamily="34" charset="0"/>
              <a:cs typeface="Arial" pitchFamily="34" charset="0"/>
            </a:endParaRPr>
          </a:p>
        </p:txBody>
      </p:sp>
      <p:sp>
        <p:nvSpPr>
          <p:cNvPr id="18" name="شكل بيضاوي 17"/>
          <p:cNvSpPr/>
          <p:nvPr/>
        </p:nvSpPr>
        <p:spPr>
          <a:xfrm>
            <a:off x="8400259" y="5729896"/>
            <a:ext cx="2682041" cy="764704"/>
          </a:xfrm>
          <a:prstGeom prst="ellipse">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ar-KW" sz="2800" b="1" dirty="0"/>
              <a:t>أسلوب تعجب</a:t>
            </a:r>
          </a:p>
        </p:txBody>
      </p:sp>
      <p:sp>
        <p:nvSpPr>
          <p:cNvPr id="20" name="شكل بيضاوي 19"/>
          <p:cNvSpPr/>
          <p:nvPr/>
        </p:nvSpPr>
        <p:spPr>
          <a:xfrm>
            <a:off x="1415480" y="5786190"/>
            <a:ext cx="2483767" cy="764704"/>
          </a:xfrm>
          <a:prstGeom prst="ellipse">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ar-KW" sz="2400" b="1" dirty="0"/>
              <a:t>أسلوب استفهام</a:t>
            </a:r>
          </a:p>
        </p:txBody>
      </p:sp>
      <p:cxnSp>
        <p:nvCxnSpPr>
          <p:cNvPr id="22" name="رابط كسهم مستقيم 21"/>
          <p:cNvCxnSpPr>
            <a:cxnSpLocks/>
          </p:cNvCxnSpPr>
          <p:nvPr/>
        </p:nvCxnSpPr>
        <p:spPr>
          <a:xfrm>
            <a:off x="2657363" y="4797152"/>
            <a:ext cx="0" cy="932744"/>
          </a:xfrm>
          <a:prstGeom prst="straightConnector1">
            <a:avLst/>
          </a:prstGeom>
          <a:ln>
            <a:prstDash val="dashDot"/>
            <a:tailEnd type="arrow"/>
          </a:ln>
        </p:spPr>
        <p:style>
          <a:lnRef idx="3">
            <a:schemeClr val="accent1"/>
          </a:lnRef>
          <a:fillRef idx="0">
            <a:schemeClr val="accent1"/>
          </a:fillRef>
          <a:effectRef idx="2">
            <a:schemeClr val="accent1"/>
          </a:effectRef>
          <a:fontRef idx="minor">
            <a:schemeClr val="tx1"/>
          </a:fontRef>
        </p:style>
      </p:cxnSp>
      <p:pic>
        <p:nvPicPr>
          <p:cNvPr id="6" name="Picture 5">
            <a:extLst>
              <a:ext uri="{FF2B5EF4-FFF2-40B4-BE49-F238E27FC236}">
                <a16:creationId xmlns:a16="http://schemas.microsoft.com/office/drawing/2014/main" id="{732DEE10-E757-47BA-B432-58A2181F75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0123" y="3960967"/>
            <a:ext cx="2483767" cy="248376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7"/>
                                        </p:tgtEl>
                                        <p:attrNameLst>
                                          <p:attrName>style.visibility</p:attrName>
                                        </p:attrNameLst>
                                      </p:cBhvr>
                                      <p:to>
                                        <p:strVal val="visible"/>
                                      </p:to>
                                    </p:set>
                                    <p:anim calcmode="lin" valueType="num">
                                      <p:cBhvr additive="base">
                                        <p:cTn id="7" dur="500" fill="hold"/>
                                        <p:tgtEl>
                                          <p:spTgt spid="9217"/>
                                        </p:tgtEl>
                                        <p:attrNameLst>
                                          <p:attrName>ppt_x</p:attrName>
                                        </p:attrNameLst>
                                      </p:cBhvr>
                                      <p:tavLst>
                                        <p:tav tm="0">
                                          <p:val>
                                            <p:strVal val="#ppt_x"/>
                                          </p:val>
                                        </p:tav>
                                        <p:tav tm="100000">
                                          <p:val>
                                            <p:strVal val="#ppt_x"/>
                                          </p:val>
                                        </p:tav>
                                      </p:tavLst>
                                    </p:anim>
                                    <p:anim calcmode="lin" valueType="num">
                                      <p:cBhvr additive="base">
                                        <p:cTn id="8" dur="500" fill="hold"/>
                                        <p:tgtEl>
                                          <p:spTgt spid="92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0"/>
                                        </p:tgtEl>
                                        <p:attrNameLst>
                                          <p:attrName>style.visibility</p:attrName>
                                        </p:attrNameLst>
                                      </p:cBhvr>
                                      <p:to>
                                        <p:strVal val="visible"/>
                                      </p:to>
                                    </p:set>
                                    <p:anim calcmode="lin" valueType="num">
                                      <p:cBhvr additive="base">
                                        <p:cTn id="19" dur="500" fill="hold"/>
                                        <p:tgtEl>
                                          <p:spTgt spid="7170"/>
                                        </p:tgtEl>
                                        <p:attrNameLst>
                                          <p:attrName>ppt_x</p:attrName>
                                        </p:attrNameLst>
                                      </p:cBhvr>
                                      <p:tavLst>
                                        <p:tav tm="0">
                                          <p:val>
                                            <p:strVal val="#ppt_x"/>
                                          </p:val>
                                        </p:tav>
                                        <p:tav tm="100000">
                                          <p:val>
                                            <p:strVal val="#ppt_x"/>
                                          </p:val>
                                        </p:tav>
                                      </p:tavLst>
                                    </p:anim>
                                    <p:anim calcmode="lin" valueType="num">
                                      <p:cBhvr additive="base">
                                        <p:cTn id="20"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72"/>
                                        </p:tgtEl>
                                        <p:attrNameLst>
                                          <p:attrName>style.visibility</p:attrName>
                                        </p:attrNameLst>
                                      </p:cBhvr>
                                      <p:to>
                                        <p:strVal val="visible"/>
                                      </p:to>
                                    </p:set>
                                    <p:anim calcmode="lin" valueType="num">
                                      <p:cBhvr additive="base">
                                        <p:cTn id="25" dur="500" fill="hold"/>
                                        <p:tgtEl>
                                          <p:spTgt spid="7172"/>
                                        </p:tgtEl>
                                        <p:attrNameLst>
                                          <p:attrName>ppt_x</p:attrName>
                                        </p:attrNameLst>
                                      </p:cBhvr>
                                      <p:tavLst>
                                        <p:tav tm="0">
                                          <p:val>
                                            <p:strVal val="#ppt_x"/>
                                          </p:val>
                                        </p:tav>
                                        <p:tav tm="100000">
                                          <p:val>
                                            <p:strVal val="#ppt_x"/>
                                          </p:val>
                                        </p:tav>
                                      </p:tavLst>
                                    </p:anim>
                                    <p:anim calcmode="lin" valueType="num">
                                      <p:cBhvr additive="base">
                                        <p:cTn id="26"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 grpId="0" animBg="1"/>
      <p:bldP spid="7170" grpId="0" animBg="1"/>
      <p:bldP spid="7172" grpId="0" animBg="1"/>
      <p:bldP spid="1026" grpId="0" animBg="1"/>
      <p:bldP spid="18"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مستطيل 7"/>
          <p:cNvSpPr/>
          <p:nvPr/>
        </p:nvSpPr>
        <p:spPr>
          <a:xfrm>
            <a:off x="1552318" y="1306820"/>
            <a:ext cx="4256309" cy="2585323"/>
          </a:xfrm>
          <a:prstGeom prst="rect">
            <a:avLst/>
          </a:prstGeom>
          <a:noFill/>
        </p:spPr>
        <p:txBody>
          <a:bodyPr wrap="square" lIns="121920" tIns="60960" rIns="121920" bIns="6096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KW" sz="8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الممارسة</a:t>
            </a:r>
          </a:p>
          <a:p>
            <a:pPr algn="ctr"/>
            <a:endParaRPr lang="ar-SA" sz="8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3" name="صورة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0096" y="2180861"/>
            <a:ext cx="4615160" cy="4135107"/>
          </a:xfrm>
          <a:prstGeom prst="rect">
            <a:avLst/>
          </a:prstGeom>
        </p:spPr>
      </p:pic>
    </p:spTree>
    <p:extLst>
      <p:ext uri="{BB962C8B-B14F-4D97-AF65-F5344CB8AC3E}">
        <p14:creationId xmlns:p14="http://schemas.microsoft.com/office/powerpoint/2010/main" val="2079459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hlinkClick r:id="rId3" action="ppaction://hlinksldjump"/>
            <a:extLst>
              <a:ext uri="{FF2B5EF4-FFF2-40B4-BE49-F238E27FC236}">
                <a16:creationId xmlns:a16="http://schemas.microsoft.com/office/drawing/2014/main" id="{1E7F62E0-9412-4362-9AE3-34823D13A04A}"/>
              </a:ext>
            </a:extLst>
          </p:cNvPr>
          <p:cNvSpPr/>
          <p:nvPr/>
        </p:nvSpPr>
        <p:spPr>
          <a:xfrm>
            <a:off x="4797879" y="4767944"/>
            <a:ext cx="2596243" cy="1094014"/>
          </a:xfrm>
          <a:prstGeom prst="roundRect">
            <a:avLst/>
          </a:prstGeom>
          <a:solidFill>
            <a:schemeClr val="bg1"/>
          </a:solidFill>
          <a:ln>
            <a:solidFill>
              <a:schemeClr val="bg1"/>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rtl="0"/>
            <a:r>
              <a:rPr lang="ar-AE" sz="6600" b="1" dirty="0">
                <a:solidFill>
                  <a:prstClr val="black"/>
                </a:solidFill>
                <a:latin typeface="Calibri" panose="020F0502020204030204"/>
                <a:cs typeface="Arial" panose="020B0604020202020204" pitchFamily="34" charset="0"/>
              </a:rPr>
              <a:t>انطلق</a:t>
            </a:r>
            <a:endParaRPr lang="en-US" sz="6600" b="1" dirty="0">
              <a:solidFill>
                <a:prstClr val="black"/>
              </a:solidFill>
              <a:latin typeface="Calibri" panose="020F0502020204030204"/>
            </a:endParaRPr>
          </a:p>
        </p:txBody>
      </p:sp>
    </p:spTree>
    <p:extLst>
      <p:ext uri="{BB962C8B-B14F-4D97-AF65-F5344CB8AC3E}">
        <p14:creationId xmlns:p14="http://schemas.microsoft.com/office/powerpoint/2010/main" val="4639576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0284112-AB3E-4004-BFB2-203C0E0DFCF4}"/>
              </a:ext>
            </a:extLst>
          </p:cNvPr>
          <p:cNvSpPr txBox="1"/>
          <p:nvPr/>
        </p:nvSpPr>
        <p:spPr>
          <a:xfrm>
            <a:off x="3134436" y="314097"/>
            <a:ext cx="5923129" cy="1446550"/>
          </a:xfrm>
          <a:prstGeom prst="rect">
            <a:avLst/>
          </a:prstGeom>
          <a:solidFill>
            <a:schemeClr val="bg1">
              <a:alpha val="70000"/>
            </a:schemeClr>
          </a:solidFill>
          <a:ln>
            <a:solidFill>
              <a:schemeClr val="bg1"/>
            </a:solidFill>
          </a:ln>
        </p:spPr>
        <p:txBody>
          <a:bodyPr wrap="square" rtlCol="0">
            <a:spAutoFit/>
          </a:bodyPr>
          <a:lstStyle/>
          <a:p>
            <a:pPr lvl="0" algn="ctr"/>
            <a:r>
              <a:rPr lang="ar-KW" sz="4400" dirty="0">
                <a:ln w="0"/>
                <a:solidFill>
                  <a:srgbClr val="0070C0"/>
                </a:solidFill>
                <a:effectLst>
                  <a:outerShdw blurRad="38100" dist="19050" dir="2700000" algn="tl" rotWithShape="0">
                    <a:prstClr val="black">
                      <a:alpha val="40000"/>
                    </a:prstClr>
                  </a:outerShdw>
                </a:effectLst>
              </a:rPr>
              <a:t>أبين ما تدل عليه العبارة الآتية:</a:t>
            </a:r>
          </a:p>
          <a:p>
            <a:pPr lvl="0" algn="ctr"/>
            <a:endParaRPr lang="en-US" sz="4400" dirty="0">
              <a:ln w="0"/>
              <a:solidFill>
                <a:prstClr val="black"/>
              </a:solidFill>
              <a:effectLst>
                <a:outerShdw blurRad="38100" dist="19050" dir="2700000" algn="tl" rotWithShape="0">
                  <a:prstClr val="black">
                    <a:alpha val="40000"/>
                  </a:prstClr>
                </a:outerShdw>
              </a:effectLst>
            </a:endParaRPr>
          </a:p>
        </p:txBody>
      </p:sp>
      <p:pic>
        <p:nvPicPr>
          <p:cNvPr id="8" name="Space rocket toy from a surprise egg. Educational cartoon for children (معدل)">
            <a:hlinkClick r:id="" action="ppaction://media"/>
            <a:extLst>
              <a:ext uri="{FF2B5EF4-FFF2-40B4-BE49-F238E27FC236}">
                <a16:creationId xmlns:a16="http://schemas.microsoft.com/office/drawing/2014/main" id="{EC11DCB1-8640-4C6A-9E62-873334110A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59103" y="292031"/>
            <a:ext cx="609600" cy="609600"/>
          </a:xfrm>
          <a:prstGeom prst="rect">
            <a:avLst/>
          </a:prstGeom>
        </p:spPr>
      </p:pic>
      <p:pic>
        <p:nvPicPr>
          <p:cNvPr id="9" name="Picture 8" descr="A close up of a logo&#10;&#10;Description automatically generated">
            <a:extLst>
              <a:ext uri="{FF2B5EF4-FFF2-40B4-BE49-F238E27FC236}">
                <a16:creationId xmlns:a16="http://schemas.microsoft.com/office/drawing/2014/main" id="{B98B3B4D-C35F-461B-B3B6-6FE389EAD7F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875" y1="13931" x2="51875" y2="25655"/>
                        <a14:foregroundMark x1="48646" y1="19724" x2="46042" y2="27448"/>
                        <a14:foregroundMark x1="46042" y1="27448" x2="45729" y2="40138"/>
                        <a14:foregroundMark x1="51771" y1="25931" x2="50625" y2="31172"/>
                        <a14:foregroundMark x1="59062" y1="53379" x2="55521" y2="47862"/>
                        <a14:foregroundMark x1="55521" y1="47862" x2="55417" y2="47724"/>
                        <a14:foregroundMark x1="41875" y1="52690" x2="44167" y2="47172"/>
                      </a14:backgroundRemoval>
                    </a14:imgEffect>
                  </a14:imgLayer>
                </a14:imgProps>
              </a:ext>
              <a:ext uri="{28A0092B-C50C-407E-A947-70E740481C1C}">
                <a14:useLocalDpi xmlns:a14="http://schemas.microsoft.com/office/drawing/2010/main" val="0"/>
              </a:ext>
            </a:extLst>
          </a:blip>
          <a:srcRect l="37304" t="7343" r="36720" b="29275"/>
          <a:stretch/>
        </p:blipFill>
        <p:spPr>
          <a:xfrm>
            <a:off x="1794996" y="1422092"/>
            <a:ext cx="2832285" cy="5219042"/>
          </a:xfrm>
          <a:prstGeom prst="rect">
            <a:avLst/>
          </a:prstGeom>
        </p:spPr>
      </p:pic>
      <p:sp>
        <p:nvSpPr>
          <p:cNvPr id="10" name="Oval 9">
            <a:extLst>
              <a:ext uri="{FF2B5EF4-FFF2-40B4-BE49-F238E27FC236}">
                <a16:creationId xmlns:a16="http://schemas.microsoft.com/office/drawing/2014/main" id="{CE6FE13C-8B0C-491A-AA4A-116945FECDAD}"/>
              </a:ext>
            </a:extLst>
          </p:cNvPr>
          <p:cNvSpPr/>
          <p:nvPr/>
        </p:nvSpPr>
        <p:spPr>
          <a:xfrm>
            <a:off x="2423592" y="2530088"/>
            <a:ext cx="1512168" cy="1281014"/>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KW" sz="2400" b="1" dirty="0">
                <a:solidFill>
                  <a:schemeClr val="tx1"/>
                </a:solidFill>
              </a:rPr>
              <a:t>التعجب والدهشة</a:t>
            </a:r>
            <a:endParaRPr lang="en-US" sz="2400" b="1" dirty="0">
              <a:solidFill>
                <a:schemeClr val="tx1"/>
              </a:solidFill>
            </a:endParaRPr>
          </a:p>
        </p:txBody>
      </p:sp>
      <p:pic>
        <p:nvPicPr>
          <p:cNvPr id="11" name="Picture 10" descr="A close up of a logo&#10;&#10;Description automatically generated">
            <a:extLst>
              <a:ext uri="{FF2B5EF4-FFF2-40B4-BE49-F238E27FC236}">
                <a16:creationId xmlns:a16="http://schemas.microsoft.com/office/drawing/2014/main" id="{6CE2E985-F42F-42E6-AFDE-FC9FAE9D7A8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875" y1="13931" x2="51875" y2="25655"/>
                        <a14:foregroundMark x1="48646" y1="19724" x2="46042" y2="27448"/>
                        <a14:foregroundMark x1="46042" y1="27448" x2="45729" y2="40138"/>
                        <a14:foregroundMark x1="51771" y1="25931" x2="50625" y2="31172"/>
                        <a14:foregroundMark x1="59062" y1="53379" x2="55521" y2="47862"/>
                        <a14:foregroundMark x1="55521" y1="47862" x2="55417" y2="47724"/>
                        <a14:foregroundMark x1="41875" y1="52690" x2="44167" y2="47172"/>
                      </a14:backgroundRemoval>
                    </a14:imgEffect>
                  </a14:imgLayer>
                </a14:imgProps>
              </a:ext>
              <a:ext uri="{28A0092B-C50C-407E-A947-70E740481C1C}">
                <a14:useLocalDpi xmlns:a14="http://schemas.microsoft.com/office/drawing/2010/main" val="0"/>
              </a:ext>
            </a:extLst>
          </a:blip>
          <a:srcRect l="37304" t="7343" r="36720" b="29275"/>
          <a:stretch/>
        </p:blipFill>
        <p:spPr>
          <a:xfrm>
            <a:off x="7835716" y="1422092"/>
            <a:ext cx="2832285" cy="5219042"/>
          </a:xfrm>
          <a:prstGeom prst="rect">
            <a:avLst/>
          </a:prstGeom>
        </p:spPr>
      </p:pic>
      <p:sp>
        <p:nvSpPr>
          <p:cNvPr id="12" name="Oval 11">
            <a:extLst>
              <a:ext uri="{FF2B5EF4-FFF2-40B4-BE49-F238E27FC236}">
                <a16:creationId xmlns:a16="http://schemas.microsoft.com/office/drawing/2014/main" id="{86CC1575-9247-4329-B9E3-5C95A3B3BE38}"/>
              </a:ext>
            </a:extLst>
          </p:cNvPr>
          <p:cNvSpPr/>
          <p:nvPr/>
        </p:nvSpPr>
        <p:spPr>
          <a:xfrm>
            <a:off x="8688288" y="2530088"/>
            <a:ext cx="1417456" cy="1281014"/>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KW" sz="3200" b="1" dirty="0">
                <a:solidFill>
                  <a:schemeClr val="tx1"/>
                </a:solidFill>
              </a:rPr>
              <a:t>الإنكار</a:t>
            </a:r>
            <a:endParaRPr lang="en-US" sz="3200" b="1" dirty="0">
              <a:solidFill>
                <a:schemeClr val="tx1"/>
              </a:solidFill>
            </a:endParaRPr>
          </a:p>
        </p:txBody>
      </p:sp>
      <p:pic>
        <p:nvPicPr>
          <p:cNvPr id="13" name="Picture 12" descr="A close up of a logo&#10;&#10;Description automatically generated">
            <a:extLst>
              <a:ext uri="{FF2B5EF4-FFF2-40B4-BE49-F238E27FC236}">
                <a16:creationId xmlns:a16="http://schemas.microsoft.com/office/drawing/2014/main" id="{7450A664-4911-4798-8C97-B52DE851D50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875" y1="13931" x2="51875" y2="25655"/>
                        <a14:foregroundMark x1="48646" y1="19724" x2="46042" y2="27448"/>
                        <a14:foregroundMark x1="46042" y1="27448" x2="45729" y2="40138"/>
                        <a14:foregroundMark x1="51771" y1="25931" x2="50625" y2="31172"/>
                        <a14:foregroundMark x1="59062" y1="53379" x2="55521" y2="47862"/>
                        <a14:foregroundMark x1="55521" y1="47862" x2="55417" y2="47724"/>
                        <a14:foregroundMark x1="41875" y1="52690" x2="44167" y2="47172"/>
                      </a14:backgroundRemoval>
                    </a14:imgEffect>
                  </a14:imgLayer>
                </a14:imgProps>
              </a:ext>
              <a:ext uri="{28A0092B-C50C-407E-A947-70E740481C1C}">
                <a14:useLocalDpi xmlns:a14="http://schemas.microsoft.com/office/drawing/2010/main" val="0"/>
              </a:ext>
            </a:extLst>
          </a:blip>
          <a:srcRect l="37304" t="7343" r="36720" b="29275"/>
          <a:stretch/>
        </p:blipFill>
        <p:spPr>
          <a:xfrm>
            <a:off x="4679858" y="1422092"/>
            <a:ext cx="2832285" cy="5219042"/>
          </a:xfrm>
          <a:prstGeom prst="rect">
            <a:avLst/>
          </a:prstGeom>
        </p:spPr>
      </p:pic>
      <p:sp>
        <p:nvSpPr>
          <p:cNvPr id="14" name="Oval 13">
            <a:extLst>
              <a:ext uri="{FF2B5EF4-FFF2-40B4-BE49-F238E27FC236}">
                <a16:creationId xmlns:a16="http://schemas.microsoft.com/office/drawing/2014/main" id="{6388ED4F-42D6-4943-9B8F-71F93A0E6FF2}"/>
              </a:ext>
            </a:extLst>
          </p:cNvPr>
          <p:cNvSpPr/>
          <p:nvPr/>
        </p:nvSpPr>
        <p:spPr>
          <a:xfrm>
            <a:off x="5159896" y="2530088"/>
            <a:ext cx="2016223" cy="1281014"/>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KW" sz="3200" b="1" dirty="0">
                <a:solidFill>
                  <a:schemeClr val="tx1"/>
                </a:solidFill>
              </a:rPr>
              <a:t>الخوف</a:t>
            </a:r>
            <a:endParaRPr lang="en-US" sz="3200" b="1" dirty="0">
              <a:solidFill>
                <a:schemeClr val="tx1"/>
              </a:solidFill>
            </a:endParaRPr>
          </a:p>
        </p:txBody>
      </p:sp>
      <p:sp>
        <p:nvSpPr>
          <p:cNvPr id="17" name="مربع نص 16">
            <a:extLst>
              <a:ext uri="{FF2B5EF4-FFF2-40B4-BE49-F238E27FC236}">
                <a16:creationId xmlns:a16="http://schemas.microsoft.com/office/drawing/2014/main" id="{52C58669-A2F7-44B7-B70E-AAD5C84898D5}"/>
              </a:ext>
            </a:extLst>
          </p:cNvPr>
          <p:cNvSpPr txBox="1"/>
          <p:nvPr/>
        </p:nvSpPr>
        <p:spPr>
          <a:xfrm>
            <a:off x="3791744" y="1044584"/>
            <a:ext cx="4687898" cy="584775"/>
          </a:xfrm>
          <a:prstGeom prst="rect">
            <a:avLst/>
          </a:prstGeom>
          <a:noFill/>
        </p:spPr>
        <p:txBody>
          <a:bodyPr wrap="square">
            <a:spAutoFit/>
          </a:bodyPr>
          <a:lstStyle/>
          <a:p>
            <a:pPr marL="0" marR="0" lvl="0" indent="0" algn="r" defTabSz="914400" rtl="1" eaLnBrk="1" fontAlgn="base" latinLnBrk="0" hangingPunct="1">
              <a:lnSpc>
                <a:spcPct val="100000"/>
              </a:lnSpc>
              <a:spcBef>
                <a:spcPct val="0"/>
              </a:spcBef>
              <a:spcAft>
                <a:spcPts val="1000"/>
              </a:spcAft>
              <a:buClrTx/>
              <a:buSzTx/>
              <a:buFontTx/>
              <a:buNone/>
              <a:tabLst/>
              <a:defRPr/>
            </a:pPr>
            <a:r>
              <a:rPr kumimoji="0" lang="ar-KW" sz="3200" b="1" i="0" u="none" strike="noStrike" kern="1200" cap="none" spc="0" normalizeH="0" baseline="0" noProof="0" dirty="0">
                <a:ln>
                  <a:noFill/>
                </a:ln>
                <a:solidFill>
                  <a:srgbClr val="C00000"/>
                </a:solidFill>
                <a:effectLst/>
                <a:uLnTx/>
                <a:uFillTx/>
                <a:latin typeface="Arial" pitchFamily="34" charset="0"/>
                <a:ea typeface="Arial" pitchFamily="34" charset="0"/>
                <a:cs typeface="Arial" pitchFamily="34" charset="0"/>
              </a:rPr>
              <a:t>هل أنا في حلم أم سُحرت عيناي؟</a:t>
            </a:r>
          </a:p>
        </p:txBody>
      </p:sp>
    </p:spTree>
    <p:extLst>
      <p:ext uri="{BB962C8B-B14F-4D97-AF65-F5344CB8AC3E}">
        <p14:creationId xmlns:p14="http://schemas.microsoft.com/office/powerpoint/2010/main" val="16533695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 fill="hold" display="0">
                  <p:stCondLst>
                    <p:cond delay="indefinite"/>
                  </p:stCondLst>
                  <p:endCondLst>
                    <p:cond evt="onStopAudio" delay="0">
                      <p:tgtEl>
                        <p:sldTgt/>
                      </p:tgtEl>
                    </p:cond>
                  </p:endCondLst>
                </p:cTn>
                <p:tgtEl>
                  <p:spTgt spid="8"/>
                </p:tgtEl>
              </p:cMediaNode>
            </p:audio>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314" fill="hold"/>
                                        <p:tgtEl>
                                          <p:spTgt spid="8"/>
                                        </p:tgtEl>
                                      </p:cBhvr>
                                    </p:cmd>
                                  </p:childTnLst>
                                </p:cTn>
                              </p:par>
                              <p:par>
                                <p:cTn id="14" presetID="0" presetClass="path" presetSubtype="0" accel="50000" decel="50000" fill="hold" grpId="0" nodeType="withEffect">
                                  <p:stCondLst>
                                    <p:cond delay="0"/>
                                  </p:stCondLst>
                                  <p:childTnLst>
                                    <p:animMotion origin="layout" path="M 1.38889E-6 1.48148E-6 L 1.38889E-6 0.00023 C 0.01354 -0.16482 0.00156 0.00417 1.38889E-6 -0.34676 C -0.00122 -0.6 1.38889E-6 -0.85324 1.38889E-6 -1.10671 L 1.38889E-6 -1.10648 " pathEditMode="relative" rAng="0" ptsTypes="AAAAA">
                                      <p:cBhvr>
                                        <p:cTn id="15" dur="5000" fill="hold"/>
                                        <p:tgtEl>
                                          <p:spTgt spid="10"/>
                                        </p:tgtEl>
                                        <p:attrNameLst>
                                          <p:attrName>ppt_x</p:attrName>
                                          <p:attrName>ppt_y</p:attrName>
                                        </p:attrNameLst>
                                      </p:cBhvr>
                                      <p:rCtr x="278" y="-55324"/>
                                    </p:animMotion>
                                  </p:childTnLst>
                                </p:cTn>
                              </p:par>
                              <p:par>
                                <p:cTn id="16" presetID="0" presetClass="path" presetSubtype="0" accel="50000" decel="50000" fill="hold" nodeType="withEffect">
                                  <p:stCondLst>
                                    <p:cond delay="0"/>
                                  </p:stCondLst>
                                  <p:childTnLst>
                                    <p:animMotion origin="layout" path="M 1.38889E-6 -1.48148E-6 L 1.38889E-6 0.00023 C 0.01354 -0.16481 0.00156 0.00417 1.38889E-6 -0.34676 C -0.00122 -0.6 1.38889E-6 -0.85324 1.38889E-6 -1.10671 L 1.38889E-6 -1.10648 " pathEditMode="relative" rAng="0" ptsTypes="AAAAA">
                                      <p:cBhvr>
                                        <p:cTn id="17" dur="5000" fill="hold"/>
                                        <p:tgtEl>
                                          <p:spTgt spid="9"/>
                                        </p:tgtEl>
                                        <p:attrNameLst>
                                          <p:attrName>ppt_x</p:attrName>
                                          <p:attrName>ppt_y</p:attrName>
                                        </p:attrNameLst>
                                      </p:cBhvr>
                                      <p:rCtr x="278" y="-55324"/>
                                    </p:animMotion>
                                  </p:childTnLst>
                                </p:cTn>
                              </p:par>
                            </p:childTnLst>
                          </p:cTn>
                        </p:par>
                      </p:childTnLst>
                    </p:cTn>
                  </p:par>
                </p:childTnLst>
              </p:cTn>
              <p:nextCondLst>
                <p:cond evt="onClick" delay="0">
                  <p:tgtEl>
                    <p:spTgt spid="9"/>
                  </p:tgtEl>
                </p:cond>
              </p:nextCondLst>
            </p:seq>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1.11111E-6 -1.48148E-6 L 1.11111E-6 0.00023 L 1.11111E-6 1.44676 L 1.11111E-6 1.44699 " pathEditMode="relative" rAng="0" ptsTypes="AAAA">
                                      <p:cBhvr>
                                        <p:cTn id="22" dur="2000" fill="hold"/>
                                        <p:tgtEl>
                                          <p:spTgt spid="11"/>
                                        </p:tgtEl>
                                        <p:attrNameLst>
                                          <p:attrName>ppt_x</p:attrName>
                                          <p:attrName>ppt_y</p:attrName>
                                        </p:attrNameLst>
                                      </p:cBhvr>
                                      <p:rCtr x="0" y="72338"/>
                                    </p:animMotion>
                                  </p:childTnLst>
                                </p:cTn>
                              </p:par>
                              <p:par>
                                <p:cTn id="23" presetID="0" presetClass="path" presetSubtype="0" accel="50000" decel="50000" fill="hold" grpId="0" nodeType="withEffect">
                                  <p:stCondLst>
                                    <p:cond delay="0"/>
                                  </p:stCondLst>
                                  <p:childTnLst>
                                    <p:animMotion origin="layout" path="M -3.125E-6 1.48148E-6 L -3.125E-6 0.00023 L -3.125E-6 1.44676 L -3.125E-6 1.44699 " pathEditMode="relative" rAng="0" ptsTypes="AAAA">
                                      <p:cBhvr>
                                        <p:cTn id="24" dur="2000" fill="hold"/>
                                        <p:tgtEl>
                                          <p:spTgt spid="12"/>
                                        </p:tgtEl>
                                        <p:attrNameLst>
                                          <p:attrName>ppt_x</p:attrName>
                                          <p:attrName>ppt_y</p:attrName>
                                        </p:attrNameLst>
                                      </p:cBhvr>
                                      <p:rCtr x="0" y="72338"/>
                                    </p:animMotion>
                                  </p:childTnLst>
                                </p:cTn>
                              </p:par>
                            </p:childTnLst>
                          </p:cTn>
                        </p:par>
                      </p:childTnLst>
                    </p:cTn>
                  </p:par>
                </p:childTnLst>
              </p:cTn>
              <p:nextCondLst>
                <p:cond evt="onClick" delay="0">
                  <p:tgtEl>
                    <p:spTgt spid="11"/>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 -1.48148E-6 L 0 0.00023 C -0.00174 0.03982 -0.00278 0.07986 -0.00503 0.11991 C -0.00608 0.13773 -0.00816 0.15556 -0.01007 0.17315 C -0.01163 0.18658 -0.0151 0.19977 -0.0151 0.2132 C -0.01684 0.6044 -0.0151 0.99537 -0.0151 1.38658 L -0.0151 1.38681 " pathEditMode="relative" rAng="0" ptsTypes="AAAAAAA">
                                      <p:cBhvr>
                                        <p:cTn id="29" dur="2000" fill="hold"/>
                                        <p:tgtEl>
                                          <p:spTgt spid="13"/>
                                        </p:tgtEl>
                                        <p:attrNameLst>
                                          <p:attrName>ppt_x</p:attrName>
                                          <p:attrName>ppt_y</p:attrName>
                                        </p:attrNameLst>
                                      </p:cBhvr>
                                      <p:rCtr x="-799" y="69329"/>
                                    </p:animMotion>
                                  </p:childTnLst>
                                </p:cTn>
                              </p:par>
                              <p:par>
                                <p:cTn id="30" presetID="0" presetClass="path" presetSubtype="0" accel="50000" decel="50000" fill="hold" grpId="0" nodeType="withEffect">
                                  <p:stCondLst>
                                    <p:cond delay="0"/>
                                  </p:stCondLst>
                                  <p:childTnLst>
                                    <p:animMotion origin="layout" path="M 6.25E-7 1.48148E-6 L 6.25E-7 0.00023 C -0.00169 0.03981 -0.00273 0.07986 -0.00508 0.11991 C -0.00612 0.13773 -0.0082 0.15555 -0.01003 0.17315 C -0.01159 0.18657 -0.0151 0.19977 -0.0151 0.21319 C -0.0168 0.6044 -0.0151 0.99537 -0.0151 1.38657 L -0.0151 1.3868 " pathEditMode="relative" rAng="0" ptsTypes="AAAAAAA">
                                      <p:cBhvr>
                                        <p:cTn id="31" dur="2000" fill="hold"/>
                                        <p:tgtEl>
                                          <p:spTgt spid="14"/>
                                        </p:tgtEl>
                                        <p:attrNameLst>
                                          <p:attrName>ppt_x</p:attrName>
                                          <p:attrName>ppt_y</p:attrName>
                                        </p:attrNameLst>
                                      </p:cBhvr>
                                      <p:rCtr x="-794" y="69329"/>
                                    </p:animMotion>
                                  </p:childTnLst>
                                </p:cTn>
                              </p:par>
                            </p:childTnLst>
                          </p:cTn>
                        </p:par>
                      </p:childTnLst>
                    </p:cTn>
                  </p:par>
                </p:childTnLst>
              </p:cTn>
              <p:nextCondLst>
                <p:cond evt="onClick" delay="0">
                  <p:tgtEl>
                    <p:spTgt spid="13"/>
                  </p:tgtEl>
                </p:cond>
              </p:nextCondLst>
            </p:seq>
          </p:childTnLst>
        </p:cTn>
      </p:par>
    </p:tnLst>
    <p:bldLst>
      <p:bldP spid="10" grpId="0" animBg="1"/>
      <p:bldP spid="12"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0284112-AB3E-4004-BFB2-203C0E0DFCF4}"/>
              </a:ext>
            </a:extLst>
          </p:cNvPr>
          <p:cNvSpPr txBox="1"/>
          <p:nvPr/>
        </p:nvSpPr>
        <p:spPr>
          <a:xfrm>
            <a:off x="3679408" y="231786"/>
            <a:ext cx="5625860" cy="1261885"/>
          </a:xfrm>
          <a:prstGeom prst="rect">
            <a:avLst/>
          </a:prstGeom>
          <a:solidFill>
            <a:schemeClr val="bg1">
              <a:alpha val="70000"/>
            </a:schemeClr>
          </a:solidFill>
          <a:ln>
            <a:solidFill>
              <a:schemeClr val="bg1"/>
            </a:solidFill>
          </a:ln>
        </p:spPr>
        <p:txBody>
          <a:bodyPr wrap="square" rtlCol="0">
            <a:spAutoFit/>
          </a:bodyPr>
          <a:lstStyle/>
          <a:p>
            <a:pPr lvl="0" algn="ctr"/>
            <a:r>
              <a:rPr lang="ar-KW" sz="4400" dirty="0">
                <a:ln w="0"/>
                <a:solidFill>
                  <a:srgbClr val="0070C0"/>
                </a:solidFill>
                <a:effectLst>
                  <a:outerShdw blurRad="38100" dist="19050" dir="2700000" algn="tl" rotWithShape="0">
                    <a:prstClr val="black">
                      <a:alpha val="40000"/>
                    </a:prstClr>
                  </a:outerShdw>
                </a:effectLst>
              </a:rPr>
              <a:t>أبين ما تدل عليه العبارة الآتية:</a:t>
            </a:r>
            <a:endParaRPr lang="ar-KW" sz="2400" b="1" dirty="0">
              <a:solidFill>
                <a:prstClr val="black"/>
              </a:solidFill>
              <a:latin typeface="Arial" pitchFamily="34" charset="0"/>
              <a:ea typeface="Arial" pitchFamily="34" charset="0"/>
            </a:endParaRPr>
          </a:p>
          <a:p>
            <a:pPr lvl="0" fontAlgn="base">
              <a:spcBef>
                <a:spcPct val="0"/>
              </a:spcBef>
              <a:spcAft>
                <a:spcPts val="1000"/>
              </a:spcAft>
            </a:pPr>
            <a:r>
              <a:rPr lang="ar-KW" sz="3200" b="1" dirty="0">
                <a:solidFill>
                  <a:srgbClr val="C00000"/>
                </a:solidFill>
                <a:latin typeface="Arial" pitchFamily="34" charset="0"/>
                <a:ea typeface="Arial" pitchFamily="34" charset="0"/>
              </a:rPr>
              <a:t>ظل العلماء </a:t>
            </a:r>
            <a:r>
              <a:rPr lang="ar-KW" sz="3200" b="1" dirty="0" err="1">
                <a:solidFill>
                  <a:srgbClr val="C00000"/>
                </a:solidFill>
                <a:latin typeface="Arial" pitchFamily="34" charset="0"/>
                <a:ea typeface="Arial" pitchFamily="34" charset="0"/>
              </a:rPr>
              <a:t>يؤمئذ</a:t>
            </a:r>
            <a:r>
              <a:rPr lang="ar-KW" sz="3200" b="1" dirty="0">
                <a:solidFill>
                  <a:srgbClr val="C00000"/>
                </a:solidFill>
                <a:latin typeface="Arial" pitchFamily="34" charset="0"/>
                <a:ea typeface="Arial" pitchFamily="34" charset="0"/>
              </a:rPr>
              <a:t> يحبسون أنفاسهم.</a:t>
            </a:r>
          </a:p>
        </p:txBody>
      </p:sp>
      <p:pic>
        <p:nvPicPr>
          <p:cNvPr id="8" name="Space rocket toy from a surprise egg. Educational cartoon for children (معدل)">
            <a:hlinkClick r:id="" action="ppaction://media"/>
            <a:extLst>
              <a:ext uri="{FF2B5EF4-FFF2-40B4-BE49-F238E27FC236}">
                <a16:creationId xmlns:a16="http://schemas.microsoft.com/office/drawing/2014/main" id="{EC11DCB1-8640-4C6A-9E62-873334110A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59103" y="292031"/>
            <a:ext cx="609600" cy="609600"/>
          </a:xfrm>
          <a:prstGeom prst="rect">
            <a:avLst/>
          </a:prstGeom>
        </p:spPr>
      </p:pic>
      <p:pic>
        <p:nvPicPr>
          <p:cNvPr id="9" name="Picture 8" descr="A close up of a logo&#10;&#10;Description automatically generated">
            <a:extLst>
              <a:ext uri="{FF2B5EF4-FFF2-40B4-BE49-F238E27FC236}">
                <a16:creationId xmlns:a16="http://schemas.microsoft.com/office/drawing/2014/main" id="{B98B3B4D-C35F-461B-B3B6-6FE389EAD7F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875" y1="13931" x2="51875" y2="25655"/>
                        <a14:foregroundMark x1="48646" y1="19724" x2="46042" y2="27448"/>
                        <a14:foregroundMark x1="46042" y1="27448" x2="45729" y2="40138"/>
                        <a14:foregroundMark x1="51771" y1="25931" x2="50625" y2="31172"/>
                        <a14:foregroundMark x1="59062" y1="53379" x2="55521" y2="47862"/>
                        <a14:foregroundMark x1="55521" y1="47862" x2="55417" y2="47724"/>
                        <a14:foregroundMark x1="41875" y1="52690" x2="44167" y2="47172"/>
                      </a14:backgroundRemoval>
                    </a14:imgEffect>
                  </a14:imgLayer>
                </a14:imgProps>
              </a:ext>
              <a:ext uri="{28A0092B-C50C-407E-A947-70E740481C1C}">
                <a14:useLocalDpi xmlns:a14="http://schemas.microsoft.com/office/drawing/2010/main" val="0"/>
              </a:ext>
            </a:extLst>
          </a:blip>
          <a:srcRect l="37304" t="7343" r="36720" b="29275"/>
          <a:stretch/>
        </p:blipFill>
        <p:spPr>
          <a:xfrm>
            <a:off x="4984282" y="1407172"/>
            <a:ext cx="2832285" cy="5219042"/>
          </a:xfrm>
          <a:prstGeom prst="rect">
            <a:avLst/>
          </a:prstGeom>
        </p:spPr>
      </p:pic>
      <p:sp>
        <p:nvSpPr>
          <p:cNvPr id="10" name="Oval 9">
            <a:extLst>
              <a:ext uri="{FF2B5EF4-FFF2-40B4-BE49-F238E27FC236}">
                <a16:creationId xmlns:a16="http://schemas.microsoft.com/office/drawing/2014/main" id="{CE6FE13C-8B0C-491A-AA4A-116945FECDAD}"/>
              </a:ext>
            </a:extLst>
          </p:cNvPr>
          <p:cNvSpPr/>
          <p:nvPr/>
        </p:nvSpPr>
        <p:spPr>
          <a:xfrm>
            <a:off x="5588563" y="2530088"/>
            <a:ext cx="1635592" cy="1281014"/>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KW" sz="2400" b="1" dirty="0">
                <a:solidFill>
                  <a:schemeClr val="tx1"/>
                </a:solidFill>
              </a:rPr>
              <a:t>الترقب والانتظار</a:t>
            </a:r>
            <a:endParaRPr lang="en-US" sz="2400" b="1" dirty="0">
              <a:solidFill>
                <a:schemeClr val="tx1"/>
              </a:solidFill>
            </a:endParaRPr>
          </a:p>
        </p:txBody>
      </p:sp>
      <p:pic>
        <p:nvPicPr>
          <p:cNvPr id="11" name="Picture 10" descr="A close up of a logo&#10;&#10;Description automatically generated">
            <a:extLst>
              <a:ext uri="{FF2B5EF4-FFF2-40B4-BE49-F238E27FC236}">
                <a16:creationId xmlns:a16="http://schemas.microsoft.com/office/drawing/2014/main" id="{6CE2E985-F42F-42E6-AFDE-FC9FAE9D7A8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875" y1="13931" x2="51875" y2="25655"/>
                        <a14:foregroundMark x1="48646" y1="19724" x2="46042" y2="27448"/>
                        <a14:foregroundMark x1="46042" y1="27448" x2="45729" y2="40138"/>
                        <a14:foregroundMark x1="51771" y1="25931" x2="50625" y2="31172"/>
                        <a14:foregroundMark x1="59062" y1="53379" x2="55521" y2="47862"/>
                        <a14:foregroundMark x1="55521" y1="47862" x2="55417" y2="47724"/>
                        <a14:foregroundMark x1="41875" y1="52690" x2="44167" y2="47172"/>
                      </a14:backgroundRemoval>
                    </a14:imgEffect>
                  </a14:imgLayer>
                </a14:imgProps>
              </a:ext>
              <a:ext uri="{28A0092B-C50C-407E-A947-70E740481C1C}">
                <a14:useLocalDpi xmlns:a14="http://schemas.microsoft.com/office/drawing/2010/main" val="0"/>
              </a:ext>
            </a:extLst>
          </a:blip>
          <a:srcRect l="37304" t="7343" r="36720" b="29275"/>
          <a:stretch/>
        </p:blipFill>
        <p:spPr>
          <a:xfrm>
            <a:off x="7828436" y="1391722"/>
            <a:ext cx="2832285" cy="5219042"/>
          </a:xfrm>
          <a:prstGeom prst="rect">
            <a:avLst/>
          </a:prstGeom>
        </p:spPr>
      </p:pic>
      <p:sp>
        <p:nvSpPr>
          <p:cNvPr id="12" name="Oval 11">
            <a:extLst>
              <a:ext uri="{FF2B5EF4-FFF2-40B4-BE49-F238E27FC236}">
                <a16:creationId xmlns:a16="http://schemas.microsoft.com/office/drawing/2014/main" id="{86CC1575-9247-4329-B9E3-5C95A3B3BE38}"/>
              </a:ext>
            </a:extLst>
          </p:cNvPr>
          <p:cNvSpPr/>
          <p:nvPr/>
        </p:nvSpPr>
        <p:spPr>
          <a:xfrm>
            <a:off x="8398412" y="2530088"/>
            <a:ext cx="1658028" cy="1281014"/>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KW" sz="2800" b="1" dirty="0">
                <a:solidFill>
                  <a:schemeClr val="tx1"/>
                </a:solidFill>
              </a:rPr>
              <a:t>التعجب والدهشة</a:t>
            </a:r>
            <a:endParaRPr lang="en-US" sz="2800" b="1" dirty="0">
              <a:solidFill>
                <a:schemeClr val="tx1"/>
              </a:solidFill>
            </a:endParaRPr>
          </a:p>
        </p:txBody>
      </p:sp>
      <p:pic>
        <p:nvPicPr>
          <p:cNvPr id="13" name="Picture 12" descr="A close up of a logo&#10;&#10;Description automatically generated">
            <a:extLst>
              <a:ext uri="{FF2B5EF4-FFF2-40B4-BE49-F238E27FC236}">
                <a16:creationId xmlns:a16="http://schemas.microsoft.com/office/drawing/2014/main" id="{7450A664-4911-4798-8C97-B52DE851D50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875" y1="13931" x2="51875" y2="25655"/>
                        <a14:foregroundMark x1="48646" y1="19724" x2="46042" y2="27448"/>
                        <a14:foregroundMark x1="46042" y1="27448" x2="45729" y2="40138"/>
                        <a14:foregroundMark x1="51771" y1="25931" x2="50625" y2="31172"/>
                        <a14:foregroundMark x1="59062" y1="53379" x2="55521" y2="47862"/>
                        <a14:foregroundMark x1="55521" y1="47862" x2="55417" y2="47724"/>
                        <a14:foregroundMark x1="41875" y1="52690" x2="44167" y2="47172"/>
                      </a14:backgroundRemoval>
                    </a14:imgEffect>
                  </a14:imgLayer>
                </a14:imgProps>
              </a:ext>
              <a:ext uri="{28A0092B-C50C-407E-A947-70E740481C1C}">
                <a14:useLocalDpi xmlns:a14="http://schemas.microsoft.com/office/drawing/2010/main" val="0"/>
              </a:ext>
            </a:extLst>
          </a:blip>
          <a:srcRect l="37304" t="7343" r="36720" b="29275"/>
          <a:stretch/>
        </p:blipFill>
        <p:spPr>
          <a:xfrm>
            <a:off x="1718293" y="1324862"/>
            <a:ext cx="2832285" cy="5219042"/>
          </a:xfrm>
          <a:prstGeom prst="rect">
            <a:avLst/>
          </a:prstGeom>
        </p:spPr>
      </p:pic>
      <p:sp>
        <p:nvSpPr>
          <p:cNvPr id="14" name="Oval 13">
            <a:extLst>
              <a:ext uri="{FF2B5EF4-FFF2-40B4-BE49-F238E27FC236}">
                <a16:creationId xmlns:a16="http://schemas.microsoft.com/office/drawing/2014/main" id="{6388ED4F-42D6-4943-9B8F-71F93A0E6FF2}"/>
              </a:ext>
            </a:extLst>
          </p:cNvPr>
          <p:cNvSpPr/>
          <p:nvPr/>
        </p:nvSpPr>
        <p:spPr>
          <a:xfrm>
            <a:off x="2279576" y="2432858"/>
            <a:ext cx="1800200" cy="1500198"/>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KW" sz="2800" b="1" dirty="0">
                <a:solidFill>
                  <a:schemeClr val="tx1"/>
                </a:solidFill>
              </a:rPr>
              <a:t>الفرح والسعادة</a:t>
            </a:r>
            <a:endParaRPr lang="en-US" sz="2800" b="1" dirty="0">
              <a:solidFill>
                <a:schemeClr val="tx1"/>
              </a:solidFill>
            </a:endParaRPr>
          </a:p>
        </p:txBody>
      </p:sp>
    </p:spTree>
    <p:extLst>
      <p:ext uri="{BB962C8B-B14F-4D97-AF65-F5344CB8AC3E}">
        <p14:creationId xmlns:p14="http://schemas.microsoft.com/office/powerpoint/2010/main" val="23613164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circle(in)">
                                      <p:cBhvr>
                                        <p:cTn id="7" dur="20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314" fill="hold"/>
                                        <p:tgtEl>
                                          <p:spTgt spid="8"/>
                                        </p:tgtEl>
                                      </p:cBhvr>
                                    </p:cmd>
                                  </p:childTnLst>
                                </p:cTn>
                              </p:par>
                              <p:par>
                                <p:cTn id="19" presetID="0" presetClass="path" presetSubtype="0" accel="50000" decel="50000" fill="hold" grpId="0" nodeType="withEffect">
                                  <p:stCondLst>
                                    <p:cond delay="0"/>
                                  </p:stCondLst>
                                  <p:childTnLst>
                                    <p:animMotion origin="layout" path="M -6.25E-7 1.48148E-6 L -6.25E-7 0.00023 C 0.01354 -0.16482 0.00156 0.00417 -6.25E-7 -0.34676 C -0.00117 -0.6 -6.25E-7 -0.85324 -6.25E-7 -1.10671 L -6.25E-7 -1.10648 " pathEditMode="relative" rAng="0" ptsTypes="AAAAA">
                                      <p:cBhvr>
                                        <p:cTn id="20" dur="5000" fill="hold"/>
                                        <p:tgtEl>
                                          <p:spTgt spid="10"/>
                                        </p:tgtEl>
                                        <p:attrNameLst>
                                          <p:attrName>ppt_x</p:attrName>
                                          <p:attrName>ppt_y</p:attrName>
                                        </p:attrNameLst>
                                      </p:cBhvr>
                                      <p:rCtr x="286" y="-55324"/>
                                    </p:animMotion>
                                  </p:childTnLst>
                                </p:cTn>
                              </p:par>
                              <p:par>
                                <p:cTn id="21" presetID="0" presetClass="path" presetSubtype="0" accel="50000" decel="50000" fill="hold" nodeType="withEffect">
                                  <p:stCondLst>
                                    <p:cond delay="0"/>
                                  </p:stCondLst>
                                  <p:childTnLst>
                                    <p:animMotion origin="layout" path="M 0 1.85185E-6 L 0 0.00023 C 0.01354 -0.16482 0.00156 0.00416 0 -0.34676 C -0.00117 -0.6 0 -0.85324 0 -1.10671 L 0 -1.10648 " pathEditMode="relative" rAng="0" ptsTypes="AAAAA">
                                      <p:cBhvr>
                                        <p:cTn id="22" dur="5000" fill="hold"/>
                                        <p:tgtEl>
                                          <p:spTgt spid="9"/>
                                        </p:tgtEl>
                                        <p:attrNameLst>
                                          <p:attrName>ppt_x</p:attrName>
                                          <p:attrName>ppt_y</p:attrName>
                                        </p:attrNameLst>
                                      </p:cBhvr>
                                      <p:rCtr x="286" y="-55324"/>
                                    </p:animMotion>
                                  </p:childTnLst>
                                </p:cTn>
                              </p:par>
                            </p:childTnLst>
                          </p:cTn>
                        </p:par>
                      </p:childTnLst>
                    </p:cTn>
                  </p:par>
                </p:childTnLst>
              </p:cTn>
              <p:nextCondLst>
                <p:cond evt="onClick" delay="0">
                  <p:tgtEl>
                    <p:spTgt spid="9"/>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1.11111E-6 -1.48148E-6 L 1.11111E-6 0.00023 L 1.11111E-6 1.44676 L 1.11111E-6 1.44699 " pathEditMode="relative" rAng="0" ptsTypes="AAAA">
                                      <p:cBhvr>
                                        <p:cTn id="27" dur="2000" fill="hold"/>
                                        <p:tgtEl>
                                          <p:spTgt spid="11"/>
                                        </p:tgtEl>
                                        <p:attrNameLst>
                                          <p:attrName>ppt_x</p:attrName>
                                          <p:attrName>ppt_y</p:attrName>
                                        </p:attrNameLst>
                                      </p:cBhvr>
                                      <p:rCtr x="0" y="72338"/>
                                    </p:animMotion>
                                  </p:childTnLst>
                                </p:cTn>
                              </p:par>
                              <p:par>
                                <p:cTn id="28" presetID="0" presetClass="path" presetSubtype="0" accel="50000" decel="50000" fill="hold" grpId="0" nodeType="withEffect">
                                  <p:stCondLst>
                                    <p:cond delay="0"/>
                                  </p:stCondLst>
                                  <p:childTnLst>
                                    <p:animMotion origin="layout" path="M 4.79167E-6 1.48148E-6 L 4.79167E-6 0.00023 L 4.79167E-6 1.44676 L 4.79167E-6 1.44699 " pathEditMode="relative" rAng="0" ptsTypes="AAAA">
                                      <p:cBhvr>
                                        <p:cTn id="29" dur="2000" fill="hold"/>
                                        <p:tgtEl>
                                          <p:spTgt spid="12"/>
                                        </p:tgtEl>
                                        <p:attrNameLst>
                                          <p:attrName>ppt_x</p:attrName>
                                          <p:attrName>ppt_y</p:attrName>
                                        </p:attrNameLst>
                                      </p:cBhvr>
                                      <p:rCtr x="0" y="72338"/>
                                    </p:animMotion>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 0 L 0 0 C -0.00173 0.03982 -0.00277 0.07986 -0.00503 0.11991 C -0.00607 0.13773 -0.00815 0.15556 -0.01006 0.17315 C -0.01163 0.18658 -0.0151 0.19977 -0.0151 0.2132 C -0.01684 0.6044 -0.0151 0.99537 -0.0151 1.38658 L -0.0151 1.38658 " pathEditMode="relative" ptsTypes="AAAAAAA">
                                      <p:cBhvr>
                                        <p:cTn id="34" dur="2000" fill="hold"/>
                                        <p:tgtEl>
                                          <p:spTgt spid="13"/>
                                        </p:tgtEl>
                                        <p:attrNameLst>
                                          <p:attrName>ppt_x</p:attrName>
                                          <p:attrName>ppt_y</p:attrName>
                                        </p:attrNameLst>
                                      </p:cBhvr>
                                    </p:animMotion>
                                  </p:childTnLst>
                                </p:cTn>
                              </p:par>
                              <p:par>
                                <p:cTn id="35" presetID="0" presetClass="path" presetSubtype="0" accel="50000" decel="50000" fill="hold" grpId="0" nodeType="withEffect">
                                  <p:stCondLst>
                                    <p:cond delay="0"/>
                                  </p:stCondLst>
                                  <p:childTnLst>
                                    <p:animMotion origin="layout" path="M 2.70833E-6 -3.7037E-7 L 2.70833E-6 0.00023 C -0.0017 0.03982 -0.00274 0.07986 -0.00508 0.11991 C -0.00612 0.13773 -0.00821 0.15556 -0.01003 0.17315 C -0.01159 0.18657 -0.01511 0.19977 -0.01511 0.21319 C -0.0168 0.6044 -0.01511 0.99537 -0.01511 1.38657 L -0.01511 1.38681 " pathEditMode="relative" rAng="0" ptsTypes="AAAAAAA">
                                      <p:cBhvr>
                                        <p:cTn id="36" dur="2000" fill="hold"/>
                                        <p:tgtEl>
                                          <p:spTgt spid="14"/>
                                        </p:tgtEl>
                                        <p:attrNameLst>
                                          <p:attrName>ppt_x</p:attrName>
                                          <p:attrName>ppt_y</p:attrName>
                                        </p:attrNameLst>
                                      </p:cBhvr>
                                      <p:rCtr x="-794" y="69329"/>
                                    </p:animMotion>
                                  </p:childTnLst>
                                </p:cTn>
                              </p:par>
                            </p:childTnLst>
                          </p:cTn>
                        </p:par>
                      </p:childTnLst>
                    </p:cTn>
                  </p:par>
                </p:childTnLst>
              </p:cTn>
              <p:nextCondLst>
                <p:cond evt="onClick" delay="0">
                  <p:tgtEl>
                    <p:spTgt spid="13"/>
                  </p:tgtEl>
                </p:cond>
              </p:nextCondLst>
            </p:seq>
          </p:childTnLst>
        </p:cTn>
      </p:par>
    </p:tnLst>
    <p:bldLst>
      <p:bldP spid="10" grpId="0" animBg="1"/>
      <p:bldP spid="12"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0284112-AB3E-4004-BFB2-203C0E0DFCF4}"/>
              </a:ext>
            </a:extLst>
          </p:cNvPr>
          <p:cNvSpPr txBox="1"/>
          <p:nvPr/>
        </p:nvSpPr>
        <p:spPr>
          <a:xfrm>
            <a:off x="2263903" y="264763"/>
            <a:ext cx="8469419" cy="1200329"/>
          </a:xfrm>
          <a:prstGeom prst="rect">
            <a:avLst/>
          </a:prstGeom>
          <a:solidFill>
            <a:schemeClr val="bg1">
              <a:alpha val="70000"/>
            </a:schemeClr>
          </a:solidFill>
          <a:ln>
            <a:solidFill>
              <a:schemeClr val="bg1"/>
            </a:solidFill>
          </a:ln>
        </p:spPr>
        <p:txBody>
          <a:bodyPr wrap="square" rtlCol="0">
            <a:spAutoFit/>
          </a:bodyPr>
          <a:lstStyle/>
          <a:p>
            <a:pPr lvl="0" algn="ctr"/>
            <a:r>
              <a:rPr lang="ar-KW" sz="4400" dirty="0">
                <a:ln w="0"/>
                <a:solidFill>
                  <a:srgbClr val="0070C0"/>
                </a:solidFill>
                <a:effectLst>
                  <a:outerShdw blurRad="38100" dist="19050" dir="2700000" algn="tl" rotWithShape="0">
                    <a:prstClr val="black">
                      <a:alpha val="40000"/>
                    </a:prstClr>
                  </a:outerShdw>
                </a:effectLst>
              </a:rPr>
              <a:t>أبين ما تدل عليه العبارة الآتية</a:t>
            </a:r>
            <a:endParaRPr lang="ar-KW" sz="2400" b="1" dirty="0">
              <a:solidFill>
                <a:prstClr val="black"/>
              </a:solidFill>
            </a:endParaRPr>
          </a:p>
          <a:p>
            <a:pPr lvl="0" algn="ctr"/>
            <a:r>
              <a:rPr lang="ar-KW" sz="2800" b="1" dirty="0">
                <a:solidFill>
                  <a:srgbClr val="C00000"/>
                </a:solidFill>
              </a:rPr>
              <a:t>إن ما اكتشفه الإنسان من أبواب وطرائق في السماء ،ما هو إلا القليل.</a:t>
            </a:r>
            <a:endParaRPr lang="en-US" sz="2800" dirty="0">
              <a:solidFill>
                <a:srgbClr val="C00000"/>
              </a:solidFill>
            </a:endParaRPr>
          </a:p>
        </p:txBody>
      </p:sp>
      <p:pic>
        <p:nvPicPr>
          <p:cNvPr id="8" name="Space rocket toy from a surprise egg. Educational cartoon for children (معدل)">
            <a:hlinkClick r:id="" action="ppaction://media"/>
            <a:extLst>
              <a:ext uri="{FF2B5EF4-FFF2-40B4-BE49-F238E27FC236}">
                <a16:creationId xmlns:a16="http://schemas.microsoft.com/office/drawing/2014/main" id="{EC11DCB1-8640-4C6A-9E62-873334110A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59103" y="292031"/>
            <a:ext cx="609600" cy="609600"/>
          </a:xfrm>
          <a:prstGeom prst="rect">
            <a:avLst/>
          </a:prstGeom>
        </p:spPr>
      </p:pic>
      <p:pic>
        <p:nvPicPr>
          <p:cNvPr id="9" name="Picture 8" descr="A close up of a logo&#10;&#10;Description automatically generated">
            <a:extLst>
              <a:ext uri="{FF2B5EF4-FFF2-40B4-BE49-F238E27FC236}">
                <a16:creationId xmlns:a16="http://schemas.microsoft.com/office/drawing/2014/main" id="{B98B3B4D-C35F-461B-B3B6-6FE389EAD7F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875" y1="13931" x2="51875" y2="25655"/>
                        <a14:foregroundMark x1="48646" y1="19724" x2="46042" y2="27448"/>
                        <a14:foregroundMark x1="46042" y1="27448" x2="45729" y2="40138"/>
                        <a14:foregroundMark x1="51771" y1="25931" x2="50625" y2="31172"/>
                        <a14:foregroundMark x1="59062" y1="53379" x2="55521" y2="47862"/>
                        <a14:foregroundMark x1="55521" y1="47862" x2="55417" y2="47724"/>
                        <a14:foregroundMark x1="41875" y1="52690" x2="44167" y2="47172"/>
                      </a14:backgroundRemoval>
                    </a14:imgEffect>
                  </a14:imgLayer>
                </a14:imgProps>
              </a:ext>
              <a:ext uri="{28A0092B-C50C-407E-A947-70E740481C1C}">
                <a14:useLocalDpi xmlns:a14="http://schemas.microsoft.com/office/drawing/2010/main" val="0"/>
              </a:ext>
            </a:extLst>
          </a:blip>
          <a:srcRect l="37304" t="7343" r="36720" b="29275"/>
          <a:stretch/>
        </p:blipFill>
        <p:spPr>
          <a:xfrm>
            <a:off x="7641422" y="1324862"/>
            <a:ext cx="2832285" cy="5219042"/>
          </a:xfrm>
          <a:prstGeom prst="rect">
            <a:avLst/>
          </a:prstGeom>
        </p:spPr>
      </p:pic>
      <p:sp>
        <p:nvSpPr>
          <p:cNvPr id="10" name="Oval 9">
            <a:extLst>
              <a:ext uri="{FF2B5EF4-FFF2-40B4-BE49-F238E27FC236}">
                <a16:creationId xmlns:a16="http://schemas.microsoft.com/office/drawing/2014/main" id="{CE6FE13C-8B0C-491A-AA4A-116945FECDAD}"/>
              </a:ext>
            </a:extLst>
          </p:cNvPr>
          <p:cNvSpPr/>
          <p:nvPr/>
        </p:nvSpPr>
        <p:spPr>
          <a:xfrm>
            <a:off x="8420844" y="2432858"/>
            <a:ext cx="1419572" cy="1281014"/>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KW" sz="2000" b="1" dirty="0">
                <a:solidFill>
                  <a:schemeClr val="tx1"/>
                </a:solidFill>
                <a:latin typeface="Calibri" pitchFamily="34" charset="0"/>
                <a:ea typeface="Calibri" pitchFamily="34" charset="0"/>
              </a:rPr>
              <a:t>التأكيد على سعة علم الله</a:t>
            </a:r>
            <a:endParaRPr lang="en-US" sz="2000" b="1" dirty="0">
              <a:solidFill>
                <a:schemeClr val="tx1"/>
              </a:solidFill>
            </a:endParaRPr>
          </a:p>
        </p:txBody>
      </p:sp>
      <p:pic>
        <p:nvPicPr>
          <p:cNvPr id="11" name="Picture 10" descr="A close up of a logo&#10;&#10;Description automatically generated">
            <a:extLst>
              <a:ext uri="{FF2B5EF4-FFF2-40B4-BE49-F238E27FC236}">
                <a16:creationId xmlns:a16="http://schemas.microsoft.com/office/drawing/2014/main" id="{6CE2E985-F42F-42E6-AFDE-FC9FAE9D7A8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875" y1="13931" x2="51875" y2="25655"/>
                        <a14:foregroundMark x1="48646" y1="19724" x2="46042" y2="27448"/>
                        <a14:foregroundMark x1="46042" y1="27448" x2="45729" y2="40138"/>
                        <a14:foregroundMark x1="51771" y1="25931" x2="50625" y2="31172"/>
                        <a14:foregroundMark x1="59062" y1="53379" x2="55521" y2="47862"/>
                        <a14:foregroundMark x1="55521" y1="47862" x2="55417" y2="47724"/>
                        <a14:foregroundMark x1="41875" y1="52690" x2="44167" y2="47172"/>
                      </a14:backgroundRemoval>
                    </a14:imgEffect>
                  </a14:imgLayer>
                </a14:imgProps>
              </a:ext>
              <a:ext uri="{28A0092B-C50C-407E-A947-70E740481C1C}">
                <a14:useLocalDpi xmlns:a14="http://schemas.microsoft.com/office/drawing/2010/main" val="0"/>
              </a:ext>
            </a:extLst>
          </a:blip>
          <a:srcRect l="37304" t="7343" r="36720" b="29275"/>
          <a:stretch/>
        </p:blipFill>
        <p:spPr>
          <a:xfrm>
            <a:off x="4679858" y="1324862"/>
            <a:ext cx="2832285" cy="5219042"/>
          </a:xfrm>
          <a:prstGeom prst="rect">
            <a:avLst/>
          </a:prstGeom>
        </p:spPr>
      </p:pic>
      <p:sp>
        <p:nvSpPr>
          <p:cNvPr id="12" name="Oval 11">
            <a:extLst>
              <a:ext uri="{FF2B5EF4-FFF2-40B4-BE49-F238E27FC236}">
                <a16:creationId xmlns:a16="http://schemas.microsoft.com/office/drawing/2014/main" id="{86CC1575-9247-4329-B9E3-5C95A3B3BE38}"/>
              </a:ext>
            </a:extLst>
          </p:cNvPr>
          <p:cNvSpPr/>
          <p:nvPr/>
        </p:nvSpPr>
        <p:spPr>
          <a:xfrm>
            <a:off x="5459280" y="2432858"/>
            <a:ext cx="1273440" cy="1281014"/>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KW" sz="2000" b="1" dirty="0">
                <a:solidFill>
                  <a:schemeClr val="tx1"/>
                </a:solidFill>
              </a:rPr>
              <a:t>الخوف والترقب</a:t>
            </a:r>
            <a:endParaRPr lang="en-US" sz="2000" b="1" dirty="0">
              <a:solidFill>
                <a:schemeClr val="tx1"/>
              </a:solidFill>
            </a:endParaRPr>
          </a:p>
        </p:txBody>
      </p:sp>
      <p:pic>
        <p:nvPicPr>
          <p:cNvPr id="13" name="Picture 12" descr="A close up of a logo&#10;&#10;Description automatically generated">
            <a:extLst>
              <a:ext uri="{FF2B5EF4-FFF2-40B4-BE49-F238E27FC236}">
                <a16:creationId xmlns:a16="http://schemas.microsoft.com/office/drawing/2014/main" id="{7450A664-4911-4798-8C97-B52DE851D50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875" y1="13931" x2="51875" y2="25655"/>
                        <a14:foregroundMark x1="48646" y1="19724" x2="46042" y2="27448"/>
                        <a14:foregroundMark x1="46042" y1="27448" x2="45729" y2="40138"/>
                        <a14:foregroundMark x1="51771" y1="25931" x2="50625" y2="31172"/>
                        <a14:foregroundMark x1="59062" y1="53379" x2="55521" y2="47862"/>
                        <a14:foregroundMark x1="55521" y1="47862" x2="55417" y2="47724"/>
                        <a14:foregroundMark x1="41875" y1="52690" x2="44167" y2="47172"/>
                      </a14:backgroundRemoval>
                    </a14:imgEffect>
                  </a14:imgLayer>
                </a14:imgProps>
              </a:ext>
              <a:ext uri="{28A0092B-C50C-407E-A947-70E740481C1C}">
                <a14:useLocalDpi xmlns:a14="http://schemas.microsoft.com/office/drawing/2010/main" val="0"/>
              </a:ext>
            </a:extLst>
          </a:blip>
          <a:srcRect l="37304" t="7343" r="36720" b="29275"/>
          <a:stretch/>
        </p:blipFill>
        <p:spPr>
          <a:xfrm>
            <a:off x="2263904" y="1324862"/>
            <a:ext cx="2832285" cy="5219042"/>
          </a:xfrm>
          <a:prstGeom prst="rect">
            <a:avLst/>
          </a:prstGeom>
        </p:spPr>
      </p:pic>
      <p:sp>
        <p:nvSpPr>
          <p:cNvPr id="14" name="Oval 13">
            <a:extLst>
              <a:ext uri="{FF2B5EF4-FFF2-40B4-BE49-F238E27FC236}">
                <a16:creationId xmlns:a16="http://schemas.microsoft.com/office/drawing/2014/main" id="{6388ED4F-42D6-4943-9B8F-71F93A0E6FF2}"/>
              </a:ext>
            </a:extLst>
          </p:cNvPr>
          <p:cNvSpPr/>
          <p:nvPr/>
        </p:nvSpPr>
        <p:spPr>
          <a:xfrm>
            <a:off x="2711623" y="2276872"/>
            <a:ext cx="1605143" cy="1281014"/>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KW" sz="2000" b="1" dirty="0">
                <a:solidFill>
                  <a:schemeClr val="tx1"/>
                </a:solidFill>
              </a:rPr>
              <a:t>الاستنكار والنفي</a:t>
            </a:r>
            <a:endParaRPr lang="en-US" sz="2000" b="1" dirty="0">
              <a:solidFill>
                <a:schemeClr val="tx1"/>
              </a:solidFill>
            </a:endParaRPr>
          </a:p>
        </p:txBody>
      </p:sp>
    </p:spTree>
    <p:extLst>
      <p:ext uri="{BB962C8B-B14F-4D97-AF65-F5344CB8AC3E}">
        <p14:creationId xmlns:p14="http://schemas.microsoft.com/office/powerpoint/2010/main" val="17279105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heel(1)">
                                      <p:cBhvr>
                                        <p:cTn id="7" dur="20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heel(1)">
                                      <p:cBhvr>
                                        <p:cTn id="12"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314" fill="hold"/>
                                        <p:tgtEl>
                                          <p:spTgt spid="8"/>
                                        </p:tgtEl>
                                      </p:cBhvr>
                                    </p:cmd>
                                  </p:childTnLst>
                                </p:cTn>
                              </p:par>
                              <p:par>
                                <p:cTn id="19" presetID="0" presetClass="path" presetSubtype="0" accel="50000" decel="50000" fill="hold" grpId="0" nodeType="withEffect">
                                  <p:stCondLst>
                                    <p:cond delay="0"/>
                                  </p:stCondLst>
                                  <p:childTnLst>
                                    <p:animMotion origin="layout" path="M 0 0 L 0 0 C 0.01355 -0.16435 0.00157 0.00417 0 -0.34676 C -0.00121 -0.6 0 -0.85324 0 -1.10671 L 0 -1.10671 " pathEditMode="relative" ptsTypes="AAAAA">
                                      <p:cBhvr>
                                        <p:cTn id="20" dur="5000" fill="hold"/>
                                        <p:tgtEl>
                                          <p:spTgt spid="10"/>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0 0 L 0 0 C 0.01355 -0.16435 0.00157 0.00417 0 -0.34676 C -0.00121 -0.6 0 -0.85324 0 -1.10671 L 0 -1.10671 " pathEditMode="relative" ptsTypes="AAAAA">
                                      <p:cBhvr>
                                        <p:cTn id="22" dur="5000" fill="hold"/>
                                        <p:tgtEl>
                                          <p:spTgt spid="9"/>
                                        </p:tgtEl>
                                        <p:attrNameLst>
                                          <p:attrName>ppt_x</p:attrName>
                                          <p:attrName>ppt_y</p:attrName>
                                        </p:attrNameLst>
                                      </p:cBhvr>
                                    </p:animMotion>
                                  </p:childTnLst>
                                </p:cTn>
                              </p:par>
                            </p:childTnLst>
                          </p:cTn>
                        </p:par>
                      </p:childTnLst>
                    </p:cTn>
                  </p:par>
                </p:childTnLst>
              </p:cTn>
              <p:nextCondLst>
                <p:cond evt="onClick" delay="0">
                  <p:tgtEl>
                    <p:spTgt spid="9"/>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0 0 L 0 0 L 0 1.44676 L 0 1.44676 " pathEditMode="relative" ptsTypes="AAAA">
                                      <p:cBhvr>
                                        <p:cTn id="27" dur="2000" fill="hold"/>
                                        <p:tgtEl>
                                          <p:spTgt spid="11"/>
                                        </p:tgtEl>
                                        <p:attrNameLst>
                                          <p:attrName>ppt_x</p:attrName>
                                          <p:attrName>ppt_y</p:attrName>
                                        </p:attrNameLst>
                                      </p:cBhvr>
                                    </p:animMotion>
                                  </p:childTnLst>
                                </p:cTn>
                              </p:par>
                              <p:par>
                                <p:cTn id="28" presetID="0" presetClass="path" presetSubtype="0" accel="50000" decel="50000" fill="hold" grpId="0" nodeType="withEffect">
                                  <p:stCondLst>
                                    <p:cond delay="0"/>
                                  </p:stCondLst>
                                  <p:childTnLst>
                                    <p:animMotion origin="layout" path="M 0 0 L 0 0 L 0 1.44676 L 0 1.44676 " pathEditMode="relative" ptsTypes="AAAA">
                                      <p:cBhvr>
                                        <p:cTn id="29" dur="2000" fill="hold"/>
                                        <p:tgtEl>
                                          <p:spTgt spid="12"/>
                                        </p:tgtEl>
                                        <p:attrNameLst>
                                          <p:attrName>ppt_x</p:attrName>
                                          <p:attrName>ppt_y</p:attrName>
                                        </p:attrNameLst>
                                      </p:cBhvr>
                                    </p:animMotion>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 0 L 0 0 C -0.00173 0.03982 -0.00277 0.07986 -0.00503 0.11991 C -0.00607 0.13773 -0.00815 0.15556 -0.01006 0.17315 C -0.01163 0.18658 -0.0151 0.19977 -0.0151 0.2132 C -0.01684 0.6044 -0.0151 0.99537 -0.0151 1.38658 L -0.0151 1.38658 " pathEditMode="relative" ptsTypes="AAAAAAA">
                                      <p:cBhvr>
                                        <p:cTn id="34" dur="2000" fill="hold"/>
                                        <p:tgtEl>
                                          <p:spTgt spid="13"/>
                                        </p:tgtEl>
                                        <p:attrNameLst>
                                          <p:attrName>ppt_x</p:attrName>
                                          <p:attrName>ppt_y</p:attrName>
                                        </p:attrNameLst>
                                      </p:cBhvr>
                                    </p:animMotion>
                                  </p:childTnLst>
                                </p:cTn>
                              </p:par>
                              <p:par>
                                <p:cTn id="35" presetID="0" presetClass="path" presetSubtype="0" accel="50000" decel="50000" fill="hold" grpId="0" nodeType="withEffect">
                                  <p:stCondLst>
                                    <p:cond delay="0"/>
                                  </p:stCondLst>
                                  <p:childTnLst>
                                    <p:animMotion origin="layout" path="M 2.08333E-7 -1.48148E-6 L 2.08333E-7 0.00023 C -0.00169 0.03982 -0.00273 0.07986 -0.00508 0.11991 C -0.00612 0.13773 -0.0082 0.15556 -0.01003 0.17315 C -0.01159 0.18658 -0.0151 0.19977 -0.0151 0.2132 C -0.0168 0.6044 -0.0151 0.99537 -0.0151 1.38658 L -0.0151 1.38681 " pathEditMode="relative" rAng="0" ptsTypes="AAAAAAA">
                                      <p:cBhvr>
                                        <p:cTn id="36" dur="2000" fill="hold"/>
                                        <p:tgtEl>
                                          <p:spTgt spid="14"/>
                                        </p:tgtEl>
                                        <p:attrNameLst>
                                          <p:attrName>ppt_x</p:attrName>
                                          <p:attrName>ppt_y</p:attrName>
                                        </p:attrNameLst>
                                      </p:cBhvr>
                                      <p:rCtr x="-794" y="69329"/>
                                    </p:animMotion>
                                  </p:childTnLst>
                                </p:cTn>
                              </p:par>
                            </p:childTnLst>
                          </p:cTn>
                        </p:par>
                      </p:childTnLst>
                    </p:cTn>
                  </p:par>
                </p:childTnLst>
              </p:cTn>
              <p:nextCondLst>
                <p:cond evt="onClick" delay="0">
                  <p:tgtEl>
                    <p:spTgt spid="13"/>
                  </p:tgtEl>
                </p:cond>
              </p:nextCondLst>
            </p:seq>
          </p:childTnLst>
        </p:cTn>
      </p:par>
    </p:tnLst>
    <p:bldLst>
      <p:bldP spid="10" grpId="0" animBg="1"/>
      <p:bldP spid="12"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ick &lt;strong&gt;Wall&lt;/strong&gt; Background With Wood &lt;strong&gt;Floor&lt;/strong&gt; And Creeping Plant ..."/>
          <p:cNvPicPr>
            <a:picLocks noChangeAspect="1"/>
          </p:cNvPicPr>
          <p:nvPr/>
        </p:nvPicPr>
        <p:blipFill rotWithShape="1">
          <a:blip r:embed="rId2" cstate="print">
            <a:extLst>
              <a:ext uri="{28A0092B-C50C-407E-A947-70E740481C1C}">
                <a14:useLocalDpi xmlns:a14="http://schemas.microsoft.com/office/drawing/2010/main" val="0"/>
              </a:ext>
            </a:extLst>
          </a:blip>
          <a:srcRect b="10372"/>
          <a:stretch/>
        </p:blipFill>
        <p:spPr>
          <a:xfrm>
            <a:off x="1588" y="-193021"/>
            <a:ext cx="12188825" cy="7050128"/>
          </a:xfrm>
          <a:prstGeom prst="rect">
            <a:avLst/>
          </a:prstGeom>
        </p:spPr>
      </p:pic>
      <p:pic>
        <p:nvPicPr>
          <p:cNvPr id="5" name="Picture 4" descr="Free vector graphic: &lt;strong&gt;Whiteboard&lt;/strong&gt;, &lt;strong&gt;White Board&lt;/strong&gt;, Blank - Fre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2963" y="1016383"/>
            <a:ext cx="5540623" cy="4281706"/>
          </a:xfrm>
          <a:prstGeom prst="rect">
            <a:avLst/>
          </a:prstGeom>
        </p:spPr>
      </p:pic>
      <p:pic>
        <p:nvPicPr>
          <p:cNvPr id="11" name="Picture 10" descr="&lt;strong&gt;Shelf&lt;/strong&gt; Clipart | Clipart Panda - Free Clipart Images"/>
          <p:cNvPicPr>
            <a:picLocks noChangeAspect="1"/>
          </p:cNvPicPr>
          <p:nvPr/>
        </p:nvPicPr>
        <p:blipFill rotWithShape="1">
          <a:blip r:embed="rId4">
            <a:extLst>
              <a:ext uri="{28A0092B-C50C-407E-A947-70E740481C1C}">
                <a14:useLocalDpi xmlns:a14="http://schemas.microsoft.com/office/drawing/2010/main" val="0"/>
              </a:ext>
            </a:extLst>
          </a:blip>
          <a:srcRect b="12307"/>
          <a:stretch/>
        </p:blipFill>
        <p:spPr>
          <a:xfrm>
            <a:off x="1525193" y="4352530"/>
            <a:ext cx="1040011" cy="1647551"/>
          </a:xfrm>
          <a:prstGeom prst="rect">
            <a:avLst/>
          </a:prstGeom>
        </p:spPr>
      </p:pic>
      <p:sp>
        <p:nvSpPr>
          <p:cNvPr id="14" name="Rectangle 13"/>
          <p:cNvSpPr/>
          <p:nvPr/>
        </p:nvSpPr>
        <p:spPr>
          <a:xfrm>
            <a:off x="2437484" y="1179675"/>
            <a:ext cx="5162569" cy="1915410"/>
          </a:xfrm>
          <a:prstGeom prst="rect">
            <a:avLst/>
          </a:prstGeom>
          <a:noFill/>
        </p:spPr>
        <p:txBody>
          <a:bodyPr wrap="none" lIns="68562" tIns="34281" rIns="68562" bIns="34281">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ar-KW" sz="5998"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ldhabi" panose="01000000000000000000" pitchFamily="2" charset="-78"/>
                <a:ea typeface="+mn-ea"/>
                <a:cs typeface="Aldhabi" panose="01000000000000000000" pitchFamily="2" charset="-78"/>
              </a:rPr>
              <a:t>بسم الله الرحمن الرحيم</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ar-EG" sz="5998"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ldhabi" panose="01000000000000000000" pitchFamily="2" charset="-78"/>
                <a:ea typeface="+mn-ea"/>
                <a:cs typeface="Aldhabi" panose="01000000000000000000" pitchFamily="2" charset="-78"/>
              </a:rPr>
              <a:t>السلام عليك</a:t>
            </a:r>
            <a:r>
              <a:rPr kumimoji="0" lang="ar-KW" sz="5998"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ldhabi" panose="01000000000000000000" pitchFamily="2" charset="-78"/>
                <a:ea typeface="+mn-ea"/>
                <a:cs typeface="Aldhabi" panose="01000000000000000000" pitchFamily="2" charset="-78"/>
              </a:rPr>
              <a:t>ن</a:t>
            </a:r>
            <a:r>
              <a:rPr kumimoji="0" lang="ar-EG" sz="5998"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ldhabi" panose="01000000000000000000" pitchFamily="2" charset="-78"/>
                <a:ea typeface="+mn-ea"/>
                <a:cs typeface="Aldhabi" panose="01000000000000000000" pitchFamily="2" charset="-78"/>
              </a:rPr>
              <a:t> ورحمة الله وبركاته </a:t>
            </a:r>
            <a:endParaRPr kumimoji="0" lang="en-US" sz="5998"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ldhabi" panose="01000000000000000000" pitchFamily="2" charset="-78"/>
              <a:ea typeface="+mn-ea"/>
              <a:cs typeface="Aldhabi" panose="01000000000000000000" pitchFamily="2" charset="-78"/>
            </a:endParaRPr>
          </a:p>
        </p:txBody>
      </p:sp>
      <p:pic>
        <p:nvPicPr>
          <p:cNvPr id="3" name="Picture 2" descr="&lt;strong&gt;Window&lt;/strong&gt; Frame #1 by Taz09 on DeviantAr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7219" y="942891"/>
            <a:ext cx="1142702" cy="1428378"/>
          </a:xfrm>
          <a:prstGeom prst="rect">
            <a:avLst/>
          </a:prstGeom>
        </p:spPr>
      </p:pic>
      <p:pic>
        <p:nvPicPr>
          <p:cNvPr id="10" name="Picture 6"/>
          <p:cNvPicPr>
            <a:picLocks noChangeAspect="1"/>
          </p:cNvPicPr>
          <p:nvPr/>
        </p:nvPicPr>
        <p:blipFill>
          <a:blip r:embed="rId6"/>
          <a:srcRect/>
          <a:stretch>
            <a:fillRect/>
          </a:stretch>
        </p:blipFill>
        <p:spPr>
          <a:xfrm>
            <a:off x="7024886" y="2983135"/>
            <a:ext cx="570160" cy="1017593"/>
          </a:xfrm>
          <a:prstGeom prst="rect">
            <a:avLst/>
          </a:prstGeom>
        </p:spPr>
      </p:pic>
      <p:pic>
        <p:nvPicPr>
          <p:cNvPr id="13" name="Google Shape;427;p22"/>
          <p:cNvPicPr preferRelativeResize="0"/>
          <p:nvPr/>
        </p:nvPicPr>
        <p:blipFill>
          <a:blip r:embed="rId7">
            <a:alphaModFix/>
          </a:blip>
          <a:stretch>
            <a:fillRect/>
          </a:stretch>
        </p:blipFill>
        <p:spPr>
          <a:xfrm>
            <a:off x="4691610" y="4115036"/>
            <a:ext cx="1018816" cy="575197"/>
          </a:xfrm>
          <a:prstGeom prst="rect">
            <a:avLst/>
          </a:prstGeom>
          <a:noFill/>
          <a:ln>
            <a:noFill/>
          </a:ln>
        </p:spPr>
      </p:pic>
      <p:pic>
        <p:nvPicPr>
          <p:cNvPr id="15" name="Picture 14">
            <a:extLst>
              <a:ext uri="{FF2B5EF4-FFF2-40B4-BE49-F238E27FC236}">
                <a16:creationId xmlns:a16="http://schemas.microsoft.com/office/drawing/2014/main" id="{F3C29F8B-EAE7-4248-911F-6912293AEF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171940" y="3826144"/>
            <a:ext cx="993332" cy="3237459"/>
          </a:xfrm>
          <a:prstGeom prst="rect">
            <a:avLst/>
          </a:prstGeom>
        </p:spPr>
      </p:pic>
      <p:pic>
        <p:nvPicPr>
          <p:cNvPr id="18" name="Google Shape;158;p20"/>
          <p:cNvPicPr preferRelativeResize="0"/>
          <p:nvPr/>
        </p:nvPicPr>
        <p:blipFill>
          <a:blip r:embed="rId9">
            <a:alphaModFix/>
          </a:blip>
          <a:stretch>
            <a:fillRect/>
          </a:stretch>
        </p:blipFill>
        <p:spPr>
          <a:xfrm flipH="1">
            <a:off x="10900724" y="4352530"/>
            <a:ext cx="1250246" cy="1639927"/>
          </a:xfrm>
          <a:prstGeom prst="rect">
            <a:avLst/>
          </a:prstGeom>
          <a:noFill/>
          <a:ln>
            <a:noFill/>
          </a:ln>
        </p:spPr>
      </p:pic>
      <p:pic>
        <p:nvPicPr>
          <p:cNvPr id="20" name="Picture 3"/>
          <p:cNvPicPr>
            <a:picLocks noChangeAspect="1"/>
          </p:cNvPicPr>
          <p:nvPr/>
        </p:nvPicPr>
        <p:blipFill>
          <a:blip r:embed="rId10"/>
          <a:srcRect/>
          <a:stretch>
            <a:fillRect/>
          </a:stretch>
        </p:blipFill>
        <p:spPr>
          <a:xfrm>
            <a:off x="7870505" y="4712529"/>
            <a:ext cx="3148549" cy="2161624"/>
          </a:xfrm>
          <a:prstGeom prst="rect">
            <a:avLst/>
          </a:prstGeom>
        </p:spPr>
      </p:pic>
      <p:pic>
        <p:nvPicPr>
          <p:cNvPr id="21" name="Google Shape;376;p30"/>
          <p:cNvPicPr preferRelativeResize="0"/>
          <p:nvPr/>
        </p:nvPicPr>
        <p:blipFill rotWithShape="1">
          <a:blip r:embed="rId11">
            <a:alphaModFix/>
          </a:blip>
          <a:srcRect l="28484"/>
          <a:stretch/>
        </p:blipFill>
        <p:spPr>
          <a:xfrm>
            <a:off x="-52252" y="4201858"/>
            <a:ext cx="1225631" cy="2124622"/>
          </a:xfrm>
          <a:prstGeom prst="rect">
            <a:avLst/>
          </a:prstGeom>
          <a:noFill/>
          <a:ln>
            <a:noFill/>
          </a:ln>
        </p:spPr>
      </p:pic>
      <p:pic>
        <p:nvPicPr>
          <p:cNvPr id="22" name="Picture 21" descr="Picture 12"/>
          <p:cNvPicPr>
            <a:picLocks/>
          </p:cNvPicPr>
          <p:nvPr/>
        </p:nvPicPr>
        <p:blipFill>
          <a:blip r:embed="rId12"/>
          <a:stretch>
            <a:fillRect/>
          </a:stretch>
        </p:blipFill>
        <p:spPr>
          <a:xfrm>
            <a:off x="560564" y="776018"/>
            <a:ext cx="410898" cy="361555"/>
          </a:xfrm>
          <a:prstGeom prst="rect">
            <a:avLst/>
          </a:prstGeom>
          <a:ln w="12700">
            <a:miter lim="400000"/>
          </a:ln>
        </p:spPr>
      </p:pic>
      <p:pic>
        <p:nvPicPr>
          <p:cNvPr id="23" name="Picture 22" descr="Picture 12"/>
          <p:cNvPicPr>
            <a:picLocks/>
          </p:cNvPicPr>
          <p:nvPr/>
        </p:nvPicPr>
        <p:blipFill>
          <a:blip r:embed="rId12"/>
          <a:stretch>
            <a:fillRect/>
          </a:stretch>
        </p:blipFill>
        <p:spPr>
          <a:xfrm>
            <a:off x="6267737" y="435483"/>
            <a:ext cx="410898" cy="361555"/>
          </a:xfrm>
          <a:prstGeom prst="rect">
            <a:avLst/>
          </a:prstGeom>
          <a:ln w="12700">
            <a:miter lim="400000"/>
          </a:ln>
        </p:spPr>
      </p:pic>
      <p:pic>
        <p:nvPicPr>
          <p:cNvPr id="24" name="Picture 23" descr="Picture 12"/>
          <p:cNvPicPr>
            <a:picLocks/>
          </p:cNvPicPr>
          <p:nvPr/>
        </p:nvPicPr>
        <p:blipFill>
          <a:blip r:embed="rId12"/>
          <a:stretch>
            <a:fillRect/>
          </a:stretch>
        </p:blipFill>
        <p:spPr>
          <a:xfrm>
            <a:off x="6318159" y="3597453"/>
            <a:ext cx="410898" cy="361555"/>
          </a:xfrm>
          <a:prstGeom prst="rect">
            <a:avLst/>
          </a:prstGeom>
          <a:ln w="12700">
            <a:miter lim="400000"/>
          </a:ln>
        </p:spPr>
      </p:pic>
      <p:pic>
        <p:nvPicPr>
          <p:cNvPr id="25" name="Picture 24" descr="Picture 12"/>
          <p:cNvPicPr>
            <a:picLocks/>
          </p:cNvPicPr>
          <p:nvPr/>
        </p:nvPicPr>
        <p:blipFill>
          <a:blip r:embed="rId12"/>
          <a:stretch>
            <a:fillRect/>
          </a:stretch>
        </p:blipFill>
        <p:spPr>
          <a:xfrm>
            <a:off x="7133519" y="490989"/>
            <a:ext cx="410898" cy="361555"/>
          </a:xfrm>
          <a:prstGeom prst="rect">
            <a:avLst/>
          </a:prstGeom>
          <a:ln w="12700">
            <a:miter lim="400000"/>
          </a:ln>
        </p:spPr>
      </p:pic>
      <p:pic>
        <p:nvPicPr>
          <p:cNvPr id="26" name="Picture 25" descr="Picture 12"/>
          <p:cNvPicPr>
            <a:picLocks/>
          </p:cNvPicPr>
          <p:nvPr/>
        </p:nvPicPr>
        <p:blipFill>
          <a:blip r:embed="rId12"/>
          <a:stretch>
            <a:fillRect/>
          </a:stretch>
        </p:blipFill>
        <p:spPr>
          <a:xfrm>
            <a:off x="2777618" y="3597453"/>
            <a:ext cx="515400" cy="361555"/>
          </a:xfrm>
          <a:prstGeom prst="rect">
            <a:avLst/>
          </a:prstGeom>
          <a:ln w="12700">
            <a:miter lim="400000"/>
          </a:ln>
        </p:spPr>
      </p:pic>
      <p:pic>
        <p:nvPicPr>
          <p:cNvPr id="27" name="Picture 26" descr="Picture 12"/>
          <p:cNvPicPr>
            <a:picLocks/>
          </p:cNvPicPr>
          <p:nvPr/>
        </p:nvPicPr>
        <p:blipFill>
          <a:blip r:embed="rId12"/>
          <a:stretch>
            <a:fillRect/>
          </a:stretch>
        </p:blipFill>
        <p:spPr>
          <a:xfrm>
            <a:off x="11119182" y="402612"/>
            <a:ext cx="410898" cy="361555"/>
          </a:xfrm>
          <a:prstGeom prst="rect">
            <a:avLst/>
          </a:prstGeom>
          <a:ln w="12700">
            <a:miter lim="400000"/>
          </a:ln>
        </p:spPr>
      </p:pic>
      <p:pic>
        <p:nvPicPr>
          <p:cNvPr id="28" name="Picture 27" descr="Picture 12"/>
          <p:cNvPicPr>
            <a:picLocks/>
          </p:cNvPicPr>
          <p:nvPr/>
        </p:nvPicPr>
        <p:blipFill>
          <a:blip r:embed="rId12"/>
          <a:stretch>
            <a:fillRect/>
          </a:stretch>
        </p:blipFill>
        <p:spPr>
          <a:xfrm>
            <a:off x="2950722" y="435482"/>
            <a:ext cx="410898" cy="361555"/>
          </a:xfrm>
          <a:prstGeom prst="rect">
            <a:avLst/>
          </a:prstGeom>
          <a:ln w="12700">
            <a:miter lim="400000"/>
          </a:ln>
        </p:spPr>
      </p:pic>
      <p:pic>
        <p:nvPicPr>
          <p:cNvPr id="29" name="Picture 28" descr="Picture 12"/>
          <p:cNvPicPr>
            <a:picLocks/>
          </p:cNvPicPr>
          <p:nvPr/>
        </p:nvPicPr>
        <p:blipFill>
          <a:blip r:embed="rId12"/>
          <a:stretch>
            <a:fillRect/>
          </a:stretch>
        </p:blipFill>
        <p:spPr>
          <a:xfrm>
            <a:off x="3877579" y="435483"/>
            <a:ext cx="410898" cy="361555"/>
          </a:xfrm>
          <a:prstGeom prst="rect">
            <a:avLst/>
          </a:prstGeom>
          <a:ln w="12700">
            <a:miter lim="400000"/>
          </a:ln>
        </p:spPr>
      </p:pic>
      <p:pic>
        <p:nvPicPr>
          <p:cNvPr id="30" name="Picture 29" descr="Picture 12"/>
          <p:cNvPicPr>
            <a:picLocks/>
          </p:cNvPicPr>
          <p:nvPr/>
        </p:nvPicPr>
        <p:blipFill>
          <a:blip r:embed="rId12"/>
          <a:stretch>
            <a:fillRect/>
          </a:stretch>
        </p:blipFill>
        <p:spPr>
          <a:xfrm>
            <a:off x="4734341" y="393925"/>
            <a:ext cx="357810" cy="303108"/>
          </a:xfrm>
          <a:prstGeom prst="rect">
            <a:avLst/>
          </a:prstGeom>
          <a:ln w="12700">
            <a:miter lim="400000"/>
          </a:ln>
        </p:spPr>
      </p:pic>
      <p:pic>
        <p:nvPicPr>
          <p:cNvPr id="31" name="Picture 30" descr="Picture 12"/>
          <p:cNvPicPr>
            <a:picLocks/>
          </p:cNvPicPr>
          <p:nvPr/>
        </p:nvPicPr>
        <p:blipFill>
          <a:blip r:embed="rId12"/>
          <a:stretch>
            <a:fillRect/>
          </a:stretch>
        </p:blipFill>
        <p:spPr>
          <a:xfrm>
            <a:off x="5600124" y="449431"/>
            <a:ext cx="357810" cy="303108"/>
          </a:xfrm>
          <a:prstGeom prst="rect">
            <a:avLst/>
          </a:prstGeom>
          <a:ln w="12700">
            <a:miter lim="400000"/>
          </a:ln>
        </p:spPr>
      </p:pic>
    </p:spTree>
    <p:extLst>
      <p:ext uri="{BB962C8B-B14F-4D97-AF65-F5344CB8AC3E}">
        <p14:creationId xmlns:p14="http://schemas.microsoft.com/office/powerpoint/2010/main" val="3692694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9321">
        <p15:prstTrans prst="curtains"/>
      </p:transition>
    </mc:Choice>
    <mc:Fallback xmlns="">
      <p:transition spd="slow" advTm="932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heel(1)">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2207568" y="300807"/>
            <a:ext cx="8807197" cy="1022449"/>
          </a:xfrm>
          <a:prstGeom prst="doubleWave">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algn="ctr"/>
            <a:r>
              <a:rPr lang="ar-KW" sz="4400" dirty="0">
                <a:ln w="0"/>
                <a:solidFill>
                  <a:schemeClr val="tx1"/>
                </a:solidFill>
                <a:effectLst>
                  <a:outerShdw blurRad="38100" dist="19050" dir="2700000" algn="tl" rotWithShape="0">
                    <a:schemeClr val="dk1">
                      <a:alpha val="40000"/>
                    </a:schemeClr>
                  </a:outerShdw>
                </a:effectLst>
              </a:rPr>
              <a:t>أبين ما تدل عليه العبارات الآتية</a:t>
            </a:r>
            <a:endParaRPr lang="en-US" sz="4400" dirty="0">
              <a:ln w="0"/>
              <a:solidFill>
                <a:schemeClr val="tx1"/>
              </a:solidFill>
              <a:effectLst>
                <a:outerShdw blurRad="38100" dist="19050" dir="2700000" algn="tl" rotWithShape="0">
                  <a:schemeClr val="dk1">
                    <a:alpha val="40000"/>
                  </a:schemeClr>
                </a:outerShdw>
              </a:effectLst>
            </a:endParaRPr>
          </a:p>
        </p:txBody>
      </p:sp>
      <p:sp>
        <p:nvSpPr>
          <p:cNvPr id="2050" name="AutoShape 2"/>
          <p:cNvSpPr>
            <a:spLocks noChangeArrowheads="1"/>
          </p:cNvSpPr>
          <p:nvPr/>
        </p:nvSpPr>
        <p:spPr bwMode="auto">
          <a:xfrm>
            <a:off x="8704000" y="1872072"/>
            <a:ext cx="3224648" cy="1296144"/>
          </a:xfrm>
          <a:prstGeom prst="cloudCallout">
            <a:avLst>
              <a:gd name="adj1" fmla="val 2558"/>
              <a:gd name="adj2" fmla="val 124080"/>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ar-KW" sz="2800" b="1" dirty="0">
                <a:solidFill>
                  <a:schemeClr val="tx1"/>
                </a:solidFill>
                <a:latin typeface="Arial" pitchFamily="34" charset="0"/>
                <a:ea typeface="Arial" pitchFamily="34" charset="0"/>
                <a:cs typeface="Arial" pitchFamily="34" charset="0"/>
              </a:rPr>
              <a:t>هل أنا في حلم أم سُحرت عيناي؟</a:t>
            </a:r>
          </a:p>
        </p:txBody>
      </p:sp>
      <p:sp>
        <p:nvSpPr>
          <p:cNvPr id="2051" name="AutoShape 3"/>
          <p:cNvSpPr>
            <a:spLocks noChangeArrowheads="1"/>
          </p:cNvSpPr>
          <p:nvPr/>
        </p:nvSpPr>
        <p:spPr bwMode="auto">
          <a:xfrm>
            <a:off x="4223792" y="1916832"/>
            <a:ext cx="3600400" cy="1368152"/>
          </a:xfrm>
          <a:prstGeom prst="cloudCallout">
            <a:avLst>
              <a:gd name="adj1" fmla="val 760"/>
              <a:gd name="adj2" fmla="val 111236"/>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ar-KW" sz="2400" b="1" dirty="0">
                <a:solidFill>
                  <a:schemeClr val="tx1"/>
                </a:solidFill>
                <a:latin typeface="Arial" pitchFamily="34" charset="0"/>
                <a:ea typeface="Arial" pitchFamily="34" charset="0"/>
                <a:cs typeface="Arial" pitchFamily="34" charset="0"/>
              </a:rPr>
              <a:t>ظل العلماء يؤمئذ يحبسون أنفاسهم.</a:t>
            </a:r>
          </a:p>
        </p:txBody>
      </p:sp>
      <p:sp>
        <p:nvSpPr>
          <p:cNvPr id="11" name="AutoShape 3"/>
          <p:cNvSpPr>
            <a:spLocks noChangeArrowheads="1"/>
          </p:cNvSpPr>
          <p:nvPr/>
        </p:nvSpPr>
        <p:spPr bwMode="auto">
          <a:xfrm>
            <a:off x="263352" y="1772816"/>
            <a:ext cx="3600400" cy="1867688"/>
          </a:xfrm>
          <a:prstGeom prst="cloudCallout">
            <a:avLst>
              <a:gd name="adj1" fmla="val 6978"/>
              <a:gd name="adj2" fmla="val 85616"/>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pPr algn="ctr"/>
            <a:r>
              <a:rPr lang="ar-KW" sz="2400" b="1" dirty="0"/>
              <a:t>إن ما اكتشفه الإنسان من أبواب وطرائق في السماء ،ما هو إلا القليل.</a:t>
            </a:r>
            <a:endParaRPr lang="en-US" sz="2400" dirty="0"/>
          </a:p>
        </p:txBody>
      </p:sp>
      <p:sp>
        <p:nvSpPr>
          <p:cNvPr id="2053" name="Rectangle 5"/>
          <p:cNvSpPr>
            <a:spLocks noChangeArrowheads="1"/>
          </p:cNvSpPr>
          <p:nvPr/>
        </p:nvSpPr>
        <p:spPr bwMode="auto">
          <a:xfrm>
            <a:off x="8704000" y="4481578"/>
            <a:ext cx="3224648"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ar-KW" sz="3200" b="1" dirty="0">
                <a:solidFill>
                  <a:srgbClr val="FF0000"/>
                </a:solidFill>
                <a:latin typeface="Calibri" pitchFamily="34" charset="0"/>
                <a:ea typeface="Calibri" pitchFamily="34" charset="0"/>
                <a:cs typeface="Arial" pitchFamily="34" charset="0"/>
              </a:rPr>
              <a:t>التعجب والدهشة من </a:t>
            </a:r>
          </a:p>
          <a:p>
            <a:pPr algn="ctr" fontAlgn="base">
              <a:spcBef>
                <a:spcPct val="0"/>
              </a:spcBef>
              <a:spcAft>
                <a:spcPct val="0"/>
              </a:spcAft>
            </a:pPr>
            <a:r>
              <a:rPr lang="ar-KW" sz="3200" b="1" dirty="0">
                <a:solidFill>
                  <a:srgbClr val="FF0000"/>
                </a:solidFill>
                <a:latin typeface="Calibri" pitchFamily="34" charset="0"/>
                <a:ea typeface="Calibri" pitchFamily="34" charset="0"/>
                <a:cs typeface="Arial" pitchFamily="34" charset="0"/>
              </a:rPr>
              <a:t>عجائب خلق</a:t>
            </a:r>
            <a:r>
              <a:rPr lang="ar-KW" sz="3200" dirty="0">
                <a:latin typeface="Calibri" pitchFamily="34" charset="0"/>
                <a:ea typeface="Calibri" pitchFamily="34" charset="0"/>
                <a:cs typeface="Arial" pitchFamily="34" charset="0"/>
              </a:rPr>
              <a:t> </a:t>
            </a:r>
            <a:r>
              <a:rPr lang="ar-KW" sz="3200" b="1" dirty="0">
                <a:solidFill>
                  <a:srgbClr val="FF0000"/>
                </a:solidFill>
                <a:latin typeface="Calibri" pitchFamily="34" charset="0"/>
                <a:ea typeface="Calibri" pitchFamily="34" charset="0"/>
                <a:cs typeface="Arial" pitchFamily="34" charset="0"/>
              </a:rPr>
              <a:t>الله.</a:t>
            </a:r>
            <a:endParaRPr lang="ar-KW" sz="4800" dirty="0">
              <a:latin typeface="Arial" pitchFamily="34" charset="0"/>
              <a:cs typeface="Arial" pitchFamily="34" charset="0"/>
            </a:endParaRPr>
          </a:p>
        </p:txBody>
      </p:sp>
      <p:sp>
        <p:nvSpPr>
          <p:cNvPr id="13" name="مستطيل 12"/>
          <p:cNvSpPr/>
          <p:nvPr/>
        </p:nvSpPr>
        <p:spPr>
          <a:xfrm>
            <a:off x="4738513" y="4280870"/>
            <a:ext cx="2749471" cy="646331"/>
          </a:xfrm>
          <a:prstGeom prst="rect">
            <a:avLst/>
          </a:prstGeom>
        </p:spPr>
        <p:txBody>
          <a:bodyPr wrap="none">
            <a:spAutoFit/>
          </a:bodyPr>
          <a:lstStyle/>
          <a:p>
            <a:r>
              <a:rPr lang="ar-KW" sz="3600" b="1" dirty="0">
                <a:solidFill>
                  <a:srgbClr val="FF0000"/>
                </a:solidFill>
              </a:rPr>
              <a:t>الترقب و الانتظار</a:t>
            </a:r>
            <a:endParaRPr lang="ar-KW" sz="3600" dirty="0">
              <a:solidFill>
                <a:srgbClr val="FF0000"/>
              </a:solidFill>
            </a:endParaRPr>
          </a:p>
        </p:txBody>
      </p:sp>
      <p:sp>
        <p:nvSpPr>
          <p:cNvPr id="2054" name="Rectangle 6"/>
          <p:cNvSpPr>
            <a:spLocks noChangeArrowheads="1"/>
          </p:cNvSpPr>
          <p:nvPr/>
        </p:nvSpPr>
        <p:spPr bwMode="auto">
          <a:xfrm>
            <a:off x="335360" y="4280870"/>
            <a:ext cx="4104456"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ar-KW" sz="3200" b="1" dirty="0">
                <a:solidFill>
                  <a:srgbClr val="FF0000"/>
                </a:solidFill>
                <a:latin typeface="Calibri" pitchFamily="34" charset="0"/>
                <a:ea typeface="Calibri" pitchFamily="34" charset="0"/>
                <a:cs typeface="Arial" pitchFamily="34" charset="0"/>
              </a:rPr>
              <a:t>التأكيد على سعة علم الله سبحانه وتعالى ، وأن هناك غيبيات لا يعلمها إلا الله مهما اكتشف العلماء من أسرار .</a:t>
            </a:r>
            <a:endParaRPr lang="ar-KW" sz="6000" dirty="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1"/>
                                        </p:tgtEl>
                                        <p:attrNameLst>
                                          <p:attrName>style.visibility</p:attrName>
                                        </p:attrNameLst>
                                      </p:cBhvr>
                                      <p:to>
                                        <p:strVal val="visible"/>
                                      </p:to>
                                    </p:set>
                                    <p:anim calcmode="lin" valueType="num">
                                      <p:cBhvr additive="base">
                                        <p:cTn id="7" dur="500" fill="hold"/>
                                        <p:tgtEl>
                                          <p:spTgt spid="5121"/>
                                        </p:tgtEl>
                                        <p:attrNameLst>
                                          <p:attrName>ppt_x</p:attrName>
                                        </p:attrNameLst>
                                      </p:cBhvr>
                                      <p:tavLst>
                                        <p:tav tm="0">
                                          <p:val>
                                            <p:strVal val="#ppt_x"/>
                                          </p:val>
                                        </p:tav>
                                        <p:tav tm="100000">
                                          <p:val>
                                            <p:strVal val="#ppt_x"/>
                                          </p:val>
                                        </p:tav>
                                      </p:tavLst>
                                    </p:anim>
                                    <p:anim calcmode="lin" valueType="num">
                                      <p:cBhvr additive="base">
                                        <p:cTn id="8" dur="500" fill="hold"/>
                                        <p:tgtEl>
                                          <p:spTgt spid="51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51"/>
                                        </p:tgtEl>
                                        <p:attrNameLst>
                                          <p:attrName>style.visibility</p:attrName>
                                        </p:attrNameLst>
                                      </p:cBhvr>
                                      <p:to>
                                        <p:strVal val="visible"/>
                                      </p:to>
                                    </p:set>
                                    <p:anim calcmode="lin" valueType="num">
                                      <p:cBhvr additive="base">
                                        <p:cTn id="19" dur="500" fill="hold"/>
                                        <p:tgtEl>
                                          <p:spTgt spid="2051"/>
                                        </p:tgtEl>
                                        <p:attrNameLst>
                                          <p:attrName>ppt_x</p:attrName>
                                        </p:attrNameLst>
                                      </p:cBhvr>
                                      <p:tavLst>
                                        <p:tav tm="0">
                                          <p:val>
                                            <p:strVal val="#ppt_x"/>
                                          </p:val>
                                        </p:tav>
                                        <p:tav tm="100000">
                                          <p:val>
                                            <p:strVal val="#ppt_x"/>
                                          </p:val>
                                        </p:tav>
                                      </p:tavLst>
                                    </p:anim>
                                    <p:anim calcmode="lin" valueType="num">
                                      <p:cBhvr additive="base">
                                        <p:cTn id="20"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4" presetClass="entr" presetSubtype="0" fill="hold" grpId="0" nodeType="clickEffect">
                                  <p:stCondLst>
                                    <p:cond delay="0"/>
                                  </p:stCondLst>
                                  <p:childTnLst>
                                    <p:set>
                                      <p:cBhvr>
                                        <p:cTn id="30" dur="1" fill="hold">
                                          <p:stCondLst>
                                            <p:cond delay="0"/>
                                          </p:stCondLst>
                                        </p:cTn>
                                        <p:tgtEl>
                                          <p:spTgt spid="2053"/>
                                        </p:tgtEl>
                                        <p:attrNameLst>
                                          <p:attrName>style.visibility</p:attrName>
                                        </p:attrNameLst>
                                      </p:cBhvr>
                                      <p:to>
                                        <p:strVal val="visible"/>
                                      </p:to>
                                    </p:set>
                                    <p:anim to="" calcmode="lin" valueType="num">
                                      <p:cBhvr>
                                        <p:cTn id="31" dur="1" fill="hold"/>
                                        <p:tgtEl>
                                          <p:spTgt spid="2053"/>
                                        </p:tgtEl>
                                        <p:attrNameLst>
                                          <p:attrName/>
                                        </p:attrNameLst>
                                      </p:cBhvr>
                                    </p:anim>
                                  </p:childTnLst>
                                </p:cTn>
                              </p:par>
                            </p:childTnLst>
                          </p:cTn>
                        </p:par>
                      </p:childTnLst>
                    </p:cTn>
                  </p:par>
                  <p:par>
                    <p:cTn id="32" fill="hold">
                      <p:stCondLst>
                        <p:cond delay="indefinite"/>
                      </p:stCondLst>
                      <p:childTnLst>
                        <p:par>
                          <p:cTn id="33" fill="hold">
                            <p:stCondLst>
                              <p:cond delay="0"/>
                            </p:stCondLst>
                            <p:childTnLst>
                              <p:par>
                                <p:cTn id="34" presetID="24"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to="" calcmode="lin" valueType="num">
                                      <p:cBhvr>
                                        <p:cTn id="36" dur="1" fill="hold"/>
                                        <p:tgtEl>
                                          <p:spTgt spid="13"/>
                                        </p:tgtEl>
                                        <p:attrNameLst>
                                          <p:attrName/>
                                        </p:attrNameLst>
                                      </p:cBhvr>
                                    </p:anim>
                                  </p:childTnLst>
                                </p:cTn>
                              </p:par>
                            </p:childTnLst>
                          </p:cTn>
                        </p:par>
                      </p:childTnLst>
                    </p:cTn>
                  </p:par>
                  <p:par>
                    <p:cTn id="37" fill="hold">
                      <p:stCondLst>
                        <p:cond delay="indefinite"/>
                      </p:stCondLst>
                      <p:childTnLst>
                        <p:par>
                          <p:cTn id="38" fill="hold">
                            <p:stCondLst>
                              <p:cond delay="0"/>
                            </p:stCondLst>
                            <p:childTnLst>
                              <p:par>
                                <p:cTn id="39" presetID="24" presetClass="entr" presetSubtype="0" fill="hold" grpId="0" nodeType="clickEffect">
                                  <p:stCondLst>
                                    <p:cond delay="0"/>
                                  </p:stCondLst>
                                  <p:childTnLst>
                                    <p:set>
                                      <p:cBhvr>
                                        <p:cTn id="40" dur="1" fill="hold">
                                          <p:stCondLst>
                                            <p:cond delay="0"/>
                                          </p:stCondLst>
                                        </p:cTn>
                                        <p:tgtEl>
                                          <p:spTgt spid="2054"/>
                                        </p:tgtEl>
                                        <p:attrNameLst>
                                          <p:attrName>style.visibility</p:attrName>
                                        </p:attrNameLst>
                                      </p:cBhvr>
                                      <p:to>
                                        <p:strVal val="visible"/>
                                      </p:to>
                                    </p:set>
                                    <p:anim to="" calcmode="lin" valueType="num">
                                      <p:cBhvr>
                                        <p:cTn id="41" dur="1" fill="hold"/>
                                        <p:tgtEl>
                                          <p:spTgt spid="205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 grpId="0" animBg="1"/>
      <p:bldP spid="2050" grpId="0" animBg="1"/>
      <p:bldP spid="2051" grpId="0" animBg="1"/>
      <p:bldP spid="11" grpId="0" animBg="1"/>
      <p:bldP spid="2053" grpId="0"/>
      <p:bldP spid="13" grpId="0"/>
      <p:bldP spid="205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7F4D31-EE1E-481A-A580-68A386A74D6C}"/>
              </a:ext>
            </a:extLst>
          </p:cNvPr>
          <p:cNvPicPr>
            <a:picLocks noChangeAspect="1"/>
          </p:cNvPicPr>
          <p:nvPr/>
        </p:nvPicPr>
        <p:blipFill rotWithShape="1">
          <a:blip r:embed="rId2"/>
          <a:srcRect l="34672"/>
          <a:stretch/>
        </p:blipFill>
        <p:spPr>
          <a:xfrm>
            <a:off x="0" y="0"/>
            <a:ext cx="12192000" cy="6858000"/>
          </a:xfrm>
          <a:prstGeom prst="rect">
            <a:avLst/>
          </a:prstGeom>
        </p:spPr>
      </p:pic>
      <p:sp>
        <p:nvSpPr>
          <p:cNvPr id="2" name="مربع نص 1"/>
          <p:cNvSpPr txBox="1"/>
          <p:nvPr/>
        </p:nvSpPr>
        <p:spPr>
          <a:xfrm>
            <a:off x="119270" y="397565"/>
            <a:ext cx="3498573" cy="1015663"/>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BH" sz="6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التقويم</a:t>
            </a:r>
          </a:p>
        </p:txBody>
      </p:sp>
    </p:spTree>
    <p:extLst>
      <p:ext uri="{BB962C8B-B14F-4D97-AF65-F5344CB8AC3E}">
        <p14:creationId xmlns:p14="http://schemas.microsoft.com/office/powerpoint/2010/main" val="4058917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870FCB-DEE9-4A95-9D6C-8BB1267C0097}"/>
              </a:ext>
            </a:extLst>
          </p:cNvPr>
          <p:cNvPicPr>
            <a:picLocks noChangeAspect="1"/>
          </p:cNvPicPr>
          <p:nvPr/>
        </p:nvPicPr>
        <p:blipFill rotWithShape="1">
          <a:blip r:embed="rId3"/>
          <a:srcRect l="66762"/>
          <a:stretch/>
        </p:blipFill>
        <p:spPr>
          <a:xfrm>
            <a:off x="5966085" y="0"/>
            <a:ext cx="6225915" cy="6870437"/>
          </a:xfrm>
          <a:prstGeom prst="rect">
            <a:avLst/>
          </a:prstGeom>
        </p:spPr>
      </p:pic>
      <p:pic>
        <p:nvPicPr>
          <p:cNvPr id="11" name="Picture 10">
            <a:extLst>
              <a:ext uri="{FF2B5EF4-FFF2-40B4-BE49-F238E27FC236}">
                <a16:creationId xmlns:a16="http://schemas.microsoft.com/office/drawing/2014/main" id="{F3FFAFB0-D3A1-4618-848A-C4380107D465}"/>
              </a:ext>
            </a:extLst>
          </p:cNvPr>
          <p:cNvPicPr>
            <a:picLocks noChangeAspect="1"/>
          </p:cNvPicPr>
          <p:nvPr/>
        </p:nvPicPr>
        <p:blipFill rotWithShape="1">
          <a:blip r:embed="rId3"/>
          <a:srcRect l="66762" r="1386"/>
          <a:stretch/>
        </p:blipFill>
        <p:spPr>
          <a:xfrm>
            <a:off x="0" y="0"/>
            <a:ext cx="5966085" cy="6870437"/>
          </a:xfrm>
          <a:prstGeom prst="rect">
            <a:avLst/>
          </a:prstGeom>
        </p:spPr>
      </p:pic>
      <p:sp>
        <p:nvSpPr>
          <p:cNvPr id="19" name="Freeform: Shape 18">
            <a:extLst>
              <a:ext uri="{FF2B5EF4-FFF2-40B4-BE49-F238E27FC236}">
                <a16:creationId xmlns:a16="http://schemas.microsoft.com/office/drawing/2014/main" id="{58BA954E-1BED-4D31-A793-ECD8C5E89BEC}"/>
              </a:ext>
            </a:extLst>
          </p:cNvPr>
          <p:cNvSpPr/>
          <p:nvPr/>
        </p:nvSpPr>
        <p:spPr>
          <a:xfrm>
            <a:off x="-55767" y="0"/>
            <a:ext cx="11333893" cy="7487998"/>
          </a:xfrm>
          <a:custGeom>
            <a:avLst/>
            <a:gdLst>
              <a:gd name="connsiteX0" fmla="*/ 0 w 11333893"/>
              <a:gd name="connsiteY0" fmla="*/ 243732 h 7487998"/>
              <a:gd name="connsiteX1" fmla="*/ 145465 w 11333893"/>
              <a:gd name="connsiteY1" fmla="*/ 162488 h 7487998"/>
              <a:gd name="connsiteX2" fmla="*/ 203652 w 11333893"/>
              <a:gd name="connsiteY2" fmla="*/ 148947 h 7487998"/>
              <a:gd name="connsiteX3" fmla="*/ 320024 w 11333893"/>
              <a:gd name="connsiteY3" fmla="*/ 94784 h 7487998"/>
              <a:gd name="connsiteX4" fmla="*/ 421851 w 11333893"/>
              <a:gd name="connsiteY4" fmla="*/ 67703 h 7487998"/>
              <a:gd name="connsiteX5" fmla="*/ 509130 w 11333893"/>
              <a:gd name="connsiteY5" fmla="*/ 27081 h 7487998"/>
              <a:gd name="connsiteX6" fmla="*/ 727329 w 11333893"/>
              <a:gd name="connsiteY6" fmla="*/ 0 h 7487998"/>
              <a:gd name="connsiteX7" fmla="*/ 1483752 w 11333893"/>
              <a:gd name="connsiteY7" fmla="*/ 27081 h 7487998"/>
              <a:gd name="connsiteX8" fmla="*/ 1585578 w 11333893"/>
              <a:gd name="connsiteY8" fmla="*/ 54162 h 7487998"/>
              <a:gd name="connsiteX9" fmla="*/ 1672857 w 11333893"/>
              <a:gd name="connsiteY9" fmla="*/ 67703 h 7487998"/>
              <a:gd name="connsiteX10" fmla="*/ 1847416 w 11333893"/>
              <a:gd name="connsiteY10" fmla="*/ 121866 h 7487998"/>
              <a:gd name="connsiteX11" fmla="*/ 1949243 w 11333893"/>
              <a:gd name="connsiteY11" fmla="*/ 189569 h 7487998"/>
              <a:gd name="connsiteX12" fmla="*/ 2167441 w 11333893"/>
              <a:gd name="connsiteY12" fmla="*/ 257272 h 7487998"/>
              <a:gd name="connsiteX13" fmla="*/ 2298361 w 11333893"/>
              <a:gd name="connsiteY13" fmla="*/ 311435 h 7487998"/>
              <a:gd name="connsiteX14" fmla="*/ 2400187 w 11333893"/>
              <a:gd name="connsiteY14" fmla="*/ 338517 h 7487998"/>
              <a:gd name="connsiteX15" fmla="*/ 2545653 w 11333893"/>
              <a:gd name="connsiteY15" fmla="*/ 392679 h 7487998"/>
              <a:gd name="connsiteX16" fmla="*/ 2822038 w 11333893"/>
              <a:gd name="connsiteY16" fmla="*/ 473923 h 7487998"/>
              <a:gd name="connsiteX17" fmla="*/ 3098423 w 11333893"/>
              <a:gd name="connsiteY17" fmla="*/ 541627 h 7487998"/>
              <a:gd name="connsiteX18" fmla="*/ 3403902 w 11333893"/>
              <a:gd name="connsiteY18" fmla="*/ 663493 h 7487998"/>
              <a:gd name="connsiteX19" fmla="*/ 3462088 w 11333893"/>
              <a:gd name="connsiteY19" fmla="*/ 704115 h 7487998"/>
              <a:gd name="connsiteX20" fmla="*/ 3898486 w 11333893"/>
              <a:gd name="connsiteY20" fmla="*/ 839522 h 7487998"/>
              <a:gd name="connsiteX21" fmla="*/ 3956672 w 11333893"/>
              <a:gd name="connsiteY21" fmla="*/ 907225 h 7487998"/>
              <a:gd name="connsiteX22" fmla="*/ 4073045 w 11333893"/>
              <a:gd name="connsiteY22" fmla="*/ 961388 h 7487998"/>
              <a:gd name="connsiteX23" fmla="*/ 4160324 w 11333893"/>
              <a:gd name="connsiteY23" fmla="*/ 1015551 h 7487998"/>
              <a:gd name="connsiteX24" fmla="*/ 4276697 w 11333893"/>
              <a:gd name="connsiteY24" fmla="*/ 1096795 h 7487998"/>
              <a:gd name="connsiteX25" fmla="*/ 4407616 w 11333893"/>
              <a:gd name="connsiteY25" fmla="*/ 1137417 h 7487998"/>
              <a:gd name="connsiteX26" fmla="*/ 4509442 w 11333893"/>
              <a:gd name="connsiteY26" fmla="*/ 1178039 h 7487998"/>
              <a:gd name="connsiteX27" fmla="*/ 4596722 w 11333893"/>
              <a:gd name="connsiteY27" fmla="*/ 1232202 h 7487998"/>
              <a:gd name="connsiteX28" fmla="*/ 4829467 w 11333893"/>
              <a:gd name="connsiteY28" fmla="*/ 1326986 h 7487998"/>
              <a:gd name="connsiteX29" fmla="*/ 4902200 w 11333893"/>
              <a:gd name="connsiteY29" fmla="*/ 1354068 h 7487998"/>
              <a:gd name="connsiteX30" fmla="*/ 4989480 w 11333893"/>
              <a:gd name="connsiteY30" fmla="*/ 1381149 h 7487998"/>
              <a:gd name="connsiteX31" fmla="*/ 5236772 w 11333893"/>
              <a:gd name="connsiteY31" fmla="*/ 1448853 h 7487998"/>
              <a:gd name="connsiteX32" fmla="*/ 5425878 w 11333893"/>
              <a:gd name="connsiteY32" fmla="*/ 1503015 h 7487998"/>
              <a:gd name="connsiteX33" fmla="*/ 5731356 w 11333893"/>
              <a:gd name="connsiteY33" fmla="*/ 1584259 h 7487998"/>
              <a:gd name="connsiteX34" fmla="*/ 6051381 w 11333893"/>
              <a:gd name="connsiteY34" fmla="*/ 1611341 h 7487998"/>
              <a:gd name="connsiteX35" fmla="*/ 6327766 w 11333893"/>
              <a:gd name="connsiteY35" fmla="*/ 1597800 h 7487998"/>
              <a:gd name="connsiteX36" fmla="*/ 6400499 w 11333893"/>
              <a:gd name="connsiteY36" fmla="*/ 1570719 h 7487998"/>
              <a:gd name="connsiteX37" fmla="*/ 6560512 w 11333893"/>
              <a:gd name="connsiteY37" fmla="*/ 1543637 h 7487998"/>
              <a:gd name="connsiteX38" fmla="*/ 6691431 w 11333893"/>
              <a:gd name="connsiteY38" fmla="*/ 1489475 h 7487998"/>
              <a:gd name="connsiteX39" fmla="*/ 6735071 w 11333893"/>
              <a:gd name="connsiteY39" fmla="*/ 1462393 h 7487998"/>
              <a:gd name="connsiteX40" fmla="*/ 6865990 w 11333893"/>
              <a:gd name="connsiteY40" fmla="*/ 1448853 h 7487998"/>
              <a:gd name="connsiteX41" fmla="*/ 6982363 w 11333893"/>
              <a:gd name="connsiteY41" fmla="*/ 1435312 h 7487998"/>
              <a:gd name="connsiteX42" fmla="*/ 7418760 w 11333893"/>
              <a:gd name="connsiteY42" fmla="*/ 1462393 h 7487998"/>
              <a:gd name="connsiteX43" fmla="*/ 7491493 w 11333893"/>
              <a:gd name="connsiteY43" fmla="*/ 1475934 h 7487998"/>
              <a:gd name="connsiteX44" fmla="*/ 7666052 w 11333893"/>
              <a:gd name="connsiteY44" fmla="*/ 1543637 h 7487998"/>
              <a:gd name="connsiteX45" fmla="*/ 7724239 w 11333893"/>
              <a:gd name="connsiteY45" fmla="*/ 1584259 h 7487998"/>
              <a:gd name="connsiteX46" fmla="*/ 7782425 w 11333893"/>
              <a:gd name="connsiteY46" fmla="*/ 1597800 h 7487998"/>
              <a:gd name="connsiteX47" fmla="*/ 7855158 w 11333893"/>
              <a:gd name="connsiteY47" fmla="*/ 1624882 h 7487998"/>
              <a:gd name="connsiteX48" fmla="*/ 7898798 w 11333893"/>
              <a:gd name="connsiteY48" fmla="*/ 1665504 h 7487998"/>
              <a:gd name="connsiteX49" fmla="*/ 8015170 w 11333893"/>
              <a:gd name="connsiteY49" fmla="*/ 1719666 h 7487998"/>
              <a:gd name="connsiteX50" fmla="*/ 8160636 w 11333893"/>
              <a:gd name="connsiteY50" fmla="*/ 1800910 h 7487998"/>
              <a:gd name="connsiteX51" fmla="*/ 8218823 w 11333893"/>
              <a:gd name="connsiteY51" fmla="*/ 1841532 h 7487998"/>
              <a:gd name="connsiteX52" fmla="*/ 8291556 w 11333893"/>
              <a:gd name="connsiteY52" fmla="*/ 1882155 h 7487998"/>
              <a:gd name="connsiteX53" fmla="*/ 8495208 w 11333893"/>
              <a:gd name="connsiteY53" fmla="*/ 2017561 h 7487998"/>
              <a:gd name="connsiteX54" fmla="*/ 8597034 w 11333893"/>
              <a:gd name="connsiteY54" fmla="*/ 2058183 h 7487998"/>
              <a:gd name="connsiteX55" fmla="*/ 8684314 w 11333893"/>
              <a:gd name="connsiteY55" fmla="*/ 2125887 h 7487998"/>
              <a:gd name="connsiteX56" fmla="*/ 8815233 w 11333893"/>
              <a:gd name="connsiteY56" fmla="*/ 2193590 h 7487998"/>
              <a:gd name="connsiteX57" fmla="*/ 8975245 w 11333893"/>
              <a:gd name="connsiteY57" fmla="*/ 2274834 h 7487998"/>
              <a:gd name="connsiteX58" fmla="*/ 9091618 w 11333893"/>
              <a:gd name="connsiteY58" fmla="*/ 2328997 h 7487998"/>
              <a:gd name="connsiteX59" fmla="*/ 9135258 w 11333893"/>
              <a:gd name="connsiteY59" fmla="*/ 2369619 h 7487998"/>
              <a:gd name="connsiteX60" fmla="*/ 9237084 w 11333893"/>
              <a:gd name="connsiteY60" fmla="*/ 2396700 h 7487998"/>
              <a:gd name="connsiteX61" fmla="*/ 9353457 w 11333893"/>
              <a:gd name="connsiteY61" fmla="*/ 2423782 h 7487998"/>
              <a:gd name="connsiteX62" fmla="*/ 9411643 w 11333893"/>
              <a:gd name="connsiteY62" fmla="*/ 2437323 h 7487998"/>
              <a:gd name="connsiteX63" fmla="*/ 9528016 w 11333893"/>
              <a:gd name="connsiteY63" fmla="*/ 2450863 h 7487998"/>
              <a:gd name="connsiteX64" fmla="*/ 9571656 w 11333893"/>
              <a:gd name="connsiteY64" fmla="*/ 2477945 h 7487998"/>
              <a:gd name="connsiteX65" fmla="*/ 9615295 w 11333893"/>
              <a:gd name="connsiteY65" fmla="*/ 2491485 h 7487998"/>
              <a:gd name="connsiteX66" fmla="*/ 9644389 w 11333893"/>
              <a:gd name="connsiteY66" fmla="*/ 2545648 h 7487998"/>
              <a:gd name="connsiteX67" fmla="*/ 9658935 w 11333893"/>
              <a:gd name="connsiteY67" fmla="*/ 2613351 h 7487998"/>
              <a:gd name="connsiteX68" fmla="*/ 9833494 w 11333893"/>
              <a:gd name="connsiteY68" fmla="*/ 2816462 h 7487998"/>
              <a:gd name="connsiteX69" fmla="*/ 9891681 w 11333893"/>
              <a:gd name="connsiteY69" fmla="*/ 2884165 h 7487998"/>
              <a:gd name="connsiteX70" fmla="*/ 9949867 w 11333893"/>
              <a:gd name="connsiteY70" fmla="*/ 2951869 h 7487998"/>
              <a:gd name="connsiteX71" fmla="*/ 9964414 w 11333893"/>
              <a:gd name="connsiteY71" fmla="*/ 3019572 h 7487998"/>
              <a:gd name="connsiteX72" fmla="*/ 9993507 w 11333893"/>
              <a:gd name="connsiteY72" fmla="*/ 3060194 h 7487998"/>
              <a:gd name="connsiteX73" fmla="*/ 10008053 w 11333893"/>
              <a:gd name="connsiteY73" fmla="*/ 3100816 h 7487998"/>
              <a:gd name="connsiteX74" fmla="*/ 10037146 w 11333893"/>
              <a:gd name="connsiteY74" fmla="*/ 3141438 h 7487998"/>
              <a:gd name="connsiteX75" fmla="*/ 10124426 w 11333893"/>
              <a:gd name="connsiteY75" fmla="*/ 3276845 h 7487998"/>
              <a:gd name="connsiteX76" fmla="*/ 10182612 w 11333893"/>
              <a:gd name="connsiteY76" fmla="*/ 3358089 h 7487998"/>
              <a:gd name="connsiteX77" fmla="*/ 10240799 w 11333893"/>
              <a:gd name="connsiteY77" fmla="*/ 3452874 h 7487998"/>
              <a:gd name="connsiteX78" fmla="*/ 10269892 w 11333893"/>
              <a:gd name="connsiteY78" fmla="*/ 3507037 h 7487998"/>
              <a:gd name="connsiteX79" fmla="*/ 10371718 w 11333893"/>
              <a:gd name="connsiteY79" fmla="*/ 3601821 h 7487998"/>
              <a:gd name="connsiteX80" fmla="*/ 10400811 w 11333893"/>
              <a:gd name="connsiteY80" fmla="*/ 3642443 h 7487998"/>
              <a:gd name="connsiteX81" fmla="*/ 10502637 w 11333893"/>
              <a:gd name="connsiteY81" fmla="*/ 3696606 h 7487998"/>
              <a:gd name="connsiteX82" fmla="*/ 10575370 w 11333893"/>
              <a:gd name="connsiteY82" fmla="*/ 3750769 h 7487998"/>
              <a:gd name="connsiteX83" fmla="*/ 10633557 w 11333893"/>
              <a:gd name="connsiteY83" fmla="*/ 3764310 h 7487998"/>
              <a:gd name="connsiteX84" fmla="*/ 10779023 w 11333893"/>
              <a:gd name="connsiteY84" fmla="*/ 3804932 h 7487998"/>
              <a:gd name="connsiteX85" fmla="*/ 10822662 w 11333893"/>
              <a:gd name="connsiteY85" fmla="*/ 3940338 h 7487998"/>
              <a:gd name="connsiteX86" fmla="*/ 10924488 w 11333893"/>
              <a:gd name="connsiteY86" fmla="*/ 4021583 h 7487998"/>
              <a:gd name="connsiteX87" fmla="*/ 11011768 w 11333893"/>
              <a:gd name="connsiteY87" fmla="*/ 4143449 h 7487998"/>
              <a:gd name="connsiteX88" fmla="*/ 11084501 w 11333893"/>
              <a:gd name="connsiteY88" fmla="*/ 4197611 h 7487998"/>
              <a:gd name="connsiteX89" fmla="*/ 11229967 w 11333893"/>
              <a:gd name="connsiteY89" fmla="*/ 4292396 h 7487998"/>
              <a:gd name="connsiteX90" fmla="*/ 11273607 w 11333893"/>
              <a:gd name="connsiteY90" fmla="*/ 4319478 h 7487998"/>
              <a:gd name="connsiteX91" fmla="*/ 11317246 w 11333893"/>
              <a:gd name="connsiteY91" fmla="*/ 4333018 h 7487998"/>
              <a:gd name="connsiteX92" fmla="*/ 11215420 w 11333893"/>
              <a:gd name="connsiteY92" fmla="*/ 4468425 h 7487998"/>
              <a:gd name="connsiteX93" fmla="*/ 10939035 w 11333893"/>
              <a:gd name="connsiteY93" fmla="*/ 4590291 h 7487998"/>
              <a:gd name="connsiteX94" fmla="*/ 10662650 w 11333893"/>
              <a:gd name="connsiteY94" fmla="*/ 4752779 h 7487998"/>
              <a:gd name="connsiteX95" fmla="*/ 10575370 w 11333893"/>
              <a:gd name="connsiteY95" fmla="*/ 4793401 h 7487998"/>
              <a:gd name="connsiteX96" fmla="*/ 10429904 w 11333893"/>
              <a:gd name="connsiteY96" fmla="*/ 4847564 h 7487998"/>
              <a:gd name="connsiteX97" fmla="*/ 10284439 w 11333893"/>
              <a:gd name="connsiteY97" fmla="*/ 4969430 h 7487998"/>
              <a:gd name="connsiteX98" fmla="*/ 10211706 w 11333893"/>
              <a:gd name="connsiteY98" fmla="*/ 5010052 h 7487998"/>
              <a:gd name="connsiteX99" fmla="*/ 10066240 w 11333893"/>
              <a:gd name="connsiteY99" fmla="*/ 5118378 h 7487998"/>
              <a:gd name="connsiteX100" fmla="*/ 9978960 w 11333893"/>
              <a:gd name="connsiteY100" fmla="*/ 5199622 h 7487998"/>
              <a:gd name="connsiteX101" fmla="*/ 9862587 w 11333893"/>
              <a:gd name="connsiteY101" fmla="*/ 5294407 h 7487998"/>
              <a:gd name="connsiteX102" fmla="*/ 9760761 w 11333893"/>
              <a:gd name="connsiteY102" fmla="*/ 5389192 h 7487998"/>
              <a:gd name="connsiteX103" fmla="*/ 9688028 w 11333893"/>
              <a:gd name="connsiteY103" fmla="*/ 5429814 h 7487998"/>
              <a:gd name="connsiteX104" fmla="*/ 9615295 w 11333893"/>
              <a:gd name="connsiteY104" fmla="*/ 5497517 h 7487998"/>
              <a:gd name="connsiteX105" fmla="*/ 9440736 w 11333893"/>
              <a:gd name="connsiteY105" fmla="*/ 5632924 h 7487998"/>
              <a:gd name="connsiteX106" fmla="*/ 9309817 w 11333893"/>
              <a:gd name="connsiteY106" fmla="*/ 5795412 h 7487998"/>
              <a:gd name="connsiteX107" fmla="*/ 9207991 w 11333893"/>
              <a:gd name="connsiteY107" fmla="*/ 5863115 h 7487998"/>
              <a:gd name="connsiteX108" fmla="*/ 8873419 w 11333893"/>
              <a:gd name="connsiteY108" fmla="*/ 5984982 h 7487998"/>
              <a:gd name="connsiteX109" fmla="*/ 8393382 w 11333893"/>
              <a:gd name="connsiteY109" fmla="*/ 5944360 h 7487998"/>
              <a:gd name="connsiteX110" fmla="*/ 8160636 w 11333893"/>
              <a:gd name="connsiteY110" fmla="*/ 5890197 h 7487998"/>
              <a:gd name="connsiteX111" fmla="*/ 7942438 w 11333893"/>
              <a:gd name="connsiteY111" fmla="*/ 5863115 h 7487998"/>
              <a:gd name="connsiteX112" fmla="*/ 7651506 w 11333893"/>
              <a:gd name="connsiteY112" fmla="*/ 5781871 h 7487998"/>
              <a:gd name="connsiteX113" fmla="*/ 7200561 w 11333893"/>
              <a:gd name="connsiteY113" fmla="*/ 5808953 h 7487998"/>
              <a:gd name="connsiteX114" fmla="*/ 7026002 w 11333893"/>
              <a:gd name="connsiteY114" fmla="*/ 5903738 h 7487998"/>
              <a:gd name="connsiteX115" fmla="*/ 6967816 w 11333893"/>
              <a:gd name="connsiteY115" fmla="*/ 5930819 h 7487998"/>
              <a:gd name="connsiteX116" fmla="*/ 6880536 w 11333893"/>
              <a:gd name="connsiteY116" fmla="*/ 5984982 h 7487998"/>
              <a:gd name="connsiteX117" fmla="*/ 6822350 w 11333893"/>
              <a:gd name="connsiteY117" fmla="*/ 6012063 h 7487998"/>
              <a:gd name="connsiteX118" fmla="*/ 6720524 w 11333893"/>
              <a:gd name="connsiteY118" fmla="*/ 6066226 h 7487998"/>
              <a:gd name="connsiteX119" fmla="*/ 6618698 w 11333893"/>
              <a:gd name="connsiteY119" fmla="*/ 6161011 h 7487998"/>
              <a:gd name="connsiteX120" fmla="*/ 6531418 w 11333893"/>
              <a:gd name="connsiteY120" fmla="*/ 6188092 h 7487998"/>
              <a:gd name="connsiteX121" fmla="*/ 6415046 w 11333893"/>
              <a:gd name="connsiteY121" fmla="*/ 6228714 h 7487998"/>
              <a:gd name="connsiteX122" fmla="*/ 6356859 w 11333893"/>
              <a:gd name="connsiteY122" fmla="*/ 6242255 h 7487998"/>
              <a:gd name="connsiteX123" fmla="*/ 6167754 w 11333893"/>
              <a:gd name="connsiteY123" fmla="*/ 6296417 h 7487998"/>
              <a:gd name="connsiteX124" fmla="*/ 6022288 w 11333893"/>
              <a:gd name="connsiteY124" fmla="*/ 6309958 h 7487998"/>
              <a:gd name="connsiteX125" fmla="*/ 5818635 w 11333893"/>
              <a:gd name="connsiteY125" fmla="*/ 6364121 h 7487998"/>
              <a:gd name="connsiteX126" fmla="*/ 5629530 w 11333893"/>
              <a:gd name="connsiteY126" fmla="*/ 6377661 h 7487998"/>
              <a:gd name="connsiteX127" fmla="*/ 5440424 w 11333893"/>
              <a:gd name="connsiteY127" fmla="*/ 6404743 h 7487998"/>
              <a:gd name="connsiteX128" fmla="*/ 4567629 w 11333893"/>
              <a:gd name="connsiteY128" fmla="*/ 6418283 h 7487998"/>
              <a:gd name="connsiteX129" fmla="*/ 4422163 w 11333893"/>
              <a:gd name="connsiteY129" fmla="*/ 6458906 h 7487998"/>
              <a:gd name="connsiteX130" fmla="*/ 4320337 w 11333893"/>
              <a:gd name="connsiteY130" fmla="*/ 6553690 h 7487998"/>
              <a:gd name="connsiteX131" fmla="*/ 4291244 w 11333893"/>
              <a:gd name="connsiteY131" fmla="*/ 6594312 h 7487998"/>
              <a:gd name="connsiteX132" fmla="*/ 4174871 w 11333893"/>
              <a:gd name="connsiteY132" fmla="*/ 6675556 h 7487998"/>
              <a:gd name="connsiteX133" fmla="*/ 4116684 w 11333893"/>
              <a:gd name="connsiteY133" fmla="*/ 6689097 h 7487998"/>
              <a:gd name="connsiteX134" fmla="*/ 3200249 w 11333893"/>
              <a:gd name="connsiteY134" fmla="*/ 6662016 h 7487998"/>
              <a:gd name="connsiteX135" fmla="*/ 3098423 w 11333893"/>
              <a:gd name="connsiteY135" fmla="*/ 6648475 h 7487998"/>
              <a:gd name="connsiteX136" fmla="*/ 3025690 w 11333893"/>
              <a:gd name="connsiteY136" fmla="*/ 6621394 h 7487998"/>
              <a:gd name="connsiteX137" fmla="*/ 2720212 w 11333893"/>
              <a:gd name="connsiteY137" fmla="*/ 6621394 h 7487998"/>
              <a:gd name="connsiteX138" fmla="*/ 2662025 w 11333893"/>
              <a:gd name="connsiteY138" fmla="*/ 6648475 h 7487998"/>
              <a:gd name="connsiteX139" fmla="*/ 2589292 w 11333893"/>
              <a:gd name="connsiteY139" fmla="*/ 6729719 h 7487998"/>
              <a:gd name="connsiteX140" fmla="*/ 2545653 w 11333893"/>
              <a:gd name="connsiteY140" fmla="*/ 6797423 h 7487998"/>
              <a:gd name="connsiteX141" fmla="*/ 2502013 w 11333893"/>
              <a:gd name="connsiteY141" fmla="*/ 6824504 h 7487998"/>
              <a:gd name="connsiteX142" fmla="*/ 2458373 w 11333893"/>
              <a:gd name="connsiteY142" fmla="*/ 6878667 h 7487998"/>
              <a:gd name="connsiteX143" fmla="*/ 2283814 w 11333893"/>
              <a:gd name="connsiteY143" fmla="*/ 6986992 h 7487998"/>
              <a:gd name="connsiteX144" fmla="*/ 2240174 w 11333893"/>
              <a:gd name="connsiteY144" fmla="*/ 7014074 h 7487998"/>
              <a:gd name="connsiteX145" fmla="*/ 2152895 w 11333893"/>
              <a:gd name="connsiteY145" fmla="*/ 7027614 h 7487998"/>
              <a:gd name="connsiteX146" fmla="*/ 2080162 w 11333893"/>
              <a:gd name="connsiteY146" fmla="*/ 7041155 h 7487998"/>
              <a:gd name="connsiteX147" fmla="*/ 1666748 w 11333893"/>
              <a:gd name="connsiteY147" fmla="*/ 7027885 h 7487998"/>
              <a:gd name="connsiteX148" fmla="*/ 1236460 w 11333893"/>
              <a:gd name="connsiteY148" fmla="*/ 7014074 h 7487998"/>
              <a:gd name="connsiteX149" fmla="*/ 1163727 w 11333893"/>
              <a:gd name="connsiteY149" fmla="*/ 7000533 h 7487998"/>
              <a:gd name="connsiteX150" fmla="*/ 901888 w 11333893"/>
              <a:gd name="connsiteY150" fmla="*/ 7014074 h 7487998"/>
              <a:gd name="connsiteX151" fmla="*/ 814609 w 11333893"/>
              <a:gd name="connsiteY151" fmla="*/ 7081777 h 7487998"/>
              <a:gd name="connsiteX152" fmla="*/ 770969 w 11333893"/>
              <a:gd name="connsiteY152" fmla="*/ 7095318 h 7487998"/>
              <a:gd name="connsiteX153" fmla="*/ 712782 w 11333893"/>
              <a:gd name="connsiteY153" fmla="*/ 7149480 h 7487998"/>
              <a:gd name="connsiteX154" fmla="*/ 654596 w 11333893"/>
              <a:gd name="connsiteY154" fmla="*/ 7163021 h 7487998"/>
              <a:gd name="connsiteX155" fmla="*/ 596410 w 11333893"/>
              <a:gd name="connsiteY155" fmla="*/ 7190102 h 7487998"/>
              <a:gd name="connsiteX156" fmla="*/ 552770 w 11333893"/>
              <a:gd name="connsiteY156" fmla="*/ 7217184 h 7487998"/>
              <a:gd name="connsiteX157" fmla="*/ 509130 w 11333893"/>
              <a:gd name="connsiteY157" fmla="*/ 7230725 h 7487998"/>
              <a:gd name="connsiteX158" fmla="*/ 465490 w 11333893"/>
              <a:gd name="connsiteY158" fmla="*/ 7257806 h 7487998"/>
              <a:gd name="connsiteX159" fmla="*/ 407304 w 11333893"/>
              <a:gd name="connsiteY159" fmla="*/ 7284887 h 7487998"/>
              <a:gd name="connsiteX160" fmla="*/ 334571 w 11333893"/>
              <a:gd name="connsiteY160" fmla="*/ 7325509 h 7487998"/>
              <a:gd name="connsiteX161" fmla="*/ 218198 w 11333893"/>
              <a:gd name="connsiteY161" fmla="*/ 7447375 h 7487998"/>
              <a:gd name="connsiteX162" fmla="*/ 174559 w 11333893"/>
              <a:gd name="connsiteY162" fmla="*/ 7460916 h 7487998"/>
              <a:gd name="connsiteX163" fmla="*/ 116372 w 11333893"/>
              <a:gd name="connsiteY163" fmla="*/ 7487997 h 748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1333893" h="7487998" fill="none" extrusionOk="0">
                <a:moveTo>
                  <a:pt x="0" y="243732"/>
                </a:moveTo>
                <a:cubicBezTo>
                  <a:pt x="233872" y="205909"/>
                  <a:pt x="-70400" y="289009"/>
                  <a:pt x="145465" y="162488"/>
                </a:cubicBezTo>
                <a:cubicBezTo>
                  <a:pt x="162663" y="148547"/>
                  <a:pt x="180572" y="154596"/>
                  <a:pt x="203652" y="148947"/>
                </a:cubicBezTo>
                <a:cubicBezTo>
                  <a:pt x="243544" y="140835"/>
                  <a:pt x="281851" y="108355"/>
                  <a:pt x="320024" y="94784"/>
                </a:cubicBezTo>
                <a:cubicBezTo>
                  <a:pt x="355701" y="89266"/>
                  <a:pt x="391141" y="76970"/>
                  <a:pt x="421851" y="67703"/>
                </a:cubicBezTo>
                <a:cubicBezTo>
                  <a:pt x="455520" y="58753"/>
                  <a:pt x="477183" y="36181"/>
                  <a:pt x="509130" y="27081"/>
                </a:cubicBezTo>
                <a:cubicBezTo>
                  <a:pt x="573364" y="4054"/>
                  <a:pt x="642743" y="-2065"/>
                  <a:pt x="727329" y="0"/>
                </a:cubicBezTo>
                <a:cubicBezTo>
                  <a:pt x="981355" y="62775"/>
                  <a:pt x="1235717" y="21595"/>
                  <a:pt x="1483752" y="27081"/>
                </a:cubicBezTo>
                <a:cubicBezTo>
                  <a:pt x="1521471" y="34581"/>
                  <a:pt x="1553065" y="46652"/>
                  <a:pt x="1585578" y="54162"/>
                </a:cubicBezTo>
                <a:cubicBezTo>
                  <a:pt x="1612077" y="63586"/>
                  <a:pt x="1645694" y="61267"/>
                  <a:pt x="1672857" y="67703"/>
                </a:cubicBezTo>
                <a:cubicBezTo>
                  <a:pt x="1957707" y="215553"/>
                  <a:pt x="1435568" y="-4196"/>
                  <a:pt x="1847416" y="121866"/>
                </a:cubicBezTo>
                <a:cubicBezTo>
                  <a:pt x="1890497" y="145766"/>
                  <a:pt x="1908955" y="174318"/>
                  <a:pt x="1949243" y="189569"/>
                </a:cubicBezTo>
                <a:cubicBezTo>
                  <a:pt x="2047827" y="239540"/>
                  <a:pt x="2076041" y="222782"/>
                  <a:pt x="2167441" y="257272"/>
                </a:cubicBezTo>
                <a:cubicBezTo>
                  <a:pt x="2206782" y="277859"/>
                  <a:pt x="2261658" y="300082"/>
                  <a:pt x="2298361" y="311435"/>
                </a:cubicBezTo>
                <a:cubicBezTo>
                  <a:pt x="2333021" y="320244"/>
                  <a:pt x="2368519" y="333252"/>
                  <a:pt x="2400187" y="338517"/>
                </a:cubicBezTo>
                <a:cubicBezTo>
                  <a:pt x="2453918" y="361958"/>
                  <a:pt x="2501068" y="369631"/>
                  <a:pt x="2545653" y="392679"/>
                </a:cubicBezTo>
                <a:cubicBezTo>
                  <a:pt x="2633316" y="398988"/>
                  <a:pt x="2736587" y="440570"/>
                  <a:pt x="2822038" y="473923"/>
                </a:cubicBezTo>
                <a:cubicBezTo>
                  <a:pt x="3060052" y="543139"/>
                  <a:pt x="2887292" y="500020"/>
                  <a:pt x="3098423" y="541627"/>
                </a:cubicBezTo>
                <a:cubicBezTo>
                  <a:pt x="3247897" y="589707"/>
                  <a:pt x="3276776" y="604020"/>
                  <a:pt x="3403902" y="663493"/>
                </a:cubicBezTo>
                <a:cubicBezTo>
                  <a:pt x="3425796" y="676341"/>
                  <a:pt x="3440797" y="695193"/>
                  <a:pt x="3462088" y="704115"/>
                </a:cubicBezTo>
                <a:cubicBezTo>
                  <a:pt x="3720173" y="818614"/>
                  <a:pt x="3688904" y="798740"/>
                  <a:pt x="3898486" y="839522"/>
                </a:cubicBezTo>
                <a:cubicBezTo>
                  <a:pt x="3916690" y="863221"/>
                  <a:pt x="3933378" y="894623"/>
                  <a:pt x="3956672" y="907225"/>
                </a:cubicBezTo>
                <a:cubicBezTo>
                  <a:pt x="3988721" y="937312"/>
                  <a:pt x="4036997" y="939766"/>
                  <a:pt x="4073045" y="961388"/>
                </a:cubicBezTo>
                <a:cubicBezTo>
                  <a:pt x="4104372" y="978234"/>
                  <a:pt x="4136243" y="1002317"/>
                  <a:pt x="4160324" y="1015551"/>
                </a:cubicBezTo>
                <a:cubicBezTo>
                  <a:pt x="4201383" y="1053505"/>
                  <a:pt x="4228609" y="1069700"/>
                  <a:pt x="4276697" y="1096795"/>
                </a:cubicBezTo>
                <a:cubicBezTo>
                  <a:pt x="4320810" y="1117238"/>
                  <a:pt x="4371416" y="1124536"/>
                  <a:pt x="4407616" y="1137417"/>
                </a:cubicBezTo>
                <a:cubicBezTo>
                  <a:pt x="4441130" y="1153142"/>
                  <a:pt x="4475828" y="1168177"/>
                  <a:pt x="4509442" y="1178039"/>
                </a:cubicBezTo>
                <a:cubicBezTo>
                  <a:pt x="4543712" y="1199182"/>
                  <a:pt x="4566439" y="1211829"/>
                  <a:pt x="4596722" y="1232202"/>
                </a:cubicBezTo>
                <a:cubicBezTo>
                  <a:pt x="4659344" y="1261107"/>
                  <a:pt x="4765321" y="1284895"/>
                  <a:pt x="4829467" y="1326986"/>
                </a:cubicBezTo>
                <a:cubicBezTo>
                  <a:pt x="4854407" y="1337482"/>
                  <a:pt x="4877381" y="1345623"/>
                  <a:pt x="4902200" y="1354068"/>
                </a:cubicBezTo>
                <a:cubicBezTo>
                  <a:pt x="4937311" y="1363892"/>
                  <a:pt x="4965786" y="1367968"/>
                  <a:pt x="4989480" y="1381149"/>
                </a:cubicBezTo>
                <a:cubicBezTo>
                  <a:pt x="5202272" y="1447432"/>
                  <a:pt x="5084149" y="1444895"/>
                  <a:pt x="5236772" y="1448853"/>
                </a:cubicBezTo>
                <a:cubicBezTo>
                  <a:pt x="5447698" y="1519625"/>
                  <a:pt x="5212541" y="1424944"/>
                  <a:pt x="5425878" y="1503015"/>
                </a:cubicBezTo>
                <a:cubicBezTo>
                  <a:pt x="5529243" y="1531174"/>
                  <a:pt x="5633300" y="1588711"/>
                  <a:pt x="5731356" y="1584259"/>
                </a:cubicBezTo>
                <a:cubicBezTo>
                  <a:pt x="5949736" y="1613178"/>
                  <a:pt x="5861210" y="1608436"/>
                  <a:pt x="6051381" y="1611341"/>
                </a:cubicBezTo>
                <a:cubicBezTo>
                  <a:pt x="6143612" y="1591487"/>
                  <a:pt x="6225731" y="1619919"/>
                  <a:pt x="6327766" y="1597800"/>
                </a:cubicBezTo>
                <a:cubicBezTo>
                  <a:pt x="6351257" y="1594644"/>
                  <a:pt x="6381382" y="1577285"/>
                  <a:pt x="6400499" y="1570719"/>
                </a:cubicBezTo>
                <a:cubicBezTo>
                  <a:pt x="6453398" y="1558549"/>
                  <a:pt x="6511356" y="1543678"/>
                  <a:pt x="6560512" y="1543637"/>
                </a:cubicBezTo>
                <a:cubicBezTo>
                  <a:pt x="6657005" y="1469454"/>
                  <a:pt x="6540730" y="1544968"/>
                  <a:pt x="6691431" y="1489475"/>
                </a:cubicBezTo>
                <a:cubicBezTo>
                  <a:pt x="6703621" y="1484423"/>
                  <a:pt x="6719434" y="1470148"/>
                  <a:pt x="6735071" y="1462393"/>
                </a:cubicBezTo>
                <a:cubicBezTo>
                  <a:pt x="6782255" y="1447818"/>
                  <a:pt x="6815364" y="1452464"/>
                  <a:pt x="6865990" y="1448853"/>
                </a:cubicBezTo>
                <a:cubicBezTo>
                  <a:pt x="6902995" y="1445861"/>
                  <a:pt x="6945571" y="1442905"/>
                  <a:pt x="6982363" y="1435312"/>
                </a:cubicBezTo>
                <a:cubicBezTo>
                  <a:pt x="7152652" y="1444825"/>
                  <a:pt x="7247853" y="1467010"/>
                  <a:pt x="7418760" y="1462393"/>
                </a:cubicBezTo>
                <a:cubicBezTo>
                  <a:pt x="7442340" y="1468185"/>
                  <a:pt x="7471305" y="1469941"/>
                  <a:pt x="7491493" y="1475934"/>
                </a:cubicBezTo>
                <a:cubicBezTo>
                  <a:pt x="7566026" y="1484639"/>
                  <a:pt x="7601765" y="1518231"/>
                  <a:pt x="7666052" y="1543637"/>
                </a:cubicBezTo>
                <a:cubicBezTo>
                  <a:pt x="7685955" y="1555558"/>
                  <a:pt x="7704314" y="1575220"/>
                  <a:pt x="7724239" y="1584259"/>
                </a:cubicBezTo>
                <a:cubicBezTo>
                  <a:pt x="7737449" y="1591498"/>
                  <a:pt x="7758555" y="1592228"/>
                  <a:pt x="7782425" y="1597800"/>
                </a:cubicBezTo>
                <a:cubicBezTo>
                  <a:pt x="7808187" y="1606500"/>
                  <a:pt x="7832121" y="1618206"/>
                  <a:pt x="7855158" y="1624882"/>
                </a:cubicBezTo>
                <a:cubicBezTo>
                  <a:pt x="7869377" y="1635854"/>
                  <a:pt x="7883729" y="1655086"/>
                  <a:pt x="7898798" y="1665504"/>
                </a:cubicBezTo>
                <a:cubicBezTo>
                  <a:pt x="7954000" y="1703638"/>
                  <a:pt x="7962266" y="1701254"/>
                  <a:pt x="8015170" y="1719666"/>
                </a:cubicBezTo>
                <a:cubicBezTo>
                  <a:pt x="8101987" y="1814737"/>
                  <a:pt x="7965697" y="1734755"/>
                  <a:pt x="8160636" y="1800910"/>
                </a:cubicBezTo>
                <a:cubicBezTo>
                  <a:pt x="8179543" y="1811521"/>
                  <a:pt x="8199520" y="1830877"/>
                  <a:pt x="8218823" y="1841532"/>
                </a:cubicBezTo>
                <a:cubicBezTo>
                  <a:pt x="8243007" y="1855618"/>
                  <a:pt x="8266697" y="1864984"/>
                  <a:pt x="8291556" y="1882155"/>
                </a:cubicBezTo>
                <a:cubicBezTo>
                  <a:pt x="8380534" y="1943097"/>
                  <a:pt x="8415246" y="1971532"/>
                  <a:pt x="8495208" y="2017561"/>
                </a:cubicBezTo>
                <a:cubicBezTo>
                  <a:pt x="8677551" y="2102442"/>
                  <a:pt x="8380662" y="1942412"/>
                  <a:pt x="8597034" y="2058183"/>
                </a:cubicBezTo>
                <a:cubicBezTo>
                  <a:pt x="8686544" y="2104979"/>
                  <a:pt x="8587065" y="2046922"/>
                  <a:pt x="8684314" y="2125887"/>
                </a:cubicBezTo>
                <a:cubicBezTo>
                  <a:pt x="8747896" y="2171137"/>
                  <a:pt x="8754987" y="2157864"/>
                  <a:pt x="8815233" y="2193590"/>
                </a:cubicBezTo>
                <a:cubicBezTo>
                  <a:pt x="8980789" y="2278311"/>
                  <a:pt x="8892633" y="2262574"/>
                  <a:pt x="8975245" y="2274834"/>
                </a:cubicBezTo>
                <a:cubicBezTo>
                  <a:pt x="9069364" y="2353813"/>
                  <a:pt x="8922598" y="2282698"/>
                  <a:pt x="9091618" y="2328997"/>
                </a:cubicBezTo>
                <a:cubicBezTo>
                  <a:pt x="9108640" y="2338292"/>
                  <a:pt x="9121404" y="2360505"/>
                  <a:pt x="9135258" y="2369619"/>
                </a:cubicBezTo>
                <a:cubicBezTo>
                  <a:pt x="9148629" y="2376864"/>
                  <a:pt x="9228527" y="2395083"/>
                  <a:pt x="9237084" y="2396700"/>
                </a:cubicBezTo>
                <a:cubicBezTo>
                  <a:pt x="9371023" y="2444925"/>
                  <a:pt x="9147238" y="2406790"/>
                  <a:pt x="9353457" y="2423782"/>
                </a:cubicBezTo>
                <a:cubicBezTo>
                  <a:pt x="9371488" y="2426055"/>
                  <a:pt x="9393128" y="2436381"/>
                  <a:pt x="9411643" y="2437323"/>
                </a:cubicBezTo>
                <a:cubicBezTo>
                  <a:pt x="9454398" y="2436995"/>
                  <a:pt x="9484822" y="2454247"/>
                  <a:pt x="9528016" y="2450863"/>
                </a:cubicBezTo>
                <a:cubicBezTo>
                  <a:pt x="9542278" y="2459497"/>
                  <a:pt x="9556649" y="2473222"/>
                  <a:pt x="9571656" y="2477945"/>
                </a:cubicBezTo>
                <a:cubicBezTo>
                  <a:pt x="9585929" y="2484344"/>
                  <a:pt x="9606981" y="2482306"/>
                  <a:pt x="9615295" y="2491485"/>
                </a:cubicBezTo>
                <a:cubicBezTo>
                  <a:pt x="9632382" y="2501457"/>
                  <a:pt x="9634144" y="2527066"/>
                  <a:pt x="9644389" y="2545648"/>
                </a:cubicBezTo>
                <a:cubicBezTo>
                  <a:pt x="9649235" y="2573532"/>
                  <a:pt x="9652625" y="2589754"/>
                  <a:pt x="9658935" y="2613351"/>
                </a:cubicBezTo>
                <a:cubicBezTo>
                  <a:pt x="9733808" y="2779966"/>
                  <a:pt x="9742252" y="2691482"/>
                  <a:pt x="9833494" y="2816462"/>
                </a:cubicBezTo>
                <a:cubicBezTo>
                  <a:pt x="9848933" y="2840788"/>
                  <a:pt x="9873073" y="2857076"/>
                  <a:pt x="9891681" y="2884165"/>
                </a:cubicBezTo>
                <a:cubicBezTo>
                  <a:pt x="9998487" y="3076999"/>
                  <a:pt x="9868967" y="2788078"/>
                  <a:pt x="9949867" y="2951869"/>
                </a:cubicBezTo>
                <a:cubicBezTo>
                  <a:pt x="9960909" y="2972579"/>
                  <a:pt x="9957763" y="2995560"/>
                  <a:pt x="9964414" y="3019572"/>
                </a:cubicBezTo>
                <a:cubicBezTo>
                  <a:pt x="9968854" y="3035925"/>
                  <a:pt x="9988451" y="3044053"/>
                  <a:pt x="9993507" y="3060194"/>
                </a:cubicBezTo>
                <a:cubicBezTo>
                  <a:pt x="9999738" y="3073721"/>
                  <a:pt x="9999787" y="3088760"/>
                  <a:pt x="10008053" y="3100816"/>
                </a:cubicBezTo>
                <a:cubicBezTo>
                  <a:pt x="10019867" y="3116071"/>
                  <a:pt x="10027950" y="3124825"/>
                  <a:pt x="10037146" y="3141438"/>
                </a:cubicBezTo>
                <a:cubicBezTo>
                  <a:pt x="10066151" y="3184283"/>
                  <a:pt x="10096129" y="3240589"/>
                  <a:pt x="10124426" y="3276845"/>
                </a:cubicBezTo>
                <a:cubicBezTo>
                  <a:pt x="10148920" y="3302696"/>
                  <a:pt x="10171629" y="3328057"/>
                  <a:pt x="10182612" y="3358089"/>
                </a:cubicBezTo>
                <a:cubicBezTo>
                  <a:pt x="10229150" y="3441836"/>
                  <a:pt x="10187996" y="3368554"/>
                  <a:pt x="10240799" y="3452874"/>
                </a:cubicBezTo>
                <a:cubicBezTo>
                  <a:pt x="10253928" y="3470095"/>
                  <a:pt x="10258698" y="3491685"/>
                  <a:pt x="10269892" y="3507037"/>
                </a:cubicBezTo>
                <a:cubicBezTo>
                  <a:pt x="10296241" y="3545789"/>
                  <a:pt x="10338998" y="3563101"/>
                  <a:pt x="10371718" y="3601821"/>
                </a:cubicBezTo>
                <a:cubicBezTo>
                  <a:pt x="10378871" y="3616998"/>
                  <a:pt x="10388659" y="3632589"/>
                  <a:pt x="10400811" y="3642443"/>
                </a:cubicBezTo>
                <a:cubicBezTo>
                  <a:pt x="10433102" y="3669519"/>
                  <a:pt x="10461532" y="3681517"/>
                  <a:pt x="10502637" y="3696606"/>
                </a:cubicBezTo>
                <a:cubicBezTo>
                  <a:pt x="10535338" y="3711929"/>
                  <a:pt x="10545891" y="3738908"/>
                  <a:pt x="10575370" y="3750769"/>
                </a:cubicBezTo>
                <a:cubicBezTo>
                  <a:pt x="10592074" y="3758480"/>
                  <a:pt x="10611517" y="3758708"/>
                  <a:pt x="10633557" y="3764310"/>
                </a:cubicBezTo>
                <a:cubicBezTo>
                  <a:pt x="10789891" y="3840813"/>
                  <a:pt x="10653901" y="3751908"/>
                  <a:pt x="10779023" y="3804932"/>
                </a:cubicBezTo>
                <a:cubicBezTo>
                  <a:pt x="10785199" y="3827303"/>
                  <a:pt x="10810272" y="3933435"/>
                  <a:pt x="10822662" y="3940338"/>
                </a:cubicBezTo>
                <a:cubicBezTo>
                  <a:pt x="10888748" y="3992072"/>
                  <a:pt x="10859638" y="3961941"/>
                  <a:pt x="10924488" y="4021583"/>
                </a:cubicBezTo>
                <a:cubicBezTo>
                  <a:pt x="10959492" y="4135162"/>
                  <a:pt x="10930927" y="4030336"/>
                  <a:pt x="11011768" y="4143449"/>
                </a:cubicBezTo>
                <a:cubicBezTo>
                  <a:pt x="11073660" y="4205844"/>
                  <a:pt x="11018126" y="4182903"/>
                  <a:pt x="11084501" y="4197611"/>
                </a:cubicBezTo>
                <a:cubicBezTo>
                  <a:pt x="11174162" y="4258052"/>
                  <a:pt x="11127475" y="4234099"/>
                  <a:pt x="11229967" y="4292396"/>
                </a:cubicBezTo>
                <a:cubicBezTo>
                  <a:pt x="11244357" y="4298672"/>
                  <a:pt x="11256981" y="4310805"/>
                  <a:pt x="11273607" y="4319478"/>
                </a:cubicBezTo>
                <a:cubicBezTo>
                  <a:pt x="11282816" y="4322802"/>
                  <a:pt x="11308019" y="4330486"/>
                  <a:pt x="11317246" y="4333018"/>
                </a:cubicBezTo>
                <a:cubicBezTo>
                  <a:pt x="11346324" y="4410720"/>
                  <a:pt x="11352529" y="4389282"/>
                  <a:pt x="11215420" y="4468425"/>
                </a:cubicBezTo>
                <a:cubicBezTo>
                  <a:pt x="11127720" y="4516802"/>
                  <a:pt x="10939035" y="4590292"/>
                  <a:pt x="10939035" y="4590291"/>
                </a:cubicBezTo>
                <a:cubicBezTo>
                  <a:pt x="10837057" y="4689791"/>
                  <a:pt x="10901941" y="4652500"/>
                  <a:pt x="10662650" y="4752779"/>
                </a:cubicBezTo>
                <a:cubicBezTo>
                  <a:pt x="10637573" y="4770209"/>
                  <a:pt x="10603046" y="4787318"/>
                  <a:pt x="10575370" y="4793401"/>
                </a:cubicBezTo>
                <a:cubicBezTo>
                  <a:pt x="10541656" y="4806325"/>
                  <a:pt x="10470228" y="4815941"/>
                  <a:pt x="10429904" y="4847564"/>
                </a:cubicBezTo>
                <a:cubicBezTo>
                  <a:pt x="10380210" y="4874814"/>
                  <a:pt x="10346587" y="4942332"/>
                  <a:pt x="10284439" y="4969430"/>
                </a:cubicBezTo>
                <a:cubicBezTo>
                  <a:pt x="10260950" y="4988372"/>
                  <a:pt x="10235793" y="4994487"/>
                  <a:pt x="10211706" y="5010052"/>
                </a:cubicBezTo>
                <a:cubicBezTo>
                  <a:pt x="10163374" y="5034038"/>
                  <a:pt x="10116519" y="5069010"/>
                  <a:pt x="10066240" y="5118378"/>
                </a:cubicBezTo>
                <a:cubicBezTo>
                  <a:pt x="10036866" y="5137817"/>
                  <a:pt x="10004809" y="5175344"/>
                  <a:pt x="9978960" y="5199622"/>
                </a:cubicBezTo>
                <a:cubicBezTo>
                  <a:pt x="9939556" y="5230509"/>
                  <a:pt x="9907036" y="5260065"/>
                  <a:pt x="9862587" y="5294407"/>
                </a:cubicBezTo>
                <a:cubicBezTo>
                  <a:pt x="9824037" y="5322418"/>
                  <a:pt x="9791984" y="5363089"/>
                  <a:pt x="9760761" y="5389192"/>
                </a:cubicBezTo>
                <a:cubicBezTo>
                  <a:pt x="9739158" y="5407022"/>
                  <a:pt x="9707184" y="5416628"/>
                  <a:pt x="9688028" y="5429814"/>
                </a:cubicBezTo>
                <a:cubicBezTo>
                  <a:pt x="9668317" y="5446087"/>
                  <a:pt x="9644680" y="5474299"/>
                  <a:pt x="9615295" y="5497517"/>
                </a:cubicBezTo>
                <a:cubicBezTo>
                  <a:pt x="9518353" y="5580590"/>
                  <a:pt x="9522890" y="5576143"/>
                  <a:pt x="9440736" y="5632924"/>
                </a:cubicBezTo>
                <a:cubicBezTo>
                  <a:pt x="9391367" y="5736739"/>
                  <a:pt x="9421291" y="5682643"/>
                  <a:pt x="9309817" y="5795412"/>
                </a:cubicBezTo>
                <a:cubicBezTo>
                  <a:pt x="9248043" y="5855990"/>
                  <a:pt x="9277713" y="5843452"/>
                  <a:pt x="9207991" y="5863115"/>
                </a:cubicBezTo>
                <a:cubicBezTo>
                  <a:pt x="9048857" y="6015215"/>
                  <a:pt x="9169307" y="5938498"/>
                  <a:pt x="8873419" y="5984982"/>
                </a:cubicBezTo>
                <a:cubicBezTo>
                  <a:pt x="8700418" y="5944167"/>
                  <a:pt x="8569528" y="5946580"/>
                  <a:pt x="8393382" y="5944360"/>
                </a:cubicBezTo>
                <a:cubicBezTo>
                  <a:pt x="8171559" y="5915775"/>
                  <a:pt x="8338194" y="5900246"/>
                  <a:pt x="8160636" y="5890197"/>
                </a:cubicBezTo>
                <a:cubicBezTo>
                  <a:pt x="8095182" y="5864857"/>
                  <a:pt x="8011409" y="5874599"/>
                  <a:pt x="7942438" y="5863115"/>
                </a:cubicBezTo>
                <a:cubicBezTo>
                  <a:pt x="7887757" y="5860799"/>
                  <a:pt x="7737582" y="5775518"/>
                  <a:pt x="7651506" y="5781871"/>
                </a:cubicBezTo>
                <a:cubicBezTo>
                  <a:pt x="7493650" y="5754555"/>
                  <a:pt x="7329727" y="5792953"/>
                  <a:pt x="7200561" y="5808953"/>
                </a:cubicBezTo>
                <a:cubicBezTo>
                  <a:pt x="6915396" y="5987157"/>
                  <a:pt x="7229083" y="5780449"/>
                  <a:pt x="7026002" y="5903738"/>
                </a:cubicBezTo>
                <a:cubicBezTo>
                  <a:pt x="7005017" y="5918929"/>
                  <a:pt x="6986941" y="5923703"/>
                  <a:pt x="6967816" y="5930819"/>
                </a:cubicBezTo>
                <a:cubicBezTo>
                  <a:pt x="6935178" y="5946579"/>
                  <a:pt x="6908290" y="5966743"/>
                  <a:pt x="6880536" y="5984982"/>
                </a:cubicBezTo>
                <a:cubicBezTo>
                  <a:pt x="6857815" y="5996407"/>
                  <a:pt x="6842031" y="5996826"/>
                  <a:pt x="6822350" y="6012063"/>
                </a:cubicBezTo>
                <a:cubicBezTo>
                  <a:pt x="6728932" y="6070753"/>
                  <a:pt x="6853933" y="6054537"/>
                  <a:pt x="6720524" y="6066226"/>
                </a:cubicBezTo>
                <a:cubicBezTo>
                  <a:pt x="6684196" y="6099867"/>
                  <a:pt x="6655950" y="6134834"/>
                  <a:pt x="6618698" y="6161011"/>
                </a:cubicBezTo>
                <a:cubicBezTo>
                  <a:pt x="6592701" y="6176920"/>
                  <a:pt x="6560571" y="6182568"/>
                  <a:pt x="6531418" y="6188092"/>
                </a:cubicBezTo>
                <a:cubicBezTo>
                  <a:pt x="6477316" y="6205856"/>
                  <a:pt x="6463511" y="6214409"/>
                  <a:pt x="6415046" y="6228714"/>
                </a:cubicBezTo>
                <a:cubicBezTo>
                  <a:pt x="6396897" y="6234231"/>
                  <a:pt x="6378316" y="6233939"/>
                  <a:pt x="6356859" y="6242255"/>
                </a:cubicBezTo>
                <a:cubicBezTo>
                  <a:pt x="6299652" y="6257433"/>
                  <a:pt x="6229627" y="6280561"/>
                  <a:pt x="6167754" y="6296417"/>
                </a:cubicBezTo>
                <a:cubicBezTo>
                  <a:pt x="6122232" y="6309936"/>
                  <a:pt x="6069401" y="6306274"/>
                  <a:pt x="6022288" y="6309958"/>
                </a:cubicBezTo>
                <a:cubicBezTo>
                  <a:pt x="5951784" y="6333235"/>
                  <a:pt x="5885068" y="6355874"/>
                  <a:pt x="5818635" y="6364121"/>
                </a:cubicBezTo>
                <a:cubicBezTo>
                  <a:pt x="5759481" y="6367817"/>
                  <a:pt x="5694478" y="6383852"/>
                  <a:pt x="5629530" y="6377661"/>
                </a:cubicBezTo>
                <a:cubicBezTo>
                  <a:pt x="5554999" y="6387240"/>
                  <a:pt x="5503372" y="6404837"/>
                  <a:pt x="5440424" y="6404743"/>
                </a:cubicBezTo>
                <a:cubicBezTo>
                  <a:pt x="5147139" y="6358600"/>
                  <a:pt x="4826798" y="6367225"/>
                  <a:pt x="4567629" y="6418283"/>
                </a:cubicBezTo>
                <a:cubicBezTo>
                  <a:pt x="4517031" y="6436385"/>
                  <a:pt x="4464205" y="6426438"/>
                  <a:pt x="4422163" y="6458906"/>
                </a:cubicBezTo>
                <a:cubicBezTo>
                  <a:pt x="4388966" y="6485485"/>
                  <a:pt x="4342759" y="6520256"/>
                  <a:pt x="4320337" y="6553690"/>
                </a:cubicBezTo>
                <a:cubicBezTo>
                  <a:pt x="4311932" y="6568463"/>
                  <a:pt x="4305736" y="6581964"/>
                  <a:pt x="4291244" y="6594312"/>
                </a:cubicBezTo>
                <a:cubicBezTo>
                  <a:pt x="4284827" y="6598944"/>
                  <a:pt x="4195116" y="6670107"/>
                  <a:pt x="4174871" y="6675556"/>
                </a:cubicBezTo>
                <a:cubicBezTo>
                  <a:pt x="4155883" y="6681010"/>
                  <a:pt x="4140110" y="6684725"/>
                  <a:pt x="4116684" y="6689097"/>
                </a:cubicBezTo>
                <a:cubicBezTo>
                  <a:pt x="3840329" y="6666104"/>
                  <a:pt x="3502140" y="6713550"/>
                  <a:pt x="3200249" y="6662016"/>
                </a:cubicBezTo>
                <a:cubicBezTo>
                  <a:pt x="3164028" y="6658255"/>
                  <a:pt x="3133066" y="6651612"/>
                  <a:pt x="3098423" y="6648475"/>
                </a:cubicBezTo>
                <a:cubicBezTo>
                  <a:pt x="3073670" y="6637707"/>
                  <a:pt x="3054848" y="6630663"/>
                  <a:pt x="3025690" y="6621394"/>
                </a:cubicBezTo>
                <a:cubicBezTo>
                  <a:pt x="2907363" y="6584158"/>
                  <a:pt x="2847162" y="6618124"/>
                  <a:pt x="2720212" y="6621394"/>
                </a:cubicBezTo>
                <a:cubicBezTo>
                  <a:pt x="2705238" y="6629797"/>
                  <a:pt x="2680228" y="6637788"/>
                  <a:pt x="2662025" y="6648475"/>
                </a:cubicBezTo>
                <a:cubicBezTo>
                  <a:pt x="2634252" y="6670384"/>
                  <a:pt x="2610203" y="6706050"/>
                  <a:pt x="2589292" y="6729719"/>
                </a:cubicBezTo>
                <a:cubicBezTo>
                  <a:pt x="2575850" y="6753682"/>
                  <a:pt x="2563762" y="6780534"/>
                  <a:pt x="2545653" y="6797423"/>
                </a:cubicBezTo>
                <a:cubicBezTo>
                  <a:pt x="2533724" y="6809398"/>
                  <a:pt x="2515444" y="6811372"/>
                  <a:pt x="2502013" y="6824504"/>
                </a:cubicBezTo>
                <a:cubicBezTo>
                  <a:pt x="2484588" y="6842565"/>
                  <a:pt x="2471326" y="6862132"/>
                  <a:pt x="2458373" y="6878667"/>
                </a:cubicBezTo>
                <a:cubicBezTo>
                  <a:pt x="2218752" y="7078703"/>
                  <a:pt x="2412572" y="6913491"/>
                  <a:pt x="2283814" y="6986992"/>
                </a:cubicBezTo>
                <a:cubicBezTo>
                  <a:pt x="2270955" y="6994000"/>
                  <a:pt x="2259000" y="7011892"/>
                  <a:pt x="2240174" y="7014074"/>
                </a:cubicBezTo>
                <a:cubicBezTo>
                  <a:pt x="2213589" y="7022129"/>
                  <a:pt x="2182387" y="7022106"/>
                  <a:pt x="2152895" y="7027614"/>
                </a:cubicBezTo>
                <a:cubicBezTo>
                  <a:pt x="2132320" y="7031597"/>
                  <a:pt x="2105549" y="7033448"/>
                  <a:pt x="2080162" y="7041155"/>
                </a:cubicBezTo>
                <a:cubicBezTo>
                  <a:pt x="1900515" y="7039716"/>
                  <a:pt x="1815815" y="7025662"/>
                  <a:pt x="1666748" y="7027885"/>
                </a:cubicBezTo>
                <a:cubicBezTo>
                  <a:pt x="1517681" y="7030108"/>
                  <a:pt x="1341265" y="7008168"/>
                  <a:pt x="1236460" y="7014074"/>
                </a:cubicBezTo>
                <a:cubicBezTo>
                  <a:pt x="1209814" y="7009605"/>
                  <a:pt x="1192024" y="7001968"/>
                  <a:pt x="1163727" y="7000533"/>
                </a:cubicBezTo>
                <a:cubicBezTo>
                  <a:pt x="1064657" y="6995687"/>
                  <a:pt x="982352" y="6989100"/>
                  <a:pt x="901888" y="7014074"/>
                </a:cubicBezTo>
                <a:cubicBezTo>
                  <a:pt x="866941" y="7043681"/>
                  <a:pt x="857517" y="7062845"/>
                  <a:pt x="814609" y="7081777"/>
                </a:cubicBezTo>
                <a:cubicBezTo>
                  <a:pt x="802963" y="7087161"/>
                  <a:pt x="782182" y="7090075"/>
                  <a:pt x="770969" y="7095318"/>
                </a:cubicBezTo>
                <a:cubicBezTo>
                  <a:pt x="751743" y="7112636"/>
                  <a:pt x="735388" y="7137926"/>
                  <a:pt x="712782" y="7149480"/>
                </a:cubicBezTo>
                <a:cubicBezTo>
                  <a:pt x="699014" y="7161669"/>
                  <a:pt x="674312" y="7159763"/>
                  <a:pt x="654596" y="7163021"/>
                </a:cubicBezTo>
                <a:cubicBezTo>
                  <a:pt x="634810" y="7171477"/>
                  <a:pt x="614407" y="7176348"/>
                  <a:pt x="596410" y="7190102"/>
                </a:cubicBezTo>
                <a:cubicBezTo>
                  <a:pt x="580552" y="7195150"/>
                  <a:pt x="565535" y="7210142"/>
                  <a:pt x="552770" y="7217184"/>
                </a:cubicBezTo>
                <a:cubicBezTo>
                  <a:pt x="539137" y="7223042"/>
                  <a:pt x="524743" y="7222950"/>
                  <a:pt x="509130" y="7230725"/>
                </a:cubicBezTo>
                <a:cubicBezTo>
                  <a:pt x="493084" y="7238407"/>
                  <a:pt x="482521" y="7253440"/>
                  <a:pt x="465490" y="7257806"/>
                </a:cubicBezTo>
                <a:cubicBezTo>
                  <a:pt x="442470" y="7269078"/>
                  <a:pt x="425666" y="7274568"/>
                  <a:pt x="407304" y="7284887"/>
                </a:cubicBezTo>
                <a:cubicBezTo>
                  <a:pt x="384138" y="7301156"/>
                  <a:pt x="359975" y="7310771"/>
                  <a:pt x="334571" y="7325509"/>
                </a:cubicBezTo>
                <a:cubicBezTo>
                  <a:pt x="302921" y="7363933"/>
                  <a:pt x="256310" y="7417463"/>
                  <a:pt x="218198" y="7447375"/>
                </a:cubicBezTo>
                <a:cubicBezTo>
                  <a:pt x="205137" y="7453672"/>
                  <a:pt x="190140" y="7454281"/>
                  <a:pt x="174559" y="7460916"/>
                </a:cubicBezTo>
                <a:cubicBezTo>
                  <a:pt x="154627" y="7468869"/>
                  <a:pt x="116372" y="7487997"/>
                  <a:pt x="116372" y="7487997"/>
                </a:cubicBezTo>
              </a:path>
              <a:path w="11333893" h="7487998" stroke="0" extrusionOk="0">
                <a:moveTo>
                  <a:pt x="0" y="243732"/>
                </a:moveTo>
                <a:cubicBezTo>
                  <a:pt x="189553" y="216465"/>
                  <a:pt x="-103184" y="281498"/>
                  <a:pt x="145465" y="162488"/>
                </a:cubicBezTo>
                <a:cubicBezTo>
                  <a:pt x="161308" y="157511"/>
                  <a:pt x="186219" y="156914"/>
                  <a:pt x="203652" y="148947"/>
                </a:cubicBezTo>
                <a:cubicBezTo>
                  <a:pt x="243939" y="131785"/>
                  <a:pt x="290215" y="109571"/>
                  <a:pt x="320024" y="94784"/>
                </a:cubicBezTo>
                <a:cubicBezTo>
                  <a:pt x="354801" y="87899"/>
                  <a:pt x="391104" y="75521"/>
                  <a:pt x="421851" y="67703"/>
                </a:cubicBezTo>
                <a:cubicBezTo>
                  <a:pt x="454312" y="52671"/>
                  <a:pt x="482668" y="35936"/>
                  <a:pt x="509130" y="27081"/>
                </a:cubicBezTo>
                <a:cubicBezTo>
                  <a:pt x="596211" y="11521"/>
                  <a:pt x="643777" y="1321"/>
                  <a:pt x="727329" y="0"/>
                </a:cubicBezTo>
                <a:cubicBezTo>
                  <a:pt x="965619" y="16759"/>
                  <a:pt x="1287474" y="34359"/>
                  <a:pt x="1483752" y="27081"/>
                </a:cubicBezTo>
                <a:cubicBezTo>
                  <a:pt x="1518282" y="30605"/>
                  <a:pt x="1549681" y="48676"/>
                  <a:pt x="1585578" y="54162"/>
                </a:cubicBezTo>
                <a:cubicBezTo>
                  <a:pt x="1611266" y="61447"/>
                  <a:pt x="1640967" y="64639"/>
                  <a:pt x="1672857" y="67703"/>
                </a:cubicBezTo>
                <a:cubicBezTo>
                  <a:pt x="1927545" y="204464"/>
                  <a:pt x="1470704" y="19321"/>
                  <a:pt x="1847416" y="121866"/>
                </a:cubicBezTo>
                <a:cubicBezTo>
                  <a:pt x="1889590" y="145564"/>
                  <a:pt x="1912808" y="167974"/>
                  <a:pt x="1949243" y="189569"/>
                </a:cubicBezTo>
                <a:cubicBezTo>
                  <a:pt x="2041026" y="237455"/>
                  <a:pt x="2079122" y="226495"/>
                  <a:pt x="2167441" y="257272"/>
                </a:cubicBezTo>
                <a:cubicBezTo>
                  <a:pt x="2217427" y="271665"/>
                  <a:pt x="2249788" y="289062"/>
                  <a:pt x="2298361" y="311435"/>
                </a:cubicBezTo>
                <a:cubicBezTo>
                  <a:pt x="2334626" y="324489"/>
                  <a:pt x="2368068" y="330101"/>
                  <a:pt x="2400187" y="338517"/>
                </a:cubicBezTo>
                <a:cubicBezTo>
                  <a:pt x="2444589" y="358189"/>
                  <a:pt x="2490906" y="375120"/>
                  <a:pt x="2545653" y="392679"/>
                </a:cubicBezTo>
                <a:cubicBezTo>
                  <a:pt x="2649003" y="426545"/>
                  <a:pt x="2739800" y="459958"/>
                  <a:pt x="2822038" y="473923"/>
                </a:cubicBezTo>
                <a:cubicBezTo>
                  <a:pt x="3049028" y="543227"/>
                  <a:pt x="2883905" y="519058"/>
                  <a:pt x="3098423" y="541627"/>
                </a:cubicBezTo>
                <a:cubicBezTo>
                  <a:pt x="3237715" y="589522"/>
                  <a:pt x="3273507" y="589682"/>
                  <a:pt x="3403902" y="663493"/>
                </a:cubicBezTo>
                <a:cubicBezTo>
                  <a:pt x="3422041" y="675994"/>
                  <a:pt x="3444712" y="696232"/>
                  <a:pt x="3462088" y="704115"/>
                </a:cubicBezTo>
                <a:cubicBezTo>
                  <a:pt x="3720303" y="812252"/>
                  <a:pt x="3682469" y="793673"/>
                  <a:pt x="3898486" y="839522"/>
                </a:cubicBezTo>
                <a:cubicBezTo>
                  <a:pt x="3920809" y="855329"/>
                  <a:pt x="3927320" y="888532"/>
                  <a:pt x="3956672" y="907225"/>
                </a:cubicBezTo>
                <a:cubicBezTo>
                  <a:pt x="3991319" y="938118"/>
                  <a:pt x="4036395" y="940780"/>
                  <a:pt x="4073045" y="961388"/>
                </a:cubicBezTo>
                <a:cubicBezTo>
                  <a:pt x="4108557" y="981461"/>
                  <a:pt x="4133225" y="998422"/>
                  <a:pt x="4160324" y="1015551"/>
                </a:cubicBezTo>
                <a:cubicBezTo>
                  <a:pt x="4198767" y="1044588"/>
                  <a:pt x="4232984" y="1067437"/>
                  <a:pt x="4276697" y="1096795"/>
                </a:cubicBezTo>
                <a:cubicBezTo>
                  <a:pt x="4319027" y="1115329"/>
                  <a:pt x="4370964" y="1120543"/>
                  <a:pt x="4407616" y="1137417"/>
                </a:cubicBezTo>
                <a:cubicBezTo>
                  <a:pt x="4434199" y="1152762"/>
                  <a:pt x="4477752" y="1163082"/>
                  <a:pt x="4509442" y="1178039"/>
                </a:cubicBezTo>
                <a:cubicBezTo>
                  <a:pt x="4542266" y="1192606"/>
                  <a:pt x="4565290" y="1220319"/>
                  <a:pt x="4596722" y="1232202"/>
                </a:cubicBezTo>
                <a:cubicBezTo>
                  <a:pt x="4682781" y="1267982"/>
                  <a:pt x="4744706" y="1279639"/>
                  <a:pt x="4829467" y="1326986"/>
                </a:cubicBezTo>
                <a:cubicBezTo>
                  <a:pt x="4852867" y="1340886"/>
                  <a:pt x="4881894" y="1346764"/>
                  <a:pt x="4902200" y="1354068"/>
                </a:cubicBezTo>
                <a:cubicBezTo>
                  <a:pt x="4932460" y="1367628"/>
                  <a:pt x="4961132" y="1370520"/>
                  <a:pt x="4989480" y="1381149"/>
                </a:cubicBezTo>
                <a:cubicBezTo>
                  <a:pt x="5180043" y="1463213"/>
                  <a:pt x="5075162" y="1412318"/>
                  <a:pt x="5236772" y="1448853"/>
                </a:cubicBezTo>
                <a:cubicBezTo>
                  <a:pt x="5443795" y="1522104"/>
                  <a:pt x="5213426" y="1427690"/>
                  <a:pt x="5425878" y="1503015"/>
                </a:cubicBezTo>
                <a:cubicBezTo>
                  <a:pt x="5549453" y="1540965"/>
                  <a:pt x="5614463" y="1570447"/>
                  <a:pt x="5731356" y="1584259"/>
                </a:cubicBezTo>
                <a:cubicBezTo>
                  <a:pt x="5933901" y="1593489"/>
                  <a:pt x="5847273" y="1584074"/>
                  <a:pt x="6051381" y="1611341"/>
                </a:cubicBezTo>
                <a:cubicBezTo>
                  <a:pt x="6137206" y="1618735"/>
                  <a:pt x="6231495" y="1621248"/>
                  <a:pt x="6327766" y="1597800"/>
                </a:cubicBezTo>
                <a:cubicBezTo>
                  <a:pt x="6350861" y="1597150"/>
                  <a:pt x="6378560" y="1578177"/>
                  <a:pt x="6400499" y="1570719"/>
                </a:cubicBezTo>
                <a:cubicBezTo>
                  <a:pt x="6449866" y="1545848"/>
                  <a:pt x="6512297" y="1553279"/>
                  <a:pt x="6560512" y="1543637"/>
                </a:cubicBezTo>
                <a:cubicBezTo>
                  <a:pt x="6628371" y="1464615"/>
                  <a:pt x="6549358" y="1541126"/>
                  <a:pt x="6691431" y="1489475"/>
                </a:cubicBezTo>
                <a:cubicBezTo>
                  <a:pt x="6707926" y="1482007"/>
                  <a:pt x="6716989" y="1465987"/>
                  <a:pt x="6735071" y="1462393"/>
                </a:cubicBezTo>
                <a:cubicBezTo>
                  <a:pt x="6783587" y="1445600"/>
                  <a:pt x="6819005" y="1458716"/>
                  <a:pt x="6865990" y="1448853"/>
                </a:cubicBezTo>
                <a:cubicBezTo>
                  <a:pt x="6889586" y="1443300"/>
                  <a:pt x="6933630" y="1445909"/>
                  <a:pt x="6982363" y="1435312"/>
                </a:cubicBezTo>
                <a:cubicBezTo>
                  <a:pt x="7109556" y="1452938"/>
                  <a:pt x="7281624" y="1456950"/>
                  <a:pt x="7418760" y="1462393"/>
                </a:cubicBezTo>
                <a:cubicBezTo>
                  <a:pt x="7442444" y="1463799"/>
                  <a:pt x="7469496" y="1474490"/>
                  <a:pt x="7491493" y="1475934"/>
                </a:cubicBezTo>
                <a:cubicBezTo>
                  <a:pt x="7560008" y="1485945"/>
                  <a:pt x="7618631" y="1523062"/>
                  <a:pt x="7666052" y="1543637"/>
                </a:cubicBezTo>
                <a:cubicBezTo>
                  <a:pt x="7686236" y="1556578"/>
                  <a:pt x="7699254" y="1576005"/>
                  <a:pt x="7724239" y="1584259"/>
                </a:cubicBezTo>
                <a:cubicBezTo>
                  <a:pt x="7738904" y="1591599"/>
                  <a:pt x="7766709" y="1590375"/>
                  <a:pt x="7782425" y="1597800"/>
                </a:cubicBezTo>
                <a:cubicBezTo>
                  <a:pt x="7802951" y="1606079"/>
                  <a:pt x="7831463" y="1614361"/>
                  <a:pt x="7855158" y="1624882"/>
                </a:cubicBezTo>
                <a:cubicBezTo>
                  <a:pt x="7870193" y="1640117"/>
                  <a:pt x="7882097" y="1656625"/>
                  <a:pt x="7898798" y="1665504"/>
                </a:cubicBezTo>
                <a:cubicBezTo>
                  <a:pt x="7952736" y="1704834"/>
                  <a:pt x="7961629" y="1704368"/>
                  <a:pt x="8015170" y="1719666"/>
                </a:cubicBezTo>
                <a:cubicBezTo>
                  <a:pt x="8111313" y="1814100"/>
                  <a:pt x="7980123" y="1705752"/>
                  <a:pt x="8160636" y="1800910"/>
                </a:cubicBezTo>
                <a:cubicBezTo>
                  <a:pt x="8182725" y="1811196"/>
                  <a:pt x="8200944" y="1829005"/>
                  <a:pt x="8218823" y="1841532"/>
                </a:cubicBezTo>
                <a:cubicBezTo>
                  <a:pt x="8240392" y="1854230"/>
                  <a:pt x="8270120" y="1870844"/>
                  <a:pt x="8291556" y="1882155"/>
                </a:cubicBezTo>
                <a:cubicBezTo>
                  <a:pt x="8382813" y="1947318"/>
                  <a:pt x="8417150" y="1975513"/>
                  <a:pt x="8495208" y="2017561"/>
                </a:cubicBezTo>
                <a:cubicBezTo>
                  <a:pt x="8674520" y="2037853"/>
                  <a:pt x="8383197" y="1952134"/>
                  <a:pt x="8597034" y="2058183"/>
                </a:cubicBezTo>
                <a:cubicBezTo>
                  <a:pt x="8684310" y="2085912"/>
                  <a:pt x="8606291" y="2050249"/>
                  <a:pt x="8684314" y="2125887"/>
                </a:cubicBezTo>
                <a:cubicBezTo>
                  <a:pt x="8747555" y="2168475"/>
                  <a:pt x="8753371" y="2161202"/>
                  <a:pt x="8815233" y="2193590"/>
                </a:cubicBezTo>
                <a:cubicBezTo>
                  <a:pt x="8981807" y="2267438"/>
                  <a:pt x="8893780" y="2240393"/>
                  <a:pt x="8975245" y="2274834"/>
                </a:cubicBezTo>
                <a:cubicBezTo>
                  <a:pt x="9082598" y="2379160"/>
                  <a:pt x="8946582" y="2278663"/>
                  <a:pt x="9091618" y="2328997"/>
                </a:cubicBezTo>
                <a:cubicBezTo>
                  <a:pt x="9109604" y="2336954"/>
                  <a:pt x="9121480" y="2360426"/>
                  <a:pt x="9135258" y="2369619"/>
                </a:cubicBezTo>
                <a:cubicBezTo>
                  <a:pt x="9146952" y="2377749"/>
                  <a:pt x="9228612" y="2395667"/>
                  <a:pt x="9237084" y="2396700"/>
                </a:cubicBezTo>
                <a:cubicBezTo>
                  <a:pt x="9375448" y="2437899"/>
                  <a:pt x="9136268" y="2370993"/>
                  <a:pt x="9353457" y="2423782"/>
                </a:cubicBezTo>
                <a:cubicBezTo>
                  <a:pt x="9372015" y="2427849"/>
                  <a:pt x="9392216" y="2437221"/>
                  <a:pt x="9411643" y="2437323"/>
                </a:cubicBezTo>
                <a:cubicBezTo>
                  <a:pt x="9452036" y="2441690"/>
                  <a:pt x="9483707" y="2445403"/>
                  <a:pt x="9528016" y="2450863"/>
                </a:cubicBezTo>
                <a:cubicBezTo>
                  <a:pt x="9546363" y="2460019"/>
                  <a:pt x="9557068" y="2470469"/>
                  <a:pt x="9571656" y="2477945"/>
                </a:cubicBezTo>
                <a:cubicBezTo>
                  <a:pt x="9587285" y="2487037"/>
                  <a:pt x="9603767" y="2480090"/>
                  <a:pt x="9615295" y="2491485"/>
                </a:cubicBezTo>
                <a:cubicBezTo>
                  <a:pt x="9632397" y="2506375"/>
                  <a:pt x="9637336" y="2529848"/>
                  <a:pt x="9644389" y="2545648"/>
                </a:cubicBezTo>
                <a:cubicBezTo>
                  <a:pt x="9645648" y="2563631"/>
                  <a:pt x="9648417" y="2595477"/>
                  <a:pt x="9658935" y="2613351"/>
                </a:cubicBezTo>
                <a:cubicBezTo>
                  <a:pt x="9750691" y="2776162"/>
                  <a:pt x="9705098" y="2680307"/>
                  <a:pt x="9833494" y="2816462"/>
                </a:cubicBezTo>
                <a:cubicBezTo>
                  <a:pt x="9853426" y="2834517"/>
                  <a:pt x="9867157" y="2853360"/>
                  <a:pt x="9891681" y="2884165"/>
                </a:cubicBezTo>
                <a:cubicBezTo>
                  <a:pt x="9949669" y="3038946"/>
                  <a:pt x="9814289" y="2787245"/>
                  <a:pt x="9949867" y="2951869"/>
                </a:cubicBezTo>
                <a:cubicBezTo>
                  <a:pt x="9960677" y="2973199"/>
                  <a:pt x="9956315" y="2996467"/>
                  <a:pt x="9964414" y="3019572"/>
                </a:cubicBezTo>
                <a:cubicBezTo>
                  <a:pt x="9971117" y="3034963"/>
                  <a:pt x="9983202" y="3044405"/>
                  <a:pt x="9993507" y="3060194"/>
                </a:cubicBezTo>
                <a:cubicBezTo>
                  <a:pt x="10002705" y="3070820"/>
                  <a:pt x="10002498" y="3087673"/>
                  <a:pt x="10008053" y="3100816"/>
                </a:cubicBezTo>
                <a:cubicBezTo>
                  <a:pt x="10014954" y="3114434"/>
                  <a:pt x="10024260" y="3125947"/>
                  <a:pt x="10037146" y="3141438"/>
                </a:cubicBezTo>
                <a:cubicBezTo>
                  <a:pt x="10065118" y="3185737"/>
                  <a:pt x="10083856" y="3238792"/>
                  <a:pt x="10124426" y="3276845"/>
                </a:cubicBezTo>
                <a:cubicBezTo>
                  <a:pt x="10142325" y="3297443"/>
                  <a:pt x="10169362" y="3333169"/>
                  <a:pt x="10182612" y="3358089"/>
                </a:cubicBezTo>
                <a:cubicBezTo>
                  <a:pt x="10201927" y="3452469"/>
                  <a:pt x="10176687" y="3356659"/>
                  <a:pt x="10240799" y="3452874"/>
                </a:cubicBezTo>
                <a:cubicBezTo>
                  <a:pt x="10250507" y="3468933"/>
                  <a:pt x="10253827" y="3495135"/>
                  <a:pt x="10269892" y="3507037"/>
                </a:cubicBezTo>
                <a:cubicBezTo>
                  <a:pt x="10298379" y="3549126"/>
                  <a:pt x="10344093" y="3568123"/>
                  <a:pt x="10371718" y="3601821"/>
                </a:cubicBezTo>
                <a:cubicBezTo>
                  <a:pt x="10382265" y="3614357"/>
                  <a:pt x="10387757" y="3628711"/>
                  <a:pt x="10400811" y="3642443"/>
                </a:cubicBezTo>
                <a:cubicBezTo>
                  <a:pt x="10428661" y="3670441"/>
                  <a:pt x="10466033" y="3670003"/>
                  <a:pt x="10502637" y="3696606"/>
                </a:cubicBezTo>
                <a:cubicBezTo>
                  <a:pt x="10525863" y="3711669"/>
                  <a:pt x="10548942" y="3742334"/>
                  <a:pt x="10575370" y="3750769"/>
                </a:cubicBezTo>
                <a:cubicBezTo>
                  <a:pt x="10592130" y="3757965"/>
                  <a:pt x="10616375" y="3763180"/>
                  <a:pt x="10633557" y="3764310"/>
                </a:cubicBezTo>
                <a:cubicBezTo>
                  <a:pt x="10836803" y="3829113"/>
                  <a:pt x="10676307" y="3781093"/>
                  <a:pt x="10779023" y="3804932"/>
                </a:cubicBezTo>
                <a:cubicBezTo>
                  <a:pt x="10786360" y="3827913"/>
                  <a:pt x="10813300" y="3935052"/>
                  <a:pt x="10822662" y="3940338"/>
                </a:cubicBezTo>
                <a:cubicBezTo>
                  <a:pt x="10883572" y="3977626"/>
                  <a:pt x="10854334" y="3948159"/>
                  <a:pt x="10924488" y="4021583"/>
                </a:cubicBezTo>
                <a:cubicBezTo>
                  <a:pt x="10962538" y="4151046"/>
                  <a:pt x="10940045" y="4049752"/>
                  <a:pt x="11011768" y="4143449"/>
                </a:cubicBezTo>
                <a:cubicBezTo>
                  <a:pt x="11063000" y="4200516"/>
                  <a:pt x="11019781" y="4171486"/>
                  <a:pt x="11084501" y="4197611"/>
                </a:cubicBezTo>
                <a:cubicBezTo>
                  <a:pt x="11171072" y="4260348"/>
                  <a:pt x="11123826" y="4214346"/>
                  <a:pt x="11229967" y="4292396"/>
                </a:cubicBezTo>
                <a:cubicBezTo>
                  <a:pt x="11245413" y="4301292"/>
                  <a:pt x="11258028" y="4318186"/>
                  <a:pt x="11273607" y="4319478"/>
                </a:cubicBezTo>
                <a:cubicBezTo>
                  <a:pt x="11290379" y="4325882"/>
                  <a:pt x="11308443" y="4330442"/>
                  <a:pt x="11317246" y="4333018"/>
                </a:cubicBezTo>
                <a:cubicBezTo>
                  <a:pt x="11346257" y="4409034"/>
                  <a:pt x="11352604" y="4391796"/>
                  <a:pt x="11215420" y="4468425"/>
                </a:cubicBezTo>
                <a:cubicBezTo>
                  <a:pt x="11127721" y="4516803"/>
                  <a:pt x="10939035" y="4590291"/>
                  <a:pt x="10939035" y="4590291"/>
                </a:cubicBezTo>
                <a:cubicBezTo>
                  <a:pt x="10815529" y="4698277"/>
                  <a:pt x="10892615" y="4615638"/>
                  <a:pt x="10662650" y="4752779"/>
                </a:cubicBezTo>
                <a:cubicBezTo>
                  <a:pt x="10638524" y="4761763"/>
                  <a:pt x="10604338" y="4778462"/>
                  <a:pt x="10575370" y="4793401"/>
                </a:cubicBezTo>
                <a:cubicBezTo>
                  <a:pt x="10537065" y="4809363"/>
                  <a:pt x="10464266" y="4823877"/>
                  <a:pt x="10429904" y="4847564"/>
                </a:cubicBezTo>
                <a:cubicBezTo>
                  <a:pt x="10384248" y="4884659"/>
                  <a:pt x="10349503" y="4928469"/>
                  <a:pt x="10284439" y="4969430"/>
                </a:cubicBezTo>
                <a:cubicBezTo>
                  <a:pt x="10265167" y="4987202"/>
                  <a:pt x="10235323" y="4998647"/>
                  <a:pt x="10211706" y="5010052"/>
                </a:cubicBezTo>
                <a:cubicBezTo>
                  <a:pt x="10168290" y="5056667"/>
                  <a:pt x="10119302" y="5090395"/>
                  <a:pt x="10066240" y="5118378"/>
                </a:cubicBezTo>
                <a:cubicBezTo>
                  <a:pt x="10044126" y="5143705"/>
                  <a:pt x="10008895" y="5169130"/>
                  <a:pt x="9978960" y="5199622"/>
                </a:cubicBezTo>
                <a:cubicBezTo>
                  <a:pt x="9931954" y="5227512"/>
                  <a:pt x="9900528" y="5265467"/>
                  <a:pt x="9862587" y="5294407"/>
                </a:cubicBezTo>
                <a:cubicBezTo>
                  <a:pt x="9828461" y="5325849"/>
                  <a:pt x="9801634" y="5359960"/>
                  <a:pt x="9760761" y="5389192"/>
                </a:cubicBezTo>
                <a:cubicBezTo>
                  <a:pt x="9737496" y="5406754"/>
                  <a:pt x="9711253" y="5414463"/>
                  <a:pt x="9688028" y="5429814"/>
                </a:cubicBezTo>
                <a:cubicBezTo>
                  <a:pt x="9661435" y="5448344"/>
                  <a:pt x="9638266" y="5472984"/>
                  <a:pt x="9615295" y="5497517"/>
                </a:cubicBezTo>
                <a:cubicBezTo>
                  <a:pt x="9517832" y="5580403"/>
                  <a:pt x="9522880" y="5576250"/>
                  <a:pt x="9440736" y="5632924"/>
                </a:cubicBezTo>
                <a:cubicBezTo>
                  <a:pt x="9397217" y="5725827"/>
                  <a:pt x="9412966" y="5690502"/>
                  <a:pt x="9309817" y="5795412"/>
                </a:cubicBezTo>
                <a:cubicBezTo>
                  <a:pt x="9248763" y="5855823"/>
                  <a:pt x="9278397" y="5842150"/>
                  <a:pt x="9207991" y="5863115"/>
                </a:cubicBezTo>
                <a:cubicBezTo>
                  <a:pt x="9065899" y="6006557"/>
                  <a:pt x="9156143" y="5964981"/>
                  <a:pt x="8873419" y="5984982"/>
                </a:cubicBezTo>
                <a:cubicBezTo>
                  <a:pt x="8726867" y="5965956"/>
                  <a:pt x="8551289" y="5972345"/>
                  <a:pt x="8393382" y="5944360"/>
                </a:cubicBezTo>
                <a:cubicBezTo>
                  <a:pt x="8164571" y="5925215"/>
                  <a:pt x="8328145" y="5904239"/>
                  <a:pt x="8160636" y="5890197"/>
                </a:cubicBezTo>
                <a:cubicBezTo>
                  <a:pt x="8098257" y="5891656"/>
                  <a:pt x="8014831" y="5875841"/>
                  <a:pt x="7942438" y="5863115"/>
                </a:cubicBezTo>
                <a:cubicBezTo>
                  <a:pt x="7883117" y="5841193"/>
                  <a:pt x="7716494" y="5785281"/>
                  <a:pt x="7651506" y="5781871"/>
                </a:cubicBezTo>
                <a:cubicBezTo>
                  <a:pt x="7511796" y="5779406"/>
                  <a:pt x="7355225" y="5803111"/>
                  <a:pt x="7200561" y="5808953"/>
                </a:cubicBezTo>
                <a:cubicBezTo>
                  <a:pt x="6918892" y="5970875"/>
                  <a:pt x="7170906" y="5788467"/>
                  <a:pt x="7026002" y="5903738"/>
                </a:cubicBezTo>
                <a:cubicBezTo>
                  <a:pt x="7007547" y="5915536"/>
                  <a:pt x="6983500" y="5917704"/>
                  <a:pt x="6967816" y="5930819"/>
                </a:cubicBezTo>
                <a:cubicBezTo>
                  <a:pt x="6935606" y="5944895"/>
                  <a:pt x="6910287" y="5971174"/>
                  <a:pt x="6880536" y="5984982"/>
                </a:cubicBezTo>
                <a:cubicBezTo>
                  <a:pt x="6865081" y="5998122"/>
                  <a:pt x="6840929" y="5997565"/>
                  <a:pt x="6822350" y="6012063"/>
                </a:cubicBezTo>
                <a:cubicBezTo>
                  <a:pt x="6736660" y="6074235"/>
                  <a:pt x="6841607" y="6017205"/>
                  <a:pt x="6720524" y="6066226"/>
                </a:cubicBezTo>
                <a:cubicBezTo>
                  <a:pt x="6688032" y="6095941"/>
                  <a:pt x="6664871" y="6132801"/>
                  <a:pt x="6618698" y="6161011"/>
                </a:cubicBezTo>
                <a:cubicBezTo>
                  <a:pt x="6597092" y="6177011"/>
                  <a:pt x="6557814" y="6172766"/>
                  <a:pt x="6531418" y="6188092"/>
                </a:cubicBezTo>
                <a:cubicBezTo>
                  <a:pt x="6473262" y="6208948"/>
                  <a:pt x="6467056" y="6216623"/>
                  <a:pt x="6415046" y="6228714"/>
                </a:cubicBezTo>
                <a:cubicBezTo>
                  <a:pt x="6398926" y="6234228"/>
                  <a:pt x="6377657" y="6236403"/>
                  <a:pt x="6356859" y="6242255"/>
                </a:cubicBezTo>
                <a:cubicBezTo>
                  <a:pt x="6300922" y="6260257"/>
                  <a:pt x="6217349" y="6283470"/>
                  <a:pt x="6167754" y="6296417"/>
                </a:cubicBezTo>
                <a:cubicBezTo>
                  <a:pt x="6114963" y="6307905"/>
                  <a:pt x="6081394" y="6301562"/>
                  <a:pt x="6022288" y="6309958"/>
                </a:cubicBezTo>
                <a:cubicBezTo>
                  <a:pt x="5940680" y="6331500"/>
                  <a:pt x="5891740" y="6351286"/>
                  <a:pt x="5818635" y="6364121"/>
                </a:cubicBezTo>
                <a:cubicBezTo>
                  <a:pt x="5762738" y="6384942"/>
                  <a:pt x="5699010" y="6374033"/>
                  <a:pt x="5629530" y="6377661"/>
                </a:cubicBezTo>
                <a:cubicBezTo>
                  <a:pt x="5572818" y="6379705"/>
                  <a:pt x="5511910" y="6402130"/>
                  <a:pt x="5440424" y="6404743"/>
                </a:cubicBezTo>
                <a:cubicBezTo>
                  <a:pt x="5201433" y="6403764"/>
                  <a:pt x="4872257" y="6435314"/>
                  <a:pt x="4567629" y="6418283"/>
                </a:cubicBezTo>
                <a:cubicBezTo>
                  <a:pt x="4504748" y="6430787"/>
                  <a:pt x="4466522" y="6426647"/>
                  <a:pt x="4422163" y="6458906"/>
                </a:cubicBezTo>
                <a:cubicBezTo>
                  <a:pt x="4382536" y="6483320"/>
                  <a:pt x="4338384" y="6518568"/>
                  <a:pt x="4320337" y="6553690"/>
                </a:cubicBezTo>
                <a:cubicBezTo>
                  <a:pt x="4311267" y="6567096"/>
                  <a:pt x="4302310" y="6585236"/>
                  <a:pt x="4291244" y="6594312"/>
                </a:cubicBezTo>
                <a:cubicBezTo>
                  <a:pt x="4283936" y="6599893"/>
                  <a:pt x="4197006" y="6667590"/>
                  <a:pt x="4174871" y="6675556"/>
                </a:cubicBezTo>
                <a:cubicBezTo>
                  <a:pt x="4156005" y="6681071"/>
                  <a:pt x="4134813" y="6681227"/>
                  <a:pt x="4116684" y="6689097"/>
                </a:cubicBezTo>
                <a:cubicBezTo>
                  <a:pt x="3786160" y="6674096"/>
                  <a:pt x="3495200" y="6754099"/>
                  <a:pt x="3200249" y="6662016"/>
                </a:cubicBezTo>
                <a:cubicBezTo>
                  <a:pt x="3159818" y="6659442"/>
                  <a:pt x="3134091" y="6656869"/>
                  <a:pt x="3098423" y="6648475"/>
                </a:cubicBezTo>
                <a:cubicBezTo>
                  <a:pt x="3073076" y="6638542"/>
                  <a:pt x="3051843" y="6623671"/>
                  <a:pt x="3025690" y="6621394"/>
                </a:cubicBezTo>
                <a:cubicBezTo>
                  <a:pt x="2919102" y="6582198"/>
                  <a:pt x="2849856" y="6624286"/>
                  <a:pt x="2720212" y="6621394"/>
                </a:cubicBezTo>
                <a:cubicBezTo>
                  <a:pt x="2701379" y="6627029"/>
                  <a:pt x="2677713" y="6634953"/>
                  <a:pt x="2662025" y="6648475"/>
                </a:cubicBezTo>
                <a:cubicBezTo>
                  <a:pt x="2629452" y="6664368"/>
                  <a:pt x="2615586" y="6704667"/>
                  <a:pt x="2589292" y="6729719"/>
                </a:cubicBezTo>
                <a:cubicBezTo>
                  <a:pt x="2571291" y="6746001"/>
                  <a:pt x="2569825" y="6778731"/>
                  <a:pt x="2545653" y="6797423"/>
                </a:cubicBezTo>
                <a:cubicBezTo>
                  <a:pt x="2534279" y="6809328"/>
                  <a:pt x="2514988" y="6812647"/>
                  <a:pt x="2502013" y="6824504"/>
                </a:cubicBezTo>
                <a:cubicBezTo>
                  <a:pt x="2485202" y="6834748"/>
                  <a:pt x="2475939" y="6865359"/>
                  <a:pt x="2458373" y="6878667"/>
                </a:cubicBezTo>
                <a:cubicBezTo>
                  <a:pt x="2253414" y="7086855"/>
                  <a:pt x="2387287" y="6940681"/>
                  <a:pt x="2283814" y="6986992"/>
                </a:cubicBezTo>
                <a:cubicBezTo>
                  <a:pt x="2268905" y="6991013"/>
                  <a:pt x="2256434" y="7010466"/>
                  <a:pt x="2240174" y="7014074"/>
                </a:cubicBezTo>
                <a:cubicBezTo>
                  <a:pt x="2213251" y="7017057"/>
                  <a:pt x="2179859" y="7021015"/>
                  <a:pt x="2152895" y="7027614"/>
                </a:cubicBezTo>
                <a:cubicBezTo>
                  <a:pt x="2126032" y="7033735"/>
                  <a:pt x="2104185" y="7037721"/>
                  <a:pt x="2080162" y="7041155"/>
                </a:cubicBezTo>
                <a:cubicBezTo>
                  <a:pt x="1984523" y="7040622"/>
                  <a:pt x="1744591" y="7011718"/>
                  <a:pt x="1641437" y="7027073"/>
                </a:cubicBezTo>
                <a:cubicBezTo>
                  <a:pt x="1538283" y="7042428"/>
                  <a:pt x="1326253" y="7024975"/>
                  <a:pt x="1236460" y="7014074"/>
                </a:cubicBezTo>
                <a:cubicBezTo>
                  <a:pt x="1216398" y="7016637"/>
                  <a:pt x="1184456" y="7000095"/>
                  <a:pt x="1163727" y="7000533"/>
                </a:cubicBezTo>
                <a:cubicBezTo>
                  <a:pt x="1064673" y="6993502"/>
                  <a:pt x="976155" y="7012094"/>
                  <a:pt x="901888" y="7014074"/>
                </a:cubicBezTo>
                <a:cubicBezTo>
                  <a:pt x="868243" y="7042422"/>
                  <a:pt x="852575" y="7063011"/>
                  <a:pt x="814609" y="7081777"/>
                </a:cubicBezTo>
                <a:cubicBezTo>
                  <a:pt x="800715" y="7090054"/>
                  <a:pt x="784982" y="7090315"/>
                  <a:pt x="770969" y="7095318"/>
                </a:cubicBezTo>
                <a:cubicBezTo>
                  <a:pt x="751671" y="7119316"/>
                  <a:pt x="739522" y="7138175"/>
                  <a:pt x="712782" y="7149480"/>
                </a:cubicBezTo>
                <a:cubicBezTo>
                  <a:pt x="697555" y="7159734"/>
                  <a:pt x="674849" y="7154785"/>
                  <a:pt x="654596" y="7163021"/>
                </a:cubicBezTo>
                <a:cubicBezTo>
                  <a:pt x="638232" y="7173461"/>
                  <a:pt x="615308" y="7181446"/>
                  <a:pt x="596410" y="7190102"/>
                </a:cubicBezTo>
                <a:cubicBezTo>
                  <a:pt x="582127" y="7195029"/>
                  <a:pt x="570999" y="7212552"/>
                  <a:pt x="552770" y="7217184"/>
                </a:cubicBezTo>
                <a:cubicBezTo>
                  <a:pt x="541198" y="7223462"/>
                  <a:pt x="520820" y="7224127"/>
                  <a:pt x="509130" y="7230725"/>
                </a:cubicBezTo>
                <a:cubicBezTo>
                  <a:pt x="494724" y="7236315"/>
                  <a:pt x="477041" y="7250181"/>
                  <a:pt x="465490" y="7257806"/>
                </a:cubicBezTo>
                <a:cubicBezTo>
                  <a:pt x="447590" y="7267337"/>
                  <a:pt x="424823" y="7270308"/>
                  <a:pt x="407304" y="7284887"/>
                </a:cubicBezTo>
                <a:cubicBezTo>
                  <a:pt x="382030" y="7296333"/>
                  <a:pt x="357326" y="7318541"/>
                  <a:pt x="334571" y="7325509"/>
                </a:cubicBezTo>
                <a:cubicBezTo>
                  <a:pt x="304512" y="7360592"/>
                  <a:pt x="259737" y="7423483"/>
                  <a:pt x="218198" y="7447375"/>
                </a:cubicBezTo>
                <a:cubicBezTo>
                  <a:pt x="205345" y="7457481"/>
                  <a:pt x="187127" y="7454573"/>
                  <a:pt x="174559" y="7460916"/>
                </a:cubicBezTo>
                <a:cubicBezTo>
                  <a:pt x="154626" y="7468867"/>
                  <a:pt x="116372" y="7487997"/>
                  <a:pt x="116372" y="7487997"/>
                </a:cubicBezTo>
              </a:path>
            </a:pathLst>
          </a:custGeom>
          <a:solidFill>
            <a:schemeClr val="bg1">
              <a:lumMod val="95000"/>
              <a:alpha val="88000"/>
            </a:schemeClr>
          </a:solidFill>
          <a:ln>
            <a:noFill/>
            <a:extLst>
              <a:ext uri="{C807C97D-BFC1-408E-A445-0C87EB9F89A2}">
                <ask:lineSketchStyleProps xmlns:ask="http://schemas.microsoft.com/office/drawing/2018/sketchyshapes" xmlns="" sd="3193089116">
                  <a:custGeom>
                    <a:avLst/>
                    <a:gdLst>
                      <a:gd name="connsiteX0" fmla="*/ 0 w 9895133"/>
                      <a:gd name="connsiteY0" fmla="*/ 228600 h 7023100"/>
                      <a:gd name="connsiteX1" fmla="*/ 127000 w 9895133"/>
                      <a:gd name="connsiteY1" fmla="*/ 152400 h 7023100"/>
                      <a:gd name="connsiteX2" fmla="*/ 177800 w 9895133"/>
                      <a:gd name="connsiteY2" fmla="*/ 139700 h 7023100"/>
                      <a:gd name="connsiteX3" fmla="*/ 279400 w 9895133"/>
                      <a:gd name="connsiteY3" fmla="*/ 88900 h 7023100"/>
                      <a:gd name="connsiteX4" fmla="*/ 368300 w 9895133"/>
                      <a:gd name="connsiteY4" fmla="*/ 63500 h 7023100"/>
                      <a:gd name="connsiteX5" fmla="*/ 444500 w 9895133"/>
                      <a:gd name="connsiteY5" fmla="*/ 25400 h 7023100"/>
                      <a:gd name="connsiteX6" fmla="*/ 635000 w 9895133"/>
                      <a:gd name="connsiteY6" fmla="*/ 0 h 7023100"/>
                      <a:gd name="connsiteX7" fmla="*/ 1295400 w 9895133"/>
                      <a:gd name="connsiteY7" fmla="*/ 25400 h 7023100"/>
                      <a:gd name="connsiteX8" fmla="*/ 1384300 w 9895133"/>
                      <a:gd name="connsiteY8" fmla="*/ 50800 h 7023100"/>
                      <a:gd name="connsiteX9" fmla="*/ 1460500 w 9895133"/>
                      <a:gd name="connsiteY9" fmla="*/ 63500 h 7023100"/>
                      <a:gd name="connsiteX10" fmla="*/ 1612900 w 9895133"/>
                      <a:gd name="connsiteY10" fmla="*/ 114300 h 7023100"/>
                      <a:gd name="connsiteX11" fmla="*/ 1701800 w 9895133"/>
                      <a:gd name="connsiteY11" fmla="*/ 177800 h 7023100"/>
                      <a:gd name="connsiteX12" fmla="*/ 1892300 w 9895133"/>
                      <a:gd name="connsiteY12" fmla="*/ 241300 h 7023100"/>
                      <a:gd name="connsiteX13" fmla="*/ 2006600 w 9895133"/>
                      <a:gd name="connsiteY13" fmla="*/ 292100 h 7023100"/>
                      <a:gd name="connsiteX14" fmla="*/ 2095500 w 9895133"/>
                      <a:gd name="connsiteY14" fmla="*/ 317500 h 7023100"/>
                      <a:gd name="connsiteX15" fmla="*/ 2222500 w 9895133"/>
                      <a:gd name="connsiteY15" fmla="*/ 368300 h 7023100"/>
                      <a:gd name="connsiteX16" fmla="*/ 2463800 w 9895133"/>
                      <a:gd name="connsiteY16" fmla="*/ 444500 h 7023100"/>
                      <a:gd name="connsiteX17" fmla="*/ 2705100 w 9895133"/>
                      <a:gd name="connsiteY17" fmla="*/ 508000 h 7023100"/>
                      <a:gd name="connsiteX18" fmla="*/ 2971800 w 9895133"/>
                      <a:gd name="connsiteY18" fmla="*/ 622300 h 7023100"/>
                      <a:gd name="connsiteX19" fmla="*/ 3022600 w 9895133"/>
                      <a:gd name="connsiteY19" fmla="*/ 660400 h 7023100"/>
                      <a:gd name="connsiteX20" fmla="*/ 3403600 w 9895133"/>
                      <a:gd name="connsiteY20" fmla="*/ 787400 h 7023100"/>
                      <a:gd name="connsiteX21" fmla="*/ 3454400 w 9895133"/>
                      <a:gd name="connsiteY21" fmla="*/ 850900 h 7023100"/>
                      <a:gd name="connsiteX22" fmla="*/ 3556000 w 9895133"/>
                      <a:gd name="connsiteY22" fmla="*/ 901700 h 7023100"/>
                      <a:gd name="connsiteX23" fmla="*/ 3632200 w 9895133"/>
                      <a:gd name="connsiteY23" fmla="*/ 952500 h 7023100"/>
                      <a:gd name="connsiteX24" fmla="*/ 3733800 w 9895133"/>
                      <a:gd name="connsiteY24" fmla="*/ 1028700 h 7023100"/>
                      <a:gd name="connsiteX25" fmla="*/ 3848100 w 9895133"/>
                      <a:gd name="connsiteY25" fmla="*/ 1066800 h 7023100"/>
                      <a:gd name="connsiteX26" fmla="*/ 3937000 w 9895133"/>
                      <a:gd name="connsiteY26" fmla="*/ 1104900 h 7023100"/>
                      <a:gd name="connsiteX27" fmla="*/ 4013200 w 9895133"/>
                      <a:gd name="connsiteY27" fmla="*/ 1155700 h 7023100"/>
                      <a:gd name="connsiteX28" fmla="*/ 4216400 w 9895133"/>
                      <a:gd name="connsiteY28" fmla="*/ 1244600 h 7023100"/>
                      <a:gd name="connsiteX29" fmla="*/ 4279900 w 9895133"/>
                      <a:gd name="connsiteY29" fmla="*/ 1270000 h 7023100"/>
                      <a:gd name="connsiteX30" fmla="*/ 4356100 w 9895133"/>
                      <a:gd name="connsiteY30" fmla="*/ 1295400 h 7023100"/>
                      <a:gd name="connsiteX31" fmla="*/ 4572000 w 9895133"/>
                      <a:gd name="connsiteY31" fmla="*/ 1358900 h 7023100"/>
                      <a:gd name="connsiteX32" fmla="*/ 4737100 w 9895133"/>
                      <a:gd name="connsiteY32" fmla="*/ 1409700 h 7023100"/>
                      <a:gd name="connsiteX33" fmla="*/ 5003800 w 9895133"/>
                      <a:gd name="connsiteY33" fmla="*/ 1485900 h 7023100"/>
                      <a:gd name="connsiteX34" fmla="*/ 5283200 w 9895133"/>
                      <a:gd name="connsiteY34" fmla="*/ 1511300 h 7023100"/>
                      <a:gd name="connsiteX35" fmla="*/ 5524500 w 9895133"/>
                      <a:gd name="connsiteY35" fmla="*/ 1498600 h 7023100"/>
                      <a:gd name="connsiteX36" fmla="*/ 5588000 w 9895133"/>
                      <a:gd name="connsiteY36" fmla="*/ 1473200 h 7023100"/>
                      <a:gd name="connsiteX37" fmla="*/ 5727700 w 9895133"/>
                      <a:gd name="connsiteY37" fmla="*/ 1447800 h 7023100"/>
                      <a:gd name="connsiteX38" fmla="*/ 5842000 w 9895133"/>
                      <a:gd name="connsiteY38" fmla="*/ 1397000 h 7023100"/>
                      <a:gd name="connsiteX39" fmla="*/ 5880100 w 9895133"/>
                      <a:gd name="connsiteY39" fmla="*/ 1371600 h 7023100"/>
                      <a:gd name="connsiteX40" fmla="*/ 5994400 w 9895133"/>
                      <a:gd name="connsiteY40" fmla="*/ 1358900 h 7023100"/>
                      <a:gd name="connsiteX41" fmla="*/ 6096000 w 9895133"/>
                      <a:gd name="connsiteY41" fmla="*/ 1346200 h 7023100"/>
                      <a:gd name="connsiteX42" fmla="*/ 6477000 w 9895133"/>
                      <a:gd name="connsiteY42" fmla="*/ 1371600 h 7023100"/>
                      <a:gd name="connsiteX43" fmla="*/ 6540500 w 9895133"/>
                      <a:gd name="connsiteY43" fmla="*/ 1384300 h 7023100"/>
                      <a:gd name="connsiteX44" fmla="*/ 6692900 w 9895133"/>
                      <a:gd name="connsiteY44" fmla="*/ 1447800 h 7023100"/>
                      <a:gd name="connsiteX45" fmla="*/ 6743700 w 9895133"/>
                      <a:gd name="connsiteY45" fmla="*/ 1485900 h 7023100"/>
                      <a:gd name="connsiteX46" fmla="*/ 6794500 w 9895133"/>
                      <a:gd name="connsiteY46" fmla="*/ 1498600 h 7023100"/>
                      <a:gd name="connsiteX47" fmla="*/ 6858000 w 9895133"/>
                      <a:gd name="connsiteY47" fmla="*/ 1524000 h 7023100"/>
                      <a:gd name="connsiteX48" fmla="*/ 6896100 w 9895133"/>
                      <a:gd name="connsiteY48" fmla="*/ 1562100 h 7023100"/>
                      <a:gd name="connsiteX49" fmla="*/ 6997700 w 9895133"/>
                      <a:gd name="connsiteY49" fmla="*/ 1612900 h 7023100"/>
                      <a:gd name="connsiteX50" fmla="*/ 7124700 w 9895133"/>
                      <a:gd name="connsiteY50" fmla="*/ 1689100 h 7023100"/>
                      <a:gd name="connsiteX51" fmla="*/ 7175500 w 9895133"/>
                      <a:gd name="connsiteY51" fmla="*/ 1727200 h 7023100"/>
                      <a:gd name="connsiteX52" fmla="*/ 7239000 w 9895133"/>
                      <a:gd name="connsiteY52" fmla="*/ 1765300 h 7023100"/>
                      <a:gd name="connsiteX53" fmla="*/ 7416800 w 9895133"/>
                      <a:gd name="connsiteY53" fmla="*/ 1892300 h 7023100"/>
                      <a:gd name="connsiteX54" fmla="*/ 7505700 w 9895133"/>
                      <a:gd name="connsiteY54" fmla="*/ 1930400 h 7023100"/>
                      <a:gd name="connsiteX55" fmla="*/ 7581900 w 9895133"/>
                      <a:gd name="connsiteY55" fmla="*/ 1993900 h 7023100"/>
                      <a:gd name="connsiteX56" fmla="*/ 7696200 w 9895133"/>
                      <a:gd name="connsiteY56" fmla="*/ 2057400 h 7023100"/>
                      <a:gd name="connsiteX57" fmla="*/ 7835900 w 9895133"/>
                      <a:gd name="connsiteY57" fmla="*/ 2133600 h 7023100"/>
                      <a:gd name="connsiteX58" fmla="*/ 7937500 w 9895133"/>
                      <a:gd name="connsiteY58" fmla="*/ 2184400 h 7023100"/>
                      <a:gd name="connsiteX59" fmla="*/ 7975600 w 9895133"/>
                      <a:gd name="connsiteY59" fmla="*/ 2222500 h 7023100"/>
                      <a:gd name="connsiteX60" fmla="*/ 8064500 w 9895133"/>
                      <a:gd name="connsiteY60" fmla="*/ 2247900 h 7023100"/>
                      <a:gd name="connsiteX61" fmla="*/ 8166100 w 9895133"/>
                      <a:gd name="connsiteY61" fmla="*/ 2273300 h 7023100"/>
                      <a:gd name="connsiteX62" fmla="*/ 8216900 w 9895133"/>
                      <a:gd name="connsiteY62" fmla="*/ 2286000 h 7023100"/>
                      <a:gd name="connsiteX63" fmla="*/ 8318500 w 9895133"/>
                      <a:gd name="connsiteY63" fmla="*/ 2298700 h 7023100"/>
                      <a:gd name="connsiteX64" fmla="*/ 8356600 w 9895133"/>
                      <a:gd name="connsiteY64" fmla="*/ 2324100 h 7023100"/>
                      <a:gd name="connsiteX65" fmla="*/ 8394700 w 9895133"/>
                      <a:gd name="connsiteY65" fmla="*/ 2336800 h 7023100"/>
                      <a:gd name="connsiteX66" fmla="*/ 8420100 w 9895133"/>
                      <a:gd name="connsiteY66" fmla="*/ 2387600 h 7023100"/>
                      <a:gd name="connsiteX67" fmla="*/ 8432800 w 9895133"/>
                      <a:gd name="connsiteY67" fmla="*/ 2451100 h 7023100"/>
                      <a:gd name="connsiteX68" fmla="*/ 8585200 w 9895133"/>
                      <a:gd name="connsiteY68" fmla="*/ 2641600 h 7023100"/>
                      <a:gd name="connsiteX69" fmla="*/ 8636000 w 9895133"/>
                      <a:gd name="connsiteY69" fmla="*/ 2705100 h 7023100"/>
                      <a:gd name="connsiteX70" fmla="*/ 8686800 w 9895133"/>
                      <a:gd name="connsiteY70" fmla="*/ 2768600 h 7023100"/>
                      <a:gd name="connsiteX71" fmla="*/ 8699500 w 9895133"/>
                      <a:gd name="connsiteY71" fmla="*/ 2832100 h 7023100"/>
                      <a:gd name="connsiteX72" fmla="*/ 8724900 w 9895133"/>
                      <a:gd name="connsiteY72" fmla="*/ 2870200 h 7023100"/>
                      <a:gd name="connsiteX73" fmla="*/ 8737600 w 9895133"/>
                      <a:gd name="connsiteY73" fmla="*/ 2908300 h 7023100"/>
                      <a:gd name="connsiteX74" fmla="*/ 8763000 w 9895133"/>
                      <a:gd name="connsiteY74" fmla="*/ 2946400 h 7023100"/>
                      <a:gd name="connsiteX75" fmla="*/ 8839200 w 9895133"/>
                      <a:gd name="connsiteY75" fmla="*/ 3073400 h 7023100"/>
                      <a:gd name="connsiteX76" fmla="*/ 8890000 w 9895133"/>
                      <a:gd name="connsiteY76" fmla="*/ 3149600 h 7023100"/>
                      <a:gd name="connsiteX77" fmla="*/ 8940800 w 9895133"/>
                      <a:gd name="connsiteY77" fmla="*/ 3238500 h 7023100"/>
                      <a:gd name="connsiteX78" fmla="*/ 8966200 w 9895133"/>
                      <a:gd name="connsiteY78" fmla="*/ 3289300 h 7023100"/>
                      <a:gd name="connsiteX79" fmla="*/ 9055100 w 9895133"/>
                      <a:gd name="connsiteY79" fmla="*/ 3378200 h 7023100"/>
                      <a:gd name="connsiteX80" fmla="*/ 9080500 w 9895133"/>
                      <a:gd name="connsiteY80" fmla="*/ 3416300 h 7023100"/>
                      <a:gd name="connsiteX81" fmla="*/ 9169400 w 9895133"/>
                      <a:gd name="connsiteY81" fmla="*/ 3467100 h 7023100"/>
                      <a:gd name="connsiteX82" fmla="*/ 9232900 w 9895133"/>
                      <a:gd name="connsiteY82" fmla="*/ 3517900 h 7023100"/>
                      <a:gd name="connsiteX83" fmla="*/ 9283700 w 9895133"/>
                      <a:gd name="connsiteY83" fmla="*/ 3530600 h 7023100"/>
                      <a:gd name="connsiteX84" fmla="*/ 9410700 w 9895133"/>
                      <a:gd name="connsiteY84" fmla="*/ 3568700 h 7023100"/>
                      <a:gd name="connsiteX85" fmla="*/ 9448800 w 9895133"/>
                      <a:gd name="connsiteY85" fmla="*/ 3695700 h 7023100"/>
                      <a:gd name="connsiteX86" fmla="*/ 9537700 w 9895133"/>
                      <a:gd name="connsiteY86" fmla="*/ 3771900 h 7023100"/>
                      <a:gd name="connsiteX87" fmla="*/ 9613900 w 9895133"/>
                      <a:gd name="connsiteY87" fmla="*/ 3886200 h 7023100"/>
                      <a:gd name="connsiteX88" fmla="*/ 9677400 w 9895133"/>
                      <a:gd name="connsiteY88" fmla="*/ 3937000 h 7023100"/>
                      <a:gd name="connsiteX89" fmla="*/ 9804400 w 9895133"/>
                      <a:gd name="connsiteY89" fmla="*/ 4025900 h 7023100"/>
                      <a:gd name="connsiteX90" fmla="*/ 9842500 w 9895133"/>
                      <a:gd name="connsiteY90" fmla="*/ 4051300 h 7023100"/>
                      <a:gd name="connsiteX91" fmla="*/ 9880600 w 9895133"/>
                      <a:gd name="connsiteY91" fmla="*/ 4064000 h 7023100"/>
                      <a:gd name="connsiteX92" fmla="*/ 9791700 w 9895133"/>
                      <a:gd name="connsiteY92" fmla="*/ 4191000 h 7023100"/>
                      <a:gd name="connsiteX93" fmla="*/ 9550400 w 9895133"/>
                      <a:gd name="connsiteY93" fmla="*/ 4305300 h 7023100"/>
                      <a:gd name="connsiteX94" fmla="*/ 9309100 w 9895133"/>
                      <a:gd name="connsiteY94" fmla="*/ 4457700 h 7023100"/>
                      <a:gd name="connsiteX95" fmla="*/ 9232900 w 9895133"/>
                      <a:gd name="connsiteY95" fmla="*/ 4495800 h 7023100"/>
                      <a:gd name="connsiteX96" fmla="*/ 9105900 w 9895133"/>
                      <a:gd name="connsiteY96" fmla="*/ 4546600 h 7023100"/>
                      <a:gd name="connsiteX97" fmla="*/ 8978900 w 9895133"/>
                      <a:gd name="connsiteY97" fmla="*/ 4660900 h 7023100"/>
                      <a:gd name="connsiteX98" fmla="*/ 8915400 w 9895133"/>
                      <a:gd name="connsiteY98" fmla="*/ 4699000 h 7023100"/>
                      <a:gd name="connsiteX99" fmla="*/ 8788400 w 9895133"/>
                      <a:gd name="connsiteY99" fmla="*/ 4800600 h 7023100"/>
                      <a:gd name="connsiteX100" fmla="*/ 8712200 w 9895133"/>
                      <a:gd name="connsiteY100" fmla="*/ 4876800 h 7023100"/>
                      <a:gd name="connsiteX101" fmla="*/ 8610600 w 9895133"/>
                      <a:gd name="connsiteY101" fmla="*/ 4965700 h 7023100"/>
                      <a:gd name="connsiteX102" fmla="*/ 8521700 w 9895133"/>
                      <a:gd name="connsiteY102" fmla="*/ 5054600 h 7023100"/>
                      <a:gd name="connsiteX103" fmla="*/ 8458200 w 9895133"/>
                      <a:gd name="connsiteY103" fmla="*/ 5092700 h 7023100"/>
                      <a:gd name="connsiteX104" fmla="*/ 8394700 w 9895133"/>
                      <a:gd name="connsiteY104" fmla="*/ 5156200 h 7023100"/>
                      <a:gd name="connsiteX105" fmla="*/ 8242300 w 9895133"/>
                      <a:gd name="connsiteY105" fmla="*/ 5283200 h 7023100"/>
                      <a:gd name="connsiteX106" fmla="*/ 8128000 w 9895133"/>
                      <a:gd name="connsiteY106" fmla="*/ 5435600 h 7023100"/>
                      <a:gd name="connsiteX107" fmla="*/ 8039100 w 9895133"/>
                      <a:gd name="connsiteY107" fmla="*/ 5499100 h 7023100"/>
                      <a:gd name="connsiteX108" fmla="*/ 7747000 w 9895133"/>
                      <a:gd name="connsiteY108" fmla="*/ 5613400 h 7023100"/>
                      <a:gd name="connsiteX109" fmla="*/ 7327900 w 9895133"/>
                      <a:gd name="connsiteY109" fmla="*/ 5575300 h 7023100"/>
                      <a:gd name="connsiteX110" fmla="*/ 7124700 w 9895133"/>
                      <a:gd name="connsiteY110" fmla="*/ 5524500 h 7023100"/>
                      <a:gd name="connsiteX111" fmla="*/ 6934200 w 9895133"/>
                      <a:gd name="connsiteY111" fmla="*/ 5499100 h 7023100"/>
                      <a:gd name="connsiteX112" fmla="*/ 6680200 w 9895133"/>
                      <a:gd name="connsiteY112" fmla="*/ 5422900 h 7023100"/>
                      <a:gd name="connsiteX113" fmla="*/ 6286500 w 9895133"/>
                      <a:gd name="connsiteY113" fmla="*/ 5448300 h 7023100"/>
                      <a:gd name="connsiteX114" fmla="*/ 6134100 w 9895133"/>
                      <a:gd name="connsiteY114" fmla="*/ 5537200 h 7023100"/>
                      <a:gd name="connsiteX115" fmla="*/ 6083300 w 9895133"/>
                      <a:gd name="connsiteY115" fmla="*/ 5562600 h 7023100"/>
                      <a:gd name="connsiteX116" fmla="*/ 6007100 w 9895133"/>
                      <a:gd name="connsiteY116" fmla="*/ 5613400 h 7023100"/>
                      <a:gd name="connsiteX117" fmla="*/ 5956300 w 9895133"/>
                      <a:gd name="connsiteY117" fmla="*/ 5638800 h 7023100"/>
                      <a:gd name="connsiteX118" fmla="*/ 5867400 w 9895133"/>
                      <a:gd name="connsiteY118" fmla="*/ 5689600 h 7023100"/>
                      <a:gd name="connsiteX119" fmla="*/ 5778500 w 9895133"/>
                      <a:gd name="connsiteY119" fmla="*/ 5778500 h 7023100"/>
                      <a:gd name="connsiteX120" fmla="*/ 5702300 w 9895133"/>
                      <a:gd name="connsiteY120" fmla="*/ 5803900 h 7023100"/>
                      <a:gd name="connsiteX121" fmla="*/ 5600700 w 9895133"/>
                      <a:gd name="connsiteY121" fmla="*/ 5842000 h 7023100"/>
                      <a:gd name="connsiteX122" fmla="*/ 5549900 w 9895133"/>
                      <a:gd name="connsiteY122" fmla="*/ 5854700 h 7023100"/>
                      <a:gd name="connsiteX123" fmla="*/ 5384800 w 9895133"/>
                      <a:gd name="connsiteY123" fmla="*/ 5905500 h 7023100"/>
                      <a:gd name="connsiteX124" fmla="*/ 5257800 w 9895133"/>
                      <a:gd name="connsiteY124" fmla="*/ 5918200 h 7023100"/>
                      <a:gd name="connsiteX125" fmla="*/ 5080000 w 9895133"/>
                      <a:gd name="connsiteY125" fmla="*/ 5969000 h 7023100"/>
                      <a:gd name="connsiteX126" fmla="*/ 4914900 w 9895133"/>
                      <a:gd name="connsiteY126" fmla="*/ 5981700 h 7023100"/>
                      <a:gd name="connsiteX127" fmla="*/ 4749800 w 9895133"/>
                      <a:gd name="connsiteY127" fmla="*/ 6007100 h 7023100"/>
                      <a:gd name="connsiteX128" fmla="*/ 3987800 w 9895133"/>
                      <a:gd name="connsiteY128" fmla="*/ 6019800 h 7023100"/>
                      <a:gd name="connsiteX129" fmla="*/ 3860800 w 9895133"/>
                      <a:gd name="connsiteY129" fmla="*/ 6057900 h 7023100"/>
                      <a:gd name="connsiteX130" fmla="*/ 3771900 w 9895133"/>
                      <a:gd name="connsiteY130" fmla="*/ 6146800 h 7023100"/>
                      <a:gd name="connsiteX131" fmla="*/ 3746500 w 9895133"/>
                      <a:gd name="connsiteY131" fmla="*/ 6184900 h 7023100"/>
                      <a:gd name="connsiteX132" fmla="*/ 3644900 w 9895133"/>
                      <a:gd name="connsiteY132" fmla="*/ 6261100 h 7023100"/>
                      <a:gd name="connsiteX133" fmla="*/ 3594100 w 9895133"/>
                      <a:gd name="connsiteY133" fmla="*/ 6273800 h 7023100"/>
                      <a:gd name="connsiteX134" fmla="*/ 2794000 w 9895133"/>
                      <a:gd name="connsiteY134" fmla="*/ 6248400 h 7023100"/>
                      <a:gd name="connsiteX135" fmla="*/ 2705100 w 9895133"/>
                      <a:gd name="connsiteY135" fmla="*/ 6235700 h 7023100"/>
                      <a:gd name="connsiteX136" fmla="*/ 2641600 w 9895133"/>
                      <a:gd name="connsiteY136" fmla="*/ 6210300 h 7023100"/>
                      <a:gd name="connsiteX137" fmla="*/ 2374900 w 9895133"/>
                      <a:gd name="connsiteY137" fmla="*/ 6210300 h 7023100"/>
                      <a:gd name="connsiteX138" fmla="*/ 2324100 w 9895133"/>
                      <a:gd name="connsiteY138" fmla="*/ 6235700 h 7023100"/>
                      <a:gd name="connsiteX139" fmla="*/ 2260600 w 9895133"/>
                      <a:gd name="connsiteY139" fmla="*/ 6311900 h 7023100"/>
                      <a:gd name="connsiteX140" fmla="*/ 2222500 w 9895133"/>
                      <a:gd name="connsiteY140" fmla="*/ 6375400 h 7023100"/>
                      <a:gd name="connsiteX141" fmla="*/ 2184400 w 9895133"/>
                      <a:gd name="connsiteY141" fmla="*/ 6400800 h 7023100"/>
                      <a:gd name="connsiteX142" fmla="*/ 2146300 w 9895133"/>
                      <a:gd name="connsiteY142" fmla="*/ 6451600 h 7023100"/>
                      <a:gd name="connsiteX143" fmla="*/ 1993900 w 9895133"/>
                      <a:gd name="connsiteY143" fmla="*/ 6553200 h 7023100"/>
                      <a:gd name="connsiteX144" fmla="*/ 1955800 w 9895133"/>
                      <a:gd name="connsiteY144" fmla="*/ 6578600 h 7023100"/>
                      <a:gd name="connsiteX145" fmla="*/ 1879600 w 9895133"/>
                      <a:gd name="connsiteY145" fmla="*/ 6591300 h 7023100"/>
                      <a:gd name="connsiteX146" fmla="*/ 1816100 w 9895133"/>
                      <a:gd name="connsiteY146" fmla="*/ 6604000 h 7023100"/>
                      <a:gd name="connsiteX147" fmla="*/ 1079500 w 9895133"/>
                      <a:gd name="connsiteY147" fmla="*/ 6578600 h 7023100"/>
                      <a:gd name="connsiteX148" fmla="*/ 1016000 w 9895133"/>
                      <a:gd name="connsiteY148" fmla="*/ 6565900 h 7023100"/>
                      <a:gd name="connsiteX149" fmla="*/ 787400 w 9895133"/>
                      <a:gd name="connsiteY149" fmla="*/ 6578600 h 7023100"/>
                      <a:gd name="connsiteX150" fmla="*/ 711200 w 9895133"/>
                      <a:gd name="connsiteY150" fmla="*/ 6642100 h 7023100"/>
                      <a:gd name="connsiteX151" fmla="*/ 673100 w 9895133"/>
                      <a:gd name="connsiteY151" fmla="*/ 6654800 h 7023100"/>
                      <a:gd name="connsiteX152" fmla="*/ 622300 w 9895133"/>
                      <a:gd name="connsiteY152" fmla="*/ 6705600 h 7023100"/>
                      <a:gd name="connsiteX153" fmla="*/ 571500 w 9895133"/>
                      <a:gd name="connsiteY153" fmla="*/ 6718300 h 7023100"/>
                      <a:gd name="connsiteX154" fmla="*/ 520700 w 9895133"/>
                      <a:gd name="connsiteY154" fmla="*/ 6743700 h 7023100"/>
                      <a:gd name="connsiteX155" fmla="*/ 482600 w 9895133"/>
                      <a:gd name="connsiteY155" fmla="*/ 6769100 h 7023100"/>
                      <a:gd name="connsiteX156" fmla="*/ 444500 w 9895133"/>
                      <a:gd name="connsiteY156" fmla="*/ 6781800 h 7023100"/>
                      <a:gd name="connsiteX157" fmla="*/ 406400 w 9895133"/>
                      <a:gd name="connsiteY157" fmla="*/ 6807200 h 7023100"/>
                      <a:gd name="connsiteX158" fmla="*/ 355600 w 9895133"/>
                      <a:gd name="connsiteY158" fmla="*/ 6832600 h 7023100"/>
                      <a:gd name="connsiteX159" fmla="*/ 292100 w 9895133"/>
                      <a:gd name="connsiteY159" fmla="*/ 6870700 h 7023100"/>
                      <a:gd name="connsiteX160" fmla="*/ 190500 w 9895133"/>
                      <a:gd name="connsiteY160" fmla="*/ 6985000 h 7023100"/>
                      <a:gd name="connsiteX161" fmla="*/ 152400 w 9895133"/>
                      <a:gd name="connsiteY161" fmla="*/ 6997700 h 7023100"/>
                      <a:gd name="connsiteX162" fmla="*/ 101600 w 9895133"/>
                      <a:gd name="connsiteY162" fmla="*/ 7023100 h 702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9895133" h="7023100">
                        <a:moveTo>
                          <a:pt x="0" y="228600"/>
                        </a:moveTo>
                        <a:cubicBezTo>
                          <a:pt x="196116" y="150153"/>
                          <a:pt x="-82061" y="268545"/>
                          <a:pt x="127000" y="152400"/>
                        </a:cubicBezTo>
                        <a:cubicBezTo>
                          <a:pt x="142258" y="143923"/>
                          <a:pt x="161688" y="146413"/>
                          <a:pt x="177800" y="139700"/>
                        </a:cubicBezTo>
                        <a:cubicBezTo>
                          <a:pt x="212751" y="125137"/>
                          <a:pt x="244244" y="102962"/>
                          <a:pt x="279400" y="88900"/>
                        </a:cubicBezTo>
                        <a:cubicBezTo>
                          <a:pt x="308015" y="77454"/>
                          <a:pt x="339535" y="74563"/>
                          <a:pt x="368300" y="63500"/>
                        </a:cubicBezTo>
                        <a:cubicBezTo>
                          <a:pt x="394805" y="53306"/>
                          <a:pt x="416874" y="31978"/>
                          <a:pt x="444500" y="25400"/>
                        </a:cubicBezTo>
                        <a:cubicBezTo>
                          <a:pt x="506820" y="10562"/>
                          <a:pt x="571500" y="8467"/>
                          <a:pt x="635000" y="0"/>
                        </a:cubicBezTo>
                        <a:cubicBezTo>
                          <a:pt x="855133" y="8467"/>
                          <a:pt x="1075608" y="10499"/>
                          <a:pt x="1295400" y="25400"/>
                        </a:cubicBezTo>
                        <a:cubicBezTo>
                          <a:pt x="1326149" y="27485"/>
                          <a:pt x="1354270" y="43870"/>
                          <a:pt x="1384300" y="50800"/>
                        </a:cubicBezTo>
                        <a:cubicBezTo>
                          <a:pt x="1409391" y="56590"/>
                          <a:pt x="1435100" y="59267"/>
                          <a:pt x="1460500" y="63500"/>
                        </a:cubicBezTo>
                        <a:cubicBezTo>
                          <a:pt x="1705434" y="210460"/>
                          <a:pt x="1310670" y="-15227"/>
                          <a:pt x="1612900" y="114300"/>
                        </a:cubicBezTo>
                        <a:cubicBezTo>
                          <a:pt x="1646372" y="128645"/>
                          <a:pt x="1669668" y="160663"/>
                          <a:pt x="1701800" y="177800"/>
                        </a:cubicBezTo>
                        <a:cubicBezTo>
                          <a:pt x="1783651" y="221454"/>
                          <a:pt x="1810038" y="210452"/>
                          <a:pt x="1892300" y="241300"/>
                        </a:cubicBezTo>
                        <a:cubicBezTo>
                          <a:pt x="1931339" y="255940"/>
                          <a:pt x="1967561" y="277460"/>
                          <a:pt x="2006600" y="292100"/>
                        </a:cubicBezTo>
                        <a:cubicBezTo>
                          <a:pt x="2035457" y="302921"/>
                          <a:pt x="2066438" y="307243"/>
                          <a:pt x="2095500" y="317500"/>
                        </a:cubicBezTo>
                        <a:cubicBezTo>
                          <a:pt x="2138495" y="332675"/>
                          <a:pt x="2179396" y="353437"/>
                          <a:pt x="2222500" y="368300"/>
                        </a:cubicBezTo>
                        <a:cubicBezTo>
                          <a:pt x="2302241" y="395797"/>
                          <a:pt x="2384059" y="417003"/>
                          <a:pt x="2463800" y="444500"/>
                        </a:cubicBezTo>
                        <a:cubicBezTo>
                          <a:pt x="2664775" y="513802"/>
                          <a:pt x="2513214" y="486679"/>
                          <a:pt x="2705100" y="508000"/>
                        </a:cubicBezTo>
                        <a:cubicBezTo>
                          <a:pt x="2827628" y="552556"/>
                          <a:pt x="2859372" y="558055"/>
                          <a:pt x="2971800" y="622300"/>
                        </a:cubicBezTo>
                        <a:cubicBezTo>
                          <a:pt x="2990178" y="632802"/>
                          <a:pt x="3003358" y="651581"/>
                          <a:pt x="3022600" y="660400"/>
                        </a:cubicBezTo>
                        <a:cubicBezTo>
                          <a:pt x="3250278" y="764752"/>
                          <a:pt x="3218621" y="750404"/>
                          <a:pt x="3403600" y="787400"/>
                        </a:cubicBezTo>
                        <a:cubicBezTo>
                          <a:pt x="3420533" y="808567"/>
                          <a:pt x="3432715" y="834636"/>
                          <a:pt x="3454400" y="850900"/>
                        </a:cubicBezTo>
                        <a:cubicBezTo>
                          <a:pt x="3484691" y="873618"/>
                          <a:pt x="3523125" y="882914"/>
                          <a:pt x="3556000" y="901700"/>
                        </a:cubicBezTo>
                        <a:cubicBezTo>
                          <a:pt x="3582505" y="916846"/>
                          <a:pt x="3607359" y="934757"/>
                          <a:pt x="3632200" y="952500"/>
                        </a:cubicBezTo>
                        <a:cubicBezTo>
                          <a:pt x="3666648" y="977106"/>
                          <a:pt x="3696386" y="1008893"/>
                          <a:pt x="3733800" y="1028700"/>
                        </a:cubicBezTo>
                        <a:cubicBezTo>
                          <a:pt x="3769294" y="1047491"/>
                          <a:pt x="3810496" y="1052699"/>
                          <a:pt x="3848100" y="1066800"/>
                        </a:cubicBezTo>
                        <a:cubicBezTo>
                          <a:pt x="3878287" y="1078120"/>
                          <a:pt x="3908614" y="1089615"/>
                          <a:pt x="3937000" y="1104900"/>
                        </a:cubicBezTo>
                        <a:cubicBezTo>
                          <a:pt x="3963878" y="1119373"/>
                          <a:pt x="3985896" y="1142048"/>
                          <a:pt x="4013200" y="1155700"/>
                        </a:cubicBezTo>
                        <a:cubicBezTo>
                          <a:pt x="4079327" y="1188763"/>
                          <a:pt x="4148446" y="1215477"/>
                          <a:pt x="4216400" y="1244600"/>
                        </a:cubicBezTo>
                        <a:cubicBezTo>
                          <a:pt x="4237354" y="1253580"/>
                          <a:pt x="4258273" y="1262791"/>
                          <a:pt x="4279900" y="1270000"/>
                        </a:cubicBezTo>
                        <a:cubicBezTo>
                          <a:pt x="4305300" y="1278467"/>
                          <a:pt x="4331031" y="1285999"/>
                          <a:pt x="4356100" y="1295400"/>
                        </a:cubicBezTo>
                        <a:cubicBezTo>
                          <a:pt x="4527563" y="1359699"/>
                          <a:pt x="4427019" y="1338188"/>
                          <a:pt x="4572000" y="1358900"/>
                        </a:cubicBezTo>
                        <a:cubicBezTo>
                          <a:pt x="4758517" y="1438836"/>
                          <a:pt x="4570035" y="1366387"/>
                          <a:pt x="4737100" y="1409700"/>
                        </a:cubicBezTo>
                        <a:cubicBezTo>
                          <a:pt x="4826598" y="1432903"/>
                          <a:pt x="4911662" y="1478222"/>
                          <a:pt x="5003800" y="1485900"/>
                        </a:cubicBezTo>
                        <a:cubicBezTo>
                          <a:pt x="5198598" y="1502133"/>
                          <a:pt x="5105477" y="1493528"/>
                          <a:pt x="5283200" y="1511300"/>
                        </a:cubicBezTo>
                        <a:cubicBezTo>
                          <a:pt x="5363633" y="1507067"/>
                          <a:pt x="5444577" y="1508590"/>
                          <a:pt x="5524500" y="1498600"/>
                        </a:cubicBezTo>
                        <a:cubicBezTo>
                          <a:pt x="5547121" y="1495772"/>
                          <a:pt x="5566373" y="1480409"/>
                          <a:pt x="5588000" y="1473200"/>
                        </a:cubicBezTo>
                        <a:cubicBezTo>
                          <a:pt x="5632910" y="1458230"/>
                          <a:pt x="5681426" y="1454411"/>
                          <a:pt x="5727700" y="1447800"/>
                        </a:cubicBezTo>
                        <a:cubicBezTo>
                          <a:pt x="5813925" y="1390317"/>
                          <a:pt x="5705980" y="1457453"/>
                          <a:pt x="5842000" y="1397000"/>
                        </a:cubicBezTo>
                        <a:cubicBezTo>
                          <a:pt x="5855948" y="1390801"/>
                          <a:pt x="5865292" y="1375302"/>
                          <a:pt x="5880100" y="1371600"/>
                        </a:cubicBezTo>
                        <a:cubicBezTo>
                          <a:pt x="5917290" y="1362303"/>
                          <a:pt x="5956328" y="1363379"/>
                          <a:pt x="5994400" y="1358900"/>
                        </a:cubicBezTo>
                        <a:lnTo>
                          <a:pt x="6096000" y="1346200"/>
                        </a:lnTo>
                        <a:lnTo>
                          <a:pt x="6477000" y="1371600"/>
                        </a:lnTo>
                        <a:cubicBezTo>
                          <a:pt x="6498507" y="1373443"/>
                          <a:pt x="6519675" y="1378620"/>
                          <a:pt x="6540500" y="1384300"/>
                        </a:cubicBezTo>
                        <a:cubicBezTo>
                          <a:pt x="6595690" y="1399352"/>
                          <a:pt x="6643612" y="1418227"/>
                          <a:pt x="6692900" y="1447800"/>
                        </a:cubicBezTo>
                        <a:cubicBezTo>
                          <a:pt x="6711050" y="1458690"/>
                          <a:pt x="6724768" y="1476434"/>
                          <a:pt x="6743700" y="1485900"/>
                        </a:cubicBezTo>
                        <a:cubicBezTo>
                          <a:pt x="6759312" y="1493706"/>
                          <a:pt x="6777941" y="1493080"/>
                          <a:pt x="6794500" y="1498600"/>
                        </a:cubicBezTo>
                        <a:cubicBezTo>
                          <a:pt x="6816127" y="1505809"/>
                          <a:pt x="6836833" y="1515533"/>
                          <a:pt x="6858000" y="1524000"/>
                        </a:cubicBezTo>
                        <a:cubicBezTo>
                          <a:pt x="6870700" y="1536700"/>
                          <a:pt x="6881732" y="1551324"/>
                          <a:pt x="6896100" y="1562100"/>
                        </a:cubicBezTo>
                        <a:cubicBezTo>
                          <a:pt x="6944087" y="1598090"/>
                          <a:pt x="6950821" y="1597274"/>
                          <a:pt x="6997700" y="1612900"/>
                        </a:cubicBezTo>
                        <a:cubicBezTo>
                          <a:pt x="7118490" y="1703492"/>
                          <a:pt x="6966147" y="1593968"/>
                          <a:pt x="7124700" y="1689100"/>
                        </a:cubicBezTo>
                        <a:cubicBezTo>
                          <a:pt x="7142850" y="1699990"/>
                          <a:pt x="7157888" y="1715459"/>
                          <a:pt x="7175500" y="1727200"/>
                        </a:cubicBezTo>
                        <a:cubicBezTo>
                          <a:pt x="7196039" y="1740892"/>
                          <a:pt x="7218914" y="1750953"/>
                          <a:pt x="7239000" y="1765300"/>
                        </a:cubicBezTo>
                        <a:cubicBezTo>
                          <a:pt x="7316712" y="1820809"/>
                          <a:pt x="7340587" y="1854194"/>
                          <a:pt x="7416800" y="1892300"/>
                        </a:cubicBezTo>
                        <a:cubicBezTo>
                          <a:pt x="7559281" y="1963540"/>
                          <a:pt x="7320710" y="1824691"/>
                          <a:pt x="7505700" y="1930400"/>
                        </a:cubicBezTo>
                        <a:cubicBezTo>
                          <a:pt x="7588625" y="1977786"/>
                          <a:pt x="7497846" y="1930859"/>
                          <a:pt x="7581900" y="1993900"/>
                        </a:cubicBezTo>
                        <a:cubicBezTo>
                          <a:pt x="7637384" y="2035513"/>
                          <a:pt x="7641920" y="2025737"/>
                          <a:pt x="7696200" y="2057400"/>
                        </a:cubicBezTo>
                        <a:cubicBezTo>
                          <a:pt x="7827977" y="2134270"/>
                          <a:pt x="7753602" y="2106167"/>
                          <a:pt x="7835900" y="2133600"/>
                        </a:cubicBezTo>
                        <a:cubicBezTo>
                          <a:pt x="7929757" y="2227457"/>
                          <a:pt x="7807721" y="2119511"/>
                          <a:pt x="7937500" y="2184400"/>
                        </a:cubicBezTo>
                        <a:cubicBezTo>
                          <a:pt x="7953564" y="2192432"/>
                          <a:pt x="7960656" y="2212537"/>
                          <a:pt x="7975600" y="2222500"/>
                        </a:cubicBezTo>
                        <a:cubicBezTo>
                          <a:pt x="7987019" y="2230113"/>
                          <a:pt x="8057091" y="2245783"/>
                          <a:pt x="8064500" y="2247900"/>
                        </a:cubicBezTo>
                        <a:cubicBezTo>
                          <a:pt x="8183644" y="2281941"/>
                          <a:pt x="7991813" y="2234569"/>
                          <a:pt x="8166100" y="2273300"/>
                        </a:cubicBezTo>
                        <a:cubicBezTo>
                          <a:pt x="8183139" y="2277086"/>
                          <a:pt x="8199683" y="2283131"/>
                          <a:pt x="8216900" y="2286000"/>
                        </a:cubicBezTo>
                        <a:cubicBezTo>
                          <a:pt x="8250566" y="2291611"/>
                          <a:pt x="8284633" y="2294467"/>
                          <a:pt x="8318500" y="2298700"/>
                        </a:cubicBezTo>
                        <a:cubicBezTo>
                          <a:pt x="8331200" y="2307167"/>
                          <a:pt x="8342948" y="2317274"/>
                          <a:pt x="8356600" y="2324100"/>
                        </a:cubicBezTo>
                        <a:cubicBezTo>
                          <a:pt x="8368574" y="2330087"/>
                          <a:pt x="8385234" y="2327334"/>
                          <a:pt x="8394700" y="2336800"/>
                        </a:cubicBezTo>
                        <a:cubicBezTo>
                          <a:pt x="8408087" y="2350187"/>
                          <a:pt x="8411633" y="2370667"/>
                          <a:pt x="8420100" y="2387600"/>
                        </a:cubicBezTo>
                        <a:cubicBezTo>
                          <a:pt x="8424333" y="2408767"/>
                          <a:pt x="8423147" y="2431793"/>
                          <a:pt x="8432800" y="2451100"/>
                        </a:cubicBezTo>
                        <a:cubicBezTo>
                          <a:pt x="8510979" y="2607458"/>
                          <a:pt x="8490700" y="2523475"/>
                          <a:pt x="8585200" y="2641600"/>
                        </a:cubicBezTo>
                        <a:lnTo>
                          <a:pt x="8636000" y="2705100"/>
                        </a:lnTo>
                        <a:cubicBezTo>
                          <a:pt x="8690954" y="2869962"/>
                          <a:pt x="8594888" y="2607754"/>
                          <a:pt x="8686800" y="2768600"/>
                        </a:cubicBezTo>
                        <a:cubicBezTo>
                          <a:pt x="8697510" y="2787342"/>
                          <a:pt x="8691921" y="2811889"/>
                          <a:pt x="8699500" y="2832100"/>
                        </a:cubicBezTo>
                        <a:cubicBezTo>
                          <a:pt x="8704859" y="2846392"/>
                          <a:pt x="8718074" y="2856548"/>
                          <a:pt x="8724900" y="2870200"/>
                        </a:cubicBezTo>
                        <a:cubicBezTo>
                          <a:pt x="8730887" y="2882174"/>
                          <a:pt x="8731613" y="2896326"/>
                          <a:pt x="8737600" y="2908300"/>
                        </a:cubicBezTo>
                        <a:cubicBezTo>
                          <a:pt x="8744426" y="2921952"/>
                          <a:pt x="8755000" y="2933401"/>
                          <a:pt x="8763000" y="2946400"/>
                        </a:cubicBezTo>
                        <a:cubicBezTo>
                          <a:pt x="8788874" y="2988445"/>
                          <a:pt x="8811815" y="3032323"/>
                          <a:pt x="8839200" y="3073400"/>
                        </a:cubicBezTo>
                        <a:cubicBezTo>
                          <a:pt x="8856133" y="3098800"/>
                          <a:pt x="8880347" y="3120640"/>
                          <a:pt x="8890000" y="3149600"/>
                        </a:cubicBezTo>
                        <a:cubicBezTo>
                          <a:pt x="8914951" y="3224453"/>
                          <a:pt x="8885881" y="3150629"/>
                          <a:pt x="8940800" y="3238500"/>
                        </a:cubicBezTo>
                        <a:cubicBezTo>
                          <a:pt x="8950834" y="3254554"/>
                          <a:pt x="8954212" y="3274647"/>
                          <a:pt x="8966200" y="3289300"/>
                        </a:cubicBezTo>
                        <a:cubicBezTo>
                          <a:pt x="8992738" y="3321735"/>
                          <a:pt x="9031854" y="3343331"/>
                          <a:pt x="9055100" y="3378200"/>
                        </a:cubicBezTo>
                        <a:cubicBezTo>
                          <a:pt x="9063567" y="3390900"/>
                          <a:pt x="9069707" y="3405507"/>
                          <a:pt x="9080500" y="3416300"/>
                        </a:cubicBezTo>
                        <a:cubicBezTo>
                          <a:pt x="9106481" y="3442281"/>
                          <a:pt x="9139518" y="3447178"/>
                          <a:pt x="9169400" y="3467100"/>
                        </a:cubicBezTo>
                        <a:cubicBezTo>
                          <a:pt x="9191954" y="3482136"/>
                          <a:pt x="9209205" y="3504736"/>
                          <a:pt x="9232900" y="3517900"/>
                        </a:cubicBezTo>
                        <a:cubicBezTo>
                          <a:pt x="9248158" y="3526377"/>
                          <a:pt x="9266982" y="3525584"/>
                          <a:pt x="9283700" y="3530600"/>
                        </a:cubicBezTo>
                        <a:cubicBezTo>
                          <a:pt x="9438298" y="3576979"/>
                          <a:pt x="9293611" y="3539428"/>
                          <a:pt x="9410700" y="3568700"/>
                        </a:cubicBezTo>
                        <a:cubicBezTo>
                          <a:pt x="9415784" y="3589035"/>
                          <a:pt x="9439524" y="3689516"/>
                          <a:pt x="9448800" y="3695700"/>
                        </a:cubicBezTo>
                        <a:cubicBezTo>
                          <a:pt x="9506825" y="3734384"/>
                          <a:pt x="9476107" y="3710307"/>
                          <a:pt x="9537700" y="3771900"/>
                        </a:cubicBezTo>
                        <a:cubicBezTo>
                          <a:pt x="9579957" y="3877543"/>
                          <a:pt x="9538615" y="3798367"/>
                          <a:pt x="9613900" y="3886200"/>
                        </a:cubicBezTo>
                        <a:cubicBezTo>
                          <a:pt x="9659856" y="3939815"/>
                          <a:pt x="9613304" y="3915635"/>
                          <a:pt x="9677400" y="3937000"/>
                        </a:cubicBezTo>
                        <a:cubicBezTo>
                          <a:pt x="9752622" y="3993416"/>
                          <a:pt x="9710588" y="3963359"/>
                          <a:pt x="9804400" y="4025900"/>
                        </a:cubicBezTo>
                        <a:cubicBezTo>
                          <a:pt x="9817100" y="4034367"/>
                          <a:pt x="9828020" y="4046473"/>
                          <a:pt x="9842500" y="4051300"/>
                        </a:cubicBezTo>
                        <a:lnTo>
                          <a:pt x="9880600" y="4064000"/>
                        </a:lnTo>
                        <a:cubicBezTo>
                          <a:pt x="9904919" y="4136957"/>
                          <a:pt x="9912153" y="4119620"/>
                          <a:pt x="9791700" y="4191000"/>
                        </a:cubicBezTo>
                        <a:cubicBezTo>
                          <a:pt x="9715133" y="4236373"/>
                          <a:pt x="9550400" y="4305300"/>
                          <a:pt x="9550400" y="4305300"/>
                        </a:cubicBezTo>
                        <a:cubicBezTo>
                          <a:pt x="9459245" y="4396455"/>
                          <a:pt x="9519747" y="4342802"/>
                          <a:pt x="9309100" y="4457700"/>
                        </a:cubicBezTo>
                        <a:cubicBezTo>
                          <a:pt x="9284169" y="4471298"/>
                          <a:pt x="9259114" y="4484878"/>
                          <a:pt x="9232900" y="4495800"/>
                        </a:cubicBezTo>
                        <a:cubicBezTo>
                          <a:pt x="9199316" y="4509793"/>
                          <a:pt x="9137813" y="4521526"/>
                          <a:pt x="9105900" y="4546600"/>
                        </a:cubicBezTo>
                        <a:cubicBezTo>
                          <a:pt x="9061116" y="4581787"/>
                          <a:pt x="9023373" y="4625321"/>
                          <a:pt x="8978900" y="4660900"/>
                        </a:cubicBezTo>
                        <a:cubicBezTo>
                          <a:pt x="8959625" y="4676320"/>
                          <a:pt x="8935306" y="4684403"/>
                          <a:pt x="8915400" y="4699000"/>
                        </a:cubicBezTo>
                        <a:cubicBezTo>
                          <a:pt x="8871682" y="4731060"/>
                          <a:pt x="8829200" y="4764900"/>
                          <a:pt x="8788400" y="4800600"/>
                        </a:cubicBezTo>
                        <a:cubicBezTo>
                          <a:pt x="8761367" y="4824254"/>
                          <a:pt x="8738523" y="4852357"/>
                          <a:pt x="8712200" y="4876800"/>
                        </a:cubicBezTo>
                        <a:cubicBezTo>
                          <a:pt x="8679224" y="4907421"/>
                          <a:pt x="8643498" y="4934995"/>
                          <a:pt x="8610600" y="4965700"/>
                        </a:cubicBezTo>
                        <a:cubicBezTo>
                          <a:pt x="8579963" y="4994294"/>
                          <a:pt x="8553895" y="5027771"/>
                          <a:pt x="8521700" y="5054600"/>
                        </a:cubicBezTo>
                        <a:cubicBezTo>
                          <a:pt x="8502737" y="5070403"/>
                          <a:pt x="8477475" y="5077280"/>
                          <a:pt x="8458200" y="5092700"/>
                        </a:cubicBezTo>
                        <a:cubicBezTo>
                          <a:pt x="8434825" y="5111400"/>
                          <a:pt x="8416696" y="5135896"/>
                          <a:pt x="8394700" y="5156200"/>
                        </a:cubicBezTo>
                        <a:cubicBezTo>
                          <a:pt x="8309818" y="5234553"/>
                          <a:pt x="8313745" y="5229616"/>
                          <a:pt x="8242300" y="5283200"/>
                        </a:cubicBezTo>
                        <a:cubicBezTo>
                          <a:pt x="8199212" y="5369376"/>
                          <a:pt x="8223574" y="5331337"/>
                          <a:pt x="8128000" y="5435600"/>
                        </a:cubicBezTo>
                        <a:cubicBezTo>
                          <a:pt x="8074966" y="5493455"/>
                          <a:pt x="8095876" y="5480175"/>
                          <a:pt x="8039100" y="5499100"/>
                        </a:cubicBezTo>
                        <a:cubicBezTo>
                          <a:pt x="7901933" y="5636267"/>
                          <a:pt x="7991784" y="5582802"/>
                          <a:pt x="7747000" y="5613400"/>
                        </a:cubicBezTo>
                        <a:cubicBezTo>
                          <a:pt x="7607300" y="5600700"/>
                          <a:pt x="7467193" y="5591882"/>
                          <a:pt x="7327900" y="5575300"/>
                        </a:cubicBezTo>
                        <a:cubicBezTo>
                          <a:pt x="7155831" y="5554816"/>
                          <a:pt x="7272988" y="5551461"/>
                          <a:pt x="7124700" y="5524500"/>
                        </a:cubicBezTo>
                        <a:cubicBezTo>
                          <a:pt x="7061671" y="5513040"/>
                          <a:pt x="6997700" y="5507567"/>
                          <a:pt x="6934200" y="5499100"/>
                        </a:cubicBezTo>
                        <a:cubicBezTo>
                          <a:pt x="6884026" y="5480855"/>
                          <a:pt x="6743461" y="5422900"/>
                          <a:pt x="6680200" y="5422900"/>
                        </a:cubicBezTo>
                        <a:cubicBezTo>
                          <a:pt x="6548694" y="5422900"/>
                          <a:pt x="6417733" y="5439833"/>
                          <a:pt x="6286500" y="5448300"/>
                        </a:cubicBezTo>
                        <a:cubicBezTo>
                          <a:pt x="6020907" y="5581096"/>
                          <a:pt x="6296283" y="5435836"/>
                          <a:pt x="6134100" y="5537200"/>
                        </a:cubicBezTo>
                        <a:cubicBezTo>
                          <a:pt x="6118046" y="5547234"/>
                          <a:pt x="6099534" y="5552860"/>
                          <a:pt x="6083300" y="5562600"/>
                        </a:cubicBezTo>
                        <a:cubicBezTo>
                          <a:pt x="6057123" y="5578306"/>
                          <a:pt x="6033277" y="5597694"/>
                          <a:pt x="6007100" y="5613400"/>
                        </a:cubicBezTo>
                        <a:cubicBezTo>
                          <a:pt x="5990866" y="5623140"/>
                          <a:pt x="5971706" y="5627796"/>
                          <a:pt x="5956300" y="5638800"/>
                        </a:cubicBezTo>
                        <a:cubicBezTo>
                          <a:pt x="5874816" y="5697003"/>
                          <a:pt x="5965791" y="5665002"/>
                          <a:pt x="5867400" y="5689600"/>
                        </a:cubicBezTo>
                        <a:cubicBezTo>
                          <a:pt x="5837767" y="5719233"/>
                          <a:pt x="5812956" y="5754646"/>
                          <a:pt x="5778500" y="5778500"/>
                        </a:cubicBezTo>
                        <a:cubicBezTo>
                          <a:pt x="5756487" y="5793740"/>
                          <a:pt x="5727462" y="5794750"/>
                          <a:pt x="5702300" y="5803900"/>
                        </a:cubicBezTo>
                        <a:cubicBezTo>
                          <a:pt x="5653094" y="5821793"/>
                          <a:pt x="5644735" y="5829419"/>
                          <a:pt x="5600700" y="5842000"/>
                        </a:cubicBezTo>
                        <a:cubicBezTo>
                          <a:pt x="5583917" y="5846795"/>
                          <a:pt x="5566618" y="5849684"/>
                          <a:pt x="5549900" y="5854700"/>
                        </a:cubicBezTo>
                        <a:cubicBezTo>
                          <a:pt x="5504089" y="5868443"/>
                          <a:pt x="5430808" y="5897381"/>
                          <a:pt x="5384800" y="5905500"/>
                        </a:cubicBezTo>
                        <a:cubicBezTo>
                          <a:pt x="5342903" y="5912894"/>
                          <a:pt x="5300133" y="5913967"/>
                          <a:pt x="5257800" y="5918200"/>
                        </a:cubicBezTo>
                        <a:cubicBezTo>
                          <a:pt x="5198533" y="5935133"/>
                          <a:pt x="5140608" y="5957776"/>
                          <a:pt x="5080000" y="5969000"/>
                        </a:cubicBezTo>
                        <a:cubicBezTo>
                          <a:pt x="5025727" y="5979051"/>
                          <a:pt x="4969732" y="5975373"/>
                          <a:pt x="4914900" y="5981700"/>
                        </a:cubicBezTo>
                        <a:cubicBezTo>
                          <a:pt x="4859586" y="5988082"/>
                          <a:pt x="4805434" y="6004814"/>
                          <a:pt x="4749800" y="6007100"/>
                        </a:cubicBezTo>
                        <a:cubicBezTo>
                          <a:pt x="4495979" y="6017531"/>
                          <a:pt x="4241800" y="6015567"/>
                          <a:pt x="3987800" y="6019800"/>
                        </a:cubicBezTo>
                        <a:cubicBezTo>
                          <a:pt x="3941969" y="6027439"/>
                          <a:pt x="3898574" y="6026994"/>
                          <a:pt x="3860800" y="6057900"/>
                        </a:cubicBezTo>
                        <a:cubicBezTo>
                          <a:pt x="3828365" y="6084438"/>
                          <a:pt x="3795146" y="6111931"/>
                          <a:pt x="3771900" y="6146800"/>
                        </a:cubicBezTo>
                        <a:cubicBezTo>
                          <a:pt x="3763433" y="6159500"/>
                          <a:pt x="3757293" y="6174107"/>
                          <a:pt x="3746500" y="6184900"/>
                        </a:cubicBezTo>
                        <a:cubicBezTo>
                          <a:pt x="3742359" y="6189041"/>
                          <a:pt x="3665418" y="6252307"/>
                          <a:pt x="3644900" y="6261100"/>
                        </a:cubicBezTo>
                        <a:cubicBezTo>
                          <a:pt x="3628857" y="6267976"/>
                          <a:pt x="3611033" y="6269567"/>
                          <a:pt x="3594100" y="6273800"/>
                        </a:cubicBezTo>
                        <a:cubicBezTo>
                          <a:pt x="3320134" y="6268321"/>
                          <a:pt x="3061670" y="6275167"/>
                          <a:pt x="2794000" y="6248400"/>
                        </a:cubicBezTo>
                        <a:cubicBezTo>
                          <a:pt x="2764214" y="6245421"/>
                          <a:pt x="2734733" y="6239933"/>
                          <a:pt x="2705100" y="6235700"/>
                        </a:cubicBezTo>
                        <a:cubicBezTo>
                          <a:pt x="2683933" y="6227233"/>
                          <a:pt x="2663717" y="6215829"/>
                          <a:pt x="2641600" y="6210300"/>
                        </a:cubicBezTo>
                        <a:cubicBezTo>
                          <a:pt x="2543120" y="6185680"/>
                          <a:pt x="2484819" y="6202449"/>
                          <a:pt x="2374900" y="6210300"/>
                        </a:cubicBezTo>
                        <a:cubicBezTo>
                          <a:pt x="2357967" y="6218767"/>
                          <a:pt x="2339506" y="6224696"/>
                          <a:pt x="2324100" y="6235700"/>
                        </a:cubicBezTo>
                        <a:cubicBezTo>
                          <a:pt x="2295677" y="6256002"/>
                          <a:pt x="2278567" y="6283153"/>
                          <a:pt x="2260600" y="6311900"/>
                        </a:cubicBezTo>
                        <a:cubicBezTo>
                          <a:pt x="2247517" y="6332832"/>
                          <a:pt x="2238564" y="6356658"/>
                          <a:pt x="2222500" y="6375400"/>
                        </a:cubicBezTo>
                        <a:cubicBezTo>
                          <a:pt x="2212567" y="6386989"/>
                          <a:pt x="2195193" y="6390007"/>
                          <a:pt x="2184400" y="6400800"/>
                        </a:cubicBezTo>
                        <a:cubicBezTo>
                          <a:pt x="2169433" y="6415767"/>
                          <a:pt x="2161903" y="6437297"/>
                          <a:pt x="2146300" y="6451600"/>
                        </a:cubicBezTo>
                        <a:cubicBezTo>
                          <a:pt x="1942067" y="6638814"/>
                          <a:pt x="2099803" y="6500249"/>
                          <a:pt x="1993900" y="6553200"/>
                        </a:cubicBezTo>
                        <a:cubicBezTo>
                          <a:pt x="1980248" y="6560026"/>
                          <a:pt x="1970280" y="6573773"/>
                          <a:pt x="1955800" y="6578600"/>
                        </a:cubicBezTo>
                        <a:cubicBezTo>
                          <a:pt x="1931371" y="6586743"/>
                          <a:pt x="1904935" y="6586694"/>
                          <a:pt x="1879600" y="6591300"/>
                        </a:cubicBezTo>
                        <a:cubicBezTo>
                          <a:pt x="1858362" y="6595161"/>
                          <a:pt x="1837267" y="6599767"/>
                          <a:pt x="1816100" y="6604000"/>
                        </a:cubicBezTo>
                        <a:lnTo>
                          <a:pt x="1079500" y="6578600"/>
                        </a:lnTo>
                        <a:cubicBezTo>
                          <a:pt x="1057939" y="6577573"/>
                          <a:pt x="1037586" y="6565900"/>
                          <a:pt x="1016000" y="6565900"/>
                        </a:cubicBezTo>
                        <a:cubicBezTo>
                          <a:pt x="939682" y="6565900"/>
                          <a:pt x="863600" y="6574367"/>
                          <a:pt x="787400" y="6578600"/>
                        </a:cubicBezTo>
                        <a:cubicBezTo>
                          <a:pt x="759313" y="6606687"/>
                          <a:pt x="746563" y="6624419"/>
                          <a:pt x="711200" y="6642100"/>
                        </a:cubicBezTo>
                        <a:cubicBezTo>
                          <a:pt x="699226" y="6648087"/>
                          <a:pt x="685800" y="6650567"/>
                          <a:pt x="673100" y="6654800"/>
                        </a:cubicBezTo>
                        <a:cubicBezTo>
                          <a:pt x="656167" y="6671733"/>
                          <a:pt x="642607" y="6692908"/>
                          <a:pt x="622300" y="6705600"/>
                        </a:cubicBezTo>
                        <a:cubicBezTo>
                          <a:pt x="607499" y="6714851"/>
                          <a:pt x="587843" y="6712171"/>
                          <a:pt x="571500" y="6718300"/>
                        </a:cubicBezTo>
                        <a:cubicBezTo>
                          <a:pt x="553773" y="6724947"/>
                          <a:pt x="537138" y="6734307"/>
                          <a:pt x="520700" y="6743700"/>
                        </a:cubicBezTo>
                        <a:cubicBezTo>
                          <a:pt x="507448" y="6751273"/>
                          <a:pt x="496252" y="6762274"/>
                          <a:pt x="482600" y="6769100"/>
                        </a:cubicBezTo>
                        <a:cubicBezTo>
                          <a:pt x="470626" y="6775087"/>
                          <a:pt x="456474" y="6775813"/>
                          <a:pt x="444500" y="6781800"/>
                        </a:cubicBezTo>
                        <a:cubicBezTo>
                          <a:pt x="430848" y="6788626"/>
                          <a:pt x="419652" y="6799627"/>
                          <a:pt x="406400" y="6807200"/>
                        </a:cubicBezTo>
                        <a:cubicBezTo>
                          <a:pt x="389962" y="6816593"/>
                          <a:pt x="372150" y="6823406"/>
                          <a:pt x="355600" y="6832600"/>
                        </a:cubicBezTo>
                        <a:cubicBezTo>
                          <a:pt x="334022" y="6844588"/>
                          <a:pt x="313267" y="6858000"/>
                          <a:pt x="292100" y="6870700"/>
                        </a:cubicBezTo>
                        <a:cubicBezTo>
                          <a:pt x="268579" y="6900101"/>
                          <a:pt x="223151" y="6961678"/>
                          <a:pt x="190500" y="6985000"/>
                        </a:cubicBezTo>
                        <a:cubicBezTo>
                          <a:pt x="179607" y="6992781"/>
                          <a:pt x="164705" y="6992427"/>
                          <a:pt x="152400" y="6997700"/>
                        </a:cubicBezTo>
                        <a:cubicBezTo>
                          <a:pt x="134999" y="7005158"/>
                          <a:pt x="101600" y="7023100"/>
                          <a:pt x="101600" y="7023100"/>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A picture containing sitting, table, person, player&#10;&#10;Description automatically generated">
            <a:extLst>
              <a:ext uri="{FF2B5EF4-FFF2-40B4-BE49-F238E27FC236}">
                <a16:creationId xmlns:a16="http://schemas.microsoft.com/office/drawing/2014/main" id="{E7ECE82D-C9DF-407B-91EA-31D36DBC05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0455">
            <a:off x="8934959" y="1213176"/>
            <a:ext cx="3074253" cy="5560540"/>
          </a:xfrm>
          <a:prstGeom prst="rect">
            <a:avLst/>
          </a:prstGeom>
        </p:spPr>
      </p:pic>
      <p:sp>
        <p:nvSpPr>
          <p:cNvPr id="22" name="Oval 21">
            <a:extLst>
              <a:ext uri="{FF2B5EF4-FFF2-40B4-BE49-F238E27FC236}">
                <a16:creationId xmlns:a16="http://schemas.microsoft.com/office/drawing/2014/main" id="{2629CAEF-FD5F-4E73-BB14-1844F545EA34}"/>
              </a:ext>
            </a:extLst>
          </p:cNvPr>
          <p:cNvSpPr/>
          <p:nvPr/>
        </p:nvSpPr>
        <p:spPr>
          <a:xfrm rot="3512586">
            <a:off x="658671" y="3923435"/>
            <a:ext cx="2495910" cy="3411984"/>
          </a:xfrm>
          <a:custGeom>
            <a:avLst/>
            <a:gdLst>
              <a:gd name="connsiteX0" fmla="*/ 0 w 2495910"/>
              <a:gd name="connsiteY0" fmla="*/ 1705992 h 3411984"/>
              <a:gd name="connsiteX1" fmla="*/ 1247955 w 2495910"/>
              <a:gd name="connsiteY1" fmla="*/ 0 h 3411984"/>
              <a:gd name="connsiteX2" fmla="*/ 2495910 w 2495910"/>
              <a:gd name="connsiteY2" fmla="*/ 1705992 h 3411984"/>
              <a:gd name="connsiteX3" fmla="*/ 1247955 w 2495910"/>
              <a:gd name="connsiteY3" fmla="*/ 3411984 h 3411984"/>
              <a:gd name="connsiteX4" fmla="*/ 0 w 2495910"/>
              <a:gd name="connsiteY4" fmla="*/ 1705992 h 341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5910" h="3411984" fill="none" extrusionOk="0">
                <a:moveTo>
                  <a:pt x="0" y="1705992"/>
                </a:moveTo>
                <a:cubicBezTo>
                  <a:pt x="14964" y="776305"/>
                  <a:pt x="515316" y="-54440"/>
                  <a:pt x="1247955" y="0"/>
                </a:cubicBezTo>
                <a:cubicBezTo>
                  <a:pt x="1808183" y="8100"/>
                  <a:pt x="2455877" y="925577"/>
                  <a:pt x="2495910" y="1705992"/>
                </a:cubicBezTo>
                <a:cubicBezTo>
                  <a:pt x="2496358" y="2514835"/>
                  <a:pt x="1799370" y="3459146"/>
                  <a:pt x="1247955" y="3411984"/>
                </a:cubicBezTo>
                <a:cubicBezTo>
                  <a:pt x="423407" y="3236894"/>
                  <a:pt x="62814" y="2612955"/>
                  <a:pt x="0" y="1705992"/>
                </a:cubicBezTo>
                <a:close/>
              </a:path>
              <a:path w="2495910" h="3411984" stroke="0" extrusionOk="0">
                <a:moveTo>
                  <a:pt x="0" y="1705992"/>
                </a:moveTo>
                <a:cubicBezTo>
                  <a:pt x="-63910" y="645947"/>
                  <a:pt x="643889" y="-37978"/>
                  <a:pt x="1247955" y="0"/>
                </a:cubicBezTo>
                <a:cubicBezTo>
                  <a:pt x="1958975" y="46200"/>
                  <a:pt x="2422318" y="798110"/>
                  <a:pt x="2495910" y="1705992"/>
                </a:cubicBezTo>
                <a:cubicBezTo>
                  <a:pt x="2375875" y="2544022"/>
                  <a:pt x="2071310" y="3362134"/>
                  <a:pt x="1247955" y="3411984"/>
                </a:cubicBezTo>
                <a:cubicBezTo>
                  <a:pt x="491181" y="3341583"/>
                  <a:pt x="114453" y="2734912"/>
                  <a:pt x="0" y="1705992"/>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w="57150">
            <a:noFill/>
            <a:extLst>
              <a:ext uri="{C807C97D-BFC1-408E-A445-0C87EB9F89A2}">
                <ask:lineSketchStyleProps xmlns:ask="http://schemas.microsoft.com/office/drawing/2018/sketchyshapes" xmlns="" sd="3978248048">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4DF3E45-64FB-4C2B-9FEC-F5EFD0DD2CDA}"/>
              </a:ext>
            </a:extLst>
          </p:cNvPr>
          <p:cNvSpPr/>
          <p:nvPr/>
        </p:nvSpPr>
        <p:spPr>
          <a:xfrm>
            <a:off x="3203703" y="4904371"/>
            <a:ext cx="3048000" cy="7078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4000" b="1" i="0" u="none" strike="noStrike" kern="1200" cap="none" spc="0" normalizeH="0" baseline="0" noProof="0" dirty="0">
                <a:ln>
                  <a:noFill/>
                </a:ln>
                <a:solidFill>
                  <a:srgbClr val="00B0F0"/>
                </a:solidFill>
                <a:effectLst/>
                <a:uLnTx/>
                <a:uFillTx/>
                <a:latin typeface="Calibri" panose="020F0502020204030204"/>
                <a:ea typeface="+mn-ea"/>
                <a:cs typeface="Arial" panose="020B0604020202020204" pitchFamily="34" charset="0"/>
              </a:rPr>
              <a:t>يا</a:t>
            </a:r>
            <a:r>
              <a:rPr kumimoji="0" lang="ar-KW" sz="4000" b="1" i="0" u="none" strike="noStrike" kern="1200" cap="none" spc="0" normalizeH="0" baseline="0" noProof="0" dirty="0">
                <a:ln>
                  <a:noFill/>
                </a:ln>
                <a:solidFill>
                  <a:srgbClr val="00B0F0"/>
                </a:solidFill>
                <a:effectLst/>
                <a:uLnTx/>
                <a:uFillTx/>
                <a:latin typeface="Calibri" panose="020F0502020204030204"/>
                <a:ea typeface="+mn-ea"/>
                <a:cs typeface="Arial" panose="020B0604020202020204" pitchFamily="34" charset="0"/>
              </a:rPr>
              <a:t> </a:t>
            </a:r>
            <a:r>
              <a:rPr kumimoji="0" lang="ar-BH" sz="4000" b="1" i="0" u="none" strike="noStrike" kern="1200" cap="none" spc="0" normalizeH="0" baseline="0" noProof="0" dirty="0">
                <a:ln>
                  <a:noFill/>
                </a:ln>
                <a:solidFill>
                  <a:srgbClr val="00B0F0"/>
                </a:solidFill>
                <a:effectLst/>
                <a:uLnTx/>
                <a:uFillTx/>
                <a:latin typeface="Calibri" panose="020F0502020204030204"/>
                <a:ea typeface="+mn-ea"/>
                <a:cs typeface="Arial" panose="020B0604020202020204" pitchFamily="34" charset="0"/>
              </a:rPr>
              <a:t>بني الإسلام</a:t>
            </a:r>
            <a:endParaRPr kumimoji="0" lang="en-US" sz="40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2" name="Rectangle: Rounded Corners 1">
            <a:hlinkClick r:id="rId6" action="ppaction://hlinksldjump"/>
            <a:extLst>
              <a:ext uri="{FF2B5EF4-FFF2-40B4-BE49-F238E27FC236}">
                <a16:creationId xmlns:a16="http://schemas.microsoft.com/office/drawing/2014/main" id="{81C3EEFD-E849-41F7-8C58-638734681202}"/>
              </a:ext>
            </a:extLst>
          </p:cNvPr>
          <p:cNvSpPr/>
          <p:nvPr/>
        </p:nvSpPr>
        <p:spPr>
          <a:xfrm>
            <a:off x="3952446" y="6048513"/>
            <a:ext cx="3048000" cy="43088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عُد إلى مسار الفضاء</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
          <p:cNvSpPr>
            <a:spLocks noChangeArrowheads="1"/>
          </p:cNvSpPr>
          <p:nvPr/>
        </p:nvSpPr>
        <p:spPr bwMode="auto">
          <a:xfrm>
            <a:off x="-302836" y="1772816"/>
            <a:ext cx="8775100" cy="3253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والجهـــل يخفض أمـــة ويذلــها       </a:t>
            </a:r>
            <a:r>
              <a:rPr kumimoji="0" lang="ar-BH"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t>
            </a:r>
            <a:r>
              <a:rPr kumimoji="0" lang="ar-SA"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والعلم يرفعـــها أجــــــل مقام</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 </a:t>
            </a:r>
            <a:r>
              <a:rPr kumimoji="0" lang="ar-SA"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انظر إلى الأقوام كيف سمت بهم    </a:t>
            </a:r>
            <a:r>
              <a:rPr kumimoji="0" lang="ar-BH"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t>
            </a:r>
            <a:r>
              <a:rPr kumimoji="0" lang="ar-SA"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t>
            </a:r>
            <a:r>
              <a:rPr kumimoji="0" lang="ar-SA" sz="28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 </a:t>
            </a:r>
            <a:r>
              <a:rPr kumimoji="0" lang="ar-SA"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تلك العلوم إلى المحل السامي</a:t>
            </a:r>
            <a:endParaRPr kumimoji="0" lang="en-US"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BH"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هـــذا هو العلــــم الحديث فأقبلوا               زمــرا عليه يا بني الإسلام</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BH"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r>
            <a:br>
              <a:rPr kumimoji="0" lang="ar-BH"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br>
            <a:endParaRPr kumimoji="0" lang="ar-BH"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BH"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أحدد اللفظ الذي يوحي بتأثر الشاعر بالإسلام</a:t>
            </a:r>
            <a:endPar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ar-SA"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026978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870FCB-DEE9-4A95-9D6C-8BB1267C0097}"/>
              </a:ext>
            </a:extLst>
          </p:cNvPr>
          <p:cNvPicPr>
            <a:picLocks noChangeAspect="1"/>
          </p:cNvPicPr>
          <p:nvPr/>
        </p:nvPicPr>
        <p:blipFill rotWithShape="1">
          <a:blip r:embed="rId3"/>
          <a:srcRect l="66762"/>
          <a:stretch/>
        </p:blipFill>
        <p:spPr>
          <a:xfrm>
            <a:off x="5966085" y="0"/>
            <a:ext cx="6225915" cy="6870437"/>
          </a:xfrm>
          <a:prstGeom prst="rect">
            <a:avLst/>
          </a:prstGeom>
        </p:spPr>
      </p:pic>
      <p:pic>
        <p:nvPicPr>
          <p:cNvPr id="11" name="Picture 10">
            <a:extLst>
              <a:ext uri="{FF2B5EF4-FFF2-40B4-BE49-F238E27FC236}">
                <a16:creationId xmlns:a16="http://schemas.microsoft.com/office/drawing/2014/main" id="{F3FFAFB0-D3A1-4618-848A-C4380107D465}"/>
              </a:ext>
            </a:extLst>
          </p:cNvPr>
          <p:cNvPicPr>
            <a:picLocks noChangeAspect="1"/>
          </p:cNvPicPr>
          <p:nvPr/>
        </p:nvPicPr>
        <p:blipFill rotWithShape="1">
          <a:blip r:embed="rId3"/>
          <a:srcRect l="66762" r="1386"/>
          <a:stretch/>
        </p:blipFill>
        <p:spPr>
          <a:xfrm>
            <a:off x="0" y="0"/>
            <a:ext cx="5966085" cy="6870437"/>
          </a:xfrm>
          <a:prstGeom prst="rect">
            <a:avLst/>
          </a:prstGeom>
        </p:spPr>
      </p:pic>
      <p:sp>
        <p:nvSpPr>
          <p:cNvPr id="19" name="Freeform: Shape 18">
            <a:extLst>
              <a:ext uri="{FF2B5EF4-FFF2-40B4-BE49-F238E27FC236}">
                <a16:creationId xmlns:a16="http://schemas.microsoft.com/office/drawing/2014/main" id="{58BA954E-1BED-4D31-A793-ECD8C5E89BEC}"/>
              </a:ext>
            </a:extLst>
          </p:cNvPr>
          <p:cNvSpPr/>
          <p:nvPr/>
        </p:nvSpPr>
        <p:spPr>
          <a:xfrm>
            <a:off x="-190501" y="-329899"/>
            <a:ext cx="11333893" cy="7487998"/>
          </a:xfrm>
          <a:custGeom>
            <a:avLst/>
            <a:gdLst>
              <a:gd name="connsiteX0" fmla="*/ 0 w 11333893"/>
              <a:gd name="connsiteY0" fmla="*/ 243732 h 7487998"/>
              <a:gd name="connsiteX1" fmla="*/ 145465 w 11333893"/>
              <a:gd name="connsiteY1" fmla="*/ 162488 h 7487998"/>
              <a:gd name="connsiteX2" fmla="*/ 203652 w 11333893"/>
              <a:gd name="connsiteY2" fmla="*/ 148947 h 7487998"/>
              <a:gd name="connsiteX3" fmla="*/ 320024 w 11333893"/>
              <a:gd name="connsiteY3" fmla="*/ 94784 h 7487998"/>
              <a:gd name="connsiteX4" fmla="*/ 421851 w 11333893"/>
              <a:gd name="connsiteY4" fmla="*/ 67703 h 7487998"/>
              <a:gd name="connsiteX5" fmla="*/ 509130 w 11333893"/>
              <a:gd name="connsiteY5" fmla="*/ 27081 h 7487998"/>
              <a:gd name="connsiteX6" fmla="*/ 727329 w 11333893"/>
              <a:gd name="connsiteY6" fmla="*/ 0 h 7487998"/>
              <a:gd name="connsiteX7" fmla="*/ 1483752 w 11333893"/>
              <a:gd name="connsiteY7" fmla="*/ 27081 h 7487998"/>
              <a:gd name="connsiteX8" fmla="*/ 1585578 w 11333893"/>
              <a:gd name="connsiteY8" fmla="*/ 54162 h 7487998"/>
              <a:gd name="connsiteX9" fmla="*/ 1672857 w 11333893"/>
              <a:gd name="connsiteY9" fmla="*/ 67703 h 7487998"/>
              <a:gd name="connsiteX10" fmla="*/ 1847416 w 11333893"/>
              <a:gd name="connsiteY10" fmla="*/ 121866 h 7487998"/>
              <a:gd name="connsiteX11" fmla="*/ 1949243 w 11333893"/>
              <a:gd name="connsiteY11" fmla="*/ 189569 h 7487998"/>
              <a:gd name="connsiteX12" fmla="*/ 2167441 w 11333893"/>
              <a:gd name="connsiteY12" fmla="*/ 257272 h 7487998"/>
              <a:gd name="connsiteX13" fmla="*/ 2298361 w 11333893"/>
              <a:gd name="connsiteY13" fmla="*/ 311435 h 7487998"/>
              <a:gd name="connsiteX14" fmla="*/ 2400187 w 11333893"/>
              <a:gd name="connsiteY14" fmla="*/ 338517 h 7487998"/>
              <a:gd name="connsiteX15" fmla="*/ 2545653 w 11333893"/>
              <a:gd name="connsiteY15" fmla="*/ 392679 h 7487998"/>
              <a:gd name="connsiteX16" fmla="*/ 2822038 w 11333893"/>
              <a:gd name="connsiteY16" fmla="*/ 473923 h 7487998"/>
              <a:gd name="connsiteX17" fmla="*/ 3098423 w 11333893"/>
              <a:gd name="connsiteY17" fmla="*/ 541627 h 7487998"/>
              <a:gd name="connsiteX18" fmla="*/ 3403902 w 11333893"/>
              <a:gd name="connsiteY18" fmla="*/ 663493 h 7487998"/>
              <a:gd name="connsiteX19" fmla="*/ 3462088 w 11333893"/>
              <a:gd name="connsiteY19" fmla="*/ 704115 h 7487998"/>
              <a:gd name="connsiteX20" fmla="*/ 3898486 w 11333893"/>
              <a:gd name="connsiteY20" fmla="*/ 839522 h 7487998"/>
              <a:gd name="connsiteX21" fmla="*/ 3956672 w 11333893"/>
              <a:gd name="connsiteY21" fmla="*/ 907225 h 7487998"/>
              <a:gd name="connsiteX22" fmla="*/ 4073045 w 11333893"/>
              <a:gd name="connsiteY22" fmla="*/ 961388 h 7487998"/>
              <a:gd name="connsiteX23" fmla="*/ 4160324 w 11333893"/>
              <a:gd name="connsiteY23" fmla="*/ 1015551 h 7487998"/>
              <a:gd name="connsiteX24" fmla="*/ 4276697 w 11333893"/>
              <a:gd name="connsiteY24" fmla="*/ 1096795 h 7487998"/>
              <a:gd name="connsiteX25" fmla="*/ 4407616 w 11333893"/>
              <a:gd name="connsiteY25" fmla="*/ 1137417 h 7487998"/>
              <a:gd name="connsiteX26" fmla="*/ 4509442 w 11333893"/>
              <a:gd name="connsiteY26" fmla="*/ 1178039 h 7487998"/>
              <a:gd name="connsiteX27" fmla="*/ 4596722 w 11333893"/>
              <a:gd name="connsiteY27" fmla="*/ 1232202 h 7487998"/>
              <a:gd name="connsiteX28" fmla="*/ 4829467 w 11333893"/>
              <a:gd name="connsiteY28" fmla="*/ 1326986 h 7487998"/>
              <a:gd name="connsiteX29" fmla="*/ 4902200 w 11333893"/>
              <a:gd name="connsiteY29" fmla="*/ 1354068 h 7487998"/>
              <a:gd name="connsiteX30" fmla="*/ 4989480 w 11333893"/>
              <a:gd name="connsiteY30" fmla="*/ 1381149 h 7487998"/>
              <a:gd name="connsiteX31" fmla="*/ 5236772 w 11333893"/>
              <a:gd name="connsiteY31" fmla="*/ 1448853 h 7487998"/>
              <a:gd name="connsiteX32" fmla="*/ 5425878 w 11333893"/>
              <a:gd name="connsiteY32" fmla="*/ 1503015 h 7487998"/>
              <a:gd name="connsiteX33" fmla="*/ 5731356 w 11333893"/>
              <a:gd name="connsiteY33" fmla="*/ 1584259 h 7487998"/>
              <a:gd name="connsiteX34" fmla="*/ 6051381 w 11333893"/>
              <a:gd name="connsiteY34" fmla="*/ 1611341 h 7487998"/>
              <a:gd name="connsiteX35" fmla="*/ 6327766 w 11333893"/>
              <a:gd name="connsiteY35" fmla="*/ 1597800 h 7487998"/>
              <a:gd name="connsiteX36" fmla="*/ 6400499 w 11333893"/>
              <a:gd name="connsiteY36" fmla="*/ 1570719 h 7487998"/>
              <a:gd name="connsiteX37" fmla="*/ 6560512 w 11333893"/>
              <a:gd name="connsiteY37" fmla="*/ 1543637 h 7487998"/>
              <a:gd name="connsiteX38" fmla="*/ 6691431 w 11333893"/>
              <a:gd name="connsiteY38" fmla="*/ 1489475 h 7487998"/>
              <a:gd name="connsiteX39" fmla="*/ 6735071 w 11333893"/>
              <a:gd name="connsiteY39" fmla="*/ 1462393 h 7487998"/>
              <a:gd name="connsiteX40" fmla="*/ 6865990 w 11333893"/>
              <a:gd name="connsiteY40" fmla="*/ 1448853 h 7487998"/>
              <a:gd name="connsiteX41" fmla="*/ 6982363 w 11333893"/>
              <a:gd name="connsiteY41" fmla="*/ 1435312 h 7487998"/>
              <a:gd name="connsiteX42" fmla="*/ 7418760 w 11333893"/>
              <a:gd name="connsiteY42" fmla="*/ 1462393 h 7487998"/>
              <a:gd name="connsiteX43" fmla="*/ 7491493 w 11333893"/>
              <a:gd name="connsiteY43" fmla="*/ 1475934 h 7487998"/>
              <a:gd name="connsiteX44" fmla="*/ 7666052 w 11333893"/>
              <a:gd name="connsiteY44" fmla="*/ 1543637 h 7487998"/>
              <a:gd name="connsiteX45" fmla="*/ 7724239 w 11333893"/>
              <a:gd name="connsiteY45" fmla="*/ 1584259 h 7487998"/>
              <a:gd name="connsiteX46" fmla="*/ 7782425 w 11333893"/>
              <a:gd name="connsiteY46" fmla="*/ 1597800 h 7487998"/>
              <a:gd name="connsiteX47" fmla="*/ 7855158 w 11333893"/>
              <a:gd name="connsiteY47" fmla="*/ 1624882 h 7487998"/>
              <a:gd name="connsiteX48" fmla="*/ 7898798 w 11333893"/>
              <a:gd name="connsiteY48" fmla="*/ 1665504 h 7487998"/>
              <a:gd name="connsiteX49" fmla="*/ 8015170 w 11333893"/>
              <a:gd name="connsiteY49" fmla="*/ 1719666 h 7487998"/>
              <a:gd name="connsiteX50" fmla="*/ 8160636 w 11333893"/>
              <a:gd name="connsiteY50" fmla="*/ 1800910 h 7487998"/>
              <a:gd name="connsiteX51" fmla="*/ 8218823 w 11333893"/>
              <a:gd name="connsiteY51" fmla="*/ 1841532 h 7487998"/>
              <a:gd name="connsiteX52" fmla="*/ 8291556 w 11333893"/>
              <a:gd name="connsiteY52" fmla="*/ 1882155 h 7487998"/>
              <a:gd name="connsiteX53" fmla="*/ 8495208 w 11333893"/>
              <a:gd name="connsiteY53" fmla="*/ 2017561 h 7487998"/>
              <a:gd name="connsiteX54" fmla="*/ 8597034 w 11333893"/>
              <a:gd name="connsiteY54" fmla="*/ 2058183 h 7487998"/>
              <a:gd name="connsiteX55" fmla="*/ 8684314 w 11333893"/>
              <a:gd name="connsiteY55" fmla="*/ 2125887 h 7487998"/>
              <a:gd name="connsiteX56" fmla="*/ 8815233 w 11333893"/>
              <a:gd name="connsiteY56" fmla="*/ 2193590 h 7487998"/>
              <a:gd name="connsiteX57" fmla="*/ 8975245 w 11333893"/>
              <a:gd name="connsiteY57" fmla="*/ 2274834 h 7487998"/>
              <a:gd name="connsiteX58" fmla="*/ 9091618 w 11333893"/>
              <a:gd name="connsiteY58" fmla="*/ 2328997 h 7487998"/>
              <a:gd name="connsiteX59" fmla="*/ 9135258 w 11333893"/>
              <a:gd name="connsiteY59" fmla="*/ 2369619 h 7487998"/>
              <a:gd name="connsiteX60" fmla="*/ 9237084 w 11333893"/>
              <a:gd name="connsiteY60" fmla="*/ 2396700 h 7487998"/>
              <a:gd name="connsiteX61" fmla="*/ 9353457 w 11333893"/>
              <a:gd name="connsiteY61" fmla="*/ 2423782 h 7487998"/>
              <a:gd name="connsiteX62" fmla="*/ 9411643 w 11333893"/>
              <a:gd name="connsiteY62" fmla="*/ 2437323 h 7487998"/>
              <a:gd name="connsiteX63" fmla="*/ 9528016 w 11333893"/>
              <a:gd name="connsiteY63" fmla="*/ 2450863 h 7487998"/>
              <a:gd name="connsiteX64" fmla="*/ 9571656 w 11333893"/>
              <a:gd name="connsiteY64" fmla="*/ 2477945 h 7487998"/>
              <a:gd name="connsiteX65" fmla="*/ 9615295 w 11333893"/>
              <a:gd name="connsiteY65" fmla="*/ 2491485 h 7487998"/>
              <a:gd name="connsiteX66" fmla="*/ 9644389 w 11333893"/>
              <a:gd name="connsiteY66" fmla="*/ 2545648 h 7487998"/>
              <a:gd name="connsiteX67" fmla="*/ 9658935 w 11333893"/>
              <a:gd name="connsiteY67" fmla="*/ 2613351 h 7487998"/>
              <a:gd name="connsiteX68" fmla="*/ 9833494 w 11333893"/>
              <a:gd name="connsiteY68" fmla="*/ 2816462 h 7487998"/>
              <a:gd name="connsiteX69" fmla="*/ 9891681 w 11333893"/>
              <a:gd name="connsiteY69" fmla="*/ 2884165 h 7487998"/>
              <a:gd name="connsiteX70" fmla="*/ 9949867 w 11333893"/>
              <a:gd name="connsiteY70" fmla="*/ 2951869 h 7487998"/>
              <a:gd name="connsiteX71" fmla="*/ 9964414 w 11333893"/>
              <a:gd name="connsiteY71" fmla="*/ 3019572 h 7487998"/>
              <a:gd name="connsiteX72" fmla="*/ 9993507 w 11333893"/>
              <a:gd name="connsiteY72" fmla="*/ 3060194 h 7487998"/>
              <a:gd name="connsiteX73" fmla="*/ 10008053 w 11333893"/>
              <a:gd name="connsiteY73" fmla="*/ 3100816 h 7487998"/>
              <a:gd name="connsiteX74" fmla="*/ 10037146 w 11333893"/>
              <a:gd name="connsiteY74" fmla="*/ 3141438 h 7487998"/>
              <a:gd name="connsiteX75" fmla="*/ 10124426 w 11333893"/>
              <a:gd name="connsiteY75" fmla="*/ 3276845 h 7487998"/>
              <a:gd name="connsiteX76" fmla="*/ 10182612 w 11333893"/>
              <a:gd name="connsiteY76" fmla="*/ 3358089 h 7487998"/>
              <a:gd name="connsiteX77" fmla="*/ 10240799 w 11333893"/>
              <a:gd name="connsiteY77" fmla="*/ 3452874 h 7487998"/>
              <a:gd name="connsiteX78" fmla="*/ 10269892 w 11333893"/>
              <a:gd name="connsiteY78" fmla="*/ 3507037 h 7487998"/>
              <a:gd name="connsiteX79" fmla="*/ 10371718 w 11333893"/>
              <a:gd name="connsiteY79" fmla="*/ 3601821 h 7487998"/>
              <a:gd name="connsiteX80" fmla="*/ 10400811 w 11333893"/>
              <a:gd name="connsiteY80" fmla="*/ 3642443 h 7487998"/>
              <a:gd name="connsiteX81" fmla="*/ 10502637 w 11333893"/>
              <a:gd name="connsiteY81" fmla="*/ 3696606 h 7487998"/>
              <a:gd name="connsiteX82" fmla="*/ 10575370 w 11333893"/>
              <a:gd name="connsiteY82" fmla="*/ 3750769 h 7487998"/>
              <a:gd name="connsiteX83" fmla="*/ 10633557 w 11333893"/>
              <a:gd name="connsiteY83" fmla="*/ 3764310 h 7487998"/>
              <a:gd name="connsiteX84" fmla="*/ 10779023 w 11333893"/>
              <a:gd name="connsiteY84" fmla="*/ 3804932 h 7487998"/>
              <a:gd name="connsiteX85" fmla="*/ 10822662 w 11333893"/>
              <a:gd name="connsiteY85" fmla="*/ 3940338 h 7487998"/>
              <a:gd name="connsiteX86" fmla="*/ 10924488 w 11333893"/>
              <a:gd name="connsiteY86" fmla="*/ 4021583 h 7487998"/>
              <a:gd name="connsiteX87" fmla="*/ 11011768 w 11333893"/>
              <a:gd name="connsiteY87" fmla="*/ 4143449 h 7487998"/>
              <a:gd name="connsiteX88" fmla="*/ 11084501 w 11333893"/>
              <a:gd name="connsiteY88" fmla="*/ 4197611 h 7487998"/>
              <a:gd name="connsiteX89" fmla="*/ 11229967 w 11333893"/>
              <a:gd name="connsiteY89" fmla="*/ 4292396 h 7487998"/>
              <a:gd name="connsiteX90" fmla="*/ 11273607 w 11333893"/>
              <a:gd name="connsiteY90" fmla="*/ 4319478 h 7487998"/>
              <a:gd name="connsiteX91" fmla="*/ 11317246 w 11333893"/>
              <a:gd name="connsiteY91" fmla="*/ 4333018 h 7487998"/>
              <a:gd name="connsiteX92" fmla="*/ 11215420 w 11333893"/>
              <a:gd name="connsiteY92" fmla="*/ 4468425 h 7487998"/>
              <a:gd name="connsiteX93" fmla="*/ 10939035 w 11333893"/>
              <a:gd name="connsiteY93" fmla="*/ 4590291 h 7487998"/>
              <a:gd name="connsiteX94" fmla="*/ 10662650 w 11333893"/>
              <a:gd name="connsiteY94" fmla="*/ 4752779 h 7487998"/>
              <a:gd name="connsiteX95" fmla="*/ 10575370 w 11333893"/>
              <a:gd name="connsiteY95" fmla="*/ 4793401 h 7487998"/>
              <a:gd name="connsiteX96" fmla="*/ 10429904 w 11333893"/>
              <a:gd name="connsiteY96" fmla="*/ 4847564 h 7487998"/>
              <a:gd name="connsiteX97" fmla="*/ 10284439 w 11333893"/>
              <a:gd name="connsiteY97" fmla="*/ 4969430 h 7487998"/>
              <a:gd name="connsiteX98" fmla="*/ 10211706 w 11333893"/>
              <a:gd name="connsiteY98" fmla="*/ 5010052 h 7487998"/>
              <a:gd name="connsiteX99" fmla="*/ 10066240 w 11333893"/>
              <a:gd name="connsiteY99" fmla="*/ 5118378 h 7487998"/>
              <a:gd name="connsiteX100" fmla="*/ 9978960 w 11333893"/>
              <a:gd name="connsiteY100" fmla="*/ 5199622 h 7487998"/>
              <a:gd name="connsiteX101" fmla="*/ 9862587 w 11333893"/>
              <a:gd name="connsiteY101" fmla="*/ 5294407 h 7487998"/>
              <a:gd name="connsiteX102" fmla="*/ 9760761 w 11333893"/>
              <a:gd name="connsiteY102" fmla="*/ 5389192 h 7487998"/>
              <a:gd name="connsiteX103" fmla="*/ 9688028 w 11333893"/>
              <a:gd name="connsiteY103" fmla="*/ 5429814 h 7487998"/>
              <a:gd name="connsiteX104" fmla="*/ 9615295 w 11333893"/>
              <a:gd name="connsiteY104" fmla="*/ 5497517 h 7487998"/>
              <a:gd name="connsiteX105" fmla="*/ 9440736 w 11333893"/>
              <a:gd name="connsiteY105" fmla="*/ 5632924 h 7487998"/>
              <a:gd name="connsiteX106" fmla="*/ 9309817 w 11333893"/>
              <a:gd name="connsiteY106" fmla="*/ 5795412 h 7487998"/>
              <a:gd name="connsiteX107" fmla="*/ 9207991 w 11333893"/>
              <a:gd name="connsiteY107" fmla="*/ 5863115 h 7487998"/>
              <a:gd name="connsiteX108" fmla="*/ 8873419 w 11333893"/>
              <a:gd name="connsiteY108" fmla="*/ 5984982 h 7487998"/>
              <a:gd name="connsiteX109" fmla="*/ 8393382 w 11333893"/>
              <a:gd name="connsiteY109" fmla="*/ 5944360 h 7487998"/>
              <a:gd name="connsiteX110" fmla="*/ 8160636 w 11333893"/>
              <a:gd name="connsiteY110" fmla="*/ 5890197 h 7487998"/>
              <a:gd name="connsiteX111" fmla="*/ 7942438 w 11333893"/>
              <a:gd name="connsiteY111" fmla="*/ 5863115 h 7487998"/>
              <a:gd name="connsiteX112" fmla="*/ 7651506 w 11333893"/>
              <a:gd name="connsiteY112" fmla="*/ 5781871 h 7487998"/>
              <a:gd name="connsiteX113" fmla="*/ 7200561 w 11333893"/>
              <a:gd name="connsiteY113" fmla="*/ 5808953 h 7487998"/>
              <a:gd name="connsiteX114" fmla="*/ 7026002 w 11333893"/>
              <a:gd name="connsiteY114" fmla="*/ 5903738 h 7487998"/>
              <a:gd name="connsiteX115" fmla="*/ 6967816 w 11333893"/>
              <a:gd name="connsiteY115" fmla="*/ 5930819 h 7487998"/>
              <a:gd name="connsiteX116" fmla="*/ 6880536 w 11333893"/>
              <a:gd name="connsiteY116" fmla="*/ 5984982 h 7487998"/>
              <a:gd name="connsiteX117" fmla="*/ 6822350 w 11333893"/>
              <a:gd name="connsiteY117" fmla="*/ 6012063 h 7487998"/>
              <a:gd name="connsiteX118" fmla="*/ 6720524 w 11333893"/>
              <a:gd name="connsiteY118" fmla="*/ 6066226 h 7487998"/>
              <a:gd name="connsiteX119" fmla="*/ 6618698 w 11333893"/>
              <a:gd name="connsiteY119" fmla="*/ 6161011 h 7487998"/>
              <a:gd name="connsiteX120" fmla="*/ 6531418 w 11333893"/>
              <a:gd name="connsiteY120" fmla="*/ 6188092 h 7487998"/>
              <a:gd name="connsiteX121" fmla="*/ 6415046 w 11333893"/>
              <a:gd name="connsiteY121" fmla="*/ 6228714 h 7487998"/>
              <a:gd name="connsiteX122" fmla="*/ 6356859 w 11333893"/>
              <a:gd name="connsiteY122" fmla="*/ 6242255 h 7487998"/>
              <a:gd name="connsiteX123" fmla="*/ 6167754 w 11333893"/>
              <a:gd name="connsiteY123" fmla="*/ 6296417 h 7487998"/>
              <a:gd name="connsiteX124" fmla="*/ 6022288 w 11333893"/>
              <a:gd name="connsiteY124" fmla="*/ 6309958 h 7487998"/>
              <a:gd name="connsiteX125" fmla="*/ 5818635 w 11333893"/>
              <a:gd name="connsiteY125" fmla="*/ 6364121 h 7487998"/>
              <a:gd name="connsiteX126" fmla="*/ 5629530 w 11333893"/>
              <a:gd name="connsiteY126" fmla="*/ 6377661 h 7487998"/>
              <a:gd name="connsiteX127" fmla="*/ 5440424 w 11333893"/>
              <a:gd name="connsiteY127" fmla="*/ 6404743 h 7487998"/>
              <a:gd name="connsiteX128" fmla="*/ 4567629 w 11333893"/>
              <a:gd name="connsiteY128" fmla="*/ 6418283 h 7487998"/>
              <a:gd name="connsiteX129" fmla="*/ 4422163 w 11333893"/>
              <a:gd name="connsiteY129" fmla="*/ 6458906 h 7487998"/>
              <a:gd name="connsiteX130" fmla="*/ 4320337 w 11333893"/>
              <a:gd name="connsiteY130" fmla="*/ 6553690 h 7487998"/>
              <a:gd name="connsiteX131" fmla="*/ 4291244 w 11333893"/>
              <a:gd name="connsiteY131" fmla="*/ 6594312 h 7487998"/>
              <a:gd name="connsiteX132" fmla="*/ 4174871 w 11333893"/>
              <a:gd name="connsiteY132" fmla="*/ 6675556 h 7487998"/>
              <a:gd name="connsiteX133" fmla="*/ 4116684 w 11333893"/>
              <a:gd name="connsiteY133" fmla="*/ 6689097 h 7487998"/>
              <a:gd name="connsiteX134" fmla="*/ 3200249 w 11333893"/>
              <a:gd name="connsiteY134" fmla="*/ 6662016 h 7487998"/>
              <a:gd name="connsiteX135" fmla="*/ 3098423 w 11333893"/>
              <a:gd name="connsiteY135" fmla="*/ 6648475 h 7487998"/>
              <a:gd name="connsiteX136" fmla="*/ 3025690 w 11333893"/>
              <a:gd name="connsiteY136" fmla="*/ 6621394 h 7487998"/>
              <a:gd name="connsiteX137" fmla="*/ 2720212 w 11333893"/>
              <a:gd name="connsiteY137" fmla="*/ 6621394 h 7487998"/>
              <a:gd name="connsiteX138" fmla="*/ 2662025 w 11333893"/>
              <a:gd name="connsiteY138" fmla="*/ 6648475 h 7487998"/>
              <a:gd name="connsiteX139" fmla="*/ 2589292 w 11333893"/>
              <a:gd name="connsiteY139" fmla="*/ 6729719 h 7487998"/>
              <a:gd name="connsiteX140" fmla="*/ 2545653 w 11333893"/>
              <a:gd name="connsiteY140" fmla="*/ 6797423 h 7487998"/>
              <a:gd name="connsiteX141" fmla="*/ 2502013 w 11333893"/>
              <a:gd name="connsiteY141" fmla="*/ 6824504 h 7487998"/>
              <a:gd name="connsiteX142" fmla="*/ 2458373 w 11333893"/>
              <a:gd name="connsiteY142" fmla="*/ 6878667 h 7487998"/>
              <a:gd name="connsiteX143" fmla="*/ 2283814 w 11333893"/>
              <a:gd name="connsiteY143" fmla="*/ 6986992 h 7487998"/>
              <a:gd name="connsiteX144" fmla="*/ 2240174 w 11333893"/>
              <a:gd name="connsiteY144" fmla="*/ 7014074 h 7487998"/>
              <a:gd name="connsiteX145" fmla="*/ 2152895 w 11333893"/>
              <a:gd name="connsiteY145" fmla="*/ 7027614 h 7487998"/>
              <a:gd name="connsiteX146" fmla="*/ 2080162 w 11333893"/>
              <a:gd name="connsiteY146" fmla="*/ 7041155 h 7487998"/>
              <a:gd name="connsiteX147" fmla="*/ 1666748 w 11333893"/>
              <a:gd name="connsiteY147" fmla="*/ 7027885 h 7487998"/>
              <a:gd name="connsiteX148" fmla="*/ 1236460 w 11333893"/>
              <a:gd name="connsiteY148" fmla="*/ 7014074 h 7487998"/>
              <a:gd name="connsiteX149" fmla="*/ 1163727 w 11333893"/>
              <a:gd name="connsiteY149" fmla="*/ 7000533 h 7487998"/>
              <a:gd name="connsiteX150" fmla="*/ 901888 w 11333893"/>
              <a:gd name="connsiteY150" fmla="*/ 7014074 h 7487998"/>
              <a:gd name="connsiteX151" fmla="*/ 814609 w 11333893"/>
              <a:gd name="connsiteY151" fmla="*/ 7081777 h 7487998"/>
              <a:gd name="connsiteX152" fmla="*/ 770969 w 11333893"/>
              <a:gd name="connsiteY152" fmla="*/ 7095318 h 7487998"/>
              <a:gd name="connsiteX153" fmla="*/ 712782 w 11333893"/>
              <a:gd name="connsiteY153" fmla="*/ 7149480 h 7487998"/>
              <a:gd name="connsiteX154" fmla="*/ 654596 w 11333893"/>
              <a:gd name="connsiteY154" fmla="*/ 7163021 h 7487998"/>
              <a:gd name="connsiteX155" fmla="*/ 596410 w 11333893"/>
              <a:gd name="connsiteY155" fmla="*/ 7190102 h 7487998"/>
              <a:gd name="connsiteX156" fmla="*/ 552770 w 11333893"/>
              <a:gd name="connsiteY156" fmla="*/ 7217184 h 7487998"/>
              <a:gd name="connsiteX157" fmla="*/ 509130 w 11333893"/>
              <a:gd name="connsiteY157" fmla="*/ 7230725 h 7487998"/>
              <a:gd name="connsiteX158" fmla="*/ 465490 w 11333893"/>
              <a:gd name="connsiteY158" fmla="*/ 7257806 h 7487998"/>
              <a:gd name="connsiteX159" fmla="*/ 407304 w 11333893"/>
              <a:gd name="connsiteY159" fmla="*/ 7284887 h 7487998"/>
              <a:gd name="connsiteX160" fmla="*/ 334571 w 11333893"/>
              <a:gd name="connsiteY160" fmla="*/ 7325509 h 7487998"/>
              <a:gd name="connsiteX161" fmla="*/ 218198 w 11333893"/>
              <a:gd name="connsiteY161" fmla="*/ 7447375 h 7487998"/>
              <a:gd name="connsiteX162" fmla="*/ 174559 w 11333893"/>
              <a:gd name="connsiteY162" fmla="*/ 7460916 h 7487998"/>
              <a:gd name="connsiteX163" fmla="*/ 116372 w 11333893"/>
              <a:gd name="connsiteY163" fmla="*/ 7487997 h 748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1333893" h="7487998" fill="none" extrusionOk="0">
                <a:moveTo>
                  <a:pt x="0" y="243732"/>
                </a:moveTo>
                <a:cubicBezTo>
                  <a:pt x="233872" y="205909"/>
                  <a:pt x="-70400" y="289009"/>
                  <a:pt x="145465" y="162488"/>
                </a:cubicBezTo>
                <a:cubicBezTo>
                  <a:pt x="162663" y="148547"/>
                  <a:pt x="180572" y="154596"/>
                  <a:pt x="203652" y="148947"/>
                </a:cubicBezTo>
                <a:cubicBezTo>
                  <a:pt x="243544" y="140835"/>
                  <a:pt x="281851" y="108355"/>
                  <a:pt x="320024" y="94784"/>
                </a:cubicBezTo>
                <a:cubicBezTo>
                  <a:pt x="355701" y="89266"/>
                  <a:pt x="391141" y="76970"/>
                  <a:pt x="421851" y="67703"/>
                </a:cubicBezTo>
                <a:cubicBezTo>
                  <a:pt x="455520" y="58753"/>
                  <a:pt x="477183" y="36181"/>
                  <a:pt x="509130" y="27081"/>
                </a:cubicBezTo>
                <a:cubicBezTo>
                  <a:pt x="573364" y="4054"/>
                  <a:pt x="642743" y="-2065"/>
                  <a:pt x="727329" y="0"/>
                </a:cubicBezTo>
                <a:cubicBezTo>
                  <a:pt x="981355" y="62775"/>
                  <a:pt x="1235717" y="21595"/>
                  <a:pt x="1483752" y="27081"/>
                </a:cubicBezTo>
                <a:cubicBezTo>
                  <a:pt x="1521471" y="34581"/>
                  <a:pt x="1553065" y="46652"/>
                  <a:pt x="1585578" y="54162"/>
                </a:cubicBezTo>
                <a:cubicBezTo>
                  <a:pt x="1612077" y="63586"/>
                  <a:pt x="1645694" y="61267"/>
                  <a:pt x="1672857" y="67703"/>
                </a:cubicBezTo>
                <a:cubicBezTo>
                  <a:pt x="1957707" y="215553"/>
                  <a:pt x="1435568" y="-4196"/>
                  <a:pt x="1847416" y="121866"/>
                </a:cubicBezTo>
                <a:cubicBezTo>
                  <a:pt x="1890497" y="145766"/>
                  <a:pt x="1908955" y="174318"/>
                  <a:pt x="1949243" y="189569"/>
                </a:cubicBezTo>
                <a:cubicBezTo>
                  <a:pt x="2047827" y="239540"/>
                  <a:pt x="2076041" y="222782"/>
                  <a:pt x="2167441" y="257272"/>
                </a:cubicBezTo>
                <a:cubicBezTo>
                  <a:pt x="2206782" y="277859"/>
                  <a:pt x="2261658" y="300082"/>
                  <a:pt x="2298361" y="311435"/>
                </a:cubicBezTo>
                <a:cubicBezTo>
                  <a:pt x="2333021" y="320244"/>
                  <a:pt x="2368519" y="333252"/>
                  <a:pt x="2400187" y="338517"/>
                </a:cubicBezTo>
                <a:cubicBezTo>
                  <a:pt x="2453918" y="361958"/>
                  <a:pt x="2501068" y="369631"/>
                  <a:pt x="2545653" y="392679"/>
                </a:cubicBezTo>
                <a:cubicBezTo>
                  <a:pt x="2633316" y="398988"/>
                  <a:pt x="2736587" y="440570"/>
                  <a:pt x="2822038" y="473923"/>
                </a:cubicBezTo>
                <a:cubicBezTo>
                  <a:pt x="3060052" y="543139"/>
                  <a:pt x="2887292" y="500020"/>
                  <a:pt x="3098423" y="541627"/>
                </a:cubicBezTo>
                <a:cubicBezTo>
                  <a:pt x="3247897" y="589707"/>
                  <a:pt x="3276776" y="604020"/>
                  <a:pt x="3403902" y="663493"/>
                </a:cubicBezTo>
                <a:cubicBezTo>
                  <a:pt x="3425796" y="676341"/>
                  <a:pt x="3440797" y="695193"/>
                  <a:pt x="3462088" y="704115"/>
                </a:cubicBezTo>
                <a:cubicBezTo>
                  <a:pt x="3720173" y="818614"/>
                  <a:pt x="3688904" y="798740"/>
                  <a:pt x="3898486" y="839522"/>
                </a:cubicBezTo>
                <a:cubicBezTo>
                  <a:pt x="3916690" y="863221"/>
                  <a:pt x="3933378" y="894623"/>
                  <a:pt x="3956672" y="907225"/>
                </a:cubicBezTo>
                <a:cubicBezTo>
                  <a:pt x="3988721" y="937312"/>
                  <a:pt x="4036997" y="939766"/>
                  <a:pt x="4073045" y="961388"/>
                </a:cubicBezTo>
                <a:cubicBezTo>
                  <a:pt x="4104372" y="978234"/>
                  <a:pt x="4136243" y="1002317"/>
                  <a:pt x="4160324" y="1015551"/>
                </a:cubicBezTo>
                <a:cubicBezTo>
                  <a:pt x="4201383" y="1053505"/>
                  <a:pt x="4228609" y="1069700"/>
                  <a:pt x="4276697" y="1096795"/>
                </a:cubicBezTo>
                <a:cubicBezTo>
                  <a:pt x="4320810" y="1117238"/>
                  <a:pt x="4371416" y="1124536"/>
                  <a:pt x="4407616" y="1137417"/>
                </a:cubicBezTo>
                <a:cubicBezTo>
                  <a:pt x="4441130" y="1153142"/>
                  <a:pt x="4475828" y="1168177"/>
                  <a:pt x="4509442" y="1178039"/>
                </a:cubicBezTo>
                <a:cubicBezTo>
                  <a:pt x="4543712" y="1199182"/>
                  <a:pt x="4566439" y="1211829"/>
                  <a:pt x="4596722" y="1232202"/>
                </a:cubicBezTo>
                <a:cubicBezTo>
                  <a:pt x="4659344" y="1261107"/>
                  <a:pt x="4765321" y="1284895"/>
                  <a:pt x="4829467" y="1326986"/>
                </a:cubicBezTo>
                <a:cubicBezTo>
                  <a:pt x="4854407" y="1337482"/>
                  <a:pt x="4877381" y="1345623"/>
                  <a:pt x="4902200" y="1354068"/>
                </a:cubicBezTo>
                <a:cubicBezTo>
                  <a:pt x="4937311" y="1363892"/>
                  <a:pt x="4965786" y="1367968"/>
                  <a:pt x="4989480" y="1381149"/>
                </a:cubicBezTo>
                <a:cubicBezTo>
                  <a:pt x="5202272" y="1447432"/>
                  <a:pt x="5084149" y="1444895"/>
                  <a:pt x="5236772" y="1448853"/>
                </a:cubicBezTo>
                <a:cubicBezTo>
                  <a:pt x="5447698" y="1519625"/>
                  <a:pt x="5212541" y="1424944"/>
                  <a:pt x="5425878" y="1503015"/>
                </a:cubicBezTo>
                <a:cubicBezTo>
                  <a:pt x="5529243" y="1531174"/>
                  <a:pt x="5633300" y="1588711"/>
                  <a:pt x="5731356" y="1584259"/>
                </a:cubicBezTo>
                <a:cubicBezTo>
                  <a:pt x="5949736" y="1613178"/>
                  <a:pt x="5861210" y="1608436"/>
                  <a:pt x="6051381" y="1611341"/>
                </a:cubicBezTo>
                <a:cubicBezTo>
                  <a:pt x="6143612" y="1591487"/>
                  <a:pt x="6225731" y="1619919"/>
                  <a:pt x="6327766" y="1597800"/>
                </a:cubicBezTo>
                <a:cubicBezTo>
                  <a:pt x="6351257" y="1594644"/>
                  <a:pt x="6381382" y="1577285"/>
                  <a:pt x="6400499" y="1570719"/>
                </a:cubicBezTo>
                <a:cubicBezTo>
                  <a:pt x="6453398" y="1558549"/>
                  <a:pt x="6511356" y="1543678"/>
                  <a:pt x="6560512" y="1543637"/>
                </a:cubicBezTo>
                <a:cubicBezTo>
                  <a:pt x="6657005" y="1469454"/>
                  <a:pt x="6540730" y="1544968"/>
                  <a:pt x="6691431" y="1489475"/>
                </a:cubicBezTo>
                <a:cubicBezTo>
                  <a:pt x="6703621" y="1484423"/>
                  <a:pt x="6719434" y="1470148"/>
                  <a:pt x="6735071" y="1462393"/>
                </a:cubicBezTo>
                <a:cubicBezTo>
                  <a:pt x="6782255" y="1447818"/>
                  <a:pt x="6815364" y="1452464"/>
                  <a:pt x="6865990" y="1448853"/>
                </a:cubicBezTo>
                <a:cubicBezTo>
                  <a:pt x="6902995" y="1445861"/>
                  <a:pt x="6945571" y="1442905"/>
                  <a:pt x="6982363" y="1435312"/>
                </a:cubicBezTo>
                <a:cubicBezTo>
                  <a:pt x="7152652" y="1444825"/>
                  <a:pt x="7247853" y="1467010"/>
                  <a:pt x="7418760" y="1462393"/>
                </a:cubicBezTo>
                <a:cubicBezTo>
                  <a:pt x="7442340" y="1468185"/>
                  <a:pt x="7471305" y="1469941"/>
                  <a:pt x="7491493" y="1475934"/>
                </a:cubicBezTo>
                <a:cubicBezTo>
                  <a:pt x="7566026" y="1484639"/>
                  <a:pt x="7601765" y="1518231"/>
                  <a:pt x="7666052" y="1543637"/>
                </a:cubicBezTo>
                <a:cubicBezTo>
                  <a:pt x="7685955" y="1555558"/>
                  <a:pt x="7704314" y="1575220"/>
                  <a:pt x="7724239" y="1584259"/>
                </a:cubicBezTo>
                <a:cubicBezTo>
                  <a:pt x="7737449" y="1591498"/>
                  <a:pt x="7758555" y="1592228"/>
                  <a:pt x="7782425" y="1597800"/>
                </a:cubicBezTo>
                <a:cubicBezTo>
                  <a:pt x="7808187" y="1606500"/>
                  <a:pt x="7832121" y="1618206"/>
                  <a:pt x="7855158" y="1624882"/>
                </a:cubicBezTo>
                <a:cubicBezTo>
                  <a:pt x="7869377" y="1635854"/>
                  <a:pt x="7883729" y="1655086"/>
                  <a:pt x="7898798" y="1665504"/>
                </a:cubicBezTo>
                <a:cubicBezTo>
                  <a:pt x="7954000" y="1703638"/>
                  <a:pt x="7962266" y="1701254"/>
                  <a:pt x="8015170" y="1719666"/>
                </a:cubicBezTo>
                <a:cubicBezTo>
                  <a:pt x="8101987" y="1814737"/>
                  <a:pt x="7965697" y="1734755"/>
                  <a:pt x="8160636" y="1800910"/>
                </a:cubicBezTo>
                <a:cubicBezTo>
                  <a:pt x="8179543" y="1811521"/>
                  <a:pt x="8199520" y="1830877"/>
                  <a:pt x="8218823" y="1841532"/>
                </a:cubicBezTo>
                <a:cubicBezTo>
                  <a:pt x="8243007" y="1855618"/>
                  <a:pt x="8266697" y="1864984"/>
                  <a:pt x="8291556" y="1882155"/>
                </a:cubicBezTo>
                <a:cubicBezTo>
                  <a:pt x="8380534" y="1943097"/>
                  <a:pt x="8415246" y="1971532"/>
                  <a:pt x="8495208" y="2017561"/>
                </a:cubicBezTo>
                <a:cubicBezTo>
                  <a:pt x="8677551" y="2102442"/>
                  <a:pt x="8380662" y="1942412"/>
                  <a:pt x="8597034" y="2058183"/>
                </a:cubicBezTo>
                <a:cubicBezTo>
                  <a:pt x="8686544" y="2104979"/>
                  <a:pt x="8587065" y="2046922"/>
                  <a:pt x="8684314" y="2125887"/>
                </a:cubicBezTo>
                <a:cubicBezTo>
                  <a:pt x="8747896" y="2171137"/>
                  <a:pt x="8754987" y="2157864"/>
                  <a:pt x="8815233" y="2193590"/>
                </a:cubicBezTo>
                <a:cubicBezTo>
                  <a:pt x="8980789" y="2278311"/>
                  <a:pt x="8892633" y="2262574"/>
                  <a:pt x="8975245" y="2274834"/>
                </a:cubicBezTo>
                <a:cubicBezTo>
                  <a:pt x="9069364" y="2353813"/>
                  <a:pt x="8922598" y="2282698"/>
                  <a:pt x="9091618" y="2328997"/>
                </a:cubicBezTo>
                <a:cubicBezTo>
                  <a:pt x="9108640" y="2338292"/>
                  <a:pt x="9121404" y="2360505"/>
                  <a:pt x="9135258" y="2369619"/>
                </a:cubicBezTo>
                <a:cubicBezTo>
                  <a:pt x="9148629" y="2376864"/>
                  <a:pt x="9228527" y="2395083"/>
                  <a:pt x="9237084" y="2396700"/>
                </a:cubicBezTo>
                <a:cubicBezTo>
                  <a:pt x="9371023" y="2444925"/>
                  <a:pt x="9147238" y="2406790"/>
                  <a:pt x="9353457" y="2423782"/>
                </a:cubicBezTo>
                <a:cubicBezTo>
                  <a:pt x="9371488" y="2426055"/>
                  <a:pt x="9393128" y="2436381"/>
                  <a:pt x="9411643" y="2437323"/>
                </a:cubicBezTo>
                <a:cubicBezTo>
                  <a:pt x="9454398" y="2436995"/>
                  <a:pt x="9484822" y="2454247"/>
                  <a:pt x="9528016" y="2450863"/>
                </a:cubicBezTo>
                <a:cubicBezTo>
                  <a:pt x="9542278" y="2459497"/>
                  <a:pt x="9556649" y="2473222"/>
                  <a:pt x="9571656" y="2477945"/>
                </a:cubicBezTo>
                <a:cubicBezTo>
                  <a:pt x="9585929" y="2484344"/>
                  <a:pt x="9606981" y="2482306"/>
                  <a:pt x="9615295" y="2491485"/>
                </a:cubicBezTo>
                <a:cubicBezTo>
                  <a:pt x="9632382" y="2501457"/>
                  <a:pt x="9634144" y="2527066"/>
                  <a:pt x="9644389" y="2545648"/>
                </a:cubicBezTo>
                <a:cubicBezTo>
                  <a:pt x="9649235" y="2573532"/>
                  <a:pt x="9652625" y="2589754"/>
                  <a:pt x="9658935" y="2613351"/>
                </a:cubicBezTo>
                <a:cubicBezTo>
                  <a:pt x="9733808" y="2779966"/>
                  <a:pt x="9742252" y="2691482"/>
                  <a:pt x="9833494" y="2816462"/>
                </a:cubicBezTo>
                <a:cubicBezTo>
                  <a:pt x="9848933" y="2840788"/>
                  <a:pt x="9873073" y="2857076"/>
                  <a:pt x="9891681" y="2884165"/>
                </a:cubicBezTo>
                <a:cubicBezTo>
                  <a:pt x="9998487" y="3076999"/>
                  <a:pt x="9868967" y="2788078"/>
                  <a:pt x="9949867" y="2951869"/>
                </a:cubicBezTo>
                <a:cubicBezTo>
                  <a:pt x="9960909" y="2972579"/>
                  <a:pt x="9957763" y="2995560"/>
                  <a:pt x="9964414" y="3019572"/>
                </a:cubicBezTo>
                <a:cubicBezTo>
                  <a:pt x="9968854" y="3035925"/>
                  <a:pt x="9988451" y="3044053"/>
                  <a:pt x="9993507" y="3060194"/>
                </a:cubicBezTo>
                <a:cubicBezTo>
                  <a:pt x="9999738" y="3073721"/>
                  <a:pt x="9999787" y="3088760"/>
                  <a:pt x="10008053" y="3100816"/>
                </a:cubicBezTo>
                <a:cubicBezTo>
                  <a:pt x="10019867" y="3116071"/>
                  <a:pt x="10027950" y="3124825"/>
                  <a:pt x="10037146" y="3141438"/>
                </a:cubicBezTo>
                <a:cubicBezTo>
                  <a:pt x="10066151" y="3184283"/>
                  <a:pt x="10096129" y="3240589"/>
                  <a:pt x="10124426" y="3276845"/>
                </a:cubicBezTo>
                <a:cubicBezTo>
                  <a:pt x="10148920" y="3302696"/>
                  <a:pt x="10171629" y="3328057"/>
                  <a:pt x="10182612" y="3358089"/>
                </a:cubicBezTo>
                <a:cubicBezTo>
                  <a:pt x="10229150" y="3441836"/>
                  <a:pt x="10187996" y="3368554"/>
                  <a:pt x="10240799" y="3452874"/>
                </a:cubicBezTo>
                <a:cubicBezTo>
                  <a:pt x="10253928" y="3470095"/>
                  <a:pt x="10258698" y="3491685"/>
                  <a:pt x="10269892" y="3507037"/>
                </a:cubicBezTo>
                <a:cubicBezTo>
                  <a:pt x="10296241" y="3545789"/>
                  <a:pt x="10338998" y="3563101"/>
                  <a:pt x="10371718" y="3601821"/>
                </a:cubicBezTo>
                <a:cubicBezTo>
                  <a:pt x="10378871" y="3616998"/>
                  <a:pt x="10388659" y="3632589"/>
                  <a:pt x="10400811" y="3642443"/>
                </a:cubicBezTo>
                <a:cubicBezTo>
                  <a:pt x="10433102" y="3669519"/>
                  <a:pt x="10461532" y="3681517"/>
                  <a:pt x="10502637" y="3696606"/>
                </a:cubicBezTo>
                <a:cubicBezTo>
                  <a:pt x="10535338" y="3711929"/>
                  <a:pt x="10545891" y="3738908"/>
                  <a:pt x="10575370" y="3750769"/>
                </a:cubicBezTo>
                <a:cubicBezTo>
                  <a:pt x="10592074" y="3758480"/>
                  <a:pt x="10611517" y="3758708"/>
                  <a:pt x="10633557" y="3764310"/>
                </a:cubicBezTo>
                <a:cubicBezTo>
                  <a:pt x="10789891" y="3840813"/>
                  <a:pt x="10653901" y="3751908"/>
                  <a:pt x="10779023" y="3804932"/>
                </a:cubicBezTo>
                <a:cubicBezTo>
                  <a:pt x="10785199" y="3827303"/>
                  <a:pt x="10810272" y="3933435"/>
                  <a:pt x="10822662" y="3940338"/>
                </a:cubicBezTo>
                <a:cubicBezTo>
                  <a:pt x="10888748" y="3992072"/>
                  <a:pt x="10859638" y="3961941"/>
                  <a:pt x="10924488" y="4021583"/>
                </a:cubicBezTo>
                <a:cubicBezTo>
                  <a:pt x="10959492" y="4135162"/>
                  <a:pt x="10930927" y="4030336"/>
                  <a:pt x="11011768" y="4143449"/>
                </a:cubicBezTo>
                <a:cubicBezTo>
                  <a:pt x="11073660" y="4205844"/>
                  <a:pt x="11018126" y="4182903"/>
                  <a:pt x="11084501" y="4197611"/>
                </a:cubicBezTo>
                <a:cubicBezTo>
                  <a:pt x="11174162" y="4258052"/>
                  <a:pt x="11127475" y="4234099"/>
                  <a:pt x="11229967" y="4292396"/>
                </a:cubicBezTo>
                <a:cubicBezTo>
                  <a:pt x="11244357" y="4298672"/>
                  <a:pt x="11256981" y="4310805"/>
                  <a:pt x="11273607" y="4319478"/>
                </a:cubicBezTo>
                <a:cubicBezTo>
                  <a:pt x="11282816" y="4322802"/>
                  <a:pt x="11308019" y="4330486"/>
                  <a:pt x="11317246" y="4333018"/>
                </a:cubicBezTo>
                <a:cubicBezTo>
                  <a:pt x="11346324" y="4410720"/>
                  <a:pt x="11352529" y="4389282"/>
                  <a:pt x="11215420" y="4468425"/>
                </a:cubicBezTo>
                <a:cubicBezTo>
                  <a:pt x="11127720" y="4516802"/>
                  <a:pt x="10939035" y="4590292"/>
                  <a:pt x="10939035" y="4590291"/>
                </a:cubicBezTo>
                <a:cubicBezTo>
                  <a:pt x="10837057" y="4689791"/>
                  <a:pt x="10901941" y="4652500"/>
                  <a:pt x="10662650" y="4752779"/>
                </a:cubicBezTo>
                <a:cubicBezTo>
                  <a:pt x="10637573" y="4770209"/>
                  <a:pt x="10603046" y="4787318"/>
                  <a:pt x="10575370" y="4793401"/>
                </a:cubicBezTo>
                <a:cubicBezTo>
                  <a:pt x="10541656" y="4806325"/>
                  <a:pt x="10470228" y="4815941"/>
                  <a:pt x="10429904" y="4847564"/>
                </a:cubicBezTo>
                <a:cubicBezTo>
                  <a:pt x="10380210" y="4874814"/>
                  <a:pt x="10346587" y="4942332"/>
                  <a:pt x="10284439" y="4969430"/>
                </a:cubicBezTo>
                <a:cubicBezTo>
                  <a:pt x="10260950" y="4988372"/>
                  <a:pt x="10235793" y="4994487"/>
                  <a:pt x="10211706" y="5010052"/>
                </a:cubicBezTo>
                <a:cubicBezTo>
                  <a:pt x="10163374" y="5034038"/>
                  <a:pt x="10116519" y="5069010"/>
                  <a:pt x="10066240" y="5118378"/>
                </a:cubicBezTo>
                <a:cubicBezTo>
                  <a:pt x="10036866" y="5137817"/>
                  <a:pt x="10004809" y="5175344"/>
                  <a:pt x="9978960" y="5199622"/>
                </a:cubicBezTo>
                <a:cubicBezTo>
                  <a:pt x="9939556" y="5230509"/>
                  <a:pt x="9907036" y="5260065"/>
                  <a:pt x="9862587" y="5294407"/>
                </a:cubicBezTo>
                <a:cubicBezTo>
                  <a:pt x="9824037" y="5322418"/>
                  <a:pt x="9791984" y="5363089"/>
                  <a:pt x="9760761" y="5389192"/>
                </a:cubicBezTo>
                <a:cubicBezTo>
                  <a:pt x="9739158" y="5407022"/>
                  <a:pt x="9707184" y="5416628"/>
                  <a:pt x="9688028" y="5429814"/>
                </a:cubicBezTo>
                <a:cubicBezTo>
                  <a:pt x="9668317" y="5446087"/>
                  <a:pt x="9644680" y="5474299"/>
                  <a:pt x="9615295" y="5497517"/>
                </a:cubicBezTo>
                <a:cubicBezTo>
                  <a:pt x="9518353" y="5580590"/>
                  <a:pt x="9522890" y="5576143"/>
                  <a:pt x="9440736" y="5632924"/>
                </a:cubicBezTo>
                <a:cubicBezTo>
                  <a:pt x="9391367" y="5736739"/>
                  <a:pt x="9421291" y="5682643"/>
                  <a:pt x="9309817" y="5795412"/>
                </a:cubicBezTo>
                <a:cubicBezTo>
                  <a:pt x="9248043" y="5855990"/>
                  <a:pt x="9277713" y="5843452"/>
                  <a:pt x="9207991" y="5863115"/>
                </a:cubicBezTo>
                <a:cubicBezTo>
                  <a:pt x="9048857" y="6015215"/>
                  <a:pt x="9169307" y="5938498"/>
                  <a:pt x="8873419" y="5984982"/>
                </a:cubicBezTo>
                <a:cubicBezTo>
                  <a:pt x="8700418" y="5944167"/>
                  <a:pt x="8569528" y="5946580"/>
                  <a:pt x="8393382" y="5944360"/>
                </a:cubicBezTo>
                <a:cubicBezTo>
                  <a:pt x="8171559" y="5915775"/>
                  <a:pt x="8338194" y="5900246"/>
                  <a:pt x="8160636" y="5890197"/>
                </a:cubicBezTo>
                <a:cubicBezTo>
                  <a:pt x="8095182" y="5864857"/>
                  <a:pt x="8011409" y="5874599"/>
                  <a:pt x="7942438" y="5863115"/>
                </a:cubicBezTo>
                <a:cubicBezTo>
                  <a:pt x="7887757" y="5860799"/>
                  <a:pt x="7737582" y="5775518"/>
                  <a:pt x="7651506" y="5781871"/>
                </a:cubicBezTo>
                <a:cubicBezTo>
                  <a:pt x="7493650" y="5754555"/>
                  <a:pt x="7329727" y="5792953"/>
                  <a:pt x="7200561" y="5808953"/>
                </a:cubicBezTo>
                <a:cubicBezTo>
                  <a:pt x="6915396" y="5987157"/>
                  <a:pt x="7229083" y="5780449"/>
                  <a:pt x="7026002" y="5903738"/>
                </a:cubicBezTo>
                <a:cubicBezTo>
                  <a:pt x="7005017" y="5918929"/>
                  <a:pt x="6986941" y="5923703"/>
                  <a:pt x="6967816" y="5930819"/>
                </a:cubicBezTo>
                <a:cubicBezTo>
                  <a:pt x="6935178" y="5946579"/>
                  <a:pt x="6908290" y="5966743"/>
                  <a:pt x="6880536" y="5984982"/>
                </a:cubicBezTo>
                <a:cubicBezTo>
                  <a:pt x="6857815" y="5996407"/>
                  <a:pt x="6842031" y="5996826"/>
                  <a:pt x="6822350" y="6012063"/>
                </a:cubicBezTo>
                <a:cubicBezTo>
                  <a:pt x="6728932" y="6070753"/>
                  <a:pt x="6853933" y="6054537"/>
                  <a:pt x="6720524" y="6066226"/>
                </a:cubicBezTo>
                <a:cubicBezTo>
                  <a:pt x="6684196" y="6099867"/>
                  <a:pt x="6655950" y="6134834"/>
                  <a:pt x="6618698" y="6161011"/>
                </a:cubicBezTo>
                <a:cubicBezTo>
                  <a:pt x="6592701" y="6176920"/>
                  <a:pt x="6560571" y="6182568"/>
                  <a:pt x="6531418" y="6188092"/>
                </a:cubicBezTo>
                <a:cubicBezTo>
                  <a:pt x="6477316" y="6205856"/>
                  <a:pt x="6463511" y="6214409"/>
                  <a:pt x="6415046" y="6228714"/>
                </a:cubicBezTo>
                <a:cubicBezTo>
                  <a:pt x="6396897" y="6234231"/>
                  <a:pt x="6378316" y="6233939"/>
                  <a:pt x="6356859" y="6242255"/>
                </a:cubicBezTo>
                <a:cubicBezTo>
                  <a:pt x="6299652" y="6257433"/>
                  <a:pt x="6229627" y="6280561"/>
                  <a:pt x="6167754" y="6296417"/>
                </a:cubicBezTo>
                <a:cubicBezTo>
                  <a:pt x="6122232" y="6309936"/>
                  <a:pt x="6069401" y="6306274"/>
                  <a:pt x="6022288" y="6309958"/>
                </a:cubicBezTo>
                <a:cubicBezTo>
                  <a:pt x="5951784" y="6333235"/>
                  <a:pt x="5885068" y="6355874"/>
                  <a:pt x="5818635" y="6364121"/>
                </a:cubicBezTo>
                <a:cubicBezTo>
                  <a:pt x="5759481" y="6367817"/>
                  <a:pt x="5694478" y="6383852"/>
                  <a:pt x="5629530" y="6377661"/>
                </a:cubicBezTo>
                <a:cubicBezTo>
                  <a:pt x="5554999" y="6387240"/>
                  <a:pt x="5503372" y="6404837"/>
                  <a:pt x="5440424" y="6404743"/>
                </a:cubicBezTo>
                <a:cubicBezTo>
                  <a:pt x="5147139" y="6358600"/>
                  <a:pt x="4826798" y="6367225"/>
                  <a:pt x="4567629" y="6418283"/>
                </a:cubicBezTo>
                <a:cubicBezTo>
                  <a:pt x="4517031" y="6436385"/>
                  <a:pt x="4464205" y="6426438"/>
                  <a:pt x="4422163" y="6458906"/>
                </a:cubicBezTo>
                <a:cubicBezTo>
                  <a:pt x="4388966" y="6485485"/>
                  <a:pt x="4342759" y="6520256"/>
                  <a:pt x="4320337" y="6553690"/>
                </a:cubicBezTo>
                <a:cubicBezTo>
                  <a:pt x="4311932" y="6568463"/>
                  <a:pt x="4305736" y="6581964"/>
                  <a:pt x="4291244" y="6594312"/>
                </a:cubicBezTo>
                <a:cubicBezTo>
                  <a:pt x="4284827" y="6598944"/>
                  <a:pt x="4195116" y="6670107"/>
                  <a:pt x="4174871" y="6675556"/>
                </a:cubicBezTo>
                <a:cubicBezTo>
                  <a:pt x="4155883" y="6681010"/>
                  <a:pt x="4140110" y="6684725"/>
                  <a:pt x="4116684" y="6689097"/>
                </a:cubicBezTo>
                <a:cubicBezTo>
                  <a:pt x="3840329" y="6666104"/>
                  <a:pt x="3502140" y="6713550"/>
                  <a:pt x="3200249" y="6662016"/>
                </a:cubicBezTo>
                <a:cubicBezTo>
                  <a:pt x="3164028" y="6658255"/>
                  <a:pt x="3133066" y="6651612"/>
                  <a:pt x="3098423" y="6648475"/>
                </a:cubicBezTo>
                <a:cubicBezTo>
                  <a:pt x="3073670" y="6637707"/>
                  <a:pt x="3054848" y="6630663"/>
                  <a:pt x="3025690" y="6621394"/>
                </a:cubicBezTo>
                <a:cubicBezTo>
                  <a:pt x="2907363" y="6584158"/>
                  <a:pt x="2847162" y="6618124"/>
                  <a:pt x="2720212" y="6621394"/>
                </a:cubicBezTo>
                <a:cubicBezTo>
                  <a:pt x="2705238" y="6629797"/>
                  <a:pt x="2680228" y="6637788"/>
                  <a:pt x="2662025" y="6648475"/>
                </a:cubicBezTo>
                <a:cubicBezTo>
                  <a:pt x="2634252" y="6670384"/>
                  <a:pt x="2610203" y="6706050"/>
                  <a:pt x="2589292" y="6729719"/>
                </a:cubicBezTo>
                <a:cubicBezTo>
                  <a:pt x="2575850" y="6753682"/>
                  <a:pt x="2563762" y="6780534"/>
                  <a:pt x="2545653" y="6797423"/>
                </a:cubicBezTo>
                <a:cubicBezTo>
                  <a:pt x="2533724" y="6809398"/>
                  <a:pt x="2515444" y="6811372"/>
                  <a:pt x="2502013" y="6824504"/>
                </a:cubicBezTo>
                <a:cubicBezTo>
                  <a:pt x="2484588" y="6842565"/>
                  <a:pt x="2471326" y="6862132"/>
                  <a:pt x="2458373" y="6878667"/>
                </a:cubicBezTo>
                <a:cubicBezTo>
                  <a:pt x="2218752" y="7078703"/>
                  <a:pt x="2412572" y="6913491"/>
                  <a:pt x="2283814" y="6986992"/>
                </a:cubicBezTo>
                <a:cubicBezTo>
                  <a:pt x="2270955" y="6994000"/>
                  <a:pt x="2259000" y="7011892"/>
                  <a:pt x="2240174" y="7014074"/>
                </a:cubicBezTo>
                <a:cubicBezTo>
                  <a:pt x="2213589" y="7022129"/>
                  <a:pt x="2182387" y="7022106"/>
                  <a:pt x="2152895" y="7027614"/>
                </a:cubicBezTo>
                <a:cubicBezTo>
                  <a:pt x="2132320" y="7031597"/>
                  <a:pt x="2105549" y="7033448"/>
                  <a:pt x="2080162" y="7041155"/>
                </a:cubicBezTo>
                <a:cubicBezTo>
                  <a:pt x="1900515" y="7039716"/>
                  <a:pt x="1815815" y="7025662"/>
                  <a:pt x="1666748" y="7027885"/>
                </a:cubicBezTo>
                <a:cubicBezTo>
                  <a:pt x="1517681" y="7030108"/>
                  <a:pt x="1341265" y="7008168"/>
                  <a:pt x="1236460" y="7014074"/>
                </a:cubicBezTo>
                <a:cubicBezTo>
                  <a:pt x="1209814" y="7009605"/>
                  <a:pt x="1192024" y="7001968"/>
                  <a:pt x="1163727" y="7000533"/>
                </a:cubicBezTo>
                <a:cubicBezTo>
                  <a:pt x="1064657" y="6995687"/>
                  <a:pt x="982352" y="6989100"/>
                  <a:pt x="901888" y="7014074"/>
                </a:cubicBezTo>
                <a:cubicBezTo>
                  <a:pt x="866941" y="7043681"/>
                  <a:pt x="857517" y="7062845"/>
                  <a:pt x="814609" y="7081777"/>
                </a:cubicBezTo>
                <a:cubicBezTo>
                  <a:pt x="802963" y="7087161"/>
                  <a:pt x="782182" y="7090075"/>
                  <a:pt x="770969" y="7095318"/>
                </a:cubicBezTo>
                <a:cubicBezTo>
                  <a:pt x="751743" y="7112636"/>
                  <a:pt x="735388" y="7137926"/>
                  <a:pt x="712782" y="7149480"/>
                </a:cubicBezTo>
                <a:cubicBezTo>
                  <a:pt x="699014" y="7161669"/>
                  <a:pt x="674312" y="7159763"/>
                  <a:pt x="654596" y="7163021"/>
                </a:cubicBezTo>
                <a:cubicBezTo>
                  <a:pt x="634810" y="7171477"/>
                  <a:pt x="614407" y="7176348"/>
                  <a:pt x="596410" y="7190102"/>
                </a:cubicBezTo>
                <a:cubicBezTo>
                  <a:pt x="580552" y="7195150"/>
                  <a:pt x="565535" y="7210142"/>
                  <a:pt x="552770" y="7217184"/>
                </a:cubicBezTo>
                <a:cubicBezTo>
                  <a:pt x="539137" y="7223042"/>
                  <a:pt x="524743" y="7222950"/>
                  <a:pt x="509130" y="7230725"/>
                </a:cubicBezTo>
                <a:cubicBezTo>
                  <a:pt x="493084" y="7238407"/>
                  <a:pt x="482521" y="7253440"/>
                  <a:pt x="465490" y="7257806"/>
                </a:cubicBezTo>
                <a:cubicBezTo>
                  <a:pt x="442470" y="7269078"/>
                  <a:pt x="425666" y="7274568"/>
                  <a:pt x="407304" y="7284887"/>
                </a:cubicBezTo>
                <a:cubicBezTo>
                  <a:pt x="384138" y="7301156"/>
                  <a:pt x="359975" y="7310771"/>
                  <a:pt x="334571" y="7325509"/>
                </a:cubicBezTo>
                <a:cubicBezTo>
                  <a:pt x="302921" y="7363933"/>
                  <a:pt x="256310" y="7417463"/>
                  <a:pt x="218198" y="7447375"/>
                </a:cubicBezTo>
                <a:cubicBezTo>
                  <a:pt x="205137" y="7453672"/>
                  <a:pt x="190140" y="7454281"/>
                  <a:pt x="174559" y="7460916"/>
                </a:cubicBezTo>
                <a:cubicBezTo>
                  <a:pt x="154627" y="7468869"/>
                  <a:pt x="116372" y="7487997"/>
                  <a:pt x="116372" y="7487997"/>
                </a:cubicBezTo>
              </a:path>
              <a:path w="11333893" h="7487998" stroke="0" extrusionOk="0">
                <a:moveTo>
                  <a:pt x="0" y="243732"/>
                </a:moveTo>
                <a:cubicBezTo>
                  <a:pt x="189553" y="216465"/>
                  <a:pt x="-103184" y="281498"/>
                  <a:pt x="145465" y="162488"/>
                </a:cubicBezTo>
                <a:cubicBezTo>
                  <a:pt x="161308" y="157511"/>
                  <a:pt x="186219" y="156914"/>
                  <a:pt x="203652" y="148947"/>
                </a:cubicBezTo>
                <a:cubicBezTo>
                  <a:pt x="243939" y="131785"/>
                  <a:pt x="290215" y="109571"/>
                  <a:pt x="320024" y="94784"/>
                </a:cubicBezTo>
                <a:cubicBezTo>
                  <a:pt x="354801" y="87899"/>
                  <a:pt x="391104" y="75521"/>
                  <a:pt x="421851" y="67703"/>
                </a:cubicBezTo>
                <a:cubicBezTo>
                  <a:pt x="454312" y="52671"/>
                  <a:pt x="482668" y="35936"/>
                  <a:pt x="509130" y="27081"/>
                </a:cubicBezTo>
                <a:cubicBezTo>
                  <a:pt x="596211" y="11521"/>
                  <a:pt x="643777" y="1321"/>
                  <a:pt x="727329" y="0"/>
                </a:cubicBezTo>
                <a:cubicBezTo>
                  <a:pt x="965619" y="16759"/>
                  <a:pt x="1287474" y="34359"/>
                  <a:pt x="1483752" y="27081"/>
                </a:cubicBezTo>
                <a:cubicBezTo>
                  <a:pt x="1518282" y="30605"/>
                  <a:pt x="1549681" y="48676"/>
                  <a:pt x="1585578" y="54162"/>
                </a:cubicBezTo>
                <a:cubicBezTo>
                  <a:pt x="1611266" y="61447"/>
                  <a:pt x="1640967" y="64639"/>
                  <a:pt x="1672857" y="67703"/>
                </a:cubicBezTo>
                <a:cubicBezTo>
                  <a:pt x="1927545" y="204464"/>
                  <a:pt x="1470704" y="19321"/>
                  <a:pt x="1847416" y="121866"/>
                </a:cubicBezTo>
                <a:cubicBezTo>
                  <a:pt x="1889590" y="145564"/>
                  <a:pt x="1912808" y="167974"/>
                  <a:pt x="1949243" y="189569"/>
                </a:cubicBezTo>
                <a:cubicBezTo>
                  <a:pt x="2041026" y="237455"/>
                  <a:pt x="2079122" y="226495"/>
                  <a:pt x="2167441" y="257272"/>
                </a:cubicBezTo>
                <a:cubicBezTo>
                  <a:pt x="2217427" y="271665"/>
                  <a:pt x="2249788" y="289062"/>
                  <a:pt x="2298361" y="311435"/>
                </a:cubicBezTo>
                <a:cubicBezTo>
                  <a:pt x="2334626" y="324489"/>
                  <a:pt x="2368068" y="330101"/>
                  <a:pt x="2400187" y="338517"/>
                </a:cubicBezTo>
                <a:cubicBezTo>
                  <a:pt x="2444589" y="358189"/>
                  <a:pt x="2490906" y="375120"/>
                  <a:pt x="2545653" y="392679"/>
                </a:cubicBezTo>
                <a:cubicBezTo>
                  <a:pt x="2649003" y="426545"/>
                  <a:pt x="2739800" y="459958"/>
                  <a:pt x="2822038" y="473923"/>
                </a:cubicBezTo>
                <a:cubicBezTo>
                  <a:pt x="3049028" y="543227"/>
                  <a:pt x="2883905" y="519058"/>
                  <a:pt x="3098423" y="541627"/>
                </a:cubicBezTo>
                <a:cubicBezTo>
                  <a:pt x="3237715" y="589522"/>
                  <a:pt x="3273507" y="589682"/>
                  <a:pt x="3403902" y="663493"/>
                </a:cubicBezTo>
                <a:cubicBezTo>
                  <a:pt x="3422041" y="675994"/>
                  <a:pt x="3444712" y="696232"/>
                  <a:pt x="3462088" y="704115"/>
                </a:cubicBezTo>
                <a:cubicBezTo>
                  <a:pt x="3720303" y="812252"/>
                  <a:pt x="3682469" y="793673"/>
                  <a:pt x="3898486" y="839522"/>
                </a:cubicBezTo>
                <a:cubicBezTo>
                  <a:pt x="3920809" y="855329"/>
                  <a:pt x="3927320" y="888532"/>
                  <a:pt x="3956672" y="907225"/>
                </a:cubicBezTo>
                <a:cubicBezTo>
                  <a:pt x="3991319" y="938118"/>
                  <a:pt x="4036395" y="940780"/>
                  <a:pt x="4073045" y="961388"/>
                </a:cubicBezTo>
                <a:cubicBezTo>
                  <a:pt x="4108557" y="981461"/>
                  <a:pt x="4133225" y="998422"/>
                  <a:pt x="4160324" y="1015551"/>
                </a:cubicBezTo>
                <a:cubicBezTo>
                  <a:pt x="4198767" y="1044588"/>
                  <a:pt x="4232984" y="1067437"/>
                  <a:pt x="4276697" y="1096795"/>
                </a:cubicBezTo>
                <a:cubicBezTo>
                  <a:pt x="4319027" y="1115329"/>
                  <a:pt x="4370964" y="1120543"/>
                  <a:pt x="4407616" y="1137417"/>
                </a:cubicBezTo>
                <a:cubicBezTo>
                  <a:pt x="4434199" y="1152762"/>
                  <a:pt x="4477752" y="1163082"/>
                  <a:pt x="4509442" y="1178039"/>
                </a:cubicBezTo>
                <a:cubicBezTo>
                  <a:pt x="4542266" y="1192606"/>
                  <a:pt x="4565290" y="1220319"/>
                  <a:pt x="4596722" y="1232202"/>
                </a:cubicBezTo>
                <a:cubicBezTo>
                  <a:pt x="4682781" y="1267982"/>
                  <a:pt x="4744706" y="1279639"/>
                  <a:pt x="4829467" y="1326986"/>
                </a:cubicBezTo>
                <a:cubicBezTo>
                  <a:pt x="4852867" y="1340886"/>
                  <a:pt x="4881894" y="1346764"/>
                  <a:pt x="4902200" y="1354068"/>
                </a:cubicBezTo>
                <a:cubicBezTo>
                  <a:pt x="4932460" y="1367628"/>
                  <a:pt x="4961132" y="1370520"/>
                  <a:pt x="4989480" y="1381149"/>
                </a:cubicBezTo>
                <a:cubicBezTo>
                  <a:pt x="5180043" y="1463213"/>
                  <a:pt x="5075162" y="1412318"/>
                  <a:pt x="5236772" y="1448853"/>
                </a:cubicBezTo>
                <a:cubicBezTo>
                  <a:pt x="5443795" y="1522104"/>
                  <a:pt x="5213426" y="1427690"/>
                  <a:pt x="5425878" y="1503015"/>
                </a:cubicBezTo>
                <a:cubicBezTo>
                  <a:pt x="5549453" y="1540965"/>
                  <a:pt x="5614463" y="1570447"/>
                  <a:pt x="5731356" y="1584259"/>
                </a:cubicBezTo>
                <a:cubicBezTo>
                  <a:pt x="5933901" y="1593489"/>
                  <a:pt x="5847273" y="1584074"/>
                  <a:pt x="6051381" y="1611341"/>
                </a:cubicBezTo>
                <a:cubicBezTo>
                  <a:pt x="6137206" y="1618735"/>
                  <a:pt x="6231495" y="1621248"/>
                  <a:pt x="6327766" y="1597800"/>
                </a:cubicBezTo>
                <a:cubicBezTo>
                  <a:pt x="6350861" y="1597150"/>
                  <a:pt x="6378560" y="1578177"/>
                  <a:pt x="6400499" y="1570719"/>
                </a:cubicBezTo>
                <a:cubicBezTo>
                  <a:pt x="6449866" y="1545848"/>
                  <a:pt x="6512297" y="1553279"/>
                  <a:pt x="6560512" y="1543637"/>
                </a:cubicBezTo>
                <a:cubicBezTo>
                  <a:pt x="6628371" y="1464615"/>
                  <a:pt x="6549358" y="1541126"/>
                  <a:pt x="6691431" y="1489475"/>
                </a:cubicBezTo>
                <a:cubicBezTo>
                  <a:pt x="6707926" y="1482007"/>
                  <a:pt x="6716989" y="1465987"/>
                  <a:pt x="6735071" y="1462393"/>
                </a:cubicBezTo>
                <a:cubicBezTo>
                  <a:pt x="6783587" y="1445600"/>
                  <a:pt x="6819005" y="1458716"/>
                  <a:pt x="6865990" y="1448853"/>
                </a:cubicBezTo>
                <a:cubicBezTo>
                  <a:pt x="6889586" y="1443300"/>
                  <a:pt x="6933630" y="1445909"/>
                  <a:pt x="6982363" y="1435312"/>
                </a:cubicBezTo>
                <a:cubicBezTo>
                  <a:pt x="7109556" y="1452938"/>
                  <a:pt x="7281624" y="1456950"/>
                  <a:pt x="7418760" y="1462393"/>
                </a:cubicBezTo>
                <a:cubicBezTo>
                  <a:pt x="7442444" y="1463799"/>
                  <a:pt x="7469496" y="1474490"/>
                  <a:pt x="7491493" y="1475934"/>
                </a:cubicBezTo>
                <a:cubicBezTo>
                  <a:pt x="7560008" y="1485945"/>
                  <a:pt x="7618631" y="1523062"/>
                  <a:pt x="7666052" y="1543637"/>
                </a:cubicBezTo>
                <a:cubicBezTo>
                  <a:pt x="7686236" y="1556578"/>
                  <a:pt x="7699254" y="1576005"/>
                  <a:pt x="7724239" y="1584259"/>
                </a:cubicBezTo>
                <a:cubicBezTo>
                  <a:pt x="7738904" y="1591599"/>
                  <a:pt x="7766709" y="1590375"/>
                  <a:pt x="7782425" y="1597800"/>
                </a:cubicBezTo>
                <a:cubicBezTo>
                  <a:pt x="7802951" y="1606079"/>
                  <a:pt x="7831463" y="1614361"/>
                  <a:pt x="7855158" y="1624882"/>
                </a:cubicBezTo>
                <a:cubicBezTo>
                  <a:pt x="7870193" y="1640117"/>
                  <a:pt x="7882097" y="1656625"/>
                  <a:pt x="7898798" y="1665504"/>
                </a:cubicBezTo>
                <a:cubicBezTo>
                  <a:pt x="7952736" y="1704834"/>
                  <a:pt x="7961629" y="1704368"/>
                  <a:pt x="8015170" y="1719666"/>
                </a:cubicBezTo>
                <a:cubicBezTo>
                  <a:pt x="8111313" y="1814100"/>
                  <a:pt x="7980123" y="1705752"/>
                  <a:pt x="8160636" y="1800910"/>
                </a:cubicBezTo>
                <a:cubicBezTo>
                  <a:pt x="8182725" y="1811196"/>
                  <a:pt x="8200944" y="1829005"/>
                  <a:pt x="8218823" y="1841532"/>
                </a:cubicBezTo>
                <a:cubicBezTo>
                  <a:pt x="8240392" y="1854230"/>
                  <a:pt x="8270120" y="1870844"/>
                  <a:pt x="8291556" y="1882155"/>
                </a:cubicBezTo>
                <a:cubicBezTo>
                  <a:pt x="8382813" y="1947318"/>
                  <a:pt x="8417150" y="1975513"/>
                  <a:pt x="8495208" y="2017561"/>
                </a:cubicBezTo>
                <a:cubicBezTo>
                  <a:pt x="8674520" y="2037853"/>
                  <a:pt x="8383197" y="1952134"/>
                  <a:pt x="8597034" y="2058183"/>
                </a:cubicBezTo>
                <a:cubicBezTo>
                  <a:pt x="8684310" y="2085912"/>
                  <a:pt x="8606291" y="2050249"/>
                  <a:pt x="8684314" y="2125887"/>
                </a:cubicBezTo>
                <a:cubicBezTo>
                  <a:pt x="8747555" y="2168475"/>
                  <a:pt x="8753371" y="2161202"/>
                  <a:pt x="8815233" y="2193590"/>
                </a:cubicBezTo>
                <a:cubicBezTo>
                  <a:pt x="8981807" y="2267438"/>
                  <a:pt x="8893780" y="2240393"/>
                  <a:pt x="8975245" y="2274834"/>
                </a:cubicBezTo>
                <a:cubicBezTo>
                  <a:pt x="9082598" y="2379160"/>
                  <a:pt x="8946582" y="2278663"/>
                  <a:pt x="9091618" y="2328997"/>
                </a:cubicBezTo>
                <a:cubicBezTo>
                  <a:pt x="9109604" y="2336954"/>
                  <a:pt x="9121480" y="2360426"/>
                  <a:pt x="9135258" y="2369619"/>
                </a:cubicBezTo>
                <a:cubicBezTo>
                  <a:pt x="9146952" y="2377749"/>
                  <a:pt x="9228612" y="2395667"/>
                  <a:pt x="9237084" y="2396700"/>
                </a:cubicBezTo>
                <a:cubicBezTo>
                  <a:pt x="9375448" y="2437899"/>
                  <a:pt x="9136268" y="2370993"/>
                  <a:pt x="9353457" y="2423782"/>
                </a:cubicBezTo>
                <a:cubicBezTo>
                  <a:pt x="9372015" y="2427849"/>
                  <a:pt x="9392216" y="2437221"/>
                  <a:pt x="9411643" y="2437323"/>
                </a:cubicBezTo>
                <a:cubicBezTo>
                  <a:pt x="9452036" y="2441690"/>
                  <a:pt x="9483707" y="2445403"/>
                  <a:pt x="9528016" y="2450863"/>
                </a:cubicBezTo>
                <a:cubicBezTo>
                  <a:pt x="9546363" y="2460019"/>
                  <a:pt x="9557068" y="2470469"/>
                  <a:pt x="9571656" y="2477945"/>
                </a:cubicBezTo>
                <a:cubicBezTo>
                  <a:pt x="9587285" y="2487037"/>
                  <a:pt x="9603767" y="2480090"/>
                  <a:pt x="9615295" y="2491485"/>
                </a:cubicBezTo>
                <a:cubicBezTo>
                  <a:pt x="9632397" y="2506375"/>
                  <a:pt x="9637336" y="2529848"/>
                  <a:pt x="9644389" y="2545648"/>
                </a:cubicBezTo>
                <a:cubicBezTo>
                  <a:pt x="9645648" y="2563631"/>
                  <a:pt x="9648417" y="2595477"/>
                  <a:pt x="9658935" y="2613351"/>
                </a:cubicBezTo>
                <a:cubicBezTo>
                  <a:pt x="9750691" y="2776162"/>
                  <a:pt x="9705098" y="2680307"/>
                  <a:pt x="9833494" y="2816462"/>
                </a:cubicBezTo>
                <a:cubicBezTo>
                  <a:pt x="9853426" y="2834517"/>
                  <a:pt x="9867157" y="2853360"/>
                  <a:pt x="9891681" y="2884165"/>
                </a:cubicBezTo>
                <a:cubicBezTo>
                  <a:pt x="9949669" y="3038946"/>
                  <a:pt x="9814289" y="2787245"/>
                  <a:pt x="9949867" y="2951869"/>
                </a:cubicBezTo>
                <a:cubicBezTo>
                  <a:pt x="9960677" y="2973199"/>
                  <a:pt x="9956315" y="2996467"/>
                  <a:pt x="9964414" y="3019572"/>
                </a:cubicBezTo>
                <a:cubicBezTo>
                  <a:pt x="9971117" y="3034963"/>
                  <a:pt x="9983202" y="3044405"/>
                  <a:pt x="9993507" y="3060194"/>
                </a:cubicBezTo>
                <a:cubicBezTo>
                  <a:pt x="10002705" y="3070820"/>
                  <a:pt x="10002498" y="3087673"/>
                  <a:pt x="10008053" y="3100816"/>
                </a:cubicBezTo>
                <a:cubicBezTo>
                  <a:pt x="10014954" y="3114434"/>
                  <a:pt x="10024260" y="3125947"/>
                  <a:pt x="10037146" y="3141438"/>
                </a:cubicBezTo>
                <a:cubicBezTo>
                  <a:pt x="10065118" y="3185737"/>
                  <a:pt x="10083856" y="3238792"/>
                  <a:pt x="10124426" y="3276845"/>
                </a:cubicBezTo>
                <a:cubicBezTo>
                  <a:pt x="10142325" y="3297443"/>
                  <a:pt x="10169362" y="3333169"/>
                  <a:pt x="10182612" y="3358089"/>
                </a:cubicBezTo>
                <a:cubicBezTo>
                  <a:pt x="10201927" y="3452469"/>
                  <a:pt x="10176687" y="3356659"/>
                  <a:pt x="10240799" y="3452874"/>
                </a:cubicBezTo>
                <a:cubicBezTo>
                  <a:pt x="10250507" y="3468933"/>
                  <a:pt x="10253827" y="3495135"/>
                  <a:pt x="10269892" y="3507037"/>
                </a:cubicBezTo>
                <a:cubicBezTo>
                  <a:pt x="10298379" y="3549126"/>
                  <a:pt x="10344093" y="3568123"/>
                  <a:pt x="10371718" y="3601821"/>
                </a:cubicBezTo>
                <a:cubicBezTo>
                  <a:pt x="10382265" y="3614357"/>
                  <a:pt x="10387757" y="3628711"/>
                  <a:pt x="10400811" y="3642443"/>
                </a:cubicBezTo>
                <a:cubicBezTo>
                  <a:pt x="10428661" y="3670441"/>
                  <a:pt x="10466033" y="3670003"/>
                  <a:pt x="10502637" y="3696606"/>
                </a:cubicBezTo>
                <a:cubicBezTo>
                  <a:pt x="10525863" y="3711669"/>
                  <a:pt x="10548942" y="3742334"/>
                  <a:pt x="10575370" y="3750769"/>
                </a:cubicBezTo>
                <a:cubicBezTo>
                  <a:pt x="10592130" y="3757965"/>
                  <a:pt x="10616375" y="3763180"/>
                  <a:pt x="10633557" y="3764310"/>
                </a:cubicBezTo>
                <a:cubicBezTo>
                  <a:pt x="10836803" y="3829113"/>
                  <a:pt x="10676307" y="3781093"/>
                  <a:pt x="10779023" y="3804932"/>
                </a:cubicBezTo>
                <a:cubicBezTo>
                  <a:pt x="10786360" y="3827913"/>
                  <a:pt x="10813300" y="3935052"/>
                  <a:pt x="10822662" y="3940338"/>
                </a:cubicBezTo>
                <a:cubicBezTo>
                  <a:pt x="10883572" y="3977626"/>
                  <a:pt x="10854334" y="3948159"/>
                  <a:pt x="10924488" y="4021583"/>
                </a:cubicBezTo>
                <a:cubicBezTo>
                  <a:pt x="10962538" y="4151046"/>
                  <a:pt x="10940045" y="4049752"/>
                  <a:pt x="11011768" y="4143449"/>
                </a:cubicBezTo>
                <a:cubicBezTo>
                  <a:pt x="11063000" y="4200516"/>
                  <a:pt x="11019781" y="4171486"/>
                  <a:pt x="11084501" y="4197611"/>
                </a:cubicBezTo>
                <a:cubicBezTo>
                  <a:pt x="11171072" y="4260348"/>
                  <a:pt x="11123826" y="4214346"/>
                  <a:pt x="11229967" y="4292396"/>
                </a:cubicBezTo>
                <a:cubicBezTo>
                  <a:pt x="11245413" y="4301292"/>
                  <a:pt x="11258028" y="4318186"/>
                  <a:pt x="11273607" y="4319478"/>
                </a:cubicBezTo>
                <a:cubicBezTo>
                  <a:pt x="11290379" y="4325882"/>
                  <a:pt x="11308443" y="4330442"/>
                  <a:pt x="11317246" y="4333018"/>
                </a:cubicBezTo>
                <a:cubicBezTo>
                  <a:pt x="11346257" y="4409034"/>
                  <a:pt x="11352604" y="4391796"/>
                  <a:pt x="11215420" y="4468425"/>
                </a:cubicBezTo>
                <a:cubicBezTo>
                  <a:pt x="11127721" y="4516803"/>
                  <a:pt x="10939035" y="4590291"/>
                  <a:pt x="10939035" y="4590291"/>
                </a:cubicBezTo>
                <a:cubicBezTo>
                  <a:pt x="10815529" y="4698277"/>
                  <a:pt x="10892615" y="4615638"/>
                  <a:pt x="10662650" y="4752779"/>
                </a:cubicBezTo>
                <a:cubicBezTo>
                  <a:pt x="10638524" y="4761763"/>
                  <a:pt x="10604338" y="4778462"/>
                  <a:pt x="10575370" y="4793401"/>
                </a:cubicBezTo>
                <a:cubicBezTo>
                  <a:pt x="10537065" y="4809363"/>
                  <a:pt x="10464266" y="4823877"/>
                  <a:pt x="10429904" y="4847564"/>
                </a:cubicBezTo>
                <a:cubicBezTo>
                  <a:pt x="10384248" y="4884659"/>
                  <a:pt x="10349503" y="4928469"/>
                  <a:pt x="10284439" y="4969430"/>
                </a:cubicBezTo>
                <a:cubicBezTo>
                  <a:pt x="10265167" y="4987202"/>
                  <a:pt x="10235323" y="4998647"/>
                  <a:pt x="10211706" y="5010052"/>
                </a:cubicBezTo>
                <a:cubicBezTo>
                  <a:pt x="10168290" y="5056667"/>
                  <a:pt x="10119302" y="5090395"/>
                  <a:pt x="10066240" y="5118378"/>
                </a:cubicBezTo>
                <a:cubicBezTo>
                  <a:pt x="10044126" y="5143705"/>
                  <a:pt x="10008895" y="5169130"/>
                  <a:pt x="9978960" y="5199622"/>
                </a:cubicBezTo>
                <a:cubicBezTo>
                  <a:pt x="9931954" y="5227512"/>
                  <a:pt x="9900528" y="5265467"/>
                  <a:pt x="9862587" y="5294407"/>
                </a:cubicBezTo>
                <a:cubicBezTo>
                  <a:pt x="9828461" y="5325849"/>
                  <a:pt x="9801634" y="5359960"/>
                  <a:pt x="9760761" y="5389192"/>
                </a:cubicBezTo>
                <a:cubicBezTo>
                  <a:pt x="9737496" y="5406754"/>
                  <a:pt x="9711253" y="5414463"/>
                  <a:pt x="9688028" y="5429814"/>
                </a:cubicBezTo>
                <a:cubicBezTo>
                  <a:pt x="9661435" y="5448344"/>
                  <a:pt x="9638266" y="5472984"/>
                  <a:pt x="9615295" y="5497517"/>
                </a:cubicBezTo>
                <a:cubicBezTo>
                  <a:pt x="9517832" y="5580403"/>
                  <a:pt x="9522880" y="5576250"/>
                  <a:pt x="9440736" y="5632924"/>
                </a:cubicBezTo>
                <a:cubicBezTo>
                  <a:pt x="9397217" y="5725827"/>
                  <a:pt x="9412966" y="5690502"/>
                  <a:pt x="9309817" y="5795412"/>
                </a:cubicBezTo>
                <a:cubicBezTo>
                  <a:pt x="9248763" y="5855823"/>
                  <a:pt x="9278397" y="5842150"/>
                  <a:pt x="9207991" y="5863115"/>
                </a:cubicBezTo>
                <a:cubicBezTo>
                  <a:pt x="9065899" y="6006557"/>
                  <a:pt x="9156143" y="5964981"/>
                  <a:pt x="8873419" y="5984982"/>
                </a:cubicBezTo>
                <a:cubicBezTo>
                  <a:pt x="8726867" y="5965956"/>
                  <a:pt x="8551289" y="5972345"/>
                  <a:pt x="8393382" y="5944360"/>
                </a:cubicBezTo>
                <a:cubicBezTo>
                  <a:pt x="8164571" y="5925215"/>
                  <a:pt x="8328145" y="5904239"/>
                  <a:pt x="8160636" y="5890197"/>
                </a:cubicBezTo>
                <a:cubicBezTo>
                  <a:pt x="8098257" y="5891656"/>
                  <a:pt x="8014831" y="5875841"/>
                  <a:pt x="7942438" y="5863115"/>
                </a:cubicBezTo>
                <a:cubicBezTo>
                  <a:pt x="7883117" y="5841193"/>
                  <a:pt x="7716494" y="5785281"/>
                  <a:pt x="7651506" y="5781871"/>
                </a:cubicBezTo>
                <a:cubicBezTo>
                  <a:pt x="7511796" y="5779406"/>
                  <a:pt x="7355225" y="5803111"/>
                  <a:pt x="7200561" y="5808953"/>
                </a:cubicBezTo>
                <a:cubicBezTo>
                  <a:pt x="6918892" y="5970875"/>
                  <a:pt x="7170906" y="5788467"/>
                  <a:pt x="7026002" y="5903738"/>
                </a:cubicBezTo>
                <a:cubicBezTo>
                  <a:pt x="7007547" y="5915536"/>
                  <a:pt x="6983500" y="5917704"/>
                  <a:pt x="6967816" y="5930819"/>
                </a:cubicBezTo>
                <a:cubicBezTo>
                  <a:pt x="6935606" y="5944895"/>
                  <a:pt x="6910287" y="5971174"/>
                  <a:pt x="6880536" y="5984982"/>
                </a:cubicBezTo>
                <a:cubicBezTo>
                  <a:pt x="6865081" y="5998122"/>
                  <a:pt x="6840929" y="5997565"/>
                  <a:pt x="6822350" y="6012063"/>
                </a:cubicBezTo>
                <a:cubicBezTo>
                  <a:pt x="6736660" y="6074235"/>
                  <a:pt x="6841607" y="6017205"/>
                  <a:pt x="6720524" y="6066226"/>
                </a:cubicBezTo>
                <a:cubicBezTo>
                  <a:pt x="6688032" y="6095941"/>
                  <a:pt x="6664871" y="6132801"/>
                  <a:pt x="6618698" y="6161011"/>
                </a:cubicBezTo>
                <a:cubicBezTo>
                  <a:pt x="6597092" y="6177011"/>
                  <a:pt x="6557814" y="6172766"/>
                  <a:pt x="6531418" y="6188092"/>
                </a:cubicBezTo>
                <a:cubicBezTo>
                  <a:pt x="6473262" y="6208948"/>
                  <a:pt x="6467056" y="6216623"/>
                  <a:pt x="6415046" y="6228714"/>
                </a:cubicBezTo>
                <a:cubicBezTo>
                  <a:pt x="6398926" y="6234228"/>
                  <a:pt x="6377657" y="6236403"/>
                  <a:pt x="6356859" y="6242255"/>
                </a:cubicBezTo>
                <a:cubicBezTo>
                  <a:pt x="6300922" y="6260257"/>
                  <a:pt x="6217349" y="6283470"/>
                  <a:pt x="6167754" y="6296417"/>
                </a:cubicBezTo>
                <a:cubicBezTo>
                  <a:pt x="6114963" y="6307905"/>
                  <a:pt x="6081394" y="6301562"/>
                  <a:pt x="6022288" y="6309958"/>
                </a:cubicBezTo>
                <a:cubicBezTo>
                  <a:pt x="5940680" y="6331500"/>
                  <a:pt x="5891740" y="6351286"/>
                  <a:pt x="5818635" y="6364121"/>
                </a:cubicBezTo>
                <a:cubicBezTo>
                  <a:pt x="5762738" y="6384942"/>
                  <a:pt x="5699010" y="6374033"/>
                  <a:pt x="5629530" y="6377661"/>
                </a:cubicBezTo>
                <a:cubicBezTo>
                  <a:pt x="5572818" y="6379705"/>
                  <a:pt x="5511910" y="6402130"/>
                  <a:pt x="5440424" y="6404743"/>
                </a:cubicBezTo>
                <a:cubicBezTo>
                  <a:pt x="5201433" y="6403764"/>
                  <a:pt x="4872257" y="6435314"/>
                  <a:pt x="4567629" y="6418283"/>
                </a:cubicBezTo>
                <a:cubicBezTo>
                  <a:pt x="4504748" y="6430787"/>
                  <a:pt x="4466522" y="6426647"/>
                  <a:pt x="4422163" y="6458906"/>
                </a:cubicBezTo>
                <a:cubicBezTo>
                  <a:pt x="4382536" y="6483320"/>
                  <a:pt x="4338384" y="6518568"/>
                  <a:pt x="4320337" y="6553690"/>
                </a:cubicBezTo>
                <a:cubicBezTo>
                  <a:pt x="4311267" y="6567096"/>
                  <a:pt x="4302310" y="6585236"/>
                  <a:pt x="4291244" y="6594312"/>
                </a:cubicBezTo>
                <a:cubicBezTo>
                  <a:pt x="4283936" y="6599893"/>
                  <a:pt x="4197006" y="6667590"/>
                  <a:pt x="4174871" y="6675556"/>
                </a:cubicBezTo>
                <a:cubicBezTo>
                  <a:pt x="4156005" y="6681071"/>
                  <a:pt x="4134813" y="6681227"/>
                  <a:pt x="4116684" y="6689097"/>
                </a:cubicBezTo>
                <a:cubicBezTo>
                  <a:pt x="3786160" y="6674096"/>
                  <a:pt x="3495200" y="6754099"/>
                  <a:pt x="3200249" y="6662016"/>
                </a:cubicBezTo>
                <a:cubicBezTo>
                  <a:pt x="3159818" y="6659442"/>
                  <a:pt x="3134091" y="6656869"/>
                  <a:pt x="3098423" y="6648475"/>
                </a:cubicBezTo>
                <a:cubicBezTo>
                  <a:pt x="3073076" y="6638542"/>
                  <a:pt x="3051843" y="6623671"/>
                  <a:pt x="3025690" y="6621394"/>
                </a:cubicBezTo>
                <a:cubicBezTo>
                  <a:pt x="2919102" y="6582198"/>
                  <a:pt x="2849856" y="6624286"/>
                  <a:pt x="2720212" y="6621394"/>
                </a:cubicBezTo>
                <a:cubicBezTo>
                  <a:pt x="2701379" y="6627029"/>
                  <a:pt x="2677713" y="6634953"/>
                  <a:pt x="2662025" y="6648475"/>
                </a:cubicBezTo>
                <a:cubicBezTo>
                  <a:pt x="2629452" y="6664368"/>
                  <a:pt x="2615586" y="6704667"/>
                  <a:pt x="2589292" y="6729719"/>
                </a:cubicBezTo>
                <a:cubicBezTo>
                  <a:pt x="2571291" y="6746001"/>
                  <a:pt x="2569825" y="6778731"/>
                  <a:pt x="2545653" y="6797423"/>
                </a:cubicBezTo>
                <a:cubicBezTo>
                  <a:pt x="2534279" y="6809328"/>
                  <a:pt x="2514988" y="6812647"/>
                  <a:pt x="2502013" y="6824504"/>
                </a:cubicBezTo>
                <a:cubicBezTo>
                  <a:pt x="2485202" y="6834748"/>
                  <a:pt x="2475939" y="6865359"/>
                  <a:pt x="2458373" y="6878667"/>
                </a:cubicBezTo>
                <a:cubicBezTo>
                  <a:pt x="2253414" y="7086855"/>
                  <a:pt x="2387287" y="6940681"/>
                  <a:pt x="2283814" y="6986992"/>
                </a:cubicBezTo>
                <a:cubicBezTo>
                  <a:pt x="2268905" y="6991013"/>
                  <a:pt x="2256434" y="7010466"/>
                  <a:pt x="2240174" y="7014074"/>
                </a:cubicBezTo>
                <a:cubicBezTo>
                  <a:pt x="2213251" y="7017057"/>
                  <a:pt x="2179859" y="7021015"/>
                  <a:pt x="2152895" y="7027614"/>
                </a:cubicBezTo>
                <a:cubicBezTo>
                  <a:pt x="2126032" y="7033735"/>
                  <a:pt x="2104185" y="7037721"/>
                  <a:pt x="2080162" y="7041155"/>
                </a:cubicBezTo>
                <a:cubicBezTo>
                  <a:pt x="1984523" y="7040622"/>
                  <a:pt x="1744591" y="7011718"/>
                  <a:pt x="1641437" y="7027073"/>
                </a:cubicBezTo>
                <a:cubicBezTo>
                  <a:pt x="1538283" y="7042428"/>
                  <a:pt x="1326253" y="7024975"/>
                  <a:pt x="1236460" y="7014074"/>
                </a:cubicBezTo>
                <a:cubicBezTo>
                  <a:pt x="1216398" y="7016637"/>
                  <a:pt x="1184456" y="7000095"/>
                  <a:pt x="1163727" y="7000533"/>
                </a:cubicBezTo>
                <a:cubicBezTo>
                  <a:pt x="1064673" y="6993502"/>
                  <a:pt x="976155" y="7012094"/>
                  <a:pt x="901888" y="7014074"/>
                </a:cubicBezTo>
                <a:cubicBezTo>
                  <a:pt x="868243" y="7042422"/>
                  <a:pt x="852575" y="7063011"/>
                  <a:pt x="814609" y="7081777"/>
                </a:cubicBezTo>
                <a:cubicBezTo>
                  <a:pt x="800715" y="7090054"/>
                  <a:pt x="784982" y="7090315"/>
                  <a:pt x="770969" y="7095318"/>
                </a:cubicBezTo>
                <a:cubicBezTo>
                  <a:pt x="751671" y="7119316"/>
                  <a:pt x="739522" y="7138175"/>
                  <a:pt x="712782" y="7149480"/>
                </a:cubicBezTo>
                <a:cubicBezTo>
                  <a:pt x="697555" y="7159734"/>
                  <a:pt x="674849" y="7154785"/>
                  <a:pt x="654596" y="7163021"/>
                </a:cubicBezTo>
                <a:cubicBezTo>
                  <a:pt x="638232" y="7173461"/>
                  <a:pt x="615308" y="7181446"/>
                  <a:pt x="596410" y="7190102"/>
                </a:cubicBezTo>
                <a:cubicBezTo>
                  <a:pt x="582127" y="7195029"/>
                  <a:pt x="570999" y="7212552"/>
                  <a:pt x="552770" y="7217184"/>
                </a:cubicBezTo>
                <a:cubicBezTo>
                  <a:pt x="541198" y="7223462"/>
                  <a:pt x="520820" y="7224127"/>
                  <a:pt x="509130" y="7230725"/>
                </a:cubicBezTo>
                <a:cubicBezTo>
                  <a:pt x="494724" y="7236315"/>
                  <a:pt x="477041" y="7250181"/>
                  <a:pt x="465490" y="7257806"/>
                </a:cubicBezTo>
                <a:cubicBezTo>
                  <a:pt x="447590" y="7267337"/>
                  <a:pt x="424823" y="7270308"/>
                  <a:pt x="407304" y="7284887"/>
                </a:cubicBezTo>
                <a:cubicBezTo>
                  <a:pt x="382030" y="7296333"/>
                  <a:pt x="357326" y="7318541"/>
                  <a:pt x="334571" y="7325509"/>
                </a:cubicBezTo>
                <a:cubicBezTo>
                  <a:pt x="304512" y="7360592"/>
                  <a:pt x="259737" y="7423483"/>
                  <a:pt x="218198" y="7447375"/>
                </a:cubicBezTo>
                <a:cubicBezTo>
                  <a:pt x="205345" y="7457481"/>
                  <a:pt x="187127" y="7454573"/>
                  <a:pt x="174559" y="7460916"/>
                </a:cubicBezTo>
                <a:cubicBezTo>
                  <a:pt x="154626" y="7468867"/>
                  <a:pt x="116372" y="7487997"/>
                  <a:pt x="116372" y="7487997"/>
                </a:cubicBezTo>
              </a:path>
            </a:pathLst>
          </a:custGeom>
          <a:solidFill>
            <a:schemeClr val="bg1">
              <a:lumMod val="95000"/>
              <a:alpha val="88000"/>
            </a:schemeClr>
          </a:solidFill>
          <a:ln>
            <a:noFill/>
            <a:extLst>
              <a:ext uri="{C807C97D-BFC1-408E-A445-0C87EB9F89A2}">
                <ask:lineSketchStyleProps xmlns:ask="http://schemas.microsoft.com/office/drawing/2018/sketchyshapes" xmlns="" sd="3193089116">
                  <a:custGeom>
                    <a:avLst/>
                    <a:gdLst>
                      <a:gd name="connsiteX0" fmla="*/ 0 w 9895133"/>
                      <a:gd name="connsiteY0" fmla="*/ 228600 h 7023100"/>
                      <a:gd name="connsiteX1" fmla="*/ 127000 w 9895133"/>
                      <a:gd name="connsiteY1" fmla="*/ 152400 h 7023100"/>
                      <a:gd name="connsiteX2" fmla="*/ 177800 w 9895133"/>
                      <a:gd name="connsiteY2" fmla="*/ 139700 h 7023100"/>
                      <a:gd name="connsiteX3" fmla="*/ 279400 w 9895133"/>
                      <a:gd name="connsiteY3" fmla="*/ 88900 h 7023100"/>
                      <a:gd name="connsiteX4" fmla="*/ 368300 w 9895133"/>
                      <a:gd name="connsiteY4" fmla="*/ 63500 h 7023100"/>
                      <a:gd name="connsiteX5" fmla="*/ 444500 w 9895133"/>
                      <a:gd name="connsiteY5" fmla="*/ 25400 h 7023100"/>
                      <a:gd name="connsiteX6" fmla="*/ 635000 w 9895133"/>
                      <a:gd name="connsiteY6" fmla="*/ 0 h 7023100"/>
                      <a:gd name="connsiteX7" fmla="*/ 1295400 w 9895133"/>
                      <a:gd name="connsiteY7" fmla="*/ 25400 h 7023100"/>
                      <a:gd name="connsiteX8" fmla="*/ 1384300 w 9895133"/>
                      <a:gd name="connsiteY8" fmla="*/ 50800 h 7023100"/>
                      <a:gd name="connsiteX9" fmla="*/ 1460500 w 9895133"/>
                      <a:gd name="connsiteY9" fmla="*/ 63500 h 7023100"/>
                      <a:gd name="connsiteX10" fmla="*/ 1612900 w 9895133"/>
                      <a:gd name="connsiteY10" fmla="*/ 114300 h 7023100"/>
                      <a:gd name="connsiteX11" fmla="*/ 1701800 w 9895133"/>
                      <a:gd name="connsiteY11" fmla="*/ 177800 h 7023100"/>
                      <a:gd name="connsiteX12" fmla="*/ 1892300 w 9895133"/>
                      <a:gd name="connsiteY12" fmla="*/ 241300 h 7023100"/>
                      <a:gd name="connsiteX13" fmla="*/ 2006600 w 9895133"/>
                      <a:gd name="connsiteY13" fmla="*/ 292100 h 7023100"/>
                      <a:gd name="connsiteX14" fmla="*/ 2095500 w 9895133"/>
                      <a:gd name="connsiteY14" fmla="*/ 317500 h 7023100"/>
                      <a:gd name="connsiteX15" fmla="*/ 2222500 w 9895133"/>
                      <a:gd name="connsiteY15" fmla="*/ 368300 h 7023100"/>
                      <a:gd name="connsiteX16" fmla="*/ 2463800 w 9895133"/>
                      <a:gd name="connsiteY16" fmla="*/ 444500 h 7023100"/>
                      <a:gd name="connsiteX17" fmla="*/ 2705100 w 9895133"/>
                      <a:gd name="connsiteY17" fmla="*/ 508000 h 7023100"/>
                      <a:gd name="connsiteX18" fmla="*/ 2971800 w 9895133"/>
                      <a:gd name="connsiteY18" fmla="*/ 622300 h 7023100"/>
                      <a:gd name="connsiteX19" fmla="*/ 3022600 w 9895133"/>
                      <a:gd name="connsiteY19" fmla="*/ 660400 h 7023100"/>
                      <a:gd name="connsiteX20" fmla="*/ 3403600 w 9895133"/>
                      <a:gd name="connsiteY20" fmla="*/ 787400 h 7023100"/>
                      <a:gd name="connsiteX21" fmla="*/ 3454400 w 9895133"/>
                      <a:gd name="connsiteY21" fmla="*/ 850900 h 7023100"/>
                      <a:gd name="connsiteX22" fmla="*/ 3556000 w 9895133"/>
                      <a:gd name="connsiteY22" fmla="*/ 901700 h 7023100"/>
                      <a:gd name="connsiteX23" fmla="*/ 3632200 w 9895133"/>
                      <a:gd name="connsiteY23" fmla="*/ 952500 h 7023100"/>
                      <a:gd name="connsiteX24" fmla="*/ 3733800 w 9895133"/>
                      <a:gd name="connsiteY24" fmla="*/ 1028700 h 7023100"/>
                      <a:gd name="connsiteX25" fmla="*/ 3848100 w 9895133"/>
                      <a:gd name="connsiteY25" fmla="*/ 1066800 h 7023100"/>
                      <a:gd name="connsiteX26" fmla="*/ 3937000 w 9895133"/>
                      <a:gd name="connsiteY26" fmla="*/ 1104900 h 7023100"/>
                      <a:gd name="connsiteX27" fmla="*/ 4013200 w 9895133"/>
                      <a:gd name="connsiteY27" fmla="*/ 1155700 h 7023100"/>
                      <a:gd name="connsiteX28" fmla="*/ 4216400 w 9895133"/>
                      <a:gd name="connsiteY28" fmla="*/ 1244600 h 7023100"/>
                      <a:gd name="connsiteX29" fmla="*/ 4279900 w 9895133"/>
                      <a:gd name="connsiteY29" fmla="*/ 1270000 h 7023100"/>
                      <a:gd name="connsiteX30" fmla="*/ 4356100 w 9895133"/>
                      <a:gd name="connsiteY30" fmla="*/ 1295400 h 7023100"/>
                      <a:gd name="connsiteX31" fmla="*/ 4572000 w 9895133"/>
                      <a:gd name="connsiteY31" fmla="*/ 1358900 h 7023100"/>
                      <a:gd name="connsiteX32" fmla="*/ 4737100 w 9895133"/>
                      <a:gd name="connsiteY32" fmla="*/ 1409700 h 7023100"/>
                      <a:gd name="connsiteX33" fmla="*/ 5003800 w 9895133"/>
                      <a:gd name="connsiteY33" fmla="*/ 1485900 h 7023100"/>
                      <a:gd name="connsiteX34" fmla="*/ 5283200 w 9895133"/>
                      <a:gd name="connsiteY34" fmla="*/ 1511300 h 7023100"/>
                      <a:gd name="connsiteX35" fmla="*/ 5524500 w 9895133"/>
                      <a:gd name="connsiteY35" fmla="*/ 1498600 h 7023100"/>
                      <a:gd name="connsiteX36" fmla="*/ 5588000 w 9895133"/>
                      <a:gd name="connsiteY36" fmla="*/ 1473200 h 7023100"/>
                      <a:gd name="connsiteX37" fmla="*/ 5727700 w 9895133"/>
                      <a:gd name="connsiteY37" fmla="*/ 1447800 h 7023100"/>
                      <a:gd name="connsiteX38" fmla="*/ 5842000 w 9895133"/>
                      <a:gd name="connsiteY38" fmla="*/ 1397000 h 7023100"/>
                      <a:gd name="connsiteX39" fmla="*/ 5880100 w 9895133"/>
                      <a:gd name="connsiteY39" fmla="*/ 1371600 h 7023100"/>
                      <a:gd name="connsiteX40" fmla="*/ 5994400 w 9895133"/>
                      <a:gd name="connsiteY40" fmla="*/ 1358900 h 7023100"/>
                      <a:gd name="connsiteX41" fmla="*/ 6096000 w 9895133"/>
                      <a:gd name="connsiteY41" fmla="*/ 1346200 h 7023100"/>
                      <a:gd name="connsiteX42" fmla="*/ 6477000 w 9895133"/>
                      <a:gd name="connsiteY42" fmla="*/ 1371600 h 7023100"/>
                      <a:gd name="connsiteX43" fmla="*/ 6540500 w 9895133"/>
                      <a:gd name="connsiteY43" fmla="*/ 1384300 h 7023100"/>
                      <a:gd name="connsiteX44" fmla="*/ 6692900 w 9895133"/>
                      <a:gd name="connsiteY44" fmla="*/ 1447800 h 7023100"/>
                      <a:gd name="connsiteX45" fmla="*/ 6743700 w 9895133"/>
                      <a:gd name="connsiteY45" fmla="*/ 1485900 h 7023100"/>
                      <a:gd name="connsiteX46" fmla="*/ 6794500 w 9895133"/>
                      <a:gd name="connsiteY46" fmla="*/ 1498600 h 7023100"/>
                      <a:gd name="connsiteX47" fmla="*/ 6858000 w 9895133"/>
                      <a:gd name="connsiteY47" fmla="*/ 1524000 h 7023100"/>
                      <a:gd name="connsiteX48" fmla="*/ 6896100 w 9895133"/>
                      <a:gd name="connsiteY48" fmla="*/ 1562100 h 7023100"/>
                      <a:gd name="connsiteX49" fmla="*/ 6997700 w 9895133"/>
                      <a:gd name="connsiteY49" fmla="*/ 1612900 h 7023100"/>
                      <a:gd name="connsiteX50" fmla="*/ 7124700 w 9895133"/>
                      <a:gd name="connsiteY50" fmla="*/ 1689100 h 7023100"/>
                      <a:gd name="connsiteX51" fmla="*/ 7175500 w 9895133"/>
                      <a:gd name="connsiteY51" fmla="*/ 1727200 h 7023100"/>
                      <a:gd name="connsiteX52" fmla="*/ 7239000 w 9895133"/>
                      <a:gd name="connsiteY52" fmla="*/ 1765300 h 7023100"/>
                      <a:gd name="connsiteX53" fmla="*/ 7416800 w 9895133"/>
                      <a:gd name="connsiteY53" fmla="*/ 1892300 h 7023100"/>
                      <a:gd name="connsiteX54" fmla="*/ 7505700 w 9895133"/>
                      <a:gd name="connsiteY54" fmla="*/ 1930400 h 7023100"/>
                      <a:gd name="connsiteX55" fmla="*/ 7581900 w 9895133"/>
                      <a:gd name="connsiteY55" fmla="*/ 1993900 h 7023100"/>
                      <a:gd name="connsiteX56" fmla="*/ 7696200 w 9895133"/>
                      <a:gd name="connsiteY56" fmla="*/ 2057400 h 7023100"/>
                      <a:gd name="connsiteX57" fmla="*/ 7835900 w 9895133"/>
                      <a:gd name="connsiteY57" fmla="*/ 2133600 h 7023100"/>
                      <a:gd name="connsiteX58" fmla="*/ 7937500 w 9895133"/>
                      <a:gd name="connsiteY58" fmla="*/ 2184400 h 7023100"/>
                      <a:gd name="connsiteX59" fmla="*/ 7975600 w 9895133"/>
                      <a:gd name="connsiteY59" fmla="*/ 2222500 h 7023100"/>
                      <a:gd name="connsiteX60" fmla="*/ 8064500 w 9895133"/>
                      <a:gd name="connsiteY60" fmla="*/ 2247900 h 7023100"/>
                      <a:gd name="connsiteX61" fmla="*/ 8166100 w 9895133"/>
                      <a:gd name="connsiteY61" fmla="*/ 2273300 h 7023100"/>
                      <a:gd name="connsiteX62" fmla="*/ 8216900 w 9895133"/>
                      <a:gd name="connsiteY62" fmla="*/ 2286000 h 7023100"/>
                      <a:gd name="connsiteX63" fmla="*/ 8318500 w 9895133"/>
                      <a:gd name="connsiteY63" fmla="*/ 2298700 h 7023100"/>
                      <a:gd name="connsiteX64" fmla="*/ 8356600 w 9895133"/>
                      <a:gd name="connsiteY64" fmla="*/ 2324100 h 7023100"/>
                      <a:gd name="connsiteX65" fmla="*/ 8394700 w 9895133"/>
                      <a:gd name="connsiteY65" fmla="*/ 2336800 h 7023100"/>
                      <a:gd name="connsiteX66" fmla="*/ 8420100 w 9895133"/>
                      <a:gd name="connsiteY66" fmla="*/ 2387600 h 7023100"/>
                      <a:gd name="connsiteX67" fmla="*/ 8432800 w 9895133"/>
                      <a:gd name="connsiteY67" fmla="*/ 2451100 h 7023100"/>
                      <a:gd name="connsiteX68" fmla="*/ 8585200 w 9895133"/>
                      <a:gd name="connsiteY68" fmla="*/ 2641600 h 7023100"/>
                      <a:gd name="connsiteX69" fmla="*/ 8636000 w 9895133"/>
                      <a:gd name="connsiteY69" fmla="*/ 2705100 h 7023100"/>
                      <a:gd name="connsiteX70" fmla="*/ 8686800 w 9895133"/>
                      <a:gd name="connsiteY70" fmla="*/ 2768600 h 7023100"/>
                      <a:gd name="connsiteX71" fmla="*/ 8699500 w 9895133"/>
                      <a:gd name="connsiteY71" fmla="*/ 2832100 h 7023100"/>
                      <a:gd name="connsiteX72" fmla="*/ 8724900 w 9895133"/>
                      <a:gd name="connsiteY72" fmla="*/ 2870200 h 7023100"/>
                      <a:gd name="connsiteX73" fmla="*/ 8737600 w 9895133"/>
                      <a:gd name="connsiteY73" fmla="*/ 2908300 h 7023100"/>
                      <a:gd name="connsiteX74" fmla="*/ 8763000 w 9895133"/>
                      <a:gd name="connsiteY74" fmla="*/ 2946400 h 7023100"/>
                      <a:gd name="connsiteX75" fmla="*/ 8839200 w 9895133"/>
                      <a:gd name="connsiteY75" fmla="*/ 3073400 h 7023100"/>
                      <a:gd name="connsiteX76" fmla="*/ 8890000 w 9895133"/>
                      <a:gd name="connsiteY76" fmla="*/ 3149600 h 7023100"/>
                      <a:gd name="connsiteX77" fmla="*/ 8940800 w 9895133"/>
                      <a:gd name="connsiteY77" fmla="*/ 3238500 h 7023100"/>
                      <a:gd name="connsiteX78" fmla="*/ 8966200 w 9895133"/>
                      <a:gd name="connsiteY78" fmla="*/ 3289300 h 7023100"/>
                      <a:gd name="connsiteX79" fmla="*/ 9055100 w 9895133"/>
                      <a:gd name="connsiteY79" fmla="*/ 3378200 h 7023100"/>
                      <a:gd name="connsiteX80" fmla="*/ 9080500 w 9895133"/>
                      <a:gd name="connsiteY80" fmla="*/ 3416300 h 7023100"/>
                      <a:gd name="connsiteX81" fmla="*/ 9169400 w 9895133"/>
                      <a:gd name="connsiteY81" fmla="*/ 3467100 h 7023100"/>
                      <a:gd name="connsiteX82" fmla="*/ 9232900 w 9895133"/>
                      <a:gd name="connsiteY82" fmla="*/ 3517900 h 7023100"/>
                      <a:gd name="connsiteX83" fmla="*/ 9283700 w 9895133"/>
                      <a:gd name="connsiteY83" fmla="*/ 3530600 h 7023100"/>
                      <a:gd name="connsiteX84" fmla="*/ 9410700 w 9895133"/>
                      <a:gd name="connsiteY84" fmla="*/ 3568700 h 7023100"/>
                      <a:gd name="connsiteX85" fmla="*/ 9448800 w 9895133"/>
                      <a:gd name="connsiteY85" fmla="*/ 3695700 h 7023100"/>
                      <a:gd name="connsiteX86" fmla="*/ 9537700 w 9895133"/>
                      <a:gd name="connsiteY86" fmla="*/ 3771900 h 7023100"/>
                      <a:gd name="connsiteX87" fmla="*/ 9613900 w 9895133"/>
                      <a:gd name="connsiteY87" fmla="*/ 3886200 h 7023100"/>
                      <a:gd name="connsiteX88" fmla="*/ 9677400 w 9895133"/>
                      <a:gd name="connsiteY88" fmla="*/ 3937000 h 7023100"/>
                      <a:gd name="connsiteX89" fmla="*/ 9804400 w 9895133"/>
                      <a:gd name="connsiteY89" fmla="*/ 4025900 h 7023100"/>
                      <a:gd name="connsiteX90" fmla="*/ 9842500 w 9895133"/>
                      <a:gd name="connsiteY90" fmla="*/ 4051300 h 7023100"/>
                      <a:gd name="connsiteX91" fmla="*/ 9880600 w 9895133"/>
                      <a:gd name="connsiteY91" fmla="*/ 4064000 h 7023100"/>
                      <a:gd name="connsiteX92" fmla="*/ 9791700 w 9895133"/>
                      <a:gd name="connsiteY92" fmla="*/ 4191000 h 7023100"/>
                      <a:gd name="connsiteX93" fmla="*/ 9550400 w 9895133"/>
                      <a:gd name="connsiteY93" fmla="*/ 4305300 h 7023100"/>
                      <a:gd name="connsiteX94" fmla="*/ 9309100 w 9895133"/>
                      <a:gd name="connsiteY94" fmla="*/ 4457700 h 7023100"/>
                      <a:gd name="connsiteX95" fmla="*/ 9232900 w 9895133"/>
                      <a:gd name="connsiteY95" fmla="*/ 4495800 h 7023100"/>
                      <a:gd name="connsiteX96" fmla="*/ 9105900 w 9895133"/>
                      <a:gd name="connsiteY96" fmla="*/ 4546600 h 7023100"/>
                      <a:gd name="connsiteX97" fmla="*/ 8978900 w 9895133"/>
                      <a:gd name="connsiteY97" fmla="*/ 4660900 h 7023100"/>
                      <a:gd name="connsiteX98" fmla="*/ 8915400 w 9895133"/>
                      <a:gd name="connsiteY98" fmla="*/ 4699000 h 7023100"/>
                      <a:gd name="connsiteX99" fmla="*/ 8788400 w 9895133"/>
                      <a:gd name="connsiteY99" fmla="*/ 4800600 h 7023100"/>
                      <a:gd name="connsiteX100" fmla="*/ 8712200 w 9895133"/>
                      <a:gd name="connsiteY100" fmla="*/ 4876800 h 7023100"/>
                      <a:gd name="connsiteX101" fmla="*/ 8610600 w 9895133"/>
                      <a:gd name="connsiteY101" fmla="*/ 4965700 h 7023100"/>
                      <a:gd name="connsiteX102" fmla="*/ 8521700 w 9895133"/>
                      <a:gd name="connsiteY102" fmla="*/ 5054600 h 7023100"/>
                      <a:gd name="connsiteX103" fmla="*/ 8458200 w 9895133"/>
                      <a:gd name="connsiteY103" fmla="*/ 5092700 h 7023100"/>
                      <a:gd name="connsiteX104" fmla="*/ 8394700 w 9895133"/>
                      <a:gd name="connsiteY104" fmla="*/ 5156200 h 7023100"/>
                      <a:gd name="connsiteX105" fmla="*/ 8242300 w 9895133"/>
                      <a:gd name="connsiteY105" fmla="*/ 5283200 h 7023100"/>
                      <a:gd name="connsiteX106" fmla="*/ 8128000 w 9895133"/>
                      <a:gd name="connsiteY106" fmla="*/ 5435600 h 7023100"/>
                      <a:gd name="connsiteX107" fmla="*/ 8039100 w 9895133"/>
                      <a:gd name="connsiteY107" fmla="*/ 5499100 h 7023100"/>
                      <a:gd name="connsiteX108" fmla="*/ 7747000 w 9895133"/>
                      <a:gd name="connsiteY108" fmla="*/ 5613400 h 7023100"/>
                      <a:gd name="connsiteX109" fmla="*/ 7327900 w 9895133"/>
                      <a:gd name="connsiteY109" fmla="*/ 5575300 h 7023100"/>
                      <a:gd name="connsiteX110" fmla="*/ 7124700 w 9895133"/>
                      <a:gd name="connsiteY110" fmla="*/ 5524500 h 7023100"/>
                      <a:gd name="connsiteX111" fmla="*/ 6934200 w 9895133"/>
                      <a:gd name="connsiteY111" fmla="*/ 5499100 h 7023100"/>
                      <a:gd name="connsiteX112" fmla="*/ 6680200 w 9895133"/>
                      <a:gd name="connsiteY112" fmla="*/ 5422900 h 7023100"/>
                      <a:gd name="connsiteX113" fmla="*/ 6286500 w 9895133"/>
                      <a:gd name="connsiteY113" fmla="*/ 5448300 h 7023100"/>
                      <a:gd name="connsiteX114" fmla="*/ 6134100 w 9895133"/>
                      <a:gd name="connsiteY114" fmla="*/ 5537200 h 7023100"/>
                      <a:gd name="connsiteX115" fmla="*/ 6083300 w 9895133"/>
                      <a:gd name="connsiteY115" fmla="*/ 5562600 h 7023100"/>
                      <a:gd name="connsiteX116" fmla="*/ 6007100 w 9895133"/>
                      <a:gd name="connsiteY116" fmla="*/ 5613400 h 7023100"/>
                      <a:gd name="connsiteX117" fmla="*/ 5956300 w 9895133"/>
                      <a:gd name="connsiteY117" fmla="*/ 5638800 h 7023100"/>
                      <a:gd name="connsiteX118" fmla="*/ 5867400 w 9895133"/>
                      <a:gd name="connsiteY118" fmla="*/ 5689600 h 7023100"/>
                      <a:gd name="connsiteX119" fmla="*/ 5778500 w 9895133"/>
                      <a:gd name="connsiteY119" fmla="*/ 5778500 h 7023100"/>
                      <a:gd name="connsiteX120" fmla="*/ 5702300 w 9895133"/>
                      <a:gd name="connsiteY120" fmla="*/ 5803900 h 7023100"/>
                      <a:gd name="connsiteX121" fmla="*/ 5600700 w 9895133"/>
                      <a:gd name="connsiteY121" fmla="*/ 5842000 h 7023100"/>
                      <a:gd name="connsiteX122" fmla="*/ 5549900 w 9895133"/>
                      <a:gd name="connsiteY122" fmla="*/ 5854700 h 7023100"/>
                      <a:gd name="connsiteX123" fmla="*/ 5384800 w 9895133"/>
                      <a:gd name="connsiteY123" fmla="*/ 5905500 h 7023100"/>
                      <a:gd name="connsiteX124" fmla="*/ 5257800 w 9895133"/>
                      <a:gd name="connsiteY124" fmla="*/ 5918200 h 7023100"/>
                      <a:gd name="connsiteX125" fmla="*/ 5080000 w 9895133"/>
                      <a:gd name="connsiteY125" fmla="*/ 5969000 h 7023100"/>
                      <a:gd name="connsiteX126" fmla="*/ 4914900 w 9895133"/>
                      <a:gd name="connsiteY126" fmla="*/ 5981700 h 7023100"/>
                      <a:gd name="connsiteX127" fmla="*/ 4749800 w 9895133"/>
                      <a:gd name="connsiteY127" fmla="*/ 6007100 h 7023100"/>
                      <a:gd name="connsiteX128" fmla="*/ 3987800 w 9895133"/>
                      <a:gd name="connsiteY128" fmla="*/ 6019800 h 7023100"/>
                      <a:gd name="connsiteX129" fmla="*/ 3860800 w 9895133"/>
                      <a:gd name="connsiteY129" fmla="*/ 6057900 h 7023100"/>
                      <a:gd name="connsiteX130" fmla="*/ 3771900 w 9895133"/>
                      <a:gd name="connsiteY130" fmla="*/ 6146800 h 7023100"/>
                      <a:gd name="connsiteX131" fmla="*/ 3746500 w 9895133"/>
                      <a:gd name="connsiteY131" fmla="*/ 6184900 h 7023100"/>
                      <a:gd name="connsiteX132" fmla="*/ 3644900 w 9895133"/>
                      <a:gd name="connsiteY132" fmla="*/ 6261100 h 7023100"/>
                      <a:gd name="connsiteX133" fmla="*/ 3594100 w 9895133"/>
                      <a:gd name="connsiteY133" fmla="*/ 6273800 h 7023100"/>
                      <a:gd name="connsiteX134" fmla="*/ 2794000 w 9895133"/>
                      <a:gd name="connsiteY134" fmla="*/ 6248400 h 7023100"/>
                      <a:gd name="connsiteX135" fmla="*/ 2705100 w 9895133"/>
                      <a:gd name="connsiteY135" fmla="*/ 6235700 h 7023100"/>
                      <a:gd name="connsiteX136" fmla="*/ 2641600 w 9895133"/>
                      <a:gd name="connsiteY136" fmla="*/ 6210300 h 7023100"/>
                      <a:gd name="connsiteX137" fmla="*/ 2374900 w 9895133"/>
                      <a:gd name="connsiteY137" fmla="*/ 6210300 h 7023100"/>
                      <a:gd name="connsiteX138" fmla="*/ 2324100 w 9895133"/>
                      <a:gd name="connsiteY138" fmla="*/ 6235700 h 7023100"/>
                      <a:gd name="connsiteX139" fmla="*/ 2260600 w 9895133"/>
                      <a:gd name="connsiteY139" fmla="*/ 6311900 h 7023100"/>
                      <a:gd name="connsiteX140" fmla="*/ 2222500 w 9895133"/>
                      <a:gd name="connsiteY140" fmla="*/ 6375400 h 7023100"/>
                      <a:gd name="connsiteX141" fmla="*/ 2184400 w 9895133"/>
                      <a:gd name="connsiteY141" fmla="*/ 6400800 h 7023100"/>
                      <a:gd name="connsiteX142" fmla="*/ 2146300 w 9895133"/>
                      <a:gd name="connsiteY142" fmla="*/ 6451600 h 7023100"/>
                      <a:gd name="connsiteX143" fmla="*/ 1993900 w 9895133"/>
                      <a:gd name="connsiteY143" fmla="*/ 6553200 h 7023100"/>
                      <a:gd name="connsiteX144" fmla="*/ 1955800 w 9895133"/>
                      <a:gd name="connsiteY144" fmla="*/ 6578600 h 7023100"/>
                      <a:gd name="connsiteX145" fmla="*/ 1879600 w 9895133"/>
                      <a:gd name="connsiteY145" fmla="*/ 6591300 h 7023100"/>
                      <a:gd name="connsiteX146" fmla="*/ 1816100 w 9895133"/>
                      <a:gd name="connsiteY146" fmla="*/ 6604000 h 7023100"/>
                      <a:gd name="connsiteX147" fmla="*/ 1079500 w 9895133"/>
                      <a:gd name="connsiteY147" fmla="*/ 6578600 h 7023100"/>
                      <a:gd name="connsiteX148" fmla="*/ 1016000 w 9895133"/>
                      <a:gd name="connsiteY148" fmla="*/ 6565900 h 7023100"/>
                      <a:gd name="connsiteX149" fmla="*/ 787400 w 9895133"/>
                      <a:gd name="connsiteY149" fmla="*/ 6578600 h 7023100"/>
                      <a:gd name="connsiteX150" fmla="*/ 711200 w 9895133"/>
                      <a:gd name="connsiteY150" fmla="*/ 6642100 h 7023100"/>
                      <a:gd name="connsiteX151" fmla="*/ 673100 w 9895133"/>
                      <a:gd name="connsiteY151" fmla="*/ 6654800 h 7023100"/>
                      <a:gd name="connsiteX152" fmla="*/ 622300 w 9895133"/>
                      <a:gd name="connsiteY152" fmla="*/ 6705600 h 7023100"/>
                      <a:gd name="connsiteX153" fmla="*/ 571500 w 9895133"/>
                      <a:gd name="connsiteY153" fmla="*/ 6718300 h 7023100"/>
                      <a:gd name="connsiteX154" fmla="*/ 520700 w 9895133"/>
                      <a:gd name="connsiteY154" fmla="*/ 6743700 h 7023100"/>
                      <a:gd name="connsiteX155" fmla="*/ 482600 w 9895133"/>
                      <a:gd name="connsiteY155" fmla="*/ 6769100 h 7023100"/>
                      <a:gd name="connsiteX156" fmla="*/ 444500 w 9895133"/>
                      <a:gd name="connsiteY156" fmla="*/ 6781800 h 7023100"/>
                      <a:gd name="connsiteX157" fmla="*/ 406400 w 9895133"/>
                      <a:gd name="connsiteY157" fmla="*/ 6807200 h 7023100"/>
                      <a:gd name="connsiteX158" fmla="*/ 355600 w 9895133"/>
                      <a:gd name="connsiteY158" fmla="*/ 6832600 h 7023100"/>
                      <a:gd name="connsiteX159" fmla="*/ 292100 w 9895133"/>
                      <a:gd name="connsiteY159" fmla="*/ 6870700 h 7023100"/>
                      <a:gd name="connsiteX160" fmla="*/ 190500 w 9895133"/>
                      <a:gd name="connsiteY160" fmla="*/ 6985000 h 7023100"/>
                      <a:gd name="connsiteX161" fmla="*/ 152400 w 9895133"/>
                      <a:gd name="connsiteY161" fmla="*/ 6997700 h 7023100"/>
                      <a:gd name="connsiteX162" fmla="*/ 101600 w 9895133"/>
                      <a:gd name="connsiteY162" fmla="*/ 7023100 h 702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9895133" h="7023100">
                        <a:moveTo>
                          <a:pt x="0" y="228600"/>
                        </a:moveTo>
                        <a:cubicBezTo>
                          <a:pt x="196116" y="150153"/>
                          <a:pt x="-82061" y="268545"/>
                          <a:pt x="127000" y="152400"/>
                        </a:cubicBezTo>
                        <a:cubicBezTo>
                          <a:pt x="142258" y="143923"/>
                          <a:pt x="161688" y="146413"/>
                          <a:pt x="177800" y="139700"/>
                        </a:cubicBezTo>
                        <a:cubicBezTo>
                          <a:pt x="212751" y="125137"/>
                          <a:pt x="244244" y="102962"/>
                          <a:pt x="279400" y="88900"/>
                        </a:cubicBezTo>
                        <a:cubicBezTo>
                          <a:pt x="308015" y="77454"/>
                          <a:pt x="339535" y="74563"/>
                          <a:pt x="368300" y="63500"/>
                        </a:cubicBezTo>
                        <a:cubicBezTo>
                          <a:pt x="394805" y="53306"/>
                          <a:pt x="416874" y="31978"/>
                          <a:pt x="444500" y="25400"/>
                        </a:cubicBezTo>
                        <a:cubicBezTo>
                          <a:pt x="506820" y="10562"/>
                          <a:pt x="571500" y="8467"/>
                          <a:pt x="635000" y="0"/>
                        </a:cubicBezTo>
                        <a:cubicBezTo>
                          <a:pt x="855133" y="8467"/>
                          <a:pt x="1075608" y="10499"/>
                          <a:pt x="1295400" y="25400"/>
                        </a:cubicBezTo>
                        <a:cubicBezTo>
                          <a:pt x="1326149" y="27485"/>
                          <a:pt x="1354270" y="43870"/>
                          <a:pt x="1384300" y="50800"/>
                        </a:cubicBezTo>
                        <a:cubicBezTo>
                          <a:pt x="1409391" y="56590"/>
                          <a:pt x="1435100" y="59267"/>
                          <a:pt x="1460500" y="63500"/>
                        </a:cubicBezTo>
                        <a:cubicBezTo>
                          <a:pt x="1705434" y="210460"/>
                          <a:pt x="1310670" y="-15227"/>
                          <a:pt x="1612900" y="114300"/>
                        </a:cubicBezTo>
                        <a:cubicBezTo>
                          <a:pt x="1646372" y="128645"/>
                          <a:pt x="1669668" y="160663"/>
                          <a:pt x="1701800" y="177800"/>
                        </a:cubicBezTo>
                        <a:cubicBezTo>
                          <a:pt x="1783651" y="221454"/>
                          <a:pt x="1810038" y="210452"/>
                          <a:pt x="1892300" y="241300"/>
                        </a:cubicBezTo>
                        <a:cubicBezTo>
                          <a:pt x="1931339" y="255940"/>
                          <a:pt x="1967561" y="277460"/>
                          <a:pt x="2006600" y="292100"/>
                        </a:cubicBezTo>
                        <a:cubicBezTo>
                          <a:pt x="2035457" y="302921"/>
                          <a:pt x="2066438" y="307243"/>
                          <a:pt x="2095500" y="317500"/>
                        </a:cubicBezTo>
                        <a:cubicBezTo>
                          <a:pt x="2138495" y="332675"/>
                          <a:pt x="2179396" y="353437"/>
                          <a:pt x="2222500" y="368300"/>
                        </a:cubicBezTo>
                        <a:cubicBezTo>
                          <a:pt x="2302241" y="395797"/>
                          <a:pt x="2384059" y="417003"/>
                          <a:pt x="2463800" y="444500"/>
                        </a:cubicBezTo>
                        <a:cubicBezTo>
                          <a:pt x="2664775" y="513802"/>
                          <a:pt x="2513214" y="486679"/>
                          <a:pt x="2705100" y="508000"/>
                        </a:cubicBezTo>
                        <a:cubicBezTo>
                          <a:pt x="2827628" y="552556"/>
                          <a:pt x="2859372" y="558055"/>
                          <a:pt x="2971800" y="622300"/>
                        </a:cubicBezTo>
                        <a:cubicBezTo>
                          <a:pt x="2990178" y="632802"/>
                          <a:pt x="3003358" y="651581"/>
                          <a:pt x="3022600" y="660400"/>
                        </a:cubicBezTo>
                        <a:cubicBezTo>
                          <a:pt x="3250278" y="764752"/>
                          <a:pt x="3218621" y="750404"/>
                          <a:pt x="3403600" y="787400"/>
                        </a:cubicBezTo>
                        <a:cubicBezTo>
                          <a:pt x="3420533" y="808567"/>
                          <a:pt x="3432715" y="834636"/>
                          <a:pt x="3454400" y="850900"/>
                        </a:cubicBezTo>
                        <a:cubicBezTo>
                          <a:pt x="3484691" y="873618"/>
                          <a:pt x="3523125" y="882914"/>
                          <a:pt x="3556000" y="901700"/>
                        </a:cubicBezTo>
                        <a:cubicBezTo>
                          <a:pt x="3582505" y="916846"/>
                          <a:pt x="3607359" y="934757"/>
                          <a:pt x="3632200" y="952500"/>
                        </a:cubicBezTo>
                        <a:cubicBezTo>
                          <a:pt x="3666648" y="977106"/>
                          <a:pt x="3696386" y="1008893"/>
                          <a:pt x="3733800" y="1028700"/>
                        </a:cubicBezTo>
                        <a:cubicBezTo>
                          <a:pt x="3769294" y="1047491"/>
                          <a:pt x="3810496" y="1052699"/>
                          <a:pt x="3848100" y="1066800"/>
                        </a:cubicBezTo>
                        <a:cubicBezTo>
                          <a:pt x="3878287" y="1078120"/>
                          <a:pt x="3908614" y="1089615"/>
                          <a:pt x="3937000" y="1104900"/>
                        </a:cubicBezTo>
                        <a:cubicBezTo>
                          <a:pt x="3963878" y="1119373"/>
                          <a:pt x="3985896" y="1142048"/>
                          <a:pt x="4013200" y="1155700"/>
                        </a:cubicBezTo>
                        <a:cubicBezTo>
                          <a:pt x="4079327" y="1188763"/>
                          <a:pt x="4148446" y="1215477"/>
                          <a:pt x="4216400" y="1244600"/>
                        </a:cubicBezTo>
                        <a:cubicBezTo>
                          <a:pt x="4237354" y="1253580"/>
                          <a:pt x="4258273" y="1262791"/>
                          <a:pt x="4279900" y="1270000"/>
                        </a:cubicBezTo>
                        <a:cubicBezTo>
                          <a:pt x="4305300" y="1278467"/>
                          <a:pt x="4331031" y="1285999"/>
                          <a:pt x="4356100" y="1295400"/>
                        </a:cubicBezTo>
                        <a:cubicBezTo>
                          <a:pt x="4527563" y="1359699"/>
                          <a:pt x="4427019" y="1338188"/>
                          <a:pt x="4572000" y="1358900"/>
                        </a:cubicBezTo>
                        <a:cubicBezTo>
                          <a:pt x="4758517" y="1438836"/>
                          <a:pt x="4570035" y="1366387"/>
                          <a:pt x="4737100" y="1409700"/>
                        </a:cubicBezTo>
                        <a:cubicBezTo>
                          <a:pt x="4826598" y="1432903"/>
                          <a:pt x="4911662" y="1478222"/>
                          <a:pt x="5003800" y="1485900"/>
                        </a:cubicBezTo>
                        <a:cubicBezTo>
                          <a:pt x="5198598" y="1502133"/>
                          <a:pt x="5105477" y="1493528"/>
                          <a:pt x="5283200" y="1511300"/>
                        </a:cubicBezTo>
                        <a:cubicBezTo>
                          <a:pt x="5363633" y="1507067"/>
                          <a:pt x="5444577" y="1508590"/>
                          <a:pt x="5524500" y="1498600"/>
                        </a:cubicBezTo>
                        <a:cubicBezTo>
                          <a:pt x="5547121" y="1495772"/>
                          <a:pt x="5566373" y="1480409"/>
                          <a:pt x="5588000" y="1473200"/>
                        </a:cubicBezTo>
                        <a:cubicBezTo>
                          <a:pt x="5632910" y="1458230"/>
                          <a:pt x="5681426" y="1454411"/>
                          <a:pt x="5727700" y="1447800"/>
                        </a:cubicBezTo>
                        <a:cubicBezTo>
                          <a:pt x="5813925" y="1390317"/>
                          <a:pt x="5705980" y="1457453"/>
                          <a:pt x="5842000" y="1397000"/>
                        </a:cubicBezTo>
                        <a:cubicBezTo>
                          <a:pt x="5855948" y="1390801"/>
                          <a:pt x="5865292" y="1375302"/>
                          <a:pt x="5880100" y="1371600"/>
                        </a:cubicBezTo>
                        <a:cubicBezTo>
                          <a:pt x="5917290" y="1362303"/>
                          <a:pt x="5956328" y="1363379"/>
                          <a:pt x="5994400" y="1358900"/>
                        </a:cubicBezTo>
                        <a:lnTo>
                          <a:pt x="6096000" y="1346200"/>
                        </a:lnTo>
                        <a:lnTo>
                          <a:pt x="6477000" y="1371600"/>
                        </a:lnTo>
                        <a:cubicBezTo>
                          <a:pt x="6498507" y="1373443"/>
                          <a:pt x="6519675" y="1378620"/>
                          <a:pt x="6540500" y="1384300"/>
                        </a:cubicBezTo>
                        <a:cubicBezTo>
                          <a:pt x="6595690" y="1399352"/>
                          <a:pt x="6643612" y="1418227"/>
                          <a:pt x="6692900" y="1447800"/>
                        </a:cubicBezTo>
                        <a:cubicBezTo>
                          <a:pt x="6711050" y="1458690"/>
                          <a:pt x="6724768" y="1476434"/>
                          <a:pt x="6743700" y="1485900"/>
                        </a:cubicBezTo>
                        <a:cubicBezTo>
                          <a:pt x="6759312" y="1493706"/>
                          <a:pt x="6777941" y="1493080"/>
                          <a:pt x="6794500" y="1498600"/>
                        </a:cubicBezTo>
                        <a:cubicBezTo>
                          <a:pt x="6816127" y="1505809"/>
                          <a:pt x="6836833" y="1515533"/>
                          <a:pt x="6858000" y="1524000"/>
                        </a:cubicBezTo>
                        <a:cubicBezTo>
                          <a:pt x="6870700" y="1536700"/>
                          <a:pt x="6881732" y="1551324"/>
                          <a:pt x="6896100" y="1562100"/>
                        </a:cubicBezTo>
                        <a:cubicBezTo>
                          <a:pt x="6944087" y="1598090"/>
                          <a:pt x="6950821" y="1597274"/>
                          <a:pt x="6997700" y="1612900"/>
                        </a:cubicBezTo>
                        <a:cubicBezTo>
                          <a:pt x="7118490" y="1703492"/>
                          <a:pt x="6966147" y="1593968"/>
                          <a:pt x="7124700" y="1689100"/>
                        </a:cubicBezTo>
                        <a:cubicBezTo>
                          <a:pt x="7142850" y="1699990"/>
                          <a:pt x="7157888" y="1715459"/>
                          <a:pt x="7175500" y="1727200"/>
                        </a:cubicBezTo>
                        <a:cubicBezTo>
                          <a:pt x="7196039" y="1740892"/>
                          <a:pt x="7218914" y="1750953"/>
                          <a:pt x="7239000" y="1765300"/>
                        </a:cubicBezTo>
                        <a:cubicBezTo>
                          <a:pt x="7316712" y="1820809"/>
                          <a:pt x="7340587" y="1854194"/>
                          <a:pt x="7416800" y="1892300"/>
                        </a:cubicBezTo>
                        <a:cubicBezTo>
                          <a:pt x="7559281" y="1963540"/>
                          <a:pt x="7320710" y="1824691"/>
                          <a:pt x="7505700" y="1930400"/>
                        </a:cubicBezTo>
                        <a:cubicBezTo>
                          <a:pt x="7588625" y="1977786"/>
                          <a:pt x="7497846" y="1930859"/>
                          <a:pt x="7581900" y="1993900"/>
                        </a:cubicBezTo>
                        <a:cubicBezTo>
                          <a:pt x="7637384" y="2035513"/>
                          <a:pt x="7641920" y="2025737"/>
                          <a:pt x="7696200" y="2057400"/>
                        </a:cubicBezTo>
                        <a:cubicBezTo>
                          <a:pt x="7827977" y="2134270"/>
                          <a:pt x="7753602" y="2106167"/>
                          <a:pt x="7835900" y="2133600"/>
                        </a:cubicBezTo>
                        <a:cubicBezTo>
                          <a:pt x="7929757" y="2227457"/>
                          <a:pt x="7807721" y="2119511"/>
                          <a:pt x="7937500" y="2184400"/>
                        </a:cubicBezTo>
                        <a:cubicBezTo>
                          <a:pt x="7953564" y="2192432"/>
                          <a:pt x="7960656" y="2212537"/>
                          <a:pt x="7975600" y="2222500"/>
                        </a:cubicBezTo>
                        <a:cubicBezTo>
                          <a:pt x="7987019" y="2230113"/>
                          <a:pt x="8057091" y="2245783"/>
                          <a:pt x="8064500" y="2247900"/>
                        </a:cubicBezTo>
                        <a:cubicBezTo>
                          <a:pt x="8183644" y="2281941"/>
                          <a:pt x="7991813" y="2234569"/>
                          <a:pt x="8166100" y="2273300"/>
                        </a:cubicBezTo>
                        <a:cubicBezTo>
                          <a:pt x="8183139" y="2277086"/>
                          <a:pt x="8199683" y="2283131"/>
                          <a:pt x="8216900" y="2286000"/>
                        </a:cubicBezTo>
                        <a:cubicBezTo>
                          <a:pt x="8250566" y="2291611"/>
                          <a:pt x="8284633" y="2294467"/>
                          <a:pt x="8318500" y="2298700"/>
                        </a:cubicBezTo>
                        <a:cubicBezTo>
                          <a:pt x="8331200" y="2307167"/>
                          <a:pt x="8342948" y="2317274"/>
                          <a:pt x="8356600" y="2324100"/>
                        </a:cubicBezTo>
                        <a:cubicBezTo>
                          <a:pt x="8368574" y="2330087"/>
                          <a:pt x="8385234" y="2327334"/>
                          <a:pt x="8394700" y="2336800"/>
                        </a:cubicBezTo>
                        <a:cubicBezTo>
                          <a:pt x="8408087" y="2350187"/>
                          <a:pt x="8411633" y="2370667"/>
                          <a:pt x="8420100" y="2387600"/>
                        </a:cubicBezTo>
                        <a:cubicBezTo>
                          <a:pt x="8424333" y="2408767"/>
                          <a:pt x="8423147" y="2431793"/>
                          <a:pt x="8432800" y="2451100"/>
                        </a:cubicBezTo>
                        <a:cubicBezTo>
                          <a:pt x="8510979" y="2607458"/>
                          <a:pt x="8490700" y="2523475"/>
                          <a:pt x="8585200" y="2641600"/>
                        </a:cubicBezTo>
                        <a:lnTo>
                          <a:pt x="8636000" y="2705100"/>
                        </a:lnTo>
                        <a:cubicBezTo>
                          <a:pt x="8690954" y="2869962"/>
                          <a:pt x="8594888" y="2607754"/>
                          <a:pt x="8686800" y="2768600"/>
                        </a:cubicBezTo>
                        <a:cubicBezTo>
                          <a:pt x="8697510" y="2787342"/>
                          <a:pt x="8691921" y="2811889"/>
                          <a:pt x="8699500" y="2832100"/>
                        </a:cubicBezTo>
                        <a:cubicBezTo>
                          <a:pt x="8704859" y="2846392"/>
                          <a:pt x="8718074" y="2856548"/>
                          <a:pt x="8724900" y="2870200"/>
                        </a:cubicBezTo>
                        <a:cubicBezTo>
                          <a:pt x="8730887" y="2882174"/>
                          <a:pt x="8731613" y="2896326"/>
                          <a:pt x="8737600" y="2908300"/>
                        </a:cubicBezTo>
                        <a:cubicBezTo>
                          <a:pt x="8744426" y="2921952"/>
                          <a:pt x="8755000" y="2933401"/>
                          <a:pt x="8763000" y="2946400"/>
                        </a:cubicBezTo>
                        <a:cubicBezTo>
                          <a:pt x="8788874" y="2988445"/>
                          <a:pt x="8811815" y="3032323"/>
                          <a:pt x="8839200" y="3073400"/>
                        </a:cubicBezTo>
                        <a:cubicBezTo>
                          <a:pt x="8856133" y="3098800"/>
                          <a:pt x="8880347" y="3120640"/>
                          <a:pt x="8890000" y="3149600"/>
                        </a:cubicBezTo>
                        <a:cubicBezTo>
                          <a:pt x="8914951" y="3224453"/>
                          <a:pt x="8885881" y="3150629"/>
                          <a:pt x="8940800" y="3238500"/>
                        </a:cubicBezTo>
                        <a:cubicBezTo>
                          <a:pt x="8950834" y="3254554"/>
                          <a:pt x="8954212" y="3274647"/>
                          <a:pt x="8966200" y="3289300"/>
                        </a:cubicBezTo>
                        <a:cubicBezTo>
                          <a:pt x="8992738" y="3321735"/>
                          <a:pt x="9031854" y="3343331"/>
                          <a:pt x="9055100" y="3378200"/>
                        </a:cubicBezTo>
                        <a:cubicBezTo>
                          <a:pt x="9063567" y="3390900"/>
                          <a:pt x="9069707" y="3405507"/>
                          <a:pt x="9080500" y="3416300"/>
                        </a:cubicBezTo>
                        <a:cubicBezTo>
                          <a:pt x="9106481" y="3442281"/>
                          <a:pt x="9139518" y="3447178"/>
                          <a:pt x="9169400" y="3467100"/>
                        </a:cubicBezTo>
                        <a:cubicBezTo>
                          <a:pt x="9191954" y="3482136"/>
                          <a:pt x="9209205" y="3504736"/>
                          <a:pt x="9232900" y="3517900"/>
                        </a:cubicBezTo>
                        <a:cubicBezTo>
                          <a:pt x="9248158" y="3526377"/>
                          <a:pt x="9266982" y="3525584"/>
                          <a:pt x="9283700" y="3530600"/>
                        </a:cubicBezTo>
                        <a:cubicBezTo>
                          <a:pt x="9438298" y="3576979"/>
                          <a:pt x="9293611" y="3539428"/>
                          <a:pt x="9410700" y="3568700"/>
                        </a:cubicBezTo>
                        <a:cubicBezTo>
                          <a:pt x="9415784" y="3589035"/>
                          <a:pt x="9439524" y="3689516"/>
                          <a:pt x="9448800" y="3695700"/>
                        </a:cubicBezTo>
                        <a:cubicBezTo>
                          <a:pt x="9506825" y="3734384"/>
                          <a:pt x="9476107" y="3710307"/>
                          <a:pt x="9537700" y="3771900"/>
                        </a:cubicBezTo>
                        <a:cubicBezTo>
                          <a:pt x="9579957" y="3877543"/>
                          <a:pt x="9538615" y="3798367"/>
                          <a:pt x="9613900" y="3886200"/>
                        </a:cubicBezTo>
                        <a:cubicBezTo>
                          <a:pt x="9659856" y="3939815"/>
                          <a:pt x="9613304" y="3915635"/>
                          <a:pt x="9677400" y="3937000"/>
                        </a:cubicBezTo>
                        <a:cubicBezTo>
                          <a:pt x="9752622" y="3993416"/>
                          <a:pt x="9710588" y="3963359"/>
                          <a:pt x="9804400" y="4025900"/>
                        </a:cubicBezTo>
                        <a:cubicBezTo>
                          <a:pt x="9817100" y="4034367"/>
                          <a:pt x="9828020" y="4046473"/>
                          <a:pt x="9842500" y="4051300"/>
                        </a:cubicBezTo>
                        <a:lnTo>
                          <a:pt x="9880600" y="4064000"/>
                        </a:lnTo>
                        <a:cubicBezTo>
                          <a:pt x="9904919" y="4136957"/>
                          <a:pt x="9912153" y="4119620"/>
                          <a:pt x="9791700" y="4191000"/>
                        </a:cubicBezTo>
                        <a:cubicBezTo>
                          <a:pt x="9715133" y="4236373"/>
                          <a:pt x="9550400" y="4305300"/>
                          <a:pt x="9550400" y="4305300"/>
                        </a:cubicBezTo>
                        <a:cubicBezTo>
                          <a:pt x="9459245" y="4396455"/>
                          <a:pt x="9519747" y="4342802"/>
                          <a:pt x="9309100" y="4457700"/>
                        </a:cubicBezTo>
                        <a:cubicBezTo>
                          <a:pt x="9284169" y="4471298"/>
                          <a:pt x="9259114" y="4484878"/>
                          <a:pt x="9232900" y="4495800"/>
                        </a:cubicBezTo>
                        <a:cubicBezTo>
                          <a:pt x="9199316" y="4509793"/>
                          <a:pt x="9137813" y="4521526"/>
                          <a:pt x="9105900" y="4546600"/>
                        </a:cubicBezTo>
                        <a:cubicBezTo>
                          <a:pt x="9061116" y="4581787"/>
                          <a:pt x="9023373" y="4625321"/>
                          <a:pt x="8978900" y="4660900"/>
                        </a:cubicBezTo>
                        <a:cubicBezTo>
                          <a:pt x="8959625" y="4676320"/>
                          <a:pt x="8935306" y="4684403"/>
                          <a:pt x="8915400" y="4699000"/>
                        </a:cubicBezTo>
                        <a:cubicBezTo>
                          <a:pt x="8871682" y="4731060"/>
                          <a:pt x="8829200" y="4764900"/>
                          <a:pt x="8788400" y="4800600"/>
                        </a:cubicBezTo>
                        <a:cubicBezTo>
                          <a:pt x="8761367" y="4824254"/>
                          <a:pt x="8738523" y="4852357"/>
                          <a:pt x="8712200" y="4876800"/>
                        </a:cubicBezTo>
                        <a:cubicBezTo>
                          <a:pt x="8679224" y="4907421"/>
                          <a:pt x="8643498" y="4934995"/>
                          <a:pt x="8610600" y="4965700"/>
                        </a:cubicBezTo>
                        <a:cubicBezTo>
                          <a:pt x="8579963" y="4994294"/>
                          <a:pt x="8553895" y="5027771"/>
                          <a:pt x="8521700" y="5054600"/>
                        </a:cubicBezTo>
                        <a:cubicBezTo>
                          <a:pt x="8502737" y="5070403"/>
                          <a:pt x="8477475" y="5077280"/>
                          <a:pt x="8458200" y="5092700"/>
                        </a:cubicBezTo>
                        <a:cubicBezTo>
                          <a:pt x="8434825" y="5111400"/>
                          <a:pt x="8416696" y="5135896"/>
                          <a:pt x="8394700" y="5156200"/>
                        </a:cubicBezTo>
                        <a:cubicBezTo>
                          <a:pt x="8309818" y="5234553"/>
                          <a:pt x="8313745" y="5229616"/>
                          <a:pt x="8242300" y="5283200"/>
                        </a:cubicBezTo>
                        <a:cubicBezTo>
                          <a:pt x="8199212" y="5369376"/>
                          <a:pt x="8223574" y="5331337"/>
                          <a:pt x="8128000" y="5435600"/>
                        </a:cubicBezTo>
                        <a:cubicBezTo>
                          <a:pt x="8074966" y="5493455"/>
                          <a:pt x="8095876" y="5480175"/>
                          <a:pt x="8039100" y="5499100"/>
                        </a:cubicBezTo>
                        <a:cubicBezTo>
                          <a:pt x="7901933" y="5636267"/>
                          <a:pt x="7991784" y="5582802"/>
                          <a:pt x="7747000" y="5613400"/>
                        </a:cubicBezTo>
                        <a:cubicBezTo>
                          <a:pt x="7607300" y="5600700"/>
                          <a:pt x="7467193" y="5591882"/>
                          <a:pt x="7327900" y="5575300"/>
                        </a:cubicBezTo>
                        <a:cubicBezTo>
                          <a:pt x="7155831" y="5554816"/>
                          <a:pt x="7272988" y="5551461"/>
                          <a:pt x="7124700" y="5524500"/>
                        </a:cubicBezTo>
                        <a:cubicBezTo>
                          <a:pt x="7061671" y="5513040"/>
                          <a:pt x="6997700" y="5507567"/>
                          <a:pt x="6934200" y="5499100"/>
                        </a:cubicBezTo>
                        <a:cubicBezTo>
                          <a:pt x="6884026" y="5480855"/>
                          <a:pt x="6743461" y="5422900"/>
                          <a:pt x="6680200" y="5422900"/>
                        </a:cubicBezTo>
                        <a:cubicBezTo>
                          <a:pt x="6548694" y="5422900"/>
                          <a:pt x="6417733" y="5439833"/>
                          <a:pt x="6286500" y="5448300"/>
                        </a:cubicBezTo>
                        <a:cubicBezTo>
                          <a:pt x="6020907" y="5581096"/>
                          <a:pt x="6296283" y="5435836"/>
                          <a:pt x="6134100" y="5537200"/>
                        </a:cubicBezTo>
                        <a:cubicBezTo>
                          <a:pt x="6118046" y="5547234"/>
                          <a:pt x="6099534" y="5552860"/>
                          <a:pt x="6083300" y="5562600"/>
                        </a:cubicBezTo>
                        <a:cubicBezTo>
                          <a:pt x="6057123" y="5578306"/>
                          <a:pt x="6033277" y="5597694"/>
                          <a:pt x="6007100" y="5613400"/>
                        </a:cubicBezTo>
                        <a:cubicBezTo>
                          <a:pt x="5990866" y="5623140"/>
                          <a:pt x="5971706" y="5627796"/>
                          <a:pt x="5956300" y="5638800"/>
                        </a:cubicBezTo>
                        <a:cubicBezTo>
                          <a:pt x="5874816" y="5697003"/>
                          <a:pt x="5965791" y="5665002"/>
                          <a:pt x="5867400" y="5689600"/>
                        </a:cubicBezTo>
                        <a:cubicBezTo>
                          <a:pt x="5837767" y="5719233"/>
                          <a:pt x="5812956" y="5754646"/>
                          <a:pt x="5778500" y="5778500"/>
                        </a:cubicBezTo>
                        <a:cubicBezTo>
                          <a:pt x="5756487" y="5793740"/>
                          <a:pt x="5727462" y="5794750"/>
                          <a:pt x="5702300" y="5803900"/>
                        </a:cubicBezTo>
                        <a:cubicBezTo>
                          <a:pt x="5653094" y="5821793"/>
                          <a:pt x="5644735" y="5829419"/>
                          <a:pt x="5600700" y="5842000"/>
                        </a:cubicBezTo>
                        <a:cubicBezTo>
                          <a:pt x="5583917" y="5846795"/>
                          <a:pt x="5566618" y="5849684"/>
                          <a:pt x="5549900" y="5854700"/>
                        </a:cubicBezTo>
                        <a:cubicBezTo>
                          <a:pt x="5504089" y="5868443"/>
                          <a:pt x="5430808" y="5897381"/>
                          <a:pt x="5384800" y="5905500"/>
                        </a:cubicBezTo>
                        <a:cubicBezTo>
                          <a:pt x="5342903" y="5912894"/>
                          <a:pt x="5300133" y="5913967"/>
                          <a:pt x="5257800" y="5918200"/>
                        </a:cubicBezTo>
                        <a:cubicBezTo>
                          <a:pt x="5198533" y="5935133"/>
                          <a:pt x="5140608" y="5957776"/>
                          <a:pt x="5080000" y="5969000"/>
                        </a:cubicBezTo>
                        <a:cubicBezTo>
                          <a:pt x="5025727" y="5979051"/>
                          <a:pt x="4969732" y="5975373"/>
                          <a:pt x="4914900" y="5981700"/>
                        </a:cubicBezTo>
                        <a:cubicBezTo>
                          <a:pt x="4859586" y="5988082"/>
                          <a:pt x="4805434" y="6004814"/>
                          <a:pt x="4749800" y="6007100"/>
                        </a:cubicBezTo>
                        <a:cubicBezTo>
                          <a:pt x="4495979" y="6017531"/>
                          <a:pt x="4241800" y="6015567"/>
                          <a:pt x="3987800" y="6019800"/>
                        </a:cubicBezTo>
                        <a:cubicBezTo>
                          <a:pt x="3941969" y="6027439"/>
                          <a:pt x="3898574" y="6026994"/>
                          <a:pt x="3860800" y="6057900"/>
                        </a:cubicBezTo>
                        <a:cubicBezTo>
                          <a:pt x="3828365" y="6084438"/>
                          <a:pt x="3795146" y="6111931"/>
                          <a:pt x="3771900" y="6146800"/>
                        </a:cubicBezTo>
                        <a:cubicBezTo>
                          <a:pt x="3763433" y="6159500"/>
                          <a:pt x="3757293" y="6174107"/>
                          <a:pt x="3746500" y="6184900"/>
                        </a:cubicBezTo>
                        <a:cubicBezTo>
                          <a:pt x="3742359" y="6189041"/>
                          <a:pt x="3665418" y="6252307"/>
                          <a:pt x="3644900" y="6261100"/>
                        </a:cubicBezTo>
                        <a:cubicBezTo>
                          <a:pt x="3628857" y="6267976"/>
                          <a:pt x="3611033" y="6269567"/>
                          <a:pt x="3594100" y="6273800"/>
                        </a:cubicBezTo>
                        <a:cubicBezTo>
                          <a:pt x="3320134" y="6268321"/>
                          <a:pt x="3061670" y="6275167"/>
                          <a:pt x="2794000" y="6248400"/>
                        </a:cubicBezTo>
                        <a:cubicBezTo>
                          <a:pt x="2764214" y="6245421"/>
                          <a:pt x="2734733" y="6239933"/>
                          <a:pt x="2705100" y="6235700"/>
                        </a:cubicBezTo>
                        <a:cubicBezTo>
                          <a:pt x="2683933" y="6227233"/>
                          <a:pt x="2663717" y="6215829"/>
                          <a:pt x="2641600" y="6210300"/>
                        </a:cubicBezTo>
                        <a:cubicBezTo>
                          <a:pt x="2543120" y="6185680"/>
                          <a:pt x="2484819" y="6202449"/>
                          <a:pt x="2374900" y="6210300"/>
                        </a:cubicBezTo>
                        <a:cubicBezTo>
                          <a:pt x="2357967" y="6218767"/>
                          <a:pt x="2339506" y="6224696"/>
                          <a:pt x="2324100" y="6235700"/>
                        </a:cubicBezTo>
                        <a:cubicBezTo>
                          <a:pt x="2295677" y="6256002"/>
                          <a:pt x="2278567" y="6283153"/>
                          <a:pt x="2260600" y="6311900"/>
                        </a:cubicBezTo>
                        <a:cubicBezTo>
                          <a:pt x="2247517" y="6332832"/>
                          <a:pt x="2238564" y="6356658"/>
                          <a:pt x="2222500" y="6375400"/>
                        </a:cubicBezTo>
                        <a:cubicBezTo>
                          <a:pt x="2212567" y="6386989"/>
                          <a:pt x="2195193" y="6390007"/>
                          <a:pt x="2184400" y="6400800"/>
                        </a:cubicBezTo>
                        <a:cubicBezTo>
                          <a:pt x="2169433" y="6415767"/>
                          <a:pt x="2161903" y="6437297"/>
                          <a:pt x="2146300" y="6451600"/>
                        </a:cubicBezTo>
                        <a:cubicBezTo>
                          <a:pt x="1942067" y="6638814"/>
                          <a:pt x="2099803" y="6500249"/>
                          <a:pt x="1993900" y="6553200"/>
                        </a:cubicBezTo>
                        <a:cubicBezTo>
                          <a:pt x="1980248" y="6560026"/>
                          <a:pt x="1970280" y="6573773"/>
                          <a:pt x="1955800" y="6578600"/>
                        </a:cubicBezTo>
                        <a:cubicBezTo>
                          <a:pt x="1931371" y="6586743"/>
                          <a:pt x="1904935" y="6586694"/>
                          <a:pt x="1879600" y="6591300"/>
                        </a:cubicBezTo>
                        <a:cubicBezTo>
                          <a:pt x="1858362" y="6595161"/>
                          <a:pt x="1837267" y="6599767"/>
                          <a:pt x="1816100" y="6604000"/>
                        </a:cubicBezTo>
                        <a:lnTo>
                          <a:pt x="1079500" y="6578600"/>
                        </a:lnTo>
                        <a:cubicBezTo>
                          <a:pt x="1057939" y="6577573"/>
                          <a:pt x="1037586" y="6565900"/>
                          <a:pt x="1016000" y="6565900"/>
                        </a:cubicBezTo>
                        <a:cubicBezTo>
                          <a:pt x="939682" y="6565900"/>
                          <a:pt x="863600" y="6574367"/>
                          <a:pt x="787400" y="6578600"/>
                        </a:cubicBezTo>
                        <a:cubicBezTo>
                          <a:pt x="759313" y="6606687"/>
                          <a:pt x="746563" y="6624419"/>
                          <a:pt x="711200" y="6642100"/>
                        </a:cubicBezTo>
                        <a:cubicBezTo>
                          <a:pt x="699226" y="6648087"/>
                          <a:pt x="685800" y="6650567"/>
                          <a:pt x="673100" y="6654800"/>
                        </a:cubicBezTo>
                        <a:cubicBezTo>
                          <a:pt x="656167" y="6671733"/>
                          <a:pt x="642607" y="6692908"/>
                          <a:pt x="622300" y="6705600"/>
                        </a:cubicBezTo>
                        <a:cubicBezTo>
                          <a:pt x="607499" y="6714851"/>
                          <a:pt x="587843" y="6712171"/>
                          <a:pt x="571500" y="6718300"/>
                        </a:cubicBezTo>
                        <a:cubicBezTo>
                          <a:pt x="553773" y="6724947"/>
                          <a:pt x="537138" y="6734307"/>
                          <a:pt x="520700" y="6743700"/>
                        </a:cubicBezTo>
                        <a:cubicBezTo>
                          <a:pt x="507448" y="6751273"/>
                          <a:pt x="496252" y="6762274"/>
                          <a:pt x="482600" y="6769100"/>
                        </a:cubicBezTo>
                        <a:cubicBezTo>
                          <a:pt x="470626" y="6775087"/>
                          <a:pt x="456474" y="6775813"/>
                          <a:pt x="444500" y="6781800"/>
                        </a:cubicBezTo>
                        <a:cubicBezTo>
                          <a:pt x="430848" y="6788626"/>
                          <a:pt x="419652" y="6799627"/>
                          <a:pt x="406400" y="6807200"/>
                        </a:cubicBezTo>
                        <a:cubicBezTo>
                          <a:pt x="389962" y="6816593"/>
                          <a:pt x="372150" y="6823406"/>
                          <a:pt x="355600" y="6832600"/>
                        </a:cubicBezTo>
                        <a:cubicBezTo>
                          <a:pt x="334022" y="6844588"/>
                          <a:pt x="313267" y="6858000"/>
                          <a:pt x="292100" y="6870700"/>
                        </a:cubicBezTo>
                        <a:cubicBezTo>
                          <a:pt x="268579" y="6900101"/>
                          <a:pt x="223151" y="6961678"/>
                          <a:pt x="190500" y="6985000"/>
                        </a:cubicBezTo>
                        <a:cubicBezTo>
                          <a:pt x="179607" y="6992781"/>
                          <a:pt x="164705" y="6992427"/>
                          <a:pt x="152400" y="6997700"/>
                        </a:cubicBezTo>
                        <a:cubicBezTo>
                          <a:pt x="134999" y="7005158"/>
                          <a:pt x="101600" y="7023100"/>
                          <a:pt x="101600" y="7023100"/>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571500" algn="ct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sitting, table, person, player&#10;&#10;Description automatically generated">
            <a:extLst>
              <a:ext uri="{FF2B5EF4-FFF2-40B4-BE49-F238E27FC236}">
                <a16:creationId xmlns:a16="http://schemas.microsoft.com/office/drawing/2014/main" id="{E7ECE82D-C9DF-407B-91EA-31D36DBC05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0455">
            <a:off x="8934959" y="1213176"/>
            <a:ext cx="3074253" cy="5560540"/>
          </a:xfrm>
          <a:prstGeom prst="rect">
            <a:avLst/>
          </a:prstGeom>
        </p:spPr>
      </p:pic>
      <p:sp>
        <p:nvSpPr>
          <p:cNvPr id="22" name="Oval 21">
            <a:extLst>
              <a:ext uri="{FF2B5EF4-FFF2-40B4-BE49-F238E27FC236}">
                <a16:creationId xmlns:a16="http://schemas.microsoft.com/office/drawing/2014/main" id="{2629CAEF-FD5F-4E73-BB14-1844F545EA34}"/>
              </a:ext>
            </a:extLst>
          </p:cNvPr>
          <p:cNvSpPr/>
          <p:nvPr/>
        </p:nvSpPr>
        <p:spPr>
          <a:xfrm rot="3512586">
            <a:off x="658671" y="3923435"/>
            <a:ext cx="2495910" cy="3411984"/>
          </a:xfrm>
          <a:custGeom>
            <a:avLst/>
            <a:gdLst>
              <a:gd name="connsiteX0" fmla="*/ 0 w 2495910"/>
              <a:gd name="connsiteY0" fmla="*/ 1705992 h 3411984"/>
              <a:gd name="connsiteX1" fmla="*/ 1247955 w 2495910"/>
              <a:gd name="connsiteY1" fmla="*/ 0 h 3411984"/>
              <a:gd name="connsiteX2" fmla="*/ 2495910 w 2495910"/>
              <a:gd name="connsiteY2" fmla="*/ 1705992 h 3411984"/>
              <a:gd name="connsiteX3" fmla="*/ 1247955 w 2495910"/>
              <a:gd name="connsiteY3" fmla="*/ 3411984 h 3411984"/>
              <a:gd name="connsiteX4" fmla="*/ 0 w 2495910"/>
              <a:gd name="connsiteY4" fmla="*/ 1705992 h 341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5910" h="3411984" fill="none" extrusionOk="0">
                <a:moveTo>
                  <a:pt x="0" y="1705992"/>
                </a:moveTo>
                <a:cubicBezTo>
                  <a:pt x="14964" y="776305"/>
                  <a:pt x="515316" y="-54440"/>
                  <a:pt x="1247955" y="0"/>
                </a:cubicBezTo>
                <a:cubicBezTo>
                  <a:pt x="1808183" y="8100"/>
                  <a:pt x="2455877" y="925577"/>
                  <a:pt x="2495910" y="1705992"/>
                </a:cubicBezTo>
                <a:cubicBezTo>
                  <a:pt x="2496358" y="2514835"/>
                  <a:pt x="1799370" y="3459146"/>
                  <a:pt x="1247955" y="3411984"/>
                </a:cubicBezTo>
                <a:cubicBezTo>
                  <a:pt x="423407" y="3236894"/>
                  <a:pt x="62814" y="2612955"/>
                  <a:pt x="0" y="1705992"/>
                </a:cubicBezTo>
                <a:close/>
              </a:path>
              <a:path w="2495910" h="3411984" stroke="0" extrusionOk="0">
                <a:moveTo>
                  <a:pt x="0" y="1705992"/>
                </a:moveTo>
                <a:cubicBezTo>
                  <a:pt x="-63910" y="645947"/>
                  <a:pt x="643889" y="-37978"/>
                  <a:pt x="1247955" y="0"/>
                </a:cubicBezTo>
                <a:cubicBezTo>
                  <a:pt x="1958975" y="46200"/>
                  <a:pt x="2422318" y="798110"/>
                  <a:pt x="2495910" y="1705992"/>
                </a:cubicBezTo>
                <a:cubicBezTo>
                  <a:pt x="2375875" y="2544022"/>
                  <a:pt x="2071310" y="3362134"/>
                  <a:pt x="1247955" y="3411984"/>
                </a:cubicBezTo>
                <a:cubicBezTo>
                  <a:pt x="491181" y="3341583"/>
                  <a:pt x="114453" y="2734912"/>
                  <a:pt x="0" y="1705992"/>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w="57150">
            <a:noFill/>
            <a:extLst>
              <a:ext uri="{C807C97D-BFC1-408E-A445-0C87EB9F89A2}">
                <ask:lineSketchStyleProps xmlns:ask="http://schemas.microsoft.com/office/drawing/2018/sketchyshapes" xmlns="" sd="3978248048">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4DF3E45-64FB-4C2B-9FEC-F5EFD0DD2CDA}"/>
              </a:ext>
            </a:extLst>
          </p:cNvPr>
          <p:cNvSpPr/>
          <p:nvPr/>
        </p:nvSpPr>
        <p:spPr>
          <a:xfrm>
            <a:off x="1727201" y="2977783"/>
            <a:ext cx="7289146"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Rounded Corners 1">
            <a:hlinkClick r:id="rId6" action="ppaction://hlinksldjump"/>
            <a:extLst>
              <a:ext uri="{FF2B5EF4-FFF2-40B4-BE49-F238E27FC236}">
                <a16:creationId xmlns:a16="http://schemas.microsoft.com/office/drawing/2014/main" id="{64987406-BF6E-40FD-8221-A3EFF35F13C0}"/>
              </a:ext>
            </a:extLst>
          </p:cNvPr>
          <p:cNvSpPr/>
          <p:nvPr/>
        </p:nvSpPr>
        <p:spPr>
          <a:xfrm>
            <a:off x="3952446" y="6048513"/>
            <a:ext cx="3048000" cy="43088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عُد إلى مسار الفضاء</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مربع نص 2"/>
          <p:cNvSpPr txBox="1"/>
          <p:nvPr/>
        </p:nvSpPr>
        <p:spPr>
          <a:xfrm>
            <a:off x="2152095" y="4281082"/>
            <a:ext cx="6326195" cy="646331"/>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BH" sz="3600" b="1" i="0" u="none" strike="noStrike" kern="1200" cap="none" spc="0" normalizeH="0" baseline="0" noProof="0" dirty="0">
                <a:ln>
                  <a:noFill/>
                </a:ln>
                <a:solidFill>
                  <a:srgbClr val="00B0F0"/>
                </a:solidFill>
                <a:effectLst/>
                <a:uLnTx/>
                <a:uFillTx/>
                <a:latin typeface="Calibri" panose="020F0502020204030204"/>
                <a:ea typeface="+mn-ea"/>
                <a:cs typeface="Arial" panose="020B0604020202020204" pitchFamily="34" charset="0"/>
              </a:rPr>
              <a:t>والجهل يخفض أمة ويذلها</a:t>
            </a:r>
          </a:p>
        </p:txBody>
      </p:sp>
      <p:sp>
        <p:nvSpPr>
          <p:cNvPr id="13" name="Rectangle 1"/>
          <p:cNvSpPr>
            <a:spLocks noChangeArrowheads="1"/>
          </p:cNvSpPr>
          <p:nvPr/>
        </p:nvSpPr>
        <p:spPr bwMode="auto">
          <a:xfrm>
            <a:off x="-438065" y="1482680"/>
            <a:ext cx="8781022"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والجهـــل يخفض أمـــة ويذلــها       </a:t>
            </a:r>
            <a:r>
              <a:rPr kumimoji="0" lang="ar-BH"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t>
            </a:r>
            <a:r>
              <a:rPr kumimoji="0" lang="ar-SA"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والعلم يرفعـــها أجــــــل مقام</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 </a:t>
            </a:r>
            <a:r>
              <a:rPr kumimoji="0" lang="ar-SA"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انظر إلى الأقوام كيف سمت بهم    </a:t>
            </a:r>
            <a:r>
              <a:rPr kumimoji="0" lang="ar-BH"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t>
            </a:r>
            <a:r>
              <a:rPr kumimoji="0" lang="ar-SA"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t>
            </a:r>
            <a:r>
              <a:rPr kumimoji="0" lang="ar-SA" sz="28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 </a:t>
            </a:r>
            <a:r>
              <a:rPr kumimoji="0" lang="ar-SA"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تلك العلوم إلى المحل السامي</a:t>
            </a:r>
            <a:endParaRPr kumimoji="0" lang="en-US"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BH"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هـــذا هو العلــــم الحديث فأقبلوا               زمــرا عليه يا بني الإسلام</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BH"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r>
            <a:br>
              <a:rPr kumimoji="0" lang="ar-BH"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br>
            <a:endParaRPr kumimoji="0" lang="ar-BH"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BH" sz="32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أحدد العبارة التي توحي </a:t>
            </a:r>
            <a:r>
              <a:rPr kumimoji="0" lang="ar-BH"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بأثر الجهل على الأمم:</a:t>
            </a:r>
            <a:endParaRPr kumimoji="0" lang="en-US"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ar-SA"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مربع نص 3"/>
          <p:cNvSpPr txBox="1"/>
          <p:nvPr/>
        </p:nvSpPr>
        <p:spPr>
          <a:xfrm>
            <a:off x="2983042" y="4914067"/>
            <a:ext cx="4672239" cy="646331"/>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BH" sz="3600" b="1" i="0" u="none" strike="noStrike" kern="1200" cap="none" spc="0" normalizeH="0" baseline="0" noProof="0" dirty="0">
                <a:ln>
                  <a:noFill/>
                </a:ln>
                <a:solidFill>
                  <a:srgbClr val="00B0F0"/>
                </a:solidFill>
                <a:effectLst/>
                <a:uLnTx/>
                <a:uFillTx/>
                <a:latin typeface="Calibri" panose="020F0502020204030204"/>
                <a:ea typeface="+mn-ea"/>
                <a:cs typeface="Arial" panose="020B0604020202020204" pitchFamily="34" charset="0"/>
              </a:rPr>
              <a:t>هذا هو العلم الحديث فأقبلوا </a:t>
            </a:r>
            <a:endParaRPr kumimoji="0" lang="en-US" sz="36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cxnSp>
        <p:nvCxnSpPr>
          <p:cNvPr id="6" name="رابط مستقيم 5"/>
          <p:cNvCxnSpPr/>
          <p:nvPr/>
        </p:nvCxnSpPr>
        <p:spPr>
          <a:xfrm flipH="1">
            <a:off x="3370445" y="4902742"/>
            <a:ext cx="4212000" cy="0"/>
          </a:xfrm>
          <a:prstGeom prst="line">
            <a:avLst/>
          </a:prstGeom>
          <a:ln w="762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8570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9" presetClass="entr" presetSubtype="0" fill="hold" grpId="0" nodeType="clickEffect" nodePh="1">
                                  <p:stCondLst>
                                    <p:cond delay="0"/>
                                  </p:stCondLst>
                                  <p:endCondLst>
                                    <p:cond evt="begin" delay="0">
                                      <p:tn val="27"/>
                                    </p:cond>
                                  </p:endCondLst>
                                  <p:childTnLst>
                                    <p:set>
                                      <p:cBhvr>
                                        <p:cTn id="28" dur="1" fill="hold">
                                          <p:stCondLst>
                                            <p:cond delay="0"/>
                                          </p:stCondLst>
                                        </p:cTn>
                                        <p:tgtEl>
                                          <p:spTgt spid="23"/>
                                        </p:tgtEl>
                                        <p:attrNameLst>
                                          <p:attrName>style.visibility</p:attrName>
                                        </p:attrNameLst>
                                      </p:cBhvr>
                                      <p:to>
                                        <p:strVal val="visible"/>
                                      </p:to>
                                    </p:set>
                                    <p:animEffect transition="in" filter="dissolve">
                                      <p:cBhvr>
                                        <p:cTn id="29" dur="500"/>
                                        <p:tgtEl>
                                          <p:spTgt spid="23"/>
                                        </p:tgtEl>
                                      </p:cBhvr>
                                    </p:animEffect>
                                  </p:childTnLst>
                                  <p:subTnLst>
                                    <p:audio>
                                      <p:cMediaNode>
                                        <p:cTn display="0" masterRel="sameClick">
                                          <p:stCondLst>
                                            <p:cond evt="begin" delay="0">
                                              <p:tn val="27"/>
                                            </p:cond>
                                          </p:stCondLst>
                                          <p:endCondLst>
                                            <p:cond evt="onStopAudio" delay="0">
                                              <p:tgtEl>
                                                <p:sldTgt/>
                                              </p:tgtEl>
                                            </p:cond>
                                          </p:endCondLst>
                                        </p:cTn>
                                        <p:tgtEl>
                                          <p:sndTgt r:embed="rId2" name="applause.wav"/>
                                        </p:tgtEl>
                                      </p:cMediaNode>
                                    </p:audio>
                                  </p:subTnLst>
                                </p:cTn>
                              </p:par>
                              <p:par>
                                <p:cTn id="30" presetID="1" presetClass="exit"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P spid="23" grpId="0"/>
      <p:bldP spid="3"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870FCB-DEE9-4A95-9D6C-8BB1267C0097}"/>
              </a:ext>
            </a:extLst>
          </p:cNvPr>
          <p:cNvPicPr>
            <a:picLocks noChangeAspect="1"/>
          </p:cNvPicPr>
          <p:nvPr/>
        </p:nvPicPr>
        <p:blipFill rotWithShape="1">
          <a:blip r:embed="rId3"/>
          <a:srcRect l="66762"/>
          <a:stretch/>
        </p:blipFill>
        <p:spPr>
          <a:xfrm>
            <a:off x="5966085" y="0"/>
            <a:ext cx="6225915" cy="6870437"/>
          </a:xfrm>
          <a:prstGeom prst="rect">
            <a:avLst/>
          </a:prstGeom>
        </p:spPr>
      </p:pic>
      <p:pic>
        <p:nvPicPr>
          <p:cNvPr id="11" name="Picture 10">
            <a:extLst>
              <a:ext uri="{FF2B5EF4-FFF2-40B4-BE49-F238E27FC236}">
                <a16:creationId xmlns:a16="http://schemas.microsoft.com/office/drawing/2014/main" id="{F3FFAFB0-D3A1-4618-848A-C4380107D465}"/>
              </a:ext>
            </a:extLst>
          </p:cNvPr>
          <p:cNvPicPr>
            <a:picLocks noChangeAspect="1"/>
          </p:cNvPicPr>
          <p:nvPr/>
        </p:nvPicPr>
        <p:blipFill rotWithShape="1">
          <a:blip r:embed="rId3"/>
          <a:srcRect l="66762" r="1386"/>
          <a:stretch/>
        </p:blipFill>
        <p:spPr>
          <a:xfrm>
            <a:off x="0" y="0"/>
            <a:ext cx="5966085" cy="6870437"/>
          </a:xfrm>
          <a:prstGeom prst="rect">
            <a:avLst/>
          </a:prstGeom>
        </p:spPr>
      </p:pic>
      <p:sp>
        <p:nvSpPr>
          <p:cNvPr id="19" name="Freeform: Shape 18">
            <a:extLst>
              <a:ext uri="{FF2B5EF4-FFF2-40B4-BE49-F238E27FC236}">
                <a16:creationId xmlns:a16="http://schemas.microsoft.com/office/drawing/2014/main" id="{58BA954E-1BED-4D31-A793-ECD8C5E89BEC}"/>
              </a:ext>
            </a:extLst>
          </p:cNvPr>
          <p:cNvSpPr/>
          <p:nvPr/>
        </p:nvSpPr>
        <p:spPr>
          <a:xfrm>
            <a:off x="-190500" y="-203200"/>
            <a:ext cx="11333893" cy="7487998"/>
          </a:xfrm>
          <a:custGeom>
            <a:avLst/>
            <a:gdLst>
              <a:gd name="connsiteX0" fmla="*/ 0 w 11333893"/>
              <a:gd name="connsiteY0" fmla="*/ 243732 h 7487998"/>
              <a:gd name="connsiteX1" fmla="*/ 145465 w 11333893"/>
              <a:gd name="connsiteY1" fmla="*/ 162488 h 7487998"/>
              <a:gd name="connsiteX2" fmla="*/ 203652 w 11333893"/>
              <a:gd name="connsiteY2" fmla="*/ 148947 h 7487998"/>
              <a:gd name="connsiteX3" fmla="*/ 320024 w 11333893"/>
              <a:gd name="connsiteY3" fmla="*/ 94784 h 7487998"/>
              <a:gd name="connsiteX4" fmla="*/ 421851 w 11333893"/>
              <a:gd name="connsiteY4" fmla="*/ 67703 h 7487998"/>
              <a:gd name="connsiteX5" fmla="*/ 509130 w 11333893"/>
              <a:gd name="connsiteY5" fmla="*/ 27081 h 7487998"/>
              <a:gd name="connsiteX6" fmla="*/ 727329 w 11333893"/>
              <a:gd name="connsiteY6" fmla="*/ 0 h 7487998"/>
              <a:gd name="connsiteX7" fmla="*/ 1483752 w 11333893"/>
              <a:gd name="connsiteY7" fmla="*/ 27081 h 7487998"/>
              <a:gd name="connsiteX8" fmla="*/ 1585578 w 11333893"/>
              <a:gd name="connsiteY8" fmla="*/ 54162 h 7487998"/>
              <a:gd name="connsiteX9" fmla="*/ 1672857 w 11333893"/>
              <a:gd name="connsiteY9" fmla="*/ 67703 h 7487998"/>
              <a:gd name="connsiteX10" fmla="*/ 1847416 w 11333893"/>
              <a:gd name="connsiteY10" fmla="*/ 121866 h 7487998"/>
              <a:gd name="connsiteX11" fmla="*/ 1949243 w 11333893"/>
              <a:gd name="connsiteY11" fmla="*/ 189569 h 7487998"/>
              <a:gd name="connsiteX12" fmla="*/ 2167441 w 11333893"/>
              <a:gd name="connsiteY12" fmla="*/ 257272 h 7487998"/>
              <a:gd name="connsiteX13" fmla="*/ 2298361 w 11333893"/>
              <a:gd name="connsiteY13" fmla="*/ 311435 h 7487998"/>
              <a:gd name="connsiteX14" fmla="*/ 2400187 w 11333893"/>
              <a:gd name="connsiteY14" fmla="*/ 338517 h 7487998"/>
              <a:gd name="connsiteX15" fmla="*/ 2545653 w 11333893"/>
              <a:gd name="connsiteY15" fmla="*/ 392679 h 7487998"/>
              <a:gd name="connsiteX16" fmla="*/ 2822038 w 11333893"/>
              <a:gd name="connsiteY16" fmla="*/ 473923 h 7487998"/>
              <a:gd name="connsiteX17" fmla="*/ 3098423 w 11333893"/>
              <a:gd name="connsiteY17" fmla="*/ 541627 h 7487998"/>
              <a:gd name="connsiteX18" fmla="*/ 3403902 w 11333893"/>
              <a:gd name="connsiteY18" fmla="*/ 663493 h 7487998"/>
              <a:gd name="connsiteX19" fmla="*/ 3462088 w 11333893"/>
              <a:gd name="connsiteY19" fmla="*/ 704115 h 7487998"/>
              <a:gd name="connsiteX20" fmla="*/ 3898486 w 11333893"/>
              <a:gd name="connsiteY20" fmla="*/ 839522 h 7487998"/>
              <a:gd name="connsiteX21" fmla="*/ 3956672 w 11333893"/>
              <a:gd name="connsiteY21" fmla="*/ 907225 h 7487998"/>
              <a:gd name="connsiteX22" fmla="*/ 4073045 w 11333893"/>
              <a:gd name="connsiteY22" fmla="*/ 961388 h 7487998"/>
              <a:gd name="connsiteX23" fmla="*/ 4160324 w 11333893"/>
              <a:gd name="connsiteY23" fmla="*/ 1015551 h 7487998"/>
              <a:gd name="connsiteX24" fmla="*/ 4276697 w 11333893"/>
              <a:gd name="connsiteY24" fmla="*/ 1096795 h 7487998"/>
              <a:gd name="connsiteX25" fmla="*/ 4407616 w 11333893"/>
              <a:gd name="connsiteY25" fmla="*/ 1137417 h 7487998"/>
              <a:gd name="connsiteX26" fmla="*/ 4509442 w 11333893"/>
              <a:gd name="connsiteY26" fmla="*/ 1178039 h 7487998"/>
              <a:gd name="connsiteX27" fmla="*/ 4596722 w 11333893"/>
              <a:gd name="connsiteY27" fmla="*/ 1232202 h 7487998"/>
              <a:gd name="connsiteX28" fmla="*/ 4829467 w 11333893"/>
              <a:gd name="connsiteY28" fmla="*/ 1326986 h 7487998"/>
              <a:gd name="connsiteX29" fmla="*/ 4902200 w 11333893"/>
              <a:gd name="connsiteY29" fmla="*/ 1354068 h 7487998"/>
              <a:gd name="connsiteX30" fmla="*/ 4989480 w 11333893"/>
              <a:gd name="connsiteY30" fmla="*/ 1381149 h 7487998"/>
              <a:gd name="connsiteX31" fmla="*/ 5236772 w 11333893"/>
              <a:gd name="connsiteY31" fmla="*/ 1448853 h 7487998"/>
              <a:gd name="connsiteX32" fmla="*/ 5425878 w 11333893"/>
              <a:gd name="connsiteY32" fmla="*/ 1503015 h 7487998"/>
              <a:gd name="connsiteX33" fmla="*/ 5731356 w 11333893"/>
              <a:gd name="connsiteY33" fmla="*/ 1584259 h 7487998"/>
              <a:gd name="connsiteX34" fmla="*/ 6051381 w 11333893"/>
              <a:gd name="connsiteY34" fmla="*/ 1611341 h 7487998"/>
              <a:gd name="connsiteX35" fmla="*/ 6327766 w 11333893"/>
              <a:gd name="connsiteY35" fmla="*/ 1597800 h 7487998"/>
              <a:gd name="connsiteX36" fmla="*/ 6400499 w 11333893"/>
              <a:gd name="connsiteY36" fmla="*/ 1570719 h 7487998"/>
              <a:gd name="connsiteX37" fmla="*/ 6560512 w 11333893"/>
              <a:gd name="connsiteY37" fmla="*/ 1543637 h 7487998"/>
              <a:gd name="connsiteX38" fmla="*/ 6691431 w 11333893"/>
              <a:gd name="connsiteY38" fmla="*/ 1489475 h 7487998"/>
              <a:gd name="connsiteX39" fmla="*/ 6735071 w 11333893"/>
              <a:gd name="connsiteY39" fmla="*/ 1462393 h 7487998"/>
              <a:gd name="connsiteX40" fmla="*/ 6865990 w 11333893"/>
              <a:gd name="connsiteY40" fmla="*/ 1448853 h 7487998"/>
              <a:gd name="connsiteX41" fmla="*/ 6982363 w 11333893"/>
              <a:gd name="connsiteY41" fmla="*/ 1435312 h 7487998"/>
              <a:gd name="connsiteX42" fmla="*/ 7418760 w 11333893"/>
              <a:gd name="connsiteY42" fmla="*/ 1462393 h 7487998"/>
              <a:gd name="connsiteX43" fmla="*/ 7491493 w 11333893"/>
              <a:gd name="connsiteY43" fmla="*/ 1475934 h 7487998"/>
              <a:gd name="connsiteX44" fmla="*/ 7666052 w 11333893"/>
              <a:gd name="connsiteY44" fmla="*/ 1543637 h 7487998"/>
              <a:gd name="connsiteX45" fmla="*/ 7724239 w 11333893"/>
              <a:gd name="connsiteY45" fmla="*/ 1584259 h 7487998"/>
              <a:gd name="connsiteX46" fmla="*/ 7782425 w 11333893"/>
              <a:gd name="connsiteY46" fmla="*/ 1597800 h 7487998"/>
              <a:gd name="connsiteX47" fmla="*/ 7855158 w 11333893"/>
              <a:gd name="connsiteY47" fmla="*/ 1624882 h 7487998"/>
              <a:gd name="connsiteX48" fmla="*/ 7898798 w 11333893"/>
              <a:gd name="connsiteY48" fmla="*/ 1665504 h 7487998"/>
              <a:gd name="connsiteX49" fmla="*/ 8015170 w 11333893"/>
              <a:gd name="connsiteY49" fmla="*/ 1719666 h 7487998"/>
              <a:gd name="connsiteX50" fmla="*/ 8160636 w 11333893"/>
              <a:gd name="connsiteY50" fmla="*/ 1800910 h 7487998"/>
              <a:gd name="connsiteX51" fmla="*/ 8218823 w 11333893"/>
              <a:gd name="connsiteY51" fmla="*/ 1841532 h 7487998"/>
              <a:gd name="connsiteX52" fmla="*/ 8291556 w 11333893"/>
              <a:gd name="connsiteY52" fmla="*/ 1882155 h 7487998"/>
              <a:gd name="connsiteX53" fmla="*/ 8495208 w 11333893"/>
              <a:gd name="connsiteY53" fmla="*/ 2017561 h 7487998"/>
              <a:gd name="connsiteX54" fmla="*/ 8597034 w 11333893"/>
              <a:gd name="connsiteY54" fmla="*/ 2058183 h 7487998"/>
              <a:gd name="connsiteX55" fmla="*/ 8684314 w 11333893"/>
              <a:gd name="connsiteY55" fmla="*/ 2125887 h 7487998"/>
              <a:gd name="connsiteX56" fmla="*/ 8815233 w 11333893"/>
              <a:gd name="connsiteY56" fmla="*/ 2193590 h 7487998"/>
              <a:gd name="connsiteX57" fmla="*/ 8975245 w 11333893"/>
              <a:gd name="connsiteY57" fmla="*/ 2274834 h 7487998"/>
              <a:gd name="connsiteX58" fmla="*/ 9091618 w 11333893"/>
              <a:gd name="connsiteY58" fmla="*/ 2328997 h 7487998"/>
              <a:gd name="connsiteX59" fmla="*/ 9135258 w 11333893"/>
              <a:gd name="connsiteY59" fmla="*/ 2369619 h 7487998"/>
              <a:gd name="connsiteX60" fmla="*/ 9237084 w 11333893"/>
              <a:gd name="connsiteY60" fmla="*/ 2396700 h 7487998"/>
              <a:gd name="connsiteX61" fmla="*/ 9353457 w 11333893"/>
              <a:gd name="connsiteY61" fmla="*/ 2423782 h 7487998"/>
              <a:gd name="connsiteX62" fmla="*/ 9411643 w 11333893"/>
              <a:gd name="connsiteY62" fmla="*/ 2437323 h 7487998"/>
              <a:gd name="connsiteX63" fmla="*/ 9528016 w 11333893"/>
              <a:gd name="connsiteY63" fmla="*/ 2450863 h 7487998"/>
              <a:gd name="connsiteX64" fmla="*/ 9571656 w 11333893"/>
              <a:gd name="connsiteY64" fmla="*/ 2477945 h 7487998"/>
              <a:gd name="connsiteX65" fmla="*/ 9615295 w 11333893"/>
              <a:gd name="connsiteY65" fmla="*/ 2491485 h 7487998"/>
              <a:gd name="connsiteX66" fmla="*/ 9644389 w 11333893"/>
              <a:gd name="connsiteY66" fmla="*/ 2545648 h 7487998"/>
              <a:gd name="connsiteX67" fmla="*/ 9658935 w 11333893"/>
              <a:gd name="connsiteY67" fmla="*/ 2613351 h 7487998"/>
              <a:gd name="connsiteX68" fmla="*/ 9833494 w 11333893"/>
              <a:gd name="connsiteY68" fmla="*/ 2816462 h 7487998"/>
              <a:gd name="connsiteX69" fmla="*/ 9891681 w 11333893"/>
              <a:gd name="connsiteY69" fmla="*/ 2884165 h 7487998"/>
              <a:gd name="connsiteX70" fmla="*/ 9949867 w 11333893"/>
              <a:gd name="connsiteY70" fmla="*/ 2951869 h 7487998"/>
              <a:gd name="connsiteX71" fmla="*/ 9964414 w 11333893"/>
              <a:gd name="connsiteY71" fmla="*/ 3019572 h 7487998"/>
              <a:gd name="connsiteX72" fmla="*/ 9993507 w 11333893"/>
              <a:gd name="connsiteY72" fmla="*/ 3060194 h 7487998"/>
              <a:gd name="connsiteX73" fmla="*/ 10008053 w 11333893"/>
              <a:gd name="connsiteY73" fmla="*/ 3100816 h 7487998"/>
              <a:gd name="connsiteX74" fmla="*/ 10037146 w 11333893"/>
              <a:gd name="connsiteY74" fmla="*/ 3141438 h 7487998"/>
              <a:gd name="connsiteX75" fmla="*/ 10124426 w 11333893"/>
              <a:gd name="connsiteY75" fmla="*/ 3276845 h 7487998"/>
              <a:gd name="connsiteX76" fmla="*/ 10182612 w 11333893"/>
              <a:gd name="connsiteY76" fmla="*/ 3358089 h 7487998"/>
              <a:gd name="connsiteX77" fmla="*/ 10240799 w 11333893"/>
              <a:gd name="connsiteY77" fmla="*/ 3452874 h 7487998"/>
              <a:gd name="connsiteX78" fmla="*/ 10269892 w 11333893"/>
              <a:gd name="connsiteY78" fmla="*/ 3507037 h 7487998"/>
              <a:gd name="connsiteX79" fmla="*/ 10371718 w 11333893"/>
              <a:gd name="connsiteY79" fmla="*/ 3601821 h 7487998"/>
              <a:gd name="connsiteX80" fmla="*/ 10400811 w 11333893"/>
              <a:gd name="connsiteY80" fmla="*/ 3642443 h 7487998"/>
              <a:gd name="connsiteX81" fmla="*/ 10502637 w 11333893"/>
              <a:gd name="connsiteY81" fmla="*/ 3696606 h 7487998"/>
              <a:gd name="connsiteX82" fmla="*/ 10575370 w 11333893"/>
              <a:gd name="connsiteY82" fmla="*/ 3750769 h 7487998"/>
              <a:gd name="connsiteX83" fmla="*/ 10633557 w 11333893"/>
              <a:gd name="connsiteY83" fmla="*/ 3764310 h 7487998"/>
              <a:gd name="connsiteX84" fmla="*/ 10779023 w 11333893"/>
              <a:gd name="connsiteY84" fmla="*/ 3804932 h 7487998"/>
              <a:gd name="connsiteX85" fmla="*/ 10822662 w 11333893"/>
              <a:gd name="connsiteY85" fmla="*/ 3940338 h 7487998"/>
              <a:gd name="connsiteX86" fmla="*/ 10924488 w 11333893"/>
              <a:gd name="connsiteY86" fmla="*/ 4021583 h 7487998"/>
              <a:gd name="connsiteX87" fmla="*/ 11011768 w 11333893"/>
              <a:gd name="connsiteY87" fmla="*/ 4143449 h 7487998"/>
              <a:gd name="connsiteX88" fmla="*/ 11084501 w 11333893"/>
              <a:gd name="connsiteY88" fmla="*/ 4197611 h 7487998"/>
              <a:gd name="connsiteX89" fmla="*/ 11229967 w 11333893"/>
              <a:gd name="connsiteY89" fmla="*/ 4292396 h 7487998"/>
              <a:gd name="connsiteX90" fmla="*/ 11273607 w 11333893"/>
              <a:gd name="connsiteY90" fmla="*/ 4319478 h 7487998"/>
              <a:gd name="connsiteX91" fmla="*/ 11317246 w 11333893"/>
              <a:gd name="connsiteY91" fmla="*/ 4333018 h 7487998"/>
              <a:gd name="connsiteX92" fmla="*/ 11215420 w 11333893"/>
              <a:gd name="connsiteY92" fmla="*/ 4468425 h 7487998"/>
              <a:gd name="connsiteX93" fmla="*/ 10939035 w 11333893"/>
              <a:gd name="connsiteY93" fmla="*/ 4590291 h 7487998"/>
              <a:gd name="connsiteX94" fmla="*/ 10662650 w 11333893"/>
              <a:gd name="connsiteY94" fmla="*/ 4752779 h 7487998"/>
              <a:gd name="connsiteX95" fmla="*/ 10575370 w 11333893"/>
              <a:gd name="connsiteY95" fmla="*/ 4793401 h 7487998"/>
              <a:gd name="connsiteX96" fmla="*/ 10429904 w 11333893"/>
              <a:gd name="connsiteY96" fmla="*/ 4847564 h 7487998"/>
              <a:gd name="connsiteX97" fmla="*/ 10284439 w 11333893"/>
              <a:gd name="connsiteY97" fmla="*/ 4969430 h 7487998"/>
              <a:gd name="connsiteX98" fmla="*/ 10211706 w 11333893"/>
              <a:gd name="connsiteY98" fmla="*/ 5010052 h 7487998"/>
              <a:gd name="connsiteX99" fmla="*/ 10066240 w 11333893"/>
              <a:gd name="connsiteY99" fmla="*/ 5118378 h 7487998"/>
              <a:gd name="connsiteX100" fmla="*/ 9978960 w 11333893"/>
              <a:gd name="connsiteY100" fmla="*/ 5199622 h 7487998"/>
              <a:gd name="connsiteX101" fmla="*/ 9862587 w 11333893"/>
              <a:gd name="connsiteY101" fmla="*/ 5294407 h 7487998"/>
              <a:gd name="connsiteX102" fmla="*/ 9760761 w 11333893"/>
              <a:gd name="connsiteY102" fmla="*/ 5389192 h 7487998"/>
              <a:gd name="connsiteX103" fmla="*/ 9688028 w 11333893"/>
              <a:gd name="connsiteY103" fmla="*/ 5429814 h 7487998"/>
              <a:gd name="connsiteX104" fmla="*/ 9615295 w 11333893"/>
              <a:gd name="connsiteY104" fmla="*/ 5497517 h 7487998"/>
              <a:gd name="connsiteX105" fmla="*/ 9440736 w 11333893"/>
              <a:gd name="connsiteY105" fmla="*/ 5632924 h 7487998"/>
              <a:gd name="connsiteX106" fmla="*/ 9309817 w 11333893"/>
              <a:gd name="connsiteY106" fmla="*/ 5795412 h 7487998"/>
              <a:gd name="connsiteX107" fmla="*/ 9207991 w 11333893"/>
              <a:gd name="connsiteY107" fmla="*/ 5863115 h 7487998"/>
              <a:gd name="connsiteX108" fmla="*/ 8873419 w 11333893"/>
              <a:gd name="connsiteY108" fmla="*/ 5984982 h 7487998"/>
              <a:gd name="connsiteX109" fmla="*/ 8393382 w 11333893"/>
              <a:gd name="connsiteY109" fmla="*/ 5944360 h 7487998"/>
              <a:gd name="connsiteX110" fmla="*/ 8160636 w 11333893"/>
              <a:gd name="connsiteY110" fmla="*/ 5890197 h 7487998"/>
              <a:gd name="connsiteX111" fmla="*/ 7942438 w 11333893"/>
              <a:gd name="connsiteY111" fmla="*/ 5863115 h 7487998"/>
              <a:gd name="connsiteX112" fmla="*/ 7651506 w 11333893"/>
              <a:gd name="connsiteY112" fmla="*/ 5781871 h 7487998"/>
              <a:gd name="connsiteX113" fmla="*/ 7200561 w 11333893"/>
              <a:gd name="connsiteY113" fmla="*/ 5808953 h 7487998"/>
              <a:gd name="connsiteX114" fmla="*/ 7026002 w 11333893"/>
              <a:gd name="connsiteY114" fmla="*/ 5903738 h 7487998"/>
              <a:gd name="connsiteX115" fmla="*/ 6967816 w 11333893"/>
              <a:gd name="connsiteY115" fmla="*/ 5930819 h 7487998"/>
              <a:gd name="connsiteX116" fmla="*/ 6880536 w 11333893"/>
              <a:gd name="connsiteY116" fmla="*/ 5984982 h 7487998"/>
              <a:gd name="connsiteX117" fmla="*/ 6822350 w 11333893"/>
              <a:gd name="connsiteY117" fmla="*/ 6012063 h 7487998"/>
              <a:gd name="connsiteX118" fmla="*/ 6720524 w 11333893"/>
              <a:gd name="connsiteY118" fmla="*/ 6066226 h 7487998"/>
              <a:gd name="connsiteX119" fmla="*/ 6618698 w 11333893"/>
              <a:gd name="connsiteY119" fmla="*/ 6161011 h 7487998"/>
              <a:gd name="connsiteX120" fmla="*/ 6531418 w 11333893"/>
              <a:gd name="connsiteY120" fmla="*/ 6188092 h 7487998"/>
              <a:gd name="connsiteX121" fmla="*/ 6415046 w 11333893"/>
              <a:gd name="connsiteY121" fmla="*/ 6228714 h 7487998"/>
              <a:gd name="connsiteX122" fmla="*/ 6356859 w 11333893"/>
              <a:gd name="connsiteY122" fmla="*/ 6242255 h 7487998"/>
              <a:gd name="connsiteX123" fmla="*/ 6167754 w 11333893"/>
              <a:gd name="connsiteY123" fmla="*/ 6296417 h 7487998"/>
              <a:gd name="connsiteX124" fmla="*/ 6022288 w 11333893"/>
              <a:gd name="connsiteY124" fmla="*/ 6309958 h 7487998"/>
              <a:gd name="connsiteX125" fmla="*/ 5818635 w 11333893"/>
              <a:gd name="connsiteY125" fmla="*/ 6364121 h 7487998"/>
              <a:gd name="connsiteX126" fmla="*/ 5629530 w 11333893"/>
              <a:gd name="connsiteY126" fmla="*/ 6377661 h 7487998"/>
              <a:gd name="connsiteX127" fmla="*/ 5440424 w 11333893"/>
              <a:gd name="connsiteY127" fmla="*/ 6404743 h 7487998"/>
              <a:gd name="connsiteX128" fmla="*/ 4567629 w 11333893"/>
              <a:gd name="connsiteY128" fmla="*/ 6418283 h 7487998"/>
              <a:gd name="connsiteX129" fmla="*/ 4422163 w 11333893"/>
              <a:gd name="connsiteY129" fmla="*/ 6458906 h 7487998"/>
              <a:gd name="connsiteX130" fmla="*/ 4320337 w 11333893"/>
              <a:gd name="connsiteY130" fmla="*/ 6553690 h 7487998"/>
              <a:gd name="connsiteX131" fmla="*/ 4291244 w 11333893"/>
              <a:gd name="connsiteY131" fmla="*/ 6594312 h 7487998"/>
              <a:gd name="connsiteX132" fmla="*/ 4174871 w 11333893"/>
              <a:gd name="connsiteY132" fmla="*/ 6675556 h 7487998"/>
              <a:gd name="connsiteX133" fmla="*/ 4116684 w 11333893"/>
              <a:gd name="connsiteY133" fmla="*/ 6689097 h 7487998"/>
              <a:gd name="connsiteX134" fmla="*/ 3200249 w 11333893"/>
              <a:gd name="connsiteY134" fmla="*/ 6662016 h 7487998"/>
              <a:gd name="connsiteX135" fmla="*/ 3098423 w 11333893"/>
              <a:gd name="connsiteY135" fmla="*/ 6648475 h 7487998"/>
              <a:gd name="connsiteX136" fmla="*/ 3025690 w 11333893"/>
              <a:gd name="connsiteY136" fmla="*/ 6621394 h 7487998"/>
              <a:gd name="connsiteX137" fmla="*/ 2720212 w 11333893"/>
              <a:gd name="connsiteY137" fmla="*/ 6621394 h 7487998"/>
              <a:gd name="connsiteX138" fmla="*/ 2662025 w 11333893"/>
              <a:gd name="connsiteY138" fmla="*/ 6648475 h 7487998"/>
              <a:gd name="connsiteX139" fmla="*/ 2589292 w 11333893"/>
              <a:gd name="connsiteY139" fmla="*/ 6729719 h 7487998"/>
              <a:gd name="connsiteX140" fmla="*/ 2545653 w 11333893"/>
              <a:gd name="connsiteY140" fmla="*/ 6797423 h 7487998"/>
              <a:gd name="connsiteX141" fmla="*/ 2502013 w 11333893"/>
              <a:gd name="connsiteY141" fmla="*/ 6824504 h 7487998"/>
              <a:gd name="connsiteX142" fmla="*/ 2458373 w 11333893"/>
              <a:gd name="connsiteY142" fmla="*/ 6878667 h 7487998"/>
              <a:gd name="connsiteX143" fmla="*/ 2283814 w 11333893"/>
              <a:gd name="connsiteY143" fmla="*/ 6986992 h 7487998"/>
              <a:gd name="connsiteX144" fmla="*/ 2240174 w 11333893"/>
              <a:gd name="connsiteY144" fmla="*/ 7014074 h 7487998"/>
              <a:gd name="connsiteX145" fmla="*/ 2152895 w 11333893"/>
              <a:gd name="connsiteY145" fmla="*/ 7027614 h 7487998"/>
              <a:gd name="connsiteX146" fmla="*/ 2080162 w 11333893"/>
              <a:gd name="connsiteY146" fmla="*/ 7041155 h 7487998"/>
              <a:gd name="connsiteX147" fmla="*/ 1666748 w 11333893"/>
              <a:gd name="connsiteY147" fmla="*/ 7027885 h 7487998"/>
              <a:gd name="connsiteX148" fmla="*/ 1236460 w 11333893"/>
              <a:gd name="connsiteY148" fmla="*/ 7014074 h 7487998"/>
              <a:gd name="connsiteX149" fmla="*/ 1163727 w 11333893"/>
              <a:gd name="connsiteY149" fmla="*/ 7000533 h 7487998"/>
              <a:gd name="connsiteX150" fmla="*/ 901888 w 11333893"/>
              <a:gd name="connsiteY150" fmla="*/ 7014074 h 7487998"/>
              <a:gd name="connsiteX151" fmla="*/ 814609 w 11333893"/>
              <a:gd name="connsiteY151" fmla="*/ 7081777 h 7487998"/>
              <a:gd name="connsiteX152" fmla="*/ 770969 w 11333893"/>
              <a:gd name="connsiteY152" fmla="*/ 7095318 h 7487998"/>
              <a:gd name="connsiteX153" fmla="*/ 712782 w 11333893"/>
              <a:gd name="connsiteY153" fmla="*/ 7149480 h 7487998"/>
              <a:gd name="connsiteX154" fmla="*/ 654596 w 11333893"/>
              <a:gd name="connsiteY154" fmla="*/ 7163021 h 7487998"/>
              <a:gd name="connsiteX155" fmla="*/ 596410 w 11333893"/>
              <a:gd name="connsiteY155" fmla="*/ 7190102 h 7487998"/>
              <a:gd name="connsiteX156" fmla="*/ 552770 w 11333893"/>
              <a:gd name="connsiteY156" fmla="*/ 7217184 h 7487998"/>
              <a:gd name="connsiteX157" fmla="*/ 509130 w 11333893"/>
              <a:gd name="connsiteY157" fmla="*/ 7230725 h 7487998"/>
              <a:gd name="connsiteX158" fmla="*/ 465490 w 11333893"/>
              <a:gd name="connsiteY158" fmla="*/ 7257806 h 7487998"/>
              <a:gd name="connsiteX159" fmla="*/ 407304 w 11333893"/>
              <a:gd name="connsiteY159" fmla="*/ 7284887 h 7487998"/>
              <a:gd name="connsiteX160" fmla="*/ 334571 w 11333893"/>
              <a:gd name="connsiteY160" fmla="*/ 7325509 h 7487998"/>
              <a:gd name="connsiteX161" fmla="*/ 218198 w 11333893"/>
              <a:gd name="connsiteY161" fmla="*/ 7447375 h 7487998"/>
              <a:gd name="connsiteX162" fmla="*/ 174559 w 11333893"/>
              <a:gd name="connsiteY162" fmla="*/ 7460916 h 7487998"/>
              <a:gd name="connsiteX163" fmla="*/ 116372 w 11333893"/>
              <a:gd name="connsiteY163" fmla="*/ 7487997 h 748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1333893" h="7487998" fill="none" extrusionOk="0">
                <a:moveTo>
                  <a:pt x="0" y="243732"/>
                </a:moveTo>
                <a:cubicBezTo>
                  <a:pt x="233872" y="205909"/>
                  <a:pt x="-70400" y="289009"/>
                  <a:pt x="145465" y="162488"/>
                </a:cubicBezTo>
                <a:cubicBezTo>
                  <a:pt x="162663" y="148547"/>
                  <a:pt x="180572" y="154596"/>
                  <a:pt x="203652" y="148947"/>
                </a:cubicBezTo>
                <a:cubicBezTo>
                  <a:pt x="243544" y="140835"/>
                  <a:pt x="281851" y="108355"/>
                  <a:pt x="320024" y="94784"/>
                </a:cubicBezTo>
                <a:cubicBezTo>
                  <a:pt x="355701" y="89266"/>
                  <a:pt x="391141" y="76970"/>
                  <a:pt x="421851" y="67703"/>
                </a:cubicBezTo>
                <a:cubicBezTo>
                  <a:pt x="455520" y="58753"/>
                  <a:pt x="477183" y="36181"/>
                  <a:pt x="509130" y="27081"/>
                </a:cubicBezTo>
                <a:cubicBezTo>
                  <a:pt x="573364" y="4054"/>
                  <a:pt x="642743" y="-2065"/>
                  <a:pt x="727329" y="0"/>
                </a:cubicBezTo>
                <a:cubicBezTo>
                  <a:pt x="981355" y="62775"/>
                  <a:pt x="1235717" y="21595"/>
                  <a:pt x="1483752" y="27081"/>
                </a:cubicBezTo>
                <a:cubicBezTo>
                  <a:pt x="1521471" y="34581"/>
                  <a:pt x="1553065" y="46652"/>
                  <a:pt x="1585578" y="54162"/>
                </a:cubicBezTo>
                <a:cubicBezTo>
                  <a:pt x="1612077" y="63586"/>
                  <a:pt x="1645694" y="61267"/>
                  <a:pt x="1672857" y="67703"/>
                </a:cubicBezTo>
                <a:cubicBezTo>
                  <a:pt x="1957707" y="215553"/>
                  <a:pt x="1435568" y="-4196"/>
                  <a:pt x="1847416" y="121866"/>
                </a:cubicBezTo>
                <a:cubicBezTo>
                  <a:pt x="1890497" y="145766"/>
                  <a:pt x="1908955" y="174318"/>
                  <a:pt x="1949243" y="189569"/>
                </a:cubicBezTo>
                <a:cubicBezTo>
                  <a:pt x="2047827" y="239540"/>
                  <a:pt x="2076041" y="222782"/>
                  <a:pt x="2167441" y="257272"/>
                </a:cubicBezTo>
                <a:cubicBezTo>
                  <a:pt x="2206782" y="277859"/>
                  <a:pt x="2261658" y="300082"/>
                  <a:pt x="2298361" y="311435"/>
                </a:cubicBezTo>
                <a:cubicBezTo>
                  <a:pt x="2333021" y="320244"/>
                  <a:pt x="2368519" y="333252"/>
                  <a:pt x="2400187" y="338517"/>
                </a:cubicBezTo>
                <a:cubicBezTo>
                  <a:pt x="2453918" y="361958"/>
                  <a:pt x="2501068" y="369631"/>
                  <a:pt x="2545653" y="392679"/>
                </a:cubicBezTo>
                <a:cubicBezTo>
                  <a:pt x="2633316" y="398988"/>
                  <a:pt x="2736587" y="440570"/>
                  <a:pt x="2822038" y="473923"/>
                </a:cubicBezTo>
                <a:cubicBezTo>
                  <a:pt x="3060052" y="543139"/>
                  <a:pt x="2887292" y="500020"/>
                  <a:pt x="3098423" y="541627"/>
                </a:cubicBezTo>
                <a:cubicBezTo>
                  <a:pt x="3247897" y="589707"/>
                  <a:pt x="3276776" y="604020"/>
                  <a:pt x="3403902" y="663493"/>
                </a:cubicBezTo>
                <a:cubicBezTo>
                  <a:pt x="3425796" y="676341"/>
                  <a:pt x="3440797" y="695193"/>
                  <a:pt x="3462088" y="704115"/>
                </a:cubicBezTo>
                <a:cubicBezTo>
                  <a:pt x="3720173" y="818614"/>
                  <a:pt x="3688904" y="798740"/>
                  <a:pt x="3898486" y="839522"/>
                </a:cubicBezTo>
                <a:cubicBezTo>
                  <a:pt x="3916690" y="863221"/>
                  <a:pt x="3933378" y="894623"/>
                  <a:pt x="3956672" y="907225"/>
                </a:cubicBezTo>
                <a:cubicBezTo>
                  <a:pt x="3988721" y="937312"/>
                  <a:pt x="4036997" y="939766"/>
                  <a:pt x="4073045" y="961388"/>
                </a:cubicBezTo>
                <a:cubicBezTo>
                  <a:pt x="4104372" y="978234"/>
                  <a:pt x="4136243" y="1002317"/>
                  <a:pt x="4160324" y="1015551"/>
                </a:cubicBezTo>
                <a:cubicBezTo>
                  <a:pt x="4201383" y="1053505"/>
                  <a:pt x="4228609" y="1069700"/>
                  <a:pt x="4276697" y="1096795"/>
                </a:cubicBezTo>
                <a:cubicBezTo>
                  <a:pt x="4320810" y="1117238"/>
                  <a:pt x="4371416" y="1124536"/>
                  <a:pt x="4407616" y="1137417"/>
                </a:cubicBezTo>
                <a:cubicBezTo>
                  <a:pt x="4441130" y="1153142"/>
                  <a:pt x="4475828" y="1168177"/>
                  <a:pt x="4509442" y="1178039"/>
                </a:cubicBezTo>
                <a:cubicBezTo>
                  <a:pt x="4543712" y="1199182"/>
                  <a:pt x="4566439" y="1211829"/>
                  <a:pt x="4596722" y="1232202"/>
                </a:cubicBezTo>
                <a:cubicBezTo>
                  <a:pt x="4659344" y="1261107"/>
                  <a:pt x="4765321" y="1284895"/>
                  <a:pt x="4829467" y="1326986"/>
                </a:cubicBezTo>
                <a:cubicBezTo>
                  <a:pt x="4854407" y="1337482"/>
                  <a:pt x="4877381" y="1345623"/>
                  <a:pt x="4902200" y="1354068"/>
                </a:cubicBezTo>
                <a:cubicBezTo>
                  <a:pt x="4937311" y="1363892"/>
                  <a:pt x="4965786" y="1367968"/>
                  <a:pt x="4989480" y="1381149"/>
                </a:cubicBezTo>
                <a:cubicBezTo>
                  <a:pt x="5202272" y="1447432"/>
                  <a:pt x="5084149" y="1444895"/>
                  <a:pt x="5236772" y="1448853"/>
                </a:cubicBezTo>
                <a:cubicBezTo>
                  <a:pt x="5447698" y="1519625"/>
                  <a:pt x="5212541" y="1424944"/>
                  <a:pt x="5425878" y="1503015"/>
                </a:cubicBezTo>
                <a:cubicBezTo>
                  <a:pt x="5529243" y="1531174"/>
                  <a:pt x="5633300" y="1588711"/>
                  <a:pt x="5731356" y="1584259"/>
                </a:cubicBezTo>
                <a:cubicBezTo>
                  <a:pt x="5949736" y="1613178"/>
                  <a:pt x="5861210" y="1608436"/>
                  <a:pt x="6051381" y="1611341"/>
                </a:cubicBezTo>
                <a:cubicBezTo>
                  <a:pt x="6143612" y="1591487"/>
                  <a:pt x="6225731" y="1619919"/>
                  <a:pt x="6327766" y="1597800"/>
                </a:cubicBezTo>
                <a:cubicBezTo>
                  <a:pt x="6351257" y="1594644"/>
                  <a:pt x="6381382" y="1577285"/>
                  <a:pt x="6400499" y="1570719"/>
                </a:cubicBezTo>
                <a:cubicBezTo>
                  <a:pt x="6453398" y="1558549"/>
                  <a:pt x="6511356" y="1543678"/>
                  <a:pt x="6560512" y="1543637"/>
                </a:cubicBezTo>
                <a:cubicBezTo>
                  <a:pt x="6657005" y="1469454"/>
                  <a:pt x="6540730" y="1544968"/>
                  <a:pt x="6691431" y="1489475"/>
                </a:cubicBezTo>
                <a:cubicBezTo>
                  <a:pt x="6703621" y="1484423"/>
                  <a:pt x="6719434" y="1470148"/>
                  <a:pt x="6735071" y="1462393"/>
                </a:cubicBezTo>
                <a:cubicBezTo>
                  <a:pt x="6782255" y="1447818"/>
                  <a:pt x="6815364" y="1452464"/>
                  <a:pt x="6865990" y="1448853"/>
                </a:cubicBezTo>
                <a:cubicBezTo>
                  <a:pt x="6902995" y="1445861"/>
                  <a:pt x="6945571" y="1442905"/>
                  <a:pt x="6982363" y="1435312"/>
                </a:cubicBezTo>
                <a:cubicBezTo>
                  <a:pt x="7152652" y="1444825"/>
                  <a:pt x="7247853" y="1467010"/>
                  <a:pt x="7418760" y="1462393"/>
                </a:cubicBezTo>
                <a:cubicBezTo>
                  <a:pt x="7442340" y="1468185"/>
                  <a:pt x="7471305" y="1469941"/>
                  <a:pt x="7491493" y="1475934"/>
                </a:cubicBezTo>
                <a:cubicBezTo>
                  <a:pt x="7566026" y="1484639"/>
                  <a:pt x="7601765" y="1518231"/>
                  <a:pt x="7666052" y="1543637"/>
                </a:cubicBezTo>
                <a:cubicBezTo>
                  <a:pt x="7685955" y="1555558"/>
                  <a:pt x="7704314" y="1575220"/>
                  <a:pt x="7724239" y="1584259"/>
                </a:cubicBezTo>
                <a:cubicBezTo>
                  <a:pt x="7737449" y="1591498"/>
                  <a:pt x="7758555" y="1592228"/>
                  <a:pt x="7782425" y="1597800"/>
                </a:cubicBezTo>
                <a:cubicBezTo>
                  <a:pt x="7808187" y="1606500"/>
                  <a:pt x="7832121" y="1618206"/>
                  <a:pt x="7855158" y="1624882"/>
                </a:cubicBezTo>
                <a:cubicBezTo>
                  <a:pt x="7869377" y="1635854"/>
                  <a:pt x="7883729" y="1655086"/>
                  <a:pt x="7898798" y="1665504"/>
                </a:cubicBezTo>
                <a:cubicBezTo>
                  <a:pt x="7954000" y="1703638"/>
                  <a:pt x="7962266" y="1701254"/>
                  <a:pt x="8015170" y="1719666"/>
                </a:cubicBezTo>
                <a:cubicBezTo>
                  <a:pt x="8101987" y="1814737"/>
                  <a:pt x="7965697" y="1734755"/>
                  <a:pt x="8160636" y="1800910"/>
                </a:cubicBezTo>
                <a:cubicBezTo>
                  <a:pt x="8179543" y="1811521"/>
                  <a:pt x="8199520" y="1830877"/>
                  <a:pt x="8218823" y="1841532"/>
                </a:cubicBezTo>
                <a:cubicBezTo>
                  <a:pt x="8243007" y="1855618"/>
                  <a:pt x="8266697" y="1864984"/>
                  <a:pt x="8291556" y="1882155"/>
                </a:cubicBezTo>
                <a:cubicBezTo>
                  <a:pt x="8380534" y="1943097"/>
                  <a:pt x="8415246" y="1971532"/>
                  <a:pt x="8495208" y="2017561"/>
                </a:cubicBezTo>
                <a:cubicBezTo>
                  <a:pt x="8677551" y="2102442"/>
                  <a:pt x="8380662" y="1942412"/>
                  <a:pt x="8597034" y="2058183"/>
                </a:cubicBezTo>
                <a:cubicBezTo>
                  <a:pt x="8686544" y="2104979"/>
                  <a:pt x="8587065" y="2046922"/>
                  <a:pt x="8684314" y="2125887"/>
                </a:cubicBezTo>
                <a:cubicBezTo>
                  <a:pt x="8747896" y="2171137"/>
                  <a:pt x="8754987" y="2157864"/>
                  <a:pt x="8815233" y="2193590"/>
                </a:cubicBezTo>
                <a:cubicBezTo>
                  <a:pt x="8980789" y="2278311"/>
                  <a:pt x="8892633" y="2262574"/>
                  <a:pt x="8975245" y="2274834"/>
                </a:cubicBezTo>
                <a:cubicBezTo>
                  <a:pt x="9069364" y="2353813"/>
                  <a:pt x="8922598" y="2282698"/>
                  <a:pt x="9091618" y="2328997"/>
                </a:cubicBezTo>
                <a:cubicBezTo>
                  <a:pt x="9108640" y="2338292"/>
                  <a:pt x="9121404" y="2360505"/>
                  <a:pt x="9135258" y="2369619"/>
                </a:cubicBezTo>
                <a:cubicBezTo>
                  <a:pt x="9148629" y="2376864"/>
                  <a:pt x="9228527" y="2395083"/>
                  <a:pt x="9237084" y="2396700"/>
                </a:cubicBezTo>
                <a:cubicBezTo>
                  <a:pt x="9371023" y="2444925"/>
                  <a:pt x="9147238" y="2406790"/>
                  <a:pt x="9353457" y="2423782"/>
                </a:cubicBezTo>
                <a:cubicBezTo>
                  <a:pt x="9371488" y="2426055"/>
                  <a:pt x="9393128" y="2436381"/>
                  <a:pt x="9411643" y="2437323"/>
                </a:cubicBezTo>
                <a:cubicBezTo>
                  <a:pt x="9454398" y="2436995"/>
                  <a:pt x="9484822" y="2454247"/>
                  <a:pt x="9528016" y="2450863"/>
                </a:cubicBezTo>
                <a:cubicBezTo>
                  <a:pt x="9542278" y="2459497"/>
                  <a:pt x="9556649" y="2473222"/>
                  <a:pt x="9571656" y="2477945"/>
                </a:cubicBezTo>
                <a:cubicBezTo>
                  <a:pt x="9585929" y="2484344"/>
                  <a:pt x="9606981" y="2482306"/>
                  <a:pt x="9615295" y="2491485"/>
                </a:cubicBezTo>
                <a:cubicBezTo>
                  <a:pt x="9632382" y="2501457"/>
                  <a:pt x="9634144" y="2527066"/>
                  <a:pt x="9644389" y="2545648"/>
                </a:cubicBezTo>
                <a:cubicBezTo>
                  <a:pt x="9649235" y="2573532"/>
                  <a:pt x="9652625" y="2589754"/>
                  <a:pt x="9658935" y="2613351"/>
                </a:cubicBezTo>
                <a:cubicBezTo>
                  <a:pt x="9733808" y="2779966"/>
                  <a:pt x="9742252" y="2691482"/>
                  <a:pt x="9833494" y="2816462"/>
                </a:cubicBezTo>
                <a:cubicBezTo>
                  <a:pt x="9848933" y="2840788"/>
                  <a:pt x="9873073" y="2857076"/>
                  <a:pt x="9891681" y="2884165"/>
                </a:cubicBezTo>
                <a:cubicBezTo>
                  <a:pt x="9998487" y="3076999"/>
                  <a:pt x="9868967" y="2788078"/>
                  <a:pt x="9949867" y="2951869"/>
                </a:cubicBezTo>
                <a:cubicBezTo>
                  <a:pt x="9960909" y="2972579"/>
                  <a:pt x="9957763" y="2995560"/>
                  <a:pt x="9964414" y="3019572"/>
                </a:cubicBezTo>
                <a:cubicBezTo>
                  <a:pt x="9968854" y="3035925"/>
                  <a:pt x="9988451" y="3044053"/>
                  <a:pt x="9993507" y="3060194"/>
                </a:cubicBezTo>
                <a:cubicBezTo>
                  <a:pt x="9999738" y="3073721"/>
                  <a:pt x="9999787" y="3088760"/>
                  <a:pt x="10008053" y="3100816"/>
                </a:cubicBezTo>
                <a:cubicBezTo>
                  <a:pt x="10019867" y="3116071"/>
                  <a:pt x="10027950" y="3124825"/>
                  <a:pt x="10037146" y="3141438"/>
                </a:cubicBezTo>
                <a:cubicBezTo>
                  <a:pt x="10066151" y="3184283"/>
                  <a:pt x="10096129" y="3240589"/>
                  <a:pt x="10124426" y="3276845"/>
                </a:cubicBezTo>
                <a:cubicBezTo>
                  <a:pt x="10148920" y="3302696"/>
                  <a:pt x="10171629" y="3328057"/>
                  <a:pt x="10182612" y="3358089"/>
                </a:cubicBezTo>
                <a:cubicBezTo>
                  <a:pt x="10229150" y="3441836"/>
                  <a:pt x="10187996" y="3368554"/>
                  <a:pt x="10240799" y="3452874"/>
                </a:cubicBezTo>
                <a:cubicBezTo>
                  <a:pt x="10253928" y="3470095"/>
                  <a:pt x="10258698" y="3491685"/>
                  <a:pt x="10269892" y="3507037"/>
                </a:cubicBezTo>
                <a:cubicBezTo>
                  <a:pt x="10296241" y="3545789"/>
                  <a:pt x="10338998" y="3563101"/>
                  <a:pt x="10371718" y="3601821"/>
                </a:cubicBezTo>
                <a:cubicBezTo>
                  <a:pt x="10378871" y="3616998"/>
                  <a:pt x="10388659" y="3632589"/>
                  <a:pt x="10400811" y="3642443"/>
                </a:cubicBezTo>
                <a:cubicBezTo>
                  <a:pt x="10433102" y="3669519"/>
                  <a:pt x="10461532" y="3681517"/>
                  <a:pt x="10502637" y="3696606"/>
                </a:cubicBezTo>
                <a:cubicBezTo>
                  <a:pt x="10535338" y="3711929"/>
                  <a:pt x="10545891" y="3738908"/>
                  <a:pt x="10575370" y="3750769"/>
                </a:cubicBezTo>
                <a:cubicBezTo>
                  <a:pt x="10592074" y="3758480"/>
                  <a:pt x="10611517" y="3758708"/>
                  <a:pt x="10633557" y="3764310"/>
                </a:cubicBezTo>
                <a:cubicBezTo>
                  <a:pt x="10789891" y="3840813"/>
                  <a:pt x="10653901" y="3751908"/>
                  <a:pt x="10779023" y="3804932"/>
                </a:cubicBezTo>
                <a:cubicBezTo>
                  <a:pt x="10785199" y="3827303"/>
                  <a:pt x="10810272" y="3933435"/>
                  <a:pt x="10822662" y="3940338"/>
                </a:cubicBezTo>
                <a:cubicBezTo>
                  <a:pt x="10888748" y="3992072"/>
                  <a:pt x="10859638" y="3961941"/>
                  <a:pt x="10924488" y="4021583"/>
                </a:cubicBezTo>
                <a:cubicBezTo>
                  <a:pt x="10959492" y="4135162"/>
                  <a:pt x="10930927" y="4030336"/>
                  <a:pt x="11011768" y="4143449"/>
                </a:cubicBezTo>
                <a:cubicBezTo>
                  <a:pt x="11073660" y="4205844"/>
                  <a:pt x="11018126" y="4182903"/>
                  <a:pt x="11084501" y="4197611"/>
                </a:cubicBezTo>
                <a:cubicBezTo>
                  <a:pt x="11174162" y="4258052"/>
                  <a:pt x="11127475" y="4234099"/>
                  <a:pt x="11229967" y="4292396"/>
                </a:cubicBezTo>
                <a:cubicBezTo>
                  <a:pt x="11244357" y="4298672"/>
                  <a:pt x="11256981" y="4310805"/>
                  <a:pt x="11273607" y="4319478"/>
                </a:cubicBezTo>
                <a:cubicBezTo>
                  <a:pt x="11282816" y="4322802"/>
                  <a:pt x="11308019" y="4330486"/>
                  <a:pt x="11317246" y="4333018"/>
                </a:cubicBezTo>
                <a:cubicBezTo>
                  <a:pt x="11346324" y="4410720"/>
                  <a:pt x="11352529" y="4389282"/>
                  <a:pt x="11215420" y="4468425"/>
                </a:cubicBezTo>
                <a:cubicBezTo>
                  <a:pt x="11127720" y="4516802"/>
                  <a:pt x="10939035" y="4590292"/>
                  <a:pt x="10939035" y="4590291"/>
                </a:cubicBezTo>
                <a:cubicBezTo>
                  <a:pt x="10837057" y="4689791"/>
                  <a:pt x="10901941" y="4652500"/>
                  <a:pt x="10662650" y="4752779"/>
                </a:cubicBezTo>
                <a:cubicBezTo>
                  <a:pt x="10637573" y="4770209"/>
                  <a:pt x="10603046" y="4787318"/>
                  <a:pt x="10575370" y="4793401"/>
                </a:cubicBezTo>
                <a:cubicBezTo>
                  <a:pt x="10541656" y="4806325"/>
                  <a:pt x="10470228" y="4815941"/>
                  <a:pt x="10429904" y="4847564"/>
                </a:cubicBezTo>
                <a:cubicBezTo>
                  <a:pt x="10380210" y="4874814"/>
                  <a:pt x="10346587" y="4942332"/>
                  <a:pt x="10284439" y="4969430"/>
                </a:cubicBezTo>
                <a:cubicBezTo>
                  <a:pt x="10260950" y="4988372"/>
                  <a:pt x="10235793" y="4994487"/>
                  <a:pt x="10211706" y="5010052"/>
                </a:cubicBezTo>
                <a:cubicBezTo>
                  <a:pt x="10163374" y="5034038"/>
                  <a:pt x="10116519" y="5069010"/>
                  <a:pt x="10066240" y="5118378"/>
                </a:cubicBezTo>
                <a:cubicBezTo>
                  <a:pt x="10036866" y="5137817"/>
                  <a:pt x="10004809" y="5175344"/>
                  <a:pt x="9978960" y="5199622"/>
                </a:cubicBezTo>
                <a:cubicBezTo>
                  <a:pt x="9939556" y="5230509"/>
                  <a:pt x="9907036" y="5260065"/>
                  <a:pt x="9862587" y="5294407"/>
                </a:cubicBezTo>
                <a:cubicBezTo>
                  <a:pt x="9824037" y="5322418"/>
                  <a:pt x="9791984" y="5363089"/>
                  <a:pt x="9760761" y="5389192"/>
                </a:cubicBezTo>
                <a:cubicBezTo>
                  <a:pt x="9739158" y="5407022"/>
                  <a:pt x="9707184" y="5416628"/>
                  <a:pt x="9688028" y="5429814"/>
                </a:cubicBezTo>
                <a:cubicBezTo>
                  <a:pt x="9668317" y="5446087"/>
                  <a:pt x="9644680" y="5474299"/>
                  <a:pt x="9615295" y="5497517"/>
                </a:cubicBezTo>
                <a:cubicBezTo>
                  <a:pt x="9518353" y="5580590"/>
                  <a:pt x="9522890" y="5576143"/>
                  <a:pt x="9440736" y="5632924"/>
                </a:cubicBezTo>
                <a:cubicBezTo>
                  <a:pt x="9391367" y="5736739"/>
                  <a:pt x="9421291" y="5682643"/>
                  <a:pt x="9309817" y="5795412"/>
                </a:cubicBezTo>
                <a:cubicBezTo>
                  <a:pt x="9248043" y="5855990"/>
                  <a:pt x="9277713" y="5843452"/>
                  <a:pt x="9207991" y="5863115"/>
                </a:cubicBezTo>
                <a:cubicBezTo>
                  <a:pt x="9048857" y="6015215"/>
                  <a:pt x="9169307" y="5938498"/>
                  <a:pt x="8873419" y="5984982"/>
                </a:cubicBezTo>
                <a:cubicBezTo>
                  <a:pt x="8700418" y="5944167"/>
                  <a:pt x="8569528" y="5946580"/>
                  <a:pt x="8393382" y="5944360"/>
                </a:cubicBezTo>
                <a:cubicBezTo>
                  <a:pt x="8171559" y="5915775"/>
                  <a:pt x="8338194" y="5900246"/>
                  <a:pt x="8160636" y="5890197"/>
                </a:cubicBezTo>
                <a:cubicBezTo>
                  <a:pt x="8095182" y="5864857"/>
                  <a:pt x="8011409" y="5874599"/>
                  <a:pt x="7942438" y="5863115"/>
                </a:cubicBezTo>
                <a:cubicBezTo>
                  <a:pt x="7887757" y="5860799"/>
                  <a:pt x="7737582" y="5775518"/>
                  <a:pt x="7651506" y="5781871"/>
                </a:cubicBezTo>
                <a:cubicBezTo>
                  <a:pt x="7493650" y="5754555"/>
                  <a:pt x="7329727" y="5792953"/>
                  <a:pt x="7200561" y="5808953"/>
                </a:cubicBezTo>
                <a:cubicBezTo>
                  <a:pt x="6915396" y="5987157"/>
                  <a:pt x="7229083" y="5780449"/>
                  <a:pt x="7026002" y="5903738"/>
                </a:cubicBezTo>
                <a:cubicBezTo>
                  <a:pt x="7005017" y="5918929"/>
                  <a:pt x="6986941" y="5923703"/>
                  <a:pt x="6967816" y="5930819"/>
                </a:cubicBezTo>
                <a:cubicBezTo>
                  <a:pt x="6935178" y="5946579"/>
                  <a:pt x="6908290" y="5966743"/>
                  <a:pt x="6880536" y="5984982"/>
                </a:cubicBezTo>
                <a:cubicBezTo>
                  <a:pt x="6857815" y="5996407"/>
                  <a:pt x="6842031" y="5996826"/>
                  <a:pt x="6822350" y="6012063"/>
                </a:cubicBezTo>
                <a:cubicBezTo>
                  <a:pt x="6728932" y="6070753"/>
                  <a:pt x="6853933" y="6054537"/>
                  <a:pt x="6720524" y="6066226"/>
                </a:cubicBezTo>
                <a:cubicBezTo>
                  <a:pt x="6684196" y="6099867"/>
                  <a:pt x="6655950" y="6134834"/>
                  <a:pt x="6618698" y="6161011"/>
                </a:cubicBezTo>
                <a:cubicBezTo>
                  <a:pt x="6592701" y="6176920"/>
                  <a:pt x="6560571" y="6182568"/>
                  <a:pt x="6531418" y="6188092"/>
                </a:cubicBezTo>
                <a:cubicBezTo>
                  <a:pt x="6477316" y="6205856"/>
                  <a:pt x="6463511" y="6214409"/>
                  <a:pt x="6415046" y="6228714"/>
                </a:cubicBezTo>
                <a:cubicBezTo>
                  <a:pt x="6396897" y="6234231"/>
                  <a:pt x="6378316" y="6233939"/>
                  <a:pt x="6356859" y="6242255"/>
                </a:cubicBezTo>
                <a:cubicBezTo>
                  <a:pt x="6299652" y="6257433"/>
                  <a:pt x="6229627" y="6280561"/>
                  <a:pt x="6167754" y="6296417"/>
                </a:cubicBezTo>
                <a:cubicBezTo>
                  <a:pt x="6122232" y="6309936"/>
                  <a:pt x="6069401" y="6306274"/>
                  <a:pt x="6022288" y="6309958"/>
                </a:cubicBezTo>
                <a:cubicBezTo>
                  <a:pt x="5951784" y="6333235"/>
                  <a:pt x="5885068" y="6355874"/>
                  <a:pt x="5818635" y="6364121"/>
                </a:cubicBezTo>
                <a:cubicBezTo>
                  <a:pt x="5759481" y="6367817"/>
                  <a:pt x="5694478" y="6383852"/>
                  <a:pt x="5629530" y="6377661"/>
                </a:cubicBezTo>
                <a:cubicBezTo>
                  <a:pt x="5554999" y="6387240"/>
                  <a:pt x="5503372" y="6404837"/>
                  <a:pt x="5440424" y="6404743"/>
                </a:cubicBezTo>
                <a:cubicBezTo>
                  <a:pt x="5147139" y="6358600"/>
                  <a:pt x="4826798" y="6367225"/>
                  <a:pt x="4567629" y="6418283"/>
                </a:cubicBezTo>
                <a:cubicBezTo>
                  <a:pt x="4517031" y="6436385"/>
                  <a:pt x="4464205" y="6426438"/>
                  <a:pt x="4422163" y="6458906"/>
                </a:cubicBezTo>
                <a:cubicBezTo>
                  <a:pt x="4388966" y="6485485"/>
                  <a:pt x="4342759" y="6520256"/>
                  <a:pt x="4320337" y="6553690"/>
                </a:cubicBezTo>
                <a:cubicBezTo>
                  <a:pt x="4311932" y="6568463"/>
                  <a:pt x="4305736" y="6581964"/>
                  <a:pt x="4291244" y="6594312"/>
                </a:cubicBezTo>
                <a:cubicBezTo>
                  <a:pt x="4284827" y="6598944"/>
                  <a:pt x="4195116" y="6670107"/>
                  <a:pt x="4174871" y="6675556"/>
                </a:cubicBezTo>
                <a:cubicBezTo>
                  <a:pt x="4155883" y="6681010"/>
                  <a:pt x="4140110" y="6684725"/>
                  <a:pt x="4116684" y="6689097"/>
                </a:cubicBezTo>
                <a:cubicBezTo>
                  <a:pt x="3840329" y="6666104"/>
                  <a:pt x="3502140" y="6713550"/>
                  <a:pt x="3200249" y="6662016"/>
                </a:cubicBezTo>
                <a:cubicBezTo>
                  <a:pt x="3164028" y="6658255"/>
                  <a:pt x="3133066" y="6651612"/>
                  <a:pt x="3098423" y="6648475"/>
                </a:cubicBezTo>
                <a:cubicBezTo>
                  <a:pt x="3073670" y="6637707"/>
                  <a:pt x="3054848" y="6630663"/>
                  <a:pt x="3025690" y="6621394"/>
                </a:cubicBezTo>
                <a:cubicBezTo>
                  <a:pt x="2907363" y="6584158"/>
                  <a:pt x="2847162" y="6618124"/>
                  <a:pt x="2720212" y="6621394"/>
                </a:cubicBezTo>
                <a:cubicBezTo>
                  <a:pt x="2705238" y="6629797"/>
                  <a:pt x="2680228" y="6637788"/>
                  <a:pt x="2662025" y="6648475"/>
                </a:cubicBezTo>
                <a:cubicBezTo>
                  <a:pt x="2634252" y="6670384"/>
                  <a:pt x="2610203" y="6706050"/>
                  <a:pt x="2589292" y="6729719"/>
                </a:cubicBezTo>
                <a:cubicBezTo>
                  <a:pt x="2575850" y="6753682"/>
                  <a:pt x="2563762" y="6780534"/>
                  <a:pt x="2545653" y="6797423"/>
                </a:cubicBezTo>
                <a:cubicBezTo>
                  <a:pt x="2533724" y="6809398"/>
                  <a:pt x="2515444" y="6811372"/>
                  <a:pt x="2502013" y="6824504"/>
                </a:cubicBezTo>
                <a:cubicBezTo>
                  <a:pt x="2484588" y="6842565"/>
                  <a:pt x="2471326" y="6862132"/>
                  <a:pt x="2458373" y="6878667"/>
                </a:cubicBezTo>
                <a:cubicBezTo>
                  <a:pt x="2218752" y="7078703"/>
                  <a:pt x="2412572" y="6913491"/>
                  <a:pt x="2283814" y="6986992"/>
                </a:cubicBezTo>
                <a:cubicBezTo>
                  <a:pt x="2270955" y="6994000"/>
                  <a:pt x="2259000" y="7011892"/>
                  <a:pt x="2240174" y="7014074"/>
                </a:cubicBezTo>
                <a:cubicBezTo>
                  <a:pt x="2213589" y="7022129"/>
                  <a:pt x="2182387" y="7022106"/>
                  <a:pt x="2152895" y="7027614"/>
                </a:cubicBezTo>
                <a:cubicBezTo>
                  <a:pt x="2132320" y="7031597"/>
                  <a:pt x="2105549" y="7033448"/>
                  <a:pt x="2080162" y="7041155"/>
                </a:cubicBezTo>
                <a:cubicBezTo>
                  <a:pt x="1900515" y="7039716"/>
                  <a:pt x="1815815" y="7025662"/>
                  <a:pt x="1666748" y="7027885"/>
                </a:cubicBezTo>
                <a:cubicBezTo>
                  <a:pt x="1517681" y="7030108"/>
                  <a:pt x="1341265" y="7008168"/>
                  <a:pt x="1236460" y="7014074"/>
                </a:cubicBezTo>
                <a:cubicBezTo>
                  <a:pt x="1209814" y="7009605"/>
                  <a:pt x="1192024" y="7001968"/>
                  <a:pt x="1163727" y="7000533"/>
                </a:cubicBezTo>
                <a:cubicBezTo>
                  <a:pt x="1064657" y="6995687"/>
                  <a:pt x="982352" y="6989100"/>
                  <a:pt x="901888" y="7014074"/>
                </a:cubicBezTo>
                <a:cubicBezTo>
                  <a:pt x="866941" y="7043681"/>
                  <a:pt x="857517" y="7062845"/>
                  <a:pt x="814609" y="7081777"/>
                </a:cubicBezTo>
                <a:cubicBezTo>
                  <a:pt x="802963" y="7087161"/>
                  <a:pt x="782182" y="7090075"/>
                  <a:pt x="770969" y="7095318"/>
                </a:cubicBezTo>
                <a:cubicBezTo>
                  <a:pt x="751743" y="7112636"/>
                  <a:pt x="735388" y="7137926"/>
                  <a:pt x="712782" y="7149480"/>
                </a:cubicBezTo>
                <a:cubicBezTo>
                  <a:pt x="699014" y="7161669"/>
                  <a:pt x="674312" y="7159763"/>
                  <a:pt x="654596" y="7163021"/>
                </a:cubicBezTo>
                <a:cubicBezTo>
                  <a:pt x="634810" y="7171477"/>
                  <a:pt x="614407" y="7176348"/>
                  <a:pt x="596410" y="7190102"/>
                </a:cubicBezTo>
                <a:cubicBezTo>
                  <a:pt x="580552" y="7195150"/>
                  <a:pt x="565535" y="7210142"/>
                  <a:pt x="552770" y="7217184"/>
                </a:cubicBezTo>
                <a:cubicBezTo>
                  <a:pt x="539137" y="7223042"/>
                  <a:pt x="524743" y="7222950"/>
                  <a:pt x="509130" y="7230725"/>
                </a:cubicBezTo>
                <a:cubicBezTo>
                  <a:pt x="493084" y="7238407"/>
                  <a:pt x="482521" y="7253440"/>
                  <a:pt x="465490" y="7257806"/>
                </a:cubicBezTo>
                <a:cubicBezTo>
                  <a:pt x="442470" y="7269078"/>
                  <a:pt x="425666" y="7274568"/>
                  <a:pt x="407304" y="7284887"/>
                </a:cubicBezTo>
                <a:cubicBezTo>
                  <a:pt x="384138" y="7301156"/>
                  <a:pt x="359975" y="7310771"/>
                  <a:pt x="334571" y="7325509"/>
                </a:cubicBezTo>
                <a:cubicBezTo>
                  <a:pt x="302921" y="7363933"/>
                  <a:pt x="256310" y="7417463"/>
                  <a:pt x="218198" y="7447375"/>
                </a:cubicBezTo>
                <a:cubicBezTo>
                  <a:pt x="205137" y="7453672"/>
                  <a:pt x="190140" y="7454281"/>
                  <a:pt x="174559" y="7460916"/>
                </a:cubicBezTo>
                <a:cubicBezTo>
                  <a:pt x="154627" y="7468869"/>
                  <a:pt x="116372" y="7487997"/>
                  <a:pt x="116372" y="7487997"/>
                </a:cubicBezTo>
              </a:path>
              <a:path w="11333893" h="7487998" stroke="0" extrusionOk="0">
                <a:moveTo>
                  <a:pt x="0" y="243732"/>
                </a:moveTo>
                <a:cubicBezTo>
                  <a:pt x="189553" y="216465"/>
                  <a:pt x="-103184" y="281498"/>
                  <a:pt x="145465" y="162488"/>
                </a:cubicBezTo>
                <a:cubicBezTo>
                  <a:pt x="161308" y="157511"/>
                  <a:pt x="186219" y="156914"/>
                  <a:pt x="203652" y="148947"/>
                </a:cubicBezTo>
                <a:cubicBezTo>
                  <a:pt x="243939" y="131785"/>
                  <a:pt x="290215" y="109571"/>
                  <a:pt x="320024" y="94784"/>
                </a:cubicBezTo>
                <a:cubicBezTo>
                  <a:pt x="354801" y="87899"/>
                  <a:pt x="391104" y="75521"/>
                  <a:pt x="421851" y="67703"/>
                </a:cubicBezTo>
                <a:cubicBezTo>
                  <a:pt x="454312" y="52671"/>
                  <a:pt x="482668" y="35936"/>
                  <a:pt x="509130" y="27081"/>
                </a:cubicBezTo>
                <a:cubicBezTo>
                  <a:pt x="596211" y="11521"/>
                  <a:pt x="643777" y="1321"/>
                  <a:pt x="727329" y="0"/>
                </a:cubicBezTo>
                <a:cubicBezTo>
                  <a:pt x="965619" y="16759"/>
                  <a:pt x="1287474" y="34359"/>
                  <a:pt x="1483752" y="27081"/>
                </a:cubicBezTo>
                <a:cubicBezTo>
                  <a:pt x="1518282" y="30605"/>
                  <a:pt x="1549681" y="48676"/>
                  <a:pt x="1585578" y="54162"/>
                </a:cubicBezTo>
                <a:cubicBezTo>
                  <a:pt x="1611266" y="61447"/>
                  <a:pt x="1640967" y="64639"/>
                  <a:pt x="1672857" y="67703"/>
                </a:cubicBezTo>
                <a:cubicBezTo>
                  <a:pt x="1927545" y="204464"/>
                  <a:pt x="1470704" y="19321"/>
                  <a:pt x="1847416" y="121866"/>
                </a:cubicBezTo>
                <a:cubicBezTo>
                  <a:pt x="1889590" y="145564"/>
                  <a:pt x="1912808" y="167974"/>
                  <a:pt x="1949243" y="189569"/>
                </a:cubicBezTo>
                <a:cubicBezTo>
                  <a:pt x="2041026" y="237455"/>
                  <a:pt x="2079122" y="226495"/>
                  <a:pt x="2167441" y="257272"/>
                </a:cubicBezTo>
                <a:cubicBezTo>
                  <a:pt x="2217427" y="271665"/>
                  <a:pt x="2249788" y="289062"/>
                  <a:pt x="2298361" y="311435"/>
                </a:cubicBezTo>
                <a:cubicBezTo>
                  <a:pt x="2334626" y="324489"/>
                  <a:pt x="2368068" y="330101"/>
                  <a:pt x="2400187" y="338517"/>
                </a:cubicBezTo>
                <a:cubicBezTo>
                  <a:pt x="2444589" y="358189"/>
                  <a:pt x="2490906" y="375120"/>
                  <a:pt x="2545653" y="392679"/>
                </a:cubicBezTo>
                <a:cubicBezTo>
                  <a:pt x="2649003" y="426545"/>
                  <a:pt x="2739800" y="459958"/>
                  <a:pt x="2822038" y="473923"/>
                </a:cubicBezTo>
                <a:cubicBezTo>
                  <a:pt x="3049028" y="543227"/>
                  <a:pt x="2883905" y="519058"/>
                  <a:pt x="3098423" y="541627"/>
                </a:cubicBezTo>
                <a:cubicBezTo>
                  <a:pt x="3237715" y="589522"/>
                  <a:pt x="3273507" y="589682"/>
                  <a:pt x="3403902" y="663493"/>
                </a:cubicBezTo>
                <a:cubicBezTo>
                  <a:pt x="3422041" y="675994"/>
                  <a:pt x="3444712" y="696232"/>
                  <a:pt x="3462088" y="704115"/>
                </a:cubicBezTo>
                <a:cubicBezTo>
                  <a:pt x="3720303" y="812252"/>
                  <a:pt x="3682469" y="793673"/>
                  <a:pt x="3898486" y="839522"/>
                </a:cubicBezTo>
                <a:cubicBezTo>
                  <a:pt x="3920809" y="855329"/>
                  <a:pt x="3927320" y="888532"/>
                  <a:pt x="3956672" y="907225"/>
                </a:cubicBezTo>
                <a:cubicBezTo>
                  <a:pt x="3991319" y="938118"/>
                  <a:pt x="4036395" y="940780"/>
                  <a:pt x="4073045" y="961388"/>
                </a:cubicBezTo>
                <a:cubicBezTo>
                  <a:pt x="4108557" y="981461"/>
                  <a:pt x="4133225" y="998422"/>
                  <a:pt x="4160324" y="1015551"/>
                </a:cubicBezTo>
                <a:cubicBezTo>
                  <a:pt x="4198767" y="1044588"/>
                  <a:pt x="4232984" y="1067437"/>
                  <a:pt x="4276697" y="1096795"/>
                </a:cubicBezTo>
                <a:cubicBezTo>
                  <a:pt x="4319027" y="1115329"/>
                  <a:pt x="4370964" y="1120543"/>
                  <a:pt x="4407616" y="1137417"/>
                </a:cubicBezTo>
                <a:cubicBezTo>
                  <a:pt x="4434199" y="1152762"/>
                  <a:pt x="4477752" y="1163082"/>
                  <a:pt x="4509442" y="1178039"/>
                </a:cubicBezTo>
                <a:cubicBezTo>
                  <a:pt x="4542266" y="1192606"/>
                  <a:pt x="4565290" y="1220319"/>
                  <a:pt x="4596722" y="1232202"/>
                </a:cubicBezTo>
                <a:cubicBezTo>
                  <a:pt x="4682781" y="1267982"/>
                  <a:pt x="4744706" y="1279639"/>
                  <a:pt x="4829467" y="1326986"/>
                </a:cubicBezTo>
                <a:cubicBezTo>
                  <a:pt x="4852867" y="1340886"/>
                  <a:pt x="4881894" y="1346764"/>
                  <a:pt x="4902200" y="1354068"/>
                </a:cubicBezTo>
                <a:cubicBezTo>
                  <a:pt x="4932460" y="1367628"/>
                  <a:pt x="4961132" y="1370520"/>
                  <a:pt x="4989480" y="1381149"/>
                </a:cubicBezTo>
                <a:cubicBezTo>
                  <a:pt x="5180043" y="1463213"/>
                  <a:pt x="5075162" y="1412318"/>
                  <a:pt x="5236772" y="1448853"/>
                </a:cubicBezTo>
                <a:cubicBezTo>
                  <a:pt x="5443795" y="1522104"/>
                  <a:pt x="5213426" y="1427690"/>
                  <a:pt x="5425878" y="1503015"/>
                </a:cubicBezTo>
                <a:cubicBezTo>
                  <a:pt x="5549453" y="1540965"/>
                  <a:pt x="5614463" y="1570447"/>
                  <a:pt x="5731356" y="1584259"/>
                </a:cubicBezTo>
                <a:cubicBezTo>
                  <a:pt x="5933901" y="1593489"/>
                  <a:pt x="5847273" y="1584074"/>
                  <a:pt x="6051381" y="1611341"/>
                </a:cubicBezTo>
                <a:cubicBezTo>
                  <a:pt x="6137206" y="1618735"/>
                  <a:pt x="6231495" y="1621248"/>
                  <a:pt x="6327766" y="1597800"/>
                </a:cubicBezTo>
                <a:cubicBezTo>
                  <a:pt x="6350861" y="1597150"/>
                  <a:pt x="6378560" y="1578177"/>
                  <a:pt x="6400499" y="1570719"/>
                </a:cubicBezTo>
                <a:cubicBezTo>
                  <a:pt x="6449866" y="1545848"/>
                  <a:pt x="6512297" y="1553279"/>
                  <a:pt x="6560512" y="1543637"/>
                </a:cubicBezTo>
                <a:cubicBezTo>
                  <a:pt x="6628371" y="1464615"/>
                  <a:pt x="6549358" y="1541126"/>
                  <a:pt x="6691431" y="1489475"/>
                </a:cubicBezTo>
                <a:cubicBezTo>
                  <a:pt x="6707926" y="1482007"/>
                  <a:pt x="6716989" y="1465987"/>
                  <a:pt x="6735071" y="1462393"/>
                </a:cubicBezTo>
                <a:cubicBezTo>
                  <a:pt x="6783587" y="1445600"/>
                  <a:pt x="6819005" y="1458716"/>
                  <a:pt x="6865990" y="1448853"/>
                </a:cubicBezTo>
                <a:cubicBezTo>
                  <a:pt x="6889586" y="1443300"/>
                  <a:pt x="6933630" y="1445909"/>
                  <a:pt x="6982363" y="1435312"/>
                </a:cubicBezTo>
                <a:cubicBezTo>
                  <a:pt x="7109556" y="1452938"/>
                  <a:pt x="7281624" y="1456950"/>
                  <a:pt x="7418760" y="1462393"/>
                </a:cubicBezTo>
                <a:cubicBezTo>
                  <a:pt x="7442444" y="1463799"/>
                  <a:pt x="7469496" y="1474490"/>
                  <a:pt x="7491493" y="1475934"/>
                </a:cubicBezTo>
                <a:cubicBezTo>
                  <a:pt x="7560008" y="1485945"/>
                  <a:pt x="7618631" y="1523062"/>
                  <a:pt x="7666052" y="1543637"/>
                </a:cubicBezTo>
                <a:cubicBezTo>
                  <a:pt x="7686236" y="1556578"/>
                  <a:pt x="7699254" y="1576005"/>
                  <a:pt x="7724239" y="1584259"/>
                </a:cubicBezTo>
                <a:cubicBezTo>
                  <a:pt x="7738904" y="1591599"/>
                  <a:pt x="7766709" y="1590375"/>
                  <a:pt x="7782425" y="1597800"/>
                </a:cubicBezTo>
                <a:cubicBezTo>
                  <a:pt x="7802951" y="1606079"/>
                  <a:pt x="7831463" y="1614361"/>
                  <a:pt x="7855158" y="1624882"/>
                </a:cubicBezTo>
                <a:cubicBezTo>
                  <a:pt x="7870193" y="1640117"/>
                  <a:pt x="7882097" y="1656625"/>
                  <a:pt x="7898798" y="1665504"/>
                </a:cubicBezTo>
                <a:cubicBezTo>
                  <a:pt x="7952736" y="1704834"/>
                  <a:pt x="7961629" y="1704368"/>
                  <a:pt x="8015170" y="1719666"/>
                </a:cubicBezTo>
                <a:cubicBezTo>
                  <a:pt x="8111313" y="1814100"/>
                  <a:pt x="7980123" y="1705752"/>
                  <a:pt x="8160636" y="1800910"/>
                </a:cubicBezTo>
                <a:cubicBezTo>
                  <a:pt x="8182725" y="1811196"/>
                  <a:pt x="8200944" y="1829005"/>
                  <a:pt x="8218823" y="1841532"/>
                </a:cubicBezTo>
                <a:cubicBezTo>
                  <a:pt x="8240392" y="1854230"/>
                  <a:pt x="8270120" y="1870844"/>
                  <a:pt x="8291556" y="1882155"/>
                </a:cubicBezTo>
                <a:cubicBezTo>
                  <a:pt x="8382813" y="1947318"/>
                  <a:pt x="8417150" y="1975513"/>
                  <a:pt x="8495208" y="2017561"/>
                </a:cubicBezTo>
                <a:cubicBezTo>
                  <a:pt x="8674520" y="2037853"/>
                  <a:pt x="8383197" y="1952134"/>
                  <a:pt x="8597034" y="2058183"/>
                </a:cubicBezTo>
                <a:cubicBezTo>
                  <a:pt x="8684310" y="2085912"/>
                  <a:pt x="8606291" y="2050249"/>
                  <a:pt x="8684314" y="2125887"/>
                </a:cubicBezTo>
                <a:cubicBezTo>
                  <a:pt x="8747555" y="2168475"/>
                  <a:pt x="8753371" y="2161202"/>
                  <a:pt x="8815233" y="2193590"/>
                </a:cubicBezTo>
                <a:cubicBezTo>
                  <a:pt x="8981807" y="2267438"/>
                  <a:pt x="8893780" y="2240393"/>
                  <a:pt x="8975245" y="2274834"/>
                </a:cubicBezTo>
                <a:cubicBezTo>
                  <a:pt x="9082598" y="2379160"/>
                  <a:pt x="8946582" y="2278663"/>
                  <a:pt x="9091618" y="2328997"/>
                </a:cubicBezTo>
                <a:cubicBezTo>
                  <a:pt x="9109604" y="2336954"/>
                  <a:pt x="9121480" y="2360426"/>
                  <a:pt x="9135258" y="2369619"/>
                </a:cubicBezTo>
                <a:cubicBezTo>
                  <a:pt x="9146952" y="2377749"/>
                  <a:pt x="9228612" y="2395667"/>
                  <a:pt x="9237084" y="2396700"/>
                </a:cubicBezTo>
                <a:cubicBezTo>
                  <a:pt x="9375448" y="2437899"/>
                  <a:pt x="9136268" y="2370993"/>
                  <a:pt x="9353457" y="2423782"/>
                </a:cubicBezTo>
                <a:cubicBezTo>
                  <a:pt x="9372015" y="2427849"/>
                  <a:pt x="9392216" y="2437221"/>
                  <a:pt x="9411643" y="2437323"/>
                </a:cubicBezTo>
                <a:cubicBezTo>
                  <a:pt x="9452036" y="2441690"/>
                  <a:pt x="9483707" y="2445403"/>
                  <a:pt x="9528016" y="2450863"/>
                </a:cubicBezTo>
                <a:cubicBezTo>
                  <a:pt x="9546363" y="2460019"/>
                  <a:pt x="9557068" y="2470469"/>
                  <a:pt x="9571656" y="2477945"/>
                </a:cubicBezTo>
                <a:cubicBezTo>
                  <a:pt x="9587285" y="2487037"/>
                  <a:pt x="9603767" y="2480090"/>
                  <a:pt x="9615295" y="2491485"/>
                </a:cubicBezTo>
                <a:cubicBezTo>
                  <a:pt x="9632397" y="2506375"/>
                  <a:pt x="9637336" y="2529848"/>
                  <a:pt x="9644389" y="2545648"/>
                </a:cubicBezTo>
                <a:cubicBezTo>
                  <a:pt x="9645648" y="2563631"/>
                  <a:pt x="9648417" y="2595477"/>
                  <a:pt x="9658935" y="2613351"/>
                </a:cubicBezTo>
                <a:cubicBezTo>
                  <a:pt x="9750691" y="2776162"/>
                  <a:pt x="9705098" y="2680307"/>
                  <a:pt x="9833494" y="2816462"/>
                </a:cubicBezTo>
                <a:cubicBezTo>
                  <a:pt x="9853426" y="2834517"/>
                  <a:pt x="9867157" y="2853360"/>
                  <a:pt x="9891681" y="2884165"/>
                </a:cubicBezTo>
                <a:cubicBezTo>
                  <a:pt x="9949669" y="3038946"/>
                  <a:pt x="9814289" y="2787245"/>
                  <a:pt x="9949867" y="2951869"/>
                </a:cubicBezTo>
                <a:cubicBezTo>
                  <a:pt x="9960677" y="2973199"/>
                  <a:pt x="9956315" y="2996467"/>
                  <a:pt x="9964414" y="3019572"/>
                </a:cubicBezTo>
                <a:cubicBezTo>
                  <a:pt x="9971117" y="3034963"/>
                  <a:pt x="9983202" y="3044405"/>
                  <a:pt x="9993507" y="3060194"/>
                </a:cubicBezTo>
                <a:cubicBezTo>
                  <a:pt x="10002705" y="3070820"/>
                  <a:pt x="10002498" y="3087673"/>
                  <a:pt x="10008053" y="3100816"/>
                </a:cubicBezTo>
                <a:cubicBezTo>
                  <a:pt x="10014954" y="3114434"/>
                  <a:pt x="10024260" y="3125947"/>
                  <a:pt x="10037146" y="3141438"/>
                </a:cubicBezTo>
                <a:cubicBezTo>
                  <a:pt x="10065118" y="3185737"/>
                  <a:pt x="10083856" y="3238792"/>
                  <a:pt x="10124426" y="3276845"/>
                </a:cubicBezTo>
                <a:cubicBezTo>
                  <a:pt x="10142325" y="3297443"/>
                  <a:pt x="10169362" y="3333169"/>
                  <a:pt x="10182612" y="3358089"/>
                </a:cubicBezTo>
                <a:cubicBezTo>
                  <a:pt x="10201927" y="3452469"/>
                  <a:pt x="10176687" y="3356659"/>
                  <a:pt x="10240799" y="3452874"/>
                </a:cubicBezTo>
                <a:cubicBezTo>
                  <a:pt x="10250507" y="3468933"/>
                  <a:pt x="10253827" y="3495135"/>
                  <a:pt x="10269892" y="3507037"/>
                </a:cubicBezTo>
                <a:cubicBezTo>
                  <a:pt x="10298379" y="3549126"/>
                  <a:pt x="10344093" y="3568123"/>
                  <a:pt x="10371718" y="3601821"/>
                </a:cubicBezTo>
                <a:cubicBezTo>
                  <a:pt x="10382265" y="3614357"/>
                  <a:pt x="10387757" y="3628711"/>
                  <a:pt x="10400811" y="3642443"/>
                </a:cubicBezTo>
                <a:cubicBezTo>
                  <a:pt x="10428661" y="3670441"/>
                  <a:pt x="10466033" y="3670003"/>
                  <a:pt x="10502637" y="3696606"/>
                </a:cubicBezTo>
                <a:cubicBezTo>
                  <a:pt x="10525863" y="3711669"/>
                  <a:pt x="10548942" y="3742334"/>
                  <a:pt x="10575370" y="3750769"/>
                </a:cubicBezTo>
                <a:cubicBezTo>
                  <a:pt x="10592130" y="3757965"/>
                  <a:pt x="10616375" y="3763180"/>
                  <a:pt x="10633557" y="3764310"/>
                </a:cubicBezTo>
                <a:cubicBezTo>
                  <a:pt x="10836803" y="3829113"/>
                  <a:pt x="10676307" y="3781093"/>
                  <a:pt x="10779023" y="3804932"/>
                </a:cubicBezTo>
                <a:cubicBezTo>
                  <a:pt x="10786360" y="3827913"/>
                  <a:pt x="10813300" y="3935052"/>
                  <a:pt x="10822662" y="3940338"/>
                </a:cubicBezTo>
                <a:cubicBezTo>
                  <a:pt x="10883572" y="3977626"/>
                  <a:pt x="10854334" y="3948159"/>
                  <a:pt x="10924488" y="4021583"/>
                </a:cubicBezTo>
                <a:cubicBezTo>
                  <a:pt x="10962538" y="4151046"/>
                  <a:pt x="10940045" y="4049752"/>
                  <a:pt x="11011768" y="4143449"/>
                </a:cubicBezTo>
                <a:cubicBezTo>
                  <a:pt x="11063000" y="4200516"/>
                  <a:pt x="11019781" y="4171486"/>
                  <a:pt x="11084501" y="4197611"/>
                </a:cubicBezTo>
                <a:cubicBezTo>
                  <a:pt x="11171072" y="4260348"/>
                  <a:pt x="11123826" y="4214346"/>
                  <a:pt x="11229967" y="4292396"/>
                </a:cubicBezTo>
                <a:cubicBezTo>
                  <a:pt x="11245413" y="4301292"/>
                  <a:pt x="11258028" y="4318186"/>
                  <a:pt x="11273607" y="4319478"/>
                </a:cubicBezTo>
                <a:cubicBezTo>
                  <a:pt x="11290379" y="4325882"/>
                  <a:pt x="11308443" y="4330442"/>
                  <a:pt x="11317246" y="4333018"/>
                </a:cubicBezTo>
                <a:cubicBezTo>
                  <a:pt x="11346257" y="4409034"/>
                  <a:pt x="11352604" y="4391796"/>
                  <a:pt x="11215420" y="4468425"/>
                </a:cubicBezTo>
                <a:cubicBezTo>
                  <a:pt x="11127721" y="4516803"/>
                  <a:pt x="10939035" y="4590291"/>
                  <a:pt x="10939035" y="4590291"/>
                </a:cubicBezTo>
                <a:cubicBezTo>
                  <a:pt x="10815529" y="4698277"/>
                  <a:pt x="10892615" y="4615638"/>
                  <a:pt x="10662650" y="4752779"/>
                </a:cubicBezTo>
                <a:cubicBezTo>
                  <a:pt x="10638524" y="4761763"/>
                  <a:pt x="10604338" y="4778462"/>
                  <a:pt x="10575370" y="4793401"/>
                </a:cubicBezTo>
                <a:cubicBezTo>
                  <a:pt x="10537065" y="4809363"/>
                  <a:pt x="10464266" y="4823877"/>
                  <a:pt x="10429904" y="4847564"/>
                </a:cubicBezTo>
                <a:cubicBezTo>
                  <a:pt x="10384248" y="4884659"/>
                  <a:pt x="10349503" y="4928469"/>
                  <a:pt x="10284439" y="4969430"/>
                </a:cubicBezTo>
                <a:cubicBezTo>
                  <a:pt x="10265167" y="4987202"/>
                  <a:pt x="10235323" y="4998647"/>
                  <a:pt x="10211706" y="5010052"/>
                </a:cubicBezTo>
                <a:cubicBezTo>
                  <a:pt x="10168290" y="5056667"/>
                  <a:pt x="10119302" y="5090395"/>
                  <a:pt x="10066240" y="5118378"/>
                </a:cubicBezTo>
                <a:cubicBezTo>
                  <a:pt x="10044126" y="5143705"/>
                  <a:pt x="10008895" y="5169130"/>
                  <a:pt x="9978960" y="5199622"/>
                </a:cubicBezTo>
                <a:cubicBezTo>
                  <a:pt x="9931954" y="5227512"/>
                  <a:pt x="9900528" y="5265467"/>
                  <a:pt x="9862587" y="5294407"/>
                </a:cubicBezTo>
                <a:cubicBezTo>
                  <a:pt x="9828461" y="5325849"/>
                  <a:pt x="9801634" y="5359960"/>
                  <a:pt x="9760761" y="5389192"/>
                </a:cubicBezTo>
                <a:cubicBezTo>
                  <a:pt x="9737496" y="5406754"/>
                  <a:pt x="9711253" y="5414463"/>
                  <a:pt x="9688028" y="5429814"/>
                </a:cubicBezTo>
                <a:cubicBezTo>
                  <a:pt x="9661435" y="5448344"/>
                  <a:pt x="9638266" y="5472984"/>
                  <a:pt x="9615295" y="5497517"/>
                </a:cubicBezTo>
                <a:cubicBezTo>
                  <a:pt x="9517832" y="5580403"/>
                  <a:pt x="9522880" y="5576250"/>
                  <a:pt x="9440736" y="5632924"/>
                </a:cubicBezTo>
                <a:cubicBezTo>
                  <a:pt x="9397217" y="5725827"/>
                  <a:pt x="9412966" y="5690502"/>
                  <a:pt x="9309817" y="5795412"/>
                </a:cubicBezTo>
                <a:cubicBezTo>
                  <a:pt x="9248763" y="5855823"/>
                  <a:pt x="9278397" y="5842150"/>
                  <a:pt x="9207991" y="5863115"/>
                </a:cubicBezTo>
                <a:cubicBezTo>
                  <a:pt x="9065899" y="6006557"/>
                  <a:pt x="9156143" y="5964981"/>
                  <a:pt x="8873419" y="5984982"/>
                </a:cubicBezTo>
                <a:cubicBezTo>
                  <a:pt x="8726867" y="5965956"/>
                  <a:pt x="8551289" y="5972345"/>
                  <a:pt x="8393382" y="5944360"/>
                </a:cubicBezTo>
                <a:cubicBezTo>
                  <a:pt x="8164571" y="5925215"/>
                  <a:pt x="8328145" y="5904239"/>
                  <a:pt x="8160636" y="5890197"/>
                </a:cubicBezTo>
                <a:cubicBezTo>
                  <a:pt x="8098257" y="5891656"/>
                  <a:pt x="8014831" y="5875841"/>
                  <a:pt x="7942438" y="5863115"/>
                </a:cubicBezTo>
                <a:cubicBezTo>
                  <a:pt x="7883117" y="5841193"/>
                  <a:pt x="7716494" y="5785281"/>
                  <a:pt x="7651506" y="5781871"/>
                </a:cubicBezTo>
                <a:cubicBezTo>
                  <a:pt x="7511796" y="5779406"/>
                  <a:pt x="7355225" y="5803111"/>
                  <a:pt x="7200561" y="5808953"/>
                </a:cubicBezTo>
                <a:cubicBezTo>
                  <a:pt x="6918892" y="5970875"/>
                  <a:pt x="7170906" y="5788467"/>
                  <a:pt x="7026002" y="5903738"/>
                </a:cubicBezTo>
                <a:cubicBezTo>
                  <a:pt x="7007547" y="5915536"/>
                  <a:pt x="6983500" y="5917704"/>
                  <a:pt x="6967816" y="5930819"/>
                </a:cubicBezTo>
                <a:cubicBezTo>
                  <a:pt x="6935606" y="5944895"/>
                  <a:pt x="6910287" y="5971174"/>
                  <a:pt x="6880536" y="5984982"/>
                </a:cubicBezTo>
                <a:cubicBezTo>
                  <a:pt x="6865081" y="5998122"/>
                  <a:pt x="6840929" y="5997565"/>
                  <a:pt x="6822350" y="6012063"/>
                </a:cubicBezTo>
                <a:cubicBezTo>
                  <a:pt x="6736660" y="6074235"/>
                  <a:pt x="6841607" y="6017205"/>
                  <a:pt x="6720524" y="6066226"/>
                </a:cubicBezTo>
                <a:cubicBezTo>
                  <a:pt x="6688032" y="6095941"/>
                  <a:pt x="6664871" y="6132801"/>
                  <a:pt x="6618698" y="6161011"/>
                </a:cubicBezTo>
                <a:cubicBezTo>
                  <a:pt x="6597092" y="6177011"/>
                  <a:pt x="6557814" y="6172766"/>
                  <a:pt x="6531418" y="6188092"/>
                </a:cubicBezTo>
                <a:cubicBezTo>
                  <a:pt x="6473262" y="6208948"/>
                  <a:pt x="6467056" y="6216623"/>
                  <a:pt x="6415046" y="6228714"/>
                </a:cubicBezTo>
                <a:cubicBezTo>
                  <a:pt x="6398926" y="6234228"/>
                  <a:pt x="6377657" y="6236403"/>
                  <a:pt x="6356859" y="6242255"/>
                </a:cubicBezTo>
                <a:cubicBezTo>
                  <a:pt x="6300922" y="6260257"/>
                  <a:pt x="6217349" y="6283470"/>
                  <a:pt x="6167754" y="6296417"/>
                </a:cubicBezTo>
                <a:cubicBezTo>
                  <a:pt x="6114963" y="6307905"/>
                  <a:pt x="6081394" y="6301562"/>
                  <a:pt x="6022288" y="6309958"/>
                </a:cubicBezTo>
                <a:cubicBezTo>
                  <a:pt x="5940680" y="6331500"/>
                  <a:pt x="5891740" y="6351286"/>
                  <a:pt x="5818635" y="6364121"/>
                </a:cubicBezTo>
                <a:cubicBezTo>
                  <a:pt x="5762738" y="6384942"/>
                  <a:pt x="5699010" y="6374033"/>
                  <a:pt x="5629530" y="6377661"/>
                </a:cubicBezTo>
                <a:cubicBezTo>
                  <a:pt x="5572818" y="6379705"/>
                  <a:pt x="5511910" y="6402130"/>
                  <a:pt x="5440424" y="6404743"/>
                </a:cubicBezTo>
                <a:cubicBezTo>
                  <a:pt x="5201433" y="6403764"/>
                  <a:pt x="4872257" y="6435314"/>
                  <a:pt x="4567629" y="6418283"/>
                </a:cubicBezTo>
                <a:cubicBezTo>
                  <a:pt x="4504748" y="6430787"/>
                  <a:pt x="4466522" y="6426647"/>
                  <a:pt x="4422163" y="6458906"/>
                </a:cubicBezTo>
                <a:cubicBezTo>
                  <a:pt x="4382536" y="6483320"/>
                  <a:pt x="4338384" y="6518568"/>
                  <a:pt x="4320337" y="6553690"/>
                </a:cubicBezTo>
                <a:cubicBezTo>
                  <a:pt x="4311267" y="6567096"/>
                  <a:pt x="4302310" y="6585236"/>
                  <a:pt x="4291244" y="6594312"/>
                </a:cubicBezTo>
                <a:cubicBezTo>
                  <a:pt x="4283936" y="6599893"/>
                  <a:pt x="4197006" y="6667590"/>
                  <a:pt x="4174871" y="6675556"/>
                </a:cubicBezTo>
                <a:cubicBezTo>
                  <a:pt x="4156005" y="6681071"/>
                  <a:pt x="4134813" y="6681227"/>
                  <a:pt x="4116684" y="6689097"/>
                </a:cubicBezTo>
                <a:cubicBezTo>
                  <a:pt x="3786160" y="6674096"/>
                  <a:pt x="3495200" y="6754099"/>
                  <a:pt x="3200249" y="6662016"/>
                </a:cubicBezTo>
                <a:cubicBezTo>
                  <a:pt x="3159818" y="6659442"/>
                  <a:pt x="3134091" y="6656869"/>
                  <a:pt x="3098423" y="6648475"/>
                </a:cubicBezTo>
                <a:cubicBezTo>
                  <a:pt x="3073076" y="6638542"/>
                  <a:pt x="3051843" y="6623671"/>
                  <a:pt x="3025690" y="6621394"/>
                </a:cubicBezTo>
                <a:cubicBezTo>
                  <a:pt x="2919102" y="6582198"/>
                  <a:pt x="2849856" y="6624286"/>
                  <a:pt x="2720212" y="6621394"/>
                </a:cubicBezTo>
                <a:cubicBezTo>
                  <a:pt x="2701379" y="6627029"/>
                  <a:pt x="2677713" y="6634953"/>
                  <a:pt x="2662025" y="6648475"/>
                </a:cubicBezTo>
                <a:cubicBezTo>
                  <a:pt x="2629452" y="6664368"/>
                  <a:pt x="2615586" y="6704667"/>
                  <a:pt x="2589292" y="6729719"/>
                </a:cubicBezTo>
                <a:cubicBezTo>
                  <a:pt x="2571291" y="6746001"/>
                  <a:pt x="2569825" y="6778731"/>
                  <a:pt x="2545653" y="6797423"/>
                </a:cubicBezTo>
                <a:cubicBezTo>
                  <a:pt x="2534279" y="6809328"/>
                  <a:pt x="2514988" y="6812647"/>
                  <a:pt x="2502013" y="6824504"/>
                </a:cubicBezTo>
                <a:cubicBezTo>
                  <a:pt x="2485202" y="6834748"/>
                  <a:pt x="2475939" y="6865359"/>
                  <a:pt x="2458373" y="6878667"/>
                </a:cubicBezTo>
                <a:cubicBezTo>
                  <a:pt x="2253414" y="7086855"/>
                  <a:pt x="2387287" y="6940681"/>
                  <a:pt x="2283814" y="6986992"/>
                </a:cubicBezTo>
                <a:cubicBezTo>
                  <a:pt x="2268905" y="6991013"/>
                  <a:pt x="2256434" y="7010466"/>
                  <a:pt x="2240174" y="7014074"/>
                </a:cubicBezTo>
                <a:cubicBezTo>
                  <a:pt x="2213251" y="7017057"/>
                  <a:pt x="2179859" y="7021015"/>
                  <a:pt x="2152895" y="7027614"/>
                </a:cubicBezTo>
                <a:cubicBezTo>
                  <a:pt x="2126032" y="7033735"/>
                  <a:pt x="2104185" y="7037721"/>
                  <a:pt x="2080162" y="7041155"/>
                </a:cubicBezTo>
                <a:cubicBezTo>
                  <a:pt x="1984523" y="7040622"/>
                  <a:pt x="1744591" y="7011718"/>
                  <a:pt x="1641437" y="7027073"/>
                </a:cubicBezTo>
                <a:cubicBezTo>
                  <a:pt x="1538283" y="7042428"/>
                  <a:pt x="1326253" y="7024975"/>
                  <a:pt x="1236460" y="7014074"/>
                </a:cubicBezTo>
                <a:cubicBezTo>
                  <a:pt x="1216398" y="7016637"/>
                  <a:pt x="1184456" y="7000095"/>
                  <a:pt x="1163727" y="7000533"/>
                </a:cubicBezTo>
                <a:cubicBezTo>
                  <a:pt x="1064673" y="6993502"/>
                  <a:pt x="976155" y="7012094"/>
                  <a:pt x="901888" y="7014074"/>
                </a:cubicBezTo>
                <a:cubicBezTo>
                  <a:pt x="868243" y="7042422"/>
                  <a:pt x="852575" y="7063011"/>
                  <a:pt x="814609" y="7081777"/>
                </a:cubicBezTo>
                <a:cubicBezTo>
                  <a:pt x="800715" y="7090054"/>
                  <a:pt x="784982" y="7090315"/>
                  <a:pt x="770969" y="7095318"/>
                </a:cubicBezTo>
                <a:cubicBezTo>
                  <a:pt x="751671" y="7119316"/>
                  <a:pt x="739522" y="7138175"/>
                  <a:pt x="712782" y="7149480"/>
                </a:cubicBezTo>
                <a:cubicBezTo>
                  <a:pt x="697555" y="7159734"/>
                  <a:pt x="674849" y="7154785"/>
                  <a:pt x="654596" y="7163021"/>
                </a:cubicBezTo>
                <a:cubicBezTo>
                  <a:pt x="638232" y="7173461"/>
                  <a:pt x="615308" y="7181446"/>
                  <a:pt x="596410" y="7190102"/>
                </a:cubicBezTo>
                <a:cubicBezTo>
                  <a:pt x="582127" y="7195029"/>
                  <a:pt x="570999" y="7212552"/>
                  <a:pt x="552770" y="7217184"/>
                </a:cubicBezTo>
                <a:cubicBezTo>
                  <a:pt x="541198" y="7223462"/>
                  <a:pt x="520820" y="7224127"/>
                  <a:pt x="509130" y="7230725"/>
                </a:cubicBezTo>
                <a:cubicBezTo>
                  <a:pt x="494724" y="7236315"/>
                  <a:pt x="477041" y="7250181"/>
                  <a:pt x="465490" y="7257806"/>
                </a:cubicBezTo>
                <a:cubicBezTo>
                  <a:pt x="447590" y="7267337"/>
                  <a:pt x="424823" y="7270308"/>
                  <a:pt x="407304" y="7284887"/>
                </a:cubicBezTo>
                <a:cubicBezTo>
                  <a:pt x="382030" y="7296333"/>
                  <a:pt x="357326" y="7318541"/>
                  <a:pt x="334571" y="7325509"/>
                </a:cubicBezTo>
                <a:cubicBezTo>
                  <a:pt x="304512" y="7360592"/>
                  <a:pt x="259737" y="7423483"/>
                  <a:pt x="218198" y="7447375"/>
                </a:cubicBezTo>
                <a:cubicBezTo>
                  <a:pt x="205345" y="7457481"/>
                  <a:pt x="187127" y="7454573"/>
                  <a:pt x="174559" y="7460916"/>
                </a:cubicBezTo>
                <a:cubicBezTo>
                  <a:pt x="154626" y="7468867"/>
                  <a:pt x="116372" y="7487997"/>
                  <a:pt x="116372" y="7487997"/>
                </a:cubicBezTo>
              </a:path>
            </a:pathLst>
          </a:custGeom>
          <a:solidFill>
            <a:schemeClr val="bg1">
              <a:lumMod val="95000"/>
              <a:alpha val="88000"/>
            </a:schemeClr>
          </a:solidFill>
          <a:ln>
            <a:noFill/>
            <a:extLst>
              <a:ext uri="{C807C97D-BFC1-408E-A445-0C87EB9F89A2}">
                <ask:lineSketchStyleProps xmlns:ask="http://schemas.microsoft.com/office/drawing/2018/sketchyshapes" xmlns="" sd="3193089116">
                  <a:custGeom>
                    <a:avLst/>
                    <a:gdLst>
                      <a:gd name="connsiteX0" fmla="*/ 0 w 9895133"/>
                      <a:gd name="connsiteY0" fmla="*/ 228600 h 7023100"/>
                      <a:gd name="connsiteX1" fmla="*/ 127000 w 9895133"/>
                      <a:gd name="connsiteY1" fmla="*/ 152400 h 7023100"/>
                      <a:gd name="connsiteX2" fmla="*/ 177800 w 9895133"/>
                      <a:gd name="connsiteY2" fmla="*/ 139700 h 7023100"/>
                      <a:gd name="connsiteX3" fmla="*/ 279400 w 9895133"/>
                      <a:gd name="connsiteY3" fmla="*/ 88900 h 7023100"/>
                      <a:gd name="connsiteX4" fmla="*/ 368300 w 9895133"/>
                      <a:gd name="connsiteY4" fmla="*/ 63500 h 7023100"/>
                      <a:gd name="connsiteX5" fmla="*/ 444500 w 9895133"/>
                      <a:gd name="connsiteY5" fmla="*/ 25400 h 7023100"/>
                      <a:gd name="connsiteX6" fmla="*/ 635000 w 9895133"/>
                      <a:gd name="connsiteY6" fmla="*/ 0 h 7023100"/>
                      <a:gd name="connsiteX7" fmla="*/ 1295400 w 9895133"/>
                      <a:gd name="connsiteY7" fmla="*/ 25400 h 7023100"/>
                      <a:gd name="connsiteX8" fmla="*/ 1384300 w 9895133"/>
                      <a:gd name="connsiteY8" fmla="*/ 50800 h 7023100"/>
                      <a:gd name="connsiteX9" fmla="*/ 1460500 w 9895133"/>
                      <a:gd name="connsiteY9" fmla="*/ 63500 h 7023100"/>
                      <a:gd name="connsiteX10" fmla="*/ 1612900 w 9895133"/>
                      <a:gd name="connsiteY10" fmla="*/ 114300 h 7023100"/>
                      <a:gd name="connsiteX11" fmla="*/ 1701800 w 9895133"/>
                      <a:gd name="connsiteY11" fmla="*/ 177800 h 7023100"/>
                      <a:gd name="connsiteX12" fmla="*/ 1892300 w 9895133"/>
                      <a:gd name="connsiteY12" fmla="*/ 241300 h 7023100"/>
                      <a:gd name="connsiteX13" fmla="*/ 2006600 w 9895133"/>
                      <a:gd name="connsiteY13" fmla="*/ 292100 h 7023100"/>
                      <a:gd name="connsiteX14" fmla="*/ 2095500 w 9895133"/>
                      <a:gd name="connsiteY14" fmla="*/ 317500 h 7023100"/>
                      <a:gd name="connsiteX15" fmla="*/ 2222500 w 9895133"/>
                      <a:gd name="connsiteY15" fmla="*/ 368300 h 7023100"/>
                      <a:gd name="connsiteX16" fmla="*/ 2463800 w 9895133"/>
                      <a:gd name="connsiteY16" fmla="*/ 444500 h 7023100"/>
                      <a:gd name="connsiteX17" fmla="*/ 2705100 w 9895133"/>
                      <a:gd name="connsiteY17" fmla="*/ 508000 h 7023100"/>
                      <a:gd name="connsiteX18" fmla="*/ 2971800 w 9895133"/>
                      <a:gd name="connsiteY18" fmla="*/ 622300 h 7023100"/>
                      <a:gd name="connsiteX19" fmla="*/ 3022600 w 9895133"/>
                      <a:gd name="connsiteY19" fmla="*/ 660400 h 7023100"/>
                      <a:gd name="connsiteX20" fmla="*/ 3403600 w 9895133"/>
                      <a:gd name="connsiteY20" fmla="*/ 787400 h 7023100"/>
                      <a:gd name="connsiteX21" fmla="*/ 3454400 w 9895133"/>
                      <a:gd name="connsiteY21" fmla="*/ 850900 h 7023100"/>
                      <a:gd name="connsiteX22" fmla="*/ 3556000 w 9895133"/>
                      <a:gd name="connsiteY22" fmla="*/ 901700 h 7023100"/>
                      <a:gd name="connsiteX23" fmla="*/ 3632200 w 9895133"/>
                      <a:gd name="connsiteY23" fmla="*/ 952500 h 7023100"/>
                      <a:gd name="connsiteX24" fmla="*/ 3733800 w 9895133"/>
                      <a:gd name="connsiteY24" fmla="*/ 1028700 h 7023100"/>
                      <a:gd name="connsiteX25" fmla="*/ 3848100 w 9895133"/>
                      <a:gd name="connsiteY25" fmla="*/ 1066800 h 7023100"/>
                      <a:gd name="connsiteX26" fmla="*/ 3937000 w 9895133"/>
                      <a:gd name="connsiteY26" fmla="*/ 1104900 h 7023100"/>
                      <a:gd name="connsiteX27" fmla="*/ 4013200 w 9895133"/>
                      <a:gd name="connsiteY27" fmla="*/ 1155700 h 7023100"/>
                      <a:gd name="connsiteX28" fmla="*/ 4216400 w 9895133"/>
                      <a:gd name="connsiteY28" fmla="*/ 1244600 h 7023100"/>
                      <a:gd name="connsiteX29" fmla="*/ 4279900 w 9895133"/>
                      <a:gd name="connsiteY29" fmla="*/ 1270000 h 7023100"/>
                      <a:gd name="connsiteX30" fmla="*/ 4356100 w 9895133"/>
                      <a:gd name="connsiteY30" fmla="*/ 1295400 h 7023100"/>
                      <a:gd name="connsiteX31" fmla="*/ 4572000 w 9895133"/>
                      <a:gd name="connsiteY31" fmla="*/ 1358900 h 7023100"/>
                      <a:gd name="connsiteX32" fmla="*/ 4737100 w 9895133"/>
                      <a:gd name="connsiteY32" fmla="*/ 1409700 h 7023100"/>
                      <a:gd name="connsiteX33" fmla="*/ 5003800 w 9895133"/>
                      <a:gd name="connsiteY33" fmla="*/ 1485900 h 7023100"/>
                      <a:gd name="connsiteX34" fmla="*/ 5283200 w 9895133"/>
                      <a:gd name="connsiteY34" fmla="*/ 1511300 h 7023100"/>
                      <a:gd name="connsiteX35" fmla="*/ 5524500 w 9895133"/>
                      <a:gd name="connsiteY35" fmla="*/ 1498600 h 7023100"/>
                      <a:gd name="connsiteX36" fmla="*/ 5588000 w 9895133"/>
                      <a:gd name="connsiteY36" fmla="*/ 1473200 h 7023100"/>
                      <a:gd name="connsiteX37" fmla="*/ 5727700 w 9895133"/>
                      <a:gd name="connsiteY37" fmla="*/ 1447800 h 7023100"/>
                      <a:gd name="connsiteX38" fmla="*/ 5842000 w 9895133"/>
                      <a:gd name="connsiteY38" fmla="*/ 1397000 h 7023100"/>
                      <a:gd name="connsiteX39" fmla="*/ 5880100 w 9895133"/>
                      <a:gd name="connsiteY39" fmla="*/ 1371600 h 7023100"/>
                      <a:gd name="connsiteX40" fmla="*/ 5994400 w 9895133"/>
                      <a:gd name="connsiteY40" fmla="*/ 1358900 h 7023100"/>
                      <a:gd name="connsiteX41" fmla="*/ 6096000 w 9895133"/>
                      <a:gd name="connsiteY41" fmla="*/ 1346200 h 7023100"/>
                      <a:gd name="connsiteX42" fmla="*/ 6477000 w 9895133"/>
                      <a:gd name="connsiteY42" fmla="*/ 1371600 h 7023100"/>
                      <a:gd name="connsiteX43" fmla="*/ 6540500 w 9895133"/>
                      <a:gd name="connsiteY43" fmla="*/ 1384300 h 7023100"/>
                      <a:gd name="connsiteX44" fmla="*/ 6692900 w 9895133"/>
                      <a:gd name="connsiteY44" fmla="*/ 1447800 h 7023100"/>
                      <a:gd name="connsiteX45" fmla="*/ 6743700 w 9895133"/>
                      <a:gd name="connsiteY45" fmla="*/ 1485900 h 7023100"/>
                      <a:gd name="connsiteX46" fmla="*/ 6794500 w 9895133"/>
                      <a:gd name="connsiteY46" fmla="*/ 1498600 h 7023100"/>
                      <a:gd name="connsiteX47" fmla="*/ 6858000 w 9895133"/>
                      <a:gd name="connsiteY47" fmla="*/ 1524000 h 7023100"/>
                      <a:gd name="connsiteX48" fmla="*/ 6896100 w 9895133"/>
                      <a:gd name="connsiteY48" fmla="*/ 1562100 h 7023100"/>
                      <a:gd name="connsiteX49" fmla="*/ 6997700 w 9895133"/>
                      <a:gd name="connsiteY49" fmla="*/ 1612900 h 7023100"/>
                      <a:gd name="connsiteX50" fmla="*/ 7124700 w 9895133"/>
                      <a:gd name="connsiteY50" fmla="*/ 1689100 h 7023100"/>
                      <a:gd name="connsiteX51" fmla="*/ 7175500 w 9895133"/>
                      <a:gd name="connsiteY51" fmla="*/ 1727200 h 7023100"/>
                      <a:gd name="connsiteX52" fmla="*/ 7239000 w 9895133"/>
                      <a:gd name="connsiteY52" fmla="*/ 1765300 h 7023100"/>
                      <a:gd name="connsiteX53" fmla="*/ 7416800 w 9895133"/>
                      <a:gd name="connsiteY53" fmla="*/ 1892300 h 7023100"/>
                      <a:gd name="connsiteX54" fmla="*/ 7505700 w 9895133"/>
                      <a:gd name="connsiteY54" fmla="*/ 1930400 h 7023100"/>
                      <a:gd name="connsiteX55" fmla="*/ 7581900 w 9895133"/>
                      <a:gd name="connsiteY55" fmla="*/ 1993900 h 7023100"/>
                      <a:gd name="connsiteX56" fmla="*/ 7696200 w 9895133"/>
                      <a:gd name="connsiteY56" fmla="*/ 2057400 h 7023100"/>
                      <a:gd name="connsiteX57" fmla="*/ 7835900 w 9895133"/>
                      <a:gd name="connsiteY57" fmla="*/ 2133600 h 7023100"/>
                      <a:gd name="connsiteX58" fmla="*/ 7937500 w 9895133"/>
                      <a:gd name="connsiteY58" fmla="*/ 2184400 h 7023100"/>
                      <a:gd name="connsiteX59" fmla="*/ 7975600 w 9895133"/>
                      <a:gd name="connsiteY59" fmla="*/ 2222500 h 7023100"/>
                      <a:gd name="connsiteX60" fmla="*/ 8064500 w 9895133"/>
                      <a:gd name="connsiteY60" fmla="*/ 2247900 h 7023100"/>
                      <a:gd name="connsiteX61" fmla="*/ 8166100 w 9895133"/>
                      <a:gd name="connsiteY61" fmla="*/ 2273300 h 7023100"/>
                      <a:gd name="connsiteX62" fmla="*/ 8216900 w 9895133"/>
                      <a:gd name="connsiteY62" fmla="*/ 2286000 h 7023100"/>
                      <a:gd name="connsiteX63" fmla="*/ 8318500 w 9895133"/>
                      <a:gd name="connsiteY63" fmla="*/ 2298700 h 7023100"/>
                      <a:gd name="connsiteX64" fmla="*/ 8356600 w 9895133"/>
                      <a:gd name="connsiteY64" fmla="*/ 2324100 h 7023100"/>
                      <a:gd name="connsiteX65" fmla="*/ 8394700 w 9895133"/>
                      <a:gd name="connsiteY65" fmla="*/ 2336800 h 7023100"/>
                      <a:gd name="connsiteX66" fmla="*/ 8420100 w 9895133"/>
                      <a:gd name="connsiteY66" fmla="*/ 2387600 h 7023100"/>
                      <a:gd name="connsiteX67" fmla="*/ 8432800 w 9895133"/>
                      <a:gd name="connsiteY67" fmla="*/ 2451100 h 7023100"/>
                      <a:gd name="connsiteX68" fmla="*/ 8585200 w 9895133"/>
                      <a:gd name="connsiteY68" fmla="*/ 2641600 h 7023100"/>
                      <a:gd name="connsiteX69" fmla="*/ 8636000 w 9895133"/>
                      <a:gd name="connsiteY69" fmla="*/ 2705100 h 7023100"/>
                      <a:gd name="connsiteX70" fmla="*/ 8686800 w 9895133"/>
                      <a:gd name="connsiteY70" fmla="*/ 2768600 h 7023100"/>
                      <a:gd name="connsiteX71" fmla="*/ 8699500 w 9895133"/>
                      <a:gd name="connsiteY71" fmla="*/ 2832100 h 7023100"/>
                      <a:gd name="connsiteX72" fmla="*/ 8724900 w 9895133"/>
                      <a:gd name="connsiteY72" fmla="*/ 2870200 h 7023100"/>
                      <a:gd name="connsiteX73" fmla="*/ 8737600 w 9895133"/>
                      <a:gd name="connsiteY73" fmla="*/ 2908300 h 7023100"/>
                      <a:gd name="connsiteX74" fmla="*/ 8763000 w 9895133"/>
                      <a:gd name="connsiteY74" fmla="*/ 2946400 h 7023100"/>
                      <a:gd name="connsiteX75" fmla="*/ 8839200 w 9895133"/>
                      <a:gd name="connsiteY75" fmla="*/ 3073400 h 7023100"/>
                      <a:gd name="connsiteX76" fmla="*/ 8890000 w 9895133"/>
                      <a:gd name="connsiteY76" fmla="*/ 3149600 h 7023100"/>
                      <a:gd name="connsiteX77" fmla="*/ 8940800 w 9895133"/>
                      <a:gd name="connsiteY77" fmla="*/ 3238500 h 7023100"/>
                      <a:gd name="connsiteX78" fmla="*/ 8966200 w 9895133"/>
                      <a:gd name="connsiteY78" fmla="*/ 3289300 h 7023100"/>
                      <a:gd name="connsiteX79" fmla="*/ 9055100 w 9895133"/>
                      <a:gd name="connsiteY79" fmla="*/ 3378200 h 7023100"/>
                      <a:gd name="connsiteX80" fmla="*/ 9080500 w 9895133"/>
                      <a:gd name="connsiteY80" fmla="*/ 3416300 h 7023100"/>
                      <a:gd name="connsiteX81" fmla="*/ 9169400 w 9895133"/>
                      <a:gd name="connsiteY81" fmla="*/ 3467100 h 7023100"/>
                      <a:gd name="connsiteX82" fmla="*/ 9232900 w 9895133"/>
                      <a:gd name="connsiteY82" fmla="*/ 3517900 h 7023100"/>
                      <a:gd name="connsiteX83" fmla="*/ 9283700 w 9895133"/>
                      <a:gd name="connsiteY83" fmla="*/ 3530600 h 7023100"/>
                      <a:gd name="connsiteX84" fmla="*/ 9410700 w 9895133"/>
                      <a:gd name="connsiteY84" fmla="*/ 3568700 h 7023100"/>
                      <a:gd name="connsiteX85" fmla="*/ 9448800 w 9895133"/>
                      <a:gd name="connsiteY85" fmla="*/ 3695700 h 7023100"/>
                      <a:gd name="connsiteX86" fmla="*/ 9537700 w 9895133"/>
                      <a:gd name="connsiteY86" fmla="*/ 3771900 h 7023100"/>
                      <a:gd name="connsiteX87" fmla="*/ 9613900 w 9895133"/>
                      <a:gd name="connsiteY87" fmla="*/ 3886200 h 7023100"/>
                      <a:gd name="connsiteX88" fmla="*/ 9677400 w 9895133"/>
                      <a:gd name="connsiteY88" fmla="*/ 3937000 h 7023100"/>
                      <a:gd name="connsiteX89" fmla="*/ 9804400 w 9895133"/>
                      <a:gd name="connsiteY89" fmla="*/ 4025900 h 7023100"/>
                      <a:gd name="connsiteX90" fmla="*/ 9842500 w 9895133"/>
                      <a:gd name="connsiteY90" fmla="*/ 4051300 h 7023100"/>
                      <a:gd name="connsiteX91" fmla="*/ 9880600 w 9895133"/>
                      <a:gd name="connsiteY91" fmla="*/ 4064000 h 7023100"/>
                      <a:gd name="connsiteX92" fmla="*/ 9791700 w 9895133"/>
                      <a:gd name="connsiteY92" fmla="*/ 4191000 h 7023100"/>
                      <a:gd name="connsiteX93" fmla="*/ 9550400 w 9895133"/>
                      <a:gd name="connsiteY93" fmla="*/ 4305300 h 7023100"/>
                      <a:gd name="connsiteX94" fmla="*/ 9309100 w 9895133"/>
                      <a:gd name="connsiteY94" fmla="*/ 4457700 h 7023100"/>
                      <a:gd name="connsiteX95" fmla="*/ 9232900 w 9895133"/>
                      <a:gd name="connsiteY95" fmla="*/ 4495800 h 7023100"/>
                      <a:gd name="connsiteX96" fmla="*/ 9105900 w 9895133"/>
                      <a:gd name="connsiteY96" fmla="*/ 4546600 h 7023100"/>
                      <a:gd name="connsiteX97" fmla="*/ 8978900 w 9895133"/>
                      <a:gd name="connsiteY97" fmla="*/ 4660900 h 7023100"/>
                      <a:gd name="connsiteX98" fmla="*/ 8915400 w 9895133"/>
                      <a:gd name="connsiteY98" fmla="*/ 4699000 h 7023100"/>
                      <a:gd name="connsiteX99" fmla="*/ 8788400 w 9895133"/>
                      <a:gd name="connsiteY99" fmla="*/ 4800600 h 7023100"/>
                      <a:gd name="connsiteX100" fmla="*/ 8712200 w 9895133"/>
                      <a:gd name="connsiteY100" fmla="*/ 4876800 h 7023100"/>
                      <a:gd name="connsiteX101" fmla="*/ 8610600 w 9895133"/>
                      <a:gd name="connsiteY101" fmla="*/ 4965700 h 7023100"/>
                      <a:gd name="connsiteX102" fmla="*/ 8521700 w 9895133"/>
                      <a:gd name="connsiteY102" fmla="*/ 5054600 h 7023100"/>
                      <a:gd name="connsiteX103" fmla="*/ 8458200 w 9895133"/>
                      <a:gd name="connsiteY103" fmla="*/ 5092700 h 7023100"/>
                      <a:gd name="connsiteX104" fmla="*/ 8394700 w 9895133"/>
                      <a:gd name="connsiteY104" fmla="*/ 5156200 h 7023100"/>
                      <a:gd name="connsiteX105" fmla="*/ 8242300 w 9895133"/>
                      <a:gd name="connsiteY105" fmla="*/ 5283200 h 7023100"/>
                      <a:gd name="connsiteX106" fmla="*/ 8128000 w 9895133"/>
                      <a:gd name="connsiteY106" fmla="*/ 5435600 h 7023100"/>
                      <a:gd name="connsiteX107" fmla="*/ 8039100 w 9895133"/>
                      <a:gd name="connsiteY107" fmla="*/ 5499100 h 7023100"/>
                      <a:gd name="connsiteX108" fmla="*/ 7747000 w 9895133"/>
                      <a:gd name="connsiteY108" fmla="*/ 5613400 h 7023100"/>
                      <a:gd name="connsiteX109" fmla="*/ 7327900 w 9895133"/>
                      <a:gd name="connsiteY109" fmla="*/ 5575300 h 7023100"/>
                      <a:gd name="connsiteX110" fmla="*/ 7124700 w 9895133"/>
                      <a:gd name="connsiteY110" fmla="*/ 5524500 h 7023100"/>
                      <a:gd name="connsiteX111" fmla="*/ 6934200 w 9895133"/>
                      <a:gd name="connsiteY111" fmla="*/ 5499100 h 7023100"/>
                      <a:gd name="connsiteX112" fmla="*/ 6680200 w 9895133"/>
                      <a:gd name="connsiteY112" fmla="*/ 5422900 h 7023100"/>
                      <a:gd name="connsiteX113" fmla="*/ 6286500 w 9895133"/>
                      <a:gd name="connsiteY113" fmla="*/ 5448300 h 7023100"/>
                      <a:gd name="connsiteX114" fmla="*/ 6134100 w 9895133"/>
                      <a:gd name="connsiteY114" fmla="*/ 5537200 h 7023100"/>
                      <a:gd name="connsiteX115" fmla="*/ 6083300 w 9895133"/>
                      <a:gd name="connsiteY115" fmla="*/ 5562600 h 7023100"/>
                      <a:gd name="connsiteX116" fmla="*/ 6007100 w 9895133"/>
                      <a:gd name="connsiteY116" fmla="*/ 5613400 h 7023100"/>
                      <a:gd name="connsiteX117" fmla="*/ 5956300 w 9895133"/>
                      <a:gd name="connsiteY117" fmla="*/ 5638800 h 7023100"/>
                      <a:gd name="connsiteX118" fmla="*/ 5867400 w 9895133"/>
                      <a:gd name="connsiteY118" fmla="*/ 5689600 h 7023100"/>
                      <a:gd name="connsiteX119" fmla="*/ 5778500 w 9895133"/>
                      <a:gd name="connsiteY119" fmla="*/ 5778500 h 7023100"/>
                      <a:gd name="connsiteX120" fmla="*/ 5702300 w 9895133"/>
                      <a:gd name="connsiteY120" fmla="*/ 5803900 h 7023100"/>
                      <a:gd name="connsiteX121" fmla="*/ 5600700 w 9895133"/>
                      <a:gd name="connsiteY121" fmla="*/ 5842000 h 7023100"/>
                      <a:gd name="connsiteX122" fmla="*/ 5549900 w 9895133"/>
                      <a:gd name="connsiteY122" fmla="*/ 5854700 h 7023100"/>
                      <a:gd name="connsiteX123" fmla="*/ 5384800 w 9895133"/>
                      <a:gd name="connsiteY123" fmla="*/ 5905500 h 7023100"/>
                      <a:gd name="connsiteX124" fmla="*/ 5257800 w 9895133"/>
                      <a:gd name="connsiteY124" fmla="*/ 5918200 h 7023100"/>
                      <a:gd name="connsiteX125" fmla="*/ 5080000 w 9895133"/>
                      <a:gd name="connsiteY125" fmla="*/ 5969000 h 7023100"/>
                      <a:gd name="connsiteX126" fmla="*/ 4914900 w 9895133"/>
                      <a:gd name="connsiteY126" fmla="*/ 5981700 h 7023100"/>
                      <a:gd name="connsiteX127" fmla="*/ 4749800 w 9895133"/>
                      <a:gd name="connsiteY127" fmla="*/ 6007100 h 7023100"/>
                      <a:gd name="connsiteX128" fmla="*/ 3987800 w 9895133"/>
                      <a:gd name="connsiteY128" fmla="*/ 6019800 h 7023100"/>
                      <a:gd name="connsiteX129" fmla="*/ 3860800 w 9895133"/>
                      <a:gd name="connsiteY129" fmla="*/ 6057900 h 7023100"/>
                      <a:gd name="connsiteX130" fmla="*/ 3771900 w 9895133"/>
                      <a:gd name="connsiteY130" fmla="*/ 6146800 h 7023100"/>
                      <a:gd name="connsiteX131" fmla="*/ 3746500 w 9895133"/>
                      <a:gd name="connsiteY131" fmla="*/ 6184900 h 7023100"/>
                      <a:gd name="connsiteX132" fmla="*/ 3644900 w 9895133"/>
                      <a:gd name="connsiteY132" fmla="*/ 6261100 h 7023100"/>
                      <a:gd name="connsiteX133" fmla="*/ 3594100 w 9895133"/>
                      <a:gd name="connsiteY133" fmla="*/ 6273800 h 7023100"/>
                      <a:gd name="connsiteX134" fmla="*/ 2794000 w 9895133"/>
                      <a:gd name="connsiteY134" fmla="*/ 6248400 h 7023100"/>
                      <a:gd name="connsiteX135" fmla="*/ 2705100 w 9895133"/>
                      <a:gd name="connsiteY135" fmla="*/ 6235700 h 7023100"/>
                      <a:gd name="connsiteX136" fmla="*/ 2641600 w 9895133"/>
                      <a:gd name="connsiteY136" fmla="*/ 6210300 h 7023100"/>
                      <a:gd name="connsiteX137" fmla="*/ 2374900 w 9895133"/>
                      <a:gd name="connsiteY137" fmla="*/ 6210300 h 7023100"/>
                      <a:gd name="connsiteX138" fmla="*/ 2324100 w 9895133"/>
                      <a:gd name="connsiteY138" fmla="*/ 6235700 h 7023100"/>
                      <a:gd name="connsiteX139" fmla="*/ 2260600 w 9895133"/>
                      <a:gd name="connsiteY139" fmla="*/ 6311900 h 7023100"/>
                      <a:gd name="connsiteX140" fmla="*/ 2222500 w 9895133"/>
                      <a:gd name="connsiteY140" fmla="*/ 6375400 h 7023100"/>
                      <a:gd name="connsiteX141" fmla="*/ 2184400 w 9895133"/>
                      <a:gd name="connsiteY141" fmla="*/ 6400800 h 7023100"/>
                      <a:gd name="connsiteX142" fmla="*/ 2146300 w 9895133"/>
                      <a:gd name="connsiteY142" fmla="*/ 6451600 h 7023100"/>
                      <a:gd name="connsiteX143" fmla="*/ 1993900 w 9895133"/>
                      <a:gd name="connsiteY143" fmla="*/ 6553200 h 7023100"/>
                      <a:gd name="connsiteX144" fmla="*/ 1955800 w 9895133"/>
                      <a:gd name="connsiteY144" fmla="*/ 6578600 h 7023100"/>
                      <a:gd name="connsiteX145" fmla="*/ 1879600 w 9895133"/>
                      <a:gd name="connsiteY145" fmla="*/ 6591300 h 7023100"/>
                      <a:gd name="connsiteX146" fmla="*/ 1816100 w 9895133"/>
                      <a:gd name="connsiteY146" fmla="*/ 6604000 h 7023100"/>
                      <a:gd name="connsiteX147" fmla="*/ 1079500 w 9895133"/>
                      <a:gd name="connsiteY147" fmla="*/ 6578600 h 7023100"/>
                      <a:gd name="connsiteX148" fmla="*/ 1016000 w 9895133"/>
                      <a:gd name="connsiteY148" fmla="*/ 6565900 h 7023100"/>
                      <a:gd name="connsiteX149" fmla="*/ 787400 w 9895133"/>
                      <a:gd name="connsiteY149" fmla="*/ 6578600 h 7023100"/>
                      <a:gd name="connsiteX150" fmla="*/ 711200 w 9895133"/>
                      <a:gd name="connsiteY150" fmla="*/ 6642100 h 7023100"/>
                      <a:gd name="connsiteX151" fmla="*/ 673100 w 9895133"/>
                      <a:gd name="connsiteY151" fmla="*/ 6654800 h 7023100"/>
                      <a:gd name="connsiteX152" fmla="*/ 622300 w 9895133"/>
                      <a:gd name="connsiteY152" fmla="*/ 6705600 h 7023100"/>
                      <a:gd name="connsiteX153" fmla="*/ 571500 w 9895133"/>
                      <a:gd name="connsiteY153" fmla="*/ 6718300 h 7023100"/>
                      <a:gd name="connsiteX154" fmla="*/ 520700 w 9895133"/>
                      <a:gd name="connsiteY154" fmla="*/ 6743700 h 7023100"/>
                      <a:gd name="connsiteX155" fmla="*/ 482600 w 9895133"/>
                      <a:gd name="connsiteY155" fmla="*/ 6769100 h 7023100"/>
                      <a:gd name="connsiteX156" fmla="*/ 444500 w 9895133"/>
                      <a:gd name="connsiteY156" fmla="*/ 6781800 h 7023100"/>
                      <a:gd name="connsiteX157" fmla="*/ 406400 w 9895133"/>
                      <a:gd name="connsiteY157" fmla="*/ 6807200 h 7023100"/>
                      <a:gd name="connsiteX158" fmla="*/ 355600 w 9895133"/>
                      <a:gd name="connsiteY158" fmla="*/ 6832600 h 7023100"/>
                      <a:gd name="connsiteX159" fmla="*/ 292100 w 9895133"/>
                      <a:gd name="connsiteY159" fmla="*/ 6870700 h 7023100"/>
                      <a:gd name="connsiteX160" fmla="*/ 190500 w 9895133"/>
                      <a:gd name="connsiteY160" fmla="*/ 6985000 h 7023100"/>
                      <a:gd name="connsiteX161" fmla="*/ 152400 w 9895133"/>
                      <a:gd name="connsiteY161" fmla="*/ 6997700 h 7023100"/>
                      <a:gd name="connsiteX162" fmla="*/ 101600 w 9895133"/>
                      <a:gd name="connsiteY162" fmla="*/ 7023100 h 702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9895133" h="7023100">
                        <a:moveTo>
                          <a:pt x="0" y="228600"/>
                        </a:moveTo>
                        <a:cubicBezTo>
                          <a:pt x="196116" y="150153"/>
                          <a:pt x="-82061" y="268545"/>
                          <a:pt x="127000" y="152400"/>
                        </a:cubicBezTo>
                        <a:cubicBezTo>
                          <a:pt x="142258" y="143923"/>
                          <a:pt x="161688" y="146413"/>
                          <a:pt x="177800" y="139700"/>
                        </a:cubicBezTo>
                        <a:cubicBezTo>
                          <a:pt x="212751" y="125137"/>
                          <a:pt x="244244" y="102962"/>
                          <a:pt x="279400" y="88900"/>
                        </a:cubicBezTo>
                        <a:cubicBezTo>
                          <a:pt x="308015" y="77454"/>
                          <a:pt x="339535" y="74563"/>
                          <a:pt x="368300" y="63500"/>
                        </a:cubicBezTo>
                        <a:cubicBezTo>
                          <a:pt x="394805" y="53306"/>
                          <a:pt x="416874" y="31978"/>
                          <a:pt x="444500" y="25400"/>
                        </a:cubicBezTo>
                        <a:cubicBezTo>
                          <a:pt x="506820" y="10562"/>
                          <a:pt x="571500" y="8467"/>
                          <a:pt x="635000" y="0"/>
                        </a:cubicBezTo>
                        <a:cubicBezTo>
                          <a:pt x="855133" y="8467"/>
                          <a:pt x="1075608" y="10499"/>
                          <a:pt x="1295400" y="25400"/>
                        </a:cubicBezTo>
                        <a:cubicBezTo>
                          <a:pt x="1326149" y="27485"/>
                          <a:pt x="1354270" y="43870"/>
                          <a:pt x="1384300" y="50800"/>
                        </a:cubicBezTo>
                        <a:cubicBezTo>
                          <a:pt x="1409391" y="56590"/>
                          <a:pt x="1435100" y="59267"/>
                          <a:pt x="1460500" y="63500"/>
                        </a:cubicBezTo>
                        <a:cubicBezTo>
                          <a:pt x="1705434" y="210460"/>
                          <a:pt x="1310670" y="-15227"/>
                          <a:pt x="1612900" y="114300"/>
                        </a:cubicBezTo>
                        <a:cubicBezTo>
                          <a:pt x="1646372" y="128645"/>
                          <a:pt x="1669668" y="160663"/>
                          <a:pt x="1701800" y="177800"/>
                        </a:cubicBezTo>
                        <a:cubicBezTo>
                          <a:pt x="1783651" y="221454"/>
                          <a:pt x="1810038" y="210452"/>
                          <a:pt x="1892300" y="241300"/>
                        </a:cubicBezTo>
                        <a:cubicBezTo>
                          <a:pt x="1931339" y="255940"/>
                          <a:pt x="1967561" y="277460"/>
                          <a:pt x="2006600" y="292100"/>
                        </a:cubicBezTo>
                        <a:cubicBezTo>
                          <a:pt x="2035457" y="302921"/>
                          <a:pt x="2066438" y="307243"/>
                          <a:pt x="2095500" y="317500"/>
                        </a:cubicBezTo>
                        <a:cubicBezTo>
                          <a:pt x="2138495" y="332675"/>
                          <a:pt x="2179396" y="353437"/>
                          <a:pt x="2222500" y="368300"/>
                        </a:cubicBezTo>
                        <a:cubicBezTo>
                          <a:pt x="2302241" y="395797"/>
                          <a:pt x="2384059" y="417003"/>
                          <a:pt x="2463800" y="444500"/>
                        </a:cubicBezTo>
                        <a:cubicBezTo>
                          <a:pt x="2664775" y="513802"/>
                          <a:pt x="2513214" y="486679"/>
                          <a:pt x="2705100" y="508000"/>
                        </a:cubicBezTo>
                        <a:cubicBezTo>
                          <a:pt x="2827628" y="552556"/>
                          <a:pt x="2859372" y="558055"/>
                          <a:pt x="2971800" y="622300"/>
                        </a:cubicBezTo>
                        <a:cubicBezTo>
                          <a:pt x="2990178" y="632802"/>
                          <a:pt x="3003358" y="651581"/>
                          <a:pt x="3022600" y="660400"/>
                        </a:cubicBezTo>
                        <a:cubicBezTo>
                          <a:pt x="3250278" y="764752"/>
                          <a:pt x="3218621" y="750404"/>
                          <a:pt x="3403600" y="787400"/>
                        </a:cubicBezTo>
                        <a:cubicBezTo>
                          <a:pt x="3420533" y="808567"/>
                          <a:pt x="3432715" y="834636"/>
                          <a:pt x="3454400" y="850900"/>
                        </a:cubicBezTo>
                        <a:cubicBezTo>
                          <a:pt x="3484691" y="873618"/>
                          <a:pt x="3523125" y="882914"/>
                          <a:pt x="3556000" y="901700"/>
                        </a:cubicBezTo>
                        <a:cubicBezTo>
                          <a:pt x="3582505" y="916846"/>
                          <a:pt x="3607359" y="934757"/>
                          <a:pt x="3632200" y="952500"/>
                        </a:cubicBezTo>
                        <a:cubicBezTo>
                          <a:pt x="3666648" y="977106"/>
                          <a:pt x="3696386" y="1008893"/>
                          <a:pt x="3733800" y="1028700"/>
                        </a:cubicBezTo>
                        <a:cubicBezTo>
                          <a:pt x="3769294" y="1047491"/>
                          <a:pt x="3810496" y="1052699"/>
                          <a:pt x="3848100" y="1066800"/>
                        </a:cubicBezTo>
                        <a:cubicBezTo>
                          <a:pt x="3878287" y="1078120"/>
                          <a:pt x="3908614" y="1089615"/>
                          <a:pt x="3937000" y="1104900"/>
                        </a:cubicBezTo>
                        <a:cubicBezTo>
                          <a:pt x="3963878" y="1119373"/>
                          <a:pt x="3985896" y="1142048"/>
                          <a:pt x="4013200" y="1155700"/>
                        </a:cubicBezTo>
                        <a:cubicBezTo>
                          <a:pt x="4079327" y="1188763"/>
                          <a:pt x="4148446" y="1215477"/>
                          <a:pt x="4216400" y="1244600"/>
                        </a:cubicBezTo>
                        <a:cubicBezTo>
                          <a:pt x="4237354" y="1253580"/>
                          <a:pt x="4258273" y="1262791"/>
                          <a:pt x="4279900" y="1270000"/>
                        </a:cubicBezTo>
                        <a:cubicBezTo>
                          <a:pt x="4305300" y="1278467"/>
                          <a:pt x="4331031" y="1285999"/>
                          <a:pt x="4356100" y="1295400"/>
                        </a:cubicBezTo>
                        <a:cubicBezTo>
                          <a:pt x="4527563" y="1359699"/>
                          <a:pt x="4427019" y="1338188"/>
                          <a:pt x="4572000" y="1358900"/>
                        </a:cubicBezTo>
                        <a:cubicBezTo>
                          <a:pt x="4758517" y="1438836"/>
                          <a:pt x="4570035" y="1366387"/>
                          <a:pt x="4737100" y="1409700"/>
                        </a:cubicBezTo>
                        <a:cubicBezTo>
                          <a:pt x="4826598" y="1432903"/>
                          <a:pt x="4911662" y="1478222"/>
                          <a:pt x="5003800" y="1485900"/>
                        </a:cubicBezTo>
                        <a:cubicBezTo>
                          <a:pt x="5198598" y="1502133"/>
                          <a:pt x="5105477" y="1493528"/>
                          <a:pt x="5283200" y="1511300"/>
                        </a:cubicBezTo>
                        <a:cubicBezTo>
                          <a:pt x="5363633" y="1507067"/>
                          <a:pt x="5444577" y="1508590"/>
                          <a:pt x="5524500" y="1498600"/>
                        </a:cubicBezTo>
                        <a:cubicBezTo>
                          <a:pt x="5547121" y="1495772"/>
                          <a:pt x="5566373" y="1480409"/>
                          <a:pt x="5588000" y="1473200"/>
                        </a:cubicBezTo>
                        <a:cubicBezTo>
                          <a:pt x="5632910" y="1458230"/>
                          <a:pt x="5681426" y="1454411"/>
                          <a:pt x="5727700" y="1447800"/>
                        </a:cubicBezTo>
                        <a:cubicBezTo>
                          <a:pt x="5813925" y="1390317"/>
                          <a:pt x="5705980" y="1457453"/>
                          <a:pt x="5842000" y="1397000"/>
                        </a:cubicBezTo>
                        <a:cubicBezTo>
                          <a:pt x="5855948" y="1390801"/>
                          <a:pt x="5865292" y="1375302"/>
                          <a:pt x="5880100" y="1371600"/>
                        </a:cubicBezTo>
                        <a:cubicBezTo>
                          <a:pt x="5917290" y="1362303"/>
                          <a:pt x="5956328" y="1363379"/>
                          <a:pt x="5994400" y="1358900"/>
                        </a:cubicBezTo>
                        <a:lnTo>
                          <a:pt x="6096000" y="1346200"/>
                        </a:lnTo>
                        <a:lnTo>
                          <a:pt x="6477000" y="1371600"/>
                        </a:lnTo>
                        <a:cubicBezTo>
                          <a:pt x="6498507" y="1373443"/>
                          <a:pt x="6519675" y="1378620"/>
                          <a:pt x="6540500" y="1384300"/>
                        </a:cubicBezTo>
                        <a:cubicBezTo>
                          <a:pt x="6595690" y="1399352"/>
                          <a:pt x="6643612" y="1418227"/>
                          <a:pt x="6692900" y="1447800"/>
                        </a:cubicBezTo>
                        <a:cubicBezTo>
                          <a:pt x="6711050" y="1458690"/>
                          <a:pt x="6724768" y="1476434"/>
                          <a:pt x="6743700" y="1485900"/>
                        </a:cubicBezTo>
                        <a:cubicBezTo>
                          <a:pt x="6759312" y="1493706"/>
                          <a:pt x="6777941" y="1493080"/>
                          <a:pt x="6794500" y="1498600"/>
                        </a:cubicBezTo>
                        <a:cubicBezTo>
                          <a:pt x="6816127" y="1505809"/>
                          <a:pt x="6836833" y="1515533"/>
                          <a:pt x="6858000" y="1524000"/>
                        </a:cubicBezTo>
                        <a:cubicBezTo>
                          <a:pt x="6870700" y="1536700"/>
                          <a:pt x="6881732" y="1551324"/>
                          <a:pt x="6896100" y="1562100"/>
                        </a:cubicBezTo>
                        <a:cubicBezTo>
                          <a:pt x="6944087" y="1598090"/>
                          <a:pt x="6950821" y="1597274"/>
                          <a:pt x="6997700" y="1612900"/>
                        </a:cubicBezTo>
                        <a:cubicBezTo>
                          <a:pt x="7118490" y="1703492"/>
                          <a:pt x="6966147" y="1593968"/>
                          <a:pt x="7124700" y="1689100"/>
                        </a:cubicBezTo>
                        <a:cubicBezTo>
                          <a:pt x="7142850" y="1699990"/>
                          <a:pt x="7157888" y="1715459"/>
                          <a:pt x="7175500" y="1727200"/>
                        </a:cubicBezTo>
                        <a:cubicBezTo>
                          <a:pt x="7196039" y="1740892"/>
                          <a:pt x="7218914" y="1750953"/>
                          <a:pt x="7239000" y="1765300"/>
                        </a:cubicBezTo>
                        <a:cubicBezTo>
                          <a:pt x="7316712" y="1820809"/>
                          <a:pt x="7340587" y="1854194"/>
                          <a:pt x="7416800" y="1892300"/>
                        </a:cubicBezTo>
                        <a:cubicBezTo>
                          <a:pt x="7559281" y="1963540"/>
                          <a:pt x="7320710" y="1824691"/>
                          <a:pt x="7505700" y="1930400"/>
                        </a:cubicBezTo>
                        <a:cubicBezTo>
                          <a:pt x="7588625" y="1977786"/>
                          <a:pt x="7497846" y="1930859"/>
                          <a:pt x="7581900" y="1993900"/>
                        </a:cubicBezTo>
                        <a:cubicBezTo>
                          <a:pt x="7637384" y="2035513"/>
                          <a:pt x="7641920" y="2025737"/>
                          <a:pt x="7696200" y="2057400"/>
                        </a:cubicBezTo>
                        <a:cubicBezTo>
                          <a:pt x="7827977" y="2134270"/>
                          <a:pt x="7753602" y="2106167"/>
                          <a:pt x="7835900" y="2133600"/>
                        </a:cubicBezTo>
                        <a:cubicBezTo>
                          <a:pt x="7929757" y="2227457"/>
                          <a:pt x="7807721" y="2119511"/>
                          <a:pt x="7937500" y="2184400"/>
                        </a:cubicBezTo>
                        <a:cubicBezTo>
                          <a:pt x="7953564" y="2192432"/>
                          <a:pt x="7960656" y="2212537"/>
                          <a:pt x="7975600" y="2222500"/>
                        </a:cubicBezTo>
                        <a:cubicBezTo>
                          <a:pt x="7987019" y="2230113"/>
                          <a:pt x="8057091" y="2245783"/>
                          <a:pt x="8064500" y="2247900"/>
                        </a:cubicBezTo>
                        <a:cubicBezTo>
                          <a:pt x="8183644" y="2281941"/>
                          <a:pt x="7991813" y="2234569"/>
                          <a:pt x="8166100" y="2273300"/>
                        </a:cubicBezTo>
                        <a:cubicBezTo>
                          <a:pt x="8183139" y="2277086"/>
                          <a:pt x="8199683" y="2283131"/>
                          <a:pt x="8216900" y="2286000"/>
                        </a:cubicBezTo>
                        <a:cubicBezTo>
                          <a:pt x="8250566" y="2291611"/>
                          <a:pt x="8284633" y="2294467"/>
                          <a:pt x="8318500" y="2298700"/>
                        </a:cubicBezTo>
                        <a:cubicBezTo>
                          <a:pt x="8331200" y="2307167"/>
                          <a:pt x="8342948" y="2317274"/>
                          <a:pt x="8356600" y="2324100"/>
                        </a:cubicBezTo>
                        <a:cubicBezTo>
                          <a:pt x="8368574" y="2330087"/>
                          <a:pt x="8385234" y="2327334"/>
                          <a:pt x="8394700" y="2336800"/>
                        </a:cubicBezTo>
                        <a:cubicBezTo>
                          <a:pt x="8408087" y="2350187"/>
                          <a:pt x="8411633" y="2370667"/>
                          <a:pt x="8420100" y="2387600"/>
                        </a:cubicBezTo>
                        <a:cubicBezTo>
                          <a:pt x="8424333" y="2408767"/>
                          <a:pt x="8423147" y="2431793"/>
                          <a:pt x="8432800" y="2451100"/>
                        </a:cubicBezTo>
                        <a:cubicBezTo>
                          <a:pt x="8510979" y="2607458"/>
                          <a:pt x="8490700" y="2523475"/>
                          <a:pt x="8585200" y="2641600"/>
                        </a:cubicBezTo>
                        <a:lnTo>
                          <a:pt x="8636000" y="2705100"/>
                        </a:lnTo>
                        <a:cubicBezTo>
                          <a:pt x="8690954" y="2869962"/>
                          <a:pt x="8594888" y="2607754"/>
                          <a:pt x="8686800" y="2768600"/>
                        </a:cubicBezTo>
                        <a:cubicBezTo>
                          <a:pt x="8697510" y="2787342"/>
                          <a:pt x="8691921" y="2811889"/>
                          <a:pt x="8699500" y="2832100"/>
                        </a:cubicBezTo>
                        <a:cubicBezTo>
                          <a:pt x="8704859" y="2846392"/>
                          <a:pt x="8718074" y="2856548"/>
                          <a:pt x="8724900" y="2870200"/>
                        </a:cubicBezTo>
                        <a:cubicBezTo>
                          <a:pt x="8730887" y="2882174"/>
                          <a:pt x="8731613" y="2896326"/>
                          <a:pt x="8737600" y="2908300"/>
                        </a:cubicBezTo>
                        <a:cubicBezTo>
                          <a:pt x="8744426" y="2921952"/>
                          <a:pt x="8755000" y="2933401"/>
                          <a:pt x="8763000" y="2946400"/>
                        </a:cubicBezTo>
                        <a:cubicBezTo>
                          <a:pt x="8788874" y="2988445"/>
                          <a:pt x="8811815" y="3032323"/>
                          <a:pt x="8839200" y="3073400"/>
                        </a:cubicBezTo>
                        <a:cubicBezTo>
                          <a:pt x="8856133" y="3098800"/>
                          <a:pt x="8880347" y="3120640"/>
                          <a:pt x="8890000" y="3149600"/>
                        </a:cubicBezTo>
                        <a:cubicBezTo>
                          <a:pt x="8914951" y="3224453"/>
                          <a:pt x="8885881" y="3150629"/>
                          <a:pt x="8940800" y="3238500"/>
                        </a:cubicBezTo>
                        <a:cubicBezTo>
                          <a:pt x="8950834" y="3254554"/>
                          <a:pt x="8954212" y="3274647"/>
                          <a:pt x="8966200" y="3289300"/>
                        </a:cubicBezTo>
                        <a:cubicBezTo>
                          <a:pt x="8992738" y="3321735"/>
                          <a:pt x="9031854" y="3343331"/>
                          <a:pt x="9055100" y="3378200"/>
                        </a:cubicBezTo>
                        <a:cubicBezTo>
                          <a:pt x="9063567" y="3390900"/>
                          <a:pt x="9069707" y="3405507"/>
                          <a:pt x="9080500" y="3416300"/>
                        </a:cubicBezTo>
                        <a:cubicBezTo>
                          <a:pt x="9106481" y="3442281"/>
                          <a:pt x="9139518" y="3447178"/>
                          <a:pt x="9169400" y="3467100"/>
                        </a:cubicBezTo>
                        <a:cubicBezTo>
                          <a:pt x="9191954" y="3482136"/>
                          <a:pt x="9209205" y="3504736"/>
                          <a:pt x="9232900" y="3517900"/>
                        </a:cubicBezTo>
                        <a:cubicBezTo>
                          <a:pt x="9248158" y="3526377"/>
                          <a:pt x="9266982" y="3525584"/>
                          <a:pt x="9283700" y="3530600"/>
                        </a:cubicBezTo>
                        <a:cubicBezTo>
                          <a:pt x="9438298" y="3576979"/>
                          <a:pt x="9293611" y="3539428"/>
                          <a:pt x="9410700" y="3568700"/>
                        </a:cubicBezTo>
                        <a:cubicBezTo>
                          <a:pt x="9415784" y="3589035"/>
                          <a:pt x="9439524" y="3689516"/>
                          <a:pt x="9448800" y="3695700"/>
                        </a:cubicBezTo>
                        <a:cubicBezTo>
                          <a:pt x="9506825" y="3734384"/>
                          <a:pt x="9476107" y="3710307"/>
                          <a:pt x="9537700" y="3771900"/>
                        </a:cubicBezTo>
                        <a:cubicBezTo>
                          <a:pt x="9579957" y="3877543"/>
                          <a:pt x="9538615" y="3798367"/>
                          <a:pt x="9613900" y="3886200"/>
                        </a:cubicBezTo>
                        <a:cubicBezTo>
                          <a:pt x="9659856" y="3939815"/>
                          <a:pt x="9613304" y="3915635"/>
                          <a:pt x="9677400" y="3937000"/>
                        </a:cubicBezTo>
                        <a:cubicBezTo>
                          <a:pt x="9752622" y="3993416"/>
                          <a:pt x="9710588" y="3963359"/>
                          <a:pt x="9804400" y="4025900"/>
                        </a:cubicBezTo>
                        <a:cubicBezTo>
                          <a:pt x="9817100" y="4034367"/>
                          <a:pt x="9828020" y="4046473"/>
                          <a:pt x="9842500" y="4051300"/>
                        </a:cubicBezTo>
                        <a:lnTo>
                          <a:pt x="9880600" y="4064000"/>
                        </a:lnTo>
                        <a:cubicBezTo>
                          <a:pt x="9904919" y="4136957"/>
                          <a:pt x="9912153" y="4119620"/>
                          <a:pt x="9791700" y="4191000"/>
                        </a:cubicBezTo>
                        <a:cubicBezTo>
                          <a:pt x="9715133" y="4236373"/>
                          <a:pt x="9550400" y="4305300"/>
                          <a:pt x="9550400" y="4305300"/>
                        </a:cubicBezTo>
                        <a:cubicBezTo>
                          <a:pt x="9459245" y="4396455"/>
                          <a:pt x="9519747" y="4342802"/>
                          <a:pt x="9309100" y="4457700"/>
                        </a:cubicBezTo>
                        <a:cubicBezTo>
                          <a:pt x="9284169" y="4471298"/>
                          <a:pt x="9259114" y="4484878"/>
                          <a:pt x="9232900" y="4495800"/>
                        </a:cubicBezTo>
                        <a:cubicBezTo>
                          <a:pt x="9199316" y="4509793"/>
                          <a:pt x="9137813" y="4521526"/>
                          <a:pt x="9105900" y="4546600"/>
                        </a:cubicBezTo>
                        <a:cubicBezTo>
                          <a:pt x="9061116" y="4581787"/>
                          <a:pt x="9023373" y="4625321"/>
                          <a:pt x="8978900" y="4660900"/>
                        </a:cubicBezTo>
                        <a:cubicBezTo>
                          <a:pt x="8959625" y="4676320"/>
                          <a:pt x="8935306" y="4684403"/>
                          <a:pt x="8915400" y="4699000"/>
                        </a:cubicBezTo>
                        <a:cubicBezTo>
                          <a:pt x="8871682" y="4731060"/>
                          <a:pt x="8829200" y="4764900"/>
                          <a:pt x="8788400" y="4800600"/>
                        </a:cubicBezTo>
                        <a:cubicBezTo>
                          <a:pt x="8761367" y="4824254"/>
                          <a:pt x="8738523" y="4852357"/>
                          <a:pt x="8712200" y="4876800"/>
                        </a:cubicBezTo>
                        <a:cubicBezTo>
                          <a:pt x="8679224" y="4907421"/>
                          <a:pt x="8643498" y="4934995"/>
                          <a:pt x="8610600" y="4965700"/>
                        </a:cubicBezTo>
                        <a:cubicBezTo>
                          <a:pt x="8579963" y="4994294"/>
                          <a:pt x="8553895" y="5027771"/>
                          <a:pt x="8521700" y="5054600"/>
                        </a:cubicBezTo>
                        <a:cubicBezTo>
                          <a:pt x="8502737" y="5070403"/>
                          <a:pt x="8477475" y="5077280"/>
                          <a:pt x="8458200" y="5092700"/>
                        </a:cubicBezTo>
                        <a:cubicBezTo>
                          <a:pt x="8434825" y="5111400"/>
                          <a:pt x="8416696" y="5135896"/>
                          <a:pt x="8394700" y="5156200"/>
                        </a:cubicBezTo>
                        <a:cubicBezTo>
                          <a:pt x="8309818" y="5234553"/>
                          <a:pt x="8313745" y="5229616"/>
                          <a:pt x="8242300" y="5283200"/>
                        </a:cubicBezTo>
                        <a:cubicBezTo>
                          <a:pt x="8199212" y="5369376"/>
                          <a:pt x="8223574" y="5331337"/>
                          <a:pt x="8128000" y="5435600"/>
                        </a:cubicBezTo>
                        <a:cubicBezTo>
                          <a:pt x="8074966" y="5493455"/>
                          <a:pt x="8095876" y="5480175"/>
                          <a:pt x="8039100" y="5499100"/>
                        </a:cubicBezTo>
                        <a:cubicBezTo>
                          <a:pt x="7901933" y="5636267"/>
                          <a:pt x="7991784" y="5582802"/>
                          <a:pt x="7747000" y="5613400"/>
                        </a:cubicBezTo>
                        <a:cubicBezTo>
                          <a:pt x="7607300" y="5600700"/>
                          <a:pt x="7467193" y="5591882"/>
                          <a:pt x="7327900" y="5575300"/>
                        </a:cubicBezTo>
                        <a:cubicBezTo>
                          <a:pt x="7155831" y="5554816"/>
                          <a:pt x="7272988" y="5551461"/>
                          <a:pt x="7124700" y="5524500"/>
                        </a:cubicBezTo>
                        <a:cubicBezTo>
                          <a:pt x="7061671" y="5513040"/>
                          <a:pt x="6997700" y="5507567"/>
                          <a:pt x="6934200" y="5499100"/>
                        </a:cubicBezTo>
                        <a:cubicBezTo>
                          <a:pt x="6884026" y="5480855"/>
                          <a:pt x="6743461" y="5422900"/>
                          <a:pt x="6680200" y="5422900"/>
                        </a:cubicBezTo>
                        <a:cubicBezTo>
                          <a:pt x="6548694" y="5422900"/>
                          <a:pt x="6417733" y="5439833"/>
                          <a:pt x="6286500" y="5448300"/>
                        </a:cubicBezTo>
                        <a:cubicBezTo>
                          <a:pt x="6020907" y="5581096"/>
                          <a:pt x="6296283" y="5435836"/>
                          <a:pt x="6134100" y="5537200"/>
                        </a:cubicBezTo>
                        <a:cubicBezTo>
                          <a:pt x="6118046" y="5547234"/>
                          <a:pt x="6099534" y="5552860"/>
                          <a:pt x="6083300" y="5562600"/>
                        </a:cubicBezTo>
                        <a:cubicBezTo>
                          <a:pt x="6057123" y="5578306"/>
                          <a:pt x="6033277" y="5597694"/>
                          <a:pt x="6007100" y="5613400"/>
                        </a:cubicBezTo>
                        <a:cubicBezTo>
                          <a:pt x="5990866" y="5623140"/>
                          <a:pt x="5971706" y="5627796"/>
                          <a:pt x="5956300" y="5638800"/>
                        </a:cubicBezTo>
                        <a:cubicBezTo>
                          <a:pt x="5874816" y="5697003"/>
                          <a:pt x="5965791" y="5665002"/>
                          <a:pt x="5867400" y="5689600"/>
                        </a:cubicBezTo>
                        <a:cubicBezTo>
                          <a:pt x="5837767" y="5719233"/>
                          <a:pt x="5812956" y="5754646"/>
                          <a:pt x="5778500" y="5778500"/>
                        </a:cubicBezTo>
                        <a:cubicBezTo>
                          <a:pt x="5756487" y="5793740"/>
                          <a:pt x="5727462" y="5794750"/>
                          <a:pt x="5702300" y="5803900"/>
                        </a:cubicBezTo>
                        <a:cubicBezTo>
                          <a:pt x="5653094" y="5821793"/>
                          <a:pt x="5644735" y="5829419"/>
                          <a:pt x="5600700" y="5842000"/>
                        </a:cubicBezTo>
                        <a:cubicBezTo>
                          <a:pt x="5583917" y="5846795"/>
                          <a:pt x="5566618" y="5849684"/>
                          <a:pt x="5549900" y="5854700"/>
                        </a:cubicBezTo>
                        <a:cubicBezTo>
                          <a:pt x="5504089" y="5868443"/>
                          <a:pt x="5430808" y="5897381"/>
                          <a:pt x="5384800" y="5905500"/>
                        </a:cubicBezTo>
                        <a:cubicBezTo>
                          <a:pt x="5342903" y="5912894"/>
                          <a:pt x="5300133" y="5913967"/>
                          <a:pt x="5257800" y="5918200"/>
                        </a:cubicBezTo>
                        <a:cubicBezTo>
                          <a:pt x="5198533" y="5935133"/>
                          <a:pt x="5140608" y="5957776"/>
                          <a:pt x="5080000" y="5969000"/>
                        </a:cubicBezTo>
                        <a:cubicBezTo>
                          <a:pt x="5025727" y="5979051"/>
                          <a:pt x="4969732" y="5975373"/>
                          <a:pt x="4914900" y="5981700"/>
                        </a:cubicBezTo>
                        <a:cubicBezTo>
                          <a:pt x="4859586" y="5988082"/>
                          <a:pt x="4805434" y="6004814"/>
                          <a:pt x="4749800" y="6007100"/>
                        </a:cubicBezTo>
                        <a:cubicBezTo>
                          <a:pt x="4495979" y="6017531"/>
                          <a:pt x="4241800" y="6015567"/>
                          <a:pt x="3987800" y="6019800"/>
                        </a:cubicBezTo>
                        <a:cubicBezTo>
                          <a:pt x="3941969" y="6027439"/>
                          <a:pt x="3898574" y="6026994"/>
                          <a:pt x="3860800" y="6057900"/>
                        </a:cubicBezTo>
                        <a:cubicBezTo>
                          <a:pt x="3828365" y="6084438"/>
                          <a:pt x="3795146" y="6111931"/>
                          <a:pt x="3771900" y="6146800"/>
                        </a:cubicBezTo>
                        <a:cubicBezTo>
                          <a:pt x="3763433" y="6159500"/>
                          <a:pt x="3757293" y="6174107"/>
                          <a:pt x="3746500" y="6184900"/>
                        </a:cubicBezTo>
                        <a:cubicBezTo>
                          <a:pt x="3742359" y="6189041"/>
                          <a:pt x="3665418" y="6252307"/>
                          <a:pt x="3644900" y="6261100"/>
                        </a:cubicBezTo>
                        <a:cubicBezTo>
                          <a:pt x="3628857" y="6267976"/>
                          <a:pt x="3611033" y="6269567"/>
                          <a:pt x="3594100" y="6273800"/>
                        </a:cubicBezTo>
                        <a:cubicBezTo>
                          <a:pt x="3320134" y="6268321"/>
                          <a:pt x="3061670" y="6275167"/>
                          <a:pt x="2794000" y="6248400"/>
                        </a:cubicBezTo>
                        <a:cubicBezTo>
                          <a:pt x="2764214" y="6245421"/>
                          <a:pt x="2734733" y="6239933"/>
                          <a:pt x="2705100" y="6235700"/>
                        </a:cubicBezTo>
                        <a:cubicBezTo>
                          <a:pt x="2683933" y="6227233"/>
                          <a:pt x="2663717" y="6215829"/>
                          <a:pt x="2641600" y="6210300"/>
                        </a:cubicBezTo>
                        <a:cubicBezTo>
                          <a:pt x="2543120" y="6185680"/>
                          <a:pt x="2484819" y="6202449"/>
                          <a:pt x="2374900" y="6210300"/>
                        </a:cubicBezTo>
                        <a:cubicBezTo>
                          <a:pt x="2357967" y="6218767"/>
                          <a:pt x="2339506" y="6224696"/>
                          <a:pt x="2324100" y="6235700"/>
                        </a:cubicBezTo>
                        <a:cubicBezTo>
                          <a:pt x="2295677" y="6256002"/>
                          <a:pt x="2278567" y="6283153"/>
                          <a:pt x="2260600" y="6311900"/>
                        </a:cubicBezTo>
                        <a:cubicBezTo>
                          <a:pt x="2247517" y="6332832"/>
                          <a:pt x="2238564" y="6356658"/>
                          <a:pt x="2222500" y="6375400"/>
                        </a:cubicBezTo>
                        <a:cubicBezTo>
                          <a:pt x="2212567" y="6386989"/>
                          <a:pt x="2195193" y="6390007"/>
                          <a:pt x="2184400" y="6400800"/>
                        </a:cubicBezTo>
                        <a:cubicBezTo>
                          <a:pt x="2169433" y="6415767"/>
                          <a:pt x="2161903" y="6437297"/>
                          <a:pt x="2146300" y="6451600"/>
                        </a:cubicBezTo>
                        <a:cubicBezTo>
                          <a:pt x="1942067" y="6638814"/>
                          <a:pt x="2099803" y="6500249"/>
                          <a:pt x="1993900" y="6553200"/>
                        </a:cubicBezTo>
                        <a:cubicBezTo>
                          <a:pt x="1980248" y="6560026"/>
                          <a:pt x="1970280" y="6573773"/>
                          <a:pt x="1955800" y="6578600"/>
                        </a:cubicBezTo>
                        <a:cubicBezTo>
                          <a:pt x="1931371" y="6586743"/>
                          <a:pt x="1904935" y="6586694"/>
                          <a:pt x="1879600" y="6591300"/>
                        </a:cubicBezTo>
                        <a:cubicBezTo>
                          <a:pt x="1858362" y="6595161"/>
                          <a:pt x="1837267" y="6599767"/>
                          <a:pt x="1816100" y="6604000"/>
                        </a:cubicBezTo>
                        <a:lnTo>
                          <a:pt x="1079500" y="6578600"/>
                        </a:lnTo>
                        <a:cubicBezTo>
                          <a:pt x="1057939" y="6577573"/>
                          <a:pt x="1037586" y="6565900"/>
                          <a:pt x="1016000" y="6565900"/>
                        </a:cubicBezTo>
                        <a:cubicBezTo>
                          <a:pt x="939682" y="6565900"/>
                          <a:pt x="863600" y="6574367"/>
                          <a:pt x="787400" y="6578600"/>
                        </a:cubicBezTo>
                        <a:cubicBezTo>
                          <a:pt x="759313" y="6606687"/>
                          <a:pt x="746563" y="6624419"/>
                          <a:pt x="711200" y="6642100"/>
                        </a:cubicBezTo>
                        <a:cubicBezTo>
                          <a:pt x="699226" y="6648087"/>
                          <a:pt x="685800" y="6650567"/>
                          <a:pt x="673100" y="6654800"/>
                        </a:cubicBezTo>
                        <a:cubicBezTo>
                          <a:pt x="656167" y="6671733"/>
                          <a:pt x="642607" y="6692908"/>
                          <a:pt x="622300" y="6705600"/>
                        </a:cubicBezTo>
                        <a:cubicBezTo>
                          <a:pt x="607499" y="6714851"/>
                          <a:pt x="587843" y="6712171"/>
                          <a:pt x="571500" y="6718300"/>
                        </a:cubicBezTo>
                        <a:cubicBezTo>
                          <a:pt x="553773" y="6724947"/>
                          <a:pt x="537138" y="6734307"/>
                          <a:pt x="520700" y="6743700"/>
                        </a:cubicBezTo>
                        <a:cubicBezTo>
                          <a:pt x="507448" y="6751273"/>
                          <a:pt x="496252" y="6762274"/>
                          <a:pt x="482600" y="6769100"/>
                        </a:cubicBezTo>
                        <a:cubicBezTo>
                          <a:pt x="470626" y="6775087"/>
                          <a:pt x="456474" y="6775813"/>
                          <a:pt x="444500" y="6781800"/>
                        </a:cubicBezTo>
                        <a:cubicBezTo>
                          <a:pt x="430848" y="6788626"/>
                          <a:pt x="419652" y="6799627"/>
                          <a:pt x="406400" y="6807200"/>
                        </a:cubicBezTo>
                        <a:cubicBezTo>
                          <a:pt x="389962" y="6816593"/>
                          <a:pt x="372150" y="6823406"/>
                          <a:pt x="355600" y="6832600"/>
                        </a:cubicBezTo>
                        <a:cubicBezTo>
                          <a:pt x="334022" y="6844588"/>
                          <a:pt x="313267" y="6858000"/>
                          <a:pt x="292100" y="6870700"/>
                        </a:cubicBezTo>
                        <a:cubicBezTo>
                          <a:pt x="268579" y="6900101"/>
                          <a:pt x="223151" y="6961678"/>
                          <a:pt x="190500" y="6985000"/>
                        </a:cubicBezTo>
                        <a:cubicBezTo>
                          <a:pt x="179607" y="6992781"/>
                          <a:pt x="164705" y="6992427"/>
                          <a:pt x="152400" y="6997700"/>
                        </a:cubicBezTo>
                        <a:cubicBezTo>
                          <a:pt x="134999" y="7005158"/>
                          <a:pt x="101600" y="7023100"/>
                          <a:pt x="101600" y="7023100"/>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picture containing sitting, table, person, player&#10;&#10;Description automatically generated">
            <a:extLst>
              <a:ext uri="{FF2B5EF4-FFF2-40B4-BE49-F238E27FC236}">
                <a16:creationId xmlns:a16="http://schemas.microsoft.com/office/drawing/2014/main" id="{E7ECE82D-C9DF-407B-91EA-31D36DBC05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0455">
            <a:off x="8934959" y="1213176"/>
            <a:ext cx="3074253" cy="5560540"/>
          </a:xfrm>
          <a:prstGeom prst="rect">
            <a:avLst/>
          </a:prstGeom>
        </p:spPr>
      </p:pic>
      <p:sp>
        <p:nvSpPr>
          <p:cNvPr id="21" name="TextBox 20">
            <a:extLst>
              <a:ext uri="{FF2B5EF4-FFF2-40B4-BE49-F238E27FC236}">
                <a16:creationId xmlns:a16="http://schemas.microsoft.com/office/drawing/2014/main" id="{E42F554D-EAF7-4974-B97E-192D6FD184B5}"/>
              </a:ext>
            </a:extLst>
          </p:cNvPr>
          <p:cNvSpPr txBox="1"/>
          <p:nvPr/>
        </p:nvSpPr>
        <p:spPr>
          <a:xfrm>
            <a:off x="406400" y="1707053"/>
            <a:ext cx="7797800" cy="769441"/>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2629CAEF-FD5F-4E73-BB14-1844F545EA34}"/>
              </a:ext>
            </a:extLst>
          </p:cNvPr>
          <p:cNvSpPr/>
          <p:nvPr/>
        </p:nvSpPr>
        <p:spPr>
          <a:xfrm rot="3512586">
            <a:off x="151746" y="4122603"/>
            <a:ext cx="2495910" cy="3411984"/>
          </a:xfrm>
          <a:custGeom>
            <a:avLst/>
            <a:gdLst>
              <a:gd name="connsiteX0" fmla="*/ 0 w 2495910"/>
              <a:gd name="connsiteY0" fmla="*/ 1705992 h 3411984"/>
              <a:gd name="connsiteX1" fmla="*/ 1247955 w 2495910"/>
              <a:gd name="connsiteY1" fmla="*/ 0 h 3411984"/>
              <a:gd name="connsiteX2" fmla="*/ 2495910 w 2495910"/>
              <a:gd name="connsiteY2" fmla="*/ 1705992 h 3411984"/>
              <a:gd name="connsiteX3" fmla="*/ 1247955 w 2495910"/>
              <a:gd name="connsiteY3" fmla="*/ 3411984 h 3411984"/>
              <a:gd name="connsiteX4" fmla="*/ 0 w 2495910"/>
              <a:gd name="connsiteY4" fmla="*/ 1705992 h 341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5910" h="3411984" fill="none" extrusionOk="0">
                <a:moveTo>
                  <a:pt x="0" y="1705992"/>
                </a:moveTo>
                <a:cubicBezTo>
                  <a:pt x="14964" y="776305"/>
                  <a:pt x="515316" y="-54440"/>
                  <a:pt x="1247955" y="0"/>
                </a:cubicBezTo>
                <a:cubicBezTo>
                  <a:pt x="1808183" y="8100"/>
                  <a:pt x="2455877" y="925577"/>
                  <a:pt x="2495910" y="1705992"/>
                </a:cubicBezTo>
                <a:cubicBezTo>
                  <a:pt x="2496358" y="2514835"/>
                  <a:pt x="1799370" y="3459146"/>
                  <a:pt x="1247955" y="3411984"/>
                </a:cubicBezTo>
                <a:cubicBezTo>
                  <a:pt x="423407" y="3236894"/>
                  <a:pt x="62814" y="2612955"/>
                  <a:pt x="0" y="1705992"/>
                </a:cubicBezTo>
                <a:close/>
              </a:path>
              <a:path w="2495910" h="3411984" stroke="0" extrusionOk="0">
                <a:moveTo>
                  <a:pt x="0" y="1705992"/>
                </a:moveTo>
                <a:cubicBezTo>
                  <a:pt x="-63910" y="645947"/>
                  <a:pt x="643889" y="-37978"/>
                  <a:pt x="1247955" y="0"/>
                </a:cubicBezTo>
                <a:cubicBezTo>
                  <a:pt x="1958975" y="46200"/>
                  <a:pt x="2422318" y="798110"/>
                  <a:pt x="2495910" y="1705992"/>
                </a:cubicBezTo>
                <a:cubicBezTo>
                  <a:pt x="2375875" y="2544022"/>
                  <a:pt x="2071310" y="3362134"/>
                  <a:pt x="1247955" y="3411984"/>
                </a:cubicBezTo>
                <a:cubicBezTo>
                  <a:pt x="491181" y="3341583"/>
                  <a:pt x="114453" y="2734912"/>
                  <a:pt x="0" y="1705992"/>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w="57150">
            <a:noFill/>
            <a:extLst>
              <a:ext uri="{C807C97D-BFC1-408E-A445-0C87EB9F89A2}">
                <ask:lineSketchStyleProps xmlns:ask="http://schemas.microsoft.com/office/drawing/2018/sketchyshapes" xmlns="" sd="3978248048">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4DF3E45-64FB-4C2B-9FEC-F5EFD0DD2CDA}"/>
              </a:ext>
            </a:extLst>
          </p:cNvPr>
          <p:cNvSpPr/>
          <p:nvPr/>
        </p:nvSpPr>
        <p:spPr>
          <a:xfrm>
            <a:off x="3304309" y="5228907"/>
            <a:ext cx="3048000" cy="7078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40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استفهام</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6" name="Rectangle: Rounded Corners 25">
            <a:hlinkClick r:id="rId6" action="ppaction://hlinksldjump"/>
            <a:extLst>
              <a:ext uri="{FF2B5EF4-FFF2-40B4-BE49-F238E27FC236}">
                <a16:creationId xmlns:a16="http://schemas.microsoft.com/office/drawing/2014/main" id="{5426DF38-F262-48A5-8D1F-797377AEE5CB}"/>
              </a:ext>
            </a:extLst>
          </p:cNvPr>
          <p:cNvSpPr/>
          <p:nvPr/>
        </p:nvSpPr>
        <p:spPr>
          <a:xfrm>
            <a:off x="3952446" y="6048513"/>
            <a:ext cx="3048000" cy="43088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عُد إلى مسار الفضاء</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a:spLocks noChangeArrowheads="1"/>
          </p:cNvSpPr>
          <p:nvPr/>
        </p:nvSpPr>
        <p:spPr bwMode="auto">
          <a:xfrm>
            <a:off x="-302836" y="1794516"/>
            <a:ext cx="8781022"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والجهـــل يخفض أمـــة ويذلــها       </a:t>
            </a:r>
            <a:r>
              <a:rPr kumimoji="0" lang="ar-BH"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t>
            </a:r>
            <a:r>
              <a:rPr kumimoji="0" lang="ar-SA"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والعلم يرفعـــها أجــــــل مقام</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 </a:t>
            </a:r>
            <a:r>
              <a:rPr kumimoji="0" lang="ar-SA"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انظر إلى الأقوام كيف سمت بهم    </a:t>
            </a:r>
            <a:r>
              <a:rPr kumimoji="0" lang="ar-BH"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t>
            </a:r>
            <a:r>
              <a:rPr kumimoji="0" lang="ar-SA"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t>
            </a:r>
            <a:r>
              <a:rPr kumimoji="0" lang="ar-SA" sz="28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 </a:t>
            </a:r>
            <a:r>
              <a:rPr kumimoji="0" lang="ar-SA"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تلك العلوم إلى المحل السامي</a:t>
            </a:r>
            <a:endParaRPr kumimoji="0" lang="en-US"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BH"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هـــذا هو العلــــم الحديث فأقبلوا               زمــرا عليه يا بني الإسلام</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BH"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r>
            <a:br>
              <a:rPr kumimoji="0" lang="ar-BH"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br>
            <a:endParaRPr kumimoji="0" lang="ar-BH"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BH"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كيف سمت بهم </a:t>
            </a:r>
            <a:r>
              <a:rPr kumimoji="0" lang="ar-KW"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ar-BH"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ar-BH" sz="32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أحدد نوع الأسلوب السابق :</a:t>
            </a:r>
            <a:endPar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ar-SA"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161011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870FCB-DEE9-4A95-9D6C-8BB1267C0097}"/>
              </a:ext>
            </a:extLst>
          </p:cNvPr>
          <p:cNvPicPr>
            <a:picLocks noChangeAspect="1"/>
          </p:cNvPicPr>
          <p:nvPr/>
        </p:nvPicPr>
        <p:blipFill rotWithShape="1">
          <a:blip r:embed="rId3"/>
          <a:srcRect l="66762"/>
          <a:stretch/>
        </p:blipFill>
        <p:spPr>
          <a:xfrm>
            <a:off x="5966085" y="0"/>
            <a:ext cx="6225915" cy="6870437"/>
          </a:xfrm>
          <a:prstGeom prst="rect">
            <a:avLst/>
          </a:prstGeom>
        </p:spPr>
      </p:pic>
      <p:pic>
        <p:nvPicPr>
          <p:cNvPr id="11" name="Picture 10">
            <a:extLst>
              <a:ext uri="{FF2B5EF4-FFF2-40B4-BE49-F238E27FC236}">
                <a16:creationId xmlns:a16="http://schemas.microsoft.com/office/drawing/2014/main" id="{F3FFAFB0-D3A1-4618-848A-C4380107D465}"/>
              </a:ext>
            </a:extLst>
          </p:cNvPr>
          <p:cNvPicPr>
            <a:picLocks noChangeAspect="1"/>
          </p:cNvPicPr>
          <p:nvPr/>
        </p:nvPicPr>
        <p:blipFill rotWithShape="1">
          <a:blip r:embed="rId3"/>
          <a:srcRect l="66762" r="1386"/>
          <a:stretch/>
        </p:blipFill>
        <p:spPr>
          <a:xfrm>
            <a:off x="0" y="0"/>
            <a:ext cx="5966085" cy="6870437"/>
          </a:xfrm>
          <a:prstGeom prst="rect">
            <a:avLst/>
          </a:prstGeom>
        </p:spPr>
      </p:pic>
      <p:sp>
        <p:nvSpPr>
          <p:cNvPr id="19" name="Freeform: Shape 18">
            <a:extLst>
              <a:ext uri="{FF2B5EF4-FFF2-40B4-BE49-F238E27FC236}">
                <a16:creationId xmlns:a16="http://schemas.microsoft.com/office/drawing/2014/main" id="{58BA954E-1BED-4D31-A793-ECD8C5E89BEC}"/>
              </a:ext>
            </a:extLst>
          </p:cNvPr>
          <p:cNvSpPr/>
          <p:nvPr/>
        </p:nvSpPr>
        <p:spPr>
          <a:xfrm>
            <a:off x="-190500" y="-203200"/>
            <a:ext cx="11333893" cy="7487998"/>
          </a:xfrm>
          <a:custGeom>
            <a:avLst/>
            <a:gdLst>
              <a:gd name="connsiteX0" fmla="*/ 0 w 11333893"/>
              <a:gd name="connsiteY0" fmla="*/ 243732 h 7487998"/>
              <a:gd name="connsiteX1" fmla="*/ 145465 w 11333893"/>
              <a:gd name="connsiteY1" fmla="*/ 162488 h 7487998"/>
              <a:gd name="connsiteX2" fmla="*/ 203652 w 11333893"/>
              <a:gd name="connsiteY2" fmla="*/ 148947 h 7487998"/>
              <a:gd name="connsiteX3" fmla="*/ 320024 w 11333893"/>
              <a:gd name="connsiteY3" fmla="*/ 94784 h 7487998"/>
              <a:gd name="connsiteX4" fmla="*/ 421851 w 11333893"/>
              <a:gd name="connsiteY4" fmla="*/ 67703 h 7487998"/>
              <a:gd name="connsiteX5" fmla="*/ 509130 w 11333893"/>
              <a:gd name="connsiteY5" fmla="*/ 27081 h 7487998"/>
              <a:gd name="connsiteX6" fmla="*/ 727329 w 11333893"/>
              <a:gd name="connsiteY6" fmla="*/ 0 h 7487998"/>
              <a:gd name="connsiteX7" fmla="*/ 1483752 w 11333893"/>
              <a:gd name="connsiteY7" fmla="*/ 27081 h 7487998"/>
              <a:gd name="connsiteX8" fmla="*/ 1585578 w 11333893"/>
              <a:gd name="connsiteY8" fmla="*/ 54162 h 7487998"/>
              <a:gd name="connsiteX9" fmla="*/ 1672857 w 11333893"/>
              <a:gd name="connsiteY9" fmla="*/ 67703 h 7487998"/>
              <a:gd name="connsiteX10" fmla="*/ 1847416 w 11333893"/>
              <a:gd name="connsiteY10" fmla="*/ 121866 h 7487998"/>
              <a:gd name="connsiteX11" fmla="*/ 1949243 w 11333893"/>
              <a:gd name="connsiteY11" fmla="*/ 189569 h 7487998"/>
              <a:gd name="connsiteX12" fmla="*/ 2167441 w 11333893"/>
              <a:gd name="connsiteY12" fmla="*/ 257272 h 7487998"/>
              <a:gd name="connsiteX13" fmla="*/ 2298361 w 11333893"/>
              <a:gd name="connsiteY13" fmla="*/ 311435 h 7487998"/>
              <a:gd name="connsiteX14" fmla="*/ 2400187 w 11333893"/>
              <a:gd name="connsiteY14" fmla="*/ 338517 h 7487998"/>
              <a:gd name="connsiteX15" fmla="*/ 2545653 w 11333893"/>
              <a:gd name="connsiteY15" fmla="*/ 392679 h 7487998"/>
              <a:gd name="connsiteX16" fmla="*/ 2822038 w 11333893"/>
              <a:gd name="connsiteY16" fmla="*/ 473923 h 7487998"/>
              <a:gd name="connsiteX17" fmla="*/ 3098423 w 11333893"/>
              <a:gd name="connsiteY17" fmla="*/ 541627 h 7487998"/>
              <a:gd name="connsiteX18" fmla="*/ 3403902 w 11333893"/>
              <a:gd name="connsiteY18" fmla="*/ 663493 h 7487998"/>
              <a:gd name="connsiteX19" fmla="*/ 3462088 w 11333893"/>
              <a:gd name="connsiteY19" fmla="*/ 704115 h 7487998"/>
              <a:gd name="connsiteX20" fmla="*/ 3898486 w 11333893"/>
              <a:gd name="connsiteY20" fmla="*/ 839522 h 7487998"/>
              <a:gd name="connsiteX21" fmla="*/ 3956672 w 11333893"/>
              <a:gd name="connsiteY21" fmla="*/ 907225 h 7487998"/>
              <a:gd name="connsiteX22" fmla="*/ 4073045 w 11333893"/>
              <a:gd name="connsiteY22" fmla="*/ 961388 h 7487998"/>
              <a:gd name="connsiteX23" fmla="*/ 4160324 w 11333893"/>
              <a:gd name="connsiteY23" fmla="*/ 1015551 h 7487998"/>
              <a:gd name="connsiteX24" fmla="*/ 4276697 w 11333893"/>
              <a:gd name="connsiteY24" fmla="*/ 1096795 h 7487998"/>
              <a:gd name="connsiteX25" fmla="*/ 4407616 w 11333893"/>
              <a:gd name="connsiteY25" fmla="*/ 1137417 h 7487998"/>
              <a:gd name="connsiteX26" fmla="*/ 4509442 w 11333893"/>
              <a:gd name="connsiteY26" fmla="*/ 1178039 h 7487998"/>
              <a:gd name="connsiteX27" fmla="*/ 4596722 w 11333893"/>
              <a:gd name="connsiteY27" fmla="*/ 1232202 h 7487998"/>
              <a:gd name="connsiteX28" fmla="*/ 4829467 w 11333893"/>
              <a:gd name="connsiteY28" fmla="*/ 1326986 h 7487998"/>
              <a:gd name="connsiteX29" fmla="*/ 4902200 w 11333893"/>
              <a:gd name="connsiteY29" fmla="*/ 1354068 h 7487998"/>
              <a:gd name="connsiteX30" fmla="*/ 4989480 w 11333893"/>
              <a:gd name="connsiteY30" fmla="*/ 1381149 h 7487998"/>
              <a:gd name="connsiteX31" fmla="*/ 5236772 w 11333893"/>
              <a:gd name="connsiteY31" fmla="*/ 1448853 h 7487998"/>
              <a:gd name="connsiteX32" fmla="*/ 5425878 w 11333893"/>
              <a:gd name="connsiteY32" fmla="*/ 1503015 h 7487998"/>
              <a:gd name="connsiteX33" fmla="*/ 5731356 w 11333893"/>
              <a:gd name="connsiteY33" fmla="*/ 1584259 h 7487998"/>
              <a:gd name="connsiteX34" fmla="*/ 6051381 w 11333893"/>
              <a:gd name="connsiteY34" fmla="*/ 1611341 h 7487998"/>
              <a:gd name="connsiteX35" fmla="*/ 6327766 w 11333893"/>
              <a:gd name="connsiteY35" fmla="*/ 1597800 h 7487998"/>
              <a:gd name="connsiteX36" fmla="*/ 6400499 w 11333893"/>
              <a:gd name="connsiteY36" fmla="*/ 1570719 h 7487998"/>
              <a:gd name="connsiteX37" fmla="*/ 6560512 w 11333893"/>
              <a:gd name="connsiteY37" fmla="*/ 1543637 h 7487998"/>
              <a:gd name="connsiteX38" fmla="*/ 6691431 w 11333893"/>
              <a:gd name="connsiteY38" fmla="*/ 1489475 h 7487998"/>
              <a:gd name="connsiteX39" fmla="*/ 6735071 w 11333893"/>
              <a:gd name="connsiteY39" fmla="*/ 1462393 h 7487998"/>
              <a:gd name="connsiteX40" fmla="*/ 6865990 w 11333893"/>
              <a:gd name="connsiteY40" fmla="*/ 1448853 h 7487998"/>
              <a:gd name="connsiteX41" fmla="*/ 6982363 w 11333893"/>
              <a:gd name="connsiteY41" fmla="*/ 1435312 h 7487998"/>
              <a:gd name="connsiteX42" fmla="*/ 7418760 w 11333893"/>
              <a:gd name="connsiteY42" fmla="*/ 1462393 h 7487998"/>
              <a:gd name="connsiteX43" fmla="*/ 7491493 w 11333893"/>
              <a:gd name="connsiteY43" fmla="*/ 1475934 h 7487998"/>
              <a:gd name="connsiteX44" fmla="*/ 7666052 w 11333893"/>
              <a:gd name="connsiteY44" fmla="*/ 1543637 h 7487998"/>
              <a:gd name="connsiteX45" fmla="*/ 7724239 w 11333893"/>
              <a:gd name="connsiteY45" fmla="*/ 1584259 h 7487998"/>
              <a:gd name="connsiteX46" fmla="*/ 7782425 w 11333893"/>
              <a:gd name="connsiteY46" fmla="*/ 1597800 h 7487998"/>
              <a:gd name="connsiteX47" fmla="*/ 7855158 w 11333893"/>
              <a:gd name="connsiteY47" fmla="*/ 1624882 h 7487998"/>
              <a:gd name="connsiteX48" fmla="*/ 7898798 w 11333893"/>
              <a:gd name="connsiteY48" fmla="*/ 1665504 h 7487998"/>
              <a:gd name="connsiteX49" fmla="*/ 8015170 w 11333893"/>
              <a:gd name="connsiteY49" fmla="*/ 1719666 h 7487998"/>
              <a:gd name="connsiteX50" fmla="*/ 8160636 w 11333893"/>
              <a:gd name="connsiteY50" fmla="*/ 1800910 h 7487998"/>
              <a:gd name="connsiteX51" fmla="*/ 8218823 w 11333893"/>
              <a:gd name="connsiteY51" fmla="*/ 1841532 h 7487998"/>
              <a:gd name="connsiteX52" fmla="*/ 8291556 w 11333893"/>
              <a:gd name="connsiteY52" fmla="*/ 1882155 h 7487998"/>
              <a:gd name="connsiteX53" fmla="*/ 8495208 w 11333893"/>
              <a:gd name="connsiteY53" fmla="*/ 2017561 h 7487998"/>
              <a:gd name="connsiteX54" fmla="*/ 8597034 w 11333893"/>
              <a:gd name="connsiteY54" fmla="*/ 2058183 h 7487998"/>
              <a:gd name="connsiteX55" fmla="*/ 8684314 w 11333893"/>
              <a:gd name="connsiteY55" fmla="*/ 2125887 h 7487998"/>
              <a:gd name="connsiteX56" fmla="*/ 8815233 w 11333893"/>
              <a:gd name="connsiteY56" fmla="*/ 2193590 h 7487998"/>
              <a:gd name="connsiteX57" fmla="*/ 8975245 w 11333893"/>
              <a:gd name="connsiteY57" fmla="*/ 2274834 h 7487998"/>
              <a:gd name="connsiteX58" fmla="*/ 9091618 w 11333893"/>
              <a:gd name="connsiteY58" fmla="*/ 2328997 h 7487998"/>
              <a:gd name="connsiteX59" fmla="*/ 9135258 w 11333893"/>
              <a:gd name="connsiteY59" fmla="*/ 2369619 h 7487998"/>
              <a:gd name="connsiteX60" fmla="*/ 9237084 w 11333893"/>
              <a:gd name="connsiteY60" fmla="*/ 2396700 h 7487998"/>
              <a:gd name="connsiteX61" fmla="*/ 9353457 w 11333893"/>
              <a:gd name="connsiteY61" fmla="*/ 2423782 h 7487998"/>
              <a:gd name="connsiteX62" fmla="*/ 9411643 w 11333893"/>
              <a:gd name="connsiteY62" fmla="*/ 2437323 h 7487998"/>
              <a:gd name="connsiteX63" fmla="*/ 9528016 w 11333893"/>
              <a:gd name="connsiteY63" fmla="*/ 2450863 h 7487998"/>
              <a:gd name="connsiteX64" fmla="*/ 9571656 w 11333893"/>
              <a:gd name="connsiteY64" fmla="*/ 2477945 h 7487998"/>
              <a:gd name="connsiteX65" fmla="*/ 9615295 w 11333893"/>
              <a:gd name="connsiteY65" fmla="*/ 2491485 h 7487998"/>
              <a:gd name="connsiteX66" fmla="*/ 9644389 w 11333893"/>
              <a:gd name="connsiteY66" fmla="*/ 2545648 h 7487998"/>
              <a:gd name="connsiteX67" fmla="*/ 9658935 w 11333893"/>
              <a:gd name="connsiteY67" fmla="*/ 2613351 h 7487998"/>
              <a:gd name="connsiteX68" fmla="*/ 9833494 w 11333893"/>
              <a:gd name="connsiteY68" fmla="*/ 2816462 h 7487998"/>
              <a:gd name="connsiteX69" fmla="*/ 9891681 w 11333893"/>
              <a:gd name="connsiteY69" fmla="*/ 2884165 h 7487998"/>
              <a:gd name="connsiteX70" fmla="*/ 9949867 w 11333893"/>
              <a:gd name="connsiteY70" fmla="*/ 2951869 h 7487998"/>
              <a:gd name="connsiteX71" fmla="*/ 9964414 w 11333893"/>
              <a:gd name="connsiteY71" fmla="*/ 3019572 h 7487998"/>
              <a:gd name="connsiteX72" fmla="*/ 9993507 w 11333893"/>
              <a:gd name="connsiteY72" fmla="*/ 3060194 h 7487998"/>
              <a:gd name="connsiteX73" fmla="*/ 10008053 w 11333893"/>
              <a:gd name="connsiteY73" fmla="*/ 3100816 h 7487998"/>
              <a:gd name="connsiteX74" fmla="*/ 10037146 w 11333893"/>
              <a:gd name="connsiteY74" fmla="*/ 3141438 h 7487998"/>
              <a:gd name="connsiteX75" fmla="*/ 10124426 w 11333893"/>
              <a:gd name="connsiteY75" fmla="*/ 3276845 h 7487998"/>
              <a:gd name="connsiteX76" fmla="*/ 10182612 w 11333893"/>
              <a:gd name="connsiteY76" fmla="*/ 3358089 h 7487998"/>
              <a:gd name="connsiteX77" fmla="*/ 10240799 w 11333893"/>
              <a:gd name="connsiteY77" fmla="*/ 3452874 h 7487998"/>
              <a:gd name="connsiteX78" fmla="*/ 10269892 w 11333893"/>
              <a:gd name="connsiteY78" fmla="*/ 3507037 h 7487998"/>
              <a:gd name="connsiteX79" fmla="*/ 10371718 w 11333893"/>
              <a:gd name="connsiteY79" fmla="*/ 3601821 h 7487998"/>
              <a:gd name="connsiteX80" fmla="*/ 10400811 w 11333893"/>
              <a:gd name="connsiteY80" fmla="*/ 3642443 h 7487998"/>
              <a:gd name="connsiteX81" fmla="*/ 10502637 w 11333893"/>
              <a:gd name="connsiteY81" fmla="*/ 3696606 h 7487998"/>
              <a:gd name="connsiteX82" fmla="*/ 10575370 w 11333893"/>
              <a:gd name="connsiteY82" fmla="*/ 3750769 h 7487998"/>
              <a:gd name="connsiteX83" fmla="*/ 10633557 w 11333893"/>
              <a:gd name="connsiteY83" fmla="*/ 3764310 h 7487998"/>
              <a:gd name="connsiteX84" fmla="*/ 10779023 w 11333893"/>
              <a:gd name="connsiteY84" fmla="*/ 3804932 h 7487998"/>
              <a:gd name="connsiteX85" fmla="*/ 10822662 w 11333893"/>
              <a:gd name="connsiteY85" fmla="*/ 3940338 h 7487998"/>
              <a:gd name="connsiteX86" fmla="*/ 10924488 w 11333893"/>
              <a:gd name="connsiteY86" fmla="*/ 4021583 h 7487998"/>
              <a:gd name="connsiteX87" fmla="*/ 11011768 w 11333893"/>
              <a:gd name="connsiteY87" fmla="*/ 4143449 h 7487998"/>
              <a:gd name="connsiteX88" fmla="*/ 11084501 w 11333893"/>
              <a:gd name="connsiteY88" fmla="*/ 4197611 h 7487998"/>
              <a:gd name="connsiteX89" fmla="*/ 11229967 w 11333893"/>
              <a:gd name="connsiteY89" fmla="*/ 4292396 h 7487998"/>
              <a:gd name="connsiteX90" fmla="*/ 11273607 w 11333893"/>
              <a:gd name="connsiteY90" fmla="*/ 4319478 h 7487998"/>
              <a:gd name="connsiteX91" fmla="*/ 11317246 w 11333893"/>
              <a:gd name="connsiteY91" fmla="*/ 4333018 h 7487998"/>
              <a:gd name="connsiteX92" fmla="*/ 11215420 w 11333893"/>
              <a:gd name="connsiteY92" fmla="*/ 4468425 h 7487998"/>
              <a:gd name="connsiteX93" fmla="*/ 10939035 w 11333893"/>
              <a:gd name="connsiteY93" fmla="*/ 4590291 h 7487998"/>
              <a:gd name="connsiteX94" fmla="*/ 10662650 w 11333893"/>
              <a:gd name="connsiteY94" fmla="*/ 4752779 h 7487998"/>
              <a:gd name="connsiteX95" fmla="*/ 10575370 w 11333893"/>
              <a:gd name="connsiteY95" fmla="*/ 4793401 h 7487998"/>
              <a:gd name="connsiteX96" fmla="*/ 10429904 w 11333893"/>
              <a:gd name="connsiteY96" fmla="*/ 4847564 h 7487998"/>
              <a:gd name="connsiteX97" fmla="*/ 10284439 w 11333893"/>
              <a:gd name="connsiteY97" fmla="*/ 4969430 h 7487998"/>
              <a:gd name="connsiteX98" fmla="*/ 10211706 w 11333893"/>
              <a:gd name="connsiteY98" fmla="*/ 5010052 h 7487998"/>
              <a:gd name="connsiteX99" fmla="*/ 10066240 w 11333893"/>
              <a:gd name="connsiteY99" fmla="*/ 5118378 h 7487998"/>
              <a:gd name="connsiteX100" fmla="*/ 9978960 w 11333893"/>
              <a:gd name="connsiteY100" fmla="*/ 5199622 h 7487998"/>
              <a:gd name="connsiteX101" fmla="*/ 9862587 w 11333893"/>
              <a:gd name="connsiteY101" fmla="*/ 5294407 h 7487998"/>
              <a:gd name="connsiteX102" fmla="*/ 9760761 w 11333893"/>
              <a:gd name="connsiteY102" fmla="*/ 5389192 h 7487998"/>
              <a:gd name="connsiteX103" fmla="*/ 9688028 w 11333893"/>
              <a:gd name="connsiteY103" fmla="*/ 5429814 h 7487998"/>
              <a:gd name="connsiteX104" fmla="*/ 9615295 w 11333893"/>
              <a:gd name="connsiteY104" fmla="*/ 5497517 h 7487998"/>
              <a:gd name="connsiteX105" fmla="*/ 9440736 w 11333893"/>
              <a:gd name="connsiteY105" fmla="*/ 5632924 h 7487998"/>
              <a:gd name="connsiteX106" fmla="*/ 9309817 w 11333893"/>
              <a:gd name="connsiteY106" fmla="*/ 5795412 h 7487998"/>
              <a:gd name="connsiteX107" fmla="*/ 9207991 w 11333893"/>
              <a:gd name="connsiteY107" fmla="*/ 5863115 h 7487998"/>
              <a:gd name="connsiteX108" fmla="*/ 8873419 w 11333893"/>
              <a:gd name="connsiteY108" fmla="*/ 5984982 h 7487998"/>
              <a:gd name="connsiteX109" fmla="*/ 8393382 w 11333893"/>
              <a:gd name="connsiteY109" fmla="*/ 5944360 h 7487998"/>
              <a:gd name="connsiteX110" fmla="*/ 8160636 w 11333893"/>
              <a:gd name="connsiteY110" fmla="*/ 5890197 h 7487998"/>
              <a:gd name="connsiteX111" fmla="*/ 7942438 w 11333893"/>
              <a:gd name="connsiteY111" fmla="*/ 5863115 h 7487998"/>
              <a:gd name="connsiteX112" fmla="*/ 7651506 w 11333893"/>
              <a:gd name="connsiteY112" fmla="*/ 5781871 h 7487998"/>
              <a:gd name="connsiteX113" fmla="*/ 7200561 w 11333893"/>
              <a:gd name="connsiteY113" fmla="*/ 5808953 h 7487998"/>
              <a:gd name="connsiteX114" fmla="*/ 7026002 w 11333893"/>
              <a:gd name="connsiteY114" fmla="*/ 5903738 h 7487998"/>
              <a:gd name="connsiteX115" fmla="*/ 6967816 w 11333893"/>
              <a:gd name="connsiteY115" fmla="*/ 5930819 h 7487998"/>
              <a:gd name="connsiteX116" fmla="*/ 6880536 w 11333893"/>
              <a:gd name="connsiteY116" fmla="*/ 5984982 h 7487998"/>
              <a:gd name="connsiteX117" fmla="*/ 6822350 w 11333893"/>
              <a:gd name="connsiteY117" fmla="*/ 6012063 h 7487998"/>
              <a:gd name="connsiteX118" fmla="*/ 6720524 w 11333893"/>
              <a:gd name="connsiteY118" fmla="*/ 6066226 h 7487998"/>
              <a:gd name="connsiteX119" fmla="*/ 6618698 w 11333893"/>
              <a:gd name="connsiteY119" fmla="*/ 6161011 h 7487998"/>
              <a:gd name="connsiteX120" fmla="*/ 6531418 w 11333893"/>
              <a:gd name="connsiteY120" fmla="*/ 6188092 h 7487998"/>
              <a:gd name="connsiteX121" fmla="*/ 6415046 w 11333893"/>
              <a:gd name="connsiteY121" fmla="*/ 6228714 h 7487998"/>
              <a:gd name="connsiteX122" fmla="*/ 6356859 w 11333893"/>
              <a:gd name="connsiteY122" fmla="*/ 6242255 h 7487998"/>
              <a:gd name="connsiteX123" fmla="*/ 6167754 w 11333893"/>
              <a:gd name="connsiteY123" fmla="*/ 6296417 h 7487998"/>
              <a:gd name="connsiteX124" fmla="*/ 6022288 w 11333893"/>
              <a:gd name="connsiteY124" fmla="*/ 6309958 h 7487998"/>
              <a:gd name="connsiteX125" fmla="*/ 5818635 w 11333893"/>
              <a:gd name="connsiteY125" fmla="*/ 6364121 h 7487998"/>
              <a:gd name="connsiteX126" fmla="*/ 5629530 w 11333893"/>
              <a:gd name="connsiteY126" fmla="*/ 6377661 h 7487998"/>
              <a:gd name="connsiteX127" fmla="*/ 5440424 w 11333893"/>
              <a:gd name="connsiteY127" fmla="*/ 6404743 h 7487998"/>
              <a:gd name="connsiteX128" fmla="*/ 4567629 w 11333893"/>
              <a:gd name="connsiteY128" fmla="*/ 6418283 h 7487998"/>
              <a:gd name="connsiteX129" fmla="*/ 4422163 w 11333893"/>
              <a:gd name="connsiteY129" fmla="*/ 6458906 h 7487998"/>
              <a:gd name="connsiteX130" fmla="*/ 4320337 w 11333893"/>
              <a:gd name="connsiteY130" fmla="*/ 6553690 h 7487998"/>
              <a:gd name="connsiteX131" fmla="*/ 4291244 w 11333893"/>
              <a:gd name="connsiteY131" fmla="*/ 6594312 h 7487998"/>
              <a:gd name="connsiteX132" fmla="*/ 4174871 w 11333893"/>
              <a:gd name="connsiteY132" fmla="*/ 6675556 h 7487998"/>
              <a:gd name="connsiteX133" fmla="*/ 4116684 w 11333893"/>
              <a:gd name="connsiteY133" fmla="*/ 6689097 h 7487998"/>
              <a:gd name="connsiteX134" fmla="*/ 3200249 w 11333893"/>
              <a:gd name="connsiteY134" fmla="*/ 6662016 h 7487998"/>
              <a:gd name="connsiteX135" fmla="*/ 3098423 w 11333893"/>
              <a:gd name="connsiteY135" fmla="*/ 6648475 h 7487998"/>
              <a:gd name="connsiteX136" fmla="*/ 3025690 w 11333893"/>
              <a:gd name="connsiteY136" fmla="*/ 6621394 h 7487998"/>
              <a:gd name="connsiteX137" fmla="*/ 2720212 w 11333893"/>
              <a:gd name="connsiteY137" fmla="*/ 6621394 h 7487998"/>
              <a:gd name="connsiteX138" fmla="*/ 2662025 w 11333893"/>
              <a:gd name="connsiteY138" fmla="*/ 6648475 h 7487998"/>
              <a:gd name="connsiteX139" fmla="*/ 2589292 w 11333893"/>
              <a:gd name="connsiteY139" fmla="*/ 6729719 h 7487998"/>
              <a:gd name="connsiteX140" fmla="*/ 2545653 w 11333893"/>
              <a:gd name="connsiteY140" fmla="*/ 6797423 h 7487998"/>
              <a:gd name="connsiteX141" fmla="*/ 2502013 w 11333893"/>
              <a:gd name="connsiteY141" fmla="*/ 6824504 h 7487998"/>
              <a:gd name="connsiteX142" fmla="*/ 2458373 w 11333893"/>
              <a:gd name="connsiteY142" fmla="*/ 6878667 h 7487998"/>
              <a:gd name="connsiteX143" fmla="*/ 2283814 w 11333893"/>
              <a:gd name="connsiteY143" fmla="*/ 6986992 h 7487998"/>
              <a:gd name="connsiteX144" fmla="*/ 2240174 w 11333893"/>
              <a:gd name="connsiteY144" fmla="*/ 7014074 h 7487998"/>
              <a:gd name="connsiteX145" fmla="*/ 2152895 w 11333893"/>
              <a:gd name="connsiteY145" fmla="*/ 7027614 h 7487998"/>
              <a:gd name="connsiteX146" fmla="*/ 2080162 w 11333893"/>
              <a:gd name="connsiteY146" fmla="*/ 7041155 h 7487998"/>
              <a:gd name="connsiteX147" fmla="*/ 1666748 w 11333893"/>
              <a:gd name="connsiteY147" fmla="*/ 7027885 h 7487998"/>
              <a:gd name="connsiteX148" fmla="*/ 1236460 w 11333893"/>
              <a:gd name="connsiteY148" fmla="*/ 7014074 h 7487998"/>
              <a:gd name="connsiteX149" fmla="*/ 1163727 w 11333893"/>
              <a:gd name="connsiteY149" fmla="*/ 7000533 h 7487998"/>
              <a:gd name="connsiteX150" fmla="*/ 901888 w 11333893"/>
              <a:gd name="connsiteY150" fmla="*/ 7014074 h 7487998"/>
              <a:gd name="connsiteX151" fmla="*/ 814609 w 11333893"/>
              <a:gd name="connsiteY151" fmla="*/ 7081777 h 7487998"/>
              <a:gd name="connsiteX152" fmla="*/ 770969 w 11333893"/>
              <a:gd name="connsiteY152" fmla="*/ 7095318 h 7487998"/>
              <a:gd name="connsiteX153" fmla="*/ 712782 w 11333893"/>
              <a:gd name="connsiteY153" fmla="*/ 7149480 h 7487998"/>
              <a:gd name="connsiteX154" fmla="*/ 654596 w 11333893"/>
              <a:gd name="connsiteY154" fmla="*/ 7163021 h 7487998"/>
              <a:gd name="connsiteX155" fmla="*/ 596410 w 11333893"/>
              <a:gd name="connsiteY155" fmla="*/ 7190102 h 7487998"/>
              <a:gd name="connsiteX156" fmla="*/ 552770 w 11333893"/>
              <a:gd name="connsiteY156" fmla="*/ 7217184 h 7487998"/>
              <a:gd name="connsiteX157" fmla="*/ 509130 w 11333893"/>
              <a:gd name="connsiteY157" fmla="*/ 7230725 h 7487998"/>
              <a:gd name="connsiteX158" fmla="*/ 465490 w 11333893"/>
              <a:gd name="connsiteY158" fmla="*/ 7257806 h 7487998"/>
              <a:gd name="connsiteX159" fmla="*/ 407304 w 11333893"/>
              <a:gd name="connsiteY159" fmla="*/ 7284887 h 7487998"/>
              <a:gd name="connsiteX160" fmla="*/ 334571 w 11333893"/>
              <a:gd name="connsiteY160" fmla="*/ 7325509 h 7487998"/>
              <a:gd name="connsiteX161" fmla="*/ 218198 w 11333893"/>
              <a:gd name="connsiteY161" fmla="*/ 7447375 h 7487998"/>
              <a:gd name="connsiteX162" fmla="*/ 174559 w 11333893"/>
              <a:gd name="connsiteY162" fmla="*/ 7460916 h 7487998"/>
              <a:gd name="connsiteX163" fmla="*/ 116372 w 11333893"/>
              <a:gd name="connsiteY163" fmla="*/ 7487997 h 748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1333893" h="7487998" fill="none" extrusionOk="0">
                <a:moveTo>
                  <a:pt x="0" y="243732"/>
                </a:moveTo>
                <a:cubicBezTo>
                  <a:pt x="233872" y="205909"/>
                  <a:pt x="-70400" y="289009"/>
                  <a:pt x="145465" y="162488"/>
                </a:cubicBezTo>
                <a:cubicBezTo>
                  <a:pt x="162663" y="148547"/>
                  <a:pt x="180572" y="154596"/>
                  <a:pt x="203652" y="148947"/>
                </a:cubicBezTo>
                <a:cubicBezTo>
                  <a:pt x="243544" y="140835"/>
                  <a:pt x="281851" y="108355"/>
                  <a:pt x="320024" y="94784"/>
                </a:cubicBezTo>
                <a:cubicBezTo>
                  <a:pt x="355701" y="89266"/>
                  <a:pt x="391141" y="76970"/>
                  <a:pt x="421851" y="67703"/>
                </a:cubicBezTo>
                <a:cubicBezTo>
                  <a:pt x="455520" y="58753"/>
                  <a:pt x="477183" y="36181"/>
                  <a:pt x="509130" y="27081"/>
                </a:cubicBezTo>
                <a:cubicBezTo>
                  <a:pt x="573364" y="4054"/>
                  <a:pt x="642743" y="-2065"/>
                  <a:pt x="727329" y="0"/>
                </a:cubicBezTo>
                <a:cubicBezTo>
                  <a:pt x="981355" y="62775"/>
                  <a:pt x="1235717" y="21595"/>
                  <a:pt x="1483752" y="27081"/>
                </a:cubicBezTo>
                <a:cubicBezTo>
                  <a:pt x="1521471" y="34581"/>
                  <a:pt x="1553065" y="46652"/>
                  <a:pt x="1585578" y="54162"/>
                </a:cubicBezTo>
                <a:cubicBezTo>
                  <a:pt x="1612077" y="63586"/>
                  <a:pt x="1645694" y="61267"/>
                  <a:pt x="1672857" y="67703"/>
                </a:cubicBezTo>
                <a:cubicBezTo>
                  <a:pt x="1957707" y="215553"/>
                  <a:pt x="1435568" y="-4196"/>
                  <a:pt x="1847416" y="121866"/>
                </a:cubicBezTo>
                <a:cubicBezTo>
                  <a:pt x="1890497" y="145766"/>
                  <a:pt x="1908955" y="174318"/>
                  <a:pt x="1949243" y="189569"/>
                </a:cubicBezTo>
                <a:cubicBezTo>
                  <a:pt x="2047827" y="239540"/>
                  <a:pt x="2076041" y="222782"/>
                  <a:pt x="2167441" y="257272"/>
                </a:cubicBezTo>
                <a:cubicBezTo>
                  <a:pt x="2206782" y="277859"/>
                  <a:pt x="2261658" y="300082"/>
                  <a:pt x="2298361" y="311435"/>
                </a:cubicBezTo>
                <a:cubicBezTo>
                  <a:pt x="2333021" y="320244"/>
                  <a:pt x="2368519" y="333252"/>
                  <a:pt x="2400187" y="338517"/>
                </a:cubicBezTo>
                <a:cubicBezTo>
                  <a:pt x="2453918" y="361958"/>
                  <a:pt x="2501068" y="369631"/>
                  <a:pt x="2545653" y="392679"/>
                </a:cubicBezTo>
                <a:cubicBezTo>
                  <a:pt x="2633316" y="398988"/>
                  <a:pt x="2736587" y="440570"/>
                  <a:pt x="2822038" y="473923"/>
                </a:cubicBezTo>
                <a:cubicBezTo>
                  <a:pt x="3060052" y="543139"/>
                  <a:pt x="2887292" y="500020"/>
                  <a:pt x="3098423" y="541627"/>
                </a:cubicBezTo>
                <a:cubicBezTo>
                  <a:pt x="3247897" y="589707"/>
                  <a:pt x="3276776" y="604020"/>
                  <a:pt x="3403902" y="663493"/>
                </a:cubicBezTo>
                <a:cubicBezTo>
                  <a:pt x="3425796" y="676341"/>
                  <a:pt x="3440797" y="695193"/>
                  <a:pt x="3462088" y="704115"/>
                </a:cubicBezTo>
                <a:cubicBezTo>
                  <a:pt x="3720173" y="818614"/>
                  <a:pt x="3688904" y="798740"/>
                  <a:pt x="3898486" y="839522"/>
                </a:cubicBezTo>
                <a:cubicBezTo>
                  <a:pt x="3916690" y="863221"/>
                  <a:pt x="3933378" y="894623"/>
                  <a:pt x="3956672" y="907225"/>
                </a:cubicBezTo>
                <a:cubicBezTo>
                  <a:pt x="3988721" y="937312"/>
                  <a:pt x="4036997" y="939766"/>
                  <a:pt x="4073045" y="961388"/>
                </a:cubicBezTo>
                <a:cubicBezTo>
                  <a:pt x="4104372" y="978234"/>
                  <a:pt x="4136243" y="1002317"/>
                  <a:pt x="4160324" y="1015551"/>
                </a:cubicBezTo>
                <a:cubicBezTo>
                  <a:pt x="4201383" y="1053505"/>
                  <a:pt x="4228609" y="1069700"/>
                  <a:pt x="4276697" y="1096795"/>
                </a:cubicBezTo>
                <a:cubicBezTo>
                  <a:pt x="4320810" y="1117238"/>
                  <a:pt x="4371416" y="1124536"/>
                  <a:pt x="4407616" y="1137417"/>
                </a:cubicBezTo>
                <a:cubicBezTo>
                  <a:pt x="4441130" y="1153142"/>
                  <a:pt x="4475828" y="1168177"/>
                  <a:pt x="4509442" y="1178039"/>
                </a:cubicBezTo>
                <a:cubicBezTo>
                  <a:pt x="4543712" y="1199182"/>
                  <a:pt x="4566439" y="1211829"/>
                  <a:pt x="4596722" y="1232202"/>
                </a:cubicBezTo>
                <a:cubicBezTo>
                  <a:pt x="4659344" y="1261107"/>
                  <a:pt x="4765321" y="1284895"/>
                  <a:pt x="4829467" y="1326986"/>
                </a:cubicBezTo>
                <a:cubicBezTo>
                  <a:pt x="4854407" y="1337482"/>
                  <a:pt x="4877381" y="1345623"/>
                  <a:pt x="4902200" y="1354068"/>
                </a:cubicBezTo>
                <a:cubicBezTo>
                  <a:pt x="4937311" y="1363892"/>
                  <a:pt x="4965786" y="1367968"/>
                  <a:pt x="4989480" y="1381149"/>
                </a:cubicBezTo>
                <a:cubicBezTo>
                  <a:pt x="5202272" y="1447432"/>
                  <a:pt x="5084149" y="1444895"/>
                  <a:pt x="5236772" y="1448853"/>
                </a:cubicBezTo>
                <a:cubicBezTo>
                  <a:pt x="5447698" y="1519625"/>
                  <a:pt x="5212541" y="1424944"/>
                  <a:pt x="5425878" y="1503015"/>
                </a:cubicBezTo>
                <a:cubicBezTo>
                  <a:pt x="5529243" y="1531174"/>
                  <a:pt x="5633300" y="1588711"/>
                  <a:pt x="5731356" y="1584259"/>
                </a:cubicBezTo>
                <a:cubicBezTo>
                  <a:pt x="5949736" y="1613178"/>
                  <a:pt x="5861210" y="1608436"/>
                  <a:pt x="6051381" y="1611341"/>
                </a:cubicBezTo>
                <a:cubicBezTo>
                  <a:pt x="6143612" y="1591487"/>
                  <a:pt x="6225731" y="1619919"/>
                  <a:pt x="6327766" y="1597800"/>
                </a:cubicBezTo>
                <a:cubicBezTo>
                  <a:pt x="6351257" y="1594644"/>
                  <a:pt x="6381382" y="1577285"/>
                  <a:pt x="6400499" y="1570719"/>
                </a:cubicBezTo>
                <a:cubicBezTo>
                  <a:pt x="6453398" y="1558549"/>
                  <a:pt x="6511356" y="1543678"/>
                  <a:pt x="6560512" y="1543637"/>
                </a:cubicBezTo>
                <a:cubicBezTo>
                  <a:pt x="6657005" y="1469454"/>
                  <a:pt x="6540730" y="1544968"/>
                  <a:pt x="6691431" y="1489475"/>
                </a:cubicBezTo>
                <a:cubicBezTo>
                  <a:pt x="6703621" y="1484423"/>
                  <a:pt x="6719434" y="1470148"/>
                  <a:pt x="6735071" y="1462393"/>
                </a:cubicBezTo>
                <a:cubicBezTo>
                  <a:pt x="6782255" y="1447818"/>
                  <a:pt x="6815364" y="1452464"/>
                  <a:pt x="6865990" y="1448853"/>
                </a:cubicBezTo>
                <a:cubicBezTo>
                  <a:pt x="6902995" y="1445861"/>
                  <a:pt x="6945571" y="1442905"/>
                  <a:pt x="6982363" y="1435312"/>
                </a:cubicBezTo>
                <a:cubicBezTo>
                  <a:pt x="7152652" y="1444825"/>
                  <a:pt x="7247853" y="1467010"/>
                  <a:pt x="7418760" y="1462393"/>
                </a:cubicBezTo>
                <a:cubicBezTo>
                  <a:pt x="7442340" y="1468185"/>
                  <a:pt x="7471305" y="1469941"/>
                  <a:pt x="7491493" y="1475934"/>
                </a:cubicBezTo>
                <a:cubicBezTo>
                  <a:pt x="7566026" y="1484639"/>
                  <a:pt x="7601765" y="1518231"/>
                  <a:pt x="7666052" y="1543637"/>
                </a:cubicBezTo>
                <a:cubicBezTo>
                  <a:pt x="7685955" y="1555558"/>
                  <a:pt x="7704314" y="1575220"/>
                  <a:pt x="7724239" y="1584259"/>
                </a:cubicBezTo>
                <a:cubicBezTo>
                  <a:pt x="7737449" y="1591498"/>
                  <a:pt x="7758555" y="1592228"/>
                  <a:pt x="7782425" y="1597800"/>
                </a:cubicBezTo>
                <a:cubicBezTo>
                  <a:pt x="7808187" y="1606500"/>
                  <a:pt x="7832121" y="1618206"/>
                  <a:pt x="7855158" y="1624882"/>
                </a:cubicBezTo>
                <a:cubicBezTo>
                  <a:pt x="7869377" y="1635854"/>
                  <a:pt x="7883729" y="1655086"/>
                  <a:pt x="7898798" y="1665504"/>
                </a:cubicBezTo>
                <a:cubicBezTo>
                  <a:pt x="7954000" y="1703638"/>
                  <a:pt x="7962266" y="1701254"/>
                  <a:pt x="8015170" y="1719666"/>
                </a:cubicBezTo>
                <a:cubicBezTo>
                  <a:pt x="8101987" y="1814737"/>
                  <a:pt x="7965697" y="1734755"/>
                  <a:pt x="8160636" y="1800910"/>
                </a:cubicBezTo>
                <a:cubicBezTo>
                  <a:pt x="8179543" y="1811521"/>
                  <a:pt x="8199520" y="1830877"/>
                  <a:pt x="8218823" y="1841532"/>
                </a:cubicBezTo>
                <a:cubicBezTo>
                  <a:pt x="8243007" y="1855618"/>
                  <a:pt x="8266697" y="1864984"/>
                  <a:pt x="8291556" y="1882155"/>
                </a:cubicBezTo>
                <a:cubicBezTo>
                  <a:pt x="8380534" y="1943097"/>
                  <a:pt x="8415246" y="1971532"/>
                  <a:pt x="8495208" y="2017561"/>
                </a:cubicBezTo>
                <a:cubicBezTo>
                  <a:pt x="8677551" y="2102442"/>
                  <a:pt x="8380662" y="1942412"/>
                  <a:pt x="8597034" y="2058183"/>
                </a:cubicBezTo>
                <a:cubicBezTo>
                  <a:pt x="8686544" y="2104979"/>
                  <a:pt x="8587065" y="2046922"/>
                  <a:pt x="8684314" y="2125887"/>
                </a:cubicBezTo>
                <a:cubicBezTo>
                  <a:pt x="8747896" y="2171137"/>
                  <a:pt x="8754987" y="2157864"/>
                  <a:pt x="8815233" y="2193590"/>
                </a:cubicBezTo>
                <a:cubicBezTo>
                  <a:pt x="8980789" y="2278311"/>
                  <a:pt x="8892633" y="2262574"/>
                  <a:pt x="8975245" y="2274834"/>
                </a:cubicBezTo>
                <a:cubicBezTo>
                  <a:pt x="9069364" y="2353813"/>
                  <a:pt x="8922598" y="2282698"/>
                  <a:pt x="9091618" y="2328997"/>
                </a:cubicBezTo>
                <a:cubicBezTo>
                  <a:pt x="9108640" y="2338292"/>
                  <a:pt x="9121404" y="2360505"/>
                  <a:pt x="9135258" y="2369619"/>
                </a:cubicBezTo>
                <a:cubicBezTo>
                  <a:pt x="9148629" y="2376864"/>
                  <a:pt x="9228527" y="2395083"/>
                  <a:pt x="9237084" y="2396700"/>
                </a:cubicBezTo>
                <a:cubicBezTo>
                  <a:pt x="9371023" y="2444925"/>
                  <a:pt x="9147238" y="2406790"/>
                  <a:pt x="9353457" y="2423782"/>
                </a:cubicBezTo>
                <a:cubicBezTo>
                  <a:pt x="9371488" y="2426055"/>
                  <a:pt x="9393128" y="2436381"/>
                  <a:pt x="9411643" y="2437323"/>
                </a:cubicBezTo>
                <a:cubicBezTo>
                  <a:pt x="9454398" y="2436995"/>
                  <a:pt x="9484822" y="2454247"/>
                  <a:pt x="9528016" y="2450863"/>
                </a:cubicBezTo>
                <a:cubicBezTo>
                  <a:pt x="9542278" y="2459497"/>
                  <a:pt x="9556649" y="2473222"/>
                  <a:pt x="9571656" y="2477945"/>
                </a:cubicBezTo>
                <a:cubicBezTo>
                  <a:pt x="9585929" y="2484344"/>
                  <a:pt x="9606981" y="2482306"/>
                  <a:pt x="9615295" y="2491485"/>
                </a:cubicBezTo>
                <a:cubicBezTo>
                  <a:pt x="9632382" y="2501457"/>
                  <a:pt x="9634144" y="2527066"/>
                  <a:pt x="9644389" y="2545648"/>
                </a:cubicBezTo>
                <a:cubicBezTo>
                  <a:pt x="9649235" y="2573532"/>
                  <a:pt x="9652625" y="2589754"/>
                  <a:pt x="9658935" y="2613351"/>
                </a:cubicBezTo>
                <a:cubicBezTo>
                  <a:pt x="9733808" y="2779966"/>
                  <a:pt x="9742252" y="2691482"/>
                  <a:pt x="9833494" y="2816462"/>
                </a:cubicBezTo>
                <a:cubicBezTo>
                  <a:pt x="9848933" y="2840788"/>
                  <a:pt x="9873073" y="2857076"/>
                  <a:pt x="9891681" y="2884165"/>
                </a:cubicBezTo>
                <a:cubicBezTo>
                  <a:pt x="9998487" y="3076999"/>
                  <a:pt x="9868967" y="2788078"/>
                  <a:pt x="9949867" y="2951869"/>
                </a:cubicBezTo>
                <a:cubicBezTo>
                  <a:pt x="9960909" y="2972579"/>
                  <a:pt x="9957763" y="2995560"/>
                  <a:pt x="9964414" y="3019572"/>
                </a:cubicBezTo>
                <a:cubicBezTo>
                  <a:pt x="9968854" y="3035925"/>
                  <a:pt x="9988451" y="3044053"/>
                  <a:pt x="9993507" y="3060194"/>
                </a:cubicBezTo>
                <a:cubicBezTo>
                  <a:pt x="9999738" y="3073721"/>
                  <a:pt x="9999787" y="3088760"/>
                  <a:pt x="10008053" y="3100816"/>
                </a:cubicBezTo>
                <a:cubicBezTo>
                  <a:pt x="10019867" y="3116071"/>
                  <a:pt x="10027950" y="3124825"/>
                  <a:pt x="10037146" y="3141438"/>
                </a:cubicBezTo>
                <a:cubicBezTo>
                  <a:pt x="10066151" y="3184283"/>
                  <a:pt x="10096129" y="3240589"/>
                  <a:pt x="10124426" y="3276845"/>
                </a:cubicBezTo>
                <a:cubicBezTo>
                  <a:pt x="10148920" y="3302696"/>
                  <a:pt x="10171629" y="3328057"/>
                  <a:pt x="10182612" y="3358089"/>
                </a:cubicBezTo>
                <a:cubicBezTo>
                  <a:pt x="10229150" y="3441836"/>
                  <a:pt x="10187996" y="3368554"/>
                  <a:pt x="10240799" y="3452874"/>
                </a:cubicBezTo>
                <a:cubicBezTo>
                  <a:pt x="10253928" y="3470095"/>
                  <a:pt x="10258698" y="3491685"/>
                  <a:pt x="10269892" y="3507037"/>
                </a:cubicBezTo>
                <a:cubicBezTo>
                  <a:pt x="10296241" y="3545789"/>
                  <a:pt x="10338998" y="3563101"/>
                  <a:pt x="10371718" y="3601821"/>
                </a:cubicBezTo>
                <a:cubicBezTo>
                  <a:pt x="10378871" y="3616998"/>
                  <a:pt x="10388659" y="3632589"/>
                  <a:pt x="10400811" y="3642443"/>
                </a:cubicBezTo>
                <a:cubicBezTo>
                  <a:pt x="10433102" y="3669519"/>
                  <a:pt x="10461532" y="3681517"/>
                  <a:pt x="10502637" y="3696606"/>
                </a:cubicBezTo>
                <a:cubicBezTo>
                  <a:pt x="10535338" y="3711929"/>
                  <a:pt x="10545891" y="3738908"/>
                  <a:pt x="10575370" y="3750769"/>
                </a:cubicBezTo>
                <a:cubicBezTo>
                  <a:pt x="10592074" y="3758480"/>
                  <a:pt x="10611517" y="3758708"/>
                  <a:pt x="10633557" y="3764310"/>
                </a:cubicBezTo>
                <a:cubicBezTo>
                  <a:pt x="10789891" y="3840813"/>
                  <a:pt x="10653901" y="3751908"/>
                  <a:pt x="10779023" y="3804932"/>
                </a:cubicBezTo>
                <a:cubicBezTo>
                  <a:pt x="10785199" y="3827303"/>
                  <a:pt x="10810272" y="3933435"/>
                  <a:pt x="10822662" y="3940338"/>
                </a:cubicBezTo>
                <a:cubicBezTo>
                  <a:pt x="10888748" y="3992072"/>
                  <a:pt x="10859638" y="3961941"/>
                  <a:pt x="10924488" y="4021583"/>
                </a:cubicBezTo>
                <a:cubicBezTo>
                  <a:pt x="10959492" y="4135162"/>
                  <a:pt x="10930927" y="4030336"/>
                  <a:pt x="11011768" y="4143449"/>
                </a:cubicBezTo>
                <a:cubicBezTo>
                  <a:pt x="11073660" y="4205844"/>
                  <a:pt x="11018126" y="4182903"/>
                  <a:pt x="11084501" y="4197611"/>
                </a:cubicBezTo>
                <a:cubicBezTo>
                  <a:pt x="11174162" y="4258052"/>
                  <a:pt x="11127475" y="4234099"/>
                  <a:pt x="11229967" y="4292396"/>
                </a:cubicBezTo>
                <a:cubicBezTo>
                  <a:pt x="11244357" y="4298672"/>
                  <a:pt x="11256981" y="4310805"/>
                  <a:pt x="11273607" y="4319478"/>
                </a:cubicBezTo>
                <a:cubicBezTo>
                  <a:pt x="11282816" y="4322802"/>
                  <a:pt x="11308019" y="4330486"/>
                  <a:pt x="11317246" y="4333018"/>
                </a:cubicBezTo>
                <a:cubicBezTo>
                  <a:pt x="11346324" y="4410720"/>
                  <a:pt x="11352529" y="4389282"/>
                  <a:pt x="11215420" y="4468425"/>
                </a:cubicBezTo>
                <a:cubicBezTo>
                  <a:pt x="11127720" y="4516802"/>
                  <a:pt x="10939035" y="4590292"/>
                  <a:pt x="10939035" y="4590291"/>
                </a:cubicBezTo>
                <a:cubicBezTo>
                  <a:pt x="10837057" y="4689791"/>
                  <a:pt x="10901941" y="4652500"/>
                  <a:pt x="10662650" y="4752779"/>
                </a:cubicBezTo>
                <a:cubicBezTo>
                  <a:pt x="10637573" y="4770209"/>
                  <a:pt x="10603046" y="4787318"/>
                  <a:pt x="10575370" y="4793401"/>
                </a:cubicBezTo>
                <a:cubicBezTo>
                  <a:pt x="10541656" y="4806325"/>
                  <a:pt x="10470228" y="4815941"/>
                  <a:pt x="10429904" y="4847564"/>
                </a:cubicBezTo>
                <a:cubicBezTo>
                  <a:pt x="10380210" y="4874814"/>
                  <a:pt x="10346587" y="4942332"/>
                  <a:pt x="10284439" y="4969430"/>
                </a:cubicBezTo>
                <a:cubicBezTo>
                  <a:pt x="10260950" y="4988372"/>
                  <a:pt x="10235793" y="4994487"/>
                  <a:pt x="10211706" y="5010052"/>
                </a:cubicBezTo>
                <a:cubicBezTo>
                  <a:pt x="10163374" y="5034038"/>
                  <a:pt x="10116519" y="5069010"/>
                  <a:pt x="10066240" y="5118378"/>
                </a:cubicBezTo>
                <a:cubicBezTo>
                  <a:pt x="10036866" y="5137817"/>
                  <a:pt x="10004809" y="5175344"/>
                  <a:pt x="9978960" y="5199622"/>
                </a:cubicBezTo>
                <a:cubicBezTo>
                  <a:pt x="9939556" y="5230509"/>
                  <a:pt x="9907036" y="5260065"/>
                  <a:pt x="9862587" y="5294407"/>
                </a:cubicBezTo>
                <a:cubicBezTo>
                  <a:pt x="9824037" y="5322418"/>
                  <a:pt x="9791984" y="5363089"/>
                  <a:pt x="9760761" y="5389192"/>
                </a:cubicBezTo>
                <a:cubicBezTo>
                  <a:pt x="9739158" y="5407022"/>
                  <a:pt x="9707184" y="5416628"/>
                  <a:pt x="9688028" y="5429814"/>
                </a:cubicBezTo>
                <a:cubicBezTo>
                  <a:pt x="9668317" y="5446087"/>
                  <a:pt x="9644680" y="5474299"/>
                  <a:pt x="9615295" y="5497517"/>
                </a:cubicBezTo>
                <a:cubicBezTo>
                  <a:pt x="9518353" y="5580590"/>
                  <a:pt x="9522890" y="5576143"/>
                  <a:pt x="9440736" y="5632924"/>
                </a:cubicBezTo>
                <a:cubicBezTo>
                  <a:pt x="9391367" y="5736739"/>
                  <a:pt x="9421291" y="5682643"/>
                  <a:pt x="9309817" y="5795412"/>
                </a:cubicBezTo>
                <a:cubicBezTo>
                  <a:pt x="9248043" y="5855990"/>
                  <a:pt x="9277713" y="5843452"/>
                  <a:pt x="9207991" y="5863115"/>
                </a:cubicBezTo>
                <a:cubicBezTo>
                  <a:pt x="9048857" y="6015215"/>
                  <a:pt x="9169307" y="5938498"/>
                  <a:pt x="8873419" y="5984982"/>
                </a:cubicBezTo>
                <a:cubicBezTo>
                  <a:pt x="8700418" y="5944167"/>
                  <a:pt x="8569528" y="5946580"/>
                  <a:pt x="8393382" y="5944360"/>
                </a:cubicBezTo>
                <a:cubicBezTo>
                  <a:pt x="8171559" y="5915775"/>
                  <a:pt x="8338194" y="5900246"/>
                  <a:pt x="8160636" y="5890197"/>
                </a:cubicBezTo>
                <a:cubicBezTo>
                  <a:pt x="8095182" y="5864857"/>
                  <a:pt x="8011409" y="5874599"/>
                  <a:pt x="7942438" y="5863115"/>
                </a:cubicBezTo>
                <a:cubicBezTo>
                  <a:pt x="7887757" y="5860799"/>
                  <a:pt x="7737582" y="5775518"/>
                  <a:pt x="7651506" y="5781871"/>
                </a:cubicBezTo>
                <a:cubicBezTo>
                  <a:pt x="7493650" y="5754555"/>
                  <a:pt x="7329727" y="5792953"/>
                  <a:pt x="7200561" y="5808953"/>
                </a:cubicBezTo>
                <a:cubicBezTo>
                  <a:pt x="6915396" y="5987157"/>
                  <a:pt x="7229083" y="5780449"/>
                  <a:pt x="7026002" y="5903738"/>
                </a:cubicBezTo>
                <a:cubicBezTo>
                  <a:pt x="7005017" y="5918929"/>
                  <a:pt x="6986941" y="5923703"/>
                  <a:pt x="6967816" y="5930819"/>
                </a:cubicBezTo>
                <a:cubicBezTo>
                  <a:pt x="6935178" y="5946579"/>
                  <a:pt x="6908290" y="5966743"/>
                  <a:pt x="6880536" y="5984982"/>
                </a:cubicBezTo>
                <a:cubicBezTo>
                  <a:pt x="6857815" y="5996407"/>
                  <a:pt x="6842031" y="5996826"/>
                  <a:pt x="6822350" y="6012063"/>
                </a:cubicBezTo>
                <a:cubicBezTo>
                  <a:pt x="6728932" y="6070753"/>
                  <a:pt x="6853933" y="6054537"/>
                  <a:pt x="6720524" y="6066226"/>
                </a:cubicBezTo>
                <a:cubicBezTo>
                  <a:pt x="6684196" y="6099867"/>
                  <a:pt x="6655950" y="6134834"/>
                  <a:pt x="6618698" y="6161011"/>
                </a:cubicBezTo>
                <a:cubicBezTo>
                  <a:pt x="6592701" y="6176920"/>
                  <a:pt x="6560571" y="6182568"/>
                  <a:pt x="6531418" y="6188092"/>
                </a:cubicBezTo>
                <a:cubicBezTo>
                  <a:pt x="6477316" y="6205856"/>
                  <a:pt x="6463511" y="6214409"/>
                  <a:pt x="6415046" y="6228714"/>
                </a:cubicBezTo>
                <a:cubicBezTo>
                  <a:pt x="6396897" y="6234231"/>
                  <a:pt x="6378316" y="6233939"/>
                  <a:pt x="6356859" y="6242255"/>
                </a:cubicBezTo>
                <a:cubicBezTo>
                  <a:pt x="6299652" y="6257433"/>
                  <a:pt x="6229627" y="6280561"/>
                  <a:pt x="6167754" y="6296417"/>
                </a:cubicBezTo>
                <a:cubicBezTo>
                  <a:pt x="6122232" y="6309936"/>
                  <a:pt x="6069401" y="6306274"/>
                  <a:pt x="6022288" y="6309958"/>
                </a:cubicBezTo>
                <a:cubicBezTo>
                  <a:pt x="5951784" y="6333235"/>
                  <a:pt x="5885068" y="6355874"/>
                  <a:pt x="5818635" y="6364121"/>
                </a:cubicBezTo>
                <a:cubicBezTo>
                  <a:pt x="5759481" y="6367817"/>
                  <a:pt x="5694478" y="6383852"/>
                  <a:pt x="5629530" y="6377661"/>
                </a:cubicBezTo>
                <a:cubicBezTo>
                  <a:pt x="5554999" y="6387240"/>
                  <a:pt x="5503372" y="6404837"/>
                  <a:pt x="5440424" y="6404743"/>
                </a:cubicBezTo>
                <a:cubicBezTo>
                  <a:pt x="5147139" y="6358600"/>
                  <a:pt x="4826798" y="6367225"/>
                  <a:pt x="4567629" y="6418283"/>
                </a:cubicBezTo>
                <a:cubicBezTo>
                  <a:pt x="4517031" y="6436385"/>
                  <a:pt x="4464205" y="6426438"/>
                  <a:pt x="4422163" y="6458906"/>
                </a:cubicBezTo>
                <a:cubicBezTo>
                  <a:pt x="4388966" y="6485485"/>
                  <a:pt x="4342759" y="6520256"/>
                  <a:pt x="4320337" y="6553690"/>
                </a:cubicBezTo>
                <a:cubicBezTo>
                  <a:pt x="4311932" y="6568463"/>
                  <a:pt x="4305736" y="6581964"/>
                  <a:pt x="4291244" y="6594312"/>
                </a:cubicBezTo>
                <a:cubicBezTo>
                  <a:pt x="4284827" y="6598944"/>
                  <a:pt x="4195116" y="6670107"/>
                  <a:pt x="4174871" y="6675556"/>
                </a:cubicBezTo>
                <a:cubicBezTo>
                  <a:pt x="4155883" y="6681010"/>
                  <a:pt x="4140110" y="6684725"/>
                  <a:pt x="4116684" y="6689097"/>
                </a:cubicBezTo>
                <a:cubicBezTo>
                  <a:pt x="3840329" y="6666104"/>
                  <a:pt x="3502140" y="6713550"/>
                  <a:pt x="3200249" y="6662016"/>
                </a:cubicBezTo>
                <a:cubicBezTo>
                  <a:pt x="3164028" y="6658255"/>
                  <a:pt x="3133066" y="6651612"/>
                  <a:pt x="3098423" y="6648475"/>
                </a:cubicBezTo>
                <a:cubicBezTo>
                  <a:pt x="3073670" y="6637707"/>
                  <a:pt x="3054848" y="6630663"/>
                  <a:pt x="3025690" y="6621394"/>
                </a:cubicBezTo>
                <a:cubicBezTo>
                  <a:pt x="2907363" y="6584158"/>
                  <a:pt x="2847162" y="6618124"/>
                  <a:pt x="2720212" y="6621394"/>
                </a:cubicBezTo>
                <a:cubicBezTo>
                  <a:pt x="2705238" y="6629797"/>
                  <a:pt x="2680228" y="6637788"/>
                  <a:pt x="2662025" y="6648475"/>
                </a:cubicBezTo>
                <a:cubicBezTo>
                  <a:pt x="2634252" y="6670384"/>
                  <a:pt x="2610203" y="6706050"/>
                  <a:pt x="2589292" y="6729719"/>
                </a:cubicBezTo>
                <a:cubicBezTo>
                  <a:pt x="2575850" y="6753682"/>
                  <a:pt x="2563762" y="6780534"/>
                  <a:pt x="2545653" y="6797423"/>
                </a:cubicBezTo>
                <a:cubicBezTo>
                  <a:pt x="2533724" y="6809398"/>
                  <a:pt x="2515444" y="6811372"/>
                  <a:pt x="2502013" y="6824504"/>
                </a:cubicBezTo>
                <a:cubicBezTo>
                  <a:pt x="2484588" y="6842565"/>
                  <a:pt x="2471326" y="6862132"/>
                  <a:pt x="2458373" y="6878667"/>
                </a:cubicBezTo>
                <a:cubicBezTo>
                  <a:pt x="2218752" y="7078703"/>
                  <a:pt x="2412572" y="6913491"/>
                  <a:pt x="2283814" y="6986992"/>
                </a:cubicBezTo>
                <a:cubicBezTo>
                  <a:pt x="2270955" y="6994000"/>
                  <a:pt x="2259000" y="7011892"/>
                  <a:pt x="2240174" y="7014074"/>
                </a:cubicBezTo>
                <a:cubicBezTo>
                  <a:pt x="2213589" y="7022129"/>
                  <a:pt x="2182387" y="7022106"/>
                  <a:pt x="2152895" y="7027614"/>
                </a:cubicBezTo>
                <a:cubicBezTo>
                  <a:pt x="2132320" y="7031597"/>
                  <a:pt x="2105549" y="7033448"/>
                  <a:pt x="2080162" y="7041155"/>
                </a:cubicBezTo>
                <a:cubicBezTo>
                  <a:pt x="1900515" y="7039716"/>
                  <a:pt x="1815815" y="7025662"/>
                  <a:pt x="1666748" y="7027885"/>
                </a:cubicBezTo>
                <a:cubicBezTo>
                  <a:pt x="1517681" y="7030108"/>
                  <a:pt x="1341265" y="7008168"/>
                  <a:pt x="1236460" y="7014074"/>
                </a:cubicBezTo>
                <a:cubicBezTo>
                  <a:pt x="1209814" y="7009605"/>
                  <a:pt x="1192024" y="7001968"/>
                  <a:pt x="1163727" y="7000533"/>
                </a:cubicBezTo>
                <a:cubicBezTo>
                  <a:pt x="1064657" y="6995687"/>
                  <a:pt x="982352" y="6989100"/>
                  <a:pt x="901888" y="7014074"/>
                </a:cubicBezTo>
                <a:cubicBezTo>
                  <a:pt x="866941" y="7043681"/>
                  <a:pt x="857517" y="7062845"/>
                  <a:pt x="814609" y="7081777"/>
                </a:cubicBezTo>
                <a:cubicBezTo>
                  <a:pt x="802963" y="7087161"/>
                  <a:pt x="782182" y="7090075"/>
                  <a:pt x="770969" y="7095318"/>
                </a:cubicBezTo>
                <a:cubicBezTo>
                  <a:pt x="751743" y="7112636"/>
                  <a:pt x="735388" y="7137926"/>
                  <a:pt x="712782" y="7149480"/>
                </a:cubicBezTo>
                <a:cubicBezTo>
                  <a:pt x="699014" y="7161669"/>
                  <a:pt x="674312" y="7159763"/>
                  <a:pt x="654596" y="7163021"/>
                </a:cubicBezTo>
                <a:cubicBezTo>
                  <a:pt x="634810" y="7171477"/>
                  <a:pt x="614407" y="7176348"/>
                  <a:pt x="596410" y="7190102"/>
                </a:cubicBezTo>
                <a:cubicBezTo>
                  <a:pt x="580552" y="7195150"/>
                  <a:pt x="565535" y="7210142"/>
                  <a:pt x="552770" y="7217184"/>
                </a:cubicBezTo>
                <a:cubicBezTo>
                  <a:pt x="539137" y="7223042"/>
                  <a:pt x="524743" y="7222950"/>
                  <a:pt x="509130" y="7230725"/>
                </a:cubicBezTo>
                <a:cubicBezTo>
                  <a:pt x="493084" y="7238407"/>
                  <a:pt x="482521" y="7253440"/>
                  <a:pt x="465490" y="7257806"/>
                </a:cubicBezTo>
                <a:cubicBezTo>
                  <a:pt x="442470" y="7269078"/>
                  <a:pt x="425666" y="7274568"/>
                  <a:pt x="407304" y="7284887"/>
                </a:cubicBezTo>
                <a:cubicBezTo>
                  <a:pt x="384138" y="7301156"/>
                  <a:pt x="359975" y="7310771"/>
                  <a:pt x="334571" y="7325509"/>
                </a:cubicBezTo>
                <a:cubicBezTo>
                  <a:pt x="302921" y="7363933"/>
                  <a:pt x="256310" y="7417463"/>
                  <a:pt x="218198" y="7447375"/>
                </a:cubicBezTo>
                <a:cubicBezTo>
                  <a:pt x="205137" y="7453672"/>
                  <a:pt x="190140" y="7454281"/>
                  <a:pt x="174559" y="7460916"/>
                </a:cubicBezTo>
                <a:cubicBezTo>
                  <a:pt x="154627" y="7468869"/>
                  <a:pt x="116372" y="7487997"/>
                  <a:pt x="116372" y="7487997"/>
                </a:cubicBezTo>
              </a:path>
              <a:path w="11333893" h="7487998" stroke="0" extrusionOk="0">
                <a:moveTo>
                  <a:pt x="0" y="243732"/>
                </a:moveTo>
                <a:cubicBezTo>
                  <a:pt x="189553" y="216465"/>
                  <a:pt x="-103184" y="281498"/>
                  <a:pt x="145465" y="162488"/>
                </a:cubicBezTo>
                <a:cubicBezTo>
                  <a:pt x="161308" y="157511"/>
                  <a:pt x="186219" y="156914"/>
                  <a:pt x="203652" y="148947"/>
                </a:cubicBezTo>
                <a:cubicBezTo>
                  <a:pt x="243939" y="131785"/>
                  <a:pt x="290215" y="109571"/>
                  <a:pt x="320024" y="94784"/>
                </a:cubicBezTo>
                <a:cubicBezTo>
                  <a:pt x="354801" y="87899"/>
                  <a:pt x="391104" y="75521"/>
                  <a:pt x="421851" y="67703"/>
                </a:cubicBezTo>
                <a:cubicBezTo>
                  <a:pt x="454312" y="52671"/>
                  <a:pt x="482668" y="35936"/>
                  <a:pt x="509130" y="27081"/>
                </a:cubicBezTo>
                <a:cubicBezTo>
                  <a:pt x="596211" y="11521"/>
                  <a:pt x="643777" y="1321"/>
                  <a:pt x="727329" y="0"/>
                </a:cubicBezTo>
                <a:cubicBezTo>
                  <a:pt x="965619" y="16759"/>
                  <a:pt x="1287474" y="34359"/>
                  <a:pt x="1483752" y="27081"/>
                </a:cubicBezTo>
                <a:cubicBezTo>
                  <a:pt x="1518282" y="30605"/>
                  <a:pt x="1549681" y="48676"/>
                  <a:pt x="1585578" y="54162"/>
                </a:cubicBezTo>
                <a:cubicBezTo>
                  <a:pt x="1611266" y="61447"/>
                  <a:pt x="1640967" y="64639"/>
                  <a:pt x="1672857" y="67703"/>
                </a:cubicBezTo>
                <a:cubicBezTo>
                  <a:pt x="1927545" y="204464"/>
                  <a:pt x="1470704" y="19321"/>
                  <a:pt x="1847416" y="121866"/>
                </a:cubicBezTo>
                <a:cubicBezTo>
                  <a:pt x="1889590" y="145564"/>
                  <a:pt x="1912808" y="167974"/>
                  <a:pt x="1949243" y="189569"/>
                </a:cubicBezTo>
                <a:cubicBezTo>
                  <a:pt x="2041026" y="237455"/>
                  <a:pt x="2079122" y="226495"/>
                  <a:pt x="2167441" y="257272"/>
                </a:cubicBezTo>
                <a:cubicBezTo>
                  <a:pt x="2217427" y="271665"/>
                  <a:pt x="2249788" y="289062"/>
                  <a:pt x="2298361" y="311435"/>
                </a:cubicBezTo>
                <a:cubicBezTo>
                  <a:pt x="2334626" y="324489"/>
                  <a:pt x="2368068" y="330101"/>
                  <a:pt x="2400187" y="338517"/>
                </a:cubicBezTo>
                <a:cubicBezTo>
                  <a:pt x="2444589" y="358189"/>
                  <a:pt x="2490906" y="375120"/>
                  <a:pt x="2545653" y="392679"/>
                </a:cubicBezTo>
                <a:cubicBezTo>
                  <a:pt x="2649003" y="426545"/>
                  <a:pt x="2739800" y="459958"/>
                  <a:pt x="2822038" y="473923"/>
                </a:cubicBezTo>
                <a:cubicBezTo>
                  <a:pt x="3049028" y="543227"/>
                  <a:pt x="2883905" y="519058"/>
                  <a:pt x="3098423" y="541627"/>
                </a:cubicBezTo>
                <a:cubicBezTo>
                  <a:pt x="3237715" y="589522"/>
                  <a:pt x="3273507" y="589682"/>
                  <a:pt x="3403902" y="663493"/>
                </a:cubicBezTo>
                <a:cubicBezTo>
                  <a:pt x="3422041" y="675994"/>
                  <a:pt x="3444712" y="696232"/>
                  <a:pt x="3462088" y="704115"/>
                </a:cubicBezTo>
                <a:cubicBezTo>
                  <a:pt x="3720303" y="812252"/>
                  <a:pt x="3682469" y="793673"/>
                  <a:pt x="3898486" y="839522"/>
                </a:cubicBezTo>
                <a:cubicBezTo>
                  <a:pt x="3920809" y="855329"/>
                  <a:pt x="3927320" y="888532"/>
                  <a:pt x="3956672" y="907225"/>
                </a:cubicBezTo>
                <a:cubicBezTo>
                  <a:pt x="3991319" y="938118"/>
                  <a:pt x="4036395" y="940780"/>
                  <a:pt x="4073045" y="961388"/>
                </a:cubicBezTo>
                <a:cubicBezTo>
                  <a:pt x="4108557" y="981461"/>
                  <a:pt x="4133225" y="998422"/>
                  <a:pt x="4160324" y="1015551"/>
                </a:cubicBezTo>
                <a:cubicBezTo>
                  <a:pt x="4198767" y="1044588"/>
                  <a:pt x="4232984" y="1067437"/>
                  <a:pt x="4276697" y="1096795"/>
                </a:cubicBezTo>
                <a:cubicBezTo>
                  <a:pt x="4319027" y="1115329"/>
                  <a:pt x="4370964" y="1120543"/>
                  <a:pt x="4407616" y="1137417"/>
                </a:cubicBezTo>
                <a:cubicBezTo>
                  <a:pt x="4434199" y="1152762"/>
                  <a:pt x="4477752" y="1163082"/>
                  <a:pt x="4509442" y="1178039"/>
                </a:cubicBezTo>
                <a:cubicBezTo>
                  <a:pt x="4542266" y="1192606"/>
                  <a:pt x="4565290" y="1220319"/>
                  <a:pt x="4596722" y="1232202"/>
                </a:cubicBezTo>
                <a:cubicBezTo>
                  <a:pt x="4682781" y="1267982"/>
                  <a:pt x="4744706" y="1279639"/>
                  <a:pt x="4829467" y="1326986"/>
                </a:cubicBezTo>
                <a:cubicBezTo>
                  <a:pt x="4852867" y="1340886"/>
                  <a:pt x="4881894" y="1346764"/>
                  <a:pt x="4902200" y="1354068"/>
                </a:cubicBezTo>
                <a:cubicBezTo>
                  <a:pt x="4932460" y="1367628"/>
                  <a:pt x="4961132" y="1370520"/>
                  <a:pt x="4989480" y="1381149"/>
                </a:cubicBezTo>
                <a:cubicBezTo>
                  <a:pt x="5180043" y="1463213"/>
                  <a:pt x="5075162" y="1412318"/>
                  <a:pt x="5236772" y="1448853"/>
                </a:cubicBezTo>
                <a:cubicBezTo>
                  <a:pt x="5443795" y="1522104"/>
                  <a:pt x="5213426" y="1427690"/>
                  <a:pt x="5425878" y="1503015"/>
                </a:cubicBezTo>
                <a:cubicBezTo>
                  <a:pt x="5549453" y="1540965"/>
                  <a:pt x="5614463" y="1570447"/>
                  <a:pt x="5731356" y="1584259"/>
                </a:cubicBezTo>
                <a:cubicBezTo>
                  <a:pt x="5933901" y="1593489"/>
                  <a:pt x="5847273" y="1584074"/>
                  <a:pt x="6051381" y="1611341"/>
                </a:cubicBezTo>
                <a:cubicBezTo>
                  <a:pt x="6137206" y="1618735"/>
                  <a:pt x="6231495" y="1621248"/>
                  <a:pt x="6327766" y="1597800"/>
                </a:cubicBezTo>
                <a:cubicBezTo>
                  <a:pt x="6350861" y="1597150"/>
                  <a:pt x="6378560" y="1578177"/>
                  <a:pt x="6400499" y="1570719"/>
                </a:cubicBezTo>
                <a:cubicBezTo>
                  <a:pt x="6449866" y="1545848"/>
                  <a:pt x="6512297" y="1553279"/>
                  <a:pt x="6560512" y="1543637"/>
                </a:cubicBezTo>
                <a:cubicBezTo>
                  <a:pt x="6628371" y="1464615"/>
                  <a:pt x="6549358" y="1541126"/>
                  <a:pt x="6691431" y="1489475"/>
                </a:cubicBezTo>
                <a:cubicBezTo>
                  <a:pt x="6707926" y="1482007"/>
                  <a:pt x="6716989" y="1465987"/>
                  <a:pt x="6735071" y="1462393"/>
                </a:cubicBezTo>
                <a:cubicBezTo>
                  <a:pt x="6783587" y="1445600"/>
                  <a:pt x="6819005" y="1458716"/>
                  <a:pt x="6865990" y="1448853"/>
                </a:cubicBezTo>
                <a:cubicBezTo>
                  <a:pt x="6889586" y="1443300"/>
                  <a:pt x="6933630" y="1445909"/>
                  <a:pt x="6982363" y="1435312"/>
                </a:cubicBezTo>
                <a:cubicBezTo>
                  <a:pt x="7109556" y="1452938"/>
                  <a:pt x="7281624" y="1456950"/>
                  <a:pt x="7418760" y="1462393"/>
                </a:cubicBezTo>
                <a:cubicBezTo>
                  <a:pt x="7442444" y="1463799"/>
                  <a:pt x="7469496" y="1474490"/>
                  <a:pt x="7491493" y="1475934"/>
                </a:cubicBezTo>
                <a:cubicBezTo>
                  <a:pt x="7560008" y="1485945"/>
                  <a:pt x="7618631" y="1523062"/>
                  <a:pt x="7666052" y="1543637"/>
                </a:cubicBezTo>
                <a:cubicBezTo>
                  <a:pt x="7686236" y="1556578"/>
                  <a:pt x="7699254" y="1576005"/>
                  <a:pt x="7724239" y="1584259"/>
                </a:cubicBezTo>
                <a:cubicBezTo>
                  <a:pt x="7738904" y="1591599"/>
                  <a:pt x="7766709" y="1590375"/>
                  <a:pt x="7782425" y="1597800"/>
                </a:cubicBezTo>
                <a:cubicBezTo>
                  <a:pt x="7802951" y="1606079"/>
                  <a:pt x="7831463" y="1614361"/>
                  <a:pt x="7855158" y="1624882"/>
                </a:cubicBezTo>
                <a:cubicBezTo>
                  <a:pt x="7870193" y="1640117"/>
                  <a:pt x="7882097" y="1656625"/>
                  <a:pt x="7898798" y="1665504"/>
                </a:cubicBezTo>
                <a:cubicBezTo>
                  <a:pt x="7952736" y="1704834"/>
                  <a:pt x="7961629" y="1704368"/>
                  <a:pt x="8015170" y="1719666"/>
                </a:cubicBezTo>
                <a:cubicBezTo>
                  <a:pt x="8111313" y="1814100"/>
                  <a:pt x="7980123" y="1705752"/>
                  <a:pt x="8160636" y="1800910"/>
                </a:cubicBezTo>
                <a:cubicBezTo>
                  <a:pt x="8182725" y="1811196"/>
                  <a:pt x="8200944" y="1829005"/>
                  <a:pt x="8218823" y="1841532"/>
                </a:cubicBezTo>
                <a:cubicBezTo>
                  <a:pt x="8240392" y="1854230"/>
                  <a:pt x="8270120" y="1870844"/>
                  <a:pt x="8291556" y="1882155"/>
                </a:cubicBezTo>
                <a:cubicBezTo>
                  <a:pt x="8382813" y="1947318"/>
                  <a:pt x="8417150" y="1975513"/>
                  <a:pt x="8495208" y="2017561"/>
                </a:cubicBezTo>
                <a:cubicBezTo>
                  <a:pt x="8674520" y="2037853"/>
                  <a:pt x="8383197" y="1952134"/>
                  <a:pt x="8597034" y="2058183"/>
                </a:cubicBezTo>
                <a:cubicBezTo>
                  <a:pt x="8684310" y="2085912"/>
                  <a:pt x="8606291" y="2050249"/>
                  <a:pt x="8684314" y="2125887"/>
                </a:cubicBezTo>
                <a:cubicBezTo>
                  <a:pt x="8747555" y="2168475"/>
                  <a:pt x="8753371" y="2161202"/>
                  <a:pt x="8815233" y="2193590"/>
                </a:cubicBezTo>
                <a:cubicBezTo>
                  <a:pt x="8981807" y="2267438"/>
                  <a:pt x="8893780" y="2240393"/>
                  <a:pt x="8975245" y="2274834"/>
                </a:cubicBezTo>
                <a:cubicBezTo>
                  <a:pt x="9082598" y="2379160"/>
                  <a:pt x="8946582" y="2278663"/>
                  <a:pt x="9091618" y="2328997"/>
                </a:cubicBezTo>
                <a:cubicBezTo>
                  <a:pt x="9109604" y="2336954"/>
                  <a:pt x="9121480" y="2360426"/>
                  <a:pt x="9135258" y="2369619"/>
                </a:cubicBezTo>
                <a:cubicBezTo>
                  <a:pt x="9146952" y="2377749"/>
                  <a:pt x="9228612" y="2395667"/>
                  <a:pt x="9237084" y="2396700"/>
                </a:cubicBezTo>
                <a:cubicBezTo>
                  <a:pt x="9375448" y="2437899"/>
                  <a:pt x="9136268" y="2370993"/>
                  <a:pt x="9353457" y="2423782"/>
                </a:cubicBezTo>
                <a:cubicBezTo>
                  <a:pt x="9372015" y="2427849"/>
                  <a:pt x="9392216" y="2437221"/>
                  <a:pt x="9411643" y="2437323"/>
                </a:cubicBezTo>
                <a:cubicBezTo>
                  <a:pt x="9452036" y="2441690"/>
                  <a:pt x="9483707" y="2445403"/>
                  <a:pt x="9528016" y="2450863"/>
                </a:cubicBezTo>
                <a:cubicBezTo>
                  <a:pt x="9546363" y="2460019"/>
                  <a:pt x="9557068" y="2470469"/>
                  <a:pt x="9571656" y="2477945"/>
                </a:cubicBezTo>
                <a:cubicBezTo>
                  <a:pt x="9587285" y="2487037"/>
                  <a:pt x="9603767" y="2480090"/>
                  <a:pt x="9615295" y="2491485"/>
                </a:cubicBezTo>
                <a:cubicBezTo>
                  <a:pt x="9632397" y="2506375"/>
                  <a:pt x="9637336" y="2529848"/>
                  <a:pt x="9644389" y="2545648"/>
                </a:cubicBezTo>
                <a:cubicBezTo>
                  <a:pt x="9645648" y="2563631"/>
                  <a:pt x="9648417" y="2595477"/>
                  <a:pt x="9658935" y="2613351"/>
                </a:cubicBezTo>
                <a:cubicBezTo>
                  <a:pt x="9750691" y="2776162"/>
                  <a:pt x="9705098" y="2680307"/>
                  <a:pt x="9833494" y="2816462"/>
                </a:cubicBezTo>
                <a:cubicBezTo>
                  <a:pt x="9853426" y="2834517"/>
                  <a:pt x="9867157" y="2853360"/>
                  <a:pt x="9891681" y="2884165"/>
                </a:cubicBezTo>
                <a:cubicBezTo>
                  <a:pt x="9949669" y="3038946"/>
                  <a:pt x="9814289" y="2787245"/>
                  <a:pt x="9949867" y="2951869"/>
                </a:cubicBezTo>
                <a:cubicBezTo>
                  <a:pt x="9960677" y="2973199"/>
                  <a:pt x="9956315" y="2996467"/>
                  <a:pt x="9964414" y="3019572"/>
                </a:cubicBezTo>
                <a:cubicBezTo>
                  <a:pt x="9971117" y="3034963"/>
                  <a:pt x="9983202" y="3044405"/>
                  <a:pt x="9993507" y="3060194"/>
                </a:cubicBezTo>
                <a:cubicBezTo>
                  <a:pt x="10002705" y="3070820"/>
                  <a:pt x="10002498" y="3087673"/>
                  <a:pt x="10008053" y="3100816"/>
                </a:cubicBezTo>
                <a:cubicBezTo>
                  <a:pt x="10014954" y="3114434"/>
                  <a:pt x="10024260" y="3125947"/>
                  <a:pt x="10037146" y="3141438"/>
                </a:cubicBezTo>
                <a:cubicBezTo>
                  <a:pt x="10065118" y="3185737"/>
                  <a:pt x="10083856" y="3238792"/>
                  <a:pt x="10124426" y="3276845"/>
                </a:cubicBezTo>
                <a:cubicBezTo>
                  <a:pt x="10142325" y="3297443"/>
                  <a:pt x="10169362" y="3333169"/>
                  <a:pt x="10182612" y="3358089"/>
                </a:cubicBezTo>
                <a:cubicBezTo>
                  <a:pt x="10201927" y="3452469"/>
                  <a:pt x="10176687" y="3356659"/>
                  <a:pt x="10240799" y="3452874"/>
                </a:cubicBezTo>
                <a:cubicBezTo>
                  <a:pt x="10250507" y="3468933"/>
                  <a:pt x="10253827" y="3495135"/>
                  <a:pt x="10269892" y="3507037"/>
                </a:cubicBezTo>
                <a:cubicBezTo>
                  <a:pt x="10298379" y="3549126"/>
                  <a:pt x="10344093" y="3568123"/>
                  <a:pt x="10371718" y="3601821"/>
                </a:cubicBezTo>
                <a:cubicBezTo>
                  <a:pt x="10382265" y="3614357"/>
                  <a:pt x="10387757" y="3628711"/>
                  <a:pt x="10400811" y="3642443"/>
                </a:cubicBezTo>
                <a:cubicBezTo>
                  <a:pt x="10428661" y="3670441"/>
                  <a:pt x="10466033" y="3670003"/>
                  <a:pt x="10502637" y="3696606"/>
                </a:cubicBezTo>
                <a:cubicBezTo>
                  <a:pt x="10525863" y="3711669"/>
                  <a:pt x="10548942" y="3742334"/>
                  <a:pt x="10575370" y="3750769"/>
                </a:cubicBezTo>
                <a:cubicBezTo>
                  <a:pt x="10592130" y="3757965"/>
                  <a:pt x="10616375" y="3763180"/>
                  <a:pt x="10633557" y="3764310"/>
                </a:cubicBezTo>
                <a:cubicBezTo>
                  <a:pt x="10836803" y="3829113"/>
                  <a:pt x="10676307" y="3781093"/>
                  <a:pt x="10779023" y="3804932"/>
                </a:cubicBezTo>
                <a:cubicBezTo>
                  <a:pt x="10786360" y="3827913"/>
                  <a:pt x="10813300" y="3935052"/>
                  <a:pt x="10822662" y="3940338"/>
                </a:cubicBezTo>
                <a:cubicBezTo>
                  <a:pt x="10883572" y="3977626"/>
                  <a:pt x="10854334" y="3948159"/>
                  <a:pt x="10924488" y="4021583"/>
                </a:cubicBezTo>
                <a:cubicBezTo>
                  <a:pt x="10962538" y="4151046"/>
                  <a:pt x="10940045" y="4049752"/>
                  <a:pt x="11011768" y="4143449"/>
                </a:cubicBezTo>
                <a:cubicBezTo>
                  <a:pt x="11063000" y="4200516"/>
                  <a:pt x="11019781" y="4171486"/>
                  <a:pt x="11084501" y="4197611"/>
                </a:cubicBezTo>
                <a:cubicBezTo>
                  <a:pt x="11171072" y="4260348"/>
                  <a:pt x="11123826" y="4214346"/>
                  <a:pt x="11229967" y="4292396"/>
                </a:cubicBezTo>
                <a:cubicBezTo>
                  <a:pt x="11245413" y="4301292"/>
                  <a:pt x="11258028" y="4318186"/>
                  <a:pt x="11273607" y="4319478"/>
                </a:cubicBezTo>
                <a:cubicBezTo>
                  <a:pt x="11290379" y="4325882"/>
                  <a:pt x="11308443" y="4330442"/>
                  <a:pt x="11317246" y="4333018"/>
                </a:cubicBezTo>
                <a:cubicBezTo>
                  <a:pt x="11346257" y="4409034"/>
                  <a:pt x="11352604" y="4391796"/>
                  <a:pt x="11215420" y="4468425"/>
                </a:cubicBezTo>
                <a:cubicBezTo>
                  <a:pt x="11127721" y="4516803"/>
                  <a:pt x="10939035" y="4590291"/>
                  <a:pt x="10939035" y="4590291"/>
                </a:cubicBezTo>
                <a:cubicBezTo>
                  <a:pt x="10815529" y="4698277"/>
                  <a:pt x="10892615" y="4615638"/>
                  <a:pt x="10662650" y="4752779"/>
                </a:cubicBezTo>
                <a:cubicBezTo>
                  <a:pt x="10638524" y="4761763"/>
                  <a:pt x="10604338" y="4778462"/>
                  <a:pt x="10575370" y="4793401"/>
                </a:cubicBezTo>
                <a:cubicBezTo>
                  <a:pt x="10537065" y="4809363"/>
                  <a:pt x="10464266" y="4823877"/>
                  <a:pt x="10429904" y="4847564"/>
                </a:cubicBezTo>
                <a:cubicBezTo>
                  <a:pt x="10384248" y="4884659"/>
                  <a:pt x="10349503" y="4928469"/>
                  <a:pt x="10284439" y="4969430"/>
                </a:cubicBezTo>
                <a:cubicBezTo>
                  <a:pt x="10265167" y="4987202"/>
                  <a:pt x="10235323" y="4998647"/>
                  <a:pt x="10211706" y="5010052"/>
                </a:cubicBezTo>
                <a:cubicBezTo>
                  <a:pt x="10168290" y="5056667"/>
                  <a:pt x="10119302" y="5090395"/>
                  <a:pt x="10066240" y="5118378"/>
                </a:cubicBezTo>
                <a:cubicBezTo>
                  <a:pt x="10044126" y="5143705"/>
                  <a:pt x="10008895" y="5169130"/>
                  <a:pt x="9978960" y="5199622"/>
                </a:cubicBezTo>
                <a:cubicBezTo>
                  <a:pt x="9931954" y="5227512"/>
                  <a:pt x="9900528" y="5265467"/>
                  <a:pt x="9862587" y="5294407"/>
                </a:cubicBezTo>
                <a:cubicBezTo>
                  <a:pt x="9828461" y="5325849"/>
                  <a:pt x="9801634" y="5359960"/>
                  <a:pt x="9760761" y="5389192"/>
                </a:cubicBezTo>
                <a:cubicBezTo>
                  <a:pt x="9737496" y="5406754"/>
                  <a:pt x="9711253" y="5414463"/>
                  <a:pt x="9688028" y="5429814"/>
                </a:cubicBezTo>
                <a:cubicBezTo>
                  <a:pt x="9661435" y="5448344"/>
                  <a:pt x="9638266" y="5472984"/>
                  <a:pt x="9615295" y="5497517"/>
                </a:cubicBezTo>
                <a:cubicBezTo>
                  <a:pt x="9517832" y="5580403"/>
                  <a:pt x="9522880" y="5576250"/>
                  <a:pt x="9440736" y="5632924"/>
                </a:cubicBezTo>
                <a:cubicBezTo>
                  <a:pt x="9397217" y="5725827"/>
                  <a:pt x="9412966" y="5690502"/>
                  <a:pt x="9309817" y="5795412"/>
                </a:cubicBezTo>
                <a:cubicBezTo>
                  <a:pt x="9248763" y="5855823"/>
                  <a:pt x="9278397" y="5842150"/>
                  <a:pt x="9207991" y="5863115"/>
                </a:cubicBezTo>
                <a:cubicBezTo>
                  <a:pt x="9065899" y="6006557"/>
                  <a:pt x="9156143" y="5964981"/>
                  <a:pt x="8873419" y="5984982"/>
                </a:cubicBezTo>
                <a:cubicBezTo>
                  <a:pt x="8726867" y="5965956"/>
                  <a:pt x="8551289" y="5972345"/>
                  <a:pt x="8393382" y="5944360"/>
                </a:cubicBezTo>
                <a:cubicBezTo>
                  <a:pt x="8164571" y="5925215"/>
                  <a:pt x="8328145" y="5904239"/>
                  <a:pt x="8160636" y="5890197"/>
                </a:cubicBezTo>
                <a:cubicBezTo>
                  <a:pt x="8098257" y="5891656"/>
                  <a:pt x="8014831" y="5875841"/>
                  <a:pt x="7942438" y="5863115"/>
                </a:cubicBezTo>
                <a:cubicBezTo>
                  <a:pt x="7883117" y="5841193"/>
                  <a:pt x="7716494" y="5785281"/>
                  <a:pt x="7651506" y="5781871"/>
                </a:cubicBezTo>
                <a:cubicBezTo>
                  <a:pt x="7511796" y="5779406"/>
                  <a:pt x="7355225" y="5803111"/>
                  <a:pt x="7200561" y="5808953"/>
                </a:cubicBezTo>
                <a:cubicBezTo>
                  <a:pt x="6918892" y="5970875"/>
                  <a:pt x="7170906" y="5788467"/>
                  <a:pt x="7026002" y="5903738"/>
                </a:cubicBezTo>
                <a:cubicBezTo>
                  <a:pt x="7007547" y="5915536"/>
                  <a:pt x="6983500" y="5917704"/>
                  <a:pt x="6967816" y="5930819"/>
                </a:cubicBezTo>
                <a:cubicBezTo>
                  <a:pt x="6935606" y="5944895"/>
                  <a:pt x="6910287" y="5971174"/>
                  <a:pt x="6880536" y="5984982"/>
                </a:cubicBezTo>
                <a:cubicBezTo>
                  <a:pt x="6865081" y="5998122"/>
                  <a:pt x="6840929" y="5997565"/>
                  <a:pt x="6822350" y="6012063"/>
                </a:cubicBezTo>
                <a:cubicBezTo>
                  <a:pt x="6736660" y="6074235"/>
                  <a:pt x="6841607" y="6017205"/>
                  <a:pt x="6720524" y="6066226"/>
                </a:cubicBezTo>
                <a:cubicBezTo>
                  <a:pt x="6688032" y="6095941"/>
                  <a:pt x="6664871" y="6132801"/>
                  <a:pt x="6618698" y="6161011"/>
                </a:cubicBezTo>
                <a:cubicBezTo>
                  <a:pt x="6597092" y="6177011"/>
                  <a:pt x="6557814" y="6172766"/>
                  <a:pt x="6531418" y="6188092"/>
                </a:cubicBezTo>
                <a:cubicBezTo>
                  <a:pt x="6473262" y="6208948"/>
                  <a:pt x="6467056" y="6216623"/>
                  <a:pt x="6415046" y="6228714"/>
                </a:cubicBezTo>
                <a:cubicBezTo>
                  <a:pt x="6398926" y="6234228"/>
                  <a:pt x="6377657" y="6236403"/>
                  <a:pt x="6356859" y="6242255"/>
                </a:cubicBezTo>
                <a:cubicBezTo>
                  <a:pt x="6300922" y="6260257"/>
                  <a:pt x="6217349" y="6283470"/>
                  <a:pt x="6167754" y="6296417"/>
                </a:cubicBezTo>
                <a:cubicBezTo>
                  <a:pt x="6114963" y="6307905"/>
                  <a:pt x="6081394" y="6301562"/>
                  <a:pt x="6022288" y="6309958"/>
                </a:cubicBezTo>
                <a:cubicBezTo>
                  <a:pt x="5940680" y="6331500"/>
                  <a:pt x="5891740" y="6351286"/>
                  <a:pt x="5818635" y="6364121"/>
                </a:cubicBezTo>
                <a:cubicBezTo>
                  <a:pt x="5762738" y="6384942"/>
                  <a:pt x="5699010" y="6374033"/>
                  <a:pt x="5629530" y="6377661"/>
                </a:cubicBezTo>
                <a:cubicBezTo>
                  <a:pt x="5572818" y="6379705"/>
                  <a:pt x="5511910" y="6402130"/>
                  <a:pt x="5440424" y="6404743"/>
                </a:cubicBezTo>
                <a:cubicBezTo>
                  <a:pt x="5201433" y="6403764"/>
                  <a:pt x="4872257" y="6435314"/>
                  <a:pt x="4567629" y="6418283"/>
                </a:cubicBezTo>
                <a:cubicBezTo>
                  <a:pt x="4504748" y="6430787"/>
                  <a:pt x="4466522" y="6426647"/>
                  <a:pt x="4422163" y="6458906"/>
                </a:cubicBezTo>
                <a:cubicBezTo>
                  <a:pt x="4382536" y="6483320"/>
                  <a:pt x="4338384" y="6518568"/>
                  <a:pt x="4320337" y="6553690"/>
                </a:cubicBezTo>
                <a:cubicBezTo>
                  <a:pt x="4311267" y="6567096"/>
                  <a:pt x="4302310" y="6585236"/>
                  <a:pt x="4291244" y="6594312"/>
                </a:cubicBezTo>
                <a:cubicBezTo>
                  <a:pt x="4283936" y="6599893"/>
                  <a:pt x="4197006" y="6667590"/>
                  <a:pt x="4174871" y="6675556"/>
                </a:cubicBezTo>
                <a:cubicBezTo>
                  <a:pt x="4156005" y="6681071"/>
                  <a:pt x="4134813" y="6681227"/>
                  <a:pt x="4116684" y="6689097"/>
                </a:cubicBezTo>
                <a:cubicBezTo>
                  <a:pt x="3786160" y="6674096"/>
                  <a:pt x="3495200" y="6754099"/>
                  <a:pt x="3200249" y="6662016"/>
                </a:cubicBezTo>
                <a:cubicBezTo>
                  <a:pt x="3159818" y="6659442"/>
                  <a:pt x="3134091" y="6656869"/>
                  <a:pt x="3098423" y="6648475"/>
                </a:cubicBezTo>
                <a:cubicBezTo>
                  <a:pt x="3073076" y="6638542"/>
                  <a:pt x="3051843" y="6623671"/>
                  <a:pt x="3025690" y="6621394"/>
                </a:cubicBezTo>
                <a:cubicBezTo>
                  <a:pt x="2919102" y="6582198"/>
                  <a:pt x="2849856" y="6624286"/>
                  <a:pt x="2720212" y="6621394"/>
                </a:cubicBezTo>
                <a:cubicBezTo>
                  <a:pt x="2701379" y="6627029"/>
                  <a:pt x="2677713" y="6634953"/>
                  <a:pt x="2662025" y="6648475"/>
                </a:cubicBezTo>
                <a:cubicBezTo>
                  <a:pt x="2629452" y="6664368"/>
                  <a:pt x="2615586" y="6704667"/>
                  <a:pt x="2589292" y="6729719"/>
                </a:cubicBezTo>
                <a:cubicBezTo>
                  <a:pt x="2571291" y="6746001"/>
                  <a:pt x="2569825" y="6778731"/>
                  <a:pt x="2545653" y="6797423"/>
                </a:cubicBezTo>
                <a:cubicBezTo>
                  <a:pt x="2534279" y="6809328"/>
                  <a:pt x="2514988" y="6812647"/>
                  <a:pt x="2502013" y="6824504"/>
                </a:cubicBezTo>
                <a:cubicBezTo>
                  <a:pt x="2485202" y="6834748"/>
                  <a:pt x="2475939" y="6865359"/>
                  <a:pt x="2458373" y="6878667"/>
                </a:cubicBezTo>
                <a:cubicBezTo>
                  <a:pt x="2253414" y="7086855"/>
                  <a:pt x="2387287" y="6940681"/>
                  <a:pt x="2283814" y="6986992"/>
                </a:cubicBezTo>
                <a:cubicBezTo>
                  <a:pt x="2268905" y="6991013"/>
                  <a:pt x="2256434" y="7010466"/>
                  <a:pt x="2240174" y="7014074"/>
                </a:cubicBezTo>
                <a:cubicBezTo>
                  <a:pt x="2213251" y="7017057"/>
                  <a:pt x="2179859" y="7021015"/>
                  <a:pt x="2152895" y="7027614"/>
                </a:cubicBezTo>
                <a:cubicBezTo>
                  <a:pt x="2126032" y="7033735"/>
                  <a:pt x="2104185" y="7037721"/>
                  <a:pt x="2080162" y="7041155"/>
                </a:cubicBezTo>
                <a:cubicBezTo>
                  <a:pt x="1984523" y="7040622"/>
                  <a:pt x="1744591" y="7011718"/>
                  <a:pt x="1641437" y="7027073"/>
                </a:cubicBezTo>
                <a:cubicBezTo>
                  <a:pt x="1538283" y="7042428"/>
                  <a:pt x="1326253" y="7024975"/>
                  <a:pt x="1236460" y="7014074"/>
                </a:cubicBezTo>
                <a:cubicBezTo>
                  <a:pt x="1216398" y="7016637"/>
                  <a:pt x="1184456" y="7000095"/>
                  <a:pt x="1163727" y="7000533"/>
                </a:cubicBezTo>
                <a:cubicBezTo>
                  <a:pt x="1064673" y="6993502"/>
                  <a:pt x="976155" y="7012094"/>
                  <a:pt x="901888" y="7014074"/>
                </a:cubicBezTo>
                <a:cubicBezTo>
                  <a:pt x="868243" y="7042422"/>
                  <a:pt x="852575" y="7063011"/>
                  <a:pt x="814609" y="7081777"/>
                </a:cubicBezTo>
                <a:cubicBezTo>
                  <a:pt x="800715" y="7090054"/>
                  <a:pt x="784982" y="7090315"/>
                  <a:pt x="770969" y="7095318"/>
                </a:cubicBezTo>
                <a:cubicBezTo>
                  <a:pt x="751671" y="7119316"/>
                  <a:pt x="739522" y="7138175"/>
                  <a:pt x="712782" y="7149480"/>
                </a:cubicBezTo>
                <a:cubicBezTo>
                  <a:pt x="697555" y="7159734"/>
                  <a:pt x="674849" y="7154785"/>
                  <a:pt x="654596" y="7163021"/>
                </a:cubicBezTo>
                <a:cubicBezTo>
                  <a:pt x="638232" y="7173461"/>
                  <a:pt x="615308" y="7181446"/>
                  <a:pt x="596410" y="7190102"/>
                </a:cubicBezTo>
                <a:cubicBezTo>
                  <a:pt x="582127" y="7195029"/>
                  <a:pt x="570999" y="7212552"/>
                  <a:pt x="552770" y="7217184"/>
                </a:cubicBezTo>
                <a:cubicBezTo>
                  <a:pt x="541198" y="7223462"/>
                  <a:pt x="520820" y="7224127"/>
                  <a:pt x="509130" y="7230725"/>
                </a:cubicBezTo>
                <a:cubicBezTo>
                  <a:pt x="494724" y="7236315"/>
                  <a:pt x="477041" y="7250181"/>
                  <a:pt x="465490" y="7257806"/>
                </a:cubicBezTo>
                <a:cubicBezTo>
                  <a:pt x="447590" y="7267337"/>
                  <a:pt x="424823" y="7270308"/>
                  <a:pt x="407304" y="7284887"/>
                </a:cubicBezTo>
                <a:cubicBezTo>
                  <a:pt x="382030" y="7296333"/>
                  <a:pt x="357326" y="7318541"/>
                  <a:pt x="334571" y="7325509"/>
                </a:cubicBezTo>
                <a:cubicBezTo>
                  <a:pt x="304512" y="7360592"/>
                  <a:pt x="259737" y="7423483"/>
                  <a:pt x="218198" y="7447375"/>
                </a:cubicBezTo>
                <a:cubicBezTo>
                  <a:pt x="205345" y="7457481"/>
                  <a:pt x="187127" y="7454573"/>
                  <a:pt x="174559" y="7460916"/>
                </a:cubicBezTo>
                <a:cubicBezTo>
                  <a:pt x="154626" y="7468867"/>
                  <a:pt x="116372" y="7487997"/>
                  <a:pt x="116372" y="7487997"/>
                </a:cubicBezTo>
              </a:path>
            </a:pathLst>
          </a:custGeom>
          <a:solidFill>
            <a:schemeClr val="bg1">
              <a:lumMod val="95000"/>
              <a:alpha val="88000"/>
            </a:schemeClr>
          </a:solidFill>
          <a:ln>
            <a:noFill/>
            <a:extLst>
              <a:ext uri="{C807C97D-BFC1-408E-A445-0C87EB9F89A2}">
                <ask:lineSketchStyleProps xmlns:ask="http://schemas.microsoft.com/office/drawing/2018/sketchyshapes" xmlns="" sd="3193089116">
                  <a:custGeom>
                    <a:avLst/>
                    <a:gdLst>
                      <a:gd name="connsiteX0" fmla="*/ 0 w 9895133"/>
                      <a:gd name="connsiteY0" fmla="*/ 228600 h 7023100"/>
                      <a:gd name="connsiteX1" fmla="*/ 127000 w 9895133"/>
                      <a:gd name="connsiteY1" fmla="*/ 152400 h 7023100"/>
                      <a:gd name="connsiteX2" fmla="*/ 177800 w 9895133"/>
                      <a:gd name="connsiteY2" fmla="*/ 139700 h 7023100"/>
                      <a:gd name="connsiteX3" fmla="*/ 279400 w 9895133"/>
                      <a:gd name="connsiteY3" fmla="*/ 88900 h 7023100"/>
                      <a:gd name="connsiteX4" fmla="*/ 368300 w 9895133"/>
                      <a:gd name="connsiteY4" fmla="*/ 63500 h 7023100"/>
                      <a:gd name="connsiteX5" fmla="*/ 444500 w 9895133"/>
                      <a:gd name="connsiteY5" fmla="*/ 25400 h 7023100"/>
                      <a:gd name="connsiteX6" fmla="*/ 635000 w 9895133"/>
                      <a:gd name="connsiteY6" fmla="*/ 0 h 7023100"/>
                      <a:gd name="connsiteX7" fmla="*/ 1295400 w 9895133"/>
                      <a:gd name="connsiteY7" fmla="*/ 25400 h 7023100"/>
                      <a:gd name="connsiteX8" fmla="*/ 1384300 w 9895133"/>
                      <a:gd name="connsiteY8" fmla="*/ 50800 h 7023100"/>
                      <a:gd name="connsiteX9" fmla="*/ 1460500 w 9895133"/>
                      <a:gd name="connsiteY9" fmla="*/ 63500 h 7023100"/>
                      <a:gd name="connsiteX10" fmla="*/ 1612900 w 9895133"/>
                      <a:gd name="connsiteY10" fmla="*/ 114300 h 7023100"/>
                      <a:gd name="connsiteX11" fmla="*/ 1701800 w 9895133"/>
                      <a:gd name="connsiteY11" fmla="*/ 177800 h 7023100"/>
                      <a:gd name="connsiteX12" fmla="*/ 1892300 w 9895133"/>
                      <a:gd name="connsiteY12" fmla="*/ 241300 h 7023100"/>
                      <a:gd name="connsiteX13" fmla="*/ 2006600 w 9895133"/>
                      <a:gd name="connsiteY13" fmla="*/ 292100 h 7023100"/>
                      <a:gd name="connsiteX14" fmla="*/ 2095500 w 9895133"/>
                      <a:gd name="connsiteY14" fmla="*/ 317500 h 7023100"/>
                      <a:gd name="connsiteX15" fmla="*/ 2222500 w 9895133"/>
                      <a:gd name="connsiteY15" fmla="*/ 368300 h 7023100"/>
                      <a:gd name="connsiteX16" fmla="*/ 2463800 w 9895133"/>
                      <a:gd name="connsiteY16" fmla="*/ 444500 h 7023100"/>
                      <a:gd name="connsiteX17" fmla="*/ 2705100 w 9895133"/>
                      <a:gd name="connsiteY17" fmla="*/ 508000 h 7023100"/>
                      <a:gd name="connsiteX18" fmla="*/ 2971800 w 9895133"/>
                      <a:gd name="connsiteY18" fmla="*/ 622300 h 7023100"/>
                      <a:gd name="connsiteX19" fmla="*/ 3022600 w 9895133"/>
                      <a:gd name="connsiteY19" fmla="*/ 660400 h 7023100"/>
                      <a:gd name="connsiteX20" fmla="*/ 3403600 w 9895133"/>
                      <a:gd name="connsiteY20" fmla="*/ 787400 h 7023100"/>
                      <a:gd name="connsiteX21" fmla="*/ 3454400 w 9895133"/>
                      <a:gd name="connsiteY21" fmla="*/ 850900 h 7023100"/>
                      <a:gd name="connsiteX22" fmla="*/ 3556000 w 9895133"/>
                      <a:gd name="connsiteY22" fmla="*/ 901700 h 7023100"/>
                      <a:gd name="connsiteX23" fmla="*/ 3632200 w 9895133"/>
                      <a:gd name="connsiteY23" fmla="*/ 952500 h 7023100"/>
                      <a:gd name="connsiteX24" fmla="*/ 3733800 w 9895133"/>
                      <a:gd name="connsiteY24" fmla="*/ 1028700 h 7023100"/>
                      <a:gd name="connsiteX25" fmla="*/ 3848100 w 9895133"/>
                      <a:gd name="connsiteY25" fmla="*/ 1066800 h 7023100"/>
                      <a:gd name="connsiteX26" fmla="*/ 3937000 w 9895133"/>
                      <a:gd name="connsiteY26" fmla="*/ 1104900 h 7023100"/>
                      <a:gd name="connsiteX27" fmla="*/ 4013200 w 9895133"/>
                      <a:gd name="connsiteY27" fmla="*/ 1155700 h 7023100"/>
                      <a:gd name="connsiteX28" fmla="*/ 4216400 w 9895133"/>
                      <a:gd name="connsiteY28" fmla="*/ 1244600 h 7023100"/>
                      <a:gd name="connsiteX29" fmla="*/ 4279900 w 9895133"/>
                      <a:gd name="connsiteY29" fmla="*/ 1270000 h 7023100"/>
                      <a:gd name="connsiteX30" fmla="*/ 4356100 w 9895133"/>
                      <a:gd name="connsiteY30" fmla="*/ 1295400 h 7023100"/>
                      <a:gd name="connsiteX31" fmla="*/ 4572000 w 9895133"/>
                      <a:gd name="connsiteY31" fmla="*/ 1358900 h 7023100"/>
                      <a:gd name="connsiteX32" fmla="*/ 4737100 w 9895133"/>
                      <a:gd name="connsiteY32" fmla="*/ 1409700 h 7023100"/>
                      <a:gd name="connsiteX33" fmla="*/ 5003800 w 9895133"/>
                      <a:gd name="connsiteY33" fmla="*/ 1485900 h 7023100"/>
                      <a:gd name="connsiteX34" fmla="*/ 5283200 w 9895133"/>
                      <a:gd name="connsiteY34" fmla="*/ 1511300 h 7023100"/>
                      <a:gd name="connsiteX35" fmla="*/ 5524500 w 9895133"/>
                      <a:gd name="connsiteY35" fmla="*/ 1498600 h 7023100"/>
                      <a:gd name="connsiteX36" fmla="*/ 5588000 w 9895133"/>
                      <a:gd name="connsiteY36" fmla="*/ 1473200 h 7023100"/>
                      <a:gd name="connsiteX37" fmla="*/ 5727700 w 9895133"/>
                      <a:gd name="connsiteY37" fmla="*/ 1447800 h 7023100"/>
                      <a:gd name="connsiteX38" fmla="*/ 5842000 w 9895133"/>
                      <a:gd name="connsiteY38" fmla="*/ 1397000 h 7023100"/>
                      <a:gd name="connsiteX39" fmla="*/ 5880100 w 9895133"/>
                      <a:gd name="connsiteY39" fmla="*/ 1371600 h 7023100"/>
                      <a:gd name="connsiteX40" fmla="*/ 5994400 w 9895133"/>
                      <a:gd name="connsiteY40" fmla="*/ 1358900 h 7023100"/>
                      <a:gd name="connsiteX41" fmla="*/ 6096000 w 9895133"/>
                      <a:gd name="connsiteY41" fmla="*/ 1346200 h 7023100"/>
                      <a:gd name="connsiteX42" fmla="*/ 6477000 w 9895133"/>
                      <a:gd name="connsiteY42" fmla="*/ 1371600 h 7023100"/>
                      <a:gd name="connsiteX43" fmla="*/ 6540500 w 9895133"/>
                      <a:gd name="connsiteY43" fmla="*/ 1384300 h 7023100"/>
                      <a:gd name="connsiteX44" fmla="*/ 6692900 w 9895133"/>
                      <a:gd name="connsiteY44" fmla="*/ 1447800 h 7023100"/>
                      <a:gd name="connsiteX45" fmla="*/ 6743700 w 9895133"/>
                      <a:gd name="connsiteY45" fmla="*/ 1485900 h 7023100"/>
                      <a:gd name="connsiteX46" fmla="*/ 6794500 w 9895133"/>
                      <a:gd name="connsiteY46" fmla="*/ 1498600 h 7023100"/>
                      <a:gd name="connsiteX47" fmla="*/ 6858000 w 9895133"/>
                      <a:gd name="connsiteY47" fmla="*/ 1524000 h 7023100"/>
                      <a:gd name="connsiteX48" fmla="*/ 6896100 w 9895133"/>
                      <a:gd name="connsiteY48" fmla="*/ 1562100 h 7023100"/>
                      <a:gd name="connsiteX49" fmla="*/ 6997700 w 9895133"/>
                      <a:gd name="connsiteY49" fmla="*/ 1612900 h 7023100"/>
                      <a:gd name="connsiteX50" fmla="*/ 7124700 w 9895133"/>
                      <a:gd name="connsiteY50" fmla="*/ 1689100 h 7023100"/>
                      <a:gd name="connsiteX51" fmla="*/ 7175500 w 9895133"/>
                      <a:gd name="connsiteY51" fmla="*/ 1727200 h 7023100"/>
                      <a:gd name="connsiteX52" fmla="*/ 7239000 w 9895133"/>
                      <a:gd name="connsiteY52" fmla="*/ 1765300 h 7023100"/>
                      <a:gd name="connsiteX53" fmla="*/ 7416800 w 9895133"/>
                      <a:gd name="connsiteY53" fmla="*/ 1892300 h 7023100"/>
                      <a:gd name="connsiteX54" fmla="*/ 7505700 w 9895133"/>
                      <a:gd name="connsiteY54" fmla="*/ 1930400 h 7023100"/>
                      <a:gd name="connsiteX55" fmla="*/ 7581900 w 9895133"/>
                      <a:gd name="connsiteY55" fmla="*/ 1993900 h 7023100"/>
                      <a:gd name="connsiteX56" fmla="*/ 7696200 w 9895133"/>
                      <a:gd name="connsiteY56" fmla="*/ 2057400 h 7023100"/>
                      <a:gd name="connsiteX57" fmla="*/ 7835900 w 9895133"/>
                      <a:gd name="connsiteY57" fmla="*/ 2133600 h 7023100"/>
                      <a:gd name="connsiteX58" fmla="*/ 7937500 w 9895133"/>
                      <a:gd name="connsiteY58" fmla="*/ 2184400 h 7023100"/>
                      <a:gd name="connsiteX59" fmla="*/ 7975600 w 9895133"/>
                      <a:gd name="connsiteY59" fmla="*/ 2222500 h 7023100"/>
                      <a:gd name="connsiteX60" fmla="*/ 8064500 w 9895133"/>
                      <a:gd name="connsiteY60" fmla="*/ 2247900 h 7023100"/>
                      <a:gd name="connsiteX61" fmla="*/ 8166100 w 9895133"/>
                      <a:gd name="connsiteY61" fmla="*/ 2273300 h 7023100"/>
                      <a:gd name="connsiteX62" fmla="*/ 8216900 w 9895133"/>
                      <a:gd name="connsiteY62" fmla="*/ 2286000 h 7023100"/>
                      <a:gd name="connsiteX63" fmla="*/ 8318500 w 9895133"/>
                      <a:gd name="connsiteY63" fmla="*/ 2298700 h 7023100"/>
                      <a:gd name="connsiteX64" fmla="*/ 8356600 w 9895133"/>
                      <a:gd name="connsiteY64" fmla="*/ 2324100 h 7023100"/>
                      <a:gd name="connsiteX65" fmla="*/ 8394700 w 9895133"/>
                      <a:gd name="connsiteY65" fmla="*/ 2336800 h 7023100"/>
                      <a:gd name="connsiteX66" fmla="*/ 8420100 w 9895133"/>
                      <a:gd name="connsiteY66" fmla="*/ 2387600 h 7023100"/>
                      <a:gd name="connsiteX67" fmla="*/ 8432800 w 9895133"/>
                      <a:gd name="connsiteY67" fmla="*/ 2451100 h 7023100"/>
                      <a:gd name="connsiteX68" fmla="*/ 8585200 w 9895133"/>
                      <a:gd name="connsiteY68" fmla="*/ 2641600 h 7023100"/>
                      <a:gd name="connsiteX69" fmla="*/ 8636000 w 9895133"/>
                      <a:gd name="connsiteY69" fmla="*/ 2705100 h 7023100"/>
                      <a:gd name="connsiteX70" fmla="*/ 8686800 w 9895133"/>
                      <a:gd name="connsiteY70" fmla="*/ 2768600 h 7023100"/>
                      <a:gd name="connsiteX71" fmla="*/ 8699500 w 9895133"/>
                      <a:gd name="connsiteY71" fmla="*/ 2832100 h 7023100"/>
                      <a:gd name="connsiteX72" fmla="*/ 8724900 w 9895133"/>
                      <a:gd name="connsiteY72" fmla="*/ 2870200 h 7023100"/>
                      <a:gd name="connsiteX73" fmla="*/ 8737600 w 9895133"/>
                      <a:gd name="connsiteY73" fmla="*/ 2908300 h 7023100"/>
                      <a:gd name="connsiteX74" fmla="*/ 8763000 w 9895133"/>
                      <a:gd name="connsiteY74" fmla="*/ 2946400 h 7023100"/>
                      <a:gd name="connsiteX75" fmla="*/ 8839200 w 9895133"/>
                      <a:gd name="connsiteY75" fmla="*/ 3073400 h 7023100"/>
                      <a:gd name="connsiteX76" fmla="*/ 8890000 w 9895133"/>
                      <a:gd name="connsiteY76" fmla="*/ 3149600 h 7023100"/>
                      <a:gd name="connsiteX77" fmla="*/ 8940800 w 9895133"/>
                      <a:gd name="connsiteY77" fmla="*/ 3238500 h 7023100"/>
                      <a:gd name="connsiteX78" fmla="*/ 8966200 w 9895133"/>
                      <a:gd name="connsiteY78" fmla="*/ 3289300 h 7023100"/>
                      <a:gd name="connsiteX79" fmla="*/ 9055100 w 9895133"/>
                      <a:gd name="connsiteY79" fmla="*/ 3378200 h 7023100"/>
                      <a:gd name="connsiteX80" fmla="*/ 9080500 w 9895133"/>
                      <a:gd name="connsiteY80" fmla="*/ 3416300 h 7023100"/>
                      <a:gd name="connsiteX81" fmla="*/ 9169400 w 9895133"/>
                      <a:gd name="connsiteY81" fmla="*/ 3467100 h 7023100"/>
                      <a:gd name="connsiteX82" fmla="*/ 9232900 w 9895133"/>
                      <a:gd name="connsiteY82" fmla="*/ 3517900 h 7023100"/>
                      <a:gd name="connsiteX83" fmla="*/ 9283700 w 9895133"/>
                      <a:gd name="connsiteY83" fmla="*/ 3530600 h 7023100"/>
                      <a:gd name="connsiteX84" fmla="*/ 9410700 w 9895133"/>
                      <a:gd name="connsiteY84" fmla="*/ 3568700 h 7023100"/>
                      <a:gd name="connsiteX85" fmla="*/ 9448800 w 9895133"/>
                      <a:gd name="connsiteY85" fmla="*/ 3695700 h 7023100"/>
                      <a:gd name="connsiteX86" fmla="*/ 9537700 w 9895133"/>
                      <a:gd name="connsiteY86" fmla="*/ 3771900 h 7023100"/>
                      <a:gd name="connsiteX87" fmla="*/ 9613900 w 9895133"/>
                      <a:gd name="connsiteY87" fmla="*/ 3886200 h 7023100"/>
                      <a:gd name="connsiteX88" fmla="*/ 9677400 w 9895133"/>
                      <a:gd name="connsiteY88" fmla="*/ 3937000 h 7023100"/>
                      <a:gd name="connsiteX89" fmla="*/ 9804400 w 9895133"/>
                      <a:gd name="connsiteY89" fmla="*/ 4025900 h 7023100"/>
                      <a:gd name="connsiteX90" fmla="*/ 9842500 w 9895133"/>
                      <a:gd name="connsiteY90" fmla="*/ 4051300 h 7023100"/>
                      <a:gd name="connsiteX91" fmla="*/ 9880600 w 9895133"/>
                      <a:gd name="connsiteY91" fmla="*/ 4064000 h 7023100"/>
                      <a:gd name="connsiteX92" fmla="*/ 9791700 w 9895133"/>
                      <a:gd name="connsiteY92" fmla="*/ 4191000 h 7023100"/>
                      <a:gd name="connsiteX93" fmla="*/ 9550400 w 9895133"/>
                      <a:gd name="connsiteY93" fmla="*/ 4305300 h 7023100"/>
                      <a:gd name="connsiteX94" fmla="*/ 9309100 w 9895133"/>
                      <a:gd name="connsiteY94" fmla="*/ 4457700 h 7023100"/>
                      <a:gd name="connsiteX95" fmla="*/ 9232900 w 9895133"/>
                      <a:gd name="connsiteY95" fmla="*/ 4495800 h 7023100"/>
                      <a:gd name="connsiteX96" fmla="*/ 9105900 w 9895133"/>
                      <a:gd name="connsiteY96" fmla="*/ 4546600 h 7023100"/>
                      <a:gd name="connsiteX97" fmla="*/ 8978900 w 9895133"/>
                      <a:gd name="connsiteY97" fmla="*/ 4660900 h 7023100"/>
                      <a:gd name="connsiteX98" fmla="*/ 8915400 w 9895133"/>
                      <a:gd name="connsiteY98" fmla="*/ 4699000 h 7023100"/>
                      <a:gd name="connsiteX99" fmla="*/ 8788400 w 9895133"/>
                      <a:gd name="connsiteY99" fmla="*/ 4800600 h 7023100"/>
                      <a:gd name="connsiteX100" fmla="*/ 8712200 w 9895133"/>
                      <a:gd name="connsiteY100" fmla="*/ 4876800 h 7023100"/>
                      <a:gd name="connsiteX101" fmla="*/ 8610600 w 9895133"/>
                      <a:gd name="connsiteY101" fmla="*/ 4965700 h 7023100"/>
                      <a:gd name="connsiteX102" fmla="*/ 8521700 w 9895133"/>
                      <a:gd name="connsiteY102" fmla="*/ 5054600 h 7023100"/>
                      <a:gd name="connsiteX103" fmla="*/ 8458200 w 9895133"/>
                      <a:gd name="connsiteY103" fmla="*/ 5092700 h 7023100"/>
                      <a:gd name="connsiteX104" fmla="*/ 8394700 w 9895133"/>
                      <a:gd name="connsiteY104" fmla="*/ 5156200 h 7023100"/>
                      <a:gd name="connsiteX105" fmla="*/ 8242300 w 9895133"/>
                      <a:gd name="connsiteY105" fmla="*/ 5283200 h 7023100"/>
                      <a:gd name="connsiteX106" fmla="*/ 8128000 w 9895133"/>
                      <a:gd name="connsiteY106" fmla="*/ 5435600 h 7023100"/>
                      <a:gd name="connsiteX107" fmla="*/ 8039100 w 9895133"/>
                      <a:gd name="connsiteY107" fmla="*/ 5499100 h 7023100"/>
                      <a:gd name="connsiteX108" fmla="*/ 7747000 w 9895133"/>
                      <a:gd name="connsiteY108" fmla="*/ 5613400 h 7023100"/>
                      <a:gd name="connsiteX109" fmla="*/ 7327900 w 9895133"/>
                      <a:gd name="connsiteY109" fmla="*/ 5575300 h 7023100"/>
                      <a:gd name="connsiteX110" fmla="*/ 7124700 w 9895133"/>
                      <a:gd name="connsiteY110" fmla="*/ 5524500 h 7023100"/>
                      <a:gd name="connsiteX111" fmla="*/ 6934200 w 9895133"/>
                      <a:gd name="connsiteY111" fmla="*/ 5499100 h 7023100"/>
                      <a:gd name="connsiteX112" fmla="*/ 6680200 w 9895133"/>
                      <a:gd name="connsiteY112" fmla="*/ 5422900 h 7023100"/>
                      <a:gd name="connsiteX113" fmla="*/ 6286500 w 9895133"/>
                      <a:gd name="connsiteY113" fmla="*/ 5448300 h 7023100"/>
                      <a:gd name="connsiteX114" fmla="*/ 6134100 w 9895133"/>
                      <a:gd name="connsiteY114" fmla="*/ 5537200 h 7023100"/>
                      <a:gd name="connsiteX115" fmla="*/ 6083300 w 9895133"/>
                      <a:gd name="connsiteY115" fmla="*/ 5562600 h 7023100"/>
                      <a:gd name="connsiteX116" fmla="*/ 6007100 w 9895133"/>
                      <a:gd name="connsiteY116" fmla="*/ 5613400 h 7023100"/>
                      <a:gd name="connsiteX117" fmla="*/ 5956300 w 9895133"/>
                      <a:gd name="connsiteY117" fmla="*/ 5638800 h 7023100"/>
                      <a:gd name="connsiteX118" fmla="*/ 5867400 w 9895133"/>
                      <a:gd name="connsiteY118" fmla="*/ 5689600 h 7023100"/>
                      <a:gd name="connsiteX119" fmla="*/ 5778500 w 9895133"/>
                      <a:gd name="connsiteY119" fmla="*/ 5778500 h 7023100"/>
                      <a:gd name="connsiteX120" fmla="*/ 5702300 w 9895133"/>
                      <a:gd name="connsiteY120" fmla="*/ 5803900 h 7023100"/>
                      <a:gd name="connsiteX121" fmla="*/ 5600700 w 9895133"/>
                      <a:gd name="connsiteY121" fmla="*/ 5842000 h 7023100"/>
                      <a:gd name="connsiteX122" fmla="*/ 5549900 w 9895133"/>
                      <a:gd name="connsiteY122" fmla="*/ 5854700 h 7023100"/>
                      <a:gd name="connsiteX123" fmla="*/ 5384800 w 9895133"/>
                      <a:gd name="connsiteY123" fmla="*/ 5905500 h 7023100"/>
                      <a:gd name="connsiteX124" fmla="*/ 5257800 w 9895133"/>
                      <a:gd name="connsiteY124" fmla="*/ 5918200 h 7023100"/>
                      <a:gd name="connsiteX125" fmla="*/ 5080000 w 9895133"/>
                      <a:gd name="connsiteY125" fmla="*/ 5969000 h 7023100"/>
                      <a:gd name="connsiteX126" fmla="*/ 4914900 w 9895133"/>
                      <a:gd name="connsiteY126" fmla="*/ 5981700 h 7023100"/>
                      <a:gd name="connsiteX127" fmla="*/ 4749800 w 9895133"/>
                      <a:gd name="connsiteY127" fmla="*/ 6007100 h 7023100"/>
                      <a:gd name="connsiteX128" fmla="*/ 3987800 w 9895133"/>
                      <a:gd name="connsiteY128" fmla="*/ 6019800 h 7023100"/>
                      <a:gd name="connsiteX129" fmla="*/ 3860800 w 9895133"/>
                      <a:gd name="connsiteY129" fmla="*/ 6057900 h 7023100"/>
                      <a:gd name="connsiteX130" fmla="*/ 3771900 w 9895133"/>
                      <a:gd name="connsiteY130" fmla="*/ 6146800 h 7023100"/>
                      <a:gd name="connsiteX131" fmla="*/ 3746500 w 9895133"/>
                      <a:gd name="connsiteY131" fmla="*/ 6184900 h 7023100"/>
                      <a:gd name="connsiteX132" fmla="*/ 3644900 w 9895133"/>
                      <a:gd name="connsiteY132" fmla="*/ 6261100 h 7023100"/>
                      <a:gd name="connsiteX133" fmla="*/ 3594100 w 9895133"/>
                      <a:gd name="connsiteY133" fmla="*/ 6273800 h 7023100"/>
                      <a:gd name="connsiteX134" fmla="*/ 2794000 w 9895133"/>
                      <a:gd name="connsiteY134" fmla="*/ 6248400 h 7023100"/>
                      <a:gd name="connsiteX135" fmla="*/ 2705100 w 9895133"/>
                      <a:gd name="connsiteY135" fmla="*/ 6235700 h 7023100"/>
                      <a:gd name="connsiteX136" fmla="*/ 2641600 w 9895133"/>
                      <a:gd name="connsiteY136" fmla="*/ 6210300 h 7023100"/>
                      <a:gd name="connsiteX137" fmla="*/ 2374900 w 9895133"/>
                      <a:gd name="connsiteY137" fmla="*/ 6210300 h 7023100"/>
                      <a:gd name="connsiteX138" fmla="*/ 2324100 w 9895133"/>
                      <a:gd name="connsiteY138" fmla="*/ 6235700 h 7023100"/>
                      <a:gd name="connsiteX139" fmla="*/ 2260600 w 9895133"/>
                      <a:gd name="connsiteY139" fmla="*/ 6311900 h 7023100"/>
                      <a:gd name="connsiteX140" fmla="*/ 2222500 w 9895133"/>
                      <a:gd name="connsiteY140" fmla="*/ 6375400 h 7023100"/>
                      <a:gd name="connsiteX141" fmla="*/ 2184400 w 9895133"/>
                      <a:gd name="connsiteY141" fmla="*/ 6400800 h 7023100"/>
                      <a:gd name="connsiteX142" fmla="*/ 2146300 w 9895133"/>
                      <a:gd name="connsiteY142" fmla="*/ 6451600 h 7023100"/>
                      <a:gd name="connsiteX143" fmla="*/ 1993900 w 9895133"/>
                      <a:gd name="connsiteY143" fmla="*/ 6553200 h 7023100"/>
                      <a:gd name="connsiteX144" fmla="*/ 1955800 w 9895133"/>
                      <a:gd name="connsiteY144" fmla="*/ 6578600 h 7023100"/>
                      <a:gd name="connsiteX145" fmla="*/ 1879600 w 9895133"/>
                      <a:gd name="connsiteY145" fmla="*/ 6591300 h 7023100"/>
                      <a:gd name="connsiteX146" fmla="*/ 1816100 w 9895133"/>
                      <a:gd name="connsiteY146" fmla="*/ 6604000 h 7023100"/>
                      <a:gd name="connsiteX147" fmla="*/ 1079500 w 9895133"/>
                      <a:gd name="connsiteY147" fmla="*/ 6578600 h 7023100"/>
                      <a:gd name="connsiteX148" fmla="*/ 1016000 w 9895133"/>
                      <a:gd name="connsiteY148" fmla="*/ 6565900 h 7023100"/>
                      <a:gd name="connsiteX149" fmla="*/ 787400 w 9895133"/>
                      <a:gd name="connsiteY149" fmla="*/ 6578600 h 7023100"/>
                      <a:gd name="connsiteX150" fmla="*/ 711200 w 9895133"/>
                      <a:gd name="connsiteY150" fmla="*/ 6642100 h 7023100"/>
                      <a:gd name="connsiteX151" fmla="*/ 673100 w 9895133"/>
                      <a:gd name="connsiteY151" fmla="*/ 6654800 h 7023100"/>
                      <a:gd name="connsiteX152" fmla="*/ 622300 w 9895133"/>
                      <a:gd name="connsiteY152" fmla="*/ 6705600 h 7023100"/>
                      <a:gd name="connsiteX153" fmla="*/ 571500 w 9895133"/>
                      <a:gd name="connsiteY153" fmla="*/ 6718300 h 7023100"/>
                      <a:gd name="connsiteX154" fmla="*/ 520700 w 9895133"/>
                      <a:gd name="connsiteY154" fmla="*/ 6743700 h 7023100"/>
                      <a:gd name="connsiteX155" fmla="*/ 482600 w 9895133"/>
                      <a:gd name="connsiteY155" fmla="*/ 6769100 h 7023100"/>
                      <a:gd name="connsiteX156" fmla="*/ 444500 w 9895133"/>
                      <a:gd name="connsiteY156" fmla="*/ 6781800 h 7023100"/>
                      <a:gd name="connsiteX157" fmla="*/ 406400 w 9895133"/>
                      <a:gd name="connsiteY157" fmla="*/ 6807200 h 7023100"/>
                      <a:gd name="connsiteX158" fmla="*/ 355600 w 9895133"/>
                      <a:gd name="connsiteY158" fmla="*/ 6832600 h 7023100"/>
                      <a:gd name="connsiteX159" fmla="*/ 292100 w 9895133"/>
                      <a:gd name="connsiteY159" fmla="*/ 6870700 h 7023100"/>
                      <a:gd name="connsiteX160" fmla="*/ 190500 w 9895133"/>
                      <a:gd name="connsiteY160" fmla="*/ 6985000 h 7023100"/>
                      <a:gd name="connsiteX161" fmla="*/ 152400 w 9895133"/>
                      <a:gd name="connsiteY161" fmla="*/ 6997700 h 7023100"/>
                      <a:gd name="connsiteX162" fmla="*/ 101600 w 9895133"/>
                      <a:gd name="connsiteY162" fmla="*/ 7023100 h 702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9895133" h="7023100">
                        <a:moveTo>
                          <a:pt x="0" y="228600"/>
                        </a:moveTo>
                        <a:cubicBezTo>
                          <a:pt x="196116" y="150153"/>
                          <a:pt x="-82061" y="268545"/>
                          <a:pt x="127000" y="152400"/>
                        </a:cubicBezTo>
                        <a:cubicBezTo>
                          <a:pt x="142258" y="143923"/>
                          <a:pt x="161688" y="146413"/>
                          <a:pt x="177800" y="139700"/>
                        </a:cubicBezTo>
                        <a:cubicBezTo>
                          <a:pt x="212751" y="125137"/>
                          <a:pt x="244244" y="102962"/>
                          <a:pt x="279400" y="88900"/>
                        </a:cubicBezTo>
                        <a:cubicBezTo>
                          <a:pt x="308015" y="77454"/>
                          <a:pt x="339535" y="74563"/>
                          <a:pt x="368300" y="63500"/>
                        </a:cubicBezTo>
                        <a:cubicBezTo>
                          <a:pt x="394805" y="53306"/>
                          <a:pt x="416874" y="31978"/>
                          <a:pt x="444500" y="25400"/>
                        </a:cubicBezTo>
                        <a:cubicBezTo>
                          <a:pt x="506820" y="10562"/>
                          <a:pt x="571500" y="8467"/>
                          <a:pt x="635000" y="0"/>
                        </a:cubicBezTo>
                        <a:cubicBezTo>
                          <a:pt x="855133" y="8467"/>
                          <a:pt x="1075608" y="10499"/>
                          <a:pt x="1295400" y="25400"/>
                        </a:cubicBezTo>
                        <a:cubicBezTo>
                          <a:pt x="1326149" y="27485"/>
                          <a:pt x="1354270" y="43870"/>
                          <a:pt x="1384300" y="50800"/>
                        </a:cubicBezTo>
                        <a:cubicBezTo>
                          <a:pt x="1409391" y="56590"/>
                          <a:pt x="1435100" y="59267"/>
                          <a:pt x="1460500" y="63500"/>
                        </a:cubicBezTo>
                        <a:cubicBezTo>
                          <a:pt x="1705434" y="210460"/>
                          <a:pt x="1310670" y="-15227"/>
                          <a:pt x="1612900" y="114300"/>
                        </a:cubicBezTo>
                        <a:cubicBezTo>
                          <a:pt x="1646372" y="128645"/>
                          <a:pt x="1669668" y="160663"/>
                          <a:pt x="1701800" y="177800"/>
                        </a:cubicBezTo>
                        <a:cubicBezTo>
                          <a:pt x="1783651" y="221454"/>
                          <a:pt x="1810038" y="210452"/>
                          <a:pt x="1892300" y="241300"/>
                        </a:cubicBezTo>
                        <a:cubicBezTo>
                          <a:pt x="1931339" y="255940"/>
                          <a:pt x="1967561" y="277460"/>
                          <a:pt x="2006600" y="292100"/>
                        </a:cubicBezTo>
                        <a:cubicBezTo>
                          <a:pt x="2035457" y="302921"/>
                          <a:pt x="2066438" y="307243"/>
                          <a:pt x="2095500" y="317500"/>
                        </a:cubicBezTo>
                        <a:cubicBezTo>
                          <a:pt x="2138495" y="332675"/>
                          <a:pt x="2179396" y="353437"/>
                          <a:pt x="2222500" y="368300"/>
                        </a:cubicBezTo>
                        <a:cubicBezTo>
                          <a:pt x="2302241" y="395797"/>
                          <a:pt x="2384059" y="417003"/>
                          <a:pt x="2463800" y="444500"/>
                        </a:cubicBezTo>
                        <a:cubicBezTo>
                          <a:pt x="2664775" y="513802"/>
                          <a:pt x="2513214" y="486679"/>
                          <a:pt x="2705100" y="508000"/>
                        </a:cubicBezTo>
                        <a:cubicBezTo>
                          <a:pt x="2827628" y="552556"/>
                          <a:pt x="2859372" y="558055"/>
                          <a:pt x="2971800" y="622300"/>
                        </a:cubicBezTo>
                        <a:cubicBezTo>
                          <a:pt x="2990178" y="632802"/>
                          <a:pt x="3003358" y="651581"/>
                          <a:pt x="3022600" y="660400"/>
                        </a:cubicBezTo>
                        <a:cubicBezTo>
                          <a:pt x="3250278" y="764752"/>
                          <a:pt x="3218621" y="750404"/>
                          <a:pt x="3403600" y="787400"/>
                        </a:cubicBezTo>
                        <a:cubicBezTo>
                          <a:pt x="3420533" y="808567"/>
                          <a:pt x="3432715" y="834636"/>
                          <a:pt x="3454400" y="850900"/>
                        </a:cubicBezTo>
                        <a:cubicBezTo>
                          <a:pt x="3484691" y="873618"/>
                          <a:pt x="3523125" y="882914"/>
                          <a:pt x="3556000" y="901700"/>
                        </a:cubicBezTo>
                        <a:cubicBezTo>
                          <a:pt x="3582505" y="916846"/>
                          <a:pt x="3607359" y="934757"/>
                          <a:pt x="3632200" y="952500"/>
                        </a:cubicBezTo>
                        <a:cubicBezTo>
                          <a:pt x="3666648" y="977106"/>
                          <a:pt x="3696386" y="1008893"/>
                          <a:pt x="3733800" y="1028700"/>
                        </a:cubicBezTo>
                        <a:cubicBezTo>
                          <a:pt x="3769294" y="1047491"/>
                          <a:pt x="3810496" y="1052699"/>
                          <a:pt x="3848100" y="1066800"/>
                        </a:cubicBezTo>
                        <a:cubicBezTo>
                          <a:pt x="3878287" y="1078120"/>
                          <a:pt x="3908614" y="1089615"/>
                          <a:pt x="3937000" y="1104900"/>
                        </a:cubicBezTo>
                        <a:cubicBezTo>
                          <a:pt x="3963878" y="1119373"/>
                          <a:pt x="3985896" y="1142048"/>
                          <a:pt x="4013200" y="1155700"/>
                        </a:cubicBezTo>
                        <a:cubicBezTo>
                          <a:pt x="4079327" y="1188763"/>
                          <a:pt x="4148446" y="1215477"/>
                          <a:pt x="4216400" y="1244600"/>
                        </a:cubicBezTo>
                        <a:cubicBezTo>
                          <a:pt x="4237354" y="1253580"/>
                          <a:pt x="4258273" y="1262791"/>
                          <a:pt x="4279900" y="1270000"/>
                        </a:cubicBezTo>
                        <a:cubicBezTo>
                          <a:pt x="4305300" y="1278467"/>
                          <a:pt x="4331031" y="1285999"/>
                          <a:pt x="4356100" y="1295400"/>
                        </a:cubicBezTo>
                        <a:cubicBezTo>
                          <a:pt x="4527563" y="1359699"/>
                          <a:pt x="4427019" y="1338188"/>
                          <a:pt x="4572000" y="1358900"/>
                        </a:cubicBezTo>
                        <a:cubicBezTo>
                          <a:pt x="4758517" y="1438836"/>
                          <a:pt x="4570035" y="1366387"/>
                          <a:pt x="4737100" y="1409700"/>
                        </a:cubicBezTo>
                        <a:cubicBezTo>
                          <a:pt x="4826598" y="1432903"/>
                          <a:pt x="4911662" y="1478222"/>
                          <a:pt x="5003800" y="1485900"/>
                        </a:cubicBezTo>
                        <a:cubicBezTo>
                          <a:pt x="5198598" y="1502133"/>
                          <a:pt x="5105477" y="1493528"/>
                          <a:pt x="5283200" y="1511300"/>
                        </a:cubicBezTo>
                        <a:cubicBezTo>
                          <a:pt x="5363633" y="1507067"/>
                          <a:pt x="5444577" y="1508590"/>
                          <a:pt x="5524500" y="1498600"/>
                        </a:cubicBezTo>
                        <a:cubicBezTo>
                          <a:pt x="5547121" y="1495772"/>
                          <a:pt x="5566373" y="1480409"/>
                          <a:pt x="5588000" y="1473200"/>
                        </a:cubicBezTo>
                        <a:cubicBezTo>
                          <a:pt x="5632910" y="1458230"/>
                          <a:pt x="5681426" y="1454411"/>
                          <a:pt x="5727700" y="1447800"/>
                        </a:cubicBezTo>
                        <a:cubicBezTo>
                          <a:pt x="5813925" y="1390317"/>
                          <a:pt x="5705980" y="1457453"/>
                          <a:pt x="5842000" y="1397000"/>
                        </a:cubicBezTo>
                        <a:cubicBezTo>
                          <a:pt x="5855948" y="1390801"/>
                          <a:pt x="5865292" y="1375302"/>
                          <a:pt x="5880100" y="1371600"/>
                        </a:cubicBezTo>
                        <a:cubicBezTo>
                          <a:pt x="5917290" y="1362303"/>
                          <a:pt x="5956328" y="1363379"/>
                          <a:pt x="5994400" y="1358900"/>
                        </a:cubicBezTo>
                        <a:lnTo>
                          <a:pt x="6096000" y="1346200"/>
                        </a:lnTo>
                        <a:lnTo>
                          <a:pt x="6477000" y="1371600"/>
                        </a:lnTo>
                        <a:cubicBezTo>
                          <a:pt x="6498507" y="1373443"/>
                          <a:pt x="6519675" y="1378620"/>
                          <a:pt x="6540500" y="1384300"/>
                        </a:cubicBezTo>
                        <a:cubicBezTo>
                          <a:pt x="6595690" y="1399352"/>
                          <a:pt x="6643612" y="1418227"/>
                          <a:pt x="6692900" y="1447800"/>
                        </a:cubicBezTo>
                        <a:cubicBezTo>
                          <a:pt x="6711050" y="1458690"/>
                          <a:pt x="6724768" y="1476434"/>
                          <a:pt x="6743700" y="1485900"/>
                        </a:cubicBezTo>
                        <a:cubicBezTo>
                          <a:pt x="6759312" y="1493706"/>
                          <a:pt x="6777941" y="1493080"/>
                          <a:pt x="6794500" y="1498600"/>
                        </a:cubicBezTo>
                        <a:cubicBezTo>
                          <a:pt x="6816127" y="1505809"/>
                          <a:pt x="6836833" y="1515533"/>
                          <a:pt x="6858000" y="1524000"/>
                        </a:cubicBezTo>
                        <a:cubicBezTo>
                          <a:pt x="6870700" y="1536700"/>
                          <a:pt x="6881732" y="1551324"/>
                          <a:pt x="6896100" y="1562100"/>
                        </a:cubicBezTo>
                        <a:cubicBezTo>
                          <a:pt x="6944087" y="1598090"/>
                          <a:pt x="6950821" y="1597274"/>
                          <a:pt x="6997700" y="1612900"/>
                        </a:cubicBezTo>
                        <a:cubicBezTo>
                          <a:pt x="7118490" y="1703492"/>
                          <a:pt x="6966147" y="1593968"/>
                          <a:pt x="7124700" y="1689100"/>
                        </a:cubicBezTo>
                        <a:cubicBezTo>
                          <a:pt x="7142850" y="1699990"/>
                          <a:pt x="7157888" y="1715459"/>
                          <a:pt x="7175500" y="1727200"/>
                        </a:cubicBezTo>
                        <a:cubicBezTo>
                          <a:pt x="7196039" y="1740892"/>
                          <a:pt x="7218914" y="1750953"/>
                          <a:pt x="7239000" y="1765300"/>
                        </a:cubicBezTo>
                        <a:cubicBezTo>
                          <a:pt x="7316712" y="1820809"/>
                          <a:pt x="7340587" y="1854194"/>
                          <a:pt x="7416800" y="1892300"/>
                        </a:cubicBezTo>
                        <a:cubicBezTo>
                          <a:pt x="7559281" y="1963540"/>
                          <a:pt x="7320710" y="1824691"/>
                          <a:pt x="7505700" y="1930400"/>
                        </a:cubicBezTo>
                        <a:cubicBezTo>
                          <a:pt x="7588625" y="1977786"/>
                          <a:pt x="7497846" y="1930859"/>
                          <a:pt x="7581900" y="1993900"/>
                        </a:cubicBezTo>
                        <a:cubicBezTo>
                          <a:pt x="7637384" y="2035513"/>
                          <a:pt x="7641920" y="2025737"/>
                          <a:pt x="7696200" y="2057400"/>
                        </a:cubicBezTo>
                        <a:cubicBezTo>
                          <a:pt x="7827977" y="2134270"/>
                          <a:pt x="7753602" y="2106167"/>
                          <a:pt x="7835900" y="2133600"/>
                        </a:cubicBezTo>
                        <a:cubicBezTo>
                          <a:pt x="7929757" y="2227457"/>
                          <a:pt x="7807721" y="2119511"/>
                          <a:pt x="7937500" y="2184400"/>
                        </a:cubicBezTo>
                        <a:cubicBezTo>
                          <a:pt x="7953564" y="2192432"/>
                          <a:pt x="7960656" y="2212537"/>
                          <a:pt x="7975600" y="2222500"/>
                        </a:cubicBezTo>
                        <a:cubicBezTo>
                          <a:pt x="7987019" y="2230113"/>
                          <a:pt x="8057091" y="2245783"/>
                          <a:pt x="8064500" y="2247900"/>
                        </a:cubicBezTo>
                        <a:cubicBezTo>
                          <a:pt x="8183644" y="2281941"/>
                          <a:pt x="7991813" y="2234569"/>
                          <a:pt x="8166100" y="2273300"/>
                        </a:cubicBezTo>
                        <a:cubicBezTo>
                          <a:pt x="8183139" y="2277086"/>
                          <a:pt x="8199683" y="2283131"/>
                          <a:pt x="8216900" y="2286000"/>
                        </a:cubicBezTo>
                        <a:cubicBezTo>
                          <a:pt x="8250566" y="2291611"/>
                          <a:pt x="8284633" y="2294467"/>
                          <a:pt x="8318500" y="2298700"/>
                        </a:cubicBezTo>
                        <a:cubicBezTo>
                          <a:pt x="8331200" y="2307167"/>
                          <a:pt x="8342948" y="2317274"/>
                          <a:pt x="8356600" y="2324100"/>
                        </a:cubicBezTo>
                        <a:cubicBezTo>
                          <a:pt x="8368574" y="2330087"/>
                          <a:pt x="8385234" y="2327334"/>
                          <a:pt x="8394700" y="2336800"/>
                        </a:cubicBezTo>
                        <a:cubicBezTo>
                          <a:pt x="8408087" y="2350187"/>
                          <a:pt x="8411633" y="2370667"/>
                          <a:pt x="8420100" y="2387600"/>
                        </a:cubicBezTo>
                        <a:cubicBezTo>
                          <a:pt x="8424333" y="2408767"/>
                          <a:pt x="8423147" y="2431793"/>
                          <a:pt x="8432800" y="2451100"/>
                        </a:cubicBezTo>
                        <a:cubicBezTo>
                          <a:pt x="8510979" y="2607458"/>
                          <a:pt x="8490700" y="2523475"/>
                          <a:pt x="8585200" y="2641600"/>
                        </a:cubicBezTo>
                        <a:lnTo>
                          <a:pt x="8636000" y="2705100"/>
                        </a:lnTo>
                        <a:cubicBezTo>
                          <a:pt x="8690954" y="2869962"/>
                          <a:pt x="8594888" y="2607754"/>
                          <a:pt x="8686800" y="2768600"/>
                        </a:cubicBezTo>
                        <a:cubicBezTo>
                          <a:pt x="8697510" y="2787342"/>
                          <a:pt x="8691921" y="2811889"/>
                          <a:pt x="8699500" y="2832100"/>
                        </a:cubicBezTo>
                        <a:cubicBezTo>
                          <a:pt x="8704859" y="2846392"/>
                          <a:pt x="8718074" y="2856548"/>
                          <a:pt x="8724900" y="2870200"/>
                        </a:cubicBezTo>
                        <a:cubicBezTo>
                          <a:pt x="8730887" y="2882174"/>
                          <a:pt x="8731613" y="2896326"/>
                          <a:pt x="8737600" y="2908300"/>
                        </a:cubicBezTo>
                        <a:cubicBezTo>
                          <a:pt x="8744426" y="2921952"/>
                          <a:pt x="8755000" y="2933401"/>
                          <a:pt x="8763000" y="2946400"/>
                        </a:cubicBezTo>
                        <a:cubicBezTo>
                          <a:pt x="8788874" y="2988445"/>
                          <a:pt x="8811815" y="3032323"/>
                          <a:pt x="8839200" y="3073400"/>
                        </a:cubicBezTo>
                        <a:cubicBezTo>
                          <a:pt x="8856133" y="3098800"/>
                          <a:pt x="8880347" y="3120640"/>
                          <a:pt x="8890000" y="3149600"/>
                        </a:cubicBezTo>
                        <a:cubicBezTo>
                          <a:pt x="8914951" y="3224453"/>
                          <a:pt x="8885881" y="3150629"/>
                          <a:pt x="8940800" y="3238500"/>
                        </a:cubicBezTo>
                        <a:cubicBezTo>
                          <a:pt x="8950834" y="3254554"/>
                          <a:pt x="8954212" y="3274647"/>
                          <a:pt x="8966200" y="3289300"/>
                        </a:cubicBezTo>
                        <a:cubicBezTo>
                          <a:pt x="8992738" y="3321735"/>
                          <a:pt x="9031854" y="3343331"/>
                          <a:pt x="9055100" y="3378200"/>
                        </a:cubicBezTo>
                        <a:cubicBezTo>
                          <a:pt x="9063567" y="3390900"/>
                          <a:pt x="9069707" y="3405507"/>
                          <a:pt x="9080500" y="3416300"/>
                        </a:cubicBezTo>
                        <a:cubicBezTo>
                          <a:pt x="9106481" y="3442281"/>
                          <a:pt x="9139518" y="3447178"/>
                          <a:pt x="9169400" y="3467100"/>
                        </a:cubicBezTo>
                        <a:cubicBezTo>
                          <a:pt x="9191954" y="3482136"/>
                          <a:pt x="9209205" y="3504736"/>
                          <a:pt x="9232900" y="3517900"/>
                        </a:cubicBezTo>
                        <a:cubicBezTo>
                          <a:pt x="9248158" y="3526377"/>
                          <a:pt x="9266982" y="3525584"/>
                          <a:pt x="9283700" y="3530600"/>
                        </a:cubicBezTo>
                        <a:cubicBezTo>
                          <a:pt x="9438298" y="3576979"/>
                          <a:pt x="9293611" y="3539428"/>
                          <a:pt x="9410700" y="3568700"/>
                        </a:cubicBezTo>
                        <a:cubicBezTo>
                          <a:pt x="9415784" y="3589035"/>
                          <a:pt x="9439524" y="3689516"/>
                          <a:pt x="9448800" y="3695700"/>
                        </a:cubicBezTo>
                        <a:cubicBezTo>
                          <a:pt x="9506825" y="3734384"/>
                          <a:pt x="9476107" y="3710307"/>
                          <a:pt x="9537700" y="3771900"/>
                        </a:cubicBezTo>
                        <a:cubicBezTo>
                          <a:pt x="9579957" y="3877543"/>
                          <a:pt x="9538615" y="3798367"/>
                          <a:pt x="9613900" y="3886200"/>
                        </a:cubicBezTo>
                        <a:cubicBezTo>
                          <a:pt x="9659856" y="3939815"/>
                          <a:pt x="9613304" y="3915635"/>
                          <a:pt x="9677400" y="3937000"/>
                        </a:cubicBezTo>
                        <a:cubicBezTo>
                          <a:pt x="9752622" y="3993416"/>
                          <a:pt x="9710588" y="3963359"/>
                          <a:pt x="9804400" y="4025900"/>
                        </a:cubicBezTo>
                        <a:cubicBezTo>
                          <a:pt x="9817100" y="4034367"/>
                          <a:pt x="9828020" y="4046473"/>
                          <a:pt x="9842500" y="4051300"/>
                        </a:cubicBezTo>
                        <a:lnTo>
                          <a:pt x="9880600" y="4064000"/>
                        </a:lnTo>
                        <a:cubicBezTo>
                          <a:pt x="9904919" y="4136957"/>
                          <a:pt x="9912153" y="4119620"/>
                          <a:pt x="9791700" y="4191000"/>
                        </a:cubicBezTo>
                        <a:cubicBezTo>
                          <a:pt x="9715133" y="4236373"/>
                          <a:pt x="9550400" y="4305300"/>
                          <a:pt x="9550400" y="4305300"/>
                        </a:cubicBezTo>
                        <a:cubicBezTo>
                          <a:pt x="9459245" y="4396455"/>
                          <a:pt x="9519747" y="4342802"/>
                          <a:pt x="9309100" y="4457700"/>
                        </a:cubicBezTo>
                        <a:cubicBezTo>
                          <a:pt x="9284169" y="4471298"/>
                          <a:pt x="9259114" y="4484878"/>
                          <a:pt x="9232900" y="4495800"/>
                        </a:cubicBezTo>
                        <a:cubicBezTo>
                          <a:pt x="9199316" y="4509793"/>
                          <a:pt x="9137813" y="4521526"/>
                          <a:pt x="9105900" y="4546600"/>
                        </a:cubicBezTo>
                        <a:cubicBezTo>
                          <a:pt x="9061116" y="4581787"/>
                          <a:pt x="9023373" y="4625321"/>
                          <a:pt x="8978900" y="4660900"/>
                        </a:cubicBezTo>
                        <a:cubicBezTo>
                          <a:pt x="8959625" y="4676320"/>
                          <a:pt x="8935306" y="4684403"/>
                          <a:pt x="8915400" y="4699000"/>
                        </a:cubicBezTo>
                        <a:cubicBezTo>
                          <a:pt x="8871682" y="4731060"/>
                          <a:pt x="8829200" y="4764900"/>
                          <a:pt x="8788400" y="4800600"/>
                        </a:cubicBezTo>
                        <a:cubicBezTo>
                          <a:pt x="8761367" y="4824254"/>
                          <a:pt x="8738523" y="4852357"/>
                          <a:pt x="8712200" y="4876800"/>
                        </a:cubicBezTo>
                        <a:cubicBezTo>
                          <a:pt x="8679224" y="4907421"/>
                          <a:pt x="8643498" y="4934995"/>
                          <a:pt x="8610600" y="4965700"/>
                        </a:cubicBezTo>
                        <a:cubicBezTo>
                          <a:pt x="8579963" y="4994294"/>
                          <a:pt x="8553895" y="5027771"/>
                          <a:pt x="8521700" y="5054600"/>
                        </a:cubicBezTo>
                        <a:cubicBezTo>
                          <a:pt x="8502737" y="5070403"/>
                          <a:pt x="8477475" y="5077280"/>
                          <a:pt x="8458200" y="5092700"/>
                        </a:cubicBezTo>
                        <a:cubicBezTo>
                          <a:pt x="8434825" y="5111400"/>
                          <a:pt x="8416696" y="5135896"/>
                          <a:pt x="8394700" y="5156200"/>
                        </a:cubicBezTo>
                        <a:cubicBezTo>
                          <a:pt x="8309818" y="5234553"/>
                          <a:pt x="8313745" y="5229616"/>
                          <a:pt x="8242300" y="5283200"/>
                        </a:cubicBezTo>
                        <a:cubicBezTo>
                          <a:pt x="8199212" y="5369376"/>
                          <a:pt x="8223574" y="5331337"/>
                          <a:pt x="8128000" y="5435600"/>
                        </a:cubicBezTo>
                        <a:cubicBezTo>
                          <a:pt x="8074966" y="5493455"/>
                          <a:pt x="8095876" y="5480175"/>
                          <a:pt x="8039100" y="5499100"/>
                        </a:cubicBezTo>
                        <a:cubicBezTo>
                          <a:pt x="7901933" y="5636267"/>
                          <a:pt x="7991784" y="5582802"/>
                          <a:pt x="7747000" y="5613400"/>
                        </a:cubicBezTo>
                        <a:cubicBezTo>
                          <a:pt x="7607300" y="5600700"/>
                          <a:pt x="7467193" y="5591882"/>
                          <a:pt x="7327900" y="5575300"/>
                        </a:cubicBezTo>
                        <a:cubicBezTo>
                          <a:pt x="7155831" y="5554816"/>
                          <a:pt x="7272988" y="5551461"/>
                          <a:pt x="7124700" y="5524500"/>
                        </a:cubicBezTo>
                        <a:cubicBezTo>
                          <a:pt x="7061671" y="5513040"/>
                          <a:pt x="6997700" y="5507567"/>
                          <a:pt x="6934200" y="5499100"/>
                        </a:cubicBezTo>
                        <a:cubicBezTo>
                          <a:pt x="6884026" y="5480855"/>
                          <a:pt x="6743461" y="5422900"/>
                          <a:pt x="6680200" y="5422900"/>
                        </a:cubicBezTo>
                        <a:cubicBezTo>
                          <a:pt x="6548694" y="5422900"/>
                          <a:pt x="6417733" y="5439833"/>
                          <a:pt x="6286500" y="5448300"/>
                        </a:cubicBezTo>
                        <a:cubicBezTo>
                          <a:pt x="6020907" y="5581096"/>
                          <a:pt x="6296283" y="5435836"/>
                          <a:pt x="6134100" y="5537200"/>
                        </a:cubicBezTo>
                        <a:cubicBezTo>
                          <a:pt x="6118046" y="5547234"/>
                          <a:pt x="6099534" y="5552860"/>
                          <a:pt x="6083300" y="5562600"/>
                        </a:cubicBezTo>
                        <a:cubicBezTo>
                          <a:pt x="6057123" y="5578306"/>
                          <a:pt x="6033277" y="5597694"/>
                          <a:pt x="6007100" y="5613400"/>
                        </a:cubicBezTo>
                        <a:cubicBezTo>
                          <a:pt x="5990866" y="5623140"/>
                          <a:pt x="5971706" y="5627796"/>
                          <a:pt x="5956300" y="5638800"/>
                        </a:cubicBezTo>
                        <a:cubicBezTo>
                          <a:pt x="5874816" y="5697003"/>
                          <a:pt x="5965791" y="5665002"/>
                          <a:pt x="5867400" y="5689600"/>
                        </a:cubicBezTo>
                        <a:cubicBezTo>
                          <a:pt x="5837767" y="5719233"/>
                          <a:pt x="5812956" y="5754646"/>
                          <a:pt x="5778500" y="5778500"/>
                        </a:cubicBezTo>
                        <a:cubicBezTo>
                          <a:pt x="5756487" y="5793740"/>
                          <a:pt x="5727462" y="5794750"/>
                          <a:pt x="5702300" y="5803900"/>
                        </a:cubicBezTo>
                        <a:cubicBezTo>
                          <a:pt x="5653094" y="5821793"/>
                          <a:pt x="5644735" y="5829419"/>
                          <a:pt x="5600700" y="5842000"/>
                        </a:cubicBezTo>
                        <a:cubicBezTo>
                          <a:pt x="5583917" y="5846795"/>
                          <a:pt x="5566618" y="5849684"/>
                          <a:pt x="5549900" y="5854700"/>
                        </a:cubicBezTo>
                        <a:cubicBezTo>
                          <a:pt x="5504089" y="5868443"/>
                          <a:pt x="5430808" y="5897381"/>
                          <a:pt x="5384800" y="5905500"/>
                        </a:cubicBezTo>
                        <a:cubicBezTo>
                          <a:pt x="5342903" y="5912894"/>
                          <a:pt x="5300133" y="5913967"/>
                          <a:pt x="5257800" y="5918200"/>
                        </a:cubicBezTo>
                        <a:cubicBezTo>
                          <a:pt x="5198533" y="5935133"/>
                          <a:pt x="5140608" y="5957776"/>
                          <a:pt x="5080000" y="5969000"/>
                        </a:cubicBezTo>
                        <a:cubicBezTo>
                          <a:pt x="5025727" y="5979051"/>
                          <a:pt x="4969732" y="5975373"/>
                          <a:pt x="4914900" y="5981700"/>
                        </a:cubicBezTo>
                        <a:cubicBezTo>
                          <a:pt x="4859586" y="5988082"/>
                          <a:pt x="4805434" y="6004814"/>
                          <a:pt x="4749800" y="6007100"/>
                        </a:cubicBezTo>
                        <a:cubicBezTo>
                          <a:pt x="4495979" y="6017531"/>
                          <a:pt x="4241800" y="6015567"/>
                          <a:pt x="3987800" y="6019800"/>
                        </a:cubicBezTo>
                        <a:cubicBezTo>
                          <a:pt x="3941969" y="6027439"/>
                          <a:pt x="3898574" y="6026994"/>
                          <a:pt x="3860800" y="6057900"/>
                        </a:cubicBezTo>
                        <a:cubicBezTo>
                          <a:pt x="3828365" y="6084438"/>
                          <a:pt x="3795146" y="6111931"/>
                          <a:pt x="3771900" y="6146800"/>
                        </a:cubicBezTo>
                        <a:cubicBezTo>
                          <a:pt x="3763433" y="6159500"/>
                          <a:pt x="3757293" y="6174107"/>
                          <a:pt x="3746500" y="6184900"/>
                        </a:cubicBezTo>
                        <a:cubicBezTo>
                          <a:pt x="3742359" y="6189041"/>
                          <a:pt x="3665418" y="6252307"/>
                          <a:pt x="3644900" y="6261100"/>
                        </a:cubicBezTo>
                        <a:cubicBezTo>
                          <a:pt x="3628857" y="6267976"/>
                          <a:pt x="3611033" y="6269567"/>
                          <a:pt x="3594100" y="6273800"/>
                        </a:cubicBezTo>
                        <a:cubicBezTo>
                          <a:pt x="3320134" y="6268321"/>
                          <a:pt x="3061670" y="6275167"/>
                          <a:pt x="2794000" y="6248400"/>
                        </a:cubicBezTo>
                        <a:cubicBezTo>
                          <a:pt x="2764214" y="6245421"/>
                          <a:pt x="2734733" y="6239933"/>
                          <a:pt x="2705100" y="6235700"/>
                        </a:cubicBezTo>
                        <a:cubicBezTo>
                          <a:pt x="2683933" y="6227233"/>
                          <a:pt x="2663717" y="6215829"/>
                          <a:pt x="2641600" y="6210300"/>
                        </a:cubicBezTo>
                        <a:cubicBezTo>
                          <a:pt x="2543120" y="6185680"/>
                          <a:pt x="2484819" y="6202449"/>
                          <a:pt x="2374900" y="6210300"/>
                        </a:cubicBezTo>
                        <a:cubicBezTo>
                          <a:pt x="2357967" y="6218767"/>
                          <a:pt x="2339506" y="6224696"/>
                          <a:pt x="2324100" y="6235700"/>
                        </a:cubicBezTo>
                        <a:cubicBezTo>
                          <a:pt x="2295677" y="6256002"/>
                          <a:pt x="2278567" y="6283153"/>
                          <a:pt x="2260600" y="6311900"/>
                        </a:cubicBezTo>
                        <a:cubicBezTo>
                          <a:pt x="2247517" y="6332832"/>
                          <a:pt x="2238564" y="6356658"/>
                          <a:pt x="2222500" y="6375400"/>
                        </a:cubicBezTo>
                        <a:cubicBezTo>
                          <a:pt x="2212567" y="6386989"/>
                          <a:pt x="2195193" y="6390007"/>
                          <a:pt x="2184400" y="6400800"/>
                        </a:cubicBezTo>
                        <a:cubicBezTo>
                          <a:pt x="2169433" y="6415767"/>
                          <a:pt x="2161903" y="6437297"/>
                          <a:pt x="2146300" y="6451600"/>
                        </a:cubicBezTo>
                        <a:cubicBezTo>
                          <a:pt x="1942067" y="6638814"/>
                          <a:pt x="2099803" y="6500249"/>
                          <a:pt x="1993900" y="6553200"/>
                        </a:cubicBezTo>
                        <a:cubicBezTo>
                          <a:pt x="1980248" y="6560026"/>
                          <a:pt x="1970280" y="6573773"/>
                          <a:pt x="1955800" y="6578600"/>
                        </a:cubicBezTo>
                        <a:cubicBezTo>
                          <a:pt x="1931371" y="6586743"/>
                          <a:pt x="1904935" y="6586694"/>
                          <a:pt x="1879600" y="6591300"/>
                        </a:cubicBezTo>
                        <a:cubicBezTo>
                          <a:pt x="1858362" y="6595161"/>
                          <a:pt x="1837267" y="6599767"/>
                          <a:pt x="1816100" y="6604000"/>
                        </a:cubicBezTo>
                        <a:lnTo>
                          <a:pt x="1079500" y="6578600"/>
                        </a:lnTo>
                        <a:cubicBezTo>
                          <a:pt x="1057939" y="6577573"/>
                          <a:pt x="1037586" y="6565900"/>
                          <a:pt x="1016000" y="6565900"/>
                        </a:cubicBezTo>
                        <a:cubicBezTo>
                          <a:pt x="939682" y="6565900"/>
                          <a:pt x="863600" y="6574367"/>
                          <a:pt x="787400" y="6578600"/>
                        </a:cubicBezTo>
                        <a:cubicBezTo>
                          <a:pt x="759313" y="6606687"/>
                          <a:pt x="746563" y="6624419"/>
                          <a:pt x="711200" y="6642100"/>
                        </a:cubicBezTo>
                        <a:cubicBezTo>
                          <a:pt x="699226" y="6648087"/>
                          <a:pt x="685800" y="6650567"/>
                          <a:pt x="673100" y="6654800"/>
                        </a:cubicBezTo>
                        <a:cubicBezTo>
                          <a:pt x="656167" y="6671733"/>
                          <a:pt x="642607" y="6692908"/>
                          <a:pt x="622300" y="6705600"/>
                        </a:cubicBezTo>
                        <a:cubicBezTo>
                          <a:pt x="607499" y="6714851"/>
                          <a:pt x="587843" y="6712171"/>
                          <a:pt x="571500" y="6718300"/>
                        </a:cubicBezTo>
                        <a:cubicBezTo>
                          <a:pt x="553773" y="6724947"/>
                          <a:pt x="537138" y="6734307"/>
                          <a:pt x="520700" y="6743700"/>
                        </a:cubicBezTo>
                        <a:cubicBezTo>
                          <a:pt x="507448" y="6751273"/>
                          <a:pt x="496252" y="6762274"/>
                          <a:pt x="482600" y="6769100"/>
                        </a:cubicBezTo>
                        <a:cubicBezTo>
                          <a:pt x="470626" y="6775087"/>
                          <a:pt x="456474" y="6775813"/>
                          <a:pt x="444500" y="6781800"/>
                        </a:cubicBezTo>
                        <a:cubicBezTo>
                          <a:pt x="430848" y="6788626"/>
                          <a:pt x="419652" y="6799627"/>
                          <a:pt x="406400" y="6807200"/>
                        </a:cubicBezTo>
                        <a:cubicBezTo>
                          <a:pt x="389962" y="6816593"/>
                          <a:pt x="372150" y="6823406"/>
                          <a:pt x="355600" y="6832600"/>
                        </a:cubicBezTo>
                        <a:cubicBezTo>
                          <a:pt x="334022" y="6844588"/>
                          <a:pt x="313267" y="6858000"/>
                          <a:pt x="292100" y="6870700"/>
                        </a:cubicBezTo>
                        <a:cubicBezTo>
                          <a:pt x="268579" y="6900101"/>
                          <a:pt x="223151" y="6961678"/>
                          <a:pt x="190500" y="6985000"/>
                        </a:cubicBezTo>
                        <a:cubicBezTo>
                          <a:pt x="179607" y="6992781"/>
                          <a:pt x="164705" y="6992427"/>
                          <a:pt x="152400" y="6997700"/>
                        </a:cubicBezTo>
                        <a:cubicBezTo>
                          <a:pt x="134999" y="7005158"/>
                          <a:pt x="101600" y="7023100"/>
                          <a:pt x="101600" y="7023100"/>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picture containing sitting, table, person, player&#10;&#10;Description automatically generated">
            <a:extLst>
              <a:ext uri="{FF2B5EF4-FFF2-40B4-BE49-F238E27FC236}">
                <a16:creationId xmlns:a16="http://schemas.microsoft.com/office/drawing/2014/main" id="{E7ECE82D-C9DF-407B-91EA-31D36DBC05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0455">
            <a:off x="8934959" y="1213176"/>
            <a:ext cx="3074253" cy="5560540"/>
          </a:xfrm>
          <a:prstGeom prst="rect">
            <a:avLst/>
          </a:prstGeom>
        </p:spPr>
      </p:pic>
      <p:sp>
        <p:nvSpPr>
          <p:cNvPr id="22" name="Oval 21">
            <a:extLst>
              <a:ext uri="{FF2B5EF4-FFF2-40B4-BE49-F238E27FC236}">
                <a16:creationId xmlns:a16="http://schemas.microsoft.com/office/drawing/2014/main" id="{2629CAEF-FD5F-4E73-BB14-1844F545EA34}"/>
              </a:ext>
            </a:extLst>
          </p:cNvPr>
          <p:cNvSpPr/>
          <p:nvPr/>
        </p:nvSpPr>
        <p:spPr>
          <a:xfrm rot="3512586">
            <a:off x="658671" y="3923435"/>
            <a:ext cx="2495910" cy="3411984"/>
          </a:xfrm>
          <a:custGeom>
            <a:avLst/>
            <a:gdLst>
              <a:gd name="connsiteX0" fmla="*/ 0 w 2495910"/>
              <a:gd name="connsiteY0" fmla="*/ 1705992 h 3411984"/>
              <a:gd name="connsiteX1" fmla="*/ 1247955 w 2495910"/>
              <a:gd name="connsiteY1" fmla="*/ 0 h 3411984"/>
              <a:gd name="connsiteX2" fmla="*/ 2495910 w 2495910"/>
              <a:gd name="connsiteY2" fmla="*/ 1705992 h 3411984"/>
              <a:gd name="connsiteX3" fmla="*/ 1247955 w 2495910"/>
              <a:gd name="connsiteY3" fmla="*/ 3411984 h 3411984"/>
              <a:gd name="connsiteX4" fmla="*/ 0 w 2495910"/>
              <a:gd name="connsiteY4" fmla="*/ 1705992 h 341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5910" h="3411984" fill="none" extrusionOk="0">
                <a:moveTo>
                  <a:pt x="0" y="1705992"/>
                </a:moveTo>
                <a:cubicBezTo>
                  <a:pt x="14964" y="776305"/>
                  <a:pt x="515316" y="-54440"/>
                  <a:pt x="1247955" y="0"/>
                </a:cubicBezTo>
                <a:cubicBezTo>
                  <a:pt x="1808183" y="8100"/>
                  <a:pt x="2455877" y="925577"/>
                  <a:pt x="2495910" y="1705992"/>
                </a:cubicBezTo>
                <a:cubicBezTo>
                  <a:pt x="2496358" y="2514835"/>
                  <a:pt x="1799370" y="3459146"/>
                  <a:pt x="1247955" y="3411984"/>
                </a:cubicBezTo>
                <a:cubicBezTo>
                  <a:pt x="423407" y="3236894"/>
                  <a:pt x="62814" y="2612955"/>
                  <a:pt x="0" y="1705992"/>
                </a:cubicBezTo>
                <a:close/>
              </a:path>
              <a:path w="2495910" h="3411984" stroke="0" extrusionOk="0">
                <a:moveTo>
                  <a:pt x="0" y="1705992"/>
                </a:moveTo>
                <a:cubicBezTo>
                  <a:pt x="-63910" y="645947"/>
                  <a:pt x="643889" y="-37978"/>
                  <a:pt x="1247955" y="0"/>
                </a:cubicBezTo>
                <a:cubicBezTo>
                  <a:pt x="1958975" y="46200"/>
                  <a:pt x="2422318" y="798110"/>
                  <a:pt x="2495910" y="1705992"/>
                </a:cubicBezTo>
                <a:cubicBezTo>
                  <a:pt x="2375875" y="2544022"/>
                  <a:pt x="2071310" y="3362134"/>
                  <a:pt x="1247955" y="3411984"/>
                </a:cubicBezTo>
                <a:cubicBezTo>
                  <a:pt x="491181" y="3341583"/>
                  <a:pt x="114453" y="2734912"/>
                  <a:pt x="0" y="1705992"/>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w="57150">
            <a:noFill/>
            <a:extLst>
              <a:ext uri="{C807C97D-BFC1-408E-A445-0C87EB9F89A2}">
                <ask:lineSketchStyleProps xmlns:ask="http://schemas.microsoft.com/office/drawing/2018/sketchyshapes" xmlns="" sd="3978248048">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4DF3E45-64FB-4C2B-9FEC-F5EFD0DD2CDA}"/>
              </a:ext>
            </a:extLst>
          </p:cNvPr>
          <p:cNvSpPr/>
          <p:nvPr/>
        </p:nvSpPr>
        <p:spPr>
          <a:xfrm>
            <a:off x="3346285" y="4796263"/>
            <a:ext cx="3048000" cy="7078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KW" sz="40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العلم مفيد للأمم</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 name="Rectangle: Rounded Corners 1">
            <a:hlinkClick r:id="rId6" action="ppaction://hlinksldjump"/>
            <a:extLst>
              <a:ext uri="{FF2B5EF4-FFF2-40B4-BE49-F238E27FC236}">
                <a16:creationId xmlns:a16="http://schemas.microsoft.com/office/drawing/2014/main" id="{5A733346-92DF-4C0E-BBEA-F9E90660B2E9}"/>
              </a:ext>
            </a:extLst>
          </p:cNvPr>
          <p:cNvSpPr/>
          <p:nvPr/>
        </p:nvSpPr>
        <p:spPr>
          <a:xfrm>
            <a:off x="3952446" y="6048513"/>
            <a:ext cx="3048000" cy="43088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عُد إلى مسار الفضاء</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
          <p:cNvSpPr>
            <a:spLocks noChangeArrowheads="1"/>
          </p:cNvSpPr>
          <p:nvPr/>
        </p:nvSpPr>
        <p:spPr bwMode="auto">
          <a:xfrm>
            <a:off x="-168158" y="1920895"/>
            <a:ext cx="8781022"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والجهـــل يخفض أمـــة ويذلــها       </a:t>
            </a:r>
            <a:r>
              <a:rPr kumimoji="0" lang="ar-BH"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t>
            </a:r>
            <a:r>
              <a:rPr kumimoji="0" lang="ar-SA"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والعلم يرفعـــها أجــــــل مقام</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 </a:t>
            </a:r>
            <a:r>
              <a:rPr kumimoji="0" lang="ar-SA"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انظر إلى الأقوام كيف سمت بهم    </a:t>
            </a:r>
            <a:r>
              <a:rPr kumimoji="0" lang="ar-BH"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t>
            </a:r>
            <a:r>
              <a:rPr kumimoji="0" lang="ar-SA"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t>
            </a:r>
            <a:r>
              <a:rPr kumimoji="0" lang="ar-SA" sz="28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 </a:t>
            </a:r>
            <a:r>
              <a:rPr kumimoji="0" lang="ar-SA"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تلك العلوم إلى المحل السامي</a:t>
            </a:r>
            <a:endParaRPr kumimoji="0" lang="en-US"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BH"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هـــذا هو العلــــم الحديث فأقبلوا               زمــرا عليه يا بني الإسلام</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BH"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r>
            <a:br>
              <a:rPr kumimoji="0" lang="ar-BH"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br>
            <a:endParaRPr kumimoji="0" lang="ar-BH"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KW"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العلم يرفع الأمم أحول التعبير السابق من خيالي إلى حقيقي:</a:t>
            </a:r>
            <a:endParaRPr kumimoji="0" lang="ar-SA"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705985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048327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ar-KW"/>
          </a:p>
        </p:txBody>
      </p:sp>
      <p:sp>
        <p:nvSpPr>
          <p:cNvPr id="28676" name="Rectangle 4"/>
          <p:cNvSpPr>
            <a:spLocks noChangeArrowheads="1"/>
          </p:cNvSpPr>
          <p:nvPr/>
        </p:nvSpPr>
        <p:spPr bwMode="auto">
          <a:xfrm>
            <a:off x="6027563" y="831195"/>
            <a:ext cx="184731" cy="369332"/>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justLow" fontAlgn="base">
              <a:spcBef>
                <a:spcPct val="0"/>
              </a:spcBef>
              <a:spcAft>
                <a:spcPct val="0"/>
              </a:spcAft>
              <a:tabLst>
                <a:tab pos="3203575" algn="l"/>
              </a:tabLst>
            </a:pPr>
            <a:endParaRPr lang="ar-SA" b="1" u="sng" dirty="0">
              <a:latin typeface="Calibri" pitchFamily="34" charset="0"/>
              <a:ea typeface="Calibri" pitchFamily="34" charset="0"/>
              <a:cs typeface="Arial" pitchFamily="34" charset="0"/>
            </a:endParaRPr>
          </a:p>
        </p:txBody>
      </p:sp>
      <p:sp>
        <p:nvSpPr>
          <p:cNvPr id="18" name="مربع نص 17"/>
          <p:cNvSpPr txBox="1"/>
          <p:nvPr/>
        </p:nvSpPr>
        <p:spPr>
          <a:xfrm>
            <a:off x="4799857" y="4365104"/>
            <a:ext cx="184731" cy="369332"/>
          </a:xfrm>
          <a:prstGeom prst="rect">
            <a:avLst/>
          </a:prstGeom>
          <a:noFill/>
        </p:spPr>
        <p:txBody>
          <a:bodyPr wrap="none" rtlCol="1">
            <a:spAutoFit/>
          </a:bodyPr>
          <a:lstStyle/>
          <a:p>
            <a:endParaRPr lang="ar-KW" dirty="0"/>
          </a:p>
        </p:txBody>
      </p:sp>
      <p:sp>
        <p:nvSpPr>
          <p:cNvPr id="4099" name="Rectangle 3"/>
          <p:cNvSpPr>
            <a:spLocks noChangeArrowheads="1"/>
          </p:cNvSpPr>
          <p:nvPr/>
        </p:nvSpPr>
        <p:spPr bwMode="auto">
          <a:xfrm>
            <a:off x="1271464" y="335757"/>
            <a:ext cx="1036915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ar-KW" sz="3600" b="1" dirty="0">
                <a:solidFill>
                  <a:srgbClr val="3333FF"/>
                </a:solidFill>
                <a:latin typeface="Calibri" pitchFamily="34" charset="0"/>
                <a:ea typeface="Calibri" pitchFamily="34" charset="0"/>
                <a:cs typeface="Arial" pitchFamily="34" charset="0"/>
              </a:rPr>
              <a:t>أكتب بأسلوبي فقرة عن مظاهر قدرة الله في السماء، مستخدمةً </a:t>
            </a:r>
          </a:p>
          <a:p>
            <a:pPr fontAlgn="base">
              <a:spcBef>
                <a:spcPct val="0"/>
              </a:spcBef>
              <a:spcAft>
                <a:spcPct val="0"/>
              </a:spcAft>
            </a:pPr>
            <a:r>
              <a:rPr lang="ar-KW" sz="3600" b="1" dirty="0">
                <a:solidFill>
                  <a:srgbClr val="3333FF"/>
                </a:solidFill>
                <a:latin typeface="Calibri" pitchFamily="34" charset="0"/>
                <a:ea typeface="Calibri" pitchFamily="34" charset="0"/>
                <a:cs typeface="Arial" pitchFamily="34" charset="0"/>
              </a:rPr>
              <a:t>الأساليب البلاغية المختلفة بلغة فصيحة.</a:t>
            </a:r>
            <a:endParaRPr lang="ar-KW" sz="4400" dirty="0">
              <a:latin typeface="Arial" pitchFamily="34" charset="0"/>
              <a:cs typeface="Arial" pitchFamily="34" charset="0"/>
            </a:endParaRPr>
          </a:p>
        </p:txBody>
      </p:sp>
      <p:sp>
        <p:nvSpPr>
          <p:cNvPr id="13" name="مستطيل 12"/>
          <p:cNvSpPr/>
          <p:nvPr/>
        </p:nvSpPr>
        <p:spPr>
          <a:xfrm>
            <a:off x="947428" y="2102149"/>
            <a:ext cx="11017224" cy="4421339"/>
          </a:xfrm>
          <a:prstGeom prst="rect">
            <a:avLst/>
          </a:prstGeom>
        </p:spPr>
        <p:txBody>
          <a:bodyPr wrap="square">
            <a:spAutoFit/>
          </a:bodyPr>
          <a:lstStyle/>
          <a:p>
            <a:pPr algn="ctr">
              <a:lnSpc>
                <a:spcPct val="107000"/>
              </a:lnSpc>
              <a:spcAft>
                <a:spcPts val="800"/>
              </a:spcAft>
            </a:pPr>
            <a:r>
              <a:rPr lang="ar-SA" sz="4000" b="1" dirty="0">
                <a:solidFill>
                  <a:srgbClr val="000000"/>
                </a:solidFill>
                <a:latin typeface="Calibri" panose="020F0502020204030204" pitchFamily="34" charset="0"/>
                <a:ea typeface="Calibri" panose="020F0502020204030204" pitchFamily="34" charset="0"/>
              </a:rPr>
              <a:t>خلق الله السماء</a:t>
            </a:r>
            <a:r>
              <a:rPr lang="ar-SA" sz="8000" b="1" dirty="0">
                <a:solidFill>
                  <a:srgbClr val="000000"/>
                </a:solidFill>
                <a:latin typeface="Calibri" panose="020F0502020204030204" pitchFamily="34" charset="0"/>
                <a:ea typeface="Calibri" panose="020F0502020204030204" pitchFamily="34" charset="0"/>
              </a:rPr>
              <a:t> </a:t>
            </a:r>
            <a:r>
              <a:rPr lang="ar-SA" sz="4000" b="1" dirty="0">
                <a:solidFill>
                  <a:srgbClr val="000000"/>
                </a:solidFill>
                <a:latin typeface="Calibri" panose="020F0502020204030204" pitchFamily="34" charset="0"/>
                <a:ea typeface="Calibri" panose="020F0502020204030204" pitchFamily="34" charset="0"/>
              </a:rPr>
              <a:t>معجزة ما أروعها ! فقد خلقها دون عمد نراها ،</a:t>
            </a:r>
            <a:endParaRPr lang="ar-KW" sz="4000" b="1" dirty="0">
              <a:solidFill>
                <a:srgbClr val="000000"/>
              </a:solidFill>
              <a:latin typeface="Calibri" panose="020F0502020204030204" pitchFamily="34" charset="0"/>
              <a:ea typeface="Calibri" panose="020F0502020204030204" pitchFamily="34" charset="0"/>
            </a:endParaRPr>
          </a:p>
          <a:p>
            <a:pPr algn="ctr">
              <a:lnSpc>
                <a:spcPct val="107000"/>
              </a:lnSpc>
              <a:spcAft>
                <a:spcPts val="800"/>
              </a:spcAft>
            </a:pPr>
            <a:endParaRPr lang="ar-KW" sz="4000" b="1" dirty="0">
              <a:solidFill>
                <a:srgbClr val="000000"/>
              </a:solidFill>
              <a:latin typeface="Calibri" panose="020F0502020204030204" pitchFamily="34" charset="0"/>
              <a:ea typeface="Calibri" panose="020F0502020204030204" pitchFamily="34" charset="0"/>
            </a:endParaRPr>
          </a:p>
          <a:p>
            <a:pPr algn="ctr">
              <a:lnSpc>
                <a:spcPct val="107000"/>
              </a:lnSpc>
              <a:spcAft>
                <a:spcPts val="800"/>
              </a:spcAft>
            </a:pPr>
            <a:r>
              <a:rPr lang="ar-SA" sz="4000" b="1" dirty="0">
                <a:solidFill>
                  <a:srgbClr val="000000"/>
                </a:solidFill>
                <a:latin typeface="Calibri" panose="020F0502020204030204" pitchFamily="34" charset="0"/>
                <a:ea typeface="Calibri" panose="020F0502020204030204" pitchFamily="34" charset="0"/>
              </a:rPr>
              <a:t> وجعل فيها الطرق المتعرجة التي عرفها الأنسان متأخرا ، وزينه</a:t>
            </a:r>
            <a:r>
              <a:rPr lang="ar-KW" sz="4000" b="1" dirty="0">
                <a:solidFill>
                  <a:srgbClr val="000000"/>
                </a:solidFill>
                <a:latin typeface="Calibri" panose="020F0502020204030204" pitchFamily="34" charset="0"/>
                <a:ea typeface="Calibri" panose="020F0502020204030204" pitchFamily="34" charset="0"/>
              </a:rPr>
              <a:t>ا</a:t>
            </a:r>
          </a:p>
          <a:p>
            <a:pPr algn="ctr">
              <a:lnSpc>
                <a:spcPct val="107000"/>
              </a:lnSpc>
              <a:spcAft>
                <a:spcPts val="800"/>
              </a:spcAft>
            </a:pPr>
            <a:endParaRPr lang="ar-KW" sz="4000" b="1" dirty="0">
              <a:solidFill>
                <a:srgbClr val="000000"/>
              </a:solidFill>
              <a:latin typeface="Calibri" panose="020F0502020204030204" pitchFamily="34" charset="0"/>
              <a:ea typeface="Calibri" panose="020F0502020204030204" pitchFamily="34" charset="0"/>
            </a:endParaRPr>
          </a:p>
          <a:p>
            <a:pPr algn="ctr">
              <a:lnSpc>
                <a:spcPct val="107000"/>
              </a:lnSpc>
              <a:spcAft>
                <a:spcPts val="800"/>
              </a:spcAft>
            </a:pPr>
            <a:r>
              <a:rPr lang="ar-SA" sz="4000" b="1" dirty="0">
                <a:solidFill>
                  <a:srgbClr val="000000"/>
                </a:solidFill>
                <a:latin typeface="Calibri" panose="020F0502020204030204" pitchFamily="34" charset="0"/>
                <a:ea typeface="Calibri" panose="020F0502020204030204" pitchFamily="34" charset="0"/>
              </a:rPr>
              <a:t> بالنجوم والكواكب ، فتبارك الله أحسن الخالقين</a:t>
            </a:r>
            <a:r>
              <a:rPr lang="ar-KW" sz="4000" b="1" dirty="0">
                <a:solidFill>
                  <a:srgbClr val="000000"/>
                </a:solidFill>
                <a:latin typeface="Calibri" panose="020F0502020204030204" pitchFamily="34" charset="0"/>
                <a:ea typeface="Calibri" panose="020F0502020204030204" pitchFamily="34" charset="0"/>
              </a:rPr>
              <a:t>.</a:t>
            </a:r>
            <a:endParaRPr lang="en-US" sz="2400" dirty="0">
              <a:latin typeface="Calibri" panose="020F0502020204030204" pitchFamily="34" charset="0"/>
              <a:ea typeface="Calibri" panose="020F0502020204030204" pitchFamily="34" charset="0"/>
              <a:cs typeface="Arial" panose="020B0604020202020204" pitchFamily="34" charset="0"/>
            </a:endParaRPr>
          </a:p>
        </p:txBody>
      </p:sp>
      <p:pic>
        <p:nvPicPr>
          <p:cNvPr id="7" name="Picture 6" descr="A drawing of a cartoon character&#10;&#10;Description automatically generated">
            <a:extLst>
              <a:ext uri="{FF2B5EF4-FFF2-40B4-BE49-F238E27FC236}">
                <a16:creationId xmlns:a16="http://schemas.microsoft.com/office/drawing/2014/main" id="{86929A38-7B41-4057-B50C-FFB246D8B1F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445" b="91211" l="8594" r="89844">
                        <a14:foregroundMark x1="10547" y1="41992" x2="8984" y2="60742"/>
                        <a14:foregroundMark x1="55273" y1="72266" x2="44727" y2="83008"/>
                        <a14:foregroundMark x1="34570" y1="87305" x2="19336" y2="91211"/>
                        <a14:foregroundMark x1="19336" y1="91211" x2="18164" y2="90234"/>
                        <a14:foregroundMark x1="40430" y1="89063" x2="40430" y2="89063"/>
                        <a14:foregroundMark x1="61914" y1="74023" x2="43945" y2="76367"/>
                        <a14:foregroundMark x1="63867" y1="78320" x2="49414" y2="78125"/>
                        <a14:foregroundMark x1="49414" y1="78125" x2="48242" y2="77734"/>
                        <a14:foregroundMark x1="55273" y1="9375" x2="48633" y2="9570"/>
                        <a14:foregroundMark x1="59375" y1="7813" x2="59375" y2="7813"/>
                        <a14:foregroundMark x1="73047" y1="6445" x2="73047" y2="6445"/>
                        <a14:foregroundMark x1="77539" y1="18164" x2="77539" y2="18164"/>
                        <a14:foregroundMark x1="31250" y1="9375" x2="31250" y2="9375"/>
                      </a14:backgroundRemoval>
                    </a14:imgEffect>
                  </a14:imgLayer>
                </a14:imgProps>
              </a:ext>
              <a:ext uri="{28A0092B-C50C-407E-A947-70E740481C1C}">
                <a14:useLocalDpi xmlns:a14="http://schemas.microsoft.com/office/drawing/2010/main" val="0"/>
              </a:ext>
            </a:extLst>
          </a:blip>
          <a:stretch>
            <a:fillRect/>
          </a:stretch>
        </p:blipFill>
        <p:spPr>
          <a:xfrm>
            <a:off x="-2018" y="297455"/>
            <a:ext cx="2279576" cy="227957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ppt_x"/>
                                          </p:val>
                                        </p:tav>
                                        <p:tav tm="100000">
                                          <p:val>
                                            <p:strVal val="#ppt_x"/>
                                          </p:val>
                                        </p:tav>
                                      </p:tavLst>
                                    </p:anim>
                                    <p:anim calcmode="lin" valueType="num">
                                      <p:cBhvr additive="base">
                                        <p:cTn id="8"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6755" y="2702257"/>
            <a:ext cx="4757525" cy="3398232"/>
          </a:xfrm>
          <a:prstGeom prst="rect">
            <a:avLst/>
          </a:prstGeom>
        </p:spPr>
      </p:pic>
      <p:sp>
        <p:nvSpPr>
          <p:cNvPr id="5" name="Rounded Rectangular Callout 4"/>
          <p:cNvSpPr/>
          <p:nvPr/>
        </p:nvSpPr>
        <p:spPr>
          <a:xfrm>
            <a:off x="5595582" y="374601"/>
            <a:ext cx="4967785" cy="1570145"/>
          </a:xfrm>
          <a:prstGeom prst="wedgeRoundRectCallout">
            <a:avLst>
              <a:gd name="adj1" fmla="val -32893"/>
              <a:gd name="adj2" fmla="val 127402"/>
              <a:gd name="adj3" fmla="val 16667"/>
            </a:avLst>
          </a:prstGeom>
          <a:solidFill>
            <a:srgbClr val="00B0F0"/>
          </a:solidFill>
          <a:ln>
            <a:noFill/>
          </a:ln>
          <a:effectLst>
            <a:glow rad="228600">
              <a:schemeClr val="accent4">
                <a:satMod val="175000"/>
                <a:alpha val="40000"/>
              </a:schemeClr>
            </a:glow>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a:sp3d>
            <a:bevelT w="190500" h="38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4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انتهت الحصة أترككم في رعاية الله وأمنه .</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9249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17">
            <a:extLst>
              <a:ext uri="{FF2B5EF4-FFF2-40B4-BE49-F238E27FC236}">
                <a16:creationId xmlns:a16="http://schemas.microsoft.com/office/drawing/2014/main" id="{15A1D79B-CB43-45A2-9C7E-2380F49E44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2317" y="-2117"/>
            <a:ext cx="2072216" cy="157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مستطيل 6">
            <a:extLst>
              <a:ext uri="{FF2B5EF4-FFF2-40B4-BE49-F238E27FC236}">
                <a16:creationId xmlns:a16="http://schemas.microsoft.com/office/drawing/2014/main" id="{CD0D543B-21D6-43B1-B695-F40DFF628315}"/>
              </a:ext>
            </a:extLst>
          </p:cNvPr>
          <p:cNvSpPr/>
          <p:nvPr/>
        </p:nvSpPr>
        <p:spPr>
          <a:xfrm>
            <a:off x="6642884" y="420661"/>
            <a:ext cx="4303587" cy="670572"/>
          </a:xfrm>
          <a:prstGeom prst="rect">
            <a:avLst/>
          </a:prstGeom>
          <a:noFill/>
        </p:spPr>
        <p:txBody>
          <a:bodyPr lIns="65283" tIns="32641" rIns="65283" bIns="32641">
            <a:spAutoFit/>
          </a:bodyPr>
          <a:lstStyle/>
          <a:p>
            <a:pPr algn="ctr" defTabSz="326415">
              <a:defRPr/>
            </a:pPr>
            <a:r>
              <a:rPr lang="ar-BH" sz="3929" b="1" dirty="0">
                <a:ln w="22225">
                  <a:solidFill>
                    <a:srgbClr val="00B050"/>
                  </a:solidFill>
                  <a:prstDash val="solid"/>
                </a:ln>
                <a:solidFill>
                  <a:prstClr val="black"/>
                </a:solidFill>
                <a:latin typeface="Calibri" panose="020F0502020204030204"/>
                <a:cs typeface="(AH) Manal Black" pitchFamily="2" charset="-78"/>
              </a:rPr>
              <a:t>* التاريخ واليوم:</a:t>
            </a:r>
            <a:endParaRPr lang="ar-SA" sz="3929" b="1" dirty="0">
              <a:ln w="22225">
                <a:solidFill>
                  <a:srgbClr val="00B050"/>
                </a:solidFill>
                <a:prstDash val="solid"/>
              </a:ln>
              <a:solidFill>
                <a:prstClr val="black"/>
              </a:solidFill>
              <a:latin typeface="Calibri" panose="020F0502020204030204"/>
              <a:cs typeface="(AH) Manal Black" pitchFamily="2" charset="-78"/>
            </a:endParaRPr>
          </a:p>
        </p:txBody>
      </p:sp>
      <p:pic>
        <p:nvPicPr>
          <p:cNvPr id="14340" name="Picture 3" descr="A picture containing food, egg, drawing&#10;&#10;Description automatically generated">
            <a:extLst>
              <a:ext uri="{FF2B5EF4-FFF2-40B4-BE49-F238E27FC236}">
                <a16:creationId xmlns:a16="http://schemas.microsoft.com/office/drawing/2014/main" id="{D1D13FE7-57FB-4CA9-9A79-884AE3982E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6700" y="2117"/>
            <a:ext cx="3657600" cy="300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07E5FF0C-1CBA-4494-B42D-5C9CC214A6DD}"/>
              </a:ext>
            </a:extLst>
          </p:cNvPr>
          <p:cNvSpPr/>
          <p:nvPr/>
        </p:nvSpPr>
        <p:spPr>
          <a:xfrm>
            <a:off x="2326218" y="2516717"/>
            <a:ext cx="3202516" cy="658518"/>
          </a:xfrm>
          <a:prstGeom prst="rect">
            <a:avLst/>
          </a:prstGeom>
        </p:spPr>
        <p:txBody>
          <a:bodyPr lIns="65283" tIns="32641" rIns="65283" bIns="32641">
            <a:spAutoFit/>
          </a:bodyPr>
          <a:lstStyle/>
          <a:p>
            <a:pPr algn="ctr" defTabSz="652826">
              <a:lnSpc>
                <a:spcPct val="150000"/>
              </a:lnSpc>
              <a:defRPr/>
            </a:pPr>
            <a:r>
              <a:rPr lang="ar-BH" sz="2929" dirty="0">
                <a:solidFill>
                  <a:srgbClr val="C00000"/>
                </a:solidFill>
                <a:latin typeface="Calibri" panose="020F0502020204030204"/>
                <a:cs typeface="(AH) Manal Black" pitchFamily="2" charset="-78"/>
              </a:rPr>
              <a:t>اليوم</a:t>
            </a:r>
            <a:r>
              <a:rPr lang="ar-KW" sz="2929" dirty="0">
                <a:solidFill>
                  <a:srgbClr val="C00000"/>
                </a:solidFill>
                <a:latin typeface="Calibri" panose="020F0502020204030204"/>
                <a:cs typeface="(AH) Manal Black" pitchFamily="2" charset="-78"/>
              </a:rPr>
              <a:t> </a:t>
            </a:r>
            <a:r>
              <a:rPr lang="ar-KW" sz="2929" dirty="0">
                <a:solidFill>
                  <a:prstClr val="black"/>
                </a:solidFill>
                <a:latin typeface="Calibri" panose="020F0502020204030204"/>
                <a:cs typeface="(AH) Manal Black" pitchFamily="2" charset="-78"/>
              </a:rPr>
              <a:t>الإثنين</a:t>
            </a:r>
            <a:endParaRPr lang="ar-BH" sz="2929" dirty="0">
              <a:solidFill>
                <a:prstClr val="black"/>
              </a:solidFill>
              <a:latin typeface="Calibri" panose="020F0502020204030204"/>
              <a:cs typeface="(AH) Manal Black" pitchFamily="2" charset="-78"/>
            </a:endParaRPr>
          </a:p>
        </p:txBody>
      </p:sp>
      <p:pic>
        <p:nvPicPr>
          <p:cNvPr id="14342" name="Picture 14" descr="A close up of a door&#10;&#10;Description automatically generated">
            <a:extLst>
              <a:ext uri="{FF2B5EF4-FFF2-40B4-BE49-F238E27FC236}">
                <a16:creationId xmlns:a16="http://schemas.microsoft.com/office/drawing/2014/main" id="{1307C71D-A7CD-4A75-945E-016BD45562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7933" y="884767"/>
            <a:ext cx="138006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20">
            <a:extLst>
              <a:ext uri="{FF2B5EF4-FFF2-40B4-BE49-F238E27FC236}">
                <a16:creationId xmlns:a16="http://schemas.microsoft.com/office/drawing/2014/main" id="{95BBFA53-93E5-434D-BE98-28CC4AABFD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5767" y="4419601"/>
            <a:ext cx="6121400" cy="271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3">
            <a:extLst>
              <a:ext uri="{FF2B5EF4-FFF2-40B4-BE49-F238E27FC236}">
                <a16:creationId xmlns:a16="http://schemas.microsoft.com/office/drawing/2014/main" id="{2CCC5A49-7E8F-4901-823A-9EB2A2D52D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0534" y="3822701"/>
            <a:ext cx="7124700" cy="340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24">
            <a:extLst>
              <a:ext uri="{FF2B5EF4-FFF2-40B4-BE49-F238E27FC236}">
                <a16:creationId xmlns:a16="http://schemas.microsoft.com/office/drawing/2014/main" id="{C1E10570-B308-4F71-86E6-C524F05C8B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9299"/>
          <a:stretch>
            <a:fillRect/>
          </a:stretch>
        </p:blipFill>
        <p:spPr bwMode="auto">
          <a:xfrm>
            <a:off x="120651" y="3812117"/>
            <a:ext cx="3716867" cy="3401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19">
            <a:extLst>
              <a:ext uri="{FF2B5EF4-FFF2-40B4-BE49-F238E27FC236}">
                <a16:creationId xmlns:a16="http://schemas.microsoft.com/office/drawing/2014/main" id="{13F27244-B59A-4CA8-B72C-5C222C0D0427}"/>
              </a:ext>
            </a:extLst>
          </p:cNvPr>
          <p:cNvSpPr/>
          <p:nvPr/>
        </p:nvSpPr>
        <p:spPr>
          <a:xfrm>
            <a:off x="3094469" y="2483128"/>
            <a:ext cx="981996" cy="816731"/>
          </a:xfrm>
          <a:prstGeom prst="ellipse">
            <a:avLst/>
          </a:prstGeom>
          <a:noFill/>
          <a:ln w="38100">
            <a:solidFill>
              <a:srgbClr val="C00000"/>
            </a:solidFill>
            <a:prstDash val="sysDash"/>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5283" tIns="32641" rIns="65283" bIns="32641" anchor="ctr"/>
          <a:lstStyle/>
          <a:p>
            <a:pPr algn="ctr" defTabSz="326415">
              <a:defRPr/>
            </a:pPr>
            <a:endParaRPr lang="en-US" sz="1287" dirty="0">
              <a:solidFill>
                <a:prstClr val="white"/>
              </a:solidFill>
            </a:endParaRPr>
          </a:p>
        </p:txBody>
      </p:sp>
      <p:sp>
        <p:nvSpPr>
          <p:cNvPr id="22" name="Rectangle 21">
            <a:extLst>
              <a:ext uri="{FF2B5EF4-FFF2-40B4-BE49-F238E27FC236}">
                <a16:creationId xmlns:a16="http://schemas.microsoft.com/office/drawing/2014/main" id="{858A82E4-1E31-4165-9377-6489485A4996}"/>
              </a:ext>
            </a:extLst>
          </p:cNvPr>
          <p:cNvSpPr/>
          <p:nvPr/>
        </p:nvSpPr>
        <p:spPr>
          <a:xfrm>
            <a:off x="695400" y="3348567"/>
            <a:ext cx="3528392" cy="658518"/>
          </a:xfrm>
          <a:prstGeom prst="rect">
            <a:avLst/>
          </a:prstGeom>
        </p:spPr>
        <p:txBody>
          <a:bodyPr wrap="square" lIns="65283" tIns="32641" rIns="65283" bIns="32641">
            <a:spAutoFit/>
          </a:bodyPr>
          <a:lstStyle/>
          <a:p>
            <a:pPr algn="ctr" defTabSz="652826">
              <a:lnSpc>
                <a:spcPct val="150000"/>
              </a:lnSpc>
              <a:defRPr/>
            </a:pPr>
            <a:r>
              <a:rPr lang="ar-KW" sz="2929" dirty="0">
                <a:solidFill>
                  <a:prstClr val="black"/>
                </a:solidFill>
                <a:latin typeface="Calibri" panose="020F0502020204030204"/>
                <a:cs typeface="(AH) Manal Black" pitchFamily="2" charset="-78"/>
              </a:rPr>
              <a:t>28</a:t>
            </a:r>
            <a:r>
              <a:rPr lang="ar-BH" sz="2929" dirty="0">
                <a:solidFill>
                  <a:prstClr val="black"/>
                </a:solidFill>
                <a:latin typeface="Calibri" panose="020F0502020204030204"/>
                <a:cs typeface="(AH) Manal Black" pitchFamily="2" charset="-78"/>
              </a:rPr>
              <a:t>/ </a:t>
            </a:r>
            <a:r>
              <a:rPr lang="ar-KW" sz="2929" dirty="0">
                <a:solidFill>
                  <a:prstClr val="black"/>
                </a:solidFill>
                <a:latin typeface="Calibri" panose="020F0502020204030204"/>
                <a:cs typeface="(AH) Manal Black" pitchFamily="2" charset="-78"/>
              </a:rPr>
              <a:t>نوفمبر</a:t>
            </a:r>
            <a:r>
              <a:rPr lang="ar-BH" sz="2929" dirty="0">
                <a:solidFill>
                  <a:prstClr val="black"/>
                </a:solidFill>
                <a:latin typeface="Calibri" panose="020F0502020204030204"/>
                <a:cs typeface="(AH) Manal Black" pitchFamily="2" charset="-78"/>
              </a:rPr>
              <a:t>/</a:t>
            </a:r>
            <a:r>
              <a:rPr lang="ar-KW" sz="2929" dirty="0">
                <a:solidFill>
                  <a:prstClr val="black"/>
                </a:solidFill>
                <a:latin typeface="Calibri" panose="020F0502020204030204"/>
                <a:cs typeface="(AH) Manal Black" pitchFamily="2" charset="-78"/>
              </a:rPr>
              <a:t>   </a:t>
            </a:r>
            <a:r>
              <a:rPr lang="ar-BH" sz="2929" dirty="0">
                <a:solidFill>
                  <a:prstClr val="black"/>
                </a:solidFill>
                <a:latin typeface="Calibri" panose="020F0502020204030204"/>
                <a:cs typeface="(AH) Manal Black" pitchFamily="2" charset="-78"/>
              </a:rPr>
              <a:t>202</a:t>
            </a:r>
            <a:r>
              <a:rPr lang="ar-KW" sz="2929" dirty="0">
                <a:solidFill>
                  <a:prstClr val="black"/>
                </a:solidFill>
                <a:latin typeface="Calibri" panose="020F0502020204030204"/>
                <a:cs typeface="(AH) Manal Black" pitchFamily="2" charset="-78"/>
              </a:rPr>
              <a:t>2</a:t>
            </a:r>
            <a:endParaRPr lang="ar-BH" sz="2929" dirty="0">
              <a:solidFill>
                <a:prstClr val="black"/>
              </a:solidFill>
              <a:latin typeface="Calibri" panose="020F0502020204030204"/>
              <a:cs typeface="(AH) Manal Black" pitchFamily="2" charset="-78"/>
            </a:endParaRPr>
          </a:p>
        </p:txBody>
      </p:sp>
      <p:sp>
        <p:nvSpPr>
          <p:cNvPr id="26" name="Rectangle 25">
            <a:extLst>
              <a:ext uri="{FF2B5EF4-FFF2-40B4-BE49-F238E27FC236}">
                <a16:creationId xmlns:a16="http://schemas.microsoft.com/office/drawing/2014/main" id="{C64A476E-2206-40F2-8DB4-6E2B875162D3}"/>
              </a:ext>
            </a:extLst>
          </p:cNvPr>
          <p:cNvSpPr/>
          <p:nvPr/>
        </p:nvSpPr>
        <p:spPr>
          <a:xfrm>
            <a:off x="1" y="3867151"/>
            <a:ext cx="4332817" cy="658518"/>
          </a:xfrm>
          <a:prstGeom prst="rect">
            <a:avLst/>
          </a:prstGeom>
        </p:spPr>
        <p:txBody>
          <a:bodyPr lIns="65283" tIns="32641" rIns="65283" bIns="32641">
            <a:spAutoFit/>
          </a:bodyPr>
          <a:lstStyle/>
          <a:p>
            <a:pPr defTabSz="652826">
              <a:lnSpc>
                <a:spcPct val="150000"/>
              </a:lnSpc>
              <a:defRPr/>
            </a:pPr>
            <a:r>
              <a:rPr lang="ar-KW" sz="2929" dirty="0">
                <a:solidFill>
                  <a:prstClr val="black"/>
                </a:solidFill>
                <a:latin typeface="Calibri" panose="020F0502020204030204"/>
                <a:cs typeface="(AH) Manal Black" pitchFamily="2" charset="-78"/>
              </a:rPr>
              <a:t>4من</a:t>
            </a:r>
            <a:r>
              <a:rPr lang="ar-BH" sz="2929" dirty="0">
                <a:solidFill>
                  <a:prstClr val="black"/>
                </a:solidFill>
                <a:latin typeface="Calibri" panose="020F0502020204030204"/>
                <a:cs typeface="(AH) Manal Black" pitchFamily="2" charset="-78"/>
              </a:rPr>
              <a:t> </a:t>
            </a:r>
            <a:r>
              <a:rPr lang="ar-KW" sz="2929" dirty="0">
                <a:solidFill>
                  <a:prstClr val="black"/>
                </a:solidFill>
                <a:latin typeface="Calibri" panose="020F0502020204030204"/>
                <a:cs typeface="(AH) Manal Black" pitchFamily="2" charset="-78"/>
              </a:rPr>
              <a:t>جمادى الأولى</a:t>
            </a:r>
            <a:r>
              <a:rPr lang="ar-BH" sz="2929" dirty="0">
                <a:solidFill>
                  <a:prstClr val="black"/>
                </a:solidFill>
                <a:latin typeface="Calibri" panose="020F0502020204030204"/>
                <a:cs typeface="(AH) Manal Black" pitchFamily="2" charset="-78"/>
              </a:rPr>
              <a:t>/144</a:t>
            </a:r>
            <a:r>
              <a:rPr lang="ar-KW" sz="2929" dirty="0">
                <a:solidFill>
                  <a:prstClr val="black"/>
                </a:solidFill>
                <a:latin typeface="Calibri" panose="020F0502020204030204"/>
                <a:cs typeface="(AH) Manal Black" pitchFamily="2" charset="-78"/>
              </a:rPr>
              <a:t>4</a:t>
            </a:r>
            <a:r>
              <a:rPr lang="ar-BH" sz="2929" dirty="0">
                <a:solidFill>
                  <a:prstClr val="black"/>
                </a:solidFill>
                <a:latin typeface="Calibri" panose="020F0502020204030204"/>
                <a:cs typeface="(AH) Manal Black" pitchFamily="2" charset="-78"/>
              </a:rPr>
              <a:t>هـ</a:t>
            </a:r>
          </a:p>
        </p:txBody>
      </p:sp>
      <p:pic>
        <p:nvPicPr>
          <p:cNvPr id="14351" name="Picture 5" descr="A picture containing sitting, food, dark, green&#10;&#10;Description automatically generated">
            <a:extLst>
              <a:ext uri="{FF2B5EF4-FFF2-40B4-BE49-F238E27FC236}">
                <a16:creationId xmlns:a16="http://schemas.microsoft.com/office/drawing/2014/main" id="{23050F66-EC8E-4BF9-BEF6-4BF620D474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50618" y="1636185"/>
            <a:ext cx="2722033" cy="2719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DC0E1B59-3A8F-495C-A862-D2AB545A2845}"/>
              </a:ext>
            </a:extLst>
          </p:cNvPr>
          <p:cNvSpPr/>
          <p:nvPr/>
        </p:nvSpPr>
        <p:spPr>
          <a:xfrm>
            <a:off x="120316" y="122963"/>
            <a:ext cx="11971421" cy="6588964"/>
          </a:xfrm>
          <a:prstGeom prst="rect">
            <a:avLst/>
          </a:prstGeom>
          <a:noFill/>
          <a:ln w="76200">
            <a:solidFill>
              <a:schemeClr val="bg1"/>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5283" tIns="32641" rIns="65283" bIns="32641" anchor="ctr"/>
          <a:lstStyle/>
          <a:p>
            <a:pPr algn="ctr" defTabSz="326415">
              <a:defRPr/>
            </a:pPr>
            <a:endParaRPr lang="en-US" sz="1287" dirty="0">
              <a:solidFill>
                <a:prstClr val="white"/>
              </a:solidFill>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8132">
        <p15:prstTrans prst="wind" invX="1"/>
      </p:transition>
    </mc:Choice>
    <mc:Fallback xmlns="">
      <p:transition spd="slow" advTm="18132">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مستطيل ذو زوايا قطرية مخدوشة 12">
            <a:extLst>
              <a:ext uri="{FF2B5EF4-FFF2-40B4-BE49-F238E27FC236}">
                <a16:creationId xmlns:a16="http://schemas.microsoft.com/office/drawing/2014/main" id="{203FB49B-6DEC-4814-BE9F-4917C2AD8AEC}"/>
              </a:ext>
            </a:extLst>
          </p:cNvPr>
          <p:cNvSpPr/>
          <p:nvPr/>
        </p:nvSpPr>
        <p:spPr>
          <a:xfrm>
            <a:off x="4368800" y="188384"/>
            <a:ext cx="7308851" cy="643467"/>
          </a:xfrm>
          <a:prstGeom prst="snip2DiagRect">
            <a:avLst>
              <a:gd name="adj1" fmla="val 41513"/>
              <a:gd name="adj2" fmla="val 16667"/>
            </a:avLst>
          </a:prstGeom>
          <a:ln/>
        </p:spPr>
        <p:style>
          <a:lnRef idx="1">
            <a:schemeClr val="accent2"/>
          </a:lnRef>
          <a:fillRef idx="2">
            <a:schemeClr val="accent2"/>
          </a:fillRef>
          <a:effectRef idx="1">
            <a:schemeClr val="accent2"/>
          </a:effectRef>
          <a:fontRef idx="minor">
            <a:schemeClr val="dk1"/>
          </a:fontRef>
        </p:style>
        <p:txBody>
          <a:bodyPr lIns="136539" tIns="68269" rIns="136539" bIns="68269" rtlCol="1"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r" rtl="1">
              <a:defRPr/>
            </a:pPr>
            <a:r>
              <a:rPr lang="ar-EG" sz="3200" b="1" dirty="0">
                <a:solidFill>
                  <a:srgbClr val="C00000"/>
                </a:solidFill>
              </a:rPr>
              <a:t>الوحدة التعلمية ال</a:t>
            </a:r>
            <a:r>
              <a:rPr lang="ar-KW" sz="3200" b="1" dirty="0">
                <a:solidFill>
                  <a:srgbClr val="C00000"/>
                </a:solidFill>
              </a:rPr>
              <a:t>ثالثة</a:t>
            </a:r>
            <a:r>
              <a:rPr lang="ar-EG" sz="3200" b="1" dirty="0">
                <a:solidFill>
                  <a:srgbClr val="C00000"/>
                </a:solidFill>
              </a:rPr>
              <a:t>:</a:t>
            </a:r>
            <a:r>
              <a:rPr lang="ar-KW" sz="3200" b="1" dirty="0">
                <a:solidFill>
                  <a:srgbClr val="C00000"/>
                </a:solidFill>
              </a:rPr>
              <a:t>عالمنا بين الماضي والحاضر</a:t>
            </a:r>
          </a:p>
        </p:txBody>
      </p:sp>
      <p:sp>
        <p:nvSpPr>
          <p:cNvPr id="5" name="مستطيل ذو زوايا قطرية مخدوشة 12">
            <a:extLst>
              <a:ext uri="{FF2B5EF4-FFF2-40B4-BE49-F238E27FC236}">
                <a16:creationId xmlns:a16="http://schemas.microsoft.com/office/drawing/2014/main" id="{513C0049-C634-44D9-AB6A-46D3ABCD5B18}"/>
              </a:ext>
            </a:extLst>
          </p:cNvPr>
          <p:cNvSpPr/>
          <p:nvPr/>
        </p:nvSpPr>
        <p:spPr>
          <a:xfrm>
            <a:off x="6383867" y="969434"/>
            <a:ext cx="5293784" cy="622300"/>
          </a:xfrm>
          <a:prstGeom prst="snip2DiagRect">
            <a:avLst>
              <a:gd name="adj1" fmla="val 50000"/>
              <a:gd name="adj2" fmla="val 16667"/>
            </a:avLst>
          </a:prstGeom>
          <a:ln/>
        </p:spPr>
        <p:style>
          <a:lnRef idx="1">
            <a:schemeClr val="accent4"/>
          </a:lnRef>
          <a:fillRef idx="2">
            <a:schemeClr val="accent4"/>
          </a:fillRef>
          <a:effectRef idx="1">
            <a:schemeClr val="accent4"/>
          </a:effectRef>
          <a:fontRef idx="minor">
            <a:schemeClr val="dk1"/>
          </a:fontRef>
        </p:style>
        <p:txBody>
          <a:bodyPr lIns="136539" tIns="68269" rIns="136539" bIns="68269" rtlCol="1"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rtl="1">
              <a:defRPr/>
            </a:pPr>
            <a:r>
              <a:rPr lang="ar-EG" sz="3200" b="1" dirty="0">
                <a:solidFill>
                  <a:srgbClr val="002060"/>
                </a:solidFill>
              </a:rPr>
              <a:t>الموضوع:– </a:t>
            </a:r>
            <a:r>
              <a:rPr lang="ar-KW" sz="3200" b="1" dirty="0">
                <a:solidFill>
                  <a:srgbClr val="002060"/>
                </a:solidFill>
              </a:rPr>
              <a:t>أبواب السماء</a:t>
            </a:r>
            <a:endParaRPr lang="en-GB" sz="3200" b="1" dirty="0">
              <a:solidFill>
                <a:srgbClr val="002060"/>
              </a:solidFill>
            </a:endParaRPr>
          </a:p>
        </p:txBody>
      </p:sp>
      <p:sp>
        <p:nvSpPr>
          <p:cNvPr id="6" name="مستطيل ذو زوايا قطرية مخدوشة 12">
            <a:extLst>
              <a:ext uri="{FF2B5EF4-FFF2-40B4-BE49-F238E27FC236}">
                <a16:creationId xmlns:a16="http://schemas.microsoft.com/office/drawing/2014/main" id="{DCEFA793-BA91-4C55-9271-C04412D949FE}"/>
              </a:ext>
            </a:extLst>
          </p:cNvPr>
          <p:cNvSpPr/>
          <p:nvPr/>
        </p:nvSpPr>
        <p:spPr>
          <a:xfrm>
            <a:off x="7440084" y="1761067"/>
            <a:ext cx="4106333" cy="713317"/>
          </a:xfrm>
          <a:prstGeom prst="snip2DiagRect">
            <a:avLst>
              <a:gd name="adj1" fmla="val 50000"/>
              <a:gd name="adj2" fmla="val 16667"/>
            </a:avLst>
          </a:prstGeom>
          <a:ln/>
        </p:spPr>
        <p:style>
          <a:lnRef idx="1">
            <a:schemeClr val="accent6"/>
          </a:lnRef>
          <a:fillRef idx="2">
            <a:schemeClr val="accent6"/>
          </a:fillRef>
          <a:effectRef idx="1">
            <a:schemeClr val="accent6"/>
          </a:effectRef>
          <a:fontRef idx="minor">
            <a:schemeClr val="dk1"/>
          </a:fontRef>
        </p:style>
        <p:txBody>
          <a:bodyPr lIns="136539" tIns="68269" rIns="136539" bIns="68269" rtlCol="1"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r">
              <a:defRPr/>
            </a:pPr>
            <a:r>
              <a:rPr lang="ar-EG" sz="3200" b="1" dirty="0">
                <a:solidFill>
                  <a:srgbClr val="990099"/>
                </a:solidFill>
              </a:rPr>
              <a:t>الكفاية والمعيار</a:t>
            </a:r>
            <a:r>
              <a:rPr lang="ar-KW" sz="3200" b="1" dirty="0">
                <a:solidFill>
                  <a:srgbClr val="990099"/>
                </a:solidFill>
                <a:sym typeface="Wingdings" panose="05000000000000000000" pitchFamily="2" charset="2"/>
              </a:rPr>
              <a:t>: (2-6)</a:t>
            </a:r>
            <a:endParaRPr lang="en-GB" sz="3200" b="1" dirty="0">
              <a:solidFill>
                <a:schemeClr val="bg1"/>
              </a:solidFill>
            </a:endParaRPr>
          </a:p>
        </p:txBody>
      </p:sp>
      <p:sp>
        <p:nvSpPr>
          <p:cNvPr id="7" name="مستطيل ذو زوايا قطرية مخدوشة 12">
            <a:extLst>
              <a:ext uri="{FF2B5EF4-FFF2-40B4-BE49-F238E27FC236}">
                <a16:creationId xmlns:a16="http://schemas.microsoft.com/office/drawing/2014/main" id="{14EDBC31-C411-4D8F-9082-70236A4293C7}"/>
              </a:ext>
            </a:extLst>
          </p:cNvPr>
          <p:cNvSpPr/>
          <p:nvPr/>
        </p:nvSpPr>
        <p:spPr>
          <a:xfrm>
            <a:off x="3865134" y="5283172"/>
            <a:ext cx="8316182" cy="1498597"/>
          </a:xfrm>
          <a:prstGeom prst="snip2DiagRect">
            <a:avLst/>
          </a:prstGeom>
          <a:ln/>
        </p:spPr>
        <p:style>
          <a:lnRef idx="1">
            <a:schemeClr val="accent3"/>
          </a:lnRef>
          <a:fillRef idx="2">
            <a:schemeClr val="accent3"/>
          </a:fillRef>
          <a:effectRef idx="1">
            <a:schemeClr val="accent3"/>
          </a:effectRef>
          <a:fontRef idx="minor">
            <a:schemeClr val="dk1"/>
          </a:fontRef>
        </p:style>
        <p:txBody>
          <a:bodyPr lIns="102815" tIns="51408" rIns="102815" bIns="51408" rtlCol="1"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rtl="1">
              <a:defRPr/>
            </a:pPr>
            <a:r>
              <a:rPr lang="ar-KW" sz="3200" b="1" dirty="0">
                <a:solidFill>
                  <a:srgbClr val="990099"/>
                </a:solidFill>
                <a:ea typeface="Calibri" panose="020F0502020204030204" pitchFamily="34" charset="0"/>
              </a:rPr>
              <a:t>المعيار:</a:t>
            </a:r>
          </a:p>
          <a:p>
            <a:pPr algn="r" rtl="1">
              <a:defRPr/>
            </a:pPr>
            <a:r>
              <a:rPr lang="ar-KW" sz="3200" b="1" dirty="0">
                <a:solidFill>
                  <a:schemeClr val="tx1"/>
                </a:solidFill>
                <a:ea typeface="Calibri" panose="020F0502020204030204" pitchFamily="34" charset="0"/>
              </a:rPr>
              <a:t>تحلل طرقاً مختلفة لاستخدام اللغة في نصوص مختلفة</a:t>
            </a:r>
            <a:endParaRPr lang="en-GB" sz="3200" dirty="0">
              <a:solidFill>
                <a:schemeClr val="tx1"/>
              </a:solidFill>
            </a:endParaRPr>
          </a:p>
        </p:txBody>
      </p:sp>
      <p:pic>
        <p:nvPicPr>
          <p:cNvPr id="16390" name="Picture 2">
            <a:extLst>
              <a:ext uri="{FF2B5EF4-FFF2-40B4-BE49-F238E27FC236}">
                <a16:creationId xmlns:a16="http://schemas.microsoft.com/office/drawing/2014/main" id="{A6BDCC87-AC60-41D6-A534-5E6394644E42}"/>
              </a:ext>
            </a:extLst>
          </p:cNvPr>
          <p:cNvPicPr>
            <a:picLocks noChangeAspect="1"/>
          </p:cNvPicPr>
          <p:nvPr/>
        </p:nvPicPr>
        <p:blipFill>
          <a:blip r:embed="rId3">
            <a:extLst>
              <a:ext uri="{28A0092B-C50C-407E-A947-70E740481C1C}">
                <a14:useLocalDpi xmlns:a14="http://schemas.microsoft.com/office/drawing/2010/main" val="0"/>
              </a:ext>
            </a:extLst>
          </a:blip>
          <a:srcRect l="7892"/>
          <a:stretch>
            <a:fillRect/>
          </a:stretch>
        </p:blipFill>
        <p:spPr bwMode="auto">
          <a:xfrm>
            <a:off x="-96688" y="0"/>
            <a:ext cx="4368800" cy="5476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a:extLst>
              <a:ext uri="{FF2B5EF4-FFF2-40B4-BE49-F238E27FC236}">
                <a16:creationId xmlns:a16="http://schemas.microsoft.com/office/drawing/2014/main" id="{D896425F-E937-4567-87BC-9DCA46FD4C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320" t="41562" r="23047" b="29375"/>
          <a:stretch>
            <a:fillRect/>
          </a:stretch>
        </p:blipFill>
        <p:spPr bwMode="auto">
          <a:xfrm>
            <a:off x="7440084" y="2853267"/>
            <a:ext cx="3683000" cy="231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مستطيل 8"/>
          <p:cNvSpPr/>
          <p:nvPr/>
        </p:nvSpPr>
        <p:spPr>
          <a:xfrm>
            <a:off x="8198913" y="980728"/>
            <a:ext cx="321434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KW"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أبواب السماء</a:t>
            </a:r>
          </a:p>
        </p:txBody>
      </p:sp>
      <p:pic>
        <p:nvPicPr>
          <p:cNvPr id="2" name="Picture 1">
            <a:extLst>
              <a:ext uri="{FF2B5EF4-FFF2-40B4-BE49-F238E27FC236}">
                <a16:creationId xmlns:a16="http://schemas.microsoft.com/office/drawing/2014/main" id="{D20DA0A1-34DE-4C66-B52F-E1FC7B82B632}"/>
              </a:ext>
            </a:extLst>
          </p:cNvPr>
          <p:cNvPicPr>
            <a:picLocks noChangeAspect="1"/>
          </p:cNvPicPr>
          <p:nvPr/>
        </p:nvPicPr>
        <p:blipFill>
          <a:blip r:embed="rId2" cstate="print"/>
          <a:stretch>
            <a:fillRect/>
          </a:stretch>
        </p:blipFill>
        <p:spPr>
          <a:xfrm>
            <a:off x="263352" y="260649"/>
            <a:ext cx="6480720" cy="36724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مستطيل 8">
            <a:extLst>
              <a:ext uri="{FF2B5EF4-FFF2-40B4-BE49-F238E27FC236}">
                <a16:creationId xmlns:a16="http://schemas.microsoft.com/office/drawing/2014/main" id="{F86F91A4-4336-4464-A1B6-1D0BC66F5218}"/>
              </a:ext>
            </a:extLst>
          </p:cNvPr>
          <p:cNvSpPr/>
          <p:nvPr/>
        </p:nvSpPr>
        <p:spPr>
          <a:xfrm>
            <a:off x="7104112" y="2327999"/>
            <a:ext cx="4641022" cy="2202001"/>
          </a:xfrm>
          <a:prstGeom prst="cloudCallout">
            <a:avLst>
              <a:gd name="adj1" fmla="val -62772"/>
              <a:gd name="adj2" fmla="val 49331"/>
            </a:avLst>
          </a:prstGeom>
          <a:solidFill>
            <a:schemeClr val="accent2">
              <a:lumMod val="20000"/>
              <a:lumOff val="80000"/>
            </a:schemeClr>
          </a:solidFill>
          <a:ln>
            <a:solidFill>
              <a:srgbClr val="C00000"/>
            </a:solid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KW"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ما المقصود بالعنوان؟</a:t>
            </a:r>
          </a:p>
        </p:txBody>
      </p:sp>
      <p:pic>
        <p:nvPicPr>
          <p:cNvPr id="5" name="Picture 4" descr="A drawing of a cartoon character&#10;&#10;Description automatically generated">
            <a:extLst>
              <a:ext uri="{FF2B5EF4-FFF2-40B4-BE49-F238E27FC236}">
                <a16:creationId xmlns:a16="http://schemas.microsoft.com/office/drawing/2014/main" id="{4DA394A2-F0B2-4681-9807-FC05FEA3E98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412" b="95915" l="9804" r="89706">
                        <a14:foregroundMark x1="55229" y1="7516" x2="55229" y2="7516"/>
                        <a14:foregroundMark x1="52124" y1="4412" x2="52124" y2="4412"/>
                        <a14:foregroundMark x1="50654" y1="18464" x2="50654" y2="18464"/>
                        <a14:foregroundMark x1="75490" y1="17647" x2="75490" y2="17647"/>
                        <a14:foregroundMark x1="67810" y1="24020" x2="67810" y2="24020"/>
                        <a14:foregroundMark x1="88562" y1="37255" x2="88562" y2="37255"/>
                        <a14:foregroundMark x1="78595" y1="39216" x2="78595" y2="39216"/>
                        <a14:foregroundMark x1="29412" y1="17647" x2="29412" y2="17647"/>
                        <a14:foregroundMark x1="32843" y1="24020" x2="32843" y2="24020"/>
                        <a14:foregroundMark x1="15686" y1="35621" x2="15686" y2="35621"/>
                        <a14:foregroundMark x1="22222" y1="38725" x2="22222" y2="38725"/>
                        <a14:foregroundMark x1="50163" y1="91340" x2="50163" y2="91340"/>
                        <a14:foregroundMark x1="48529" y1="95915" x2="48529" y2="95915"/>
                      </a14:backgroundRemoval>
                    </a14:imgEffect>
                  </a14:imgLayer>
                </a14:imgProps>
              </a:ext>
              <a:ext uri="{28A0092B-C50C-407E-A947-70E740481C1C}">
                <a14:useLocalDpi xmlns:a14="http://schemas.microsoft.com/office/drawing/2010/main" val="0"/>
              </a:ext>
            </a:extLst>
          </a:blip>
          <a:stretch>
            <a:fillRect/>
          </a:stretch>
        </p:blipFill>
        <p:spPr>
          <a:xfrm>
            <a:off x="3613398" y="3727326"/>
            <a:ext cx="3130674" cy="313067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ox(in)">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ستطيل مستدير الزوايا 4"/>
          <p:cNvSpPr/>
          <p:nvPr/>
        </p:nvSpPr>
        <p:spPr>
          <a:xfrm>
            <a:off x="3261616" y="476672"/>
            <a:ext cx="8030500" cy="1634490"/>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wrap="none" lIns="121920" tIns="60960" rIns="121920" bIns="60960">
            <a:spAutoFit/>
          </a:bodyPr>
          <a:lstStyle/>
          <a:p>
            <a:pPr algn="ctr"/>
            <a:r>
              <a:rPr lang="ar-KW" sz="8800" b="1" spc="400" dirty="0">
                <a:ln w="11430" cmpd="sng">
                  <a:solidFill>
                    <a:schemeClr val="tx1"/>
                  </a:solidFill>
                  <a:prstDash val="solid"/>
                  <a:miter lim="800000"/>
                </a:ln>
                <a:solidFill>
                  <a:sysClr val="windowText" lastClr="000000"/>
                </a:solidFill>
              </a:rPr>
              <a:t>هيا  ننطلق للفضاء</a:t>
            </a:r>
          </a:p>
        </p:txBody>
      </p:sp>
      <p:pic>
        <p:nvPicPr>
          <p:cNvPr id="3" name="Picture 2">
            <a:extLst>
              <a:ext uri="{FF2B5EF4-FFF2-40B4-BE49-F238E27FC236}">
                <a16:creationId xmlns:a16="http://schemas.microsoft.com/office/drawing/2014/main" id="{10022478-45DD-435F-920F-5AFBB1B5C32C}"/>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340263">
            <a:off x="-409160" y="2047132"/>
            <a:ext cx="7056784" cy="4704523"/>
          </a:xfrm>
          <a:prstGeom prst="rect">
            <a:avLst/>
          </a:prstGeom>
        </p:spPr>
      </p:pic>
      <p:pic>
        <p:nvPicPr>
          <p:cNvPr id="7" name="Picture 6">
            <a:extLst>
              <a:ext uri="{FF2B5EF4-FFF2-40B4-BE49-F238E27FC236}">
                <a16:creationId xmlns:a16="http://schemas.microsoft.com/office/drawing/2014/main" id="{B69267A5-1528-40EB-AD33-0C1CA1B2CE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2666" y="2789668"/>
            <a:ext cx="3219450" cy="32194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08004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أبواب السماء">
            <a:hlinkClick r:id="" action="ppaction://media"/>
            <a:extLst>
              <a:ext uri="{FF2B5EF4-FFF2-40B4-BE49-F238E27FC236}">
                <a16:creationId xmlns:a16="http://schemas.microsoft.com/office/drawing/2014/main" id="{6C8012A4-5C22-4FA5-9571-0B5A684F2D6E}"/>
              </a:ext>
            </a:extLst>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407368" y="229144"/>
            <a:ext cx="11017224" cy="6296200"/>
          </a:xfrm>
          <a:prstGeom prst="rect">
            <a:avLst/>
          </a:prstGeom>
        </p:spPr>
      </p:pic>
      <p:pic>
        <p:nvPicPr>
          <p:cNvPr id="5" name="Picture 4">
            <a:extLst>
              <a:ext uri="{FF2B5EF4-FFF2-40B4-BE49-F238E27FC236}">
                <a16:creationId xmlns:a16="http://schemas.microsoft.com/office/drawing/2014/main" id="{DE57E223-4829-4D0A-8149-914F170152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9246" y="4077071"/>
            <a:ext cx="3682889" cy="276216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8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ستطيل مستدير الزوايا 4"/>
          <p:cNvSpPr/>
          <p:nvPr/>
        </p:nvSpPr>
        <p:spPr>
          <a:xfrm>
            <a:off x="7294976" y="452670"/>
            <a:ext cx="3005773" cy="1498283"/>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wrap="none" lIns="121920" tIns="60960" rIns="121920" bIns="60960">
            <a:spAutoFit/>
          </a:bodyPr>
          <a:lstStyle/>
          <a:p>
            <a:pPr algn="ctr"/>
            <a:r>
              <a:rPr lang="ar-KW" sz="8000" b="1" spc="400" dirty="0">
                <a:ln w="11430" cmpd="sng">
                  <a:solidFill>
                    <a:schemeClr val="tx1"/>
                  </a:solidFill>
                  <a:prstDash val="solid"/>
                  <a:miter lim="800000"/>
                </a:ln>
                <a:solidFill>
                  <a:sysClr val="windowText" lastClr="000000"/>
                </a:solidFill>
              </a:rPr>
              <a:t>التمهيد</a:t>
            </a:r>
            <a:endParaRPr lang="ar-SA" sz="8000" b="1" spc="400" dirty="0">
              <a:ln w="11430" cmpd="sng">
                <a:solidFill>
                  <a:schemeClr val="tx1"/>
                </a:solidFill>
                <a:prstDash val="solid"/>
                <a:miter lim="800000"/>
              </a:ln>
              <a:solidFill>
                <a:sysClr val="windowText" lastClr="000000"/>
              </a:solidFill>
            </a:endParaRPr>
          </a:p>
        </p:txBody>
      </p:sp>
      <p:sp>
        <p:nvSpPr>
          <p:cNvPr id="6" name="مستطيل مستدير الزوايا 5"/>
          <p:cNvSpPr/>
          <p:nvPr/>
        </p:nvSpPr>
        <p:spPr>
          <a:xfrm>
            <a:off x="263513" y="997722"/>
            <a:ext cx="3255476" cy="1135134"/>
          </a:xfrm>
          <a:prstGeom prst="roundRect">
            <a:avLst/>
          </a:prstGeom>
        </p:spPr>
        <p:style>
          <a:lnRef idx="1">
            <a:schemeClr val="accent1"/>
          </a:lnRef>
          <a:fillRef idx="2">
            <a:schemeClr val="accent1"/>
          </a:fillRef>
          <a:effectRef idx="1">
            <a:schemeClr val="accent1"/>
          </a:effectRef>
          <a:fontRef idx="minor">
            <a:schemeClr val="dk1"/>
          </a:fontRef>
        </p:style>
        <p:txBody>
          <a:bodyPr wrap="none" lIns="121920" tIns="60960" rIns="121920" bIns="6096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ar-KW" sz="5867" b="1" dirty="0">
                <a:ln/>
                <a:solidFill>
                  <a:srgbClr val="0000CC"/>
                </a:solidFill>
              </a:rPr>
              <a:t>..............</a:t>
            </a:r>
            <a:endParaRPr lang="ar-SA" sz="5867" b="1" dirty="0">
              <a:ln/>
              <a:solidFill>
                <a:srgbClr val="0000CC"/>
              </a:solidFill>
            </a:endParaRPr>
          </a:p>
        </p:txBody>
      </p:sp>
      <p:sp>
        <p:nvSpPr>
          <p:cNvPr id="4" name="مربع نص 3"/>
          <p:cNvSpPr txBox="1"/>
          <p:nvPr/>
        </p:nvSpPr>
        <p:spPr>
          <a:xfrm>
            <a:off x="0" y="3288558"/>
            <a:ext cx="4032448" cy="2308324"/>
          </a:xfrm>
          <a:prstGeom prst="rect">
            <a:avLst/>
          </a:prstGeom>
          <a:noFill/>
        </p:spPr>
        <p:txBody>
          <a:bodyPr wrap="square" rtlCol="1">
            <a:spAutoFit/>
          </a:bodyPr>
          <a:lstStyle/>
          <a:p>
            <a:pPr algn="ctr"/>
            <a:r>
              <a:rPr lang="ar-KW" sz="4800" b="1" dirty="0">
                <a:solidFill>
                  <a:srgbClr val="990099"/>
                </a:solidFill>
              </a:rPr>
              <a:t>عددي بعضاً من عجائب الفلك الرباني؟</a:t>
            </a:r>
          </a:p>
        </p:txBody>
      </p:sp>
      <p:pic>
        <p:nvPicPr>
          <p:cNvPr id="8" name="Picture 7" descr="A close up of a mask&#10;&#10;Description automatically generated">
            <a:extLst>
              <a:ext uri="{FF2B5EF4-FFF2-40B4-BE49-F238E27FC236}">
                <a16:creationId xmlns:a16="http://schemas.microsoft.com/office/drawing/2014/main" id="{EBEA9086-55B7-4C8C-90E1-C9F75EF2AAA1}"/>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301" b="93457" l="9961" r="89844">
                        <a14:foregroundMark x1="41406" y1="87207" x2="34277" y2="92871"/>
                        <a14:foregroundMark x1="61621" y1="30469" x2="39063" y2="32129"/>
                        <a14:foregroundMark x1="47754" y1="25781" x2="40137" y2="32715"/>
                        <a14:foregroundMark x1="40137" y1="32715" x2="39551" y2="32715"/>
                        <a14:foregroundMark x1="56543" y1="8301" x2="43066" y2="9863"/>
                        <a14:foregroundMark x1="60547" y1="93457" x2="62891" y2="93164"/>
                      </a14:backgroundRemoval>
                    </a14:imgEffect>
                  </a14:imgLayer>
                </a14:imgProps>
              </a:ext>
              <a:ext uri="{28A0092B-C50C-407E-A947-70E740481C1C}">
                <a14:useLocalDpi xmlns:a14="http://schemas.microsoft.com/office/drawing/2010/main" val="0"/>
              </a:ext>
            </a:extLst>
          </a:blip>
          <a:stretch>
            <a:fillRect/>
          </a:stretch>
        </p:blipFill>
        <p:spPr>
          <a:xfrm>
            <a:off x="3431704" y="2132856"/>
            <a:ext cx="3863272" cy="4489304"/>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0AD67583-2FCA-41AE-8DCF-9DF0EC52F0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6040" y="2194389"/>
            <a:ext cx="5102796" cy="4209807"/>
          </a:xfrm>
          <a:prstGeom prst="rect">
            <a:avLst/>
          </a:prstGeom>
        </p:spPr>
      </p:pic>
    </p:spTree>
    <p:extLst>
      <p:ext uri="{BB962C8B-B14F-4D97-AF65-F5344CB8AC3E}">
        <p14:creationId xmlns:p14="http://schemas.microsoft.com/office/powerpoint/2010/main" val="2165213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3|1.3|4.5"/>
</p:tagLst>
</file>

<file path=ppt/theme/theme1.xml><?xml version="1.0" encoding="utf-8"?>
<a:theme xmlns:a="http://schemas.openxmlformats.org/drawingml/2006/main" name="سمة Office">
  <a:themeElements>
    <a:clrScheme name="حركة">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نسق Office">
  <a:themeElements>
    <a:clrScheme name="بنفسجي">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2860615_TF89930376" id="{4B092318-C557-477B-9696-D44FEF7543A7}" vid="{9DFAFCD1-DD64-4BEE-8178-9FBC3C9920A4}"/>
    </a:ext>
  </a:extLst>
</a:theme>
</file>

<file path=ppt/theme/theme1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مستند" ma:contentTypeID="0x010100C157A4075157E448BA031445BB5F9675" ma:contentTypeVersion="8" ma:contentTypeDescription="إنشاء مستند جديد." ma:contentTypeScope="" ma:versionID="2166483b4a3b11fef92d2725a14dd119">
  <xsd:schema xmlns:xsd="http://www.w3.org/2001/XMLSchema" xmlns:xs="http://www.w3.org/2001/XMLSchema" xmlns:p="http://schemas.microsoft.com/office/2006/metadata/properties" xmlns:ns2="4dfe4ed9-10d6-4b7a-9d91-38ba0d21e816" xmlns:ns3="bae83558-d2b7-435b-a05e-e46c333998d7" targetNamespace="http://schemas.microsoft.com/office/2006/metadata/properties" ma:root="true" ma:fieldsID="41766d2e0066883447e72a2b904b1306" ns2:_="" ns3:_="">
    <xsd:import namespace="4dfe4ed9-10d6-4b7a-9d91-38ba0d21e816"/>
    <xsd:import namespace="bae83558-d2b7-435b-a05e-e46c333998d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fe4ed9-10d6-4b7a-9d91-38ba0d21e8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e83558-d2b7-435b-a05e-e46c333998d7" elementFormDefault="qualified">
    <xsd:import namespace="http://schemas.microsoft.com/office/2006/documentManagement/types"/>
    <xsd:import namespace="http://schemas.microsoft.com/office/infopath/2007/PartnerControls"/>
    <xsd:element name="SharedWithUsers" ma:index="12" nillable="true" ma:displayName="تمت مشاركته مع"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مشتركة مع تفاصيل"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المحتوى"/>
        <xsd:element ref="dc:title" minOccurs="0" maxOccurs="1" ma:index="4" ma:displayName="ال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340B6F-9F6E-4ED4-A117-89BF73E195F3}">
  <ds:schemaRefs>
    <ds:schemaRef ds:uri="http://schemas.microsoft.com/office/2006/metadata/properties"/>
    <ds:schemaRef ds:uri="http://purl.org/dc/elements/1.1/"/>
    <ds:schemaRef ds:uri="http://purl.org/dc/dcmitype/"/>
    <ds:schemaRef ds:uri="4dfe4ed9-10d6-4b7a-9d91-38ba0d21e816"/>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bae83558-d2b7-435b-a05e-e46c333998d7"/>
    <ds:schemaRef ds:uri="http://purl.org/dc/terms/"/>
  </ds:schemaRefs>
</ds:datastoreItem>
</file>

<file path=customXml/itemProps2.xml><?xml version="1.0" encoding="utf-8"?>
<ds:datastoreItem xmlns:ds="http://schemas.openxmlformats.org/officeDocument/2006/customXml" ds:itemID="{EDD14F00-D129-4469-8130-0DD32E979C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fe4ed9-10d6-4b7a-9d91-38ba0d21e816"/>
    <ds:schemaRef ds:uri="bae83558-d2b7-435b-a05e-e46c333998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FE691D-7BF9-495C-ACD0-245CF046A3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1340</TotalTime>
  <Words>745</Words>
  <Application>Microsoft Office PowerPoint</Application>
  <PresentationFormat>شاشة عريضة</PresentationFormat>
  <Paragraphs>127</Paragraphs>
  <Slides>37</Slides>
  <Notes>2</Notes>
  <HiddenSlides>0</HiddenSlides>
  <MMClips>11</MMClips>
  <ScaleCrop>false</ScaleCrop>
  <HeadingPairs>
    <vt:vector size="6" baseType="variant">
      <vt:variant>
        <vt:lpstr>الخطوط المستخدمة</vt:lpstr>
      </vt:variant>
      <vt:variant>
        <vt:i4>14</vt:i4>
      </vt:variant>
      <vt:variant>
        <vt:lpstr>نسق</vt:lpstr>
      </vt:variant>
      <vt:variant>
        <vt:i4>10</vt:i4>
      </vt:variant>
      <vt:variant>
        <vt:lpstr>عناوين الشرائح</vt:lpstr>
      </vt:variant>
      <vt:variant>
        <vt:i4>37</vt:i4>
      </vt:variant>
    </vt:vector>
  </HeadingPairs>
  <TitlesOfParts>
    <vt:vector size="61" baseType="lpstr">
      <vt:lpstr>(AH) Manal Black</vt:lpstr>
      <vt:lpstr>Afsaneh Font</vt:lpstr>
      <vt:lpstr>Akhbar MT</vt:lpstr>
      <vt:lpstr>Aldhabi</vt:lpstr>
      <vt:lpstr>Arial</vt:lpstr>
      <vt:lpstr>Calibri</vt:lpstr>
      <vt:lpstr>Calibri Light</vt:lpstr>
      <vt:lpstr>Gochi Hand</vt:lpstr>
      <vt:lpstr>mylotus</vt:lpstr>
      <vt:lpstr>Proxima Nova</vt:lpstr>
      <vt:lpstr>Sultan Medium</vt:lpstr>
      <vt:lpstr>Tahoma</vt:lpstr>
      <vt:lpstr>Times New Roman</vt:lpstr>
      <vt:lpstr>Wingdings</vt:lpstr>
      <vt:lpstr>سمة Office</vt:lpstr>
      <vt:lpstr>Office Theme</vt:lpstr>
      <vt:lpstr>1_Office Theme</vt:lpstr>
      <vt:lpstr>4_Office Theme</vt:lpstr>
      <vt:lpstr>4_نسق Office</vt:lpstr>
      <vt:lpstr>2_Office Theme</vt:lpstr>
      <vt:lpstr>2_نسق Office</vt:lpstr>
      <vt:lpstr>7_نسق Office</vt:lpstr>
      <vt:lpstr>7_Office Theme</vt:lpstr>
      <vt:lpstr>3_نسق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الشريحة 1</dc:title>
  <dc:creator>User</dc:creator>
  <cp:lastModifiedBy>SAMSUNG</cp:lastModifiedBy>
  <cp:revision>138</cp:revision>
  <dcterms:created xsi:type="dcterms:W3CDTF">2017-10-16T14:57:01Z</dcterms:created>
  <dcterms:modified xsi:type="dcterms:W3CDTF">2023-06-12T05:49:18Z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0x010100C157A4075157E448BA031445BB5F9675</vt:lpwstr>
  </property>
</Properties>
</file>