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792" r:id="rId5"/>
    <p:sldMasterId id="2147483804" r:id="rId6"/>
    <p:sldMasterId id="2147483816" r:id="rId7"/>
  </p:sldMasterIdLst>
  <p:notesMasterIdLst>
    <p:notesMasterId r:id="rId27"/>
  </p:notesMasterIdLst>
  <p:sldIdLst>
    <p:sldId id="426" r:id="rId8"/>
    <p:sldId id="427" r:id="rId9"/>
    <p:sldId id="383" r:id="rId10"/>
    <p:sldId id="390" r:id="rId11"/>
    <p:sldId id="442" r:id="rId12"/>
    <p:sldId id="443" r:id="rId13"/>
    <p:sldId id="306" r:id="rId14"/>
    <p:sldId id="444" r:id="rId15"/>
    <p:sldId id="445" r:id="rId16"/>
    <p:sldId id="453" r:id="rId17"/>
    <p:sldId id="441" r:id="rId18"/>
    <p:sldId id="446" r:id="rId19"/>
    <p:sldId id="447" r:id="rId20"/>
    <p:sldId id="430" r:id="rId21"/>
    <p:sldId id="431" r:id="rId22"/>
    <p:sldId id="450" r:id="rId23"/>
    <p:sldId id="452" r:id="rId24"/>
    <p:sldId id="357" r:id="rId25"/>
    <p:sldId id="326" r:id="rId26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00"/>
    <a:srgbClr val="A82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1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B831CA7-293C-449B-8B15-A44A79590F01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1242260-2593-4A64-9257-9437DC3305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65189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351AA-29AC-4C93-A527-5F844377A538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2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351AA-29AC-4C93-A527-5F844377A538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945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351AA-29AC-4C93-A527-5F844377A538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7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27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74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48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203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7685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060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8629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3593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7595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694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8413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904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5020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0695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4534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5851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731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9159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53670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53663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00723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9353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68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54656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49439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4102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85652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799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09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7453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40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824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79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721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046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744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8914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433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74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045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38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04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4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737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1686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4895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408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kw/url?sa=i&amp;rct=j&amp;q=&amp;esrc=s&amp;source=imgres&amp;cd=&amp;cad=rja&amp;uact=8&amp;ved=0ahUKEwizlOS_2LzQAhXIUBQKHaGQAWkQjRwIBw&amp;url=http://www.clipartkid.com/animated-writing-cliparts/&amp;psig=AFQjCNFuqQqPg1Sxe-BDuxpSiR-gRpDN7w&amp;ust=1479915367511910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C8048-112C-418B-90A4-60AF53311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1" y="420914"/>
            <a:ext cx="11461628" cy="6154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05EB8F-68CA-4E78-9300-23D52D3B2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37629" r="17561" b="38074"/>
          <a:stretch/>
        </p:blipFill>
        <p:spPr>
          <a:xfrm>
            <a:off x="2709622" y="5331842"/>
            <a:ext cx="5364479" cy="1105244"/>
          </a:xfrm>
          <a:prstGeom prst="rect">
            <a:avLst/>
          </a:prstGeom>
        </p:spPr>
      </p:pic>
      <p:pic>
        <p:nvPicPr>
          <p:cNvPr id="5" name="Picture 4" descr="شعار الكويت - ويكيبيديا">
            <a:extLst>
              <a:ext uri="{FF2B5EF4-FFF2-40B4-BE49-F238E27FC236}">
                <a16:creationId xmlns:a16="http://schemas.microsoft.com/office/drawing/2014/main" id="{83A58BDA-DB94-4940-AA3D-70C07304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67" y="2056397"/>
            <a:ext cx="1264579" cy="10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F8DFC6-F403-4E56-8B87-78F2AA3E3E8D}"/>
              </a:ext>
            </a:extLst>
          </p:cNvPr>
          <p:cNvSpPr txBox="1">
            <a:spLocks/>
          </p:cNvSpPr>
          <p:nvPr/>
        </p:nvSpPr>
        <p:spPr>
          <a:xfrm>
            <a:off x="2525731" y="4482912"/>
            <a:ext cx="6065053" cy="12154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ln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28B039-D1F9-4A62-9F3F-4FB926C644B3}"/>
              </a:ext>
            </a:extLst>
          </p:cNvPr>
          <p:cNvSpPr txBox="1">
            <a:spLocks/>
          </p:cNvSpPr>
          <p:nvPr/>
        </p:nvSpPr>
        <p:spPr>
          <a:xfrm>
            <a:off x="2709622" y="3267419"/>
            <a:ext cx="6065053" cy="12154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>
                <a:ln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</a:t>
            </a:r>
            <a:r>
              <a:rPr lang="en-US" sz="8800" b="1" dirty="0">
                <a:ln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8800" b="1" dirty="0">
              <a:ln>
                <a:solidFill>
                  <a:schemeClr val="bg1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50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E3F9B4-E2CB-4FFF-9B5A-2CE58FC74EFF}"/>
              </a:ext>
            </a:extLst>
          </p:cNvPr>
          <p:cNvSpPr/>
          <p:nvPr/>
        </p:nvSpPr>
        <p:spPr>
          <a:xfrm>
            <a:off x="7331117" y="4243021"/>
            <a:ext cx="197457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35F331-C069-477C-8F83-0C30A5747CEE}"/>
              </a:ext>
            </a:extLst>
          </p:cNvPr>
          <p:cNvSpPr/>
          <p:nvPr/>
        </p:nvSpPr>
        <p:spPr>
          <a:xfrm>
            <a:off x="2141112" y="1561666"/>
            <a:ext cx="197457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Font Design For Word Space With Astronaut Stock Photo, Picture And ...">
            <a:extLst>
              <a:ext uri="{FF2B5EF4-FFF2-40B4-BE49-F238E27FC236}">
                <a16:creationId xmlns:a16="http://schemas.microsoft.com/office/drawing/2014/main" id="{92045EF4-BC9B-4B31-AF30-A06654F8A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0" r="98" b="15411"/>
          <a:stretch/>
        </p:blipFill>
        <p:spPr bwMode="auto">
          <a:xfrm>
            <a:off x="4263154" y="2394670"/>
            <a:ext cx="3207999" cy="225116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94B2E5-6122-4662-83EF-84D6E3BB6F24}"/>
              </a:ext>
            </a:extLst>
          </p:cNvPr>
          <p:cNvSpPr/>
          <p:nvPr/>
        </p:nvSpPr>
        <p:spPr>
          <a:xfrm>
            <a:off x="2107297" y="1543089"/>
            <a:ext cx="19745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Equipment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astronauts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need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AF7A80-68FE-42D6-BB0B-CA46FDB9AEBB}"/>
              </a:ext>
            </a:extLst>
          </p:cNvPr>
          <p:cNvSpPr/>
          <p:nvPr/>
        </p:nvSpPr>
        <p:spPr>
          <a:xfrm>
            <a:off x="2288581" y="4188636"/>
            <a:ext cx="197457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8FBA8D-0AEA-46EC-8E26-72AD5BF20412}"/>
              </a:ext>
            </a:extLst>
          </p:cNvPr>
          <p:cNvSpPr/>
          <p:nvPr/>
        </p:nvSpPr>
        <p:spPr>
          <a:xfrm>
            <a:off x="2319992" y="4180136"/>
            <a:ext cx="19745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Clothes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astronauts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need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F36EDC-A730-462C-B030-CAE5FA035A4C}"/>
              </a:ext>
            </a:extLst>
          </p:cNvPr>
          <p:cNvSpPr/>
          <p:nvPr/>
        </p:nvSpPr>
        <p:spPr>
          <a:xfrm>
            <a:off x="7437338" y="1677388"/>
            <a:ext cx="197457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7C660E-ABA3-4298-8988-315F4DA9DB91}"/>
              </a:ext>
            </a:extLst>
          </p:cNvPr>
          <p:cNvSpPr/>
          <p:nvPr/>
        </p:nvSpPr>
        <p:spPr>
          <a:xfrm>
            <a:off x="7437339" y="1780645"/>
            <a:ext cx="19745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Food &amp; Drinks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 in space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DD99D-7FEB-4C96-9256-A9E1D5E14135}"/>
              </a:ext>
            </a:extLst>
          </p:cNvPr>
          <p:cNvSpPr/>
          <p:nvPr/>
        </p:nvSpPr>
        <p:spPr>
          <a:xfrm>
            <a:off x="7331118" y="4215581"/>
            <a:ext cx="19745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The most difficult things in space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CAB946-CBBF-4075-B626-DD702DAC3FFF}"/>
              </a:ext>
            </a:extLst>
          </p:cNvPr>
          <p:cNvSpPr/>
          <p:nvPr/>
        </p:nvSpPr>
        <p:spPr>
          <a:xfrm>
            <a:off x="373926" y="236215"/>
            <a:ext cx="1457739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2E631E2-D5F7-4AF8-A794-80E1050513A3}"/>
              </a:ext>
            </a:extLst>
          </p:cNvPr>
          <p:cNvSpPr/>
          <p:nvPr/>
        </p:nvSpPr>
        <p:spPr>
          <a:xfrm>
            <a:off x="2819177" y="236215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891DA1-08DC-4F58-BA48-2D4F06C5421F}"/>
              </a:ext>
            </a:extLst>
          </p:cNvPr>
          <p:cNvSpPr/>
          <p:nvPr/>
        </p:nvSpPr>
        <p:spPr>
          <a:xfrm>
            <a:off x="114443" y="2336639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E6C9FD-43BD-4BC0-AF3C-20B8DF007E77}"/>
              </a:ext>
            </a:extLst>
          </p:cNvPr>
          <p:cNvCxnSpPr>
            <a:cxnSpLocks/>
          </p:cNvCxnSpPr>
          <p:nvPr/>
        </p:nvCxnSpPr>
        <p:spPr>
          <a:xfrm flipV="1">
            <a:off x="3067877" y="1150615"/>
            <a:ext cx="337932" cy="4217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2A8D8F-77F6-46AA-9D01-C6D0E6CD4A13}"/>
              </a:ext>
            </a:extLst>
          </p:cNvPr>
          <p:cNvCxnSpPr>
            <a:cxnSpLocks/>
          </p:cNvCxnSpPr>
          <p:nvPr/>
        </p:nvCxnSpPr>
        <p:spPr>
          <a:xfrm flipH="1">
            <a:off x="1674195" y="2411740"/>
            <a:ext cx="481268" cy="24561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94C9F9-BB58-4667-831C-4294F3B16838}"/>
              </a:ext>
            </a:extLst>
          </p:cNvPr>
          <p:cNvCxnSpPr>
            <a:cxnSpLocks/>
            <a:endCxn id="7" idx="5"/>
          </p:cNvCxnSpPr>
          <p:nvPr/>
        </p:nvCxnSpPr>
        <p:spPr>
          <a:xfrm flipH="1" flipV="1">
            <a:off x="1618184" y="1016704"/>
            <a:ext cx="568789" cy="55566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302E9A9-0EC0-41E9-B004-DC85AAE4B544}"/>
              </a:ext>
            </a:extLst>
          </p:cNvPr>
          <p:cNvSpPr/>
          <p:nvPr/>
        </p:nvSpPr>
        <p:spPr>
          <a:xfrm>
            <a:off x="7039373" y="319647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41FE19-4361-4FBA-89ED-035667D6684D}"/>
              </a:ext>
            </a:extLst>
          </p:cNvPr>
          <p:cNvSpPr/>
          <p:nvPr/>
        </p:nvSpPr>
        <p:spPr>
          <a:xfrm>
            <a:off x="10156824" y="2352926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1F94A-55FC-4F94-A76D-6B257D92DFC1}"/>
              </a:ext>
            </a:extLst>
          </p:cNvPr>
          <p:cNvSpPr/>
          <p:nvPr/>
        </p:nvSpPr>
        <p:spPr>
          <a:xfrm>
            <a:off x="10104115" y="388615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D78E99-DD95-4063-9F9A-AA8C715E2C9B}"/>
              </a:ext>
            </a:extLst>
          </p:cNvPr>
          <p:cNvCxnSpPr>
            <a:cxnSpLocks/>
          </p:cNvCxnSpPr>
          <p:nvPr/>
        </p:nvCxnSpPr>
        <p:spPr>
          <a:xfrm flipH="1" flipV="1">
            <a:off x="8055429" y="1234047"/>
            <a:ext cx="262975" cy="4325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698A8D-2C5A-4168-A8FE-E646DB09679F}"/>
              </a:ext>
            </a:extLst>
          </p:cNvPr>
          <p:cNvCxnSpPr>
            <a:cxnSpLocks/>
          </p:cNvCxnSpPr>
          <p:nvPr/>
        </p:nvCxnSpPr>
        <p:spPr>
          <a:xfrm flipV="1">
            <a:off x="9411912" y="1254539"/>
            <a:ext cx="1066594" cy="49181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6830EB-87D7-4F42-A8B8-8E724E7633FC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9414084" y="2394671"/>
            <a:ext cx="742740" cy="4154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25ECDDB7-0BF2-4B66-95DF-AE6D433C55A6}"/>
              </a:ext>
            </a:extLst>
          </p:cNvPr>
          <p:cNvSpPr/>
          <p:nvPr/>
        </p:nvSpPr>
        <p:spPr>
          <a:xfrm>
            <a:off x="9957199" y="5696694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56B6552-5002-46F0-87E1-4252D0A52B2A}"/>
              </a:ext>
            </a:extLst>
          </p:cNvPr>
          <p:cNvSpPr/>
          <p:nvPr/>
        </p:nvSpPr>
        <p:spPr>
          <a:xfrm>
            <a:off x="6748021" y="5707384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1B3E348-224B-414F-B84F-599A8EFCA89F}"/>
              </a:ext>
            </a:extLst>
          </p:cNvPr>
          <p:cNvSpPr/>
          <p:nvPr/>
        </p:nvSpPr>
        <p:spPr>
          <a:xfrm>
            <a:off x="10241963" y="3915641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078512-B99F-47CA-8C07-45996D3BBC5A}"/>
              </a:ext>
            </a:extLst>
          </p:cNvPr>
          <p:cNvCxnSpPr>
            <a:cxnSpLocks/>
          </p:cNvCxnSpPr>
          <p:nvPr/>
        </p:nvCxnSpPr>
        <p:spPr>
          <a:xfrm>
            <a:off x="9305691" y="5123668"/>
            <a:ext cx="785192" cy="7701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C9CD855-B367-45B6-951B-D71E53D1F0DE}"/>
              </a:ext>
            </a:extLst>
          </p:cNvPr>
          <p:cNvCxnSpPr>
            <a:cxnSpLocks/>
            <a:stCxn id="13" idx="3"/>
            <a:endCxn id="36" idx="2"/>
          </p:cNvCxnSpPr>
          <p:nvPr/>
        </p:nvCxnSpPr>
        <p:spPr>
          <a:xfrm flipV="1">
            <a:off x="9305691" y="4372841"/>
            <a:ext cx="936272" cy="32738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E069BE-9B01-420B-9C79-E2FC389150A5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7533213" y="5231244"/>
            <a:ext cx="522216" cy="47614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4ADE628B-9676-4216-872E-A9EC9B2DAB05}"/>
              </a:ext>
            </a:extLst>
          </p:cNvPr>
          <p:cNvSpPr/>
          <p:nvPr/>
        </p:nvSpPr>
        <p:spPr>
          <a:xfrm>
            <a:off x="304611" y="5551738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A9D7C2E-4129-4567-8BBF-549EFF99EBD3}"/>
              </a:ext>
            </a:extLst>
          </p:cNvPr>
          <p:cNvSpPr/>
          <p:nvPr/>
        </p:nvSpPr>
        <p:spPr>
          <a:xfrm>
            <a:off x="126684" y="3743451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D79E8AC-E705-433F-BD12-3D3176F8D045}"/>
              </a:ext>
            </a:extLst>
          </p:cNvPr>
          <p:cNvSpPr/>
          <p:nvPr/>
        </p:nvSpPr>
        <p:spPr>
          <a:xfrm>
            <a:off x="3275868" y="5707384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30D8678-17EF-4F65-A2B9-0B04DA6FBB06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1645017" y="5049974"/>
            <a:ext cx="712794" cy="63567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A3C6645-B344-4D20-9BCE-372F60117A8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275868" y="5103036"/>
            <a:ext cx="587649" cy="60434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6B72300-878B-48FE-B771-DCFE6F416984}"/>
              </a:ext>
            </a:extLst>
          </p:cNvPr>
          <p:cNvCxnSpPr>
            <a:cxnSpLocks/>
            <a:stCxn id="8" idx="1"/>
            <a:endCxn id="46" idx="6"/>
          </p:cNvCxnSpPr>
          <p:nvPr/>
        </p:nvCxnSpPr>
        <p:spPr>
          <a:xfrm flipH="1" flipV="1">
            <a:off x="1697067" y="4200651"/>
            <a:ext cx="591514" cy="44518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4">
            <a:extLst>
              <a:ext uri="{FF2B5EF4-FFF2-40B4-BE49-F238E27FC236}">
                <a16:creationId xmlns:a16="http://schemas.microsoft.com/office/drawing/2014/main" id="{E339B4BC-A85A-4156-9314-C5C0D5415BDE}"/>
              </a:ext>
            </a:extLst>
          </p:cNvPr>
          <p:cNvSpPr txBox="1">
            <a:spLocks/>
          </p:cNvSpPr>
          <p:nvPr/>
        </p:nvSpPr>
        <p:spPr>
          <a:xfrm>
            <a:off x="4389560" y="1016704"/>
            <a:ext cx="2649813" cy="133622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Try to fill in </a:t>
            </a:r>
            <a:b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this diagram:</a:t>
            </a:r>
            <a:endParaRPr lang="ar-KW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E3F9B4-E2CB-4FFF-9B5A-2CE58FC74EFF}"/>
              </a:ext>
            </a:extLst>
          </p:cNvPr>
          <p:cNvSpPr/>
          <p:nvPr/>
        </p:nvSpPr>
        <p:spPr>
          <a:xfrm>
            <a:off x="7331117" y="4243021"/>
            <a:ext cx="197457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35F331-C069-477C-8F83-0C30A5747CEE}"/>
              </a:ext>
            </a:extLst>
          </p:cNvPr>
          <p:cNvSpPr/>
          <p:nvPr/>
        </p:nvSpPr>
        <p:spPr>
          <a:xfrm>
            <a:off x="2141112" y="1561666"/>
            <a:ext cx="197457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 descr="Font Design For Word Space With Astronaut Stock Photo, Picture And ...">
            <a:extLst>
              <a:ext uri="{FF2B5EF4-FFF2-40B4-BE49-F238E27FC236}">
                <a16:creationId xmlns:a16="http://schemas.microsoft.com/office/drawing/2014/main" id="{92045EF4-BC9B-4B31-AF30-A06654F8A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0" r="98" b="15411"/>
          <a:stretch/>
        </p:blipFill>
        <p:spPr bwMode="auto">
          <a:xfrm>
            <a:off x="4263154" y="2394670"/>
            <a:ext cx="3207999" cy="225116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94B2E5-6122-4662-83EF-84D6E3BB6F24}"/>
              </a:ext>
            </a:extLst>
          </p:cNvPr>
          <p:cNvSpPr/>
          <p:nvPr/>
        </p:nvSpPr>
        <p:spPr>
          <a:xfrm>
            <a:off x="2107297" y="1543089"/>
            <a:ext cx="19745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Equipment</a:t>
            </a:r>
          </a:p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</a:t>
            </a:r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stronauts </a:t>
            </a:r>
          </a:p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need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AF7A80-68FE-42D6-BB0B-CA46FDB9AEBB}"/>
              </a:ext>
            </a:extLst>
          </p:cNvPr>
          <p:cNvSpPr/>
          <p:nvPr/>
        </p:nvSpPr>
        <p:spPr>
          <a:xfrm>
            <a:off x="2288581" y="4188636"/>
            <a:ext cx="197457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8FBA8D-0AEA-46EC-8E26-72AD5BF20412}"/>
              </a:ext>
            </a:extLst>
          </p:cNvPr>
          <p:cNvSpPr/>
          <p:nvPr/>
        </p:nvSpPr>
        <p:spPr>
          <a:xfrm>
            <a:off x="2319992" y="4180136"/>
            <a:ext cx="19745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Clothes </a:t>
            </a:r>
          </a:p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</a:t>
            </a:r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stronauts</a:t>
            </a:r>
          </a:p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need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F36EDC-A730-462C-B030-CAE5FA035A4C}"/>
              </a:ext>
            </a:extLst>
          </p:cNvPr>
          <p:cNvSpPr/>
          <p:nvPr/>
        </p:nvSpPr>
        <p:spPr>
          <a:xfrm>
            <a:off x="7437338" y="1677388"/>
            <a:ext cx="197457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7C660E-ABA3-4298-8988-315F4DA9DB91}"/>
              </a:ext>
            </a:extLst>
          </p:cNvPr>
          <p:cNvSpPr/>
          <p:nvPr/>
        </p:nvSpPr>
        <p:spPr>
          <a:xfrm>
            <a:off x="7437339" y="1780645"/>
            <a:ext cx="19745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Food &amp; Drinks</a:t>
            </a:r>
          </a:p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in space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DD99D-7FEB-4C96-9256-A9E1D5E14135}"/>
              </a:ext>
            </a:extLst>
          </p:cNvPr>
          <p:cNvSpPr/>
          <p:nvPr/>
        </p:nvSpPr>
        <p:spPr>
          <a:xfrm>
            <a:off x="7331118" y="4215581"/>
            <a:ext cx="19745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The most difficult things in space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CAB946-CBBF-4075-B626-DD702DAC3FFF}"/>
              </a:ext>
            </a:extLst>
          </p:cNvPr>
          <p:cNvSpPr/>
          <p:nvPr/>
        </p:nvSpPr>
        <p:spPr>
          <a:xfrm>
            <a:off x="373926" y="236215"/>
            <a:ext cx="1457739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everything you need like camping</a:t>
            </a:r>
            <a:endParaRPr lang="en-GB" sz="14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2E631E2-D5F7-4AF8-A794-80E1050513A3}"/>
              </a:ext>
            </a:extLst>
          </p:cNvPr>
          <p:cNvSpPr/>
          <p:nvPr/>
        </p:nvSpPr>
        <p:spPr>
          <a:xfrm>
            <a:off x="2819177" y="236215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special equipment</a:t>
            </a:r>
            <a:endParaRPr lang="en-GB" sz="16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891DA1-08DC-4F58-BA48-2D4F06C5421F}"/>
              </a:ext>
            </a:extLst>
          </p:cNvPr>
          <p:cNvSpPr/>
          <p:nvPr/>
        </p:nvSpPr>
        <p:spPr>
          <a:xfrm>
            <a:off x="114443" y="2336639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packages of food </a:t>
            </a:r>
            <a:r>
              <a:rPr lang="en-US" sz="1600" b="1" dirty="0" smtClean="0"/>
              <a:t>&amp; </a:t>
            </a:r>
            <a:r>
              <a:rPr lang="en-US" sz="1600" b="1" dirty="0"/>
              <a:t>drinks</a:t>
            </a:r>
            <a:endParaRPr lang="en-GB" sz="16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E6C9FD-43BD-4BC0-AF3C-20B8DF007E77}"/>
              </a:ext>
            </a:extLst>
          </p:cNvPr>
          <p:cNvCxnSpPr>
            <a:cxnSpLocks/>
          </p:cNvCxnSpPr>
          <p:nvPr/>
        </p:nvCxnSpPr>
        <p:spPr>
          <a:xfrm flipV="1">
            <a:off x="3067877" y="1150615"/>
            <a:ext cx="337932" cy="4217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2A8D8F-77F6-46AA-9D01-C6D0E6CD4A13}"/>
              </a:ext>
            </a:extLst>
          </p:cNvPr>
          <p:cNvCxnSpPr>
            <a:cxnSpLocks/>
          </p:cNvCxnSpPr>
          <p:nvPr/>
        </p:nvCxnSpPr>
        <p:spPr>
          <a:xfrm flipH="1">
            <a:off x="1674195" y="2411740"/>
            <a:ext cx="481268" cy="24561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94C9F9-BB58-4667-831C-4294F3B16838}"/>
              </a:ext>
            </a:extLst>
          </p:cNvPr>
          <p:cNvCxnSpPr>
            <a:cxnSpLocks/>
            <a:endCxn id="7" idx="5"/>
          </p:cNvCxnSpPr>
          <p:nvPr/>
        </p:nvCxnSpPr>
        <p:spPr>
          <a:xfrm flipH="1" flipV="1">
            <a:off x="1618184" y="1016704"/>
            <a:ext cx="568789" cy="55566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302E9A9-0EC0-41E9-B004-DC85AAE4B544}"/>
              </a:ext>
            </a:extLst>
          </p:cNvPr>
          <p:cNvSpPr/>
          <p:nvPr/>
        </p:nvSpPr>
        <p:spPr>
          <a:xfrm>
            <a:off x="7039373" y="319647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dried</a:t>
            </a:r>
          </a:p>
          <a:p>
            <a:pPr algn="ctr"/>
            <a:r>
              <a:rPr lang="en-US" sz="1600" b="1" dirty="0"/>
              <a:t>&amp;</a:t>
            </a:r>
          </a:p>
          <a:p>
            <a:pPr algn="ctr"/>
            <a:r>
              <a:rPr lang="en-US" sz="1600" b="1" dirty="0"/>
              <a:t> tinned</a:t>
            </a:r>
            <a:endParaRPr lang="en-GB" sz="16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41FE19-4361-4FBA-89ED-035667D6684D}"/>
              </a:ext>
            </a:extLst>
          </p:cNvPr>
          <p:cNvSpPr/>
          <p:nvPr/>
        </p:nvSpPr>
        <p:spPr>
          <a:xfrm>
            <a:off x="10156824" y="2352926"/>
            <a:ext cx="1748849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-use straw</a:t>
            </a:r>
            <a:endParaRPr lang="en-US" sz="1600" b="1" dirty="0"/>
          </a:p>
          <a:p>
            <a:pPr algn="ctr"/>
            <a:r>
              <a:rPr lang="en-US" sz="1600" b="1" dirty="0" smtClean="0"/>
              <a:t>-don’t </a:t>
            </a:r>
            <a:r>
              <a:rPr lang="en-US" sz="1600" b="1" dirty="0"/>
              <a:t>use forks &amp; knives</a:t>
            </a:r>
            <a:endParaRPr lang="en-GB" sz="1600" b="1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1F94A-55FC-4F94-A76D-6B257D92DFC1}"/>
              </a:ext>
            </a:extLst>
          </p:cNvPr>
          <p:cNvSpPr/>
          <p:nvPr/>
        </p:nvSpPr>
        <p:spPr>
          <a:xfrm>
            <a:off x="10104115" y="388615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packages </a:t>
            </a:r>
          </a:p>
          <a:p>
            <a:pPr algn="ctr"/>
            <a:r>
              <a:rPr lang="en-US" sz="1600" b="1" dirty="0"/>
              <a:t>&amp; containers</a:t>
            </a:r>
            <a:endParaRPr lang="en-GB" sz="1600" b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D78E99-DD95-4063-9F9A-AA8C715E2C9B}"/>
              </a:ext>
            </a:extLst>
          </p:cNvPr>
          <p:cNvCxnSpPr>
            <a:cxnSpLocks/>
          </p:cNvCxnSpPr>
          <p:nvPr/>
        </p:nvCxnSpPr>
        <p:spPr>
          <a:xfrm flipH="1" flipV="1">
            <a:off x="8055429" y="1234047"/>
            <a:ext cx="262975" cy="4325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698A8D-2C5A-4168-A8FE-E646DB09679F}"/>
              </a:ext>
            </a:extLst>
          </p:cNvPr>
          <p:cNvCxnSpPr>
            <a:cxnSpLocks/>
          </p:cNvCxnSpPr>
          <p:nvPr/>
        </p:nvCxnSpPr>
        <p:spPr>
          <a:xfrm flipV="1">
            <a:off x="9411912" y="1254539"/>
            <a:ext cx="1066594" cy="49181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6830EB-87D7-4F42-A8B8-8E724E7633FC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9414084" y="2394671"/>
            <a:ext cx="742740" cy="4154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25ECDDB7-0BF2-4B66-95DF-AE6D433C55A6}"/>
              </a:ext>
            </a:extLst>
          </p:cNvPr>
          <p:cNvSpPr/>
          <p:nvPr/>
        </p:nvSpPr>
        <p:spPr>
          <a:xfrm>
            <a:off x="9957199" y="5696694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darkness</a:t>
            </a:r>
            <a:endParaRPr lang="en-GB" sz="16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56B6552-5002-46F0-87E1-4252D0A52B2A}"/>
              </a:ext>
            </a:extLst>
          </p:cNvPr>
          <p:cNvSpPr/>
          <p:nvPr/>
        </p:nvSpPr>
        <p:spPr>
          <a:xfrm>
            <a:off x="6748021" y="5707384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cold weather</a:t>
            </a:r>
            <a:endParaRPr lang="en-GB" sz="16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1B3E348-224B-414F-B84F-599A8EFCA89F}"/>
              </a:ext>
            </a:extLst>
          </p:cNvPr>
          <p:cNvSpPr/>
          <p:nvPr/>
        </p:nvSpPr>
        <p:spPr>
          <a:xfrm>
            <a:off x="10241963" y="3915641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zero gravity</a:t>
            </a:r>
            <a:endParaRPr lang="en-GB" sz="1600" b="1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078512-B99F-47CA-8C07-45996D3BBC5A}"/>
              </a:ext>
            </a:extLst>
          </p:cNvPr>
          <p:cNvCxnSpPr>
            <a:cxnSpLocks/>
          </p:cNvCxnSpPr>
          <p:nvPr/>
        </p:nvCxnSpPr>
        <p:spPr>
          <a:xfrm>
            <a:off x="9305691" y="5123668"/>
            <a:ext cx="785192" cy="7701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C9CD855-B367-45B6-951B-D71E53D1F0DE}"/>
              </a:ext>
            </a:extLst>
          </p:cNvPr>
          <p:cNvCxnSpPr>
            <a:cxnSpLocks/>
            <a:stCxn id="13" idx="3"/>
            <a:endCxn id="36" idx="2"/>
          </p:cNvCxnSpPr>
          <p:nvPr/>
        </p:nvCxnSpPr>
        <p:spPr>
          <a:xfrm flipV="1">
            <a:off x="9305691" y="4372841"/>
            <a:ext cx="936272" cy="32738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E069BE-9B01-420B-9C79-E2FC389150A5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7533213" y="5231244"/>
            <a:ext cx="522216" cy="47614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4ADE628B-9676-4216-872E-A9EC9B2DAB05}"/>
              </a:ext>
            </a:extLst>
          </p:cNvPr>
          <p:cNvSpPr/>
          <p:nvPr/>
        </p:nvSpPr>
        <p:spPr>
          <a:xfrm>
            <a:off x="304611" y="5551738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spacesuits with finger heaters gloves</a:t>
            </a:r>
            <a:endParaRPr lang="en-GB" sz="1400" b="1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A9D7C2E-4129-4567-8BBF-549EFF99EBD3}"/>
              </a:ext>
            </a:extLst>
          </p:cNvPr>
          <p:cNvSpPr/>
          <p:nvPr/>
        </p:nvSpPr>
        <p:spPr>
          <a:xfrm>
            <a:off x="126684" y="3743451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special suits (LES)</a:t>
            </a:r>
            <a:endParaRPr lang="en-GB" sz="1600" b="1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D79E8AC-E705-433F-BD12-3D3176F8D045}"/>
              </a:ext>
            </a:extLst>
          </p:cNvPr>
          <p:cNvSpPr/>
          <p:nvPr/>
        </p:nvSpPr>
        <p:spPr>
          <a:xfrm>
            <a:off x="3275868" y="5707384"/>
            <a:ext cx="1570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Casual clothes</a:t>
            </a:r>
            <a:endParaRPr lang="en-GB" sz="1600" b="1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30D8678-17EF-4F65-A2B9-0B04DA6FBB06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1645017" y="5049974"/>
            <a:ext cx="712794" cy="63567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A3C6645-B344-4D20-9BCE-372F60117A8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275868" y="5103036"/>
            <a:ext cx="587649" cy="60434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6B72300-878B-48FE-B771-DCFE6F416984}"/>
              </a:ext>
            </a:extLst>
          </p:cNvPr>
          <p:cNvCxnSpPr>
            <a:cxnSpLocks/>
            <a:stCxn id="8" idx="1"/>
            <a:endCxn id="46" idx="6"/>
          </p:cNvCxnSpPr>
          <p:nvPr/>
        </p:nvCxnSpPr>
        <p:spPr>
          <a:xfrm flipH="1" flipV="1">
            <a:off x="1697067" y="4200651"/>
            <a:ext cx="591514" cy="44518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20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050BD-AB4D-4188-A844-967C7064A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19" y="409433"/>
            <a:ext cx="11136573" cy="61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F5590648-68BB-4DEA-A033-3E809345FB57}"/>
              </a:ext>
            </a:extLst>
          </p:cNvPr>
          <p:cNvSpPr txBox="1">
            <a:spLocks/>
          </p:cNvSpPr>
          <p:nvPr/>
        </p:nvSpPr>
        <p:spPr>
          <a:xfrm>
            <a:off x="433137" y="770021"/>
            <a:ext cx="11245516" cy="5325979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50000"/>
              </a:lnSpc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“Life in space is very dangerous and without protection.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Can you imagine yourself living in that strange and dark world?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lvl="0" algn="l"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Plan and write a report of two paragraphs (not less  than 10 sentences) about:</a:t>
            </a: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(Space)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lvl="0" algn="ctr"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3200" b="1" u="sng" dirty="0">
                <a:solidFill>
                  <a:srgbClr val="002060"/>
                </a:solidFill>
                <a:latin typeface="Comic Sans MS" pitchFamily="66" charset="0"/>
                <a:cs typeface="+mj-cs"/>
              </a:rPr>
              <a:t>d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escribing life in space and what astronauts eat and wear there.</a:t>
            </a:r>
            <a:endParaRPr kumimoji="0" lang="ar-KW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92FA480-62B9-408A-A52D-8ED9882949F9}"/>
              </a:ext>
            </a:extLst>
          </p:cNvPr>
          <p:cNvSpPr txBox="1">
            <a:spLocks/>
          </p:cNvSpPr>
          <p:nvPr/>
        </p:nvSpPr>
        <p:spPr>
          <a:xfrm>
            <a:off x="412512" y="1748588"/>
            <a:ext cx="4194628" cy="246315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Plan your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topic first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3F429-6715-4664-A671-266FB81B9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9" t="24550" r="36256" b="13650"/>
          <a:stretch/>
        </p:blipFill>
        <p:spPr>
          <a:xfrm>
            <a:off x="4876800" y="551543"/>
            <a:ext cx="7037696" cy="6066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9774E-54F3-43A5-913B-C7FCA8F21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0721">
            <a:off x="2811982" y="763989"/>
            <a:ext cx="2031208" cy="101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AFE59A-1BDB-445F-9B63-0DAF7406BC1F}"/>
              </a:ext>
            </a:extLst>
          </p:cNvPr>
          <p:cNvSpPr/>
          <p:nvPr/>
        </p:nvSpPr>
        <p:spPr>
          <a:xfrm>
            <a:off x="2015985" y="187184"/>
            <a:ext cx="8303672" cy="827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B10827-65C5-4550-9B86-A511E4859A4E}"/>
              </a:ext>
            </a:extLst>
          </p:cNvPr>
          <p:cNvSpPr/>
          <p:nvPr/>
        </p:nvSpPr>
        <p:spPr>
          <a:xfrm>
            <a:off x="464024" y="1513232"/>
            <a:ext cx="4980061" cy="91439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EFF93A-7F5F-47E1-90E7-4CCA95F89DBE}"/>
              </a:ext>
            </a:extLst>
          </p:cNvPr>
          <p:cNvSpPr/>
          <p:nvPr/>
        </p:nvSpPr>
        <p:spPr>
          <a:xfrm>
            <a:off x="6747917" y="1513232"/>
            <a:ext cx="5081219" cy="91439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DD1074-6D28-4035-ACED-7929FB48F441}"/>
              </a:ext>
            </a:extLst>
          </p:cNvPr>
          <p:cNvSpPr/>
          <p:nvPr/>
        </p:nvSpPr>
        <p:spPr>
          <a:xfrm>
            <a:off x="2015984" y="2679422"/>
            <a:ext cx="2266121" cy="7495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EFA614-F23F-4B96-988E-D9164D89EE88}"/>
              </a:ext>
            </a:extLst>
          </p:cNvPr>
          <p:cNvSpPr/>
          <p:nvPr/>
        </p:nvSpPr>
        <p:spPr>
          <a:xfrm>
            <a:off x="2015983" y="3645589"/>
            <a:ext cx="2266121" cy="72224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EC3DDB-83DB-435E-803B-707E4DF88E82}"/>
              </a:ext>
            </a:extLst>
          </p:cNvPr>
          <p:cNvSpPr/>
          <p:nvPr/>
        </p:nvSpPr>
        <p:spPr>
          <a:xfrm>
            <a:off x="2015984" y="4716940"/>
            <a:ext cx="2266121" cy="72224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473487-C186-4A70-B717-E96D6B6100B4}"/>
              </a:ext>
            </a:extLst>
          </p:cNvPr>
          <p:cNvSpPr/>
          <p:nvPr/>
        </p:nvSpPr>
        <p:spPr>
          <a:xfrm>
            <a:off x="2015985" y="5811075"/>
            <a:ext cx="2266121" cy="7487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9F9DAD-2F40-428A-8C22-3CA07BE2DAD4}"/>
              </a:ext>
            </a:extLst>
          </p:cNvPr>
          <p:cNvSpPr/>
          <p:nvPr/>
        </p:nvSpPr>
        <p:spPr>
          <a:xfrm>
            <a:off x="7840318" y="5811075"/>
            <a:ext cx="2266121" cy="7495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73D71F-707F-49A5-8E95-07F2D1E2DDE8}"/>
              </a:ext>
            </a:extLst>
          </p:cNvPr>
          <p:cNvSpPr/>
          <p:nvPr/>
        </p:nvSpPr>
        <p:spPr>
          <a:xfrm>
            <a:off x="7877417" y="4788103"/>
            <a:ext cx="2266121" cy="7495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435483-7A7D-4A94-9020-8D9A1E843D38}"/>
              </a:ext>
            </a:extLst>
          </p:cNvPr>
          <p:cNvSpPr/>
          <p:nvPr/>
        </p:nvSpPr>
        <p:spPr>
          <a:xfrm>
            <a:off x="7840318" y="3818064"/>
            <a:ext cx="2266121" cy="7495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7E9E3-B303-4DC7-9327-C7F502000EA1}"/>
              </a:ext>
            </a:extLst>
          </p:cNvPr>
          <p:cNvSpPr/>
          <p:nvPr/>
        </p:nvSpPr>
        <p:spPr>
          <a:xfrm>
            <a:off x="7840320" y="2776326"/>
            <a:ext cx="2266121" cy="7495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646136-947C-45FC-B1EC-E57A943CFFAC}"/>
              </a:ext>
            </a:extLst>
          </p:cNvPr>
          <p:cNvCxnSpPr>
            <a:cxnSpLocks/>
          </p:cNvCxnSpPr>
          <p:nvPr/>
        </p:nvCxnSpPr>
        <p:spPr>
          <a:xfrm>
            <a:off x="980029" y="2439655"/>
            <a:ext cx="0" cy="385634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98E21E-986C-4B9D-8C7A-FCF677A963D3}"/>
              </a:ext>
            </a:extLst>
          </p:cNvPr>
          <p:cNvCxnSpPr>
            <a:cxnSpLocks/>
          </p:cNvCxnSpPr>
          <p:nvPr/>
        </p:nvCxnSpPr>
        <p:spPr>
          <a:xfrm>
            <a:off x="11147286" y="2439655"/>
            <a:ext cx="0" cy="385634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796FEE-8859-42C8-9F69-9EA29A196CD7}"/>
              </a:ext>
            </a:extLst>
          </p:cNvPr>
          <p:cNvCxnSpPr>
            <a:cxnSpLocks/>
          </p:cNvCxnSpPr>
          <p:nvPr/>
        </p:nvCxnSpPr>
        <p:spPr>
          <a:xfrm flipH="1" flipV="1">
            <a:off x="10106440" y="6295373"/>
            <a:ext cx="1040846" cy="6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B05438-85E8-4D29-AD02-E52E16A64D15}"/>
              </a:ext>
            </a:extLst>
          </p:cNvPr>
          <p:cNvCxnSpPr>
            <a:cxnSpLocks/>
          </p:cNvCxnSpPr>
          <p:nvPr/>
        </p:nvCxnSpPr>
        <p:spPr>
          <a:xfrm flipH="1" flipV="1">
            <a:off x="10101548" y="5299409"/>
            <a:ext cx="1040846" cy="6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565B35-35A2-42F6-9784-0CE1AA4D4705}"/>
              </a:ext>
            </a:extLst>
          </p:cNvPr>
          <p:cNvCxnSpPr>
            <a:cxnSpLocks/>
          </p:cNvCxnSpPr>
          <p:nvPr/>
        </p:nvCxnSpPr>
        <p:spPr>
          <a:xfrm flipH="1" flipV="1">
            <a:off x="10106319" y="4297883"/>
            <a:ext cx="1040846" cy="6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FA4AD5-D1F3-467D-BA92-5E774F061F6F}"/>
              </a:ext>
            </a:extLst>
          </p:cNvPr>
          <p:cNvCxnSpPr>
            <a:cxnSpLocks/>
          </p:cNvCxnSpPr>
          <p:nvPr/>
        </p:nvCxnSpPr>
        <p:spPr>
          <a:xfrm flipH="1" flipV="1">
            <a:off x="971449" y="2997216"/>
            <a:ext cx="1040846" cy="6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93D6DD-83D6-4A23-A689-F5DE12381151}"/>
              </a:ext>
            </a:extLst>
          </p:cNvPr>
          <p:cNvCxnSpPr>
            <a:cxnSpLocks/>
          </p:cNvCxnSpPr>
          <p:nvPr/>
        </p:nvCxnSpPr>
        <p:spPr>
          <a:xfrm flipH="1" flipV="1">
            <a:off x="10089319" y="3208464"/>
            <a:ext cx="1040846" cy="6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1D812C-C372-4DA1-B51B-B6C83AD799F9}"/>
              </a:ext>
            </a:extLst>
          </p:cNvPr>
          <p:cNvCxnSpPr>
            <a:cxnSpLocks/>
          </p:cNvCxnSpPr>
          <p:nvPr/>
        </p:nvCxnSpPr>
        <p:spPr>
          <a:xfrm flipH="1" flipV="1">
            <a:off x="971449" y="3994371"/>
            <a:ext cx="1040846" cy="6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0399F-0D97-4D6F-9BD2-4EAE0401F3B6}"/>
              </a:ext>
            </a:extLst>
          </p:cNvPr>
          <p:cNvCxnSpPr>
            <a:cxnSpLocks/>
          </p:cNvCxnSpPr>
          <p:nvPr/>
        </p:nvCxnSpPr>
        <p:spPr>
          <a:xfrm flipH="1" flipV="1">
            <a:off x="997151" y="5089137"/>
            <a:ext cx="1040846" cy="6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688B0F-C99C-4713-A978-2DC2C30B40CB}"/>
              </a:ext>
            </a:extLst>
          </p:cNvPr>
          <p:cNvCxnSpPr>
            <a:cxnSpLocks/>
          </p:cNvCxnSpPr>
          <p:nvPr/>
        </p:nvCxnSpPr>
        <p:spPr>
          <a:xfrm flipH="1" flipV="1">
            <a:off x="971449" y="6267408"/>
            <a:ext cx="1040846" cy="6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3E08F3-8051-49E7-BF72-657A6B5785A1}"/>
              </a:ext>
            </a:extLst>
          </p:cNvPr>
          <p:cNvCxnSpPr>
            <a:cxnSpLocks/>
          </p:cNvCxnSpPr>
          <p:nvPr/>
        </p:nvCxnSpPr>
        <p:spPr>
          <a:xfrm>
            <a:off x="3162807" y="1282340"/>
            <a:ext cx="6384513" cy="2483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33711D-3137-47DF-AE85-3DB5C0DAA94A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167821" y="1015013"/>
            <a:ext cx="1" cy="25790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65E84D-53BF-4327-BCDD-9AD25852CCB0}"/>
              </a:ext>
            </a:extLst>
          </p:cNvPr>
          <p:cNvCxnSpPr>
            <a:cxnSpLocks/>
          </p:cNvCxnSpPr>
          <p:nvPr/>
        </p:nvCxnSpPr>
        <p:spPr>
          <a:xfrm>
            <a:off x="9547320" y="1282339"/>
            <a:ext cx="1" cy="25790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D072628-D4D7-4D93-819A-02708A998293}"/>
              </a:ext>
            </a:extLst>
          </p:cNvPr>
          <p:cNvCxnSpPr>
            <a:cxnSpLocks/>
          </p:cNvCxnSpPr>
          <p:nvPr/>
        </p:nvCxnSpPr>
        <p:spPr>
          <a:xfrm>
            <a:off x="3162807" y="1258385"/>
            <a:ext cx="1" cy="25790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7113235-B5CB-497B-9750-EDB446F722AF}"/>
              </a:ext>
            </a:extLst>
          </p:cNvPr>
          <p:cNvSpPr/>
          <p:nvPr/>
        </p:nvSpPr>
        <p:spPr>
          <a:xfrm>
            <a:off x="5164498" y="50816"/>
            <a:ext cx="1863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Space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50E617-F678-45BE-A872-684A982974C2}"/>
              </a:ext>
            </a:extLst>
          </p:cNvPr>
          <p:cNvSpPr/>
          <p:nvPr/>
        </p:nvSpPr>
        <p:spPr>
          <a:xfrm>
            <a:off x="1325720" y="1498989"/>
            <a:ext cx="32964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Life in 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space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35F46F-58A5-4E7D-93D9-81B343DB4E7B}"/>
              </a:ext>
            </a:extLst>
          </p:cNvPr>
          <p:cNvSpPr/>
          <p:nvPr/>
        </p:nvSpPr>
        <p:spPr>
          <a:xfrm>
            <a:off x="6735604" y="1600183"/>
            <a:ext cx="5207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Food &amp; clothes in space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A13131-71F1-4F4C-A36A-7CD0E5E61379}"/>
              </a:ext>
            </a:extLst>
          </p:cNvPr>
          <p:cNvSpPr/>
          <p:nvPr/>
        </p:nvSpPr>
        <p:spPr>
          <a:xfrm>
            <a:off x="2396917" y="2583906"/>
            <a:ext cx="16438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d</a:t>
            </a:r>
            <a:r>
              <a:rPr kumimoji="0" lang="en-US" sz="28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ifficult /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enjoyable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5CE989-A174-4E6F-9416-F48FCE9817D4}"/>
              </a:ext>
            </a:extLst>
          </p:cNvPr>
          <p:cNvSpPr/>
          <p:nvPr/>
        </p:nvSpPr>
        <p:spPr>
          <a:xfrm>
            <a:off x="2231744" y="3673243"/>
            <a:ext cx="18090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camping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04CB4F6-8A4B-4D60-A8C4-9908BDA17B92}"/>
              </a:ext>
            </a:extLst>
          </p:cNvPr>
          <p:cNvSpPr/>
          <p:nvPr/>
        </p:nvSpPr>
        <p:spPr>
          <a:xfrm>
            <a:off x="1667011" y="4539451"/>
            <a:ext cx="29938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pecial</a:t>
            </a: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equipment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BADFB88-8370-4A5D-9049-37C70D1D52A0}"/>
              </a:ext>
            </a:extLst>
          </p:cNvPr>
          <p:cNvSpPr/>
          <p:nvPr/>
        </p:nvSpPr>
        <p:spPr>
          <a:xfrm>
            <a:off x="1706199" y="5649904"/>
            <a:ext cx="29938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d</a:t>
            </a:r>
            <a:r>
              <a:rPr kumimoji="0" lang="en-US" sz="2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ispose</a:t>
            </a: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of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rubbish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E9C0F0-4A8A-4749-9585-CE507C5F43AA}"/>
              </a:ext>
            </a:extLst>
          </p:cNvPr>
          <p:cNvSpPr/>
          <p:nvPr/>
        </p:nvSpPr>
        <p:spPr>
          <a:xfrm>
            <a:off x="7778155" y="2928618"/>
            <a:ext cx="23551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d</a:t>
            </a:r>
            <a:r>
              <a:rPr kumimoji="0" lang="en-US" sz="2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ried</a:t>
            </a: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&amp; tinned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0F37E24-9383-4CB9-B2FB-12A647CC1E88}"/>
              </a:ext>
            </a:extLst>
          </p:cNvPr>
          <p:cNvSpPr/>
          <p:nvPr/>
        </p:nvSpPr>
        <p:spPr>
          <a:xfrm>
            <a:off x="8018413" y="3880855"/>
            <a:ext cx="1874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 fridges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DED6A81-007B-477A-B268-93635AE11E42}"/>
              </a:ext>
            </a:extLst>
          </p:cNvPr>
          <p:cNvSpPr/>
          <p:nvPr/>
        </p:nvSpPr>
        <p:spPr>
          <a:xfrm>
            <a:off x="8191349" y="4650749"/>
            <a:ext cx="172034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pacesuits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outside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D655F46-8992-4539-980E-E0050ED44C3B}"/>
              </a:ext>
            </a:extLst>
          </p:cNvPr>
          <p:cNvSpPr/>
          <p:nvPr/>
        </p:nvSpPr>
        <p:spPr>
          <a:xfrm>
            <a:off x="7818996" y="5716709"/>
            <a:ext cx="234820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asual</a:t>
            </a: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clothes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inside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5D0B6F-171B-4E2F-B49C-37095AB68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77"/>
          <a:stretch/>
        </p:blipFill>
        <p:spPr>
          <a:xfrm>
            <a:off x="4653886" y="269595"/>
            <a:ext cx="3466532" cy="2323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05B53-E265-4D37-ACD3-288FF31ED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2" t="22886" r="25576" b="10846"/>
          <a:stretch/>
        </p:blipFill>
        <p:spPr>
          <a:xfrm>
            <a:off x="4176215" y="2838734"/>
            <a:ext cx="4254857" cy="3749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541E08-38FB-400E-8EC9-281D77FF2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94" t="22886" r="26587" b="10448"/>
          <a:stretch/>
        </p:blipFill>
        <p:spPr>
          <a:xfrm>
            <a:off x="294398" y="805217"/>
            <a:ext cx="3466532" cy="533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6F48B7-DD7C-4AE7-A56F-DDED9349BB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9" t="23682" r="25352" b="12190"/>
          <a:stretch/>
        </p:blipFill>
        <p:spPr>
          <a:xfrm>
            <a:off x="8649035" y="805217"/>
            <a:ext cx="3248568" cy="1883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4513EC-82BC-4FD1-B257-1DF69982A6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69" t="24279" r="26475" b="10697"/>
          <a:stretch/>
        </p:blipFill>
        <p:spPr>
          <a:xfrm>
            <a:off x="8649035" y="2688610"/>
            <a:ext cx="3248568" cy="3452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5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92FA480-62B9-408A-A52D-8ED9882949F9}"/>
              </a:ext>
            </a:extLst>
          </p:cNvPr>
          <p:cNvSpPr txBox="1">
            <a:spLocks/>
          </p:cNvSpPr>
          <p:nvPr/>
        </p:nvSpPr>
        <p:spPr>
          <a:xfrm>
            <a:off x="412512" y="1748588"/>
            <a:ext cx="4194628" cy="246315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Plan your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topic first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3F429-6715-4664-A671-266FB81B9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" t="24550" r="36256" b="13650"/>
          <a:stretch/>
        </p:blipFill>
        <p:spPr>
          <a:xfrm>
            <a:off x="4876800" y="551543"/>
            <a:ext cx="7315200" cy="6066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9774E-54F3-43A5-913B-C7FCA8F21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0721">
            <a:off x="2852840" y="583628"/>
            <a:ext cx="2723142" cy="13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t="21711" r="23600" b="8496"/>
          <a:stretch/>
        </p:blipFill>
        <p:spPr bwMode="auto">
          <a:xfrm>
            <a:off x="425497" y="388257"/>
            <a:ext cx="11069089" cy="6081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 descr="Image result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98" y="2011533"/>
            <a:ext cx="3937388" cy="30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529392" cy="695739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9356" y="521341"/>
            <a:ext cx="11593287" cy="16561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Thank you</a:t>
            </a:r>
            <a:endParaRPr kumimoji="0" lang="ar-KW" sz="11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311125-632C-46EE-AB41-0E017A3AE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1"/>
            <a:ext cx="12192001" cy="695739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372" y="427500"/>
            <a:ext cx="4439479" cy="285572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Writing 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SB. / P.32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D0267E9C-4F5F-42FE-9957-303D92ADB873}"/>
              </a:ext>
            </a:extLst>
          </p:cNvPr>
          <p:cNvSpPr/>
          <p:nvPr/>
        </p:nvSpPr>
        <p:spPr>
          <a:xfrm>
            <a:off x="3159535" y="2480157"/>
            <a:ext cx="5417613" cy="215034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4C7E1-D6CE-4DDF-805B-7B7E1F9E427D}"/>
              </a:ext>
            </a:extLst>
          </p:cNvPr>
          <p:cNvSpPr txBox="1"/>
          <p:nvPr/>
        </p:nvSpPr>
        <p:spPr>
          <a:xfrm>
            <a:off x="3706583" y="2674249"/>
            <a:ext cx="4545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comes to your mind when you see these pictures?</a:t>
            </a:r>
            <a:endParaRPr lang="en-GB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B2FA5-247F-4AB3-90D5-40CD2C5E1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01" y="281299"/>
            <a:ext cx="2851742" cy="2620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8447E6-14D6-4F2C-B1B3-913EB5B78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01" y="3538329"/>
            <a:ext cx="2851742" cy="3038371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D383C407-B0F4-4438-B372-0004749FA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3816625"/>
            <a:ext cx="2883609" cy="2811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A6EE15-1F48-4191-8AE7-14EFB1249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281299"/>
            <a:ext cx="3037273" cy="2945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686180-4C48-4789-8229-51EDE8728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17" y="4933077"/>
            <a:ext cx="4850296" cy="1754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BE8E13-3DB5-4BCB-9832-FB95375039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34" y="279077"/>
            <a:ext cx="4757531" cy="215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375" y="312738"/>
            <a:ext cx="11167842" cy="212365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1- What do you think life is on a      space station?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(easy / difficult / enjoyable ……)</a:t>
            </a:r>
          </a:p>
        </p:txBody>
      </p:sp>
      <p:sp>
        <p:nvSpPr>
          <p:cNvPr id="3" name="Rectangle 2"/>
          <p:cNvSpPr/>
          <p:nvPr/>
        </p:nvSpPr>
        <p:spPr>
          <a:xfrm>
            <a:off x="460375" y="4849153"/>
            <a:ext cx="11167842" cy="144655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2- Would you like to travel to space? Why?</a:t>
            </a:r>
          </a:p>
        </p:txBody>
      </p:sp>
      <p:sp>
        <p:nvSpPr>
          <p:cNvPr id="4" name="AutoShape 2" descr="ÙØªÙØ¬Ø© Ø¨Ø­Ø« Ø§ÙØµÙØ± Ø¹Ù âªastronaut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ÙØªÙØ¬Ø© Ø¨Ø­Ø« Ø§ÙØµÙØ± Ø¹Ù âªastronautâ¬â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2588796"/>
            <a:ext cx="4412343" cy="21899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71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0FA67C-A369-4298-94A0-A554D6E3A245}"/>
              </a:ext>
            </a:extLst>
          </p:cNvPr>
          <p:cNvSpPr txBox="1"/>
          <p:nvPr/>
        </p:nvSpPr>
        <p:spPr>
          <a:xfrm>
            <a:off x="177421" y="1053451"/>
            <a:ext cx="1136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Give three reasons why being in space is like camping.</a:t>
            </a:r>
            <a:endParaRPr lang="en-GB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9DB0E-E52C-4AD8-ACAA-212079967A08}"/>
              </a:ext>
            </a:extLst>
          </p:cNvPr>
          <p:cNvSpPr txBox="1"/>
          <p:nvPr/>
        </p:nvSpPr>
        <p:spPr>
          <a:xfrm>
            <a:off x="318448" y="2546027"/>
            <a:ext cx="749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What do astronauts eat in space ?</a:t>
            </a:r>
            <a:endParaRPr lang="en-GB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6C6C6-F830-43D3-BCFD-BC6A616DAEFD}"/>
              </a:ext>
            </a:extLst>
          </p:cNvPr>
          <p:cNvSpPr txBox="1"/>
          <p:nvPr/>
        </p:nvSpPr>
        <p:spPr>
          <a:xfrm>
            <a:off x="177421" y="3908950"/>
            <a:ext cx="10954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Astronauts wear special clothes in space . 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D6BFB-CBF0-42AF-A356-85EEC1674BD2}"/>
              </a:ext>
            </a:extLst>
          </p:cNvPr>
          <p:cNvSpPr txBox="1"/>
          <p:nvPr/>
        </p:nvSpPr>
        <p:spPr>
          <a:xfrm>
            <a:off x="177421" y="5271873"/>
            <a:ext cx="10954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What are the most difficult things astronauts face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space?</a:t>
            </a:r>
            <a:endParaRPr lang="en-GB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21076-5A36-4A22-BADE-96A8D554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679" y="1888247"/>
            <a:ext cx="3869873" cy="2016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0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D7937BB5-A64B-4D43-939C-723D2784B7EB}"/>
              </a:ext>
            </a:extLst>
          </p:cNvPr>
          <p:cNvSpPr/>
          <p:nvPr/>
        </p:nvSpPr>
        <p:spPr>
          <a:xfrm>
            <a:off x="358440" y="1972359"/>
            <a:ext cx="5081349" cy="253369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AF121B2-F415-4EB7-938C-77BA2D65B851}"/>
              </a:ext>
            </a:extLst>
          </p:cNvPr>
          <p:cNvSpPr/>
          <p:nvPr/>
        </p:nvSpPr>
        <p:spPr>
          <a:xfrm>
            <a:off x="3393752" y="4145270"/>
            <a:ext cx="5866362" cy="256853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050EF48-3993-4F58-9880-4688E144D803}"/>
              </a:ext>
            </a:extLst>
          </p:cNvPr>
          <p:cNvSpPr/>
          <p:nvPr/>
        </p:nvSpPr>
        <p:spPr>
          <a:xfrm>
            <a:off x="6096000" y="1933566"/>
            <a:ext cx="5588000" cy="221170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3F6E0-C801-4426-9EFE-E92DC35F6246}"/>
              </a:ext>
            </a:extLst>
          </p:cNvPr>
          <p:cNvSpPr txBox="1"/>
          <p:nvPr/>
        </p:nvSpPr>
        <p:spPr>
          <a:xfrm>
            <a:off x="925240" y="2459504"/>
            <a:ext cx="39477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have to take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everything you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need.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397C7-9AFD-4B1D-B740-92BDCA267EE1}"/>
              </a:ext>
            </a:extLst>
          </p:cNvPr>
          <p:cNvSpPr txBox="1"/>
          <p:nvPr/>
        </p:nvSpPr>
        <p:spPr>
          <a:xfrm>
            <a:off x="7143752" y="2276407"/>
            <a:ext cx="34924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use special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equipment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49E6E2-E169-4136-9055-EE86A396BA0F}"/>
              </a:ext>
            </a:extLst>
          </p:cNvPr>
          <p:cNvSpPr txBox="1"/>
          <p:nvPr/>
        </p:nvSpPr>
        <p:spPr>
          <a:xfrm>
            <a:off x="4516181" y="4379188"/>
            <a:ext cx="36215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have to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dispose of your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own rubbish.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FAA7DFE-D638-4E11-BF81-1AD95A7A1CF7}"/>
              </a:ext>
            </a:extLst>
          </p:cNvPr>
          <p:cNvSpPr txBox="1">
            <a:spLocks/>
          </p:cNvSpPr>
          <p:nvPr/>
        </p:nvSpPr>
        <p:spPr>
          <a:xfrm>
            <a:off x="297872" y="315573"/>
            <a:ext cx="11596255" cy="1384075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1- Give three reasons why being in space is like camping.</a:t>
            </a:r>
            <a:endParaRPr lang="ar-KW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2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7756" y="354360"/>
            <a:ext cx="11596255" cy="1384075"/>
          </a:xfrm>
          <a:noFill/>
          <a:ln w="7620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2-What do astronauts eat in space ? </a:t>
            </a:r>
            <a:endParaRPr lang="ar-KW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756" y="2162290"/>
            <a:ext cx="2866225" cy="1167764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ried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food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754" y="5543421"/>
            <a:ext cx="5594245" cy="9864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v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egetables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</a:rPr>
              <a:t> &amp; fruits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29752" y="5510890"/>
            <a:ext cx="4760493" cy="9864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</a:rPr>
              <a:t>read &amp; meat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2113" y="2234298"/>
            <a:ext cx="2781898" cy="119470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tins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D3977-5EAE-4D09-8A56-72764BA5A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527" y="1924334"/>
            <a:ext cx="5497031" cy="3195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476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7756" y="354360"/>
            <a:ext cx="11596255" cy="1384075"/>
          </a:xfrm>
          <a:noFill/>
          <a:ln w="7620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3-Astronauts wear special clothes in space. </a:t>
            </a:r>
            <a:r>
              <a:rPr lang="en-US" b="1" u="sng" dirty="0">
                <a:solidFill>
                  <a:srgbClr val="002060"/>
                </a:solidFill>
                <a:latin typeface="Comic Sans MS" pitchFamily="66" charset="0"/>
              </a:rPr>
              <a:t>Discuss</a:t>
            </a: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ar-KW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756" y="5318399"/>
            <a:ext cx="4610847" cy="118524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pecial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</a:rPr>
              <a:t> suits (LES)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7177" y="2059657"/>
            <a:ext cx="4227528" cy="17804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pacesuits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with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finger heaters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</a:rPr>
              <a:t>gloves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34584" y="2379330"/>
            <a:ext cx="3002240" cy="1690566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asual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</a:rPr>
              <a:t>clothes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201C32-33D2-4999-A800-2BDB9E1B7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9712" y="2392101"/>
            <a:ext cx="2667137" cy="3435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6CCFCD-0FC3-445F-B9A9-F183DBE182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933" t="70647" r="45468" b="15025"/>
          <a:stretch/>
        </p:blipFill>
        <p:spPr>
          <a:xfrm rot="16200000">
            <a:off x="8789293" y="3971632"/>
            <a:ext cx="2292824" cy="300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7756" y="354360"/>
            <a:ext cx="11596255" cy="1384075"/>
          </a:xfrm>
          <a:noFill/>
          <a:ln w="7620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4- What are the most difficult things astronauts face in space?</a:t>
            </a:r>
            <a:endParaRPr lang="ar-KW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4788" y="5474407"/>
            <a:ext cx="2877581" cy="118524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</a:rPr>
              <a:t>darkness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767" y="2911592"/>
            <a:ext cx="1965278" cy="17804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ero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gravity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20919" y="2764549"/>
            <a:ext cx="2661314" cy="1690566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cold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anose="020B0604020202020204" pitchFamily="34" charset="0"/>
              </a:rPr>
              <a:t>weather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734B6-D084-49B9-B011-00ECFBED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099" y="1924334"/>
            <a:ext cx="5404513" cy="3370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3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93C9D6-3D61-4107-BB7C-72EB7E403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4201C5-7B3C-4C2D-9170-3BFB05D4F971}">
  <ds:schemaRefs>
    <ds:schemaRef ds:uri="http://schemas.microsoft.com/office/2006/metadata/properties"/>
    <ds:schemaRef ds:uri="http://schemas.microsoft.com/office/infopath/2007/PartnerControls"/>
    <ds:schemaRef ds:uri="b97b0aa8-1781-4c54-a774-0e389bbc798c"/>
    <ds:schemaRef ds:uri="c254ae3f-3131-48d8-b26b-ed44294e533b"/>
  </ds:schemaRefs>
</ds:datastoreItem>
</file>

<file path=customXml/itemProps3.xml><?xml version="1.0" encoding="utf-8"?>
<ds:datastoreItem xmlns:ds="http://schemas.openxmlformats.org/officeDocument/2006/customXml" ds:itemID="{6236ED50-CE32-42D6-ACA2-6F976C1C9A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368</Words>
  <Application>Microsoft Office PowerPoint</Application>
  <PresentationFormat>شاشة عريضة</PresentationFormat>
  <Paragraphs>104</Paragraphs>
  <Slides>19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19</vt:i4>
      </vt:variant>
    </vt:vector>
  </HeadingPairs>
  <TitlesOfParts>
    <vt:vector size="30" baseType="lpstr">
      <vt:lpstr>Andalus</vt:lpstr>
      <vt:lpstr>Arial</vt:lpstr>
      <vt:lpstr>Arial Black</vt:lpstr>
      <vt:lpstr>Calibri</vt:lpstr>
      <vt:lpstr>Calibri Light</vt:lpstr>
      <vt:lpstr>Comic Sans MS</vt:lpstr>
      <vt:lpstr>Times New Roman</vt:lpstr>
      <vt:lpstr>Office Theme</vt:lpstr>
      <vt:lpstr>3_Office Theme</vt:lpstr>
      <vt:lpstr>4_Office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2-What do astronauts eat in space ? </vt:lpstr>
      <vt:lpstr>3-Astronauts wear special clothes in space. Discuss.</vt:lpstr>
      <vt:lpstr>4- What are the most difficult things astronauts face in space?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وسام طاهر يوسف المرسى</dc:creator>
  <cp:lastModifiedBy>hp</cp:lastModifiedBy>
  <cp:revision>102</cp:revision>
  <dcterms:created xsi:type="dcterms:W3CDTF">2020-07-07T20:11:54Z</dcterms:created>
  <dcterms:modified xsi:type="dcterms:W3CDTF">2023-10-23T08:02:58Z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