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BCD"/>
    <a:srgbClr val="BDE371"/>
    <a:srgbClr val="9FD2C7"/>
    <a:srgbClr val="F3E3EF"/>
    <a:srgbClr val="F8E58F"/>
    <a:srgbClr val="FF914D"/>
    <a:srgbClr val="38B6FF"/>
    <a:srgbClr val="FF66C4"/>
    <a:srgbClr val="3D403E"/>
    <a:srgbClr val="444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B7F0F6A-9E3E-4A83-8BC0-0FE609383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E5CAB3C-CCB2-4799-AF53-AD275A21E5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B94A7CD-BE87-450D-93EA-617055B57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F4F97-BE65-465B-8002-51B6D112DCE2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98CC081-7F68-4BFA-8052-A8524B9F8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FE3AFBD-2161-4DF8-BB36-56CA04907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F12A-596E-423D-8891-7E641B5C601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22847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395D72F-10BD-42B1-91B7-66AB74346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73FA2B3-A474-4B34-A487-6DD9B96A7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EF677A7-B961-4CD9-BFCA-AC9E503AB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F4F97-BE65-465B-8002-51B6D112DCE2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84B66B5-CFF2-4F7A-A28C-C15C466A7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092AB95-DF9E-486C-96FA-1AD6545ED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F12A-596E-423D-8891-7E641B5C601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97861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A5CDFF4-0CED-4D12-B4EE-1E806FFC92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E0230ED-28AF-4ACF-8F3F-812C5D5D4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4C7D560-8039-4F28-9511-D50242E1F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F4F97-BE65-465B-8002-51B6D112DCE2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911A60D-B2C4-4156-999A-113DC40CE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F9A5272-1549-44C4-A66C-7858D63DC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F12A-596E-423D-8891-7E641B5C601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53389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BA23113-E5D8-449A-929E-6DE802D5D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EF8F345-32A2-412A-A1B9-688116146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FE1673E-B9C1-4E9E-91E0-1AFB359E9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F4F97-BE65-465B-8002-51B6D112DCE2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5F4B740-7699-47CB-9CE4-E62FEB3AF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E3A744F-4E81-4450-97E4-E0F3EBB3A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F12A-596E-423D-8891-7E641B5C601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22902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8C1AA32-300B-4CD0-9A94-FE76059FD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8663975-2F83-49AD-A79C-9B01EF839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30B181-EC11-474F-97CF-8C658444D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F4F97-BE65-465B-8002-51B6D112DCE2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C95D109-3F43-4F47-B321-ECC863541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6CE550C-A703-4299-AE1D-651151695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F12A-596E-423D-8891-7E641B5C601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6472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BBBFDED-626F-43C3-84D3-A9A5C4B46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B7B8F0E-59AC-4D82-AB69-44C5B6A312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8155DF5-9C1E-49CD-9E82-8F98C6AA6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0A5F765-2D03-4134-95FD-DBACA8292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F4F97-BE65-465B-8002-51B6D112DCE2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231DC12-D3E4-4FB9-9A8F-863E5E9B7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95BC91-7161-4A07-B98B-372790AE1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F12A-596E-423D-8891-7E641B5C601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94566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E98F091-6866-4157-AB67-CCFDBD895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ED5AFF8-D0FE-4712-9A20-5C55B2B5B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2A28ADA-FC6A-40C1-92D3-DFEC53AB7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3960A01D-A848-4994-A933-0C08E49978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CA44B9AE-AAE2-4792-9E72-DE3CA63941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109FA0C6-D9F1-4DE8-BFAB-81AB4B826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F4F97-BE65-465B-8002-51B6D112DCE2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D68C68C-9A4F-42CF-A485-ED8975231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1E420C6F-775A-45D3-9864-76BDE65C7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F12A-596E-423D-8891-7E641B5C601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11100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1CD8E31-8642-4DBE-A8B5-00994DD5A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E4B36DA-B7DC-433B-8323-AB3DDE15A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F4F97-BE65-465B-8002-51B6D112DCE2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659ACB3-3A84-4FA3-9B70-411D080E0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F6D8742-A282-431A-85BA-AEF02E03E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F12A-596E-423D-8891-7E641B5C601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858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B432703D-0456-4FBB-BE4F-E65C8F8D0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F4F97-BE65-465B-8002-51B6D112DCE2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16D1C1E0-630F-4495-8DE1-63ECB3FD5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7C39A4E4-D09D-4C61-A009-8CE6637F2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F12A-596E-423D-8891-7E641B5C601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48467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DB96647-C936-420B-B9D2-FD1D4B93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BE218B1-A0B9-432F-8668-ECA0664A2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670EB33-7E83-4465-941D-3148A1759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B1DBD60-3A5D-44EB-B11C-B9FAC0BAB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F4F97-BE65-465B-8002-51B6D112DCE2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D5B1FBA-5A69-4CFE-A991-2B9F3770D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F5D09B6-5D81-4B0C-923B-672977427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F12A-596E-423D-8891-7E641B5C601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89331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B76964-7E6B-48F6-A8A7-7AD5EC097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84E49AD-3CD5-48ED-8805-F3BB9D9BC3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594DC8A-4F55-43C3-806F-0F9E2E87F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BEA8DC8-C4DB-4A06-82E5-3101213BF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F4F97-BE65-465B-8002-51B6D112DCE2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4FC8E0D-9778-4E84-A42A-5792F5B0A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B583B50-3B9A-4E3F-987B-FDA3E13B4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F12A-596E-423D-8891-7E641B5C601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94779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CEB92C4-F061-46AD-BF96-CD6EC7375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F58BF28-0709-4ABF-B35A-9D912948D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9CCA8EA-566F-4F70-8537-3522D32F1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F4F97-BE65-465B-8002-51B6D112DCE2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77A091B-AD1D-4A90-85DD-B957DB7CF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3533EE8-1BEF-484D-A916-E00FFA8E4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8F12A-596E-423D-8891-7E641B5C601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04328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DD15283-EA8E-4191-8B66-C9421A5C6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68CE349F-392D-42C9-98B3-4E7AA9F9C97A}"/>
              </a:ext>
            </a:extLst>
          </p:cNvPr>
          <p:cNvSpPr/>
          <p:nvPr/>
        </p:nvSpPr>
        <p:spPr>
          <a:xfrm>
            <a:off x="2841120" y="793912"/>
            <a:ext cx="6256842" cy="1200329"/>
          </a:xfrm>
          <a:prstGeom prst="rect">
            <a:avLst/>
          </a:prstGeom>
          <a:solidFill>
            <a:srgbClr val="3D423F"/>
          </a:solidFill>
          <a:ln w="76200">
            <a:solidFill>
              <a:srgbClr val="FF66C4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الصلوات المسنونة</a:t>
            </a:r>
            <a:endParaRPr lang="ar-SA" sz="7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96FC8170-C006-4EE5-BB58-FCF8B1AAD7BA}"/>
              </a:ext>
            </a:extLst>
          </p:cNvPr>
          <p:cNvSpPr/>
          <p:nvPr/>
        </p:nvSpPr>
        <p:spPr>
          <a:xfrm>
            <a:off x="7675428" y="3611691"/>
            <a:ext cx="3352200" cy="2308324"/>
          </a:xfrm>
          <a:prstGeom prst="rect">
            <a:avLst/>
          </a:prstGeom>
          <a:solidFill>
            <a:srgbClr val="3D423F"/>
          </a:solidFill>
          <a:ln w="76200">
            <a:solidFill>
              <a:srgbClr val="38B6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تسن فيها</a:t>
            </a:r>
          </a:p>
          <a:p>
            <a:pPr algn="ctr"/>
            <a:r>
              <a:rPr lang="ar-SA" sz="7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 الجماعة</a:t>
            </a:r>
            <a:endParaRPr lang="ar-SA" sz="7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73500504-8F2C-45FE-8A63-F3E9C6A5856D}"/>
              </a:ext>
            </a:extLst>
          </p:cNvPr>
          <p:cNvSpPr/>
          <p:nvPr/>
        </p:nvSpPr>
        <p:spPr>
          <a:xfrm>
            <a:off x="1164372" y="3611691"/>
            <a:ext cx="3988592" cy="2308324"/>
          </a:xfrm>
          <a:prstGeom prst="rect">
            <a:avLst/>
          </a:prstGeom>
          <a:solidFill>
            <a:srgbClr val="3D423F"/>
          </a:solidFill>
          <a:ln w="76200">
            <a:solidFill>
              <a:srgbClr val="FF914D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لا تسن فيها</a:t>
            </a:r>
          </a:p>
          <a:p>
            <a:pPr algn="ctr"/>
            <a:r>
              <a:rPr lang="ar-SA" sz="7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 الجماعة</a:t>
            </a:r>
            <a:endParaRPr lang="ar-SA" sz="7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8726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56E7B93-2FB8-428E-B61A-A1BD43707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تعديل سنن رواتب 2">
            <a:hlinkClick r:id="" action="ppaction://media"/>
            <a:extLst>
              <a:ext uri="{FF2B5EF4-FFF2-40B4-BE49-F238E27FC236}">
                <a16:creationId xmlns:a16="http://schemas.microsoft.com/office/drawing/2014/main" id="{60B4442E-760D-4C92-982E-00A52D20C4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373" y="145370"/>
            <a:ext cx="11239130" cy="632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B9D90B6-83E5-4983-84FD-19B35E4CB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E6CC3EF-9029-4312-BC59-775A7BC79FAA}"/>
              </a:ext>
            </a:extLst>
          </p:cNvPr>
          <p:cNvSpPr/>
          <p:nvPr/>
        </p:nvSpPr>
        <p:spPr>
          <a:xfrm rot="21112688">
            <a:off x="4028956" y="546946"/>
            <a:ext cx="3368960" cy="1446550"/>
          </a:xfrm>
          <a:prstGeom prst="rect">
            <a:avLst/>
          </a:prstGeom>
          <a:solidFill>
            <a:srgbClr val="3D423F"/>
          </a:solidFill>
          <a:ln w="76200">
            <a:solidFill>
              <a:srgbClr val="F9ABCD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ثواب و فضل</a:t>
            </a:r>
          </a:p>
          <a:p>
            <a:pPr algn="ctr"/>
            <a:r>
              <a:rPr lang="ar-SA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 السنن الرواتب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8DA975B9-6F17-4B35-8034-D6CE840CA1BA}"/>
              </a:ext>
            </a:extLst>
          </p:cNvPr>
          <p:cNvSpPr/>
          <p:nvPr/>
        </p:nvSpPr>
        <p:spPr>
          <a:xfrm>
            <a:off x="723900" y="2828835"/>
            <a:ext cx="10932267" cy="1200329"/>
          </a:xfrm>
          <a:prstGeom prst="rect">
            <a:avLst/>
          </a:prstGeom>
          <a:solidFill>
            <a:srgbClr val="3D423F"/>
          </a:solidFill>
          <a:ln w="76200">
            <a:solidFill>
              <a:srgbClr val="F9ABCD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7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زيادة القرب من الله عز وجل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01E7C388-E975-432B-A9E4-72F3947AC737}"/>
              </a:ext>
            </a:extLst>
          </p:cNvPr>
          <p:cNvSpPr/>
          <p:nvPr/>
        </p:nvSpPr>
        <p:spPr>
          <a:xfrm>
            <a:off x="723900" y="4243252"/>
            <a:ext cx="10932267" cy="1569660"/>
          </a:xfrm>
          <a:prstGeom prst="rect">
            <a:avLst/>
          </a:prstGeom>
          <a:solidFill>
            <a:srgbClr val="3D423F"/>
          </a:solidFill>
          <a:ln w="76200">
            <a:solidFill>
              <a:srgbClr val="F9ABCD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كثرة السجود لله عز وجل سبب لمرافقة الرسول صلى الله عليه وسلم في الجنة</a:t>
            </a:r>
          </a:p>
        </p:txBody>
      </p:sp>
    </p:spTree>
    <p:extLst>
      <p:ext uri="{BB962C8B-B14F-4D97-AF65-F5344CB8AC3E}">
        <p14:creationId xmlns:p14="http://schemas.microsoft.com/office/powerpoint/2010/main" val="138956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417862F-CAD6-4497-849A-D821AB460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1E7F08CE-E246-44A1-B83B-2A5E6C57475A}"/>
              </a:ext>
            </a:extLst>
          </p:cNvPr>
          <p:cNvSpPr/>
          <p:nvPr/>
        </p:nvSpPr>
        <p:spPr>
          <a:xfrm>
            <a:off x="457201" y="466635"/>
            <a:ext cx="8134350" cy="1754326"/>
          </a:xfrm>
          <a:prstGeom prst="rect">
            <a:avLst/>
          </a:prstGeom>
          <a:solidFill>
            <a:srgbClr val="3D423F"/>
          </a:solidFill>
          <a:ln w="76200">
            <a:solidFill>
              <a:srgbClr val="F9ABCD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بناء بيت في الجنة لمن صلى 12 </a:t>
            </a:r>
          </a:p>
          <a:p>
            <a:pPr algn="ctr"/>
            <a:r>
              <a:rPr lang="ar-SA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ركعة في اليوم و الليلة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0354442-F5EE-4F21-BD0E-0ECC7FF168E6}"/>
              </a:ext>
            </a:extLst>
          </p:cNvPr>
          <p:cNvSpPr/>
          <p:nvPr/>
        </p:nvSpPr>
        <p:spPr>
          <a:xfrm>
            <a:off x="2838451" y="2964670"/>
            <a:ext cx="8963024" cy="2431435"/>
          </a:xfrm>
          <a:prstGeom prst="rect">
            <a:avLst/>
          </a:prstGeom>
          <a:solidFill>
            <a:srgbClr val="3D423F"/>
          </a:solidFill>
          <a:ln w="76200">
            <a:solidFill>
              <a:srgbClr val="BDE37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قال رسول الله صلى الله عليه وسلم :</a:t>
            </a:r>
          </a:p>
          <a:p>
            <a:pPr algn="ctr"/>
            <a:r>
              <a:rPr lang="ar-SA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SA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( من صلى اثنتي عشرة ركعة في يوم وليلة بُني لهُ بهن بيت في الجنة )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FB8D8498-98E3-4A31-9605-646A43FDE4F0}"/>
              </a:ext>
            </a:extLst>
          </p:cNvPr>
          <p:cNvSpPr/>
          <p:nvPr/>
        </p:nvSpPr>
        <p:spPr>
          <a:xfrm>
            <a:off x="9048752" y="888220"/>
            <a:ext cx="2800350" cy="769441"/>
          </a:xfrm>
          <a:prstGeom prst="rect">
            <a:avLst/>
          </a:prstGeom>
          <a:solidFill>
            <a:srgbClr val="3D423F"/>
          </a:solidFill>
          <a:ln w="76200">
            <a:solidFill>
              <a:srgbClr val="BDE37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حديث حفظ</a:t>
            </a:r>
            <a:endParaRPr lang="ar-SA" sz="5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7202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2DE61FC-F5C0-4EA7-A57D-8A3281E46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3F44C137-B84D-4B00-B1BC-FCDEFB94535C}"/>
              </a:ext>
            </a:extLst>
          </p:cNvPr>
          <p:cNvSpPr/>
          <p:nvPr/>
        </p:nvSpPr>
        <p:spPr>
          <a:xfrm rot="601068">
            <a:off x="3369018" y="1738495"/>
            <a:ext cx="726371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cap="none" spc="0" dirty="0">
                <a:ln w="0"/>
                <a:solidFill>
                  <a:srgbClr val="F9ABC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شكراً متعلماتي الحبيبات على حسن الانصات و التفاعل</a:t>
            </a:r>
          </a:p>
        </p:txBody>
      </p:sp>
    </p:spTree>
    <p:extLst>
      <p:ext uri="{BB962C8B-B14F-4D97-AF65-F5344CB8AC3E}">
        <p14:creationId xmlns:p14="http://schemas.microsoft.com/office/powerpoint/2010/main" val="2798014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025357-C98D-4A7C-888E-00BB7779A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12B8D2F-4757-4566-8060-244B76D6A0F8}"/>
              </a:ext>
            </a:extLst>
          </p:cNvPr>
          <p:cNvSpPr/>
          <p:nvPr/>
        </p:nvSpPr>
        <p:spPr>
          <a:xfrm>
            <a:off x="700392" y="1848255"/>
            <a:ext cx="3735421" cy="646331"/>
          </a:xfrm>
          <a:prstGeom prst="rect">
            <a:avLst/>
          </a:prstGeom>
          <a:solidFill>
            <a:srgbClr val="3D423F"/>
          </a:solidFill>
          <a:ln w="76200">
            <a:solidFill>
              <a:srgbClr val="38B6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تسن فيها الجماعة</a:t>
            </a:r>
            <a:endParaRPr lang="ar-SA" sz="3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88A17FB2-F532-4FF9-9435-95C69C4FEFE7}"/>
              </a:ext>
            </a:extLst>
          </p:cNvPr>
          <p:cNvSpPr/>
          <p:nvPr/>
        </p:nvSpPr>
        <p:spPr>
          <a:xfrm>
            <a:off x="244035" y="4253717"/>
            <a:ext cx="4868640" cy="1200329"/>
          </a:xfrm>
          <a:prstGeom prst="rect">
            <a:avLst/>
          </a:prstGeom>
          <a:solidFill>
            <a:srgbClr val="3D423F"/>
          </a:solidFill>
          <a:ln w="76200">
            <a:solidFill>
              <a:srgbClr val="38B6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صلاة الكسوف</a:t>
            </a:r>
            <a:endParaRPr lang="ar-SA" sz="7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5326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9A02CD9-52F1-4EC7-9578-F1E758106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09D0BC09-19D2-4748-AC93-34E828D8B290}"/>
              </a:ext>
            </a:extLst>
          </p:cNvPr>
          <p:cNvSpPr/>
          <p:nvPr/>
        </p:nvSpPr>
        <p:spPr>
          <a:xfrm>
            <a:off x="700392" y="1848255"/>
            <a:ext cx="3735421" cy="646331"/>
          </a:xfrm>
          <a:prstGeom prst="rect">
            <a:avLst/>
          </a:prstGeom>
          <a:solidFill>
            <a:srgbClr val="3D423F"/>
          </a:solidFill>
          <a:ln w="76200">
            <a:solidFill>
              <a:srgbClr val="38B6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تسن فيها الجماعة</a:t>
            </a:r>
            <a:endParaRPr lang="ar-SA" sz="3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E83743FB-DB7F-4D17-918A-65A2E4F263C0}"/>
              </a:ext>
            </a:extLst>
          </p:cNvPr>
          <p:cNvSpPr/>
          <p:nvPr/>
        </p:nvSpPr>
        <p:spPr>
          <a:xfrm>
            <a:off x="427813" y="3913249"/>
            <a:ext cx="5396029" cy="1200329"/>
          </a:xfrm>
          <a:prstGeom prst="rect">
            <a:avLst/>
          </a:prstGeom>
          <a:solidFill>
            <a:srgbClr val="3D423F"/>
          </a:solidFill>
          <a:ln w="76200">
            <a:solidFill>
              <a:srgbClr val="38B6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صلاة الاستسقاء</a:t>
            </a:r>
            <a:endParaRPr lang="ar-SA" sz="7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9148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E006090-2CA3-499F-ADD6-851A29FD0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AEFE6129-2057-476A-86C8-02A55963487B}"/>
              </a:ext>
            </a:extLst>
          </p:cNvPr>
          <p:cNvSpPr/>
          <p:nvPr/>
        </p:nvSpPr>
        <p:spPr>
          <a:xfrm>
            <a:off x="700392" y="1848255"/>
            <a:ext cx="3735421" cy="646331"/>
          </a:xfrm>
          <a:prstGeom prst="rect">
            <a:avLst/>
          </a:prstGeom>
          <a:solidFill>
            <a:srgbClr val="3D423F"/>
          </a:solidFill>
          <a:ln w="76200">
            <a:solidFill>
              <a:srgbClr val="38B6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تسن فيها الجماعة</a:t>
            </a:r>
            <a:endParaRPr lang="ar-SA" sz="3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3B9AB6E-D770-4C8D-964F-350576126F06}"/>
              </a:ext>
            </a:extLst>
          </p:cNvPr>
          <p:cNvSpPr/>
          <p:nvPr/>
        </p:nvSpPr>
        <p:spPr>
          <a:xfrm>
            <a:off x="700392" y="4076128"/>
            <a:ext cx="4575291" cy="1200329"/>
          </a:xfrm>
          <a:prstGeom prst="rect">
            <a:avLst/>
          </a:prstGeom>
          <a:solidFill>
            <a:srgbClr val="3D423F"/>
          </a:solidFill>
          <a:ln w="76200">
            <a:solidFill>
              <a:srgbClr val="38B6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صلاة العيدين</a:t>
            </a:r>
            <a:endParaRPr lang="ar-SA" sz="7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4326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2FBCF78-61A7-423D-AECB-C654E7225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143B4991-AF0D-48BE-9037-036E0D32FE61}"/>
              </a:ext>
            </a:extLst>
          </p:cNvPr>
          <p:cNvSpPr/>
          <p:nvPr/>
        </p:nvSpPr>
        <p:spPr>
          <a:xfrm>
            <a:off x="700392" y="1848255"/>
            <a:ext cx="3735421" cy="646331"/>
          </a:xfrm>
          <a:prstGeom prst="rect">
            <a:avLst/>
          </a:prstGeom>
          <a:solidFill>
            <a:srgbClr val="3D423F"/>
          </a:solidFill>
          <a:ln w="76200">
            <a:solidFill>
              <a:srgbClr val="38B6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تسن فيها الجماعة</a:t>
            </a:r>
            <a:endParaRPr lang="ar-SA" sz="3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533733C-5927-4E88-B267-A09010EBE097}"/>
              </a:ext>
            </a:extLst>
          </p:cNvPr>
          <p:cNvSpPr/>
          <p:nvPr/>
        </p:nvSpPr>
        <p:spPr>
          <a:xfrm>
            <a:off x="373076" y="4253717"/>
            <a:ext cx="4610558" cy="1200329"/>
          </a:xfrm>
          <a:prstGeom prst="rect">
            <a:avLst/>
          </a:prstGeom>
          <a:solidFill>
            <a:srgbClr val="3D423F"/>
          </a:solidFill>
          <a:ln w="76200">
            <a:solidFill>
              <a:srgbClr val="38B6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صلاة التراويح</a:t>
            </a:r>
            <a:endParaRPr lang="ar-SA" sz="7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8812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CD3F1BE-C318-4960-BB3B-FC40D6BB4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5D606C17-3A4A-4DA2-BCCF-07D0980C6587}"/>
              </a:ext>
            </a:extLst>
          </p:cNvPr>
          <p:cNvSpPr/>
          <p:nvPr/>
        </p:nvSpPr>
        <p:spPr>
          <a:xfrm>
            <a:off x="4114801" y="1322962"/>
            <a:ext cx="3735421" cy="646331"/>
          </a:xfrm>
          <a:prstGeom prst="rect">
            <a:avLst/>
          </a:prstGeom>
          <a:solidFill>
            <a:srgbClr val="3D423F"/>
          </a:solidFill>
          <a:ln w="76200">
            <a:solidFill>
              <a:srgbClr val="FF914D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لا تسن </a:t>
            </a:r>
            <a:r>
              <a:rPr lang="ar-SA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فيها الجماعة</a:t>
            </a:r>
            <a:endParaRPr lang="ar-SA" sz="3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B7A3E9E5-02B5-4ED4-83F0-99A8891F80EC}"/>
              </a:ext>
            </a:extLst>
          </p:cNvPr>
          <p:cNvSpPr/>
          <p:nvPr/>
        </p:nvSpPr>
        <p:spPr>
          <a:xfrm>
            <a:off x="6895077" y="3292255"/>
            <a:ext cx="3687227" cy="3416320"/>
          </a:xfrm>
          <a:prstGeom prst="rect">
            <a:avLst/>
          </a:prstGeom>
          <a:solidFill>
            <a:srgbClr val="3D423F"/>
          </a:solidFill>
          <a:ln w="76200">
            <a:solidFill>
              <a:srgbClr val="F8E58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سنن تابعة</a:t>
            </a:r>
          </a:p>
          <a:p>
            <a:pPr algn="ctr"/>
            <a:r>
              <a:rPr lang="ar-SA" sz="7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 للفرائض</a:t>
            </a:r>
          </a:p>
          <a:p>
            <a:pPr algn="ctr"/>
            <a:r>
              <a:rPr lang="ar-SA" sz="7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(رواتب)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779F657B-62B2-461D-B29A-CD1DDCD20D9F}"/>
              </a:ext>
            </a:extLst>
          </p:cNvPr>
          <p:cNvSpPr/>
          <p:nvPr/>
        </p:nvSpPr>
        <p:spPr>
          <a:xfrm>
            <a:off x="2033860" y="3292255"/>
            <a:ext cx="3150221" cy="3416320"/>
          </a:xfrm>
          <a:prstGeom prst="rect">
            <a:avLst/>
          </a:prstGeom>
          <a:solidFill>
            <a:srgbClr val="3D423F"/>
          </a:solidFill>
          <a:ln w="76200">
            <a:solidFill>
              <a:srgbClr val="9FD2C7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سنن غير</a:t>
            </a:r>
          </a:p>
          <a:p>
            <a:pPr algn="ctr"/>
            <a:r>
              <a:rPr lang="ar-SA" sz="7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تابعة </a:t>
            </a:r>
          </a:p>
          <a:p>
            <a:pPr algn="ctr"/>
            <a:r>
              <a:rPr lang="ar-SA" sz="7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للفرائض</a:t>
            </a:r>
          </a:p>
        </p:txBody>
      </p:sp>
    </p:spTree>
    <p:extLst>
      <p:ext uri="{BB962C8B-B14F-4D97-AF65-F5344CB8AC3E}">
        <p14:creationId xmlns:p14="http://schemas.microsoft.com/office/powerpoint/2010/main" val="273641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26A1D6A-F1BA-4AC3-B048-0B4C13B76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06C7F47F-6747-4F25-82F3-7963539C7328}"/>
              </a:ext>
            </a:extLst>
          </p:cNvPr>
          <p:cNvSpPr/>
          <p:nvPr/>
        </p:nvSpPr>
        <p:spPr>
          <a:xfrm>
            <a:off x="1575880" y="1327267"/>
            <a:ext cx="9465013" cy="1200329"/>
          </a:xfrm>
          <a:prstGeom prst="rect">
            <a:avLst/>
          </a:prstGeom>
          <a:solidFill>
            <a:srgbClr val="3D423F"/>
          </a:solidFill>
          <a:ln w="76200">
            <a:solidFill>
              <a:srgbClr val="F8E58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7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سنن تابعة للفرائض</a:t>
            </a:r>
            <a:r>
              <a:rPr lang="ar-SA" sz="7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(رواتب)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4A6D0A1-544D-447B-B205-62DA8173A17F}"/>
              </a:ext>
            </a:extLst>
          </p:cNvPr>
          <p:cNvSpPr/>
          <p:nvPr/>
        </p:nvSpPr>
        <p:spPr>
          <a:xfrm>
            <a:off x="7490298" y="3730240"/>
            <a:ext cx="3839182" cy="1200329"/>
          </a:xfrm>
          <a:prstGeom prst="rect">
            <a:avLst/>
          </a:prstGeom>
          <a:solidFill>
            <a:srgbClr val="3D423F"/>
          </a:solidFill>
          <a:ln w="76200">
            <a:solidFill>
              <a:srgbClr val="F8E58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7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سنة مؤكدة</a:t>
            </a:r>
            <a:endParaRPr lang="ar-SA" sz="7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737F636-D68B-48BC-BB81-58D0D2CE8F17}"/>
              </a:ext>
            </a:extLst>
          </p:cNvPr>
          <p:cNvSpPr/>
          <p:nvPr/>
        </p:nvSpPr>
        <p:spPr>
          <a:xfrm>
            <a:off x="736058" y="3730240"/>
            <a:ext cx="5441005" cy="1200329"/>
          </a:xfrm>
          <a:prstGeom prst="rect">
            <a:avLst/>
          </a:prstGeom>
          <a:solidFill>
            <a:srgbClr val="3D423F"/>
          </a:solidFill>
          <a:ln w="76200">
            <a:solidFill>
              <a:srgbClr val="F8E58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7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سنة غير مؤكدة</a:t>
            </a:r>
            <a:endParaRPr lang="ar-SA" sz="7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7895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8303FC5-D980-4001-A288-829A9692C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648FD260-5D06-4026-BB35-22351EB830E8}"/>
              </a:ext>
            </a:extLst>
          </p:cNvPr>
          <p:cNvSpPr/>
          <p:nvPr/>
        </p:nvSpPr>
        <p:spPr>
          <a:xfrm>
            <a:off x="2178995" y="1113260"/>
            <a:ext cx="8219872" cy="1200329"/>
          </a:xfrm>
          <a:prstGeom prst="rect">
            <a:avLst/>
          </a:prstGeom>
          <a:solidFill>
            <a:srgbClr val="3D423F"/>
          </a:solidFill>
          <a:ln w="76200">
            <a:solidFill>
              <a:srgbClr val="9FD2C7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7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سنن غير تابعة للفرائض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2694107-B49A-481D-9257-8722E6F5897F}"/>
              </a:ext>
            </a:extLst>
          </p:cNvPr>
          <p:cNvSpPr/>
          <p:nvPr/>
        </p:nvSpPr>
        <p:spPr>
          <a:xfrm>
            <a:off x="6848272" y="3600299"/>
            <a:ext cx="4886528" cy="707886"/>
          </a:xfrm>
          <a:prstGeom prst="rect">
            <a:avLst/>
          </a:prstGeom>
          <a:solidFill>
            <a:srgbClr val="3D423F"/>
          </a:solidFill>
          <a:ln w="76200">
            <a:solidFill>
              <a:srgbClr val="9FD2C7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متعلقة بوقت أو سبب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C23862E-4F18-4CD0-9FC7-FB30DE4E54AD}"/>
              </a:ext>
            </a:extLst>
          </p:cNvPr>
          <p:cNvSpPr/>
          <p:nvPr/>
        </p:nvSpPr>
        <p:spPr>
          <a:xfrm>
            <a:off x="1809344" y="3516950"/>
            <a:ext cx="2928026" cy="707886"/>
          </a:xfrm>
          <a:prstGeom prst="rect">
            <a:avLst/>
          </a:prstGeom>
          <a:solidFill>
            <a:srgbClr val="3D423F"/>
          </a:solidFill>
          <a:ln w="76200">
            <a:solidFill>
              <a:srgbClr val="9FD2C7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مطلقة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4064313-2C94-4F9A-8DEC-8ACB22DA3573}"/>
              </a:ext>
            </a:extLst>
          </p:cNvPr>
          <p:cNvSpPr/>
          <p:nvPr/>
        </p:nvSpPr>
        <p:spPr>
          <a:xfrm>
            <a:off x="6848272" y="4599005"/>
            <a:ext cx="4886528" cy="1938992"/>
          </a:xfrm>
          <a:prstGeom prst="rect">
            <a:avLst/>
          </a:prstGeom>
          <a:solidFill>
            <a:srgbClr val="3D423F"/>
          </a:solidFill>
          <a:ln w="76200">
            <a:solidFill>
              <a:srgbClr val="9FD2C7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قيام الليل – الوتر – الضحى – تحية المسجد - الاستخارة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A2FAEE1C-78A9-42D6-831E-60C5D293BF85}"/>
              </a:ext>
            </a:extLst>
          </p:cNvPr>
          <p:cNvSpPr/>
          <p:nvPr/>
        </p:nvSpPr>
        <p:spPr>
          <a:xfrm>
            <a:off x="732816" y="4308185"/>
            <a:ext cx="4886528" cy="1938992"/>
          </a:xfrm>
          <a:prstGeom prst="rect">
            <a:avLst/>
          </a:prstGeom>
          <a:solidFill>
            <a:srgbClr val="3D423F"/>
          </a:solidFill>
          <a:ln w="76200">
            <a:solidFill>
              <a:srgbClr val="9FD2C7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وهي أن يصلي ما يشاء في أي وقت إلا في أوقات الكراهة</a:t>
            </a:r>
          </a:p>
        </p:txBody>
      </p:sp>
    </p:spTree>
    <p:extLst>
      <p:ext uri="{BB962C8B-B14F-4D97-AF65-F5344CB8AC3E}">
        <p14:creationId xmlns:p14="http://schemas.microsoft.com/office/powerpoint/2010/main" val="111981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56E7B93-2FB8-428E-B61A-A1BD43707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السنن الرواتب">
            <a:hlinkClick r:id="" action="ppaction://media"/>
            <a:extLst>
              <a:ext uri="{FF2B5EF4-FFF2-40B4-BE49-F238E27FC236}">
                <a16:creationId xmlns:a16="http://schemas.microsoft.com/office/drawing/2014/main" id="{8DB5262A-CFD3-46FE-804B-6B3CEE3D70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0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162</Words>
  <Application>Microsoft Office PowerPoint</Application>
  <PresentationFormat>Widescreen</PresentationFormat>
  <Paragraphs>38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Aldhabi</vt:lpstr>
      <vt:lpstr>Arial</vt:lpstr>
      <vt:lpstr>Calibri</vt:lpstr>
      <vt:lpstr>Calibri Light</vt:lpstr>
      <vt:lpstr>Dubai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afrah ali</dc:creator>
  <cp:lastModifiedBy>haya naser</cp:lastModifiedBy>
  <cp:revision>9</cp:revision>
  <dcterms:created xsi:type="dcterms:W3CDTF">2020-12-14T17:07:47Z</dcterms:created>
  <dcterms:modified xsi:type="dcterms:W3CDTF">2023-10-05T08:53:33Z</dcterms:modified>
</cp:coreProperties>
</file>