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بسم الله الرحمن الرحيم </a:t>
            </a:r>
          </a:p>
          <a:p>
            <a:r>
              <a:t>والصلاة والسلام على أشرف المرسلين محمد بن عبدالله و على آله وصحبه اجمعين </a:t>
            </a:r>
          </a:p>
          <a:p>
            <a:endParaRPr/>
          </a:p>
          <a:p>
            <a:r>
              <a:t>الوحدة الأولى الدرس الثالث </a:t>
            </a:r>
          </a:p>
          <a:p>
            <a:r>
              <a:t>مجال الحديث الشريف </a:t>
            </a:r>
          </a:p>
          <a:p>
            <a:r>
              <a:t>أصلي صلاة الكسوف </a:t>
            </a:r>
          </a:p>
          <a:p>
            <a:endParaRPr/>
          </a:p>
          <a:p>
            <a:r>
              <a:t>يتكون الدرس من أربع محاور رئيسية هي : </a:t>
            </a:r>
          </a:p>
          <a:p>
            <a:endParaRPr/>
          </a:p>
          <a:p>
            <a:endParaRPr/>
          </a:p>
          <a:p>
            <a:r>
              <a:t>وسنعرج عليها جميعا لنتعرف على ما تحويه من معلومات 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نقرأ الشريحة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نقرأ الشريحة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700" b="1"/>
              <a:t>وبالتالي يكون المعنى الاجمالي للحديث : إن الشمس والقمر لا يتغيران الى السواد لموت احد من الناس ولكنها علامة على قدرة الله تعالى فاذا رايناها علينا الصلاة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914400" rtl="0">
              <a:lnSpc>
                <a:spcPct val="100000"/>
              </a:lnSpc>
              <a:defRPr sz="1800"/>
            </a:pPr>
            <a:r>
              <a:t>كسوف الشمس </a:t>
            </a:r>
          </a:p>
          <a:p>
            <a:pPr algn="l" defTabSz="914400" rtl="0">
              <a:lnSpc>
                <a:spcPct val="100000"/>
              </a:lnSpc>
              <a:defRPr sz="1800"/>
            </a:pPr>
            <a:endParaRPr/>
          </a:p>
          <a:p>
            <a:pPr algn="l" defTabSz="914400" rtl="0">
              <a:lnSpc>
                <a:spcPct val="100000"/>
              </a:lnSpc>
              <a:defRPr sz="1800"/>
            </a:pPr>
            <a:r>
              <a:t>كما هو موضح في الصورة المتحركة </a:t>
            </a:r>
          </a:p>
          <a:p>
            <a:pPr algn="l" defTabSz="914400" rtl="0">
              <a:lnSpc>
                <a:spcPct val="100000"/>
              </a:lnSpc>
              <a:defRPr sz="1800"/>
            </a:pPr>
            <a:endParaRPr/>
          </a:p>
          <a:p>
            <a:pPr algn="l" defTabSz="914400" rtl="0">
              <a:lnSpc>
                <a:spcPct val="100000"/>
              </a:lnSpc>
              <a:defRPr sz="1800"/>
            </a:pPr>
            <a:r>
              <a:t>خسوف القمر </a:t>
            </a:r>
          </a:p>
          <a:p>
            <a:pPr algn="l" defTabSz="914400" rtl="0">
              <a:lnSpc>
                <a:spcPct val="100000"/>
              </a:lnSpc>
              <a:defRPr sz="1800"/>
            </a:pPr>
            <a:endParaRPr/>
          </a:p>
          <a:p>
            <a:pPr algn="l" defTabSz="914400" rtl="0">
              <a:lnSpc>
                <a:spcPct val="100000"/>
              </a:lnSpc>
              <a:defRPr sz="1800"/>
            </a:pPr>
            <a:r>
              <a:t>كما هو موضح في الصورة المتحركة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ما الفرق بين الكسوف والخسوف ؟</a:t>
            </a:r>
          </a:p>
          <a:p>
            <a:r>
              <a:t>نقرأ الشريحة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وهنا لنتعرف معاً على بعض الأحكام المتعلقة في صلاة الكسوف </a:t>
            </a:r>
          </a:p>
          <a:p>
            <a:endParaRPr/>
          </a:p>
          <a:p>
            <a:r>
              <a:t>نقرأ الشريحة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b="1"/>
            </a:pPr>
            <a:r>
              <a:t>والآن لنتعرف معاً  كيغية صلاة الكسوف من خلال الصور التالية </a:t>
            </a:r>
          </a:p>
          <a:p>
            <a:pPr rtl="0">
              <a:defRPr b="1"/>
            </a:pPr>
            <a:endParaRPr/>
          </a:p>
          <a:p>
            <a:pPr rtl="0">
              <a:defRPr b="1"/>
            </a:pPr>
            <a:endParaRPr/>
          </a:p>
          <a:p>
            <a:pPr rtl="0">
              <a:defRPr b="1"/>
            </a:pPr>
            <a:r>
              <a:t>وبهذا نكون انتهينا من كيفية صلاة الكسوف ووجب التنبيه على أهمية اللجوء الى الله ﷻ بالدعاءو بالاستغفار والصدقة عند الكسوف </a:t>
            </a:r>
          </a:p>
          <a:p>
            <a:pPr rtl="0">
              <a:defRPr b="1"/>
            </a:pPr>
            <a:endParaRPr/>
          </a:p>
          <a:p>
            <a:pPr rtl="0">
              <a:defRPr b="1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 b="1"/>
            </a:pPr>
            <a:r>
              <a:t>وفي الختام لا يسعنا إلا أن ننبه على أهمية حل أسئلة التقويم في الكتاب المدرسي لأهميتها في اختبار نهاية الفصل </a:t>
            </a:r>
          </a:p>
          <a:p>
            <a:pPr rtl="0">
              <a:defRPr b="1"/>
            </a:pPr>
            <a:r>
              <a:t>هذا والصلاة والسلام على سيدنا محمد وعلى آله وصحبه اجمعين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22"/>
          </p:nvPr>
        </p:nvSpPr>
        <p:spPr>
          <a:xfrm>
            <a:off x="1270000" y="4242515"/>
            <a:ext cx="10464800" cy="6589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50239" y="8882098"/>
            <a:ext cx="383181" cy="389270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: Shape 84"/>
          <p:cNvSpPr/>
          <p:nvPr/>
        </p:nvSpPr>
        <p:spPr>
          <a:xfrm>
            <a:off x="6391468" y="2866730"/>
            <a:ext cx="183287" cy="1631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5" y="57"/>
                </a:lnTo>
                <a:lnTo>
                  <a:pt x="21600" y="5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7" name="Freeform: Shape 85"/>
          <p:cNvSpPr/>
          <p:nvPr/>
        </p:nvSpPr>
        <p:spPr>
          <a:xfrm>
            <a:off x="6391468" y="4831670"/>
            <a:ext cx="183287" cy="162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49"/>
                </a:lnTo>
                <a:lnTo>
                  <a:pt x="145" y="2154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" name="Freeform: Shape 86"/>
          <p:cNvSpPr/>
          <p:nvPr/>
        </p:nvSpPr>
        <p:spPr>
          <a:xfrm>
            <a:off x="12265242" y="2866729"/>
            <a:ext cx="183287" cy="1631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5" y="57"/>
                </a:lnTo>
                <a:lnTo>
                  <a:pt x="21600" y="57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Freeform: Shape 87"/>
          <p:cNvSpPr/>
          <p:nvPr/>
        </p:nvSpPr>
        <p:spPr>
          <a:xfrm>
            <a:off x="12265242" y="4831668"/>
            <a:ext cx="183287" cy="1628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49"/>
                </a:lnTo>
                <a:lnTo>
                  <a:pt x="145" y="21549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1" name="7569FA00-9999-4E9F-8B3A-A27091664AA3-L0-001.png" descr="7569FA00-9999-4E9F-8B3A-A27091664AA3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725" y="-508"/>
            <a:ext cx="3074339" cy="140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77A3F06C-1B6B-49BE-A7EE-F4070BFDBD8C-L0-001.jpeg" descr="77A3F06C-1B6B-49BE-A7EE-F4070BFDBD8C-L0-001.jpeg"/>
          <p:cNvPicPr>
            <a:picLocks noChangeAspect="1"/>
          </p:cNvPicPr>
          <p:nvPr/>
        </p:nvPicPr>
        <p:blipFill>
          <a:blip r:embed="rId4"/>
          <a:srcRect l="15064" t="14766" r="14746" b="14656"/>
          <a:stretch>
            <a:fillRect/>
          </a:stretch>
        </p:blipFill>
        <p:spPr>
          <a:xfrm>
            <a:off x="541032" y="42222"/>
            <a:ext cx="1315590" cy="132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23" extrusionOk="0">
                <a:moveTo>
                  <a:pt x="16146" y="0"/>
                </a:moveTo>
                <a:cubicBezTo>
                  <a:pt x="16098" y="2"/>
                  <a:pt x="15731" y="200"/>
                  <a:pt x="14130" y="1097"/>
                </a:cubicBezTo>
                <a:cubicBezTo>
                  <a:pt x="13694" y="1342"/>
                  <a:pt x="13561" y="1468"/>
                  <a:pt x="13579" y="1608"/>
                </a:cubicBezTo>
                <a:cubicBezTo>
                  <a:pt x="13598" y="1755"/>
                  <a:pt x="13552" y="1782"/>
                  <a:pt x="13358" y="1763"/>
                </a:cubicBezTo>
                <a:cubicBezTo>
                  <a:pt x="13172" y="1744"/>
                  <a:pt x="12971" y="1877"/>
                  <a:pt x="12457" y="2350"/>
                </a:cubicBezTo>
                <a:cubicBezTo>
                  <a:pt x="12053" y="2723"/>
                  <a:pt x="11812" y="3015"/>
                  <a:pt x="11842" y="3093"/>
                </a:cubicBezTo>
                <a:cubicBezTo>
                  <a:pt x="11871" y="3170"/>
                  <a:pt x="11803" y="3250"/>
                  <a:pt x="11673" y="3299"/>
                </a:cubicBezTo>
                <a:cubicBezTo>
                  <a:pt x="11415" y="3397"/>
                  <a:pt x="11042" y="3838"/>
                  <a:pt x="10616" y="4539"/>
                </a:cubicBezTo>
                <a:cubicBezTo>
                  <a:pt x="10362" y="4957"/>
                  <a:pt x="10323" y="5074"/>
                  <a:pt x="10415" y="5185"/>
                </a:cubicBezTo>
                <a:cubicBezTo>
                  <a:pt x="10509" y="5298"/>
                  <a:pt x="10492" y="5335"/>
                  <a:pt x="10292" y="5411"/>
                </a:cubicBezTo>
                <a:cubicBezTo>
                  <a:pt x="10129" y="5473"/>
                  <a:pt x="9980" y="5658"/>
                  <a:pt x="9832" y="5986"/>
                </a:cubicBezTo>
                <a:cubicBezTo>
                  <a:pt x="9487" y="6750"/>
                  <a:pt x="9211" y="7538"/>
                  <a:pt x="9261" y="7619"/>
                </a:cubicBezTo>
                <a:cubicBezTo>
                  <a:pt x="9287" y="7660"/>
                  <a:pt x="9249" y="7740"/>
                  <a:pt x="9177" y="7800"/>
                </a:cubicBezTo>
                <a:cubicBezTo>
                  <a:pt x="9105" y="7860"/>
                  <a:pt x="9022" y="8040"/>
                  <a:pt x="8989" y="8201"/>
                </a:cubicBezTo>
                <a:cubicBezTo>
                  <a:pt x="8956" y="8361"/>
                  <a:pt x="8873" y="8657"/>
                  <a:pt x="8808" y="8859"/>
                </a:cubicBezTo>
                <a:cubicBezTo>
                  <a:pt x="8742" y="9061"/>
                  <a:pt x="8656" y="9366"/>
                  <a:pt x="8620" y="9537"/>
                </a:cubicBezTo>
                <a:lnTo>
                  <a:pt x="8555" y="9847"/>
                </a:lnTo>
                <a:lnTo>
                  <a:pt x="9093" y="9783"/>
                </a:lnTo>
                <a:cubicBezTo>
                  <a:pt x="9390" y="9746"/>
                  <a:pt x="9682" y="9676"/>
                  <a:pt x="9741" y="9628"/>
                </a:cubicBezTo>
                <a:cubicBezTo>
                  <a:pt x="9810" y="9572"/>
                  <a:pt x="9871" y="9579"/>
                  <a:pt x="9910" y="9640"/>
                </a:cubicBezTo>
                <a:cubicBezTo>
                  <a:pt x="9995" y="9778"/>
                  <a:pt x="12138" y="9766"/>
                  <a:pt x="12224" y="9628"/>
                </a:cubicBezTo>
                <a:cubicBezTo>
                  <a:pt x="12271" y="9552"/>
                  <a:pt x="12320" y="9561"/>
                  <a:pt x="12393" y="9660"/>
                </a:cubicBezTo>
                <a:cubicBezTo>
                  <a:pt x="12465" y="9759"/>
                  <a:pt x="12770" y="9813"/>
                  <a:pt x="13475" y="9860"/>
                </a:cubicBezTo>
                <a:cubicBezTo>
                  <a:pt x="14350" y="9918"/>
                  <a:pt x="14458" y="9910"/>
                  <a:pt x="14512" y="9770"/>
                </a:cubicBezTo>
                <a:cubicBezTo>
                  <a:pt x="14568" y="9626"/>
                  <a:pt x="14591" y="9628"/>
                  <a:pt x="14778" y="9802"/>
                </a:cubicBezTo>
                <a:cubicBezTo>
                  <a:pt x="14891" y="9906"/>
                  <a:pt x="15106" y="10013"/>
                  <a:pt x="15258" y="10034"/>
                </a:cubicBezTo>
                <a:cubicBezTo>
                  <a:pt x="15410" y="10056"/>
                  <a:pt x="15570" y="10078"/>
                  <a:pt x="15614" y="10086"/>
                </a:cubicBezTo>
                <a:cubicBezTo>
                  <a:pt x="15659" y="10094"/>
                  <a:pt x="15673" y="9970"/>
                  <a:pt x="15640" y="9808"/>
                </a:cubicBezTo>
                <a:cubicBezTo>
                  <a:pt x="15608" y="9647"/>
                  <a:pt x="15557" y="9282"/>
                  <a:pt x="15524" y="9001"/>
                </a:cubicBezTo>
                <a:cubicBezTo>
                  <a:pt x="15452" y="8388"/>
                  <a:pt x="15243" y="7993"/>
                  <a:pt x="14901" y="7807"/>
                </a:cubicBezTo>
                <a:cubicBezTo>
                  <a:pt x="14655" y="7673"/>
                  <a:pt x="14639" y="7676"/>
                  <a:pt x="14337" y="8020"/>
                </a:cubicBezTo>
                <a:cubicBezTo>
                  <a:pt x="14167" y="8214"/>
                  <a:pt x="13984" y="8344"/>
                  <a:pt x="13929" y="8310"/>
                </a:cubicBezTo>
                <a:cubicBezTo>
                  <a:pt x="13874" y="8277"/>
                  <a:pt x="13854" y="8216"/>
                  <a:pt x="13884" y="8168"/>
                </a:cubicBezTo>
                <a:cubicBezTo>
                  <a:pt x="13913" y="8121"/>
                  <a:pt x="13883" y="7938"/>
                  <a:pt x="13819" y="7761"/>
                </a:cubicBezTo>
                <a:cubicBezTo>
                  <a:pt x="13720" y="7489"/>
                  <a:pt x="13660" y="7439"/>
                  <a:pt x="13417" y="7439"/>
                </a:cubicBezTo>
                <a:cubicBezTo>
                  <a:pt x="13260" y="7439"/>
                  <a:pt x="13080" y="7483"/>
                  <a:pt x="13021" y="7542"/>
                </a:cubicBezTo>
                <a:cubicBezTo>
                  <a:pt x="12940" y="7622"/>
                  <a:pt x="12883" y="7623"/>
                  <a:pt x="12769" y="7529"/>
                </a:cubicBezTo>
                <a:cubicBezTo>
                  <a:pt x="12640" y="7423"/>
                  <a:pt x="12638" y="7385"/>
                  <a:pt x="12749" y="7303"/>
                </a:cubicBezTo>
                <a:cubicBezTo>
                  <a:pt x="12821" y="7250"/>
                  <a:pt x="12921" y="7075"/>
                  <a:pt x="12976" y="6915"/>
                </a:cubicBezTo>
                <a:cubicBezTo>
                  <a:pt x="13072" y="6639"/>
                  <a:pt x="13066" y="6618"/>
                  <a:pt x="12788" y="6502"/>
                </a:cubicBezTo>
                <a:cubicBezTo>
                  <a:pt x="12627" y="6435"/>
                  <a:pt x="12467" y="6380"/>
                  <a:pt x="12431" y="6380"/>
                </a:cubicBezTo>
                <a:cubicBezTo>
                  <a:pt x="12396" y="6379"/>
                  <a:pt x="12311" y="6331"/>
                  <a:pt x="12250" y="6270"/>
                </a:cubicBezTo>
                <a:cubicBezTo>
                  <a:pt x="12162" y="6182"/>
                  <a:pt x="12192" y="6142"/>
                  <a:pt x="12367" y="6076"/>
                </a:cubicBezTo>
                <a:cubicBezTo>
                  <a:pt x="12489" y="6029"/>
                  <a:pt x="12663" y="5907"/>
                  <a:pt x="12756" y="5805"/>
                </a:cubicBezTo>
                <a:cubicBezTo>
                  <a:pt x="12910" y="5634"/>
                  <a:pt x="12912" y="5597"/>
                  <a:pt x="12781" y="5346"/>
                </a:cubicBezTo>
                <a:cubicBezTo>
                  <a:pt x="12704" y="5196"/>
                  <a:pt x="12570" y="5044"/>
                  <a:pt x="12483" y="5011"/>
                </a:cubicBezTo>
                <a:cubicBezTo>
                  <a:pt x="12220" y="4910"/>
                  <a:pt x="12490" y="4741"/>
                  <a:pt x="12931" y="4733"/>
                </a:cubicBezTo>
                <a:cubicBezTo>
                  <a:pt x="13308" y="4726"/>
                  <a:pt x="13324" y="4714"/>
                  <a:pt x="13352" y="4423"/>
                </a:cubicBezTo>
                <a:cubicBezTo>
                  <a:pt x="13368" y="4255"/>
                  <a:pt x="13337" y="4065"/>
                  <a:pt x="13281" y="3997"/>
                </a:cubicBezTo>
                <a:cubicBezTo>
                  <a:pt x="13085" y="3762"/>
                  <a:pt x="13348" y="3766"/>
                  <a:pt x="13773" y="4003"/>
                </a:cubicBezTo>
                <a:lnTo>
                  <a:pt x="14195" y="4236"/>
                </a:lnTo>
                <a:lnTo>
                  <a:pt x="14383" y="3932"/>
                </a:lnTo>
                <a:cubicBezTo>
                  <a:pt x="14485" y="3764"/>
                  <a:pt x="14570" y="3579"/>
                  <a:pt x="14571" y="3519"/>
                </a:cubicBezTo>
                <a:cubicBezTo>
                  <a:pt x="14572" y="3243"/>
                  <a:pt x="14757" y="3343"/>
                  <a:pt x="14940" y="3719"/>
                </a:cubicBezTo>
                <a:cubicBezTo>
                  <a:pt x="15158" y="4167"/>
                  <a:pt x="15186" y="4182"/>
                  <a:pt x="15524" y="4029"/>
                </a:cubicBezTo>
                <a:cubicBezTo>
                  <a:pt x="15765" y="3920"/>
                  <a:pt x="15829" y="3599"/>
                  <a:pt x="15906" y="2137"/>
                </a:cubicBezTo>
                <a:cubicBezTo>
                  <a:pt x="15924" y="1794"/>
                  <a:pt x="15961" y="1451"/>
                  <a:pt x="15990" y="1375"/>
                </a:cubicBezTo>
                <a:cubicBezTo>
                  <a:pt x="16073" y="1162"/>
                  <a:pt x="16205" y="-3"/>
                  <a:pt x="16146" y="0"/>
                </a:cubicBezTo>
                <a:close/>
                <a:moveTo>
                  <a:pt x="19653" y="1627"/>
                </a:moveTo>
                <a:cubicBezTo>
                  <a:pt x="19628" y="1626"/>
                  <a:pt x="19599" y="1653"/>
                  <a:pt x="19556" y="1692"/>
                </a:cubicBezTo>
                <a:cubicBezTo>
                  <a:pt x="19104" y="2099"/>
                  <a:pt x="17799" y="4315"/>
                  <a:pt x="17799" y="4675"/>
                </a:cubicBezTo>
                <a:cubicBezTo>
                  <a:pt x="17799" y="4767"/>
                  <a:pt x="17732" y="4896"/>
                  <a:pt x="17656" y="4959"/>
                </a:cubicBezTo>
                <a:cubicBezTo>
                  <a:pt x="17580" y="5022"/>
                  <a:pt x="17520" y="5165"/>
                  <a:pt x="17520" y="5282"/>
                </a:cubicBezTo>
                <a:cubicBezTo>
                  <a:pt x="17520" y="5399"/>
                  <a:pt x="17478" y="5523"/>
                  <a:pt x="17429" y="5553"/>
                </a:cubicBezTo>
                <a:cubicBezTo>
                  <a:pt x="17381" y="5583"/>
                  <a:pt x="17274" y="5845"/>
                  <a:pt x="17190" y="6134"/>
                </a:cubicBezTo>
                <a:cubicBezTo>
                  <a:pt x="17105" y="6423"/>
                  <a:pt x="16993" y="6743"/>
                  <a:pt x="16943" y="6851"/>
                </a:cubicBezTo>
                <a:cubicBezTo>
                  <a:pt x="16893" y="6959"/>
                  <a:pt x="16840" y="7165"/>
                  <a:pt x="16827" y="7309"/>
                </a:cubicBezTo>
                <a:cubicBezTo>
                  <a:pt x="16813" y="7454"/>
                  <a:pt x="16763" y="7682"/>
                  <a:pt x="16710" y="7813"/>
                </a:cubicBezTo>
                <a:cubicBezTo>
                  <a:pt x="16657" y="7944"/>
                  <a:pt x="16536" y="8493"/>
                  <a:pt x="16444" y="9033"/>
                </a:cubicBezTo>
                <a:cubicBezTo>
                  <a:pt x="16297" y="9897"/>
                  <a:pt x="16292" y="10030"/>
                  <a:pt x="16412" y="10112"/>
                </a:cubicBezTo>
                <a:cubicBezTo>
                  <a:pt x="16571" y="10220"/>
                  <a:pt x="18452" y="10166"/>
                  <a:pt x="18642" y="10047"/>
                </a:cubicBezTo>
                <a:cubicBezTo>
                  <a:pt x="18711" y="10004"/>
                  <a:pt x="18841" y="9980"/>
                  <a:pt x="18933" y="9996"/>
                </a:cubicBezTo>
                <a:cubicBezTo>
                  <a:pt x="19026" y="10011"/>
                  <a:pt x="19390" y="9935"/>
                  <a:pt x="19744" y="9828"/>
                </a:cubicBezTo>
                <a:lnTo>
                  <a:pt x="20385" y="9634"/>
                </a:lnTo>
                <a:lnTo>
                  <a:pt x="20327" y="9292"/>
                </a:lnTo>
                <a:cubicBezTo>
                  <a:pt x="20295" y="9104"/>
                  <a:pt x="20226" y="8790"/>
                  <a:pt x="20178" y="8588"/>
                </a:cubicBezTo>
                <a:cubicBezTo>
                  <a:pt x="20130" y="8386"/>
                  <a:pt x="20077" y="7994"/>
                  <a:pt x="20055" y="7716"/>
                </a:cubicBezTo>
                <a:cubicBezTo>
                  <a:pt x="20033" y="7438"/>
                  <a:pt x="19975" y="6960"/>
                  <a:pt x="19925" y="6657"/>
                </a:cubicBezTo>
                <a:cubicBezTo>
                  <a:pt x="19800" y="5884"/>
                  <a:pt x="19720" y="4445"/>
                  <a:pt x="19724" y="2873"/>
                </a:cubicBezTo>
                <a:cubicBezTo>
                  <a:pt x="19727" y="1887"/>
                  <a:pt x="19727" y="1629"/>
                  <a:pt x="19653" y="1627"/>
                </a:cubicBezTo>
                <a:close/>
                <a:moveTo>
                  <a:pt x="8996" y="5437"/>
                </a:moveTo>
                <a:cubicBezTo>
                  <a:pt x="8978" y="5420"/>
                  <a:pt x="8655" y="5575"/>
                  <a:pt x="8283" y="5785"/>
                </a:cubicBezTo>
                <a:cubicBezTo>
                  <a:pt x="7910" y="5996"/>
                  <a:pt x="7482" y="6226"/>
                  <a:pt x="7330" y="6296"/>
                </a:cubicBezTo>
                <a:cubicBezTo>
                  <a:pt x="7178" y="6365"/>
                  <a:pt x="6844" y="6548"/>
                  <a:pt x="6591" y="6702"/>
                </a:cubicBezTo>
                <a:cubicBezTo>
                  <a:pt x="6337" y="6856"/>
                  <a:pt x="5864" y="7124"/>
                  <a:pt x="5534" y="7303"/>
                </a:cubicBezTo>
                <a:cubicBezTo>
                  <a:pt x="5204" y="7481"/>
                  <a:pt x="4684" y="7775"/>
                  <a:pt x="4380" y="7955"/>
                </a:cubicBezTo>
                <a:cubicBezTo>
                  <a:pt x="4076" y="8135"/>
                  <a:pt x="3616" y="8398"/>
                  <a:pt x="3362" y="8536"/>
                </a:cubicBezTo>
                <a:cubicBezTo>
                  <a:pt x="1547" y="9525"/>
                  <a:pt x="1594" y="9473"/>
                  <a:pt x="2273" y="9718"/>
                </a:cubicBezTo>
                <a:cubicBezTo>
                  <a:pt x="2923" y="9952"/>
                  <a:pt x="3557" y="10117"/>
                  <a:pt x="3712" y="10093"/>
                </a:cubicBezTo>
                <a:cubicBezTo>
                  <a:pt x="3775" y="10082"/>
                  <a:pt x="3889" y="10100"/>
                  <a:pt x="3965" y="10131"/>
                </a:cubicBezTo>
                <a:cubicBezTo>
                  <a:pt x="4041" y="10163"/>
                  <a:pt x="4268" y="10201"/>
                  <a:pt x="4471" y="10215"/>
                </a:cubicBezTo>
                <a:cubicBezTo>
                  <a:pt x="4674" y="10230"/>
                  <a:pt x="5174" y="10210"/>
                  <a:pt x="5579" y="10176"/>
                </a:cubicBezTo>
                <a:cubicBezTo>
                  <a:pt x="5985" y="10143"/>
                  <a:pt x="6391" y="10116"/>
                  <a:pt x="6480" y="10112"/>
                </a:cubicBezTo>
                <a:cubicBezTo>
                  <a:pt x="6572" y="10108"/>
                  <a:pt x="6699" y="9969"/>
                  <a:pt x="6772" y="9802"/>
                </a:cubicBezTo>
                <a:cubicBezTo>
                  <a:pt x="7377" y="8425"/>
                  <a:pt x="7380" y="8421"/>
                  <a:pt x="7271" y="8291"/>
                </a:cubicBezTo>
                <a:cubicBezTo>
                  <a:pt x="7185" y="8187"/>
                  <a:pt x="7196" y="8155"/>
                  <a:pt x="7343" y="8117"/>
                </a:cubicBezTo>
                <a:cubicBezTo>
                  <a:pt x="7457" y="8087"/>
                  <a:pt x="7679" y="7783"/>
                  <a:pt x="7926" y="7316"/>
                </a:cubicBezTo>
                <a:cubicBezTo>
                  <a:pt x="8145" y="6903"/>
                  <a:pt x="8479" y="6320"/>
                  <a:pt x="8672" y="6018"/>
                </a:cubicBezTo>
                <a:cubicBezTo>
                  <a:pt x="8864" y="5716"/>
                  <a:pt x="9013" y="5454"/>
                  <a:pt x="8996" y="5437"/>
                </a:cubicBezTo>
                <a:close/>
                <a:moveTo>
                  <a:pt x="11" y="10377"/>
                </a:moveTo>
                <a:cubicBezTo>
                  <a:pt x="-106" y="10377"/>
                  <a:pt x="742" y="11163"/>
                  <a:pt x="1243" y="11520"/>
                </a:cubicBezTo>
                <a:cubicBezTo>
                  <a:pt x="1965" y="12033"/>
                  <a:pt x="2426" y="12264"/>
                  <a:pt x="3194" y="12482"/>
                </a:cubicBezTo>
                <a:cubicBezTo>
                  <a:pt x="4635" y="12891"/>
                  <a:pt x="6063" y="12637"/>
                  <a:pt x="8808" y="11481"/>
                </a:cubicBezTo>
                <a:cubicBezTo>
                  <a:pt x="9315" y="11267"/>
                  <a:pt x="10041" y="10996"/>
                  <a:pt x="10422" y="10874"/>
                </a:cubicBezTo>
                <a:lnTo>
                  <a:pt x="11109" y="10648"/>
                </a:lnTo>
                <a:lnTo>
                  <a:pt x="10143" y="10693"/>
                </a:lnTo>
                <a:cubicBezTo>
                  <a:pt x="9611" y="10718"/>
                  <a:pt x="8424" y="10871"/>
                  <a:pt x="7511" y="11029"/>
                </a:cubicBezTo>
                <a:cubicBezTo>
                  <a:pt x="6146" y="11265"/>
                  <a:pt x="5593" y="11313"/>
                  <a:pt x="4380" y="11319"/>
                </a:cubicBezTo>
                <a:cubicBezTo>
                  <a:pt x="3055" y="11326"/>
                  <a:pt x="2805" y="11305"/>
                  <a:pt x="1949" y="11080"/>
                </a:cubicBezTo>
                <a:cubicBezTo>
                  <a:pt x="1425" y="10943"/>
                  <a:pt x="788" y="10727"/>
                  <a:pt x="529" y="10603"/>
                </a:cubicBezTo>
                <a:cubicBezTo>
                  <a:pt x="271" y="10478"/>
                  <a:pt x="37" y="10377"/>
                  <a:pt x="11" y="10377"/>
                </a:cubicBezTo>
                <a:close/>
                <a:moveTo>
                  <a:pt x="21429" y="10454"/>
                </a:moveTo>
                <a:cubicBezTo>
                  <a:pt x="21384" y="10464"/>
                  <a:pt x="21313" y="10512"/>
                  <a:pt x="21215" y="10596"/>
                </a:cubicBezTo>
                <a:cubicBezTo>
                  <a:pt x="20954" y="10823"/>
                  <a:pt x="19891" y="11125"/>
                  <a:pt x="19044" y="11216"/>
                </a:cubicBezTo>
                <a:cubicBezTo>
                  <a:pt x="18159" y="11311"/>
                  <a:pt x="17171" y="11263"/>
                  <a:pt x="15543" y="11055"/>
                </a:cubicBezTo>
                <a:cubicBezTo>
                  <a:pt x="13533" y="10797"/>
                  <a:pt x="12021" y="10904"/>
                  <a:pt x="10558" y="11397"/>
                </a:cubicBezTo>
                <a:cubicBezTo>
                  <a:pt x="9925" y="11610"/>
                  <a:pt x="8273" y="12401"/>
                  <a:pt x="8334" y="12462"/>
                </a:cubicBezTo>
                <a:cubicBezTo>
                  <a:pt x="8357" y="12485"/>
                  <a:pt x="8802" y="12417"/>
                  <a:pt x="9326" y="12307"/>
                </a:cubicBezTo>
                <a:cubicBezTo>
                  <a:pt x="11088" y="11939"/>
                  <a:pt x="12498" y="11970"/>
                  <a:pt x="14986" y="12449"/>
                </a:cubicBezTo>
                <a:cubicBezTo>
                  <a:pt x="15391" y="12528"/>
                  <a:pt x="15931" y="12631"/>
                  <a:pt x="16185" y="12675"/>
                </a:cubicBezTo>
                <a:cubicBezTo>
                  <a:pt x="16961" y="12811"/>
                  <a:pt x="18592" y="12712"/>
                  <a:pt x="19270" y="12488"/>
                </a:cubicBezTo>
                <a:cubicBezTo>
                  <a:pt x="19997" y="12248"/>
                  <a:pt x="20700" y="11744"/>
                  <a:pt x="21150" y="11132"/>
                </a:cubicBezTo>
                <a:cubicBezTo>
                  <a:pt x="21360" y="10848"/>
                  <a:pt x="21475" y="10630"/>
                  <a:pt x="21488" y="10525"/>
                </a:cubicBezTo>
                <a:cubicBezTo>
                  <a:pt x="21494" y="10473"/>
                  <a:pt x="21474" y="10444"/>
                  <a:pt x="21429" y="10454"/>
                </a:cubicBezTo>
                <a:close/>
                <a:moveTo>
                  <a:pt x="20347" y="13502"/>
                </a:moveTo>
                <a:cubicBezTo>
                  <a:pt x="20051" y="13502"/>
                  <a:pt x="19070" y="13905"/>
                  <a:pt x="18331" y="14335"/>
                </a:cubicBezTo>
                <a:cubicBezTo>
                  <a:pt x="17830" y="14626"/>
                  <a:pt x="17709" y="14748"/>
                  <a:pt x="17656" y="14987"/>
                </a:cubicBezTo>
                <a:cubicBezTo>
                  <a:pt x="17586" y="15305"/>
                  <a:pt x="17677" y="15417"/>
                  <a:pt x="18901" y="16447"/>
                </a:cubicBezTo>
                <a:lnTo>
                  <a:pt x="19400" y="16860"/>
                </a:lnTo>
                <a:lnTo>
                  <a:pt x="19057" y="17060"/>
                </a:lnTo>
                <a:cubicBezTo>
                  <a:pt x="18498" y="17388"/>
                  <a:pt x="18310" y="17407"/>
                  <a:pt x="18097" y="17137"/>
                </a:cubicBezTo>
                <a:cubicBezTo>
                  <a:pt x="17876" y="16857"/>
                  <a:pt x="17563" y="16831"/>
                  <a:pt x="17429" y="17079"/>
                </a:cubicBezTo>
                <a:cubicBezTo>
                  <a:pt x="17262" y="17391"/>
                  <a:pt x="17322" y="17544"/>
                  <a:pt x="17663" y="17686"/>
                </a:cubicBezTo>
                <a:cubicBezTo>
                  <a:pt x="17952" y="17807"/>
                  <a:pt x="17978" y="17846"/>
                  <a:pt x="17870" y="17977"/>
                </a:cubicBezTo>
                <a:cubicBezTo>
                  <a:pt x="17803" y="18059"/>
                  <a:pt x="17500" y="18281"/>
                  <a:pt x="17196" y="18474"/>
                </a:cubicBezTo>
                <a:cubicBezTo>
                  <a:pt x="16678" y="18804"/>
                  <a:pt x="16667" y="18826"/>
                  <a:pt x="16969" y="18771"/>
                </a:cubicBezTo>
                <a:cubicBezTo>
                  <a:pt x="17335" y="18705"/>
                  <a:pt x="17830" y="18372"/>
                  <a:pt x="18149" y="17983"/>
                </a:cubicBezTo>
                <a:cubicBezTo>
                  <a:pt x="18268" y="17839"/>
                  <a:pt x="18508" y="17661"/>
                  <a:pt x="18681" y="17589"/>
                </a:cubicBezTo>
                <a:cubicBezTo>
                  <a:pt x="19101" y="17414"/>
                  <a:pt x="19458" y="17050"/>
                  <a:pt x="19458" y="16789"/>
                </a:cubicBezTo>
                <a:cubicBezTo>
                  <a:pt x="19458" y="16478"/>
                  <a:pt x="19237" y="16210"/>
                  <a:pt x="18668" y="15833"/>
                </a:cubicBezTo>
                <a:cubicBezTo>
                  <a:pt x="18390" y="15650"/>
                  <a:pt x="18162" y="15463"/>
                  <a:pt x="18162" y="15413"/>
                </a:cubicBezTo>
                <a:cubicBezTo>
                  <a:pt x="18162" y="15363"/>
                  <a:pt x="18071" y="15251"/>
                  <a:pt x="17961" y="15161"/>
                </a:cubicBezTo>
                <a:lnTo>
                  <a:pt x="17760" y="14994"/>
                </a:lnTo>
                <a:lnTo>
                  <a:pt x="18175" y="14761"/>
                </a:lnTo>
                <a:cubicBezTo>
                  <a:pt x="18400" y="14630"/>
                  <a:pt x="18870" y="14394"/>
                  <a:pt x="19225" y="14238"/>
                </a:cubicBezTo>
                <a:cubicBezTo>
                  <a:pt x="19580" y="14082"/>
                  <a:pt x="19959" y="13905"/>
                  <a:pt x="20068" y="13851"/>
                </a:cubicBezTo>
                <a:cubicBezTo>
                  <a:pt x="20347" y="13712"/>
                  <a:pt x="20496" y="13822"/>
                  <a:pt x="20373" y="14077"/>
                </a:cubicBezTo>
                <a:cubicBezTo>
                  <a:pt x="20278" y="14271"/>
                  <a:pt x="20279" y="14275"/>
                  <a:pt x="20418" y="14102"/>
                </a:cubicBezTo>
                <a:cubicBezTo>
                  <a:pt x="20643" y="13822"/>
                  <a:pt x="20605" y="13502"/>
                  <a:pt x="20347" y="13502"/>
                </a:cubicBezTo>
                <a:close/>
                <a:moveTo>
                  <a:pt x="2435" y="14845"/>
                </a:moveTo>
                <a:cubicBezTo>
                  <a:pt x="2352" y="14804"/>
                  <a:pt x="2245" y="14809"/>
                  <a:pt x="2163" y="14877"/>
                </a:cubicBezTo>
                <a:cubicBezTo>
                  <a:pt x="2100" y="14930"/>
                  <a:pt x="1986" y="14947"/>
                  <a:pt x="1904" y="14916"/>
                </a:cubicBezTo>
                <a:cubicBezTo>
                  <a:pt x="1710" y="14842"/>
                  <a:pt x="1583" y="15140"/>
                  <a:pt x="1761" y="15252"/>
                </a:cubicBezTo>
                <a:cubicBezTo>
                  <a:pt x="1928" y="15357"/>
                  <a:pt x="2098" y="15357"/>
                  <a:pt x="2163" y="15252"/>
                </a:cubicBezTo>
                <a:cubicBezTo>
                  <a:pt x="2191" y="15206"/>
                  <a:pt x="2295" y="15193"/>
                  <a:pt x="2396" y="15220"/>
                </a:cubicBezTo>
                <a:cubicBezTo>
                  <a:pt x="2536" y="15256"/>
                  <a:pt x="2578" y="15223"/>
                  <a:pt x="2578" y="15084"/>
                </a:cubicBezTo>
                <a:cubicBezTo>
                  <a:pt x="2578" y="14975"/>
                  <a:pt x="2519" y="14886"/>
                  <a:pt x="2435" y="14845"/>
                </a:cubicBezTo>
                <a:close/>
                <a:moveTo>
                  <a:pt x="8192" y="15039"/>
                </a:moveTo>
                <a:cubicBezTo>
                  <a:pt x="8144" y="15087"/>
                  <a:pt x="8187" y="15365"/>
                  <a:pt x="8296" y="15710"/>
                </a:cubicBezTo>
                <a:cubicBezTo>
                  <a:pt x="8398" y="16035"/>
                  <a:pt x="8483" y="16368"/>
                  <a:pt x="8484" y="16447"/>
                </a:cubicBezTo>
                <a:cubicBezTo>
                  <a:pt x="8486" y="16734"/>
                  <a:pt x="7419" y="17544"/>
                  <a:pt x="7038" y="17544"/>
                </a:cubicBezTo>
                <a:cubicBezTo>
                  <a:pt x="6733" y="17544"/>
                  <a:pt x="6673" y="17305"/>
                  <a:pt x="6850" y="16815"/>
                </a:cubicBezTo>
                <a:cubicBezTo>
                  <a:pt x="7031" y="16312"/>
                  <a:pt x="6975" y="16185"/>
                  <a:pt x="6779" y="16653"/>
                </a:cubicBezTo>
                <a:cubicBezTo>
                  <a:pt x="6608" y="17059"/>
                  <a:pt x="6592" y="17783"/>
                  <a:pt x="6753" y="17848"/>
                </a:cubicBezTo>
                <a:cubicBezTo>
                  <a:pt x="7103" y="17989"/>
                  <a:pt x="7547" y="17814"/>
                  <a:pt x="8159" y="17292"/>
                </a:cubicBezTo>
                <a:cubicBezTo>
                  <a:pt x="8494" y="17007"/>
                  <a:pt x="8536" y="16991"/>
                  <a:pt x="8620" y="17137"/>
                </a:cubicBezTo>
                <a:cubicBezTo>
                  <a:pt x="8839" y="17521"/>
                  <a:pt x="9137" y="17742"/>
                  <a:pt x="9359" y="17686"/>
                </a:cubicBezTo>
                <a:cubicBezTo>
                  <a:pt x="9480" y="17656"/>
                  <a:pt x="9604" y="17678"/>
                  <a:pt x="9637" y="17732"/>
                </a:cubicBezTo>
                <a:cubicBezTo>
                  <a:pt x="9679" y="17798"/>
                  <a:pt x="9748" y="17791"/>
                  <a:pt x="9851" y="17706"/>
                </a:cubicBezTo>
                <a:cubicBezTo>
                  <a:pt x="10016" y="17571"/>
                  <a:pt x="10141" y="17513"/>
                  <a:pt x="11090" y="17118"/>
                </a:cubicBezTo>
                <a:cubicBezTo>
                  <a:pt x="11967" y="16753"/>
                  <a:pt x="11920" y="16616"/>
                  <a:pt x="10856" y="16414"/>
                </a:cubicBezTo>
                <a:cubicBezTo>
                  <a:pt x="10387" y="16325"/>
                  <a:pt x="9943" y="16252"/>
                  <a:pt x="9871" y="16253"/>
                </a:cubicBezTo>
                <a:cubicBezTo>
                  <a:pt x="9614" y="16255"/>
                  <a:pt x="9404" y="16549"/>
                  <a:pt x="9404" y="16905"/>
                </a:cubicBezTo>
                <a:cubicBezTo>
                  <a:pt x="9404" y="17096"/>
                  <a:pt x="9369" y="17279"/>
                  <a:pt x="9326" y="17305"/>
                </a:cubicBezTo>
                <a:cubicBezTo>
                  <a:pt x="9148" y="17415"/>
                  <a:pt x="8791" y="16841"/>
                  <a:pt x="8678" y="16266"/>
                </a:cubicBezTo>
                <a:cubicBezTo>
                  <a:pt x="8531" y="15516"/>
                  <a:pt x="8300" y="14931"/>
                  <a:pt x="8192" y="15039"/>
                </a:cubicBezTo>
                <a:close/>
                <a:moveTo>
                  <a:pt x="4393" y="15071"/>
                </a:moveTo>
                <a:cubicBezTo>
                  <a:pt x="4374" y="15069"/>
                  <a:pt x="4369" y="15117"/>
                  <a:pt x="4354" y="15213"/>
                </a:cubicBezTo>
                <a:cubicBezTo>
                  <a:pt x="4338" y="15320"/>
                  <a:pt x="4411" y="15658"/>
                  <a:pt x="4516" y="15969"/>
                </a:cubicBezTo>
                <a:cubicBezTo>
                  <a:pt x="4740" y="16631"/>
                  <a:pt x="4707" y="16731"/>
                  <a:pt x="4114" y="17215"/>
                </a:cubicBezTo>
                <a:cubicBezTo>
                  <a:pt x="3601" y="17634"/>
                  <a:pt x="3016" y="17718"/>
                  <a:pt x="2967" y="17376"/>
                </a:cubicBezTo>
                <a:cubicBezTo>
                  <a:pt x="2950" y="17259"/>
                  <a:pt x="3006" y="17018"/>
                  <a:pt x="3090" y="16840"/>
                </a:cubicBezTo>
                <a:cubicBezTo>
                  <a:pt x="3283" y="16435"/>
                  <a:pt x="3203" y="16319"/>
                  <a:pt x="2999" y="16711"/>
                </a:cubicBezTo>
                <a:cubicBezTo>
                  <a:pt x="2841" y="17015"/>
                  <a:pt x="2708" y="17038"/>
                  <a:pt x="2546" y="16782"/>
                </a:cubicBezTo>
                <a:cubicBezTo>
                  <a:pt x="2473" y="16668"/>
                  <a:pt x="2485" y="16556"/>
                  <a:pt x="2604" y="16356"/>
                </a:cubicBezTo>
                <a:cubicBezTo>
                  <a:pt x="2845" y="15949"/>
                  <a:pt x="2796" y="15835"/>
                  <a:pt x="2520" y="16162"/>
                </a:cubicBezTo>
                <a:lnTo>
                  <a:pt x="2273" y="16453"/>
                </a:lnTo>
                <a:lnTo>
                  <a:pt x="2059" y="16195"/>
                </a:lnTo>
                <a:cubicBezTo>
                  <a:pt x="1883" y="15982"/>
                  <a:pt x="1833" y="15957"/>
                  <a:pt x="1761" y="16066"/>
                </a:cubicBezTo>
                <a:cubicBezTo>
                  <a:pt x="1665" y="16210"/>
                  <a:pt x="1747" y="16431"/>
                  <a:pt x="1969" y="16614"/>
                </a:cubicBezTo>
                <a:cubicBezTo>
                  <a:pt x="2088" y="16713"/>
                  <a:pt x="2090" y="16767"/>
                  <a:pt x="1975" y="17041"/>
                </a:cubicBezTo>
                <a:cubicBezTo>
                  <a:pt x="1764" y="17544"/>
                  <a:pt x="1802" y="17725"/>
                  <a:pt x="2111" y="17725"/>
                </a:cubicBezTo>
                <a:cubicBezTo>
                  <a:pt x="2257" y="17725"/>
                  <a:pt x="2424" y="17666"/>
                  <a:pt x="2487" y="17589"/>
                </a:cubicBezTo>
                <a:cubicBezTo>
                  <a:pt x="2630" y="17419"/>
                  <a:pt x="2857" y="17564"/>
                  <a:pt x="2857" y="17828"/>
                </a:cubicBezTo>
                <a:cubicBezTo>
                  <a:pt x="2857" y="17959"/>
                  <a:pt x="2923" y="18003"/>
                  <a:pt x="3135" y="18003"/>
                </a:cubicBezTo>
                <a:cubicBezTo>
                  <a:pt x="3539" y="18003"/>
                  <a:pt x="3965" y="17792"/>
                  <a:pt x="4335" y="17415"/>
                </a:cubicBezTo>
                <a:cubicBezTo>
                  <a:pt x="4512" y="17234"/>
                  <a:pt x="4682" y="17087"/>
                  <a:pt x="4717" y="17086"/>
                </a:cubicBezTo>
                <a:cubicBezTo>
                  <a:pt x="4752" y="17084"/>
                  <a:pt x="4839" y="17194"/>
                  <a:pt x="4905" y="17331"/>
                </a:cubicBezTo>
                <a:cubicBezTo>
                  <a:pt x="5066" y="17665"/>
                  <a:pt x="5411" y="17835"/>
                  <a:pt x="5664" y="17706"/>
                </a:cubicBezTo>
                <a:cubicBezTo>
                  <a:pt x="6200" y="17430"/>
                  <a:pt x="6329" y="17027"/>
                  <a:pt x="6007" y="16614"/>
                </a:cubicBezTo>
                <a:cubicBezTo>
                  <a:pt x="5913" y="16494"/>
                  <a:pt x="5850" y="16345"/>
                  <a:pt x="5871" y="16285"/>
                </a:cubicBezTo>
                <a:cubicBezTo>
                  <a:pt x="5911" y="16171"/>
                  <a:pt x="5554" y="15929"/>
                  <a:pt x="5469" y="16014"/>
                </a:cubicBezTo>
                <a:cubicBezTo>
                  <a:pt x="5374" y="16108"/>
                  <a:pt x="5533" y="16522"/>
                  <a:pt x="5780" y="16815"/>
                </a:cubicBezTo>
                <a:lnTo>
                  <a:pt x="6027" y="17105"/>
                </a:lnTo>
                <a:lnTo>
                  <a:pt x="5819" y="17279"/>
                </a:lnTo>
                <a:cubicBezTo>
                  <a:pt x="5702" y="17374"/>
                  <a:pt x="5551" y="17447"/>
                  <a:pt x="5489" y="17447"/>
                </a:cubicBezTo>
                <a:cubicBezTo>
                  <a:pt x="5252" y="17447"/>
                  <a:pt x="5034" y="17056"/>
                  <a:pt x="4834" y="16266"/>
                </a:cubicBezTo>
                <a:cubicBezTo>
                  <a:pt x="4720" y="15816"/>
                  <a:pt x="4570" y="15351"/>
                  <a:pt x="4503" y="15233"/>
                </a:cubicBezTo>
                <a:cubicBezTo>
                  <a:pt x="4444" y="15127"/>
                  <a:pt x="4412" y="15074"/>
                  <a:pt x="4393" y="15071"/>
                </a:cubicBezTo>
                <a:close/>
                <a:moveTo>
                  <a:pt x="16321" y="15898"/>
                </a:moveTo>
                <a:cubicBezTo>
                  <a:pt x="16288" y="15898"/>
                  <a:pt x="16263" y="15928"/>
                  <a:pt x="16230" y="15982"/>
                </a:cubicBezTo>
                <a:cubicBezTo>
                  <a:pt x="16142" y="16124"/>
                  <a:pt x="16249" y="16379"/>
                  <a:pt x="16528" y="16685"/>
                </a:cubicBezTo>
                <a:cubicBezTo>
                  <a:pt x="16744" y="16921"/>
                  <a:pt x="16691" y="17145"/>
                  <a:pt x="16392" y="17260"/>
                </a:cubicBezTo>
                <a:cubicBezTo>
                  <a:pt x="16119" y="17366"/>
                  <a:pt x="15804" y="17169"/>
                  <a:pt x="15841" y="16918"/>
                </a:cubicBezTo>
                <a:cubicBezTo>
                  <a:pt x="15867" y="16744"/>
                  <a:pt x="15819" y="16754"/>
                  <a:pt x="14966" y="17047"/>
                </a:cubicBezTo>
                <a:cubicBezTo>
                  <a:pt x="13926" y="17404"/>
                  <a:pt x="13297" y="17447"/>
                  <a:pt x="12814" y="17189"/>
                </a:cubicBezTo>
                <a:cubicBezTo>
                  <a:pt x="12570" y="17059"/>
                  <a:pt x="12483" y="16941"/>
                  <a:pt x="12444" y="16705"/>
                </a:cubicBezTo>
                <a:lnTo>
                  <a:pt x="12393" y="16395"/>
                </a:lnTo>
                <a:lnTo>
                  <a:pt x="12347" y="16744"/>
                </a:lnTo>
                <a:cubicBezTo>
                  <a:pt x="12291" y="17159"/>
                  <a:pt x="12442" y="17410"/>
                  <a:pt x="12853" y="17596"/>
                </a:cubicBezTo>
                <a:cubicBezTo>
                  <a:pt x="13246" y="17774"/>
                  <a:pt x="14140" y="17688"/>
                  <a:pt x="14921" y="17396"/>
                </a:cubicBezTo>
                <a:lnTo>
                  <a:pt x="15537" y="17170"/>
                </a:lnTo>
                <a:lnTo>
                  <a:pt x="15705" y="17402"/>
                </a:lnTo>
                <a:cubicBezTo>
                  <a:pt x="15917" y="17692"/>
                  <a:pt x="16295" y="17705"/>
                  <a:pt x="16632" y="17441"/>
                </a:cubicBezTo>
                <a:cubicBezTo>
                  <a:pt x="16932" y="17206"/>
                  <a:pt x="16964" y="16733"/>
                  <a:pt x="16697" y="16492"/>
                </a:cubicBezTo>
                <a:cubicBezTo>
                  <a:pt x="16599" y="16403"/>
                  <a:pt x="16537" y="16277"/>
                  <a:pt x="16561" y="16214"/>
                </a:cubicBezTo>
                <a:cubicBezTo>
                  <a:pt x="16585" y="16151"/>
                  <a:pt x="16539" y="16043"/>
                  <a:pt x="16457" y="15975"/>
                </a:cubicBezTo>
                <a:cubicBezTo>
                  <a:pt x="16394" y="15923"/>
                  <a:pt x="16354" y="15897"/>
                  <a:pt x="16321" y="15898"/>
                </a:cubicBezTo>
                <a:close/>
                <a:moveTo>
                  <a:pt x="14182" y="16033"/>
                </a:moveTo>
                <a:cubicBezTo>
                  <a:pt x="14136" y="16030"/>
                  <a:pt x="14091" y="16047"/>
                  <a:pt x="14046" y="16085"/>
                </a:cubicBezTo>
                <a:cubicBezTo>
                  <a:pt x="13956" y="16159"/>
                  <a:pt x="13890" y="16160"/>
                  <a:pt x="13799" y="16085"/>
                </a:cubicBezTo>
                <a:cubicBezTo>
                  <a:pt x="13731" y="16029"/>
                  <a:pt x="13651" y="16006"/>
                  <a:pt x="13618" y="16040"/>
                </a:cubicBezTo>
                <a:cubicBezTo>
                  <a:pt x="13515" y="16142"/>
                  <a:pt x="13548" y="16423"/>
                  <a:pt x="13670" y="16472"/>
                </a:cubicBezTo>
                <a:cubicBezTo>
                  <a:pt x="13853" y="16546"/>
                  <a:pt x="13911" y="16536"/>
                  <a:pt x="13974" y="16434"/>
                </a:cubicBezTo>
                <a:cubicBezTo>
                  <a:pt x="14007" y="16381"/>
                  <a:pt x="14108" y="16365"/>
                  <a:pt x="14201" y="16395"/>
                </a:cubicBezTo>
                <a:cubicBezTo>
                  <a:pt x="14440" y="16470"/>
                  <a:pt x="14541" y="16253"/>
                  <a:pt x="14337" y="16104"/>
                </a:cubicBezTo>
                <a:cubicBezTo>
                  <a:pt x="14275" y="16059"/>
                  <a:pt x="14228" y="16037"/>
                  <a:pt x="14182" y="16033"/>
                </a:cubicBezTo>
                <a:close/>
                <a:moveTo>
                  <a:pt x="16502" y="17951"/>
                </a:moveTo>
                <a:cubicBezTo>
                  <a:pt x="16146" y="17945"/>
                  <a:pt x="16001" y="18067"/>
                  <a:pt x="16152" y="18248"/>
                </a:cubicBezTo>
                <a:cubicBezTo>
                  <a:pt x="16273" y="18392"/>
                  <a:pt x="16381" y="18400"/>
                  <a:pt x="16464" y="18267"/>
                </a:cubicBezTo>
                <a:cubicBezTo>
                  <a:pt x="16508" y="18196"/>
                  <a:pt x="16553" y="18196"/>
                  <a:pt x="16626" y="18267"/>
                </a:cubicBezTo>
                <a:cubicBezTo>
                  <a:pt x="16788" y="18429"/>
                  <a:pt x="16891" y="18386"/>
                  <a:pt x="16859" y="18164"/>
                </a:cubicBezTo>
                <a:cubicBezTo>
                  <a:pt x="16835" y="17996"/>
                  <a:pt x="16765" y="17955"/>
                  <a:pt x="16502" y="17951"/>
                </a:cubicBezTo>
                <a:close/>
                <a:moveTo>
                  <a:pt x="10558" y="18003"/>
                </a:moveTo>
                <a:cubicBezTo>
                  <a:pt x="10389" y="18003"/>
                  <a:pt x="10367" y="18336"/>
                  <a:pt x="10532" y="18397"/>
                </a:cubicBezTo>
                <a:cubicBezTo>
                  <a:pt x="10595" y="18420"/>
                  <a:pt x="10688" y="18405"/>
                  <a:pt x="10733" y="18364"/>
                </a:cubicBezTo>
                <a:cubicBezTo>
                  <a:pt x="10850" y="18258"/>
                  <a:pt x="10725" y="18003"/>
                  <a:pt x="10558" y="18003"/>
                </a:cubicBezTo>
                <a:close/>
                <a:moveTo>
                  <a:pt x="6079" y="18061"/>
                </a:moveTo>
                <a:cubicBezTo>
                  <a:pt x="6031" y="18055"/>
                  <a:pt x="5981" y="18061"/>
                  <a:pt x="5942" y="18093"/>
                </a:cubicBezTo>
                <a:cubicBezTo>
                  <a:pt x="5881" y="18144"/>
                  <a:pt x="5766" y="18163"/>
                  <a:pt x="5683" y="18132"/>
                </a:cubicBezTo>
                <a:cubicBezTo>
                  <a:pt x="5575" y="18091"/>
                  <a:pt x="5534" y="18127"/>
                  <a:pt x="5534" y="18261"/>
                </a:cubicBezTo>
                <a:cubicBezTo>
                  <a:pt x="5534" y="18363"/>
                  <a:pt x="5573" y="18457"/>
                  <a:pt x="5625" y="18474"/>
                </a:cubicBezTo>
                <a:cubicBezTo>
                  <a:pt x="5895" y="18562"/>
                  <a:pt x="6267" y="18516"/>
                  <a:pt x="6318" y="18384"/>
                </a:cubicBezTo>
                <a:cubicBezTo>
                  <a:pt x="6373" y="18241"/>
                  <a:pt x="6222" y="18078"/>
                  <a:pt x="6079" y="18061"/>
                </a:cubicBezTo>
                <a:close/>
                <a:moveTo>
                  <a:pt x="3874" y="19281"/>
                </a:moveTo>
                <a:lnTo>
                  <a:pt x="3874" y="20385"/>
                </a:lnTo>
                <a:lnTo>
                  <a:pt x="3874" y="21490"/>
                </a:lnTo>
                <a:lnTo>
                  <a:pt x="4555" y="21490"/>
                </a:lnTo>
                <a:cubicBezTo>
                  <a:pt x="4933" y="21490"/>
                  <a:pt x="5266" y="21457"/>
                  <a:pt x="5294" y="21412"/>
                </a:cubicBezTo>
                <a:cubicBezTo>
                  <a:pt x="5379" y="21276"/>
                  <a:pt x="5138" y="21140"/>
                  <a:pt x="4750" y="21109"/>
                </a:cubicBezTo>
                <a:cubicBezTo>
                  <a:pt x="4427" y="21083"/>
                  <a:pt x="4380" y="21052"/>
                  <a:pt x="4380" y="20850"/>
                </a:cubicBezTo>
                <a:cubicBezTo>
                  <a:pt x="4380" y="20646"/>
                  <a:pt x="4420" y="20617"/>
                  <a:pt x="4769" y="20592"/>
                </a:cubicBezTo>
                <a:cubicBezTo>
                  <a:pt x="5086" y="20569"/>
                  <a:pt x="5164" y="20530"/>
                  <a:pt x="5164" y="20385"/>
                </a:cubicBezTo>
                <a:cubicBezTo>
                  <a:pt x="5164" y="20239"/>
                  <a:pt x="5100" y="20205"/>
                  <a:pt x="4801" y="20205"/>
                </a:cubicBezTo>
                <a:cubicBezTo>
                  <a:pt x="4602" y="20205"/>
                  <a:pt x="4407" y="20162"/>
                  <a:pt x="4374" y="20108"/>
                </a:cubicBezTo>
                <a:cubicBezTo>
                  <a:pt x="4269" y="19940"/>
                  <a:pt x="4622" y="19656"/>
                  <a:pt x="4931" y="19656"/>
                </a:cubicBezTo>
                <a:cubicBezTo>
                  <a:pt x="5091" y="19656"/>
                  <a:pt x="5264" y="19609"/>
                  <a:pt x="5320" y="19552"/>
                </a:cubicBezTo>
                <a:cubicBezTo>
                  <a:pt x="5475" y="19398"/>
                  <a:pt x="5595" y="19524"/>
                  <a:pt x="5664" y="19908"/>
                </a:cubicBezTo>
                <a:cubicBezTo>
                  <a:pt x="5697" y="20098"/>
                  <a:pt x="5811" y="20529"/>
                  <a:pt x="5916" y="20870"/>
                </a:cubicBezTo>
                <a:cubicBezTo>
                  <a:pt x="6096" y="21448"/>
                  <a:pt x="6128" y="21490"/>
                  <a:pt x="6377" y="21490"/>
                </a:cubicBezTo>
                <a:cubicBezTo>
                  <a:pt x="6548" y="21490"/>
                  <a:pt x="6664" y="21431"/>
                  <a:pt x="6701" y="21328"/>
                </a:cubicBezTo>
                <a:cubicBezTo>
                  <a:pt x="6948" y="20628"/>
                  <a:pt x="7011" y="20536"/>
                  <a:pt x="7142" y="20670"/>
                </a:cubicBezTo>
                <a:cubicBezTo>
                  <a:pt x="7213" y="20742"/>
                  <a:pt x="7304" y="20945"/>
                  <a:pt x="7349" y="21122"/>
                </a:cubicBezTo>
                <a:cubicBezTo>
                  <a:pt x="7414" y="21378"/>
                  <a:pt x="7489" y="21457"/>
                  <a:pt x="7706" y="21496"/>
                </a:cubicBezTo>
                <a:cubicBezTo>
                  <a:pt x="7972" y="21545"/>
                  <a:pt x="7978" y="21533"/>
                  <a:pt x="8218" y="20805"/>
                </a:cubicBezTo>
                <a:cubicBezTo>
                  <a:pt x="8352" y="20399"/>
                  <a:pt x="8494" y="19890"/>
                  <a:pt x="8529" y="19675"/>
                </a:cubicBezTo>
                <a:cubicBezTo>
                  <a:pt x="8590" y="19306"/>
                  <a:pt x="8577" y="19288"/>
                  <a:pt x="8367" y="19288"/>
                </a:cubicBezTo>
                <a:cubicBezTo>
                  <a:pt x="8165" y="19288"/>
                  <a:pt x="8133" y="19346"/>
                  <a:pt x="8030" y="19901"/>
                </a:cubicBezTo>
                <a:cubicBezTo>
                  <a:pt x="7907" y="20563"/>
                  <a:pt x="7778" y="20878"/>
                  <a:pt x="7660" y="20805"/>
                </a:cubicBezTo>
                <a:cubicBezTo>
                  <a:pt x="7619" y="20780"/>
                  <a:pt x="7510" y="20429"/>
                  <a:pt x="7414" y="20024"/>
                </a:cubicBezTo>
                <a:cubicBezTo>
                  <a:pt x="7264" y="19391"/>
                  <a:pt x="7211" y="19288"/>
                  <a:pt x="7044" y="19288"/>
                </a:cubicBezTo>
                <a:cubicBezTo>
                  <a:pt x="6877" y="19288"/>
                  <a:pt x="6833" y="19367"/>
                  <a:pt x="6746" y="19888"/>
                </a:cubicBezTo>
                <a:cubicBezTo>
                  <a:pt x="6566" y="20970"/>
                  <a:pt x="6280" y="20993"/>
                  <a:pt x="6092" y="19940"/>
                </a:cubicBezTo>
                <a:lnTo>
                  <a:pt x="5981" y="19314"/>
                </a:lnTo>
                <a:lnTo>
                  <a:pt x="4925" y="19294"/>
                </a:lnTo>
                <a:lnTo>
                  <a:pt x="3874" y="19281"/>
                </a:lnTo>
                <a:close/>
                <a:moveTo>
                  <a:pt x="1982" y="19288"/>
                </a:moveTo>
                <a:cubicBezTo>
                  <a:pt x="1779" y="19288"/>
                  <a:pt x="1764" y="19325"/>
                  <a:pt x="1735" y="19953"/>
                </a:cubicBezTo>
                <a:cubicBezTo>
                  <a:pt x="1719" y="20319"/>
                  <a:pt x="1720" y="20817"/>
                  <a:pt x="1735" y="21057"/>
                </a:cubicBezTo>
                <a:cubicBezTo>
                  <a:pt x="1759" y="21418"/>
                  <a:pt x="1794" y="21490"/>
                  <a:pt x="1943" y="21490"/>
                </a:cubicBezTo>
                <a:cubicBezTo>
                  <a:pt x="2098" y="21490"/>
                  <a:pt x="2118" y="21426"/>
                  <a:pt x="2118" y="20992"/>
                </a:cubicBezTo>
                <a:cubicBezTo>
                  <a:pt x="2118" y="20718"/>
                  <a:pt x="2155" y="20466"/>
                  <a:pt x="2202" y="20437"/>
                </a:cubicBezTo>
                <a:cubicBezTo>
                  <a:pt x="2249" y="20408"/>
                  <a:pt x="2468" y="20637"/>
                  <a:pt x="2682" y="20941"/>
                </a:cubicBezTo>
                <a:cubicBezTo>
                  <a:pt x="2960" y="21337"/>
                  <a:pt x="3130" y="21490"/>
                  <a:pt x="3278" y="21490"/>
                </a:cubicBezTo>
                <a:cubicBezTo>
                  <a:pt x="3527" y="21490"/>
                  <a:pt x="3555" y="21336"/>
                  <a:pt x="3550" y="20159"/>
                </a:cubicBezTo>
                <a:cubicBezTo>
                  <a:pt x="3547" y="19373"/>
                  <a:pt x="3540" y="19329"/>
                  <a:pt x="3343" y="19301"/>
                </a:cubicBezTo>
                <a:cubicBezTo>
                  <a:pt x="3146" y="19273"/>
                  <a:pt x="3135" y="19308"/>
                  <a:pt x="3135" y="19875"/>
                </a:cubicBezTo>
                <a:cubicBezTo>
                  <a:pt x="3135" y="20204"/>
                  <a:pt x="3098" y="20492"/>
                  <a:pt x="3051" y="20521"/>
                </a:cubicBezTo>
                <a:cubicBezTo>
                  <a:pt x="2943" y="20588"/>
                  <a:pt x="2652" y="20219"/>
                  <a:pt x="2396" y="19695"/>
                </a:cubicBezTo>
                <a:cubicBezTo>
                  <a:pt x="2246" y="19385"/>
                  <a:pt x="2145" y="19288"/>
                  <a:pt x="1982" y="19288"/>
                </a:cubicBezTo>
                <a:close/>
                <a:moveTo>
                  <a:pt x="8853" y="19288"/>
                </a:moveTo>
                <a:lnTo>
                  <a:pt x="8853" y="20392"/>
                </a:lnTo>
                <a:lnTo>
                  <a:pt x="8853" y="21490"/>
                </a:lnTo>
                <a:lnTo>
                  <a:pt x="9073" y="21490"/>
                </a:lnTo>
                <a:cubicBezTo>
                  <a:pt x="9272" y="21490"/>
                  <a:pt x="9308" y="21446"/>
                  <a:pt x="9333" y="21109"/>
                </a:cubicBezTo>
                <a:cubicBezTo>
                  <a:pt x="9348" y="20898"/>
                  <a:pt x="9410" y="20708"/>
                  <a:pt x="9469" y="20689"/>
                </a:cubicBezTo>
                <a:cubicBezTo>
                  <a:pt x="9528" y="20670"/>
                  <a:pt x="9705" y="20846"/>
                  <a:pt x="9864" y="21076"/>
                </a:cubicBezTo>
                <a:cubicBezTo>
                  <a:pt x="10075" y="21381"/>
                  <a:pt x="10212" y="21490"/>
                  <a:pt x="10376" y="21490"/>
                </a:cubicBezTo>
                <a:cubicBezTo>
                  <a:pt x="10501" y="21490"/>
                  <a:pt x="10603" y="21469"/>
                  <a:pt x="10603" y="21438"/>
                </a:cubicBezTo>
                <a:cubicBezTo>
                  <a:pt x="10603" y="21407"/>
                  <a:pt x="10457" y="21182"/>
                  <a:pt x="10279" y="20941"/>
                </a:cubicBezTo>
                <a:cubicBezTo>
                  <a:pt x="10102" y="20700"/>
                  <a:pt x="9955" y="20470"/>
                  <a:pt x="9955" y="20431"/>
                </a:cubicBezTo>
                <a:cubicBezTo>
                  <a:pt x="9955" y="20392"/>
                  <a:pt x="10058" y="20231"/>
                  <a:pt x="10182" y="20069"/>
                </a:cubicBezTo>
                <a:cubicBezTo>
                  <a:pt x="10306" y="19907"/>
                  <a:pt x="10434" y="19660"/>
                  <a:pt x="10467" y="19527"/>
                </a:cubicBezTo>
                <a:cubicBezTo>
                  <a:pt x="10517" y="19327"/>
                  <a:pt x="10498" y="19288"/>
                  <a:pt x="10351" y="19288"/>
                </a:cubicBezTo>
                <a:cubicBezTo>
                  <a:pt x="10237" y="19288"/>
                  <a:pt x="10062" y="19458"/>
                  <a:pt x="9871" y="19753"/>
                </a:cubicBezTo>
                <a:cubicBezTo>
                  <a:pt x="9705" y="20008"/>
                  <a:pt x="9521" y="20198"/>
                  <a:pt x="9462" y="20179"/>
                </a:cubicBezTo>
                <a:cubicBezTo>
                  <a:pt x="9404" y="20160"/>
                  <a:pt x="9348" y="19950"/>
                  <a:pt x="9333" y="19714"/>
                </a:cubicBezTo>
                <a:cubicBezTo>
                  <a:pt x="9307" y="19328"/>
                  <a:pt x="9283" y="19288"/>
                  <a:pt x="9080" y="19288"/>
                </a:cubicBezTo>
                <a:lnTo>
                  <a:pt x="8853" y="19288"/>
                </a:lnTo>
                <a:close/>
                <a:moveTo>
                  <a:pt x="10765" y="19288"/>
                </a:moveTo>
                <a:lnTo>
                  <a:pt x="10804" y="20198"/>
                </a:lnTo>
                <a:cubicBezTo>
                  <a:pt x="10846" y="21226"/>
                  <a:pt x="10962" y="21460"/>
                  <a:pt x="11466" y="21509"/>
                </a:cubicBezTo>
                <a:cubicBezTo>
                  <a:pt x="12326" y="21592"/>
                  <a:pt x="12542" y="21321"/>
                  <a:pt x="12542" y="20147"/>
                </a:cubicBezTo>
                <a:cubicBezTo>
                  <a:pt x="12542" y="19348"/>
                  <a:pt x="12525" y="19288"/>
                  <a:pt x="12354" y="19288"/>
                </a:cubicBezTo>
                <a:cubicBezTo>
                  <a:pt x="12186" y="19288"/>
                  <a:pt x="12172" y="19350"/>
                  <a:pt x="12172" y="19972"/>
                </a:cubicBezTo>
                <a:cubicBezTo>
                  <a:pt x="12172" y="20348"/>
                  <a:pt x="12135" y="20754"/>
                  <a:pt x="12088" y="20876"/>
                </a:cubicBezTo>
                <a:cubicBezTo>
                  <a:pt x="11982" y="21154"/>
                  <a:pt x="11690" y="21238"/>
                  <a:pt x="11440" y="21063"/>
                </a:cubicBezTo>
                <a:cubicBezTo>
                  <a:pt x="11271" y="20946"/>
                  <a:pt x="11252" y="20834"/>
                  <a:pt x="11252" y="20108"/>
                </a:cubicBezTo>
                <a:lnTo>
                  <a:pt x="11252" y="19288"/>
                </a:lnTo>
                <a:lnTo>
                  <a:pt x="11005" y="19288"/>
                </a:lnTo>
                <a:lnTo>
                  <a:pt x="10765" y="19288"/>
                </a:lnTo>
                <a:close/>
                <a:moveTo>
                  <a:pt x="13034" y="19288"/>
                </a:moveTo>
                <a:cubicBezTo>
                  <a:pt x="12769" y="19288"/>
                  <a:pt x="12770" y="19326"/>
                  <a:pt x="13151" y="20644"/>
                </a:cubicBezTo>
                <a:cubicBezTo>
                  <a:pt x="13272" y="21061"/>
                  <a:pt x="13371" y="21423"/>
                  <a:pt x="13371" y="21451"/>
                </a:cubicBezTo>
                <a:cubicBezTo>
                  <a:pt x="13371" y="21479"/>
                  <a:pt x="13503" y="21493"/>
                  <a:pt x="13663" y="21477"/>
                </a:cubicBezTo>
                <a:cubicBezTo>
                  <a:pt x="13911" y="21452"/>
                  <a:pt x="13972" y="21389"/>
                  <a:pt x="14078" y="21076"/>
                </a:cubicBezTo>
                <a:cubicBezTo>
                  <a:pt x="14309" y="20398"/>
                  <a:pt x="14288" y="20433"/>
                  <a:pt x="14422" y="20579"/>
                </a:cubicBezTo>
                <a:cubicBezTo>
                  <a:pt x="14487" y="20651"/>
                  <a:pt x="14587" y="20888"/>
                  <a:pt x="14648" y="21102"/>
                </a:cubicBezTo>
                <a:cubicBezTo>
                  <a:pt x="14746" y="21444"/>
                  <a:pt x="14795" y="21490"/>
                  <a:pt x="15024" y="21490"/>
                </a:cubicBezTo>
                <a:cubicBezTo>
                  <a:pt x="15330" y="21490"/>
                  <a:pt x="15395" y="21362"/>
                  <a:pt x="15673" y="20250"/>
                </a:cubicBezTo>
                <a:cubicBezTo>
                  <a:pt x="15906" y="19315"/>
                  <a:pt x="15904" y="19265"/>
                  <a:pt x="15653" y="19301"/>
                </a:cubicBezTo>
                <a:cubicBezTo>
                  <a:pt x="15479" y="19326"/>
                  <a:pt x="15430" y="19431"/>
                  <a:pt x="15323" y="19979"/>
                </a:cubicBezTo>
                <a:cubicBezTo>
                  <a:pt x="15253" y="20332"/>
                  <a:pt x="15140" y="20675"/>
                  <a:pt x="15070" y="20747"/>
                </a:cubicBezTo>
                <a:cubicBezTo>
                  <a:pt x="14961" y="20860"/>
                  <a:pt x="14932" y="20850"/>
                  <a:pt x="14856" y="20650"/>
                </a:cubicBezTo>
                <a:cubicBezTo>
                  <a:pt x="14807" y="20522"/>
                  <a:pt x="14717" y="20162"/>
                  <a:pt x="14655" y="19850"/>
                </a:cubicBezTo>
                <a:cubicBezTo>
                  <a:pt x="14558" y="19359"/>
                  <a:pt x="14518" y="19283"/>
                  <a:pt x="14357" y="19307"/>
                </a:cubicBezTo>
                <a:cubicBezTo>
                  <a:pt x="14209" y="19329"/>
                  <a:pt x="14143" y="19445"/>
                  <a:pt x="14052" y="19882"/>
                </a:cubicBezTo>
                <a:cubicBezTo>
                  <a:pt x="13904" y="20595"/>
                  <a:pt x="13749" y="20995"/>
                  <a:pt x="13657" y="20889"/>
                </a:cubicBezTo>
                <a:cubicBezTo>
                  <a:pt x="13566" y="20786"/>
                  <a:pt x="13409" y="20196"/>
                  <a:pt x="13326" y="19675"/>
                </a:cubicBezTo>
                <a:cubicBezTo>
                  <a:pt x="13272" y="19337"/>
                  <a:pt x="13233" y="19288"/>
                  <a:pt x="13034" y="19288"/>
                </a:cubicBezTo>
                <a:close/>
                <a:moveTo>
                  <a:pt x="17980" y="19288"/>
                </a:moveTo>
                <a:lnTo>
                  <a:pt x="17980" y="20392"/>
                </a:lnTo>
                <a:lnTo>
                  <a:pt x="17980" y="21490"/>
                </a:lnTo>
                <a:lnTo>
                  <a:pt x="18214" y="21490"/>
                </a:lnTo>
                <a:lnTo>
                  <a:pt x="18441" y="21490"/>
                </a:lnTo>
                <a:lnTo>
                  <a:pt x="18441" y="20392"/>
                </a:lnTo>
                <a:lnTo>
                  <a:pt x="18441" y="19288"/>
                </a:lnTo>
                <a:lnTo>
                  <a:pt x="18214" y="19288"/>
                </a:lnTo>
                <a:lnTo>
                  <a:pt x="17980" y="19288"/>
                </a:lnTo>
                <a:close/>
                <a:moveTo>
                  <a:pt x="19549" y="19288"/>
                </a:moveTo>
                <a:cubicBezTo>
                  <a:pt x="18790" y="19288"/>
                  <a:pt x="18719" y="19299"/>
                  <a:pt x="18719" y="19462"/>
                </a:cubicBezTo>
                <a:cubicBezTo>
                  <a:pt x="18719" y="19596"/>
                  <a:pt x="18793" y="19647"/>
                  <a:pt x="19018" y="19669"/>
                </a:cubicBezTo>
                <a:lnTo>
                  <a:pt x="19316" y="19701"/>
                </a:lnTo>
                <a:lnTo>
                  <a:pt x="19342" y="20599"/>
                </a:lnTo>
                <a:cubicBezTo>
                  <a:pt x="19366" y="21413"/>
                  <a:pt x="19388" y="21490"/>
                  <a:pt x="19549" y="21490"/>
                </a:cubicBezTo>
                <a:cubicBezTo>
                  <a:pt x="19711" y="21490"/>
                  <a:pt x="19726" y="21413"/>
                  <a:pt x="19750" y="20599"/>
                </a:cubicBezTo>
                <a:lnTo>
                  <a:pt x="19776" y="19701"/>
                </a:lnTo>
                <a:lnTo>
                  <a:pt x="20081" y="19669"/>
                </a:lnTo>
                <a:cubicBezTo>
                  <a:pt x="20306" y="19647"/>
                  <a:pt x="20379" y="19596"/>
                  <a:pt x="20379" y="19462"/>
                </a:cubicBezTo>
                <a:cubicBezTo>
                  <a:pt x="20379" y="19299"/>
                  <a:pt x="20309" y="19288"/>
                  <a:pt x="19549" y="19288"/>
                </a:cubicBezTo>
                <a:close/>
                <a:moveTo>
                  <a:pt x="16736" y="19333"/>
                </a:moveTo>
                <a:cubicBezTo>
                  <a:pt x="16472" y="19333"/>
                  <a:pt x="16442" y="19372"/>
                  <a:pt x="16152" y="20147"/>
                </a:cubicBezTo>
                <a:cubicBezTo>
                  <a:pt x="15985" y="20593"/>
                  <a:pt x="15825" y="21078"/>
                  <a:pt x="15796" y="21225"/>
                </a:cubicBezTo>
                <a:cubicBezTo>
                  <a:pt x="15750" y="21453"/>
                  <a:pt x="15775" y="21490"/>
                  <a:pt x="15945" y="21490"/>
                </a:cubicBezTo>
                <a:cubicBezTo>
                  <a:pt x="16072" y="21490"/>
                  <a:pt x="16174" y="21410"/>
                  <a:pt x="16230" y="21264"/>
                </a:cubicBezTo>
                <a:cubicBezTo>
                  <a:pt x="16306" y="21065"/>
                  <a:pt x="16373" y="21031"/>
                  <a:pt x="16736" y="21031"/>
                </a:cubicBezTo>
                <a:cubicBezTo>
                  <a:pt x="17098" y="21031"/>
                  <a:pt x="17166" y="21065"/>
                  <a:pt x="17241" y="21264"/>
                </a:cubicBezTo>
                <a:cubicBezTo>
                  <a:pt x="17332" y="21501"/>
                  <a:pt x="17707" y="21597"/>
                  <a:pt x="17695" y="21380"/>
                </a:cubicBezTo>
                <a:cubicBezTo>
                  <a:pt x="17692" y="21317"/>
                  <a:pt x="17538" y="20826"/>
                  <a:pt x="17352" y="20295"/>
                </a:cubicBezTo>
                <a:cubicBezTo>
                  <a:pt x="17022" y="19360"/>
                  <a:pt x="17004" y="19333"/>
                  <a:pt x="16736" y="193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3" name="Straight Connector 67"/>
          <p:cNvSpPr/>
          <p:nvPr/>
        </p:nvSpPr>
        <p:spPr>
          <a:xfrm>
            <a:off x="1000353" y="6590817"/>
            <a:ext cx="3822534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txBody>
          <a:bodyPr lIns="48767" tIns="48767" rIns="48767" bIns="48767"/>
          <a:lstStyle/>
          <a:p>
            <a:pPr algn="r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9" name="Group 68"/>
          <p:cNvGrpSpPr/>
          <p:nvPr/>
        </p:nvGrpSpPr>
        <p:grpSpPr>
          <a:xfrm>
            <a:off x="1075278" y="6788249"/>
            <a:ext cx="1136018" cy="186297"/>
            <a:chOff x="0" y="-7"/>
            <a:chExt cx="1136016" cy="186295"/>
          </a:xfrm>
        </p:grpSpPr>
        <p:sp>
          <p:nvSpPr>
            <p:cNvPr id="134" name="Oval 69"/>
            <p:cNvSpPr/>
            <p:nvPr/>
          </p:nvSpPr>
          <p:spPr>
            <a:xfrm>
              <a:off x="0" y="52086"/>
              <a:ext cx="125795" cy="106732"/>
            </a:xfrm>
            <a:prstGeom prst="ellipse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800" b="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Oval 70"/>
            <p:cNvSpPr/>
            <p:nvPr/>
          </p:nvSpPr>
          <p:spPr>
            <a:xfrm>
              <a:off x="229111" y="52086"/>
              <a:ext cx="125795" cy="106732"/>
            </a:xfrm>
            <a:prstGeom prst="ellipse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800" b="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Oval 71"/>
            <p:cNvSpPr/>
            <p:nvPr/>
          </p:nvSpPr>
          <p:spPr>
            <a:xfrm>
              <a:off x="458222" y="-8"/>
              <a:ext cx="219570" cy="186296"/>
            </a:xfrm>
            <a:prstGeom prst="ellipse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800" b="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Oval 72"/>
            <p:cNvSpPr/>
            <p:nvPr/>
          </p:nvSpPr>
          <p:spPr>
            <a:xfrm>
              <a:off x="781108" y="52086"/>
              <a:ext cx="125795" cy="106732"/>
            </a:xfrm>
            <a:prstGeom prst="ellipse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800" b="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Oval 73"/>
            <p:cNvSpPr/>
            <p:nvPr/>
          </p:nvSpPr>
          <p:spPr>
            <a:xfrm>
              <a:off x="1010222" y="52086"/>
              <a:ext cx="125795" cy="106732"/>
            </a:xfrm>
            <a:prstGeom prst="ellipse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pPr defTabSz="1300480">
                <a:defRPr sz="2800" b="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0" name="Rectangle 75"/>
          <p:cNvSpPr txBox="1"/>
          <p:nvPr/>
        </p:nvSpPr>
        <p:spPr>
          <a:xfrm>
            <a:off x="4438859" y="1858706"/>
            <a:ext cx="1804893" cy="101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defTabSz="1300480">
              <a:defRPr sz="1600" b="0">
                <a:latin typeface="18 Khebrat Musamim Bold"/>
                <a:ea typeface="18 Khebrat Musamim Bold"/>
                <a:cs typeface="18 Khebrat Musamim Bold"/>
                <a:sym typeface="18 Khebrat Musamim Bold"/>
              </a:defRPr>
            </a:pPr>
            <a:r>
              <a:t>الوحدة الأولى </a:t>
            </a:r>
          </a:p>
          <a:p>
            <a:pPr defTabSz="1300480">
              <a:defRPr sz="1600" b="0">
                <a:latin typeface="18 Khebrat Musamim Bold"/>
                <a:ea typeface="18 Khebrat Musamim Bold"/>
                <a:cs typeface="18 Khebrat Musamim Bold"/>
                <a:sym typeface="18 Khebrat Musamim Bold"/>
              </a:defRPr>
            </a:pPr>
            <a:r>
              <a:t>الدرس الثالث</a:t>
            </a:r>
          </a:p>
          <a:p>
            <a:pPr defTabSz="1300480">
              <a:defRPr sz="1600" b="0">
                <a:latin typeface="18 Khebrat Musamim Bold"/>
                <a:ea typeface="18 Khebrat Musamim Bold"/>
                <a:cs typeface="18 Khebrat Musamim Bold"/>
                <a:sym typeface="18 Khebrat Musamim Bold"/>
              </a:defRPr>
            </a:pPr>
            <a:r>
              <a:t>مجال الحديث الشريف </a:t>
            </a:r>
          </a:p>
        </p:txBody>
      </p:sp>
      <p:sp>
        <p:nvSpPr>
          <p:cNvPr id="141" name="أصلي صلاة…"/>
          <p:cNvSpPr txBox="1"/>
          <p:nvPr/>
        </p:nvSpPr>
        <p:spPr>
          <a:xfrm>
            <a:off x="788433" y="3307949"/>
            <a:ext cx="4246373" cy="2528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300" b="0">
                <a:latin typeface="GE Tasmeem Medium"/>
                <a:ea typeface="GE Tasmeem Medium"/>
                <a:cs typeface="GE Tasmeem Medium"/>
                <a:sym typeface="GE Tasmeem Medium"/>
              </a:defRPr>
            </a:pPr>
            <a:r>
              <a:t>أصلي صلاة </a:t>
            </a:r>
          </a:p>
          <a:p>
            <a:pPr>
              <a:defRPr sz="8300" b="0">
                <a:latin typeface="GE Tasmeem Medium"/>
                <a:ea typeface="GE Tasmeem Medium"/>
                <a:cs typeface="GE Tasmeem Medium"/>
                <a:sym typeface="GE Tasmeem Medium"/>
              </a:defRPr>
            </a:pPr>
            <a:r>
              <a:t>الكسوف</a:t>
            </a:r>
          </a:p>
        </p:txBody>
      </p:sp>
      <p:sp>
        <p:nvSpPr>
          <p:cNvPr id="142" name="Freeform: Shape 33"/>
          <p:cNvSpPr/>
          <p:nvPr/>
        </p:nvSpPr>
        <p:spPr>
          <a:xfrm>
            <a:off x="9587186" y="2866729"/>
            <a:ext cx="2861341" cy="1631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57"/>
                </a:lnTo>
                <a:lnTo>
                  <a:pt x="21455" y="57"/>
                </a:lnTo>
                <a:lnTo>
                  <a:pt x="21600" y="0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Freeform: Shape 36"/>
          <p:cNvSpPr/>
          <p:nvPr/>
        </p:nvSpPr>
        <p:spPr>
          <a:xfrm>
            <a:off x="6243433" y="2234075"/>
            <a:ext cx="6353134" cy="646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1114" y="0"/>
                  <a:pt x="11368" y="2493"/>
                  <a:pt x="11368" y="5568"/>
                </a:cubicBezTo>
                <a:lnTo>
                  <a:pt x="11368" y="10464"/>
                </a:lnTo>
                <a:lnTo>
                  <a:pt x="21032" y="10464"/>
                </a:lnTo>
                <a:cubicBezTo>
                  <a:pt x="21346" y="10464"/>
                  <a:pt x="21600" y="12957"/>
                  <a:pt x="21600" y="16032"/>
                </a:cubicBezTo>
                <a:cubicBezTo>
                  <a:pt x="21600" y="19107"/>
                  <a:pt x="21346" y="21600"/>
                  <a:pt x="21032" y="21600"/>
                </a:cubicBezTo>
                <a:lnTo>
                  <a:pt x="568" y="21600"/>
                </a:lnTo>
                <a:cubicBezTo>
                  <a:pt x="254" y="21600"/>
                  <a:pt x="0" y="19107"/>
                  <a:pt x="0" y="16032"/>
                </a:cubicBezTo>
                <a:cubicBezTo>
                  <a:pt x="0" y="12957"/>
                  <a:pt x="254" y="10464"/>
                  <a:pt x="568" y="10464"/>
                </a:cubicBezTo>
                <a:lnTo>
                  <a:pt x="10232" y="10464"/>
                </a:lnTo>
                <a:lnTo>
                  <a:pt x="10232" y="5568"/>
                </a:lnTo>
                <a:cubicBezTo>
                  <a:pt x="10232" y="2493"/>
                  <a:pt x="10486" y="0"/>
                  <a:pt x="10800" y="0"/>
                </a:cubicBezTo>
                <a:close/>
              </a:path>
            </a:pathLst>
          </a:custGeom>
          <a:solidFill>
            <a:srgbClr val="35353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13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Freeform: Shape 37"/>
          <p:cNvSpPr/>
          <p:nvPr/>
        </p:nvSpPr>
        <p:spPr>
          <a:xfrm rot="10800000">
            <a:off x="6243433" y="6447494"/>
            <a:ext cx="6353134" cy="213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32" y="21600"/>
                </a:moveTo>
                <a:lnTo>
                  <a:pt x="568" y="21600"/>
                </a:lnTo>
                <a:cubicBezTo>
                  <a:pt x="254" y="21600"/>
                  <a:pt x="0" y="20847"/>
                  <a:pt x="0" y="19917"/>
                </a:cubicBezTo>
                <a:cubicBezTo>
                  <a:pt x="0" y="18988"/>
                  <a:pt x="254" y="18235"/>
                  <a:pt x="568" y="18235"/>
                </a:cubicBezTo>
                <a:lnTo>
                  <a:pt x="9155" y="18235"/>
                </a:lnTo>
                <a:lnTo>
                  <a:pt x="4880" y="5578"/>
                </a:lnTo>
                <a:cubicBezTo>
                  <a:pt x="4658" y="4921"/>
                  <a:pt x="4658" y="3855"/>
                  <a:pt x="4880" y="3197"/>
                </a:cubicBezTo>
                <a:cubicBezTo>
                  <a:pt x="5102" y="2540"/>
                  <a:pt x="5462" y="2540"/>
                  <a:pt x="5684" y="3197"/>
                </a:cubicBezTo>
                <a:lnTo>
                  <a:pt x="10232" y="16659"/>
                </a:lnTo>
                <a:lnTo>
                  <a:pt x="10232" y="1683"/>
                </a:lnTo>
                <a:cubicBezTo>
                  <a:pt x="10232" y="753"/>
                  <a:pt x="10486" y="0"/>
                  <a:pt x="10800" y="0"/>
                </a:cubicBezTo>
                <a:cubicBezTo>
                  <a:pt x="11114" y="0"/>
                  <a:pt x="11368" y="753"/>
                  <a:pt x="11368" y="1683"/>
                </a:cubicBezTo>
                <a:lnTo>
                  <a:pt x="11368" y="16633"/>
                </a:lnTo>
                <a:lnTo>
                  <a:pt x="15916" y="3172"/>
                </a:lnTo>
                <a:cubicBezTo>
                  <a:pt x="16138" y="2507"/>
                  <a:pt x="16500" y="2502"/>
                  <a:pt x="16724" y="3159"/>
                </a:cubicBezTo>
                <a:cubicBezTo>
                  <a:pt x="16949" y="3817"/>
                  <a:pt x="16951" y="4888"/>
                  <a:pt x="16729" y="5553"/>
                </a:cubicBezTo>
                <a:lnTo>
                  <a:pt x="12445" y="18235"/>
                </a:lnTo>
                <a:lnTo>
                  <a:pt x="21032" y="18235"/>
                </a:lnTo>
                <a:cubicBezTo>
                  <a:pt x="21346" y="18235"/>
                  <a:pt x="21600" y="18988"/>
                  <a:pt x="21600" y="19917"/>
                </a:cubicBezTo>
                <a:cubicBezTo>
                  <a:pt x="21600" y="20847"/>
                  <a:pt x="21346" y="21600"/>
                  <a:pt x="21032" y="21600"/>
                </a:cubicBezTo>
                <a:close/>
              </a:path>
            </a:pathLst>
          </a:custGeom>
          <a:solidFill>
            <a:srgbClr val="353535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13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Rectangle 75"/>
          <p:cNvSpPr txBox="1"/>
          <p:nvPr/>
        </p:nvSpPr>
        <p:spPr>
          <a:xfrm>
            <a:off x="9891992" y="3113045"/>
            <a:ext cx="2251729" cy="113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7" tIns="48767" rIns="48767" bIns="48767">
            <a:spAutoFit/>
          </a:bodyPr>
          <a:lstStyle>
            <a:lvl1pPr defTabSz="1300480">
              <a:defRPr sz="2700" b="0">
                <a:latin typeface="18 Khebrat Musamim Bold"/>
                <a:ea typeface="18 Khebrat Musamim Bold"/>
                <a:cs typeface="18 Khebrat Musamim Bold"/>
                <a:sym typeface="18 Khebrat Musamim Bold"/>
              </a:defRPr>
            </a:lvl1pPr>
          </a:lstStyle>
          <a:p>
            <a:r>
              <a:t>١- أتعرف الحديث الشريف  </a:t>
            </a:r>
          </a:p>
        </p:txBody>
      </p:sp>
      <p:grpSp>
        <p:nvGrpSpPr>
          <p:cNvPr id="148" name="تجميع"/>
          <p:cNvGrpSpPr/>
          <p:nvPr/>
        </p:nvGrpSpPr>
        <p:grpSpPr>
          <a:xfrm>
            <a:off x="9587186" y="4831668"/>
            <a:ext cx="2861341" cy="1628417"/>
            <a:chOff x="0" y="0"/>
            <a:chExt cx="2861340" cy="1628416"/>
          </a:xfrm>
        </p:grpSpPr>
        <p:sp>
          <p:nvSpPr>
            <p:cNvPr id="146" name="Freeform: Shape 35"/>
            <p:cNvSpPr/>
            <p:nvPr/>
          </p:nvSpPr>
          <p:spPr>
            <a:xfrm>
              <a:off x="0" y="0"/>
              <a:ext cx="2861341" cy="162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1455" y="21549"/>
                  </a:lnTo>
                  <a:lnTo>
                    <a:pt x="0" y="2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Rectangle 75"/>
            <p:cNvSpPr txBox="1"/>
            <p:nvPr/>
          </p:nvSpPr>
          <p:spPr>
            <a:xfrm>
              <a:off x="0" y="244741"/>
              <a:ext cx="2769387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٢- أعرِّف الكسوف والخسوف   </a:t>
              </a:r>
            </a:p>
          </p:txBody>
        </p:sp>
      </p:grpSp>
      <p:grpSp>
        <p:nvGrpSpPr>
          <p:cNvPr id="151" name="تجميع"/>
          <p:cNvGrpSpPr/>
          <p:nvPr/>
        </p:nvGrpSpPr>
        <p:grpSpPr>
          <a:xfrm>
            <a:off x="6391466" y="2866730"/>
            <a:ext cx="2861345" cy="1631567"/>
            <a:chOff x="0" y="0"/>
            <a:chExt cx="2861344" cy="1631566"/>
          </a:xfrm>
        </p:grpSpPr>
        <p:sp>
          <p:nvSpPr>
            <p:cNvPr id="149" name="Freeform: Shape 32"/>
            <p:cNvSpPr/>
            <p:nvPr/>
          </p:nvSpPr>
          <p:spPr>
            <a:xfrm>
              <a:off x="0" y="0"/>
              <a:ext cx="2861345" cy="163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5" y="57"/>
                  </a:lnTo>
                  <a:lnTo>
                    <a:pt x="21600" y="5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1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Rectangle 75"/>
            <p:cNvSpPr txBox="1"/>
            <p:nvPr/>
          </p:nvSpPr>
          <p:spPr>
            <a:xfrm>
              <a:off x="104771" y="246315"/>
              <a:ext cx="2756573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٣- أستنتج الحكمة من الكسوف  </a:t>
              </a:r>
            </a:p>
          </p:txBody>
        </p:sp>
      </p:grpSp>
      <p:grpSp>
        <p:nvGrpSpPr>
          <p:cNvPr id="154" name="تجميع"/>
          <p:cNvGrpSpPr/>
          <p:nvPr/>
        </p:nvGrpSpPr>
        <p:grpSpPr>
          <a:xfrm>
            <a:off x="6391466" y="4831670"/>
            <a:ext cx="2861345" cy="1628417"/>
            <a:chOff x="0" y="0"/>
            <a:chExt cx="2861344" cy="1628416"/>
          </a:xfrm>
        </p:grpSpPr>
        <p:sp>
          <p:nvSpPr>
            <p:cNvPr id="152" name="Freeform: Shape 34"/>
            <p:cNvSpPr/>
            <p:nvPr/>
          </p:nvSpPr>
          <p:spPr>
            <a:xfrm>
              <a:off x="0" y="0"/>
              <a:ext cx="2861345" cy="162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49"/>
                  </a:lnTo>
                  <a:lnTo>
                    <a:pt x="145" y="21549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9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Rectangle 75"/>
            <p:cNvSpPr txBox="1"/>
            <p:nvPr/>
          </p:nvSpPr>
          <p:spPr>
            <a:xfrm>
              <a:off x="357194" y="236458"/>
              <a:ext cx="2410394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٤- أبين كيفية صلاة الكسوف 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تجميع"/>
          <p:cNvGrpSpPr/>
          <p:nvPr/>
        </p:nvGrpSpPr>
        <p:grpSpPr>
          <a:xfrm>
            <a:off x="9809986" y="302491"/>
            <a:ext cx="2861345" cy="1628418"/>
            <a:chOff x="0" y="0"/>
            <a:chExt cx="2861344" cy="1628416"/>
          </a:xfrm>
        </p:grpSpPr>
        <p:sp>
          <p:nvSpPr>
            <p:cNvPr id="234" name="Freeform: Shape 34"/>
            <p:cNvSpPr/>
            <p:nvPr/>
          </p:nvSpPr>
          <p:spPr>
            <a:xfrm>
              <a:off x="0" y="0"/>
              <a:ext cx="2861345" cy="162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49"/>
                  </a:lnTo>
                  <a:lnTo>
                    <a:pt x="145" y="21549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9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" name="Rectangle 75"/>
            <p:cNvSpPr txBox="1"/>
            <p:nvPr/>
          </p:nvSpPr>
          <p:spPr>
            <a:xfrm>
              <a:off x="357194" y="236458"/>
              <a:ext cx="2410394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٤- أبين كيفية صلاة الكسوف   </a:t>
              </a:r>
            </a:p>
          </p:txBody>
        </p:sp>
      </p:grpSp>
      <p:grpSp>
        <p:nvGrpSpPr>
          <p:cNvPr id="243" name="Group 18"/>
          <p:cNvGrpSpPr/>
          <p:nvPr/>
        </p:nvGrpSpPr>
        <p:grpSpPr>
          <a:xfrm flipH="1">
            <a:off x="111446" y="6099822"/>
            <a:ext cx="4122093" cy="1382333"/>
            <a:chOff x="0" y="0"/>
            <a:chExt cx="4122092" cy="1382332"/>
          </a:xfrm>
        </p:grpSpPr>
        <p:sp>
          <p:nvSpPr>
            <p:cNvPr id="237" name="Rectangle 181"/>
            <p:cNvSpPr/>
            <p:nvPr/>
          </p:nvSpPr>
          <p:spPr>
            <a:xfrm rot="360000">
              <a:off x="1234202" y="641514"/>
              <a:ext cx="2562952" cy="349792"/>
            </a:xfrm>
            <a:prstGeom prst="rect">
              <a:avLst/>
            </a:prstGeom>
            <a:solidFill>
              <a:srgbClr val="FFCC4C"/>
            </a:solidFill>
            <a:ln w="12700" cap="flat">
              <a:noFill/>
              <a:miter lim="400000"/>
            </a:ln>
            <a:effectLst>
              <a:outerShdw blurRad="139700" dist="190500" dir="4800000" rotWithShape="0">
                <a:srgbClr val="000000">
                  <a:alpha val="4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2" name="Group 182"/>
            <p:cNvGrpSpPr/>
            <p:nvPr/>
          </p:nvGrpSpPr>
          <p:grpSpPr>
            <a:xfrm>
              <a:off x="0" y="0"/>
              <a:ext cx="4122093" cy="1382333"/>
              <a:chOff x="0" y="0"/>
              <a:chExt cx="4122092" cy="1382332"/>
            </a:xfrm>
          </p:grpSpPr>
          <p:grpSp>
            <p:nvGrpSpPr>
              <p:cNvPr id="240" name="Rectangle 183"/>
              <p:cNvGrpSpPr/>
              <p:nvPr/>
            </p:nvGrpSpPr>
            <p:grpSpPr>
              <a:xfrm>
                <a:off x="0" y="0"/>
                <a:ext cx="4122093" cy="1382333"/>
                <a:chOff x="0" y="0"/>
                <a:chExt cx="4122092" cy="1382332"/>
              </a:xfrm>
            </p:grpSpPr>
            <p:sp>
              <p:nvSpPr>
                <p:cNvPr id="238" name="مستطيل"/>
                <p:cNvSpPr/>
                <p:nvPr/>
              </p:nvSpPr>
              <p:spPr>
                <a:xfrm>
                  <a:off x="0" y="52012"/>
                  <a:ext cx="4122093" cy="1330321"/>
                </a:xfrm>
                <a:prstGeom prst="rect">
                  <a:avLst/>
                </a:prstGeom>
                <a:solidFill>
                  <a:srgbClr val="F2A4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sz="1800" b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39" name="تؤدى ركعتان في كل ركعة قيامان وقراءتان وركوعان وسجدتان."/>
                <p:cNvSpPr txBox="1"/>
                <p:nvPr/>
              </p:nvSpPr>
              <p:spPr>
                <a:xfrm flipH="1">
                  <a:off x="1142964" y="0"/>
                  <a:ext cx="2946823" cy="13622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defTabSz="914400">
                    <a:defRPr sz="2500" b="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r>
                    <a:t>تؤدى ركعتان في كل ركعة قيامان وقراءتان وركوعان وسجدتان.</a:t>
                  </a:r>
                </a:p>
              </p:txBody>
            </p:sp>
          </p:grpSp>
          <p:sp>
            <p:nvSpPr>
              <p:cNvPr id="241" name="Rectangle 184"/>
              <p:cNvSpPr/>
              <p:nvPr/>
            </p:nvSpPr>
            <p:spPr>
              <a:xfrm>
                <a:off x="0" y="52012"/>
                <a:ext cx="1188217" cy="1330321"/>
              </a:xfrm>
              <a:prstGeom prst="rect">
                <a:avLst/>
              </a:prstGeom>
              <a:solidFill>
                <a:srgbClr val="000000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1300" b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50" name="Group 10"/>
          <p:cNvGrpSpPr/>
          <p:nvPr/>
        </p:nvGrpSpPr>
        <p:grpSpPr>
          <a:xfrm flipH="1">
            <a:off x="8343983" y="2708479"/>
            <a:ext cx="4169010" cy="1345462"/>
            <a:chOff x="0" y="0"/>
            <a:chExt cx="4169008" cy="1345460"/>
          </a:xfrm>
        </p:grpSpPr>
        <p:sp>
          <p:nvSpPr>
            <p:cNvPr id="244" name="Rectangle 196"/>
            <p:cNvSpPr/>
            <p:nvPr/>
          </p:nvSpPr>
          <p:spPr>
            <a:xfrm rot="360000">
              <a:off x="1248249" y="596210"/>
              <a:ext cx="2592123" cy="353774"/>
            </a:xfrm>
            <a:prstGeom prst="rect">
              <a:avLst/>
            </a:prstGeom>
            <a:solidFill>
              <a:srgbClr val="3A5C84"/>
            </a:solidFill>
            <a:ln w="12700" cap="flat">
              <a:noFill/>
              <a:miter lim="400000"/>
            </a:ln>
            <a:effectLst>
              <a:outerShdw blurRad="139700" dist="190500" dir="4800000" rotWithShape="0">
                <a:srgbClr val="000000">
                  <a:alpha val="4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9" name="Group 197"/>
            <p:cNvGrpSpPr/>
            <p:nvPr/>
          </p:nvGrpSpPr>
          <p:grpSpPr>
            <a:xfrm>
              <a:off x="-1" y="0"/>
              <a:ext cx="4169010" cy="1345461"/>
              <a:chOff x="0" y="0"/>
              <a:chExt cx="4169008" cy="1345460"/>
            </a:xfrm>
          </p:grpSpPr>
          <p:grpSp>
            <p:nvGrpSpPr>
              <p:cNvPr id="247" name="Rectangle 198"/>
              <p:cNvGrpSpPr/>
              <p:nvPr/>
            </p:nvGrpSpPr>
            <p:grpSpPr>
              <a:xfrm>
                <a:off x="-1" y="0"/>
                <a:ext cx="4169010" cy="1345461"/>
                <a:chOff x="0" y="0"/>
                <a:chExt cx="4169008" cy="1345460"/>
              </a:xfrm>
            </p:grpSpPr>
            <p:sp>
              <p:nvSpPr>
                <p:cNvPr id="245" name="مستطيل"/>
                <p:cNvSpPr/>
                <p:nvPr/>
              </p:nvSpPr>
              <p:spPr>
                <a:xfrm>
                  <a:off x="-1" y="0"/>
                  <a:ext cx="4169010" cy="1345461"/>
                </a:xfrm>
                <a:prstGeom prst="rect">
                  <a:avLst/>
                </a:prstGeom>
                <a:solidFill>
                  <a:srgbClr val="DAE3C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sz="1800" b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46" name="سنة مؤكدة تصلى جماعة أو فرادى…"/>
                <p:cNvSpPr txBox="1"/>
                <p:nvPr/>
              </p:nvSpPr>
              <p:spPr>
                <a:xfrm flipH="1">
                  <a:off x="1349833" y="115831"/>
                  <a:ext cx="2693549" cy="11137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914400">
                    <a:lnSpc>
                      <a:spcPct val="75000"/>
                    </a:lnSpc>
                    <a:defRPr sz="2600" b="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سنة مؤكدة تصلى جماعة أو فرادى </a:t>
                  </a:r>
                </a:p>
                <a:p>
                  <a:pPr defTabSz="914400">
                    <a:lnSpc>
                      <a:spcPct val="75000"/>
                    </a:lnSpc>
                    <a:defRPr sz="2600" b="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و الجماعة أفضل .</a:t>
                  </a:r>
                </a:p>
              </p:txBody>
            </p:sp>
          </p:grpSp>
          <p:sp>
            <p:nvSpPr>
              <p:cNvPr id="248" name="Rectangle 199"/>
              <p:cNvSpPr/>
              <p:nvPr/>
            </p:nvSpPr>
            <p:spPr>
              <a:xfrm>
                <a:off x="-1" y="0"/>
                <a:ext cx="1201742" cy="1345461"/>
              </a:xfrm>
              <a:prstGeom prst="rect">
                <a:avLst/>
              </a:prstGeom>
              <a:solidFill>
                <a:srgbClr val="000000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1300" b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57" name="Group 6"/>
          <p:cNvGrpSpPr/>
          <p:nvPr/>
        </p:nvGrpSpPr>
        <p:grpSpPr>
          <a:xfrm flipH="1">
            <a:off x="4173147" y="4071531"/>
            <a:ext cx="4150290" cy="1610538"/>
            <a:chOff x="0" y="0"/>
            <a:chExt cx="4150288" cy="1610536"/>
          </a:xfrm>
        </p:grpSpPr>
        <p:sp>
          <p:nvSpPr>
            <p:cNvPr id="251" name="Rectangle 206"/>
            <p:cNvSpPr/>
            <p:nvPr/>
          </p:nvSpPr>
          <p:spPr>
            <a:xfrm rot="360000">
              <a:off x="1242645" y="729092"/>
              <a:ext cx="2580483" cy="352185"/>
            </a:xfrm>
            <a:prstGeom prst="rect">
              <a:avLst/>
            </a:prstGeom>
            <a:solidFill>
              <a:srgbClr val="3A5C84"/>
            </a:solidFill>
            <a:ln w="12700" cap="flat">
              <a:noFill/>
              <a:miter lim="400000"/>
            </a:ln>
            <a:effectLst>
              <a:outerShdw blurRad="139700" dist="190500" dir="4800000" rotWithShape="0">
                <a:srgbClr val="000000">
                  <a:alpha val="4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6" name="Group 207"/>
            <p:cNvGrpSpPr/>
            <p:nvPr/>
          </p:nvGrpSpPr>
          <p:grpSpPr>
            <a:xfrm>
              <a:off x="0" y="0"/>
              <a:ext cx="4150289" cy="1610537"/>
              <a:chOff x="0" y="0"/>
              <a:chExt cx="4150288" cy="1610536"/>
            </a:xfrm>
          </p:grpSpPr>
          <p:grpSp>
            <p:nvGrpSpPr>
              <p:cNvPr id="254" name="Rectangle 208"/>
              <p:cNvGrpSpPr/>
              <p:nvPr/>
            </p:nvGrpSpPr>
            <p:grpSpPr>
              <a:xfrm>
                <a:off x="0" y="0"/>
                <a:ext cx="4150289" cy="1610537"/>
                <a:chOff x="0" y="0"/>
                <a:chExt cx="4150288" cy="1610536"/>
              </a:xfrm>
            </p:grpSpPr>
            <p:sp>
              <p:nvSpPr>
                <p:cNvPr id="252" name="مستطيل"/>
                <p:cNvSpPr/>
                <p:nvPr/>
              </p:nvSpPr>
              <p:spPr>
                <a:xfrm>
                  <a:off x="0" y="135558"/>
                  <a:ext cx="4150289" cy="1339421"/>
                </a:xfrm>
                <a:prstGeom prst="rect">
                  <a:avLst/>
                </a:prstGeom>
                <a:solidFill>
                  <a:srgbClr val="FCD4A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sz="1800" b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253" name="ليس لها أذان أو إقامة، ويستحب النداء لها بلفظ…"/>
                <p:cNvSpPr txBox="1"/>
                <p:nvPr/>
              </p:nvSpPr>
              <p:spPr>
                <a:xfrm flipH="1">
                  <a:off x="1267270" y="0"/>
                  <a:ext cx="2791316" cy="16105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914400">
                    <a:defRPr sz="2500" b="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ليس لها أذان أو إقامة، ويستحب النداء لها بلفظ </a:t>
                  </a:r>
                </a:p>
                <a:p>
                  <a:pPr defTabSz="914400">
                    <a:defRPr sz="2500" b="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r>
                    <a:t>( الصلاة جامعة ).</a:t>
                  </a:r>
                </a:p>
              </p:txBody>
            </p:sp>
          </p:grpSp>
          <p:sp>
            <p:nvSpPr>
              <p:cNvPr id="255" name="Rectangle 209"/>
              <p:cNvSpPr/>
              <p:nvPr/>
            </p:nvSpPr>
            <p:spPr>
              <a:xfrm>
                <a:off x="0" y="135558"/>
                <a:ext cx="1196345" cy="1339421"/>
              </a:xfrm>
              <a:prstGeom prst="rect">
                <a:avLst/>
              </a:prstGeom>
              <a:solidFill>
                <a:srgbClr val="000000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1300" b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58" name="A69E91E5-4944-4AC1-B7A8-91E57AA4F923-L0-001.gif" descr="A69E91E5-4944-4AC1-B7A8-91E57AA4F923-L0-001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11715" y="5890945"/>
            <a:ext cx="4207103" cy="2360546"/>
          </a:xfrm>
          <a:prstGeom prst="rect">
            <a:avLst/>
          </a:prstGeom>
        </p:spPr>
      </p:pic>
      <p:pic>
        <p:nvPicPr>
          <p:cNvPr id="259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ستطيل"/>
          <p:cNvSpPr/>
          <p:nvPr/>
        </p:nvSpPr>
        <p:spPr>
          <a:xfrm>
            <a:off x="8420303" y="2755945"/>
            <a:ext cx="2789927" cy="1140522"/>
          </a:xfrm>
          <a:prstGeom prst="rect">
            <a:avLst/>
          </a:prstGeom>
          <a:solidFill>
            <a:srgbClr val="DAE3C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1" name="مستطيل"/>
          <p:cNvSpPr/>
          <p:nvPr/>
        </p:nvSpPr>
        <p:spPr>
          <a:xfrm>
            <a:off x="4263692" y="4306539"/>
            <a:ext cx="2789928" cy="1140522"/>
          </a:xfrm>
          <a:prstGeom prst="rect">
            <a:avLst/>
          </a:prstGeom>
          <a:solidFill>
            <a:srgbClr val="FCD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مستطيل"/>
          <p:cNvSpPr/>
          <p:nvPr/>
        </p:nvSpPr>
        <p:spPr>
          <a:xfrm>
            <a:off x="217722" y="6220727"/>
            <a:ext cx="2789928" cy="1140522"/>
          </a:xfrm>
          <a:prstGeom prst="rect">
            <a:avLst/>
          </a:prstGeom>
          <a:solidFill>
            <a:srgbClr val="F6A69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65" name="01B7577C-AE57-49CA-8343-3FD911CA7899-L0-001.jpeg"/>
          <p:cNvGrpSpPr/>
          <p:nvPr/>
        </p:nvGrpSpPr>
        <p:grpSpPr>
          <a:xfrm>
            <a:off x="751688" y="1026683"/>
            <a:ext cx="3003210" cy="3621413"/>
            <a:chOff x="0" y="0"/>
            <a:chExt cx="3003208" cy="3621411"/>
          </a:xfrm>
        </p:grpSpPr>
        <p:pic>
          <p:nvPicPr>
            <p:cNvPr id="264" name="01B7577C-AE57-49CA-8343-3FD911CA7899-L0-001.jpeg" descr="01B7577C-AE57-49CA-8343-3FD911CA7899-L0-001.jpeg"/>
            <p:cNvPicPr>
              <a:picLocks noChangeAspect="1"/>
            </p:cNvPicPr>
            <p:nvPr/>
          </p:nvPicPr>
          <p:blipFill>
            <a:blip r:embed="rId5"/>
            <a:srcRect r="35196" b="22420"/>
            <a:stretch>
              <a:fillRect/>
            </a:stretch>
          </p:blipFill>
          <p:spPr>
            <a:xfrm>
              <a:off x="127000" y="88900"/>
              <a:ext cx="2749209" cy="329121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01B7577C-AE57-49CA-8343-3FD911CA7899-L0-001.jpeg" descr="01B7577C-AE57-49CA-8343-3FD911CA7899-L0-001.jpe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003209" cy="362141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1" animBg="1" advAuto="0"/>
      <p:bldP spid="261" grpId="2" animBg="1" advAuto="0"/>
      <p:bldP spid="262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42CFB00B-D413-454B-B567-30A2E5515DA7-L0-001.png" descr="42CFB00B-D413-454B-B567-30A2E5515DA7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84" y="781788"/>
            <a:ext cx="10920032" cy="81900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تجميع"/>
          <p:cNvGrpSpPr/>
          <p:nvPr/>
        </p:nvGrpSpPr>
        <p:grpSpPr>
          <a:xfrm>
            <a:off x="3434519" y="172674"/>
            <a:ext cx="6626044" cy="741333"/>
            <a:chOff x="0" y="0"/>
            <a:chExt cx="6626042" cy="741331"/>
          </a:xfrm>
        </p:grpSpPr>
        <p:sp>
          <p:nvSpPr>
            <p:cNvPr id="270" name="Freeform: Shape 34"/>
            <p:cNvSpPr/>
            <p:nvPr/>
          </p:nvSpPr>
          <p:spPr>
            <a:xfrm>
              <a:off x="0" y="0"/>
              <a:ext cx="6626043" cy="74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49"/>
                  </a:lnTo>
                  <a:lnTo>
                    <a:pt x="145" y="21549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9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1" name="Rectangle 75"/>
            <p:cNvSpPr txBox="1"/>
            <p:nvPr/>
          </p:nvSpPr>
          <p:spPr>
            <a:xfrm>
              <a:off x="827157" y="107647"/>
              <a:ext cx="5581772" cy="518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٤- أبين كيفية صلاة الكسوف   </a:t>
              </a:r>
            </a:p>
          </p:txBody>
        </p:sp>
      </p:grpSp>
      <p:sp>
        <p:nvSpPr>
          <p:cNvPr id="273" name="مستطيل"/>
          <p:cNvSpPr/>
          <p:nvPr/>
        </p:nvSpPr>
        <p:spPr>
          <a:xfrm>
            <a:off x="9203654" y="3515532"/>
            <a:ext cx="2567542" cy="1085109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4" name="مستطيل"/>
          <p:cNvSpPr/>
          <p:nvPr/>
        </p:nvSpPr>
        <p:spPr>
          <a:xfrm>
            <a:off x="6547726" y="3515532"/>
            <a:ext cx="2567542" cy="1085109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5" name="مستطيل"/>
          <p:cNvSpPr/>
          <p:nvPr/>
        </p:nvSpPr>
        <p:spPr>
          <a:xfrm>
            <a:off x="3891798" y="3515532"/>
            <a:ext cx="2567542" cy="1085109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6" name="مستطيل"/>
          <p:cNvSpPr/>
          <p:nvPr/>
        </p:nvSpPr>
        <p:spPr>
          <a:xfrm>
            <a:off x="1134901" y="3515532"/>
            <a:ext cx="2567542" cy="1085109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7" name="مستطيل"/>
          <p:cNvSpPr/>
          <p:nvPr/>
        </p:nvSpPr>
        <p:spPr>
          <a:xfrm>
            <a:off x="9203654" y="7202165"/>
            <a:ext cx="2567542" cy="1395228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8" name="مستطيل"/>
          <p:cNvSpPr/>
          <p:nvPr/>
        </p:nvSpPr>
        <p:spPr>
          <a:xfrm>
            <a:off x="6547726" y="7202165"/>
            <a:ext cx="2567542" cy="1395228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9" name="مستطيل"/>
          <p:cNvSpPr/>
          <p:nvPr/>
        </p:nvSpPr>
        <p:spPr>
          <a:xfrm>
            <a:off x="3891798" y="7202165"/>
            <a:ext cx="2567542" cy="1395228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0" name="مستطيل"/>
          <p:cNvSpPr/>
          <p:nvPr/>
        </p:nvSpPr>
        <p:spPr>
          <a:xfrm>
            <a:off x="1134901" y="7202165"/>
            <a:ext cx="2567542" cy="1395228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81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6" dur="1000" fill="hold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1" dur="1000" fill="hold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6" dur="1000" fill="hold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5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1" dur="1000" fill="hold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5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6" dur="1000" fill="hold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5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31" dur="1000" fill="hold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5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36" dur="1000" fill="hold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5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41" dur="1000" fill="hold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1" animBg="1" advAuto="0"/>
      <p:bldP spid="274" grpId="2" animBg="1" advAuto="0"/>
      <p:bldP spid="275" grpId="3" animBg="1" advAuto="0"/>
      <p:bldP spid="276" grpId="4" animBg="1" advAuto="0"/>
      <p:bldP spid="277" grpId="5" animBg="1" advAuto="0"/>
      <p:bldP spid="278" grpId="6" animBg="1" advAuto="0"/>
      <p:bldP spid="279" grpId="7" animBg="1" advAuto="0"/>
      <p:bldP spid="280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C99A408B-FA54-405C-8D36-DF8DD1766358-L0-001.png" descr="C99A408B-FA54-405C-8D36-DF8DD1766358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9C99F01A-69FB-45C6-AA55-F0787C6DEB5E-L0-001.gif" descr="9C99F01A-69FB-45C6-AA55-F0787C6DEB5E-L0-001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78" y="1164157"/>
            <a:ext cx="7045044" cy="3953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2E115C7-7F45-4BDC-9BE7-49BC00A56131-L0-001.png" descr="C2E115C7-7F45-4BDC-9BE7-49BC00A56131-L0-001.png"/>
          <p:cNvPicPr>
            <a:picLocks noChangeAspect="1"/>
          </p:cNvPicPr>
          <p:nvPr/>
        </p:nvPicPr>
        <p:blipFill>
          <a:blip r:embed="rId4"/>
          <a:srcRect t="35566" b="34383"/>
          <a:stretch>
            <a:fillRect/>
          </a:stretch>
        </p:blipFill>
        <p:spPr>
          <a:xfrm>
            <a:off x="0" y="5199900"/>
            <a:ext cx="13004801" cy="2930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عن عبدالله بن مسعود - رضي الله عنه - أن رسول الله - صلى الله عليه وسلم - قال:…"/>
          <p:cNvSpPr txBox="1">
            <a:spLocks noGrp="1"/>
          </p:cNvSpPr>
          <p:nvPr>
            <p:ph type="title" idx="4294967295"/>
          </p:nvPr>
        </p:nvSpPr>
        <p:spPr>
          <a:xfrm>
            <a:off x="275516" y="1684050"/>
            <a:ext cx="12453768" cy="6760527"/>
          </a:xfrm>
          <a:prstGeom prst="rect">
            <a:avLst/>
          </a:prstGeom>
        </p:spPr>
        <p:txBody>
          <a:bodyPr lIns="65022" tIns="65022" rIns="65022" bIns="65022"/>
          <a:lstStyle/>
          <a:p>
            <a:pPr defTabSz="1300480" rtl="0">
              <a:defRPr sz="6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عن عبدالله بن مسعود - رضي الله عنه - أن رسول الله - صلى الله عليه وسلم - قال: </a:t>
            </a:r>
          </a:p>
          <a:p>
            <a:pPr defTabSz="1300480" rtl="0">
              <a:defRPr sz="6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>
                <a:solidFill>
                  <a:srgbClr val="333333"/>
                </a:solidFill>
              </a:rPr>
              <a:t>( </a:t>
            </a:r>
            <a:r>
              <a:rPr>
                <a:solidFill>
                  <a:srgbClr val="4EAD2B"/>
                </a:solidFill>
              </a:rPr>
              <a:t>إِنَّ الشَّمْسَ وَالْقَمَرَ لا يَنْكَسِفَانِ لِمَوْتِ أَحَدٍ مِنْ النَّاسِ ، وَلَكِنَّهُمَا آيَتَانِ مِنْ آيَاتِ اللَّهِ ، فَإِذَا رَأَيْتُمُوهُمَا فَقُومُوا فَصَلُّوا </a:t>
            </a:r>
            <a:r>
              <a:t>)</a:t>
            </a:r>
          </a:p>
        </p:txBody>
      </p:sp>
      <p:grpSp>
        <p:nvGrpSpPr>
          <p:cNvPr id="167" name="تجميع"/>
          <p:cNvGrpSpPr/>
          <p:nvPr/>
        </p:nvGrpSpPr>
        <p:grpSpPr>
          <a:xfrm>
            <a:off x="9731427" y="400202"/>
            <a:ext cx="2861341" cy="1631567"/>
            <a:chOff x="0" y="0"/>
            <a:chExt cx="2861340" cy="1631566"/>
          </a:xfrm>
        </p:grpSpPr>
        <p:sp>
          <p:nvSpPr>
            <p:cNvPr id="165" name="Freeform: Shape 33"/>
            <p:cNvSpPr/>
            <p:nvPr/>
          </p:nvSpPr>
          <p:spPr>
            <a:xfrm>
              <a:off x="0" y="0"/>
              <a:ext cx="2861341" cy="163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57"/>
                  </a:lnTo>
                  <a:lnTo>
                    <a:pt x="21455" y="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30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" name="Rectangle 75"/>
            <p:cNvSpPr txBox="1"/>
            <p:nvPr/>
          </p:nvSpPr>
          <p:spPr>
            <a:xfrm>
              <a:off x="304806" y="246316"/>
              <a:ext cx="2251728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١- أتعرف الحديث الشريف  </a:t>
              </a:r>
            </a:p>
          </p:txBody>
        </p:sp>
      </p:grpSp>
      <p:pic>
        <p:nvPicPr>
          <p:cNvPr id="168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59A51818-5085-4C33-B085-006E37610B20-L0-001.png" descr="59A51818-5085-4C33-B085-006E37610B20-L0-001.png"/>
          <p:cNvPicPr>
            <a:picLocks noChangeAspect="1"/>
          </p:cNvPicPr>
          <p:nvPr/>
        </p:nvPicPr>
        <p:blipFill>
          <a:blip r:embed="rId3"/>
          <a:srcRect t="4288" b="63664"/>
          <a:stretch>
            <a:fillRect/>
          </a:stretch>
        </p:blipFill>
        <p:spPr>
          <a:xfrm>
            <a:off x="0" y="3130037"/>
            <a:ext cx="13004801" cy="312571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مستطيل"/>
          <p:cNvSpPr/>
          <p:nvPr/>
        </p:nvSpPr>
        <p:spPr>
          <a:xfrm>
            <a:off x="501452" y="4659931"/>
            <a:ext cx="5482187" cy="671737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مستطيل"/>
          <p:cNvSpPr/>
          <p:nvPr/>
        </p:nvSpPr>
        <p:spPr>
          <a:xfrm>
            <a:off x="624125" y="5423756"/>
            <a:ext cx="5482187" cy="671738"/>
          </a:xfrm>
          <a:prstGeom prst="rect">
            <a:avLst/>
          </a:prstGeom>
          <a:solidFill>
            <a:srgbClr val="FF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77" name="تجميع"/>
          <p:cNvGrpSpPr/>
          <p:nvPr/>
        </p:nvGrpSpPr>
        <p:grpSpPr>
          <a:xfrm>
            <a:off x="9731427" y="400202"/>
            <a:ext cx="2861341" cy="1631567"/>
            <a:chOff x="0" y="0"/>
            <a:chExt cx="2861340" cy="1631566"/>
          </a:xfrm>
        </p:grpSpPr>
        <p:sp>
          <p:nvSpPr>
            <p:cNvPr id="175" name="Freeform: Shape 33"/>
            <p:cNvSpPr/>
            <p:nvPr/>
          </p:nvSpPr>
          <p:spPr>
            <a:xfrm>
              <a:off x="0" y="0"/>
              <a:ext cx="2861341" cy="163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57"/>
                  </a:lnTo>
                  <a:lnTo>
                    <a:pt x="21455" y="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30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Rectangle 75"/>
            <p:cNvSpPr txBox="1"/>
            <p:nvPr/>
          </p:nvSpPr>
          <p:spPr>
            <a:xfrm>
              <a:off x="304806" y="246316"/>
              <a:ext cx="2251728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١- أتعرف الحديث الشريف  </a:t>
              </a:r>
            </a:p>
          </p:txBody>
        </p:sp>
      </p:grpSp>
      <p:pic>
        <p:nvPicPr>
          <p:cNvPr id="178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4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59A51818-5085-4C33-B085-006E37610B20-L0-001.png" descr="59A51818-5085-4C33-B085-006E37610B20-L0-001.png"/>
          <p:cNvPicPr>
            <a:picLocks noChangeAspect="1"/>
          </p:cNvPicPr>
          <p:nvPr/>
        </p:nvPicPr>
        <p:blipFill>
          <a:blip r:embed="rId2"/>
          <a:srcRect t="36453" b="16456"/>
          <a:stretch>
            <a:fillRect/>
          </a:stretch>
        </p:blipFill>
        <p:spPr>
          <a:xfrm>
            <a:off x="201937" y="2459314"/>
            <a:ext cx="12384104" cy="437378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مستطيل"/>
          <p:cNvSpPr/>
          <p:nvPr/>
        </p:nvSpPr>
        <p:spPr>
          <a:xfrm>
            <a:off x="10692103" y="4746475"/>
            <a:ext cx="1703064" cy="1876153"/>
          </a:xfrm>
          <a:prstGeom prst="rect">
            <a:avLst/>
          </a:prstGeom>
          <a:solidFill>
            <a:srgbClr val="F4E1E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4" name="مستطيل"/>
          <p:cNvSpPr/>
          <p:nvPr/>
        </p:nvSpPr>
        <p:spPr>
          <a:xfrm>
            <a:off x="8687217" y="4597974"/>
            <a:ext cx="1703063" cy="1969910"/>
          </a:xfrm>
          <a:prstGeom prst="rect">
            <a:avLst/>
          </a:prstGeom>
          <a:solidFill>
            <a:srgbClr val="E2F3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مستطيل"/>
          <p:cNvSpPr/>
          <p:nvPr/>
        </p:nvSpPr>
        <p:spPr>
          <a:xfrm>
            <a:off x="6682329" y="4483370"/>
            <a:ext cx="1703063" cy="2099727"/>
          </a:xfrm>
          <a:prstGeom prst="rect">
            <a:avLst/>
          </a:prstGeom>
          <a:solidFill>
            <a:srgbClr val="FFFD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مستطيل"/>
          <p:cNvSpPr/>
          <p:nvPr/>
        </p:nvSpPr>
        <p:spPr>
          <a:xfrm>
            <a:off x="4677442" y="4595157"/>
            <a:ext cx="1703063" cy="1876153"/>
          </a:xfrm>
          <a:prstGeom prst="rect">
            <a:avLst/>
          </a:prstGeom>
          <a:solidFill>
            <a:srgbClr val="E8E0E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مستطيل"/>
          <p:cNvSpPr/>
          <p:nvPr/>
        </p:nvSpPr>
        <p:spPr>
          <a:xfrm>
            <a:off x="2554277" y="4644853"/>
            <a:ext cx="1703063" cy="1876153"/>
          </a:xfrm>
          <a:prstGeom prst="rect">
            <a:avLst/>
          </a:prstGeom>
          <a:solidFill>
            <a:srgbClr val="FBE7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مستطيل"/>
          <p:cNvSpPr/>
          <p:nvPr/>
        </p:nvSpPr>
        <p:spPr>
          <a:xfrm>
            <a:off x="431112" y="4595157"/>
            <a:ext cx="1703063" cy="1876153"/>
          </a:xfrm>
          <a:prstGeom prst="rect">
            <a:avLst/>
          </a:prstGeom>
          <a:solidFill>
            <a:srgbClr val="E3F1E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91" name="تجميع"/>
          <p:cNvGrpSpPr/>
          <p:nvPr/>
        </p:nvGrpSpPr>
        <p:grpSpPr>
          <a:xfrm>
            <a:off x="9731427" y="400202"/>
            <a:ext cx="2861341" cy="1631567"/>
            <a:chOff x="0" y="0"/>
            <a:chExt cx="2861340" cy="1631566"/>
          </a:xfrm>
        </p:grpSpPr>
        <p:sp>
          <p:nvSpPr>
            <p:cNvPr id="189" name="Freeform: Shape 33"/>
            <p:cNvSpPr/>
            <p:nvPr/>
          </p:nvSpPr>
          <p:spPr>
            <a:xfrm>
              <a:off x="0" y="0"/>
              <a:ext cx="2861341" cy="163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57"/>
                  </a:lnTo>
                  <a:lnTo>
                    <a:pt x="21455" y="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30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Rectangle 75"/>
            <p:cNvSpPr txBox="1"/>
            <p:nvPr/>
          </p:nvSpPr>
          <p:spPr>
            <a:xfrm>
              <a:off x="304806" y="246316"/>
              <a:ext cx="2251728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١- أتعرف الحديث الشريف  </a:t>
              </a:r>
            </a:p>
          </p:txBody>
        </p:sp>
      </p:grpSp>
      <p:pic>
        <p:nvPicPr>
          <p:cNvPr id="192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  <p:bldP spid="184" grpId="2" animBg="1" advAuto="0"/>
      <p:bldP spid="185" grpId="3" animBg="1" advAuto="0"/>
      <p:bldP spid="186" grpId="4" animBg="1" advAuto="0"/>
      <p:bldP spid="187" grpId="5" animBg="1" advAuto="0"/>
      <p:bldP spid="188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كسوف الشمس:…"/>
          <p:cNvSpPr txBox="1"/>
          <p:nvPr/>
        </p:nvSpPr>
        <p:spPr>
          <a:xfrm>
            <a:off x="226935" y="1654009"/>
            <a:ext cx="5817347" cy="267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800" b="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>
                <a:solidFill>
                  <a:srgbClr val="F9B279"/>
                </a:solidFill>
              </a:rPr>
              <a:t>كسوف الشمس</a:t>
            </a:r>
            <a:r>
              <a:t>: </a:t>
            </a:r>
          </a:p>
          <a:p>
            <a:pPr algn="just">
              <a:defRPr sz="3800" b="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ذهاب ضوء الشمس أو بعضه في النهار، لوقوع القمر بين الشمس والأرض.</a:t>
            </a:r>
          </a:p>
        </p:txBody>
      </p:sp>
      <p:sp>
        <p:nvSpPr>
          <p:cNvPr id="195" name="خسوف القمر:…"/>
          <p:cNvSpPr txBox="1"/>
          <p:nvPr/>
        </p:nvSpPr>
        <p:spPr>
          <a:xfrm>
            <a:off x="329435" y="5580338"/>
            <a:ext cx="5855204" cy="2017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3800" b="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rPr>
                <a:solidFill>
                  <a:srgbClr val="6694B4"/>
                </a:solidFill>
              </a:rPr>
              <a:t>خسوف القمر</a:t>
            </a:r>
            <a:r>
              <a:t>: </a:t>
            </a:r>
          </a:p>
          <a:p>
            <a:pPr algn="just">
              <a:defRPr sz="3800" b="0">
                <a:latin typeface="Apple Symbols"/>
                <a:ea typeface="Apple Symbols"/>
                <a:cs typeface="Apple Symbols"/>
                <a:sym typeface="Apple Symbols"/>
              </a:defRPr>
            </a:pPr>
            <a:r>
              <a:t>ذهاب نور القمر أو بعضه لوقوع الأرض بين الشمس والقمر</a:t>
            </a:r>
          </a:p>
        </p:txBody>
      </p:sp>
      <p:pic>
        <p:nvPicPr>
          <p:cNvPr id="196" name="9C99F01A-69FB-45C6-AA55-F0787C6DEB5E-L0-001.gif" descr="9C99F01A-69FB-45C6-AA55-F0787C6DEB5E-L0-001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71" y="1864329"/>
            <a:ext cx="5070135" cy="2844909"/>
          </a:xfrm>
          <a:prstGeom prst="rect">
            <a:avLst/>
          </a:prstGeom>
        </p:spPr>
      </p:pic>
      <p:pic>
        <p:nvPicPr>
          <p:cNvPr id="197" name="E32D01CB-5340-4700-9C6E-09B01FA420F6-L0-001.gif" descr="E32D01CB-5340-4700-9C6E-09B01FA420F6-L0-00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47093" y="5269886"/>
            <a:ext cx="5221482" cy="2345277"/>
          </a:xfrm>
          <a:prstGeom prst="rect">
            <a:avLst/>
          </a:prstGeom>
        </p:spPr>
      </p:pic>
      <p:grpSp>
        <p:nvGrpSpPr>
          <p:cNvPr id="200" name="تجميع"/>
          <p:cNvGrpSpPr/>
          <p:nvPr/>
        </p:nvGrpSpPr>
        <p:grpSpPr>
          <a:xfrm>
            <a:off x="9933364" y="143824"/>
            <a:ext cx="2861342" cy="1628418"/>
            <a:chOff x="0" y="0"/>
            <a:chExt cx="2861340" cy="1628416"/>
          </a:xfrm>
        </p:grpSpPr>
        <p:sp>
          <p:nvSpPr>
            <p:cNvPr id="198" name="Freeform: Shape 35"/>
            <p:cNvSpPr/>
            <p:nvPr/>
          </p:nvSpPr>
          <p:spPr>
            <a:xfrm>
              <a:off x="0" y="0"/>
              <a:ext cx="2861341" cy="162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1455" y="21549"/>
                  </a:lnTo>
                  <a:lnTo>
                    <a:pt x="0" y="2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Rectangle 75"/>
            <p:cNvSpPr txBox="1"/>
            <p:nvPr/>
          </p:nvSpPr>
          <p:spPr>
            <a:xfrm>
              <a:off x="0" y="244741"/>
              <a:ext cx="2769387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٢- أعرِّف الكسوف والخسوف   </a:t>
              </a:r>
            </a:p>
          </p:txBody>
        </p:sp>
      </p:grpSp>
      <p:pic>
        <p:nvPicPr>
          <p:cNvPr id="201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95920315-5D41-4A9D-8F1B-CB1DD8FC89B6-L0-001.png" descr="95920315-5D41-4A9D-8F1B-CB1DD8FC89B6-L0-001.png"/>
          <p:cNvPicPr>
            <a:picLocks noChangeAspect="1"/>
          </p:cNvPicPr>
          <p:nvPr/>
        </p:nvPicPr>
        <p:blipFill>
          <a:blip r:embed="rId3"/>
          <a:srcRect l="940" t="39485" b="45084"/>
          <a:stretch>
            <a:fillRect/>
          </a:stretch>
        </p:blipFill>
        <p:spPr>
          <a:xfrm>
            <a:off x="61118" y="6562981"/>
            <a:ext cx="12882485" cy="1505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83FE36F1-8920-4648-B743-69B1B8422417-L0-001.png" descr="83FE36F1-8920-4648-B743-69B1B8422417-L0-001.png"/>
          <p:cNvPicPr>
            <a:picLocks noChangeAspect="1"/>
          </p:cNvPicPr>
          <p:nvPr/>
        </p:nvPicPr>
        <p:blipFill>
          <a:blip r:embed="rId4"/>
          <a:srcRect t="14074"/>
          <a:stretch>
            <a:fillRect/>
          </a:stretch>
        </p:blipFill>
        <p:spPr>
          <a:xfrm>
            <a:off x="2298700" y="1187557"/>
            <a:ext cx="8407400" cy="506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خسوف القمر"/>
          <p:cNvSpPr txBox="1"/>
          <p:nvPr/>
        </p:nvSpPr>
        <p:spPr>
          <a:xfrm>
            <a:off x="4510296" y="2400595"/>
            <a:ext cx="3984208" cy="740563"/>
          </a:xfrm>
          <a:prstGeom prst="rect">
            <a:avLst/>
          </a:prstGeom>
          <a:solidFill>
            <a:srgbClr val="C0BCA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خسوف القمر </a:t>
            </a:r>
          </a:p>
        </p:txBody>
      </p:sp>
      <p:sp>
        <p:nvSpPr>
          <p:cNvPr id="208" name="كسوف الشمس"/>
          <p:cNvSpPr txBox="1"/>
          <p:nvPr/>
        </p:nvSpPr>
        <p:spPr>
          <a:xfrm>
            <a:off x="4392086" y="5336655"/>
            <a:ext cx="3984207" cy="740563"/>
          </a:xfrm>
          <a:prstGeom prst="rect">
            <a:avLst/>
          </a:prstGeom>
          <a:solidFill>
            <a:srgbClr val="FFC50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كسوف الشمس  </a:t>
            </a:r>
          </a:p>
        </p:txBody>
      </p:sp>
      <p:grpSp>
        <p:nvGrpSpPr>
          <p:cNvPr id="211" name="تجميع"/>
          <p:cNvGrpSpPr/>
          <p:nvPr/>
        </p:nvGrpSpPr>
        <p:grpSpPr>
          <a:xfrm>
            <a:off x="9933364" y="143824"/>
            <a:ext cx="2861342" cy="1628418"/>
            <a:chOff x="0" y="0"/>
            <a:chExt cx="2861340" cy="1628416"/>
          </a:xfrm>
        </p:grpSpPr>
        <p:sp>
          <p:nvSpPr>
            <p:cNvPr id="209" name="Freeform: Shape 35"/>
            <p:cNvSpPr/>
            <p:nvPr/>
          </p:nvSpPr>
          <p:spPr>
            <a:xfrm>
              <a:off x="0" y="0"/>
              <a:ext cx="2861341" cy="162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1455" y="21549"/>
                  </a:lnTo>
                  <a:lnTo>
                    <a:pt x="0" y="2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4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" name="Rectangle 75"/>
            <p:cNvSpPr txBox="1"/>
            <p:nvPr/>
          </p:nvSpPr>
          <p:spPr>
            <a:xfrm>
              <a:off x="0" y="244741"/>
              <a:ext cx="2769387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٢- أعرِّف الكسوف والخسوف   </a:t>
              </a:r>
            </a:p>
          </p:txBody>
        </p:sp>
      </p:grpSp>
      <p:pic>
        <p:nvPicPr>
          <p:cNvPr id="212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تجميع"/>
          <p:cNvGrpSpPr/>
          <p:nvPr/>
        </p:nvGrpSpPr>
        <p:grpSpPr>
          <a:xfrm>
            <a:off x="8735977" y="756545"/>
            <a:ext cx="3505787" cy="7426695"/>
            <a:chOff x="0" y="0"/>
            <a:chExt cx="3505786" cy="7426694"/>
          </a:xfrm>
        </p:grpSpPr>
        <p:pic>
          <p:nvPicPr>
            <p:cNvPr id="216" name="623A8133-ACDF-49CD-A8B0-C531372734D3-L0-001.png" descr="623A8133-ACDF-49CD-A8B0-C531372734D3-L0-0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0" y="0"/>
              <a:ext cx="3505787" cy="3505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القيمة المستفادة :"/>
            <p:cNvSpPr txBox="1"/>
            <p:nvPr/>
          </p:nvSpPr>
          <p:spPr>
            <a:xfrm>
              <a:off x="392032" y="656399"/>
              <a:ext cx="183824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القيمة المستفادة : </a:t>
              </a:r>
            </a:p>
          </p:txBody>
        </p:sp>
        <p:pic>
          <p:nvPicPr>
            <p:cNvPr id="218" name="623A8133-ACDF-49CD-A8B0-C531372734D3-L0-001.png" descr="623A8133-ACDF-49CD-A8B0-C531372734D3-L0-0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3920907"/>
              <a:ext cx="3505787" cy="35057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المظاهر السلوكية  :"/>
            <p:cNvSpPr txBox="1"/>
            <p:nvPr/>
          </p:nvSpPr>
          <p:spPr>
            <a:xfrm>
              <a:off x="282837" y="5423710"/>
              <a:ext cx="183824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المظاهر السلوكية  : </a:t>
              </a:r>
            </a:p>
          </p:txBody>
        </p:sp>
      </p:grpSp>
      <p:sp>
        <p:nvSpPr>
          <p:cNvPr id="221" name="الاقتداء بعبادة الرسول ﷺ"/>
          <p:cNvSpPr txBox="1"/>
          <p:nvPr/>
        </p:nvSpPr>
        <p:spPr>
          <a:xfrm>
            <a:off x="1225210" y="1159693"/>
            <a:ext cx="6876226" cy="264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300"/>
            </a:lvl1pPr>
          </a:lstStyle>
          <a:p>
            <a:r>
              <a:t>الاقتداء بعبادة الرسول ﷺ </a:t>
            </a:r>
          </a:p>
        </p:txBody>
      </p:sp>
      <p:sp>
        <p:nvSpPr>
          <p:cNvPr id="222" name="١- احرص على أداء صلاة الكسوف  .…"/>
          <p:cNvSpPr txBox="1"/>
          <p:nvPr/>
        </p:nvSpPr>
        <p:spPr>
          <a:xfrm>
            <a:off x="1696307" y="5988914"/>
            <a:ext cx="6733113" cy="135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3600"/>
            </a:pPr>
            <a:r>
              <a:t>١- احرص على أداء صلاة الكسوف  .</a:t>
            </a:r>
          </a:p>
          <a:p>
            <a:pPr algn="r">
              <a:defRPr sz="3600"/>
            </a:pPr>
            <a:r>
              <a:t>٢- اتبع أوامر رسولي محمد ﷺ 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2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- آية من آيات الله توجب استشعار قدرة الله ﷻ  وعظمته."/>
          <p:cNvSpPr txBox="1"/>
          <p:nvPr/>
        </p:nvSpPr>
        <p:spPr>
          <a:xfrm>
            <a:off x="6648927" y="3759909"/>
            <a:ext cx="5739881" cy="126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chemeClr val="accent1">
                    <a:hueOff val="114395"/>
                    <a:lumOff val="-24975"/>
                  </a:schemeClr>
                </a:solidFill>
                <a:latin typeface="Arial Hebrew"/>
                <a:ea typeface="Arial Hebrew"/>
                <a:cs typeface="Arial Hebrew"/>
                <a:sym typeface="Arial Hebrew"/>
              </a:defRPr>
            </a:lvl1pPr>
          </a:lstStyle>
          <a:p>
            <a:r>
              <a:t>- آية من آيات الله توجب استشعار قدرة الله ﷻ  وعظمته.</a:t>
            </a:r>
          </a:p>
        </p:txBody>
      </p:sp>
      <p:sp>
        <p:nvSpPr>
          <p:cNvPr id="225" name="قال تعالى :…"/>
          <p:cNvSpPr/>
          <p:nvPr/>
        </p:nvSpPr>
        <p:spPr>
          <a:xfrm>
            <a:off x="1527908" y="5418519"/>
            <a:ext cx="9948984" cy="242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r" defTabSz="914400">
              <a:defRPr sz="6400" b="0">
                <a:solidFill>
                  <a:srgbClr val="CC3300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قال تعالى : </a:t>
            </a:r>
          </a:p>
          <a:p>
            <a:pPr algn="r" defTabSz="914400">
              <a:defRPr sz="6400" b="0"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فَإِذَا  بَرِقَ   الْبَصَرُ </a:t>
            </a:r>
            <a:r>
              <a:rPr>
                <a:solidFill>
                  <a:srgbClr val="CC3300"/>
                </a:solidFill>
              </a:rPr>
              <a:t>﴿٧﴾</a:t>
            </a:r>
            <a:r>
              <a:t> وَخَسَفَ    الْقَمَرُ </a:t>
            </a:r>
            <a:r>
              <a:rPr>
                <a:solidFill>
                  <a:srgbClr val="CC3300"/>
                </a:solidFill>
              </a:rPr>
              <a:t>﴿٨﴾</a:t>
            </a:r>
            <a:r>
              <a:t> وَجُمِعَ  الشَّمْسُ     وَالْقَمَرُ </a:t>
            </a:r>
            <a:r>
              <a:rPr>
                <a:solidFill>
                  <a:srgbClr val="CC3300"/>
                </a:solidFill>
              </a:rPr>
              <a:t>﴿٩﴾</a:t>
            </a:r>
          </a:p>
        </p:txBody>
      </p:sp>
      <p:grpSp>
        <p:nvGrpSpPr>
          <p:cNvPr id="228" name="تجميع"/>
          <p:cNvGrpSpPr/>
          <p:nvPr/>
        </p:nvGrpSpPr>
        <p:grpSpPr>
          <a:xfrm>
            <a:off x="9766714" y="169417"/>
            <a:ext cx="2861345" cy="1631567"/>
            <a:chOff x="0" y="0"/>
            <a:chExt cx="2861344" cy="1631566"/>
          </a:xfrm>
        </p:grpSpPr>
        <p:sp>
          <p:nvSpPr>
            <p:cNvPr id="226" name="Freeform: Shape 32"/>
            <p:cNvSpPr/>
            <p:nvPr/>
          </p:nvSpPr>
          <p:spPr>
            <a:xfrm>
              <a:off x="0" y="0"/>
              <a:ext cx="2861345" cy="163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5" y="57"/>
                  </a:lnTo>
                  <a:lnTo>
                    <a:pt x="21600" y="5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C1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300"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" name="Rectangle 75"/>
            <p:cNvSpPr txBox="1"/>
            <p:nvPr/>
          </p:nvSpPr>
          <p:spPr>
            <a:xfrm>
              <a:off x="104771" y="246315"/>
              <a:ext cx="2756573" cy="1138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defTabSz="1300480">
                <a:defRPr sz="2700" b="0">
                  <a:latin typeface="18 Khebrat Musamim Bold"/>
                  <a:ea typeface="18 Khebrat Musamim Bold"/>
                  <a:cs typeface="18 Khebrat Musamim Bold"/>
                  <a:sym typeface="18 Khebrat Musamim Bold"/>
                </a:defRPr>
              </a:lvl1pPr>
            </a:lstStyle>
            <a:p>
              <a:r>
                <a:t>٣- أستنتج الحكمة من الكسوف  </a:t>
              </a:r>
            </a:p>
          </p:txBody>
        </p:sp>
      </p:grpSp>
      <p:pic>
        <p:nvPicPr>
          <p:cNvPr id="229" name="F1D7617A-8CC6-4552-B284-42B101C727D3-L0-001.png" descr="F1D7617A-8CC6-4552-B284-42B101C727D3-L0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6" y="8213514"/>
            <a:ext cx="1287288" cy="128728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تذكير وتخويف الله ﷻ الناس بأهوال يوم القيامة ."/>
          <p:cNvSpPr txBox="1"/>
          <p:nvPr/>
        </p:nvSpPr>
        <p:spPr>
          <a:xfrm>
            <a:off x="359394" y="3759909"/>
            <a:ext cx="5623032" cy="126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chemeClr val="accent1">
                    <a:hueOff val="114395"/>
                    <a:lumOff val="-24975"/>
                  </a:schemeClr>
                </a:solidFill>
                <a:latin typeface="Arial Hebrew"/>
                <a:ea typeface="Arial Hebrew"/>
                <a:cs typeface="Arial Hebrew"/>
                <a:sym typeface="Arial Hebrew"/>
              </a:defRPr>
            </a:lvl1pPr>
          </a:lstStyle>
          <a:p>
            <a:r>
              <a:t>تذكير وتخويف الله ﷻ الناس بأهوال يوم القيامة .</a:t>
            </a:r>
          </a:p>
        </p:txBody>
      </p:sp>
      <p:pic>
        <p:nvPicPr>
          <p:cNvPr id="231" name="813B975E-6118-40EA-8D4A-1579E5A9FC9B-L0-001.gif" descr="813B975E-6118-40EA-8D4A-1579E5A9FC9B-L0-001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31" y="1251943"/>
            <a:ext cx="1918558" cy="2210145"/>
          </a:xfrm>
          <a:prstGeom prst="rect">
            <a:avLst/>
          </a:prstGeom>
        </p:spPr>
      </p:pic>
      <p:pic>
        <p:nvPicPr>
          <p:cNvPr id="232" name="E32D01CB-5340-4700-9C6E-09B01FA420F6-L0-001.gif" descr="E32D01CB-5340-4700-9C6E-09B01FA420F6-L0-00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76174" y="1958215"/>
            <a:ext cx="3293628" cy="14793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Custom</PresentationFormat>
  <Paragraphs>71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18 Khebrat Musamim Bold</vt:lpstr>
      <vt:lpstr>Apple Symbols</vt:lpstr>
      <vt:lpstr>Arial</vt:lpstr>
      <vt:lpstr>Arial Hebrew</vt:lpstr>
      <vt:lpstr>Arial Rounded MT Bold</vt:lpstr>
      <vt:lpstr>Calibri</vt:lpstr>
      <vt:lpstr>GE Tasmeem Medium</vt:lpstr>
      <vt:lpstr>Helvetica Light</vt:lpstr>
      <vt:lpstr>Helvetica Neue</vt:lpstr>
      <vt:lpstr>Helvetica Neue Light</vt:lpstr>
      <vt:lpstr>Helvetica Neue Medium</vt:lpstr>
      <vt:lpstr>Helvetica Neue Thin</vt:lpstr>
      <vt:lpstr>Mishafi Regular</vt:lpstr>
      <vt:lpstr>White</vt:lpstr>
      <vt:lpstr>PowerPoint Presentation</vt:lpstr>
      <vt:lpstr>PowerPoint Presentation</vt:lpstr>
      <vt:lpstr>عن عبدالله بن مسعود - رضي الله عنه - أن رسول الله - صلى الله عليه وسلم - قال:  ( إِنَّ الشَّمْسَ وَالْقَمَرَ لا يَنْكَسِفَانِ لِمَوْتِ أَحَدٍ مِنْ النَّاسِ ، وَلَكِنَّهُمَا آيَتَانِ مِنْ آيَاتِ اللَّهِ ، فَإِذَا رَأَيْتُمُوهُمَا فَقُومُوا فَصَلُّوا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haya naser</cp:lastModifiedBy>
  <cp:revision>1</cp:revision>
  <dcterms:modified xsi:type="dcterms:W3CDTF">2023-10-05T08:41:23Z</dcterms:modified>
</cp:coreProperties>
</file>