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3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4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5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4" r:id="rId1"/>
    <p:sldMasterId id="2147483846" r:id="rId2"/>
    <p:sldMasterId id="2147483921" r:id="rId3"/>
    <p:sldMasterId id="2147483975" r:id="rId4"/>
    <p:sldMasterId id="2147484211" r:id="rId5"/>
    <p:sldMasterId id="2147484230" r:id="rId6"/>
  </p:sldMasterIdLst>
  <p:notesMasterIdLst>
    <p:notesMasterId r:id="rId25"/>
  </p:notesMasterIdLst>
  <p:sldIdLst>
    <p:sldId id="308" r:id="rId7"/>
    <p:sldId id="305" r:id="rId8"/>
    <p:sldId id="309" r:id="rId9"/>
    <p:sldId id="797" r:id="rId10"/>
    <p:sldId id="1285" r:id="rId11"/>
    <p:sldId id="1319" r:id="rId12"/>
    <p:sldId id="414" r:id="rId13"/>
    <p:sldId id="765" r:id="rId14"/>
    <p:sldId id="800" r:id="rId15"/>
    <p:sldId id="802" r:id="rId16"/>
    <p:sldId id="273" r:id="rId17"/>
    <p:sldId id="1225" r:id="rId18"/>
    <p:sldId id="803" r:id="rId19"/>
    <p:sldId id="806" r:id="rId20"/>
    <p:sldId id="807" r:id="rId21"/>
    <p:sldId id="261" r:id="rId22"/>
    <p:sldId id="808" r:id="rId23"/>
    <p:sldId id="265" r:id="rId24"/>
  </p:sldIdLst>
  <p:sldSz cx="12192000" cy="6858000"/>
  <p:notesSz cx="6889750" cy="960755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5226" autoAdjust="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4192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6" y="0"/>
            <a:ext cx="2985558" cy="482046"/>
          </a:xfrm>
          <a:prstGeom prst="rect">
            <a:avLst/>
          </a:prstGeom>
        </p:spPr>
        <p:txBody>
          <a:bodyPr vert="horz" lIns="94631" tIns="47316" rIns="94631" bIns="47316" rtlCol="1"/>
          <a:lstStyle>
            <a:lvl1pPr algn="l">
              <a:defRPr sz="1200"/>
            </a:lvl1pPr>
          </a:lstStyle>
          <a:p>
            <a:fld id="{5504D1EB-21DB-4E47-982C-09E30DE86586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561975" y="1200150"/>
            <a:ext cx="5765800" cy="3243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31" tIns="47316" rIns="94631" bIns="47316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975" y="4623634"/>
            <a:ext cx="5511800" cy="3782973"/>
          </a:xfrm>
          <a:prstGeom prst="rect">
            <a:avLst/>
          </a:prstGeom>
        </p:spPr>
        <p:txBody>
          <a:bodyPr vert="horz" lIns="94631" tIns="47316" rIns="94631" bIns="47316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4192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6" y="9125507"/>
            <a:ext cx="2985558" cy="482045"/>
          </a:xfrm>
          <a:prstGeom prst="rect">
            <a:avLst/>
          </a:prstGeom>
        </p:spPr>
        <p:txBody>
          <a:bodyPr vert="horz" lIns="94631" tIns="47316" rIns="94631" bIns="47316" rtlCol="1" anchor="b"/>
          <a:lstStyle>
            <a:lvl1pPr algn="l">
              <a:defRPr sz="1200"/>
            </a:lvl1pPr>
          </a:lstStyle>
          <a:p>
            <a:fld id="{BEA27F43-9665-434C-A35C-AF81396C1757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72237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2495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058763-BF1E-4036-B0EE-8C78D0C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A0D107B-BFCF-49CF-9D55-02F056F7F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6AF22DF-6A98-41AB-808C-7D311D0A8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F0B17E2-84BD-4275-9743-E4A444060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83A635D-8C0D-43E9-9DBC-651464E95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F0AFDD0-6168-4062-B873-EBC474B9E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755495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C6A1E44-E37B-41FD-84DD-00F68A85F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1936331-C7E7-4BA1-96DF-1BDF2FC487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7052C01-7759-4A8B-9215-1AAF95267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80B131-FEE4-4D8D-A462-3A7650510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7F5505E-E833-4669-BFA3-8D05294F1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0748A82-CF57-458F-9CAD-8292201DD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8D44659-79B8-4ABE-B5EF-CAAE468CD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45AF1651-0934-4BE3-A0FA-65EB9D55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837128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875162-66BA-4920-9576-65BC9975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3386615-E751-4526-8AA0-ADCD71307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7A09FBCE-42F6-4029-AA6C-A913A097E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5A18640-CE93-474B-89B5-E8DC78424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5198489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206727-4AC8-4D96-AE19-0E222EAC3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D380D8D-CBB5-4878-8F08-93C31CF4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43881600-6014-41BB-A8FC-3FDB1F678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419356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1B2810-C643-4A5E-9CB0-7A172D1CB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43E89FA-225A-4616-8CF6-18AA1C277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C8FC302-862A-4119-BEBB-8A52B413D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413F05B-F6A9-4D0B-9596-82618FC33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35E188A-99BF-49B1-999B-095D1651E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AC45B53-2C38-4970-8A44-80B82D5A9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475106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DD181-3D25-4517-9385-92347CA0D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8B6308F-49DD-491F-A891-BDDC06CF7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ECD6CC3-2B5B-44F9-910F-179F9E4CC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EF7F0D-2BB4-438B-9420-A8CAE88EB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30B944D-055C-4BF2-B880-3D6E97DCC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5C2645E-DEFD-488F-B145-E64E40803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359997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8C4CBAB-A0C9-497C-804F-EBB87799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21E5F59-DF77-41EC-8BEF-CB4FC7E53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7B4057-D5E4-4FA7-992C-FDBAB42CD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3617504-9303-4EFB-96E3-2C41A2EEE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38EBFAD-AF2E-4834-95C4-CCAB9AAF3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257224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E88E317-3B10-47BA-85E3-956EBB3EE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D2D7126-B40D-48CD-9859-16F905D40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79F3DA-E8AB-4A65-B18A-19046246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E6E32D-85BF-4D5D-A740-B90D1C00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5252E24-A9ED-49AC-99F8-0272B4ED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190263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113151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1117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10292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683062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61796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56441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12666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79450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56269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01086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21250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1682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72855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979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6126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956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171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907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22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42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94860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762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4477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53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7544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71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576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8728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4761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8353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6023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56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74873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5685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8678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7318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182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657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309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74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4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623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38399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4835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258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890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1615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15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817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766439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78379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768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673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259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5633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3382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00656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295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80822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1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589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26419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164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0420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46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626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6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1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23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910365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604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21946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9790131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9333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959393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03464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1166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2448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56645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6217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17936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01218976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224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3960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09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3228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60296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157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97195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06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7692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86460928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1393D7-6FA6-4505-85BB-6BF27A3BCE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C28F7E9-BF6D-4ABE-897B-11EB59159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D6D534-4D98-4001-A06C-99B85340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8F7E9EC-C811-4483-8745-0C0039716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E6AA73-DD12-4499-AD44-EC941B0A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8769336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99F2CCD-456B-4B76-8EAD-9FE10314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27C5DF1-B87B-4C90-B65E-35C6B1B9F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9E0043C-7995-43DD-97CA-C52B4487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73C1D93-DC7A-488E-B557-032F0599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9B50B98-99FE-4EB0-B224-E1195261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0897321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E50EA0-1433-4FEE-90A7-2086ACF71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1BB71AB-6AEF-4B90-961F-A40924FED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F5EECF-C00A-48D3-B4FC-6AA722F09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035F299-5FB4-4A48-8B6B-01F24697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1334F09-1DCE-46F5-871D-6B1C93F6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4339645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03BB8-A386-489C-8858-7CB0B9CE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9153D00-0F57-4A21-B164-D41026B0B8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4F3CDE7-3AC9-4C6D-989F-3F6263950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0C6D84-FF18-4314-A4FB-2F538FBF3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EEF3E79-B34F-47F9-8BB1-0DE473ACC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75267B2-304C-4C81-907D-FE0293B21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57302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800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27DC28-12ED-4AFF-9180-BA5E9A1FA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251053C-3B68-4B5D-B7CA-D79AA2A894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7D6EB699-5961-4F63-A0F5-28F90ACBB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8289DD3-C1A2-4367-B017-ABC712BD4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9488EEC-70C6-4E84-912A-077306421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7A2B2E3-FFD1-46B9-9354-CF1980E2D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A6DE31B-40AE-43A7-BCDD-D32F88DB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7BB83F9-F8A3-4D4D-BC80-8A9B0426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281229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5EC989-4F2E-47FF-86F0-6BF45582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582EB3C9-9A65-4942-A0AD-B4729E274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54DD6CA5-00A1-4A25-A818-92424E336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1E91DA9-FFEC-4957-945D-2B672A130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5006952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EE8FF79-5707-453C-ABAC-827CEB2D4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D30E9B-DE92-47FD-A4A2-BE802B78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2CFEC22-A846-4982-9BF8-62E9DEA8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1375748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3604832-1E6C-48C3-8E9F-2C3B49718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F10B06-CA1C-49DD-9F7F-723933CD6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A37F67-FFCB-41B7-B3F0-C7D1E141F9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7003F6B-9BCE-4FFD-8BE4-515D95E4F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6B2A570-9DF4-432D-843C-9EE4FCD7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F23C474-9469-4B7E-90CF-83277476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412239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058306-4AC3-4B74-9730-0C26FE8F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94408BF-5359-4AA1-AB59-5D951D2F42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79AD6BE-D639-4758-9ADD-85ED73324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4BE468-6CCF-4649-B4E1-F215F31B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CEDFAC2-40D7-4B4B-9E61-897FB4FA3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72445D5-E779-4E9C-9719-644463B4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9461064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2D3C49-E056-4484-98D2-55EBFE757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E2FD24F-1DDC-4235-9171-6CE127BFB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36D7492-EA84-42E7-8709-35F2C01A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50A215-F576-4D0D-AB02-C0EFBC9E9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A22D81-389F-41DC-85FB-72A8B41DC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2848858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C3AC9B0-080B-4B6A-BF26-60D7849C6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7E45C41-8D29-4C6D-A007-0181329FE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0DEAA6-0EF5-42BF-B41A-42F9C90B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24CE481-C956-4D2D-86C2-55740E98C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C32A46-1A29-4F12-B608-9C690809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446585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2E044F0-5EA8-4545-8539-46AB99A2E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86627C7-CEC5-47DF-9681-1EACD3093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DA37D5-A7D5-4BF1-A464-9CE761FB1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1DBC56-601C-4108-9089-49AE00D5B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A2EBE0-9FED-4F55-B8A6-169759B2C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170423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430DDCE-084F-4102-9287-AA285DF5E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FF7AEE8-4117-4FE3-8147-18326F2F7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FF5535D-05FE-4EF8-ADEF-111E2E776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A9AC697-F6B8-4F01-B46F-DFB99A49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F543568-3EE4-49A4-B2AE-BB3B97727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34550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93822B-A6C8-4252-81A8-DE3E8B3E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75D7D6F-9F4A-4C8A-B18A-1A0A708E7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9E4A910-8528-4C0E-9C2A-D3057DE0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E74CE9-4ECD-46BC-9411-E3E74300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2BFD97-1B04-4C22-A4AF-3A1ED756B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2865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slideLayout" Target="../slideLayouts/slideLayout58.xml"/><Relationship Id="rId39" Type="http://schemas.openxmlformats.org/officeDocument/2006/relationships/slideLayout" Target="../slideLayouts/slideLayout71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34" Type="http://schemas.openxmlformats.org/officeDocument/2006/relationships/slideLayout" Target="../slideLayouts/slideLayout66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50" Type="http://schemas.openxmlformats.org/officeDocument/2006/relationships/slideLayout" Target="../slideLayouts/slideLayout82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73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97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6170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61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6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  <p:sldLayoutId id="2147483937" r:id="rId16"/>
    <p:sldLayoutId id="2147483938" r:id="rId17"/>
    <p:sldLayoutId id="2147483939" r:id="rId18"/>
    <p:sldLayoutId id="2147483940" r:id="rId19"/>
    <p:sldLayoutId id="2147483941" r:id="rId20"/>
    <p:sldLayoutId id="2147483942" r:id="rId21"/>
    <p:sldLayoutId id="2147483943" r:id="rId22"/>
    <p:sldLayoutId id="2147483944" r:id="rId23"/>
    <p:sldLayoutId id="2147483945" r:id="rId24"/>
    <p:sldLayoutId id="2147483946" r:id="rId25"/>
    <p:sldLayoutId id="2147483947" r:id="rId26"/>
    <p:sldLayoutId id="2147483948" r:id="rId27"/>
    <p:sldLayoutId id="2147483949" r:id="rId28"/>
    <p:sldLayoutId id="2147483950" r:id="rId29"/>
    <p:sldLayoutId id="2147483951" r:id="rId30"/>
    <p:sldLayoutId id="2147483952" r:id="rId31"/>
    <p:sldLayoutId id="2147483953" r:id="rId32"/>
    <p:sldLayoutId id="2147483954" r:id="rId33"/>
    <p:sldLayoutId id="2147483955" r:id="rId34"/>
    <p:sldLayoutId id="2147483956" r:id="rId35"/>
    <p:sldLayoutId id="2147483957" r:id="rId36"/>
    <p:sldLayoutId id="2147483958" r:id="rId37"/>
    <p:sldLayoutId id="2147483959" r:id="rId38"/>
    <p:sldLayoutId id="2147483960" r:id="rId39"/>
    <p:sldLayoutId id="2147483961" r:id="rId40"/>
    <p:sldLayoutId id="2147483962" r:id="rId41"/>
    <p:sldLayoutId id="2147483963" r:id="rId42"/>
    <p:sldLayoutId id="2147483964" r:id="rId43"/>
    <p:sldLayoutId id="2147483965" r:id="rId44"/>
    <p:sldLayoutId id="2147483966" r:id="rId45"/>
    <p:sldLayoutId id="2147483967" r:id="rId46"/>
    <p:sldLayoutId id="2147483968" r:id="rId47"/>
    <p:sldLayoutId id="2147483969" r:id="rId48"/>
    <p:sldLayoutId id="2147483970" r:id="rId49"/>
    <p:sldLayoutId id="2147483971" r:id="rId50"/>
    <p:sldLayoutId id="2147483972" r:id="rId51"/>
    <p:sldLayoutId id="2147483973" r:id="rId52"/>
    <p:sldLayoutId id="214748397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31E34A4-2016-4BEB-8605-4C8425A2E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E2A065-F71D-493B-B328-CEC389A44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75316DA-ECB1-4762-BD0B-4DA1E6F48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5DA14-537B-4298-A002-1C334AE45F5E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51BCC1-6575-4DD4-864D-DD42A2757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3EFEE2-454C-4C97-8221-D7AF92921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DFFEF-111E-4241-840D-2316C4B7A2A4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47657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84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D7DE201-0EA0-4998-8A95-CC25BEB4D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30A0B5-9AF5-4798-81D0-56EBD757A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DB212C-B00B-4239-B111-32247E71F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FDDD5-5753-4D04-93D8-53F8B81A6762}" type="datetimeFigureOut">
              <a:rPr lang="ar-KW" smtClean="0"/>
              <a:t>16/11/1444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6B094EE-87DA-4FBA-B3E9-BA8AA6FF88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83E2BC7-C840-4965-A8E7-E0038D94D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5AA72-3071-418B-8B3B-80237D846195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4808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6" r:id="rId8"/>
    <p:sldLayoutId id="2147484227" r:id="rId9"/>
    <p:sldLayoutId id="2147484228" r:id="rId10"/>
    <p:sldLayoutId id="214748422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16/11/44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314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53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96" r:id="rId8"/>
    <p:sldLayoutId id="2147484297" r:id="rId9"/>
    <p:sldLayoutId id="2147484298" r:id="rId10"/>
    <p:sldLayoutId id="214748429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2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8.xml"/><Relationship Id="rId6" Type="http://schemas.openxmlformats.org/officeDocument/2006/relationships/slide" Target="slide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11" Type="http://schemas.openxmlformats.org/officeDocument/2006/relationships/image" Target="../media/image36.png"/><Relationship Id="rId5" Type="http://schemas.openxmlformats.org/officeDocument/2006/relationships/image" Target="../media/image21.png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09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2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27.jpg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1.png"/><Relationship Id="rId7" Type="http://schemas.openxmlformats.org/officeDocument/2006/relationships/slide" Target="slide10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631399"/>
            <a:ext cx="8082144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36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(10-2): التحليل بإخراج العامل المشترك الأكبر </a:t>
            </a:r>
            <a:r>
              <a:rPr lang="ar-SA" sz="36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 /</a:t>
            </a:r>
            <a:r>
              <a:rPr lang="ar-KW" sz="36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ح1</a:t>
            </a:r>
            <a:br>
              <a:rPr lang="ar-KW" sz="36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3600" dirty="0">
                <a:solidFill>
                  <a:srgbClr val="FF0000"/>
                </a:solidFill>
              </a:rPr>
              <a:t>                إ</a:t>
            </a:r>
            <a:r>
              <a:rPr lang="ar-SA" sz="3600" dirty="0">
                <a:solidFill>
                  <a:srgbClr val="FF0000"/>
                </a:solidFill>
              </a:rPr>
              <a:t>عداد </a:t>
            </a:r>
            <a:r>
              <a:rPr lang="ar-KW" sz="3600" dirty="0">
                <a:solidFill>
                  <a:srgbClr val="FF0000"/>
                </a:solidFill>
              </a:rPr>
              <a:t>المعلمة: أ</a:t>
            </a:r>
            <a:r>
              <a:rPr lang="ar-SA" sz="3600" dirty="0">
                <a:solidFill>
                  <a:srgbClr val="FF0000"/>
                </a:solidFill>
              </a:rPr>
              <a:t>/ </a:t>
            </a:r>
            <a:r>
              <a:rPr lang="ar-KW" sz="3600" dirty="0">
                <a:solidFill>
                  <a:srgbClr val="FF0000"/>
                </a:solidFill>
              </a:rPr>
              <a:t>م</a:t>
            </a:r>
            <a:r>
              <a:rPr lang="ar-EG" sz="3600" dirty="0">
                <a:solidFill>
                  <a:srgbClr val="FF0000"/>
                </a:solidFill>
              </a:rPr>
              <a:t>بروكة السيد</a:t>
            </a:r>
            <a:endParaRPr lang="ar-KW" sz="3600" dirty="0">
              <a:solidFill>
                <a:srgbClr val="FF0000"/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3EE48AF-87A5-481C-41D6-53C30777E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963" y="344340"/>
            <a:ext cx="1588074" cy="11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11">
            <a:extLst>
              <a:ext uri="{FF2B5EF4-FFF2-40B4-BE49-F238E27FC236}">
                <a16:creationId xmlns:a16="http://schemas.microsoft.com/office/drawing/2014/main" id="{3783D3BD-5A74-49A3-830A-B68A0FBC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378049" y="6256407"/>
            <a:ext cx="12415895" cy="631881"/>
          </a:xfrm>
          <a:prstGeom prst="rect">
            <a:avLst/>
          </a:prstGeom>
        </p:spPr>
      </p:pic>
      <p:pic>
        <p:nvPicPr>
          <p:cNvPr id="10" name="صورة 7">
            <a:extLst>
              <a:ext uri="{FF2B5EF4-FFF2-40B4-BE49-F238E27FC236}">
                <a16:creationId xmlns:a16="http://schemas.microsoft.com/office/drawing/2014/main" id="{607FDBC2-479D-41C0-983A-2C13ED234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78049" y="3927155"/>
            <a:ext cx="1929145" cy="2961133"/>
          </a:xfrm>
          <a:prstGeom prst="rect">
            <a:avLst/>
          </a:prstGeom>
        </p:spPr>
      </p:pic>
      <p:sp>
        <p:nvSpPr>
          <p:cNvPr id="11" name="بداية الدرس">
            <a:extLst>
              <a:ext uri="{FF2B5EF4-FFF2-40B4-BE49-F238E27FC236}">
                <a16:creationId xmlns:a16="http://schemas.microsoft.com/office/drawing/2014/main" id="{BB6B7F59-1789-4558-9B95-B5C7A7C607B0}"/>
              </a:ext>
            </a:extLst>
          </p:cNvPr>
          <p:cNvSpPr txBox="1"/>
          <p:nvPr/>
        </p:nvSpPr>
        <p:spPr>
          <a:xfrm>
            <a:off x="10828961" y="23770"/>
            <a:ext cx="1208885" cy="533469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5" tIns="50795" rIns="50795" bIns="50795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r" defTabSz="650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D71A16"/>
                </a:solidFill>
                <a:effectLst/>
                <a:uLnTx/>
                <a:uFillTx/>
                <a:latin typeface="DIN Condensed"/>
                <a:sym typeface="DIN Condensed"/>
              </a:rPr>
              <a:t>تدرب/1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D71A16"/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CA50D3-DD30-433F-BBB2-3D0EEB7C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60" t="13929" r="3955" b="71197"/>
          <a:stretch/>
        </p:blipFill>
        <p:spPr>
          <a:xfrm>
            <a:off x="6585736" y="909241"/>
            <a:ext cx="5208996" cy="631881"/>
          </a:xfrm>
          <a:prstGeom prst="rect">
            <a:avLst/>
          </a:prstGeom>
        </p:spPr>
      </p:pic>
      <p:sp>
        <p:nvSpPr>
          <p:cNvPr id="13" name="صـ١٢٢">
            <a:extLst>
              <a:ext uri="{FF2B5EF4-FFF2-40B4-BE49-F238E27FC236}">
                <a16:creationId xmlns:a16="http://schemas.microsoft.com/office/drawing/2014/main" id="{9F3561DE-A813-4430-B015-2DC03AABCC69}"/>
              </a:ext>
            </a:extLst>
          </p:cNvPr>
          <p:cNvSpPr txBox="1"/>
          <p:nvPr/>
        </p:nvSpPr>
        <p:spPr>
          <a:xfrm>
            <a:off x="3627573" y="-88840"/>
            <a:ext cx="2332360" cy="7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2242" tIns="72242" rIns="72242" bIns="72242" anchor="ctr">
            <a:spAutoFit/>
          </a:bodyPr>
          <a:lstStyle>
            <a:lvl1pPr>
              <a:defRPr sz="3900" b="0" u="sng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ctr" defTabSz="830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982" b="0" i="0" u="sng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DIN Condensed"/>
                <a:sym typeface="DIN Condensed"/>
              </a:rPr>
              <a:t>صـــــــ143</a:t>
            </a:r>
            <a:endParaRPr kumimoji="0" sz="3982" b="0" i="0" u="sng" strike="noStrike" kern="0" cap="none" spc="0" normalizeH="0" baseline="0" noProof="0" dirty="0">
              <a:ln>
                <a:noFill/>
              </a:ln>
              <a:solidFill>
                <a:srgbClr val="00A2FF">
                  <a:lumMod val="50000"/>
                </a:srgbClr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1E931A2-B764-40B4-8460-7F8C744BA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98" t="27182" r="3606" b="57944"/>
          <a:stretch/>
        </p:blipFill>
        <p:spPr>
          <a:xfrm>
            <a:off x="10592657" y="1613043"/>
            <a:ext cx="1362998" cy="6318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74196C5-FDBE-42B3-8CD1-571E5F823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77" t="37808" r="38638" b="47318"/>
          <a:stretch/>
        </p:blipFill>
        <p:spPr>
          <a:xfrm>
            <a:off x="969195" y="2279684"/>
            <a:ext cx="5126805" cy="6318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7481597-29B7-49FF-A1A8-7C88CEB1D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4" t="58281" r="39685" b="30112"/>
          <a:stretch/>
        </p:blipFill>
        <p:spPr>
          <a:xfrm>
            <a:off x="626724" y="3844985"/>
            <a:ext cx="4288055" cy="4931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A8EE7B4-311C-4AE2-BE52-313EF698A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5" t="82752" r="39727" b="5641"/>
          <a:stretch/>
        </p:blipFill>
        <p:spPr>
          <a:xfrm>
            <a:off x="1605892" y="5948759"/>
            <a:ext cx="6210729" cy="4931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صورة 2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5F941D7-0C56-4F73-BC2D-6AA0A6CC7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769" t="45569" r="4488" b="44563"/>
          <a:stretch/>
        </p:blipFill>
        <p:spPr>
          <a:xfrm>
            <a:off x="2006943" y="899961"/>
            <a:ext cx="4438436" cy="7038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AE04952-1F62-4BBD-8707-F8511EB0E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6519" t="20552" r="9894" b="67836"/>
          <a:stretch/>
        </p:blipFill>
        <p:spPr>
          <a:xfrm>
            <a:off x="8331194" y="2321565"/>
            <a:ext cx="3705544" cy="828202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25" name="صورة 2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4B817BC-4862-4397-B43C-9BC3FB8597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6" t="53392" r="63908" b="31865"/>
          <a:stretch/>
        </p:blipFill>
        <p:spPr>
          <a:xfrm>
            <a:off x="8181534" y="3522632"/>
            <a:ext cx="3965705" cy="1051544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0BBEEA3-A624-40D4-97A7-5A1E4F4FA6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587" t="68371" r="9637" b="22942"/>
          <a:stretch/>
        </p:blipFill>
        <p:spPr>
          <a:xfrm>
            <a:off x="2691830" y="4973574"/>
            <a:ext cx="9455410" cy="716552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2" name="مربع نص 2">
            <a:extLst>
              <a:ext uri="{FF2B5EF4-FFF2-40B4-BE49-F238E27FC236}">
                <a16:creationId xmlns:a16="http://schemas.microsoft.com/office/drawing/2014/main" id="{9F8A0064-D268-443C-923A-E29B1A9C39FC}"/>
              </a:ext>
            </a:extLst>
          </p:cNvPr>
          <p:cNvSpPr txBox="1"/>
          <p:nvPr/>
        </p:nvSpPr>
        <p:spPr>
          <a:xfrm>
            <a:off x="6932238" y="2433378"/>
            <a:ext cx="14557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 ب</a:t>
            </a:r>
            <a:endParaRPr kumimoji="0" lang="ar-KW" sz="4000" b="1" i="0" u="none" strike="noStrike" kern="1200" cap="none" spc="30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3" name="مجموعة 42">
            <a:extLst>
              <a:ext uri="{FF2B5EF4-FFF2-40B4-BE49-F238E27FC236}">
                <a16:creationId xmlns:a16="http://schemas.microsoft.com/office/drawing/2014/main" id="{2938C7A6-A6B6-472B-B56E-9DD0E9B0455B}"/>
              </a:ext>
            </a:extLst>
          </p:cNvPr>
          <p:cNvGrpSpPr/>
          <p:nvPr/>
        </p:nvGrpSpPr>
        <p:grpSpPr>
          <a:xfrm>
            <a:off x="6183481" y="3622989"/>
            <a:ext cx="2156210" cy="1417646"/>
            <a:chOff x="3606618" y="647538"/>
            <a:chExt cx="1372727" cy="1417646"/>
          </a:xfrm>
        </p:grpSpPr>
        <p:sp>
          <p:nvSpPr>
            <p:cNvPr id="44" name="مربع نص 43">
              <a:extLst>
                <a:ext uri="{FF2B5EF4-FFF2-40B4-BE49-F238E27FC236}">
                  <a16:creationId xmlns:a16="http://schemas.microsoft.com/office/drawing/2014/main" id="{EDB06ECE-6202-4885-9378-A5803B3F0D6F}"/>
                </a:ext>
              </a:extLst>
            </p:cNvPr>
            <p:cNvSpPr txBox="1"/>
            <p:nvPr/>
          </p:nvSpPr>
          <p:spPr>
            <a:xfrm>
              <a:off x="3606618" y="647538"/>
              <a:ext cx="1240286" cy="12618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3أ</a:t>
              </a:r>
              <a:r>
                <a:rPr kumimoji="0" lang="ar-KW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ب</a:t>
              </a: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KW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</a:t>
              </a:r>
              <a:endParaRPr kumimoji="0" lang="ar-KW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64FE65BA-2194-4BE9-A0BE-4D81B122C6A0}"/>
                </a:ext>
              </a:extLst>
            </p:cNvPr>
            <p:cNvSpPr txBox="1"/>
            <p:nvPr/>
          </p:nvSpPr>
          <p:spPr>
            <a:xfrm>
              <a:off x="3831780" y="1357298"/>
              <a:ext cx="1147565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أ</a:t>
              </a: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ب</a:t>
              </a:r>
              <a:endPara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46" name="رابط مستقيم 45">
              <a:extLst>
                <a:ext uri="{FF2B5EF4-FFF2-40B4-BE49-F238E27FC236}">
                  <a16:creationId xmlns:a16="http://schemas.microsoft.com/office/drawing/2014/main" id="{666C1320-A9B0-4CD3-AEE2-86BA9D0B82BF}"/>
                </a:ext>
              </a:extLst>
            </p:cNvPr>
            <p:cNvCxnSpPr/>
            <p:nvPr/>
          </p:nvCxnSpPr>
          <p:spPr>
            <a:xfrm rot="10800000">
              <a:off x="3977696" y="1285860"/>
              <a:ext cx="951497" cy="1588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1CFE9B0F-34FA-41A3-9BA0-5BF5BBD91DFE}"/>
              </a:ext>
            </a:extLst>
          </p:cNvPr>
          <p:cNvGrpSpPr/>
          <p:nvPr/>
        </p:nvGrpSpPr>
        <p:grpSpPr>
          <a:xfrm>
            <a:off x="5194806" y="3534288"/>
            <a:ext cx="1214447" cy="1565142"/>
            <a:chOff x="3831781" y="500042"/>
            <a:chExt cx="1240286" cy="1565142"/>
          </a:xfrm>
        </p:grpSpPr>
        <p:sp>
          <p:nvSpPr>
            <p:cNvPr id="48" name="مربع نص 47">
              <a:extLst>
                <a:ext uri="{FF2B5EF4-FFF2-40B4-BE49-F238E27FC236}">
                  <a16:creationId xmlns:a16="http://schemas.microsoft.com/office/drawing/2014/main" id="{301971E7-AC23-48E3-9946-F8D6B1AED2FD}"/>
                </a:ext>
              </a:extLst>
            </p:cNvPr>
            <p:cNvSpPr txBox="1"/>
            <p:nvPr/>
          </p:nvSpPr>
          <p:spPr>
            <a:xfrm>
              <a:off x="3831781" y="500042"/>
              <a:ext cx="1240286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6</a:t>
              </a: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أ</a:t>
              </a:r>
              <a:r>
                <a:rPr kumimoji="0" lang="ar-KW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 ب</a:t>
              </a:r>
              <a:endParaRPr kumimoji="0" lang="ar-KW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FB5E4744-DCF3-482C-B166-A34808B60CC3}"/>
                </a:ext>
              </a:extLst>
            </p:cNvPr>
            <p:cNvSpPr txBox="1"/>
            <p:nvPr/>
          </p:nvSpPr>
          <p:spPr>
            <a:xfrm>
              <a:off x="3977696" y="1357298"/>
              <a:ext cx="928692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ar-KW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أ</a:t>
              </a:r>
              <a:r>
                <a:rPr kumimoji="0" lang="ar-KW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ب</a:t>
              </a:r>
              <a:endPara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50" name="رابط مستقيم 49">
              <a:extLst>
                <a:ext uri="{FF2B5EF4-FFF2-40B4-BE49-F238E27FC236}">
                  <a16:creationId xmlns:a16="http://schemas.microsoft.com/office/drawing/2014/main" id="{B9EA80DE-3247-472D-9BDF-AB1A12AF768E}"/>
                </a:ext>
              </a:extLst>
            </p:cNvPr>
            <p:cNvCxnSpPr/>
            <p:nvPr/>
          </p:nvCxnSpPr>
          <p:spPr>
            <a:xfrm rot="10800000">
              <a:off x="3977696" y="1285860"/>
              <a:ext cx="951497" cy="1588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1429DF1-B01B-4235-AEE8-FA5E368EA8E9}"/>
              </a:ext>
            </a:extLst>
          </p:cNvPr>
          <p:cNvSpPr txBox="1"/>
          <p:nvPr/>
        </p:nvSpPr>
        <p:spPr>
          <a:xfrm>
            <a:off x="6234725" y="3961543"/>
            <a:ext cx="64951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2" name="TextBox 32">
            <a:extLst>
              <a:ext uri="{FF2B5EF4-FFF2-40B4-BE49-F238E27FC236}">
                <a16:creationId xmlns:a16="http://schemas.microsoft.com/office/drawing/2014/main" id="{D084EDE6-F859-4E42-8FE8-2FFA62FC2225}"/>
              </a:ext>
            </a:extLst>
          </p:cNvPr>
          <p:cNvSpPr txBox="1"/>
          <p:nvPr/>
        </p:nvSpPr>
        <p:spPr>
          <a:xfrm>
            <a:off x="3897514" y="5114107"/>
            <a:ext cx="1792478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 + 2 أ</a:t>
            </a:r>
            <a:endParaRPr kumimoji="0" lang="ar-KW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24DC52ED-33AA-4DD8-B091-A954AF99B372}"/>
              </a:ext>
            </a:extLst>
          </p:cNvPr>
          <p:cNvCxnSpPr>
            <a:cxnSpLocks/>
          </p:cNvCxnSpPr>
          <p:nvPr/>
        </p:nvCxnSpPr>
        <p:spPr>
          <a:xfrm flipH="1">
            <a:off x="7419535" y="3698240"/>
            <a:ext cx="515426" cy="51590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رابط مستقيم 52">
            <a:extLst>
              <a:ext uri="{FF2B5EF4-FFF2-40B4-BE49-F238E27FC236}">
                <a16:creationId xmlns:a16="http://schemas.microsoft.com/office/drawing/2014/main" id="{7580EE66-1D43-4409-A5AE-1B9D68ABCF2B}"/>
              </a:ext>
            </a:extLst>
          </p:cNvPr>
          <p:cNvCxnSpPr>
            <a:cxnSpLocks/>
          </p:cNvCxnSpPr>
          <p:nvPr/>
        </p:nvCxnSpPr>
        <p:spPr>
          <a:xfrm flipH="1">
            <a:off x="7189584" y="4416130"/>
            <a:ext cx="515426" cy="51590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رابط مستقيم 53">
            <a:extLst>
              <a:ext uri="{FF2B5EF4-FFF2-40B4-BE49-F238E27FC236}">
                <a16:creationId xmlns:a16="http://schemas.microsoft.com/office/drawing/2014/main" id="{497B2A58-2D95-4BB6-B0CB-C56C2DCE4510}"/>
              </a:ext>
            </a:extLst>
          </p:cNvPr>
          <p:cNvCxnSpPr>
            <a:cxnSpLocks/>
          </p:cNvCxnSpPr>
          <p:nvPr/>
        </p:nvCxnSpPr>
        <p:spPr>
          <a:xfrm flipH="1">
            <a:off x="5194806" y="3675938"/>
            <a:ext cx="1111235" cy="40499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رابط مستقيم 54">
            <a:extLst>
              <a:ext uri="{FF2B5EF4-FFF2-40B4-BE49-F238E27FC236}">
                <a16:creationId xmlns:a16="http://schemas.microsoft.com/office/drawing/2014/main" id="{95C20D73-9130-423B-A36A-E97B1A373778}"/>
              </a:ext>
            </a:extLst>
          </p:cNvPr>
          <p:cNvCxnSpPr>
            <a:cxnSpLocks/>
          </p:cNvCxnSpPr>
          <p:nvPr/>
        </p:nvCxnSpPr>
        <p:spPr>
          <a:xfrm flipH="1">
            <a:off x="5159042" y="4602454"/>
            <a:ext cx="1111235" cy="40499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1" name="صورة 30">
            <a:hlinkClick r:id="rId6" action="ppaction://hlinksldjump"/>
            <a:extLst>
              <a:ext uri="{FF2B5EF4-FFF2-40B4-BE49-F238E27FC236}">
                <a16:creationId xmlns:a16="http://schemas.microsoft.com/office/drawing/2014/main" id="{3E223A68-5298-49E3-98E0-9828D5F2A0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2470" r="61136" b="31930"/>
          <a:stretch/>
        </p:blipFill>
        <p:spPr>
          <a:xfrm>
            <a:off x="322111" y="654041"/>
            <a:ext cx="1544475" cy="1503532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DBBA0743-E1A2-4218-9243-419707A02C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23" t="7179" r="9830"/>
          <a:stretch/>
        </p:blipFill>
        <p:spPr>
          <a:xfrm>
            <a:off x="10828961" y="5709941"/>
            <a:ext cx="1312476" cy="110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77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D38F1BE-E6BE-49AE-AFC2-D2010A382165}"/>
              </a:ext>
            </a:extLst>
          </p:cNvPr>
          <p:cNvGrpSpPr/>
          <p:nvPr/>
        </p:nvGrpSpPr>
        <p:grpSpPr>
          <a:xfrm>
            <a:off x="51582" y="70338"/>
            <a:ext cx="12140418" cy="6858000"/>
            <a:chOff x="0" y="0"/>
            <a:chExt cx="12192000" cy="6858000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69CB41B9-D1E9-4196-87BD-4F7CC080B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863"/>
            <a:stretch/>
          </p:blipFill>
          <p:spPr>
            <a:xfrm>
              <a:off x="0" y="0"/>
              <a:ext cx="12192000" cy="33867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94D8A147-15AC-43EF-9E50-A2454D54EF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863"/>
            <a:stretch/>
          </p:blipFill>
          <p:spPr>
            <a:xfrm>
              <a:off x="0" y="6519330"/>
              <a:ext cx="12192000" cy="33867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0B0DEBD1-AC08-4050-922A-BC874BBB56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058"/>
            <a:stretch/>
          </p:blipFill>
          <p:spPr>
            <a:xfrm>
              <a:off x="11833274" y="0"/>
              <a:ext cx="358726" cy="685800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  <p:pic>
          <p:nvPicPr>
            <p:cNvPr id="18" name="صورة 17">
              <a:extLst>
                <a:ext uri="{FF2B5EF4-FFF2-40B4-BE49-F238E27FC236}">
                  <a16:creationId xmlns:a16="http://schemas.microsoft.com/office/drawing/2014/main" id="{F3891B11-F47A-4E66-BD28-04D57152C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058"/>
            <a:stretch/>
          </p:blipFill>
          <p:spPr>
            <a:xfrm>
              <a:off x="0" y="0"/>
              <a:ext cx="358726" cy="685800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2DD3F277-F680-4935-94CD-D581913F2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072" t="16746" r="18036" b="75377"/>
          <a:stretch/>
        </p:blipFill>
        <p:spPr>
          <a:xfrm>
            <a:off x="9988031" y="1260734"/>
            <a:ext cx="1463742" cy="82128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40691D2-020D-48AD-8FBD-F81DB1A14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072" t="23669" r="18036" b="68517"/>
          <a:stretch/>
        </p:blipFill>
        <p:spPr>
          <a:xfrm>
            <a:off x="886988" y="616967"/>
            <a:ext cx="8734977" cy="87420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AD808AC-9015-41A8-BC7D-A155864E5B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230" t="30467" r="20715" b="63662"/>
          <a:stretch/>
        </p:blipFill>
        <p:spPr>
          <a:xfrm>
            <a:off x="9187819" y="2116518"/>
            <a:ext cx="2475638" cy="73922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E7024B8-117C-49C0-8331-5C6B09BB94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736" t="44233" r="20715" b="49345"/>
          <a:stretch/>
        </p:blipFill>
        <p:spPr>
          <a:xfrm>
            <a:off x="7680560" y="4054144"/>
            <a:ext cx="4072750" cy="88860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798DC49F-449A-4B01-B426-B4B5E3FFBC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17" t="30830" r="49952" b="63382"/>
          <a:stretch/>
        </p:blipFill>
        <p:spPr>
          <a:xfrm>
            <a:off x="2094270" y="2024084"/>
            <a:ext cx="2795313" cy="773725"/>
          </a:xfrm>
          <a:prstGeom prst="rect">
            <a:avLst/>
          </a:prstGeom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3B490D56-4C97-41FB-9284-7831A991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5486" y="3037158"/>
            <a:ext cx="67490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EG" altLang="ar-EG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9956C347-4215-498B-B670-7A17006CB7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754" y="2895725"/>
            <a:ext cx="308513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3 س 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3 س + 1 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24DE89A1-7339-4959-8B6A-0ACA1CD80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9276" y="5278852"/>
            <a:ext cx="3134409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س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س ص + ك 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DD0D458C-DAB3-4CFB-AFBD-0207A8354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3722" y="2979374"/>
            <a:ext cx="240523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7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1 + ص 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 Box 3">
            <a:extLst>
              <a:ext uri="{FF2B5EF4-FFF2-40B4-BE49-F238E27FC236}">
                <a16:creationId xmlns:a16="http://schemas.microsoft.com/office/drawing/2014/main" id="{41BE9628-F7C8-41BE-AB86-D5DB5DB17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69" y="2925674"/>
            <a:ext cx="67490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EG" altLang="ar-EG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Box 3">
            <a:extLst>
              <a:ext uri="{FF2B5EF4-FFF2-40B4-BE49-F238E27FC236}">
                <a16:creationId xmlns:a16="http://schemas.microsoft.com/office/drawing/2014/main" id="{F0D06F6B-B134-4C6E-A518-413F0B2A4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4992" y="5359839"/>
            <a:ext cx="67490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EG" altLang="ar-EG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83B16D9C-E585-41E1-9320-282C0A6E6BBF}"/>
              </a:ext>
            </a:extLst>
          </p:cNvPr>
          <p:cNvGrpSpPr/>
          <p:nvPr/>
        </p:nvGrpSpPr>
        <p:grpSpPr>
          <a:xfrm>
            <a:off x="9847383" y="450165"/>
            <a:ext cx="1946669" cy="823591"/>
            <a:chOff x="9942373" y="787791"/>
            <a:chExt cx="1476264" cy="823591"/>
          </a:xfrm>
          <a:solidFill>
            <a:srgbClr val="67D2D7"/>
          </a:solidFill>
        </p:grpSpPr>
        <p:sp>
          <p:nvSpPr>
            <p:cNvPr id="22" name="مستطيل: زوايا مستديرة 21">
              <a:extLst>
                <a:ext uri="{FF2B5EF4-FFF2-40B4-BE49-F238E27FC236}">
                  <a16:creationId xmlns:a16="http://schemas.microsoft.com/office/drawing/2014/main" id="{62291DE1-C673-4A03-A055-404C3BF10BF8}"/>
                </a:ext>
              </a:extLst>
            </p:cNvPr>
            <p:cNvSpPr/>
            <p:nvPr/>
          </p:nvSpPr>
          <p:spPr>
            <a:xfrm>
              <a:off x="9945678" y="787791"/>
              <a:ext cx="1435084" cy="787791"/>
            </a:xfrm>
            <a:prstGeom prst="round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BF1807BF-1315-4578-B69E-DE4D6C9CB9E7}"/>
                </a:ext>
              </a:extLst>
            </p:cNvPr>
            <p:cNvSpPr txBox="1"/>
            <p:nvPr/>
          </p:nvSpPr>
          <p:spPr>
            <a:xfrm>
              <a:off x="9942373" y="841941"/>
              <a:ext cx="1476264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التطبيق</a:t>
              </a:r>
            </a:p>
          </p:txBody>
        </p: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F1B2A472-FC80-2C07-9645-709998C7C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92" t="44360" r="49952" b="49548"/>
          <a:stretch/>
        </p:blipFill>
        <p:spPr>
          <a:xfrm>
            <a:off x="1806223" y="4053009"/>
            <a:ext cx="3172682" cy="745588"/>
          </a:xfrm>
          <a:prstGeom prst="rect">
            <a:avLst/>
          </a:prstGeom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7BD3E82D-4AB1-C0FD-CE00-0820DD2D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032" y="5129787"/>
            <a:ext cx="288529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( 3س</a:t>
            </a:r>
            <a:r>
              <a:rPr kumimoji="0" lang="ar-EG" altLang="ar-EG" sz="3600" b="1" i="0" u="none" strike="noStrike" kern="1200" cap="none" spc="0" normalizeH="0" baseline="3000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+ 4ص )</a:t>
            </a:r>
            <a:endParaRPr kumimoji="0" lang="ar-EG" altLang="ar-E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3FCF16CF-8C8F-7EB8-CB7C-7D6714ACF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364" y="5163951"/>
            <a:ext cx="67490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KW" altLang="ar-EG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endParaRPr kumimoji="0" lang="ar-EG" altLang="ar-EG" sz="3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id="{DDA57D9B-0F8C-A8FA-6C47-6B72FE948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0774" y="5130318"/>
            <a:ext cx="983811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 س </a:t>
            </a: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endParaRPr kumimoji="0" lang="ar-EG" altLang="ar-EG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cxnSp>
        <p:nvCxnSpPr>
          <p:cNvPr id="26" name="رابط مستقيم 25">
            <a:extLst>
              <a:ext uri="{FF2B5EF4-FFF2-40B4-BE49-F238E27FC236}">
                <a16:creationId xmlns:a16="http://schemas.microsoft.com/office/drawing/2014/main" id="{31D56F35-D20B-1104-89B3-86B987E33A55}"/>
              </a:ext>
            </a:extLst>
          </p:cNvPr>
          <p:cNvCxnSpPr/>
          <p:nvPr/>
        </p:nvCxnSpPr>
        <p:spPr>
          <a:xfrm>
            <a:off x="6573492" y="1875869"/>
            <a:ext cx="0" cy="436771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70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  <p:bldP spid="19" grpId="0"/>
      <p:bldP spid="20" grpId="0"/>
      <p:bldP spid="5" grpId="0"/>
      <p:bldP spid="6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11">
            <a:extLst>
              <a:ext uri="{FF2B5EF4-FFF2-40B4-BE49-F238E27FC236}">
                <a16:creationId xmlns:a16="http://schemas.microsoft.com/office/drawing/2014/main" id="{3783D3BD-5A74-49A3-830A-B68A0FBC39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378049" y="6256407"/>
            <a:ext cx="12415895" cy="631881"/>
          </a:xfrm>
          <a:prstGeom prst="rect">
            <a:avLst/>
          </a:prstGeom>
        </p:spPr>
      </p:pic>
      <p:pic>
        <p:nvPicPr>
          <p:cNvPr id="10" name="صورة 7">
            <a:extLst>
              <a:ext uri="{FF2B5EF4-FFF2-40B4-BE49-F238E27FC236}">
                <a16:creationId xmlns:a16="http://schemas.microsoft.com/office/drawing/2014/main" id="{607FDBC2-479D-41C0-983A-2C13ED234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78049" y="3927155"/>
            <a:ext cx="1929145" cy="2961133"/>
          </a:xfrm>
          <a:prstGeom prst="rect">
            <a:avLst/>
          </a:prstGeom>
        </p:spPr>
      </p:pic>
      <p:sp>
        <p:nvSpPr>
          <p:cNvPr id="11" name="بداية الدرس">
            <a:extLst>
              <a:ext uri="{FF2B5EF4-FFF2-40B4-BE49-F238E27FC236}">
                <a16:creationId xmlns:a16="http://schemas.microsoft.com/office/drawing/2014/main" id="{BB6B7F59-1789-4558-9B95-B5C7A7C607B0}"/>
              </a:ext>
            </a:extLst>
          </p:cNvPr>
          <p:cNvSpPr txBox="1"/>
          <p:nvPr/>
        </p:nvSpPr>
        <p:spPr>
          <a:xfrm>
            <a:off x="10828961" y="23770"/>
            <a:ext cx="1208885" cy="533469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5" tIns="50795" rIns="50795" bIns="50795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r" defTabSz="650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D71A16"/>
                </a:solidFill>
                <a:effectLst/>
                <a:uLnTx/>
                <a:uFillTx/>
                <a:latin typeface="DIN Condensed"/>
                <a:sym typeface="DIN Condensed"/>
              </a:rPr>
              <a:t>تدرب/1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D71A16"/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CA50D3-DD30-433F-BBB2-3D0EEB7C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960" t="13929" r="3955" b="71197"/>
          <a:stretch/>
        </p:blipFill>
        <p:spPr>
          <a:xfrm>
            <a:off x="6585736" y="909241"/>
            <a:ext cx="5208996" cy="631881"/>
          </a:xfrm>
          <a:prstGeom prst="rect">
            <a:avLst/>
          </a:prstGeom>
        </p:spPr>
      </p:pic>
      <p:sp>
        <p:nvSpPr>
          <p:cNvPr id="13" name="صـ١٢٢">
            <a:extLst>
              <a:ext uri="{FF2B5EF4-FFF2-40B4-BE49-F238E27FC236}">
                <a16:creationId xmlns:a16="http://schemas.microsoft.com/office/drawing/2014/main" id="{9F3561DE-A813-4430-B015-2DC03AABCC69}"/>
              </a:ext>
            </a:extLst>
          </p:cNvPr>
          <p:cNvSpPr txBox="1"/>
          <p:nvPr/>
        </p:nvSpPr>
        <p:spPr>
          <a:xfrm>
            <a:off x="3627573" y="-88840"/>
            <a:ext cx="2332360" cy="7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2" tIns="72242" rIns="72242" bIns="72242" anchor="ctr">
            <a:spAutoFit/>
          </a:bodyPr>
          <a:lstStyle>
            <a:lvl1pPr>
              <a:defRPr sz="3900" b="0" u="sng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ctr" defTabSz="830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982" b="0" i="0" u="sng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DIN Condensed"/>
                <a:sym typeface="DIN Condensed"/>
              </a:rPr>
              <a:t>صـــــــ143</a:t>
            </a:r>
            <a:endParaRPr kumimoji="0" sz="3982" b="0" i="0" u="sng" strike="noStrike" kern="0" cap="none" spc="0" normalizeH="0" baseline="0" noProof="0" dirty="0">
              <a:ln>
                <a:noFill/>
              </a:ln>
              <a:solidFill>
                <a:srgbClr val="00A2FF">
                  <a:lumMod val="50000"/>
                </a:srgbClr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1E931A2-B764-40B4-8460-7F8C744BA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098" t="27182" r="3606" b="57944"/>
          <a:stretch/>
        </p:blipFill>
        <p:spPr>
          <a:xfrm>
            <a:off x="10592657" y="1613043"/>
            <a:ext cx="1362998" cy="6318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74196C5-FDBE-42B3-8CD1-571E5F8239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77" t="37808" r="38638" b="47318"/>
          <a:stretch/>
        </p:blipFill>
        <p:spPr>
          <a:xfrm>
            <a:off x="969195" y="2279684"/>
            <a:ext cx="5126805" cy="6318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7481597-29B7-49FF-A1A8-7C88CEB1D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14" t="58281" r="39685" b="30112"/>
          <a:stretch/>
        </p:blipFill>
        <p:spPr>
          <a:xfrm>
            <a:off x="1551096" y="4447867"/>
            <a:ext cx="5034640" cy="4931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صورة 2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5F941D7-0C56-4F73-BC2D-6AA0A6CC71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117" t="85233" r="4653" b="4129"/>
          <a:stretch/>
        </p:blipFill>
        <p:spPr>
          <a:xfrm>
            <a:off x="1060970" y="801979"/>
            <a:ext cx="5476184" cy="7586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AE04952-1F62-4BBD-8707-F8511EB0E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6519" t="20552" r="9894" b="67836"/>
          <a:stretch/>
        </p:blipFill>
        <p:spPr>
          <a:xfrm>
            <a:off x="8331194" y="2321565"/>
            <a:ext cx="3705544" cy="828202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2" name="مربع نص 2">
            <a:extLst>
              <a:ext uri="{FF2B5EF4-FFF2-40B4-BE49-F238E27FC236}">
                <a16:creationId xmlns:a16="http://schemas.microsoft.com/office/drawing/2014/main" id="{9F8A0064-D268-443C-923A-E29B1A9C39FC}"/>
              </a:ext>
            </a:extLst>
          </p:cNvPr>
          <p:cNvSpPr txBox="1"/>
          <p:nvPr/>
        </p:nvSpPr>
        <p:spPr>
          <a:xfrm>
            <a:off x="6932238" y="2433378"/>
            <a:ext cx="14557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</a:t>
            </a:r>
            <a:endParaRPr kumimoji="0" lang="ar-KW" sz="4000" b="1" i="0" u="none" strike="noStrike" kern="1200" cap="none" spc="30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972C2234-4C15-4E6C-8D41-A6B0E8824B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-3457" t="44664" r="8707" b="23710"/>
          <a:stretch/>
        </p:blipFill>
        <p:spPr>
          <a:xfrm>
            <a:off x="608689" y="3414495"/>
            <a:ext cx="11428049" cy="936837"/>
          </a:xfrm>
          <a:prstGeom prst="rect">
            <a:avLst/>
          </a:prstGeom>
        </p:spPr>
      </p:pic>
      <p:sp>
        <p:nvSpPr>
          <p:cNvPr id="33" name="مربع نص 2">
            <a:extLst>
              <a:ext uri="{FF2B5EF4-FFF2-40B4-BE49-F238E27FC236}">
                <a16:creationId xmlns:a16="http://schemas.microsoft.com/office/drawing/2014/main" id="{8F655A7C-E17C-452C-94FE-618B09607F73}"/>
              </a:ext>
            </a:extLst>
          </p:cNvPr>
          <p:cNvSpPr txBox="1"/>
          <p:nvPr/>
        </p:nvSpPr>
        <p:spPr>
          <a:xfrm>
            <a:off x="2343316" y="3182021"/>
            <a:ext cx="14557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</a:t>
            </a:r>
            <a:r>
              <a:rPr kumimoji="0" lang="ar-KW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ar-KW" sz="4000" b="1" i="0" u="none" strike="noStrike" kern="1200" cap="none" spc="30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مربع نص 2">
            <a:extLst>
              <a:ext uri="{FF2B5EF4-FFF2-40B4-BE49-F238E27FC236}">
                <a16:creationId xmlns:a16="http://schemas.microsoft.com/office/drawing/2014/main" id="{3835E468-509D-4B88-95B4-041BD35D8D94}"/>
              </a:ext>
            </a:extLst>
          </p:cNvPr>
          <p:cNvSpPr txBox="1"/>
          <p:nvPr/>
        </p:nvSpPr>
        <p:spPr>
          <a:xfrm>
            <a:off x="977756" y="3256722"/>
            <a:ext cx="14557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</a:t>
            </a:r>
            <a:r>
              <a:rPr kumimoji="0" lang="ar-KW" sz="40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ar-KW" sz="4000" b="1" i="0" u="none" strike="noStrike" kern="1200" cap="none" spc="30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مربع نص 2">
            <a:extLst>
              <a:ext uri="{FF2B5EF4-FFF2-40B4-BE49-F238E27FC236}">
                <a16:creationId xmlns:a16="http://schemas.microsoft.com/office/drawing/2014/main" id="{8FEDEF33-E2DE-4881-A364-D1924B0065CB}"/>
              </a:ext>
            </a:extLst>
          </p:cNvPr>
          <p:cNvSpPr txBox="1"/>
          <p:nvPr/>
        </p:nvSpPr>
        <p:spPr>
          <a:xfrm>
            <a:off x="917941" y="3753513"/>
            <a:ext cx="145574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</a:t>
            </a:r>
            <a:endParaRPr kumimoji="0" lang="ar-KW" sz="4000" b="1" i="0" u="none" strike="noStrike" kern="1200" cap="none" spc="30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561B91F6-72B8-43EA-B738-1F88A4C0BB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5093" t="73834" r="8208" b="-3635"/>
          <a:stretch/>
        </p:blipFill>
        <p:spPr>
          <a:xfrm>
            <a:off x="4147274" y="5173255"/>
            <a:ext cx="8044726" cy="882766"/>
          </a:xfrm>
          <a:prstGeom prst="rect">
            <a:avLst/>
          </a:prstGeom>
        </p:spPr>
      </p:pic>
      <p:sp>
        <p:nvSpPr>
          <p:cNvPr id="37" name="مربع نص 2">
            <a:extLst>
              <a:ext uri="{FF2B5EF4-FFF2-40B4-BE49-F238E27FC236}">
                <a16:creationId xmlns:a16="http://schemas.microsoft.com/office/drawing/2014/main" id="{58B02773-A3F5-4406-952F-5F4A2EC7FACC}"/>
              </a:ext>
            </a:extLst>
          </p:cNvPr>
          <p:cNvSpPr txBox="1"/>
          <p:nvPr/>
        </p:nvSpPr>
        <p:spPr>
          <a:xfrm>
            <a:off x="8387984" y="5174177"/>
            <a:ext cx="14557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ar-KW" sz="4000" b="1" i="0" u="none" strike="noStrike" kern="1200" cap="none" spc="30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مربع نص 2">
            <a:extLst>
              <a:ext uri="{FF2B5EF4-FFF2-40B4-BE49-F238E27FC236}">
                <a16:creationId xmlns:a16="http://schemas.microsoft.com/office/drawing/2014/main" id="{81B7A50C-372B-462B-BB25-715F6585C79B}"/>
              </a:ext>
            </a:extLst>
          </p:cNvPr>
          <p:cNvSpPr txBox="1"/>
          <p:nvPr/>
        </p:nvSpPr>
        <p:spPr>
          <a:xfrm>
            <a:off x="6537154" y="5198963"/>
            <a:ext cx="14557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3س</a:t>
            </a:r>
            <a:endParaRPr kumimoji="0" lang="ar-KW" sz="4000" b="1" i="0" u="none" strike="noStrike" kern="1200" cap="none" spc="30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مربع نص 2">
            <a:extLst>
              <a:ext uri="{FF2B5EF4-FFF2-40B4-BE49-F238E27FC236}">
                <a16:creationId xmlns:a16="http://schemas.microsoft.com/office/drawing/2014/main" id="{C1E160E0-B46E-4A6A-A8DB-76FD088B4489}"/>
              </a:ext>
            </a:extLst>
          </p:cNvPr>
          <p:cNvSpPr txBox="1"/>
          <p:nvPr/>
        </p:nvSpPr>
        <p:spPr>
          <a:xfrm>
            <a:off x="4235844" y="5248616"/>
            <a:ext cx="14557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4س</a:t>
            </a:r>
            <a:r>
              <a:rPr kumimoji="0" lang="ar-KW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ar-KW" sz="4000" b="1" i="0" u="none" strike="noStrike" kern="1200" cap="none" spc="30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9A8EE7B4-311C-4AE2-BE52-313EF698A5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45" t="82752" r="39727" b="5641"/>
          <a:stretch/>
        </p:blipFill>
        <p:spPr>
          <a:xfrm>
            <a:off x="1605892" y="5948759"/>
            <a:ext cx="6210729" cy="4931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6129B69B-17CF-4CA2-8221-AE97743D9A4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23" t="7179" r="9830"/>
          <a:stretch/>
        </p:blipFill>
        <p:spPr>
          <a:xfrm>
            <a:off x="10968094" y="5820256"/>
            <a:ext cx="1312476" cy="1109128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7FDC17B9-E1B6-4225-9899-77CC5FB02F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23" t="7179" r="9830"/>
          <a:stretch/>
        </p:blipFill>
        <p:spPr>
          <a:xfrm>
            <a:off x="9280181" y="92305"/>
            <a:ext cx="1312476" cy="73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04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8"/>
          <a:stretch/>
        </p:blipFill>
        <p:spPr bwMode="auto">
          <a:xfrm>
            <a:off x="5598946" y="715862"/>
            <a:ext cx="6438900" cy="52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11">
            <a:extLst>
              <a:ext uri="{FF2B5EF4-FFF2-40B4-BE49-F238E27FC236}">
                <a16:creationId xmlns:a16="http://schemas.microsoft.com/office/drawing/2014/main" id="{74CBF7E9-F46F-4587-928C-6F5F7D959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223895" y="6193776"/>
            <a:ext cx="12415895" cy="631881"/>
          </a:xfrm>
          <a:prstGeom prst="rect">
            <a:avLst/>
          </a:prstGeom>
        </p:spPr>
      </p:pic>
      <p:pic>
        <p:nvPicPr>
          <p:cNvPr id="23" name="صورة 7">
            <a:extLst>
              <a:ext uri="{FF2B5EF4-FFF2-40B4-BE49-F238E27FC236}">
                <a16:creationId xmlns:a16="http://schemas.microsoft.com/office/drawing/2014/main" id="{69D7384D-318A-457F-8278-672328A73B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0921" y="3629983"/>
            <a:ext cx="1929145" cy="2961133"/>
          </a:xfrm>
          <a:prstGeom prst="rect">
            <a:avLst/>
          </a:prstGeom>
        </p:spPr>
      </p:pic>
      <p:sp>
        <p:nvSpPr>
          <p:cNvPr id="24" name="بداية الدرس">
            <a:extLst>
              <a:ext uri="{FF2B5EF4-FFF2-40B4-BE49-F238E27FC236}">
                <a16:creationId xmlns:a16="http://schemas.microsoft.com/office/drawing/2014/main" id="{0EA89443-DD82-4DD6-9E45-4D861F1C07DD}"/>
              </a:ext>
            </a:extLst>
          </p:cNvPr>
          <p:cNvSpPr txBox="1"/>
          <p:nvPr/>
        </p:nvSpPr>
        <p:spPr>
          <a:xfrm>
            <a:off x="10828961" y="23770"/>
            <a:ext cx="1208885" cy="533469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795" tIns="50795" rIns="50795" bIns="50795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r" defTabSz="650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D71A16"/>
                </a:solidFill>
                <a:effectLst/>
                <a:uLnTx/>
                <a:uFillTx/>
                <a:latin typeface="DIN Condensed"/>
                <a:sym typeface="DIN Condensed"/>
              </a:rPr>
              <a:t>تمرن/1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D71A16"/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D6D88D5A-E2C2-4F13-9B87-5BB978C97E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953" t="69704" r="2855" b="9052"/>
          <a:stretch/>
        </p:blipFill>
        <p:spPr>
          <a:xfrm>
            <a:off x="4670933" y="4189351"/>
            <a:ext cx="6921316" cy="977946"/>
          </a:xfrm>
          <a:prstGeom prst="rect">
            <a:avLst/>
          </a:prstGeom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1E1E7A4B-53C8-4342-BB3D-0731179DF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8145" y="5516444"/>
            <a:ext cx="699607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7 ك س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( </a:t>
            </a: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2ك ص</a:t>
            </a:r>
            <a:r>
              <a:rPr kumimoji="0" lang="ar-KW" altLang="ar-EG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س</a:t>
            </a:r>
            <a:r>
              <a:rPr kumimoji="0" lang="ar-KW" altLang="ar-EG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+  ص  + 3  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)</a:t>
            </a:r>
            <a:endParaRPr kumimoji="0" lang="ar-EG" altLang="ar-EG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صـ١٢٢">
            <a:extLst>
              <a:ext uri="{FF2B5EF4-FFF2-40B4-BE49-F238E27FC236}">
                <a16:creationId xmlns:a16="http://schemas.microsoft.com/office/drawing/2014/main" id="{DE594D6E-7EF5-4BFD-959D-ACC14CCF18A5}"/>
              </a:ext>
            </a:extLst>
          </p:cNvPr>
          <p:cNvSpPr txBox="1"/>
          <p:nvPr/>
        </p:nvSpPr>
        <p:spPr>
          <a:xfrm>
            <a:off x="3627573" y="-88840"/>
            <a:ext cx="2332360" cy="7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2" tIns="72242" rIns="72242" bIns="72242" anchor="ctr">
            <a:spAutoFit/>
          </a:bodyPr>
          <a:lstStyle>
            <a:lvl1pPr>
              <a:defRPr sz="3900" b="0" u="sng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ctr" defTabSz="830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982" b="0" i="0" u="sng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DIN Condensed"/>
                <a:sym typeface="DIN Condensed"/>
              </a:rPr>
              <a:t>صـــــــ145</a:t>
            </a:r>
            <a:endParaRPr kumimoji="0" sz="3982" b="0" i="0" u="sng" strike="noStrike" kern="0" cap="none" spc="0" normalizeH="0" baseline="0" noProof="0" dirty="0">
              <a:ln>
                <a:noFill/>
              </a:ln>
              <a:solidFill>
                <a:srgbClr val="00A2FF">
                  <a:lumMod val="50000"/>
                </a:srgbClr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13" name="VID-20201119-WA0017" descr="VID-20201119-WA0017">
            <a:hlinkClick r:id="" action="ppaction://media"/>
            <a:extLst>
              <a:ext uri="{FF2B5EF4-FFF2-40B4-BE49-F238E27FC236}">
                <a16:creationId xmlns:a16="http://schemas.microsoft.com/office/drawing/2014/main" id="{F7AF1AF2-E11F-4624-B62F-990FB47E28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527" y="1914476"/>
            <a:ext cx="2671052" cy="150246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76E26EA-F5DC-44BE-8221-AC48853DDD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23" t="7179" r="9830"/>
          <a:stretch/>
        </p:blipFill>
        <p:spPr>
          <a:xfrm>
            <a:off x="154154" y="771903"/>
            <a:ext cx="1312476" cy="1109128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5385B82-98AC-4BB3-85FA-1AFB9FEFC5B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23" t="7179" r="9830"/>
          <a:stretch/>
        </p:blipFill>
        <p:spPr>
          <a:xfrm>
            <a:off x="10936011" y="5593010"/>
            <a:ext cx="1312476" cy="11091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845CF164-BECC-999C-32A7-846156044D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4759" y="1425528"/>
            <a:ext cx="6410325" cy="9761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D403EA1-3581-D4A6-EC02-80D2F0BB6F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3546" y="2350370"/>
            <a:ext cx="671512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5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08"/>
          <a:stretch/>
        </p:blipFill>
        <p:spPr bwMode="auto">
          <a:xfrm>
            <a:off x="5598946" y="715862"/>
            <a:ext cx="6438900" cy="52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صورة 11">
            <a:extLst>
              <a:ext uri="{FF2B5EF4-FFF2-40B4-BE49-F238E27FC236}">
                <a16:creationId xmlns:a16="http://schemas.microsoft.com/office/drawing/2014/main" id="{74CBF7E9-F46F-4587-928C-6F5F7D959E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223895" y="6193776"/>
            <a:ext cx="12415895" cy="631881"/>
          </a:xfrm>
          <a:prstGeom prst="rect">
            <a:avLst/>
          </a:prstGeom>
        </p:spPr>
      </p:pic>
      <p:pic>
        <p:nvPicPr>
          <p:cNvPr id="23" name="صورة 7">
            <a:extLst>
              <a:ext uri="{FF2B5EF4-FFF2-40B4-BE49-F238E27FC236}">
                <a16:creationId xmlns:a16="http://schemas.microsoft.com/office/drawing/2014/main" id="{69D7384D-318A-457F-8278-672328A73B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0921" y="3629983"/>
            <a:ext cx="1929145" cy="2961133"/>
          </a:xfrm>
          <a:prstGeom prst="rect">
            <a:avLst/>
          </a:prstGeom>
        </p:spPr>
      </p:pic>
      <p:sp>
        <p:nvSpPr>
          <p:cNvPr id="24" name="بداية الدرس">
            <a:extLst>
              <a:ext uri="{FF2B5EF4-FFF2-40B4-BE49-F238E27FC236}">
                <a16:creationId xmlns:a16="http://schemas.microsoft.com/office/drawing/2014/main" id="{0EA89443-DD82-4DD6-9E45-4D861F1C07DD}"/>
              </a:ext>
            </a:extLst>
          </p:cNvPr>
          <p:cNvSpPr txBox="1"/>
          <p:nvPr/>
        </p:nvSpPr>
        <p:spPr>
          <a:xfrm>
            <a:off x="10828961" y="23770"/>
            <a:ext cx="1208885" cy="533469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5" tIns="50795" rIns="50795" bIns="50795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r" defTabSz="650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D71A16"/>
                </a:solidFill>
                <a:effectLst/>
                <a:uLnTx/>
                <a:uFillTx/>
                <a:latin typeface="DIN Condensed"/>
                <a:sym typeface="DIN Condensed"/>
              </a:rPr>
              <a:t>تمرن/1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D71A16"/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AC94B62-50C9-405B-B739-284288AA7C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89" t="70324" r="52732" b="8432"/>
          <a:stretch/>
        </p:blipFill>
        <p:spPr>
          <a:xfrm>
            <a:off x="5311330" y="1236761"/>
            <a:ext cx="6531715" cy="977946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D3FDB0F4-ECE3-4954-81A5-3162DC467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2276" y="2373330"/>
            <a:ext cx="6996074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5 س</a:t>
            </a:r>
            <a:r>
              <a:rPr kumimoji="0" lang="ar-KW" altLang="ar-EG" sz="3600" b="1" i="0" u="none" strike="noStrike" kern="1200" cap="none" spc="0" normalizeH="0" baseline="3000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ص</a:t>
            </a:r>
            <a:r>
              <a:rPr kumimoji="0" lang="ar-KW" altLang="ar-EG" sz="3600" b="1" i="0" u="none" strike="noStrike" kern="1200" cap="none" spc="0" normalizeH="0" baseline="3000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( </a:t>
            </a: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س</a:t>
            </a:r>
            <a:r>
              <a:rPr kumimoji="0" lang="ar-KW" altLang="ar-EG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ص</a:t>
            </a:r>
            <a:r>
              <a:rPr kumimoji="0" lang="ar-KW" altLang="ar-EG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– 2س</a:t>
            </a:r>
            <a:r>
              <a:rPr kumimoji="0" lang="ar-KW" altLang="ar-EG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3</a:t>
            </a:r>
            <a:r>
              <a:rPr kumimoji="0" lang="ar-KW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ص +3 </a:t>
            </a:r>
            <a:r>
              <a:rPr kumimoji="0" lang="ar-EG" altLang="ar-EG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anose="020B0604020202020204" pitchFamily="34" charset="0"/>
              </a:rPr>
              <a:t> )</a:t>
            </a:r>
            <a:endParaRPr kumimoji="0" lang="ar-EG" altLang="ar-EG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صـ١٢٢">
            <a:extLst>
              <a:ext uri="{FF2B5EF4-FFF2-40B4-BE49-F238E27FC236}">
                <a16:creationId xmlns:a16="http://schemas.microsoft.com/office/drawing/2014/main" id="{F12D5C1D-8E24-4DF3-81AD-B9E3E9F15E95}"/>
              </a:ext>
            </a:extLst>
          </p:cNvPr>
          <p:cNvSpPr txBox="1"/>
          <p:nvPr/>
        </p:nvSpPr>
        <p:spPr>
          <a:xfrm>
            <a:off x="3627573" y="-88840"/>
            <a:ext cx="2332360" cy="7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2" tIns="72242" rIns="72242" bIns="72242" anchor="ctr">
            <a:spAutoFit/>
          </a:bodyPr>
          <a:lstStyle>
            <a:lvl1pPr>
              <a:defRPr sz="3900" b="0" u="sng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ctr" defTabSz="830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982" b="0" i="0" u="sng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DIN Condensed"/>
                <a:sym typeface="DIN Condensed"/>
              </a:rPr>
              <a:t>صـــــــ145</a:t>
            </a:r>
            <a:endParaRPr kumimoji="0" sz="3982" b="0" i="0" u="sng" strike="noStrike" kern="0" cap="none" spc="0" normalizeH="0" baseline="0" noProof="0" dirty="0">
              <a:ln>
                <a:noFill/>
              </a:ln>
              <a:solidFill>
                <a:srgbClr val="00A2FF">
                  <a:lumMod val="50000"/>
                </a:srgbClr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10" name="VID-20201119-WA0017" descr="VID-20201119-WA0017">
            <a:hlinkClick r:id="" action="ppaction://media"/>
            <a:extLst>
              <a:ext uri="{FF2B5EF4-FFF2-40B4-BE49-F238E27FC236}">
                <a16:creationId xmlns:a16="http://schemas.microsoft.com/office/drawing/2014/main" id="{D73AB917-4720-4F8A-8340-615367D270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0327" y="4268144"/>
            <a:ext cx="2671052" cy="150246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9B450E8-83B5-46C5-8ED4-F42E489AF38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23" t="7179" r="9830"/>
          <a:stretch/>
        </p:blipFill>
        <p:spPr>
          <a:xfrm>
            <a:off x="348955" y="1085885"/>
            <a:ext cx="1312476" cy="110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8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6187" kern="0" dirty="0"/>
              <a:t>التقييم</a:t>
            </a:r>
          </a:p>
          <a:p>
            <a:pPr defTabSz="410751" rtl="0" hangingPunct="0">
              <a:defRPr/>
            </a:pPr>
            <a:r>
              <a:rPr lang="ar-KW" sz="6187" kern="0" dirty="0"/>
              <a:t> المختصر</a:t>
            </a:r>
            <a:endParaRPr sz="6187" kern="0" dirty="0"/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23">
            <a:extLst>
              <a:ext uri="{FF2B5EF4-FFF2-40B4-BE49-F238E27FC236}">
                <a16:creationId xmlns:a16="http://schemas.microsoft.com/office/drawing/2014/main" id="{3C001373-9FF8-416C-BE0D-09D86E1F6002}"/>
              </a:ext>
            </a:extLst>
          </p:cNvPr>
          <p:cNvSpPr txBox="1"/>
          <p:nvPr/>
        </p:nvSpPr>
        <p:spPr>
          <a:xfrm>
            <a:off x="9187951" y="174949"/>
            <a:ext cx="2865810" cy="689208"/>
          </a:xfrm>
          <a:prstGeom prst="rect">
            <a:avLst/>
          </a:prstGeom>
          <a:ln w="63500">
            <a:solidFill>
              <a:schemeClr val="accent6">
                <a:lumOff val="8627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>
            <a:lvl1pPr algn="r" defTabSz="1300480">
              <a:defRPr sz="3000" b="1">
                <a:solidFill>
                  <a:srgbClr val="B92D5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7030A0"/>
                </a:solidFill>
              </a:defRPr>
            </a:pPr>
            <a:r>
              <a:rPr kumimoji="0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92D5D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التقييم</a:t>
            </a:r>
            <a:r>
              <a:rPr kumimoji="0" sz="3000" b="1" i="0" u="none" strike="noStrike" kern="0" cap="none" spc="0" normalizeH="0" baseline="0" noProof="0" dirty="0">
                <a:ln>
                  <a:noFill/>
                </a:ln>
                <a:solidFill>
                  <a:srgbClr val="B92D5D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</a:t>
            </a:r>
            <a:r>
              <a:rPr kumimoji="0" sz="3000" b="1" i="0" u="none" strike="noStrike" kern="0" cap="none" spc="0" normalizeH="0" baseline="0" noProof="0" dirty="0" err="1">
                <a:ln>
                  <a:noFill/>
                </a:ln>
                <a:solidFill>
                  <a:srgbClr val="B92D5D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المختصر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B92D5D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10" name="مربع نص 23">
            <a:extLst>
              <a:ext uri="{FF2B5EF4-FFF2-40B4-BE49-F238E27FC236}">
                <a16:creationId xmlns:a16="http://schemas.microsoft.com/office/drawing/2014/main" id="{31C72A04-BF35-4A2B-A1E2-7B5829920DEA}"/>
              </a:ext>
            </a:extLst>
          </p:cNvPr>
          <p:cNvSpPr txBox="1"/>
          <p:nvPr/>
        </p:nvSpPr>
        <p:spPr>
          <a:xfrm>
            <a:off x="338118" y="590468"/>
            <a:ext cx="1761362" cy="611776"/>
          </a:xfrm>
          <a:prstGeom prst="rect">
            <a:avLst/>
          </a:prstGeom>
          <a:ln w="12700">
            <a:solidFill>
              <a:schemeClr val="accent6">
                <a:satOff val="-34371"/>
                <a:lumOff val="-13098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marL="0" marR="0" lvl="0" indent="0" algn="r" defTabSz="130048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kumimoji="0" sz="3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صفحة</a:t>
            </a:r>
            <a:r>
              <a:rPr kumimoji="0" lang="ar-KW" sz="3000" b="1" i="0" u="none" strike="noStrike" kern="0" cap="none" spc="0" normalizeH="0" baseline="0" noProof="0" dirty="0">
                <a:ln>
                  <a:noFill/>
                </a:ln>
                <a:solidFill>
                  <a:srgbClr val="CF179A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172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CF179A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652D96D8-9902-49B2-978F-48B008D5A6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b="85152"/>
          <a:stretch/>
        </p:blipFill>
        <p:spPr>
          <a:xfrm>
            <a:off x="0" y="0"/>
            <a:ext cx="9110682" cy="583299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53FCDFD9-E0E8-431C-8564-698532C8DF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323850" y="6050864"/>
            <a:ext cx="12549061" cy="80713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B987B2BC-4FA0-49A9-8AE0-5003517B4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79" y="1661985"/>
            <a:ext cx="11981842" cy="158266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ECE4064-C495-4604-8391-CE5D27C1D7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861" y="896356"/>
            <a:ext cx="8934450" cy="657225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8765B6F-E81E-4058-899A-27089A2C0BB1}"/>
              </a:ext>
            </a:extLst>
          </p:cNvPr>
          <p:cNvSpPr/>
          <p:nvPr/>
        </p:nvSpPr>
        <p:spPr>
          <a:xfrm>
            <a:off x="1201633" y="1917374"/>
            <a:ext cx="688369" cy="105196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43EAAD5-43A9-4D95-8D74-099914602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23" t="7179" r="9830"/>
          <a:stretch/>
        </p:blipFill>
        <p:spPr>
          <a:xfrm>
            <a:off x="-1" y="3922988"/>
            <a:ext cx="2182761" cy="184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6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 defTabSz="410751" hangingPunct="0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defTabSz="410751" rtl="0" hangingPunct="0">
              <a:defRPr/>
            </a:pPr>
            <a:r>
              <a:rPr lang="ar-KW" sz="3516" kern="0" dirty="0"/>
              <a:t>الخاتمة</a:t>
            </a:r>
            <a:endParaRPr sz="3516" kern="0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42915"/>
            <a: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lang="ar-KW" sz="8086" b="1" dirty="0">
                <a:solidFill>
                  <a:srgbClr val="7030A0"/>
                </a:solidFill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lang="ar-KW" sz="8086" b="1" dirty="0">
              <a:solidFill>
                <a:srgbClr val="7030A0"/>
              </a:solidFill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075" y="2563889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(10-2): التحليل بإخراج</a:t>
            </a:r>
            <a:br>
              <a:rPr lang="ar-SA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 العامل المشترك الأكبر</a:t>
            </a:r>
            <a:r>
              <a:rPr lang="ar-SA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 / </a:t>
            </a: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 ح1</a:t>
            </a:r>
            <a:b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142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بداية الدرس">
            <a:extLst>
              <a:ext uri="{FF2B5EF4-FFF2-40B4-BE49-F238E27FC236}">
                <a16:creationId xmlns:a16="http://schemas.microsoft.com/office/drawing/2014/main" id="{B2311126-1A81-420F-A238-77A727B547F1}"/>
              </a:ext>
            </a:extLst>
          </p:cNvPr>
          <p:cNvSpPr txBox="1"/>
          <p:nvPr/>
        </p:nvSpPr>
        <p:spPr>
          <a:xfrm>
            <a:off x="10003407" y="62213"/>
            <a:ext cx="2101527" cy="715379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795" tIns="50795" rIns="50795" bIns="50795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l" defTabSz="650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982" b="0" i="0" u="none" strike="noStrike" kern="0" cap="none" spc="0" normalizeH="0" baseline="0" noProof="0" dirty="0">
                <a:ln>
                  <a:noFill/>
                </a:ln>
                <a:solidFill>
                  <a:srgbClr val="D71A16"/>
                </a:solidFill>
                <a:effectLst/>
                <a:uLnTx/>
                <a:uFillTx/>
                <a:latin typeface="DIN Condensed"/>
                <a:sym typeface="DIN Condensed"/>
              </a:rPr>
              <a:t>بداية الدرس</a:t>
            </a:r>
            <a:endParaRPr kumimoji="0" sz="3982" b="0" i="0" u="none" strike="noStrike" kern="0" cap="none" spc="0" normalizeH="0" baseline="0" noProof="0" dirty="0">
              <a:ln>
                <a:noFill/>
              </a:ln>
              <a:solidFill>
                <a:srgbClr val="D71A16"/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15" name="صورة 11">
            <a:extLst>
              <a:ext uri="{FF2B5EF4-FFF2-40B4-BE49-F238E27FC236}">
                <a16:creationId xmlns:a16="http://schemas.microsoft.com/office/drawing/2014/main" id="{A1C5EA6F-F6D7-4640-B791-25130FB77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223895" y="6193776"/>
            <a:ext cx="12415895" cy="631881"/>
          </a:xfrm>
          <a:prstGeom prst="rect">
            <a:avLst/>
          </a:prstGeom>
        </p:spPr>
      </p:pic>
      <p:sp>
        <p:nvSpPr>
          <p:cNvPr id="19" name="مربع نص 634">
            <a:extLst>
              <a:ext uri="{FF2B5EF4-FFF2-40B4-BE49-F238E27FC236}">
                <a16:creationId xmlns:a16="http://schemas.microsoft.com/office/drawing/2014/main" id="{818DBD24-B8A1-46EE-AA73-DD64274DCA4F}"/>
              </a:ext>
            </a:extLst>
          </p:cNvPr>
          <p:cNvSpPr txBox="1"/>
          <p:nvPr/>
        </p:nvSpPr>
        <p:spPr>
          <a:xfrm>
            <a:off x="5075434" y="801877"/>
            <a:ext cx="6927657" cy="531322"/>
          </a:xfrm>
          <a:prstGeom prst="rect">
            <a:avLst/>
          </a:prstGeom>
          <a:noFill/>
          <a:ln w="6350">
            <a:noFill/>
          </a:ln>
          <a:effectLst/>
        </p:spPr>
        <p:txBody>
          <a:bodyPr rtlCol="1"/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Al-QuranAlKareem"/>
              </a:rPr>
              <a:t>أوجد العامل المشترك الأكبر (ع .م .أ) </a:t>
            </a:r>
            <a:r>
              <a:rPr kumimoji="0" lang="ar-KW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Al-QuranAlKareem"/>
              </a:rPr>
              <a:t>لمايلي</a:t>
            </a:r>
            <a:r>
              <a:rPr kumimoji="0" lang="ar-KW" sz="32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Al-QuranAlKareem"/>
              </a:rPr>
              <a:t>: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/>
              <a:ea typeface="Times New Roman"/>
              <a:cs typeface="Al-QuranAlKareem"/>
            </a:endParaRPr>
          </a:p>
        </p:txBody>
      </p:sp>
      <p:pic>
        <p:nvPicPr>
          <p:cNvPr id="48" name="صورة 7">
            <a:extLst>
              <a:ext uri="{FF2B5EF4-FFF2-40B4-BE49-F238E27FC236}">
                <a16:creationId xmlns:a16="http://schemas.microsoft.com/office/drawing/2014/main" id="{D4FBC074-6F46-4DF6-B4C5-1B75EB6327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10921" y="3629983"/>
            <a:ext cx="1929145" cy="2961133"/>
          </a:xfrm>
          <a:prstGeom prst="rect">
            <a:avLst/>
          </a:prstGeom>
        </p:spPr>
      </p:pic>
      <p:sp>
        <p:nvSpPr>
          <p:cNvPr id="63" name="Rectangle 4">
            <a:extLst>
              <a:ext uri="{FF2B5EF4-FFF2-40B4-BE49-F238E27FC236}">
                <a16:creationId xmlns:a16="http://schemas.microsoft.com/office/drawing/2014/main" id="{09CE50FD-7BE3-41A2-8A7C-A154EE1F7A44}"/>
              </a:ext>
            </a:extLst>
          </p:cNvPr>
          <p:cNvSpPr/>
          <p:nvPr/>
        </p:nvSpPr>
        <p:spPr>
          <a:xfrm>
            <a:off x="3482939" y="1706624"/>
            <a:ext cx="4009469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(ع . م. أ)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 7س ص</a:t>
            </a:r>
            <a:endParaRPr kumimoji="0" lang="en-US" sz="3600" b="1" i="0" u="none" strike="noStrike" kern="1200" cap="none" spc="0" normalizeH="0" baseline="3000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71C7B9A5-AF4B-4FC0-8B5B-2ED1E185E939}"/>
              </a:ext>
            </a:extLst>
          </p:cNvPr>
          <p:cNvSpPr/>
          <p:nvPr/>
        </p:nvSpPr>
        <p:spPr>
          <a:xfrm>
            <a:off x="7285518" y="1706624"/>
            <a:ext cx="4819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7س</a:t>
            </a:r>
            <a:r>
              <a:rPr kumimoji="0" lang="ar-KW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 ،14 س ص</a:t>
            </a:r>
            <a:r>
              <a:rPr kumimoji="0" lang="ar-KW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1200" cap="none" spc="0" normalizeH="0" baseline="3000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20E8055F-6478-4AD2-B63B-7132C36761D5}"/>
              </a:ext>
            </a:extLst>
          </p:cNvPr>
          <p:cNvSpPr/>
          <p:nvPr/>
        </p:nvSpPr>
        <p:spPr>
          <a:xfrm>
            <a:off x="6937096" y="3629983"/>
            <a:ext cx="48194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</a:t>
            </a:r>
            <a:r>
              <a:rPr kumimoji="0" lang="ar-KW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ص ،5 س ص</a:t>
            </a:r>
            <a:endParaRPr kumimoji="0" lang="en-US" sz="3600" b="1" i="0" u="none" strike="noStrike" kern="1200" cap="none" spc="0" normalizeH="0" baseline="3000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0F97031D-1803-4E8F-A915-FFD2859BC6EB}"/>
              </a:ext>
            </a:extLst>
          </p:cNvPr>
          <p:cNvSpPr/>
          <p:nvPr/>
        </p:nvSpPr>
        <p:spPr>
          <a:xfrm>
            <a:off x="3836881" y="3688682"/>
            <a:ext cx="4009469" cy="646331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 (ع . م. أ)</a:t>
            </a: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 س ص</a:t>
            </a:r>
            <a:endParaRPr kumimoji="0" lang="en-US" sz="3600" b="1" i="0" u="none" strike="noStrike" kern="1200" cap="none" spc="0" normalizeH="0" baseline="3000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ABBE3BE3-05B8-46F9-83F5-0FE021A2A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23" t="7179" r="9830"/>
          <a:stretch/>
        </p:blipFill>
        <p:spPr>
          <a:xfrm>
            <a:off x="10213143" y="4557932"/>
            <a:ext cx="1312476" cy="18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5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21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42224E54-156D-4BAA-8CF8-96399FFA9025}"/>
              </a:ext>
            </a:extLst>
          </p:cNvPr>
          <p:cNvGrpSpPr/>
          <p:nvPr/>
        </p:nvGrpSpPr>
        <p:grpSpPr>
          <a:xfrm>
            <a:off x="51582" y="70338"/>
            <a:ext cx="12070080" cy="6858000"/>
            <a:chOff x="0" y="0"/>
            <a:chExt cx="12192000" cy="6858000"/>
          </a:xfrm>
        </p:grpSpPr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1B641983-4FAF-47E0-89B3-B5EBE75CAB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863"/>
            <a:stretch/>
          </p:blipFill>
          <p:spPr>
            <a:xfrm>
              <a:off x="0" y="0"/>
              <a:ext cx="12192000" cy="33867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  <p:pic>
          <p:nvPicPr>
            <p:cNvPr id="26" name="صورة 25">
              <a:extLst>
                <a:ext uri="{FF2B5EF4-FFF2-40B4-BE49-F238E27FC236}">
                  <a16:creationId xmlns:a16="http://schemas.microsoft.com/office/drawing/2014/main" id="{278143D0-4126-461F-B280-9CC91C809B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863"/>
            <a:stretch/>
          </p:blipFill>
          <p:spPr>
            <a:xfrm>
              <a:off x="0" y="6519330"/>
              <a:ext cx="12192000" cy="33867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70C9AD6C-0FC5-43C7-BDCE-B5527857F0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058"/>
            <a:stretch/>
          </p:blipFill>
          <p:spPr>
            <a:xfrm>
              <a:off x="11833274" y="0"/>
              <a:ext cx="358726" cy="685800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B46A2B62-C4E6-455E-8D7D-F90E385262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058"/>
            <a:stretch/>
          </p:blipFill>
          <p:spPr>
            <a:xfrm>
              <a:off x="0" y="0"/>
              <a:ext cx="358726" cy="685800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06995EF3-5C99-4B09-9A2B-7B103B25BC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93" t="28751" r="24678" b="54669"/>
          <a:stretch/>
        </p:blipFill>
        <p:spPr>
          <a:xfrm>
            <a:off x="7427743" y="1262072"/>
            <a:ext cx="3853542" cy="147043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D0D3176-BAAA-4FEA-A197-FAA63325B3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750" t="20557" r="24678" b="71376"/>
          <a:stretch/>
        </p:blipFill>
        <p:spPr>
          <a:xfrm>
            <a:off x="6400800" y="345330"/>
            <a:ext cx="1982205" cy="66247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E99EA947-E743-4052-8D0C-BC69D34EBF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43" t="51874" r="52071" b="7789"/>
          <a:stretch/>
        </p:blipFill>
        <p:spPr>
          <a:xfrm>
            <a:off x="872197" y="3009480"/>
            <a:ext cx="4904602" cy="374606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3C2C333-E1C3-4D19-A370-4D915E0668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79" t="51874" r="24678" b="7789"/>
          <a:stretch/>
        </p:blipFill>
        <p:spPr>
          <a:xfrm>
            <a:off x="6513342" y="2864449"/>
            <a:ext cx="5303856" cy="381770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C64439BC-8C1F-43B8-B8C3-585D6902D5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43" t="27798" r="53142" b="58226"/>
          <a:stretch/>
        </p:blipFill>
        <p:spPr>
          <a:xfrm>
            <a:off x="2342963" y="1270783"/>
            <a:ext cx="4770266" cy="1486485"/>
          </a:xfrm>
          <a:prstGeom prst="rect">
            <a:avLst/>
          </a:prstGeom>
        </p:spPr>
      </p:pic>
      <p:sp>
        <p:nvSpPr>
          <p:cNvPr id="14" name="Rectangle 21">
            <a:extLst>
              <a:ext uri="{FF2B5EF4-FFF2-40B4-BE49-F238E27FC236}">
                <a16:creationId xmlns:a16="http://schemas.microsoft.com/office/drawing/2014/main" id="{EDCD8D9D-6279-4546-A5A7-4327948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5341" y="5631695"/>
            <a:ext cx="20489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28        </a:t>
            </a:r>
            <a:r>
              <a:rPr kumimoji="0" lang="ar-EG" alt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   </a:t>
            </a:r>
            <a:r>
              <a:rPr kumimoji="0" lang="ar-KW" alt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20</a:t>
            </a:r>
            <a:r>
              <a:rPr kumimoji="0" lang="ar-EG" alt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D94AB6DE-A6A1-4274-828A-8C462E121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9442" y="6106796"/>
            <a:ext cx="23599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48</a:t>
            </a:r>
            <a:r>
              <a:rPr kumimoji="0" lang="ar-EG" alt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2800" b="1" i="0" u="none" strike="noStrike" kern="1200" cap="none" spc="0" normalizeH="0" baseline="0" noProof="0" dirty="0">
                <a:ln>
                  <a:noFill/>
                </a:ln>
                <a:solidFill>
                  <a:srgbClr val="E92F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وحدة مربعة</a:t>
            </a:r>
            <a:endParaRPr kumimoji="0" lang="ar-EG" altLang="ar-EG" sz="2800" b="1" i="0" u="none" strike="noStrike" kern="1200" cap="none" spc="0" normalizeH="0" baseline="0" noProof="0" dirty="0">
              <a:ln>
                <a:noFill/>
              </a:ln>
              <a:solidFill>
                <a:srgbClr val="E92F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4BD49828-448E-4D3E-957F-E6626D90D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687" y="5711580"/>
            <a:ext cx="5886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endParaRPr kumimoji="0" lang="ar-EG" alt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CDECF5F8-FEEB-48D2-AF7F-B2C67B6E1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556" y="6146066"/>
            <a:ext cx="26613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EG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48 وحدة مربعة </a:t>
            </a:r>
            <a:endParaRPr kumimoji="0" lang="ar-EG" alt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850B4331-D299-47EE-B9D7-C991B5A2D51F}"/>
              </a:ext>
            </a:extLst>
          </p:cNvPr>
          <p:cNvGrpSpPr/>
          <p:nvPr/>
        </p:nvGrpSpPr>
        <p:grpSpPr>
          <a:xfrm>
            <a:off x="8455743" y="335504"/>
            <a:ext cx="3267969" cy="832114"/>
            <a:chOff x="8791734" y="743468"/>
            <a:chExt cx="2604480" cy="832114"/>
          </a:xfrm>
          <a:solidFill>
            <a:srgbClr val="67D2D7"/>
          </a:solidFill>
        </p:grpSpPr>
        <p:sp>
          <p:nvSpPr>
            <p:cNvPr id="21" name="مستطيل: زوايا مستديرة 20">
              <a:extLst>
                <a:ext uri="{FF2B5EF4-FFF2-40B4-BE49-F238E27FC236}">
                  <a16:creationId xmlns:a16="http://schemas.microsoft.com/office/drawing/2014/main" id="{9B1071BD-5E25-4CBC-90B7-1BC066B3D9BB}"/>
                </a:ext>
              </a:extLst>
            </p:cNvPr>
            <p:cNvSpPr/>
            <p:nvPr/>
          </p:nvSpPr>
          <p:spPr>
            <a:xfrm>
              <a:off x="9326880" y="787791"/>
              <a:ext cx="2053883" cy="787791"/>
            </a:xfrm>
            <a:prstGeom prst="round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مربع نص 21">
              <a:extLst>
                <a:ext uri="{FF2B5EF4-FFF2-40B4-BE49-F238E27FC236}">
                  <a16:creationId xmlns:a16="http://schemas.microsoft.com/office/drawing/2014/main" id="{D11660CF-3536-4C81-B17D-8CFF3D87B83C}"/>
                </a:ext>
              </a:extLst>
            </p:cNvPr>
            <p:cNvSpPr txBox="1"/>
            <p:nvPr/>
          </p:nvSpPr>
          <p:spPr>
            <a:xfrm>
              <a:off x="8791734" y="743468"/>
              <a:ext cx="2604480" cy="76944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عرض الدرس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0D50BF12-61FB-4A77-887D-C416906853C0}"/>
              </a:ext>
            </a:extLst>
          </p:cNvPr>
          <p:cNvGrpSpPr/>
          <p:nvPr/>
        </p:nvGrpSpPr>
        <p:grpSpPr>
          <a:xfrm>
            <a:off x="534570" y="675248"/>
            <a:ext cx="1744394" cy="1223890"/>
            <a:chOff x="534570" y="675248"/>
            <a:chExt cx="1744394" cy="1223890"/>
          </a:xfrm>
        </p:grpSpPr>
        <p:sp>
          <p:nvSpPr>
            <p:cNvPr id="23" name="قلب 22">
              <a:extLst>
                <a:ext uri="{FF2B5EF4-FFF2-40B4-BE49-F238E27FC236}">
                  <a16:creationId xmlns:a16="http://schemas.microsoft.com/office/drawing/2014/main" id="{A99C9B3D-BCEA-48E1-A61D-7604E380332A}"/>
                </a:ext>
              </a:extLst>
            </p:cNvPr>
            <p:cNvSpPr/>
            <p:nvPr/>
          </p:nvSpPr>
          <p:spPr>
            <a:xfrm>
              <a:off x="815926" y="675248"/>
              <a:ext cx="1420837" cy="1223890"/>
            </a:xfrm>
            <a:prstGeom prst="heart">
              <a:avLst/>
            </a:prstGeom>
            <a:solidFill>
              <a:srgbClr val="67D2D7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K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CEB7EB4F-444D-4BDE-A143-A5522B8F33DF}"/>
                </a:ext>
              </a:extLst>
            </p:cNvPr>
            <p:cNvSpPr txBox="1"/>
            <p:nvPr/>
          </p:nvSpPr>
          <p:spPr>
            <a:xfrm>
              <a:off x="534570" y="858130"/>
              <a:ext cx="174439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PT Bold Heading" panose="02010400000000000000" pitchFamily="2" charset="-78"/>
                </a:rPr>
                <a:t>ص142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28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377B287-1D43-474F-A9DE-5A5E7B3D80D6}"/>
              </a:ext>
            </a:extLst>
          </p:cNvPr>
          <p:cNvGrpSpPr/>
          <p:nvPr/>
        </p:nvGrpSpPr>
        <p:grpSpPr>
          <a:xfrm>
            <a:off x="51582" y="70338"/>
            <a:ext cx="12140418" cy="6858000"/>
            <a:chOff x="0" y="0"/>
            <a:chExt cx="12192000" cy="6858000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7ABD69C4-BC53-4EA3-8F23-E4BDEA871A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863"/>
            <a:stretch/>
          </p:blipFill>
          <p:spPr>
            <a:xfrm>
              <a:off x="0" y="0"/>
              <a:ext cx="12192000" cy="33867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FC01CF38-C61E-4561-AF07-40CC635C4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863"/>
            <a:stretch/>
          </p:blipFill>
          <p:spPr>
            <a:xfrm>
              <a:off x="0" y="6519330"/>
              <a:ext cx="12192000" cy="33867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F43AB4FB-233E-4752-AB6A-EF7554D3D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058"/>
            <a:stretch/>
          </p:blipFill>
          <p:spPr>
            <a:xfrm>
              <a:off x="11833274" y="0"/>
              <a:ext cx="358726" cy="685800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815A3981-BDE9-4A72-BF89-7B9C5FC8A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7058"/>
            <a:stretch/>
          </p:blipFill>
          <p:spPr>
            <a:xfrm>
              <a:off x="0" y="0"/>
              <a:ext cx="358726" cy="6858000"/>
            </a:xfrm>
            <a:prstGeom prst="rect">
              <a:avLst/>
            </a:prstGeom>
            <a:ln w="57150">
              <a:solidFill>
                <a:srgbClr val="67D2D7"/>
              </a:solidFill>
            </a:ln>
          </p:spPr>
        </p:pic>
      </p:grpSp>
      <p:sp>
        <p:nvSpPr>
          <p:cNvPr id="5" name="Rectangle 11">
            <a:extLst>
              <a:ext uri="{FF2B5EF4-FFF2-40B4-BE49-F238E27FC236}">
                <a16:creationId xmlns:a16="http://schemas.microsoft.com/office/drawing/2014/main" id="{2E22848E-0BE8-4580-85F2-731BA3040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2550" y="1299382"/>
            <a:ext cx="89050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(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7 ) 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(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5 ) 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4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srgbClr val="00CC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×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( 7 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srgbClr val="0096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ar-KW" altLang="ar-EG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PT Bold Heading" panose="02010400000000000000" pitchFamily="2" charset="-78"/>
              </a:rPr>
              <a:t> 5 )</a:t>
            </a:r>
            <a:endParaRPr kumimoji="0" lang="en-US" altLang="ar-EG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PT Bold Heading" panose="020104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22ACE220-CD7B-45E8-8D5B-BDCEEF04EF3D}"/>
              </a:ext>
            </a:extLst>
          </p:cNvPr>
          <p:cNvSpPr/>
          <p:nvPr/>
        </p:nvSpPr>
        <p:spPr>
          <a:xfrm>
            <a:off x="8938255" y="575828"/>
            <a:ext cx="21371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altLang="ar-EG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CC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itchFamily="34" charset="0"/>
                <a:ea typeface="+mn-ea"/>
                <a:cs typeface="PT Bold Heading" panose="02010400000000000000" pitchFamily="2" charset="-78"/>
              </a:rPr>
              <a:t>نلاحظ أن :</a:t>
            </a:r>
            <a:endParaRPr kumimoji="0" lang="ar-KW" sz="4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00CC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2E97E03-6DF7-45D4-853D-04AAF3062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28" t="62864" r="25001" b="17889"/>
          <a:stretch/>
        </p:blipFill>
        <p:spPr>
          <a:xfrm>
            <a:off x="1526616" y="4623245"/>
            <a:ext cx="8869410" cy="179162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C578899-BC27-4946-AC42-9B426FD2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91" t="47645" r="26022" b="39931"/>
          <a:stretch/>
        </p:blipFill>
        <p:spPr>
          <a:xfrm>
            <a:off x="1553718" y="2658794"/>
            <a:ext cx="8926715" cy="1420838"/>
          </a:xfrm>
          <a:prstGeom prst="rect">
            <a:avLst/>
          </a:prstGeom>
          <a:ln w="38100">
            <a:solidFill>
              <a:srgbClr val="67D2D7"/>
            </a:solidFill>
          </a:ln>
        </p:spPr>
      </p:pic>
    </p:spTree>
    <p:extLst>
      <p:ext uri="{BB962C8B-B14F-4D97-AF65-F5344CB8AC3E}">
        <p14:creationId xmlns:p14="http://schemas.microsoft.com/office/powerpoint/2010/main" val="129623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hlinkClick r:id="rId2" action="ppaction://hlinksldjump"/>
            <a:extLst>
              <a:ext uri="{FF2B5EF4-FFF2-40B4-BE49-F238E27FC236}">
                <a16:creationId xmlns:a16="http://schemas.microsoft.com/office/drawing/2014/main" id="{50284112-AB3E-4004-BFB2-203C0E0DFCF4}"/>
              </a:ext>
            </a:extLst>
          </p:cNvPr>
          <p:cNvSpPr txBox="1"/>
          <p:nvPr/>
        </p:nvSpPr>
        <p:spPr>
          <a:xfrm>
            <a:off x="2778836" y="222656"/>
            <a:ext cx="5923129" cy="11079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اختر اللون المفضل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مستطيل 1">
            <a:hlinkClick r:id="rId3" action="ppaction://hlinksldjump"/>
            <a:extLst>
              <a:ext uri="{FF2B5EF4-FFF2-40B4-BE49-F238E27FC236}">
                <a16:creationId xmlns:a16="http://schemas.microsoft.com/office/drawing/2014/main" id="{724ED552-59ED-4C5F-A85D-56B42A6C110B}"/>
              </a:ext>
            </a:extLst>
          </p:cNvPr>
          <p:cNvSpPr/>
          <p:nvPr/>
        </p:nvSpPr>
        <p:spPr>
          <a:xfrm>
            <a:off x="-1" y="6213764"/>
            <a:ext cx="12053455" cy="644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2">
            <a:hlinkClick r:id="rId4" action="ppaction://hlinksldjump"/>
            <a:extLst>
              <a:ext uri="{FF2B5EF4-FFF2-40B4-BE49-F238E27FC236}">
                <a16:creationId xmlns:a16="http://schemas.microsoft.com/office/drawing/2014/main" id="{8DB77795-76B4-4B44-B0D4-537DB2F1E9DD}"/>
              </a:ext>
            </a:extLst>
          </p:cNvPr>
          <p:cNvSpPr txBox="1"/>
          <p:nvPr/>
        </p:nvSpPr>
        <p:spPr>
          <a:xfrm>
            <a:off x="5923722" y="1523999"/>
            <a:ext cx="371061" cy="37106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ربع نص 23">
            <a:hlinkClick r:id="rId3" action="ppaction://hlinksldjump"/>
            <a:extLst>
              <a:ext uri="{FF2B5EF4-FFF2-40B4-BE49-F238E27FC236}">
                <a16:creationId xmlns:a16="http://schemas.microsoft.com/office/drawing/2014/main" id="{249C8658-01CB-4E4F-901B-FE13897E6A97}"/>
              </a:ext>
            </a:extLst>
          </p:cNvPr>
          <p:cNvSpPr txBox="1"/>
          <p:nvPr/>
        </p:nvSpPr>
        <p:spPr>
          <a:xfrm>
            <a:off x="2968487" y="1616766"/>
            <a:ext cx="3048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ربع نص 21">
            <a:hlinkClick r:id="rId4" action="ppaction://hlinksldjump"/>
            <a:extLst>
              <a:ext uri="{FF2B5EF4-FFF2-40B4-BE49-F238E27FC236}">
                <a16:creationId xmlns:a16="http://schemas.microsoft.com/office/drawing/2014/main" id="{C902745E-B240-4D4A-8452-F4ADB406CC0F}"/>
              </a:ext>
            </a:extLst>
          </p:cNvPr>
          <p:cNvSpPr txBox="1"/>
          <p:nvPr/>
        </p:nvSpPr>
        <p:spPr>
          <a:xfrm>
            <a:off x="8812696" y="1577009"/>
            <a:ext cx="37106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صورة 29">
            <a:hlinkClick r:id="rId5" action="ppaction://hlinksldjump"/>
            <a:extLst>
              <a:ext uri="{FF2B5EF4-FFF2-40B4-BE49-F238E27FC236}">
                <a16:creationId xmlns:a16="http://schemas.microsoft.com/office/drawing/2014/main" id="{5DBC3121-2574-4BF3-B339-633588E9D8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0" t="307" r="6591" b="74596"/>
          <a:stretch/>
        </p:blipFill>
        <p:spPr>
          <a:xfrm>
            <a:off x="6419925" y="2547039"/>
            <a:ext cx="4576390" cy="2288980"/>
          </a:xfrm>
          <a:prstGeom prst="rect">
            <a:avLst/>
          </a:prstGeom>
        </p:spPr>
      </p:pic>
      <p:pic>
        <p:nvPicPr>
          <p:cNvPr id="35" name="صورة 34">
            <a:hlinkClick r:id="rId4" action="ppaction://hlinksldjump"/>
            <a:extLst>
              <a:ext uri="{FF2B5EF4-FFF2-40B4-BE49-F238E27FC236}">
                <a16:creationId xmlns:a16="http://schemas.microsoft.com/office/drawing/2014/main" id="{EB6B9DD6-F83B-42D2-9DBE-10063DDF0E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t="42470" r="61136" b="31930"/>
          <a:stretch/>
        </p:blipFill>
        <p:spPr>
          <a:xfrm>
            <a:off x="1383024" y="2653661"/>
            <a:ext cx="3995274" cy="211071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685D537-161B-4294-BBC1-7065C5987B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123" t="7179" r="9830"/>
          <a:stretch/>
        </p:blipFill>
        <p:spPr>
          <a:xfrm>
            <a:off x="10765709" y="4714117"/>
            <a:ext cx="1312476" cy="182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79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صورة 42">
            <a:extLst>
              <a:ext uri="{FF2B5EF4-FFF2-40B4-BE49-F238E27FC236}">
                <a16:creationId xmlns:a16="http://schemas.microsoft.com/office/drawing/2014/main" id="{8C1F7793-B0A5-431C-9E07-B633533D17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3" t="7179" r="9830"/>
          <a:stretch/>
        </p:blipFill>
        <p:spPr>
          <a:xfrm>
            <a:off x="1262202" y="5068298"/>
            <a:ext cx="1312476" cy="1109128"/>
          </a:xfrm>
          <a:prstGeom prst="rect">
            <a:avLst/>
          </a:prstGeom>
        </p:spPr>
      </p:pic>
      <p:pic>
        <p:nvPicPr>
          <p:cNvPr id="9" name="صورة 11">
            <a:extLst>
              <a:ext uri="{FF2B5EF4-FFF2-40B4-BE49-F238E27FC236}">
                <a16:creationId xmlns:a16="http://schemas.microsoft.com/office/drawing/2014/main" id="{3783D3BD-5A74-49A3-830A-B68A0FBC3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7" t="88677"/>
          <a:stretch/>
        </p:blipFill>
        <p:spPr>
          <a:xfrm>
            <a:off x="-378049" y="6256407"/>
            <a:ext cx="12415895" cy="631881"/>
          </a:xfrm>
          <a:prstGeom prst="rect">
            <a:avLst/>
          </a:prstGeom>
        </p:spPr>
      </p:pic>
      <p:pic>
        <p:nvPicPr>
          <p:cNvPr id="10" name="صورة 7">
            <a:extLst>
              <a:ext uri="{FF2B5EF4-FFF2-40B4-BE49-F238E27FC236}">
                <a16:creationId xmlns:a16="http://schemas.microsoft.com/office/drawing/2014/main" id="{607FDBC2-479D-41C0-983A-2C13ED2348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378049" y="3927155"/>
            <a:ext cx="1929145" cy="2961133"/>
          </a:xfrm>
          <a:prstGeom prst="rect">
            <a:avLst/>
          </a:prstGeom>
        </p:spPr>
      </p:pic>
      <p:sp>
        <p:nvSpPr>
          <p:cNvPr id="11" name="بداية الدرس">
            <a:extLst>
              <a:ext uri="{FF2B5EF4-FFF2-40B4-BE49-F238E27FC236}">
                <a16:creationId xmlns:a16="http://schemas.microsoft.com/office/drawing/2014/main" id="{BB6B7F59-1789-4558-9B95-B5C7A7C607B0}"/>
              </a:ext>
            </a:extLst>
          </p:cNvPr>
          <p:cNvSpPr txBox="1"/>
          <p:nvPr/>
        </p:nvSpPr>
        <p:spPr>
          <a:xfrm>
            <a:off x="10828961" y="23770"/>
            <a:ext cx="1208885" cy="533469"/>
          </a:xfrm>
          <a:prstGeom prst="rect">
            <a:avLst/>
          </a:prstGeom>
          <a:solidFill>
            <a:srgbClr val="FEFCD8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795" tIns="50795" rIns="50795" bIns="50795" anchor="ctr">
            <a:spAutoFit/>
          </a:bodyPr>
          <a:lstStyle>
            <a:lvl1pPr>
              <a:defRPr sz="3900" b="0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r" defTabSz="650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 dirty="0">
                <a:ln>
                  <a:noFill/>
                </a:ln>
                <a:solidFill>
                  <a:srgbClr val="D71A16"/>
                </a:solidFill>
                <a:effectLst/>
                <a:uLnTx/>
                <a:uFillTx/>
                <a:latin typeface="DIN Condensed"/>
                <a:sym typeface="DIN Condensed"/>
              </a:rPr>
              <a:t>تدرب/1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D71A16"/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C7CA50D3-DD30-433F-BBB2-3D0EEB7CDA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960" t="13929" r="3955" b="71197"/>
          <a:stretch/>
        </p:blipFill>
        <p:spPr>
          <a:xfrm>
            <a:off x="6585736" y="909241"/>
            <a:ext cx="5208996" cy="631881"/>
          </a:xfrm>
          <a:prstGeom prst="rect">
            <a:avLst/>
          </a:prstGeom>
        </p:spPr>
      </p:pic>
      <p:sp>
        <p:nvSpPr>
          <p:cNvPr id="13" name="صـ١٢٢">
            <a:extLst>
              <a:ext uri="{FF2B5EF4-FFF2-40B4-BE49-F238E27FC236}">
                <a16:creationId xmlns:a16="http://schemas.microsoft.com/office/drawing/2014/main" id="{9F3561DE-A813-4430-B015-2DC03AABCC69}"/>
              </a:ext>
            </a:extLst>
          </p:cNvPr>
          <p:cNvSpPr txBox="1"/>
          <p:nvPr/>
        </p:nvSpPr>
        <p:spPr>
          <a:xfrm>
            <a:off x="3627573" y="-88840"/>
            <a:ext cx="2332360" cy="758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2242" tIns="72242" rIns="72242" bIns="72242" anchor="ctr">
            <a:spAutoFit/>
          </a:bodyPr>
          <a:lstStyle>
            <a:lvl1pPr>
              <a:defRPr sz="3900" b="0" u="sng">
                <a:solidFill>
                  <a:srgbClr val="D71A16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marR="0" lvl="0" indent="0" algn="ctr" defTabSz="8307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982" b="0" i="0" u="sng" strike="noStrike" kern="0" cap="none" spc="0" normalizeH="0" baseline="0" noProof="0" dirty="0">
                <a:ln>
                  <a:noFill/>
                </a:ln>
                <a:solidFill>
                  <a:srgbClr val="00A2FF">
                    <a:lumMod val="50000"/>
                  </a:srgbClr>
                </a:solidFill>
                <a:effectLst/>
                <a:uLnTx/>
                <a:uFillTx/>
                <a:latin typeface="DIN Condensed"/>
                <a:sym typeface="DIN Condensed"/>
              </a:rPr>
              <a:t>صـــــــ143</a:t>
            </a:r>
            <a:endParaRPr kumimoji="0" sz="3982" b="0" i="0" u="sng" strike="noStrike" kern="0" cap="none" spc="0" normalizeH="0" baseline="0" noProof="0" dirty="0">
              <a:ln>
                <a:noFill/>
              </a:ln>
              <a:solidFill>
                <a:srgbClr val="00A2FF">
                  <a:lumMod val="50000"/>
                </a:srgbClr>
              </a:solidFill>
              <a:effectLst/>
              <a:uLnTx/>
              <a:uFillTx/>
              <a:latin typeface="DIN Condensed"/>
              <a:sym typeface="DIN Condensed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1E931A2-B764-40B4-8460-7F8C744BA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098" t="27182" r="3606" b="57944"/>
          <a:stretch/>
        </p:blipFill>
        <p:spPr>
          <a:xfrm>
            <a:off x="10592657" y="1613043"/>
            <a:ext cx="1362998" cy="63188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A74196C5-FDBE-42B3-8CD1-571E5F8239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277" t="37808" r="38638" b="47318"/>
          <a:stretch/>
        </p:blipFill>
        <p:spPr>
          <a:xfrm>
            <a:off x="236345" y="2667385"/>
            <a:ext cx="5126805" cy="63188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E7481597-29B7-49FF-A1A8-7C88CEB1DC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14" t="58281" r="39685" b="30112"/>
          <a:stretch/>
        </p:blipFill>
        <p:spPr>
          <a:xfrm>
            <a:off x="344183" y="3619562"/>
            <a:ext cx="5373385" cy="4931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9A8EE7B4-311C-4AE2-BE52-313EF698A5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45" t="82752" r="39727" b="5641"/>
          <a:stretch/>
        </p:blipFill>
        <p:spPr>
          <a:xfrm>
            <a:off x="328375" y="5622831"/>
            <a:ext cx="6210729" cy="49310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22" name="صورة 21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5F941D7-0C56-4F73-BC2D-6AA0A6CC71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1126" t="11167" r="4017" b="78965"/>
          <a:stretch/>
        </p:blipFill>
        <p:spPr>
          <a:xfrm>
            <a:off x="2681556" y="850996"/>
            <a:ext cx="3976808" cy="7038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24" name="صورة 23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AE04952-1F62-4BBD-8707-F8511EB0EC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6519" t="20552" r="9894" b="67836"/>
          <a:stretch/>
        </p:blipFill>
        <p:spPr>
          <a:xfrm>
            <a:off x="8250111" y="2499702"/>
            <a:ext cx="3705544" cy="828202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25" name="صورة 2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4B817BC-4862-4397-B43C-9BC3FB8597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983" t="18259" r="63454" b="66918"/>
          <a:stretch/>
        </p:blipFill>
        <p:spPr>
          <a:xfrm>
            <a:off x="9072201" y="3720391"/>
            <a:ext cx="3040911" cy="1057255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0BBEEA3-A624-40D4-97A7-5A1E4F4FA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63729" t="32347" r="10135" b="59872"/>
          <a:stretch/>
        </p:blipFill>
        <p:spPr>
          <a:xfrm>
            <a:off x="9194223" y="5512884"/>
            <a:ext cx="2883454" cy="555053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E391DFB2-27D6-4210-8CB3-7B6323853719}"/>
              </a:ext>
            </a:extLst>
          </p:cNvPr>
          <p:cNvSpPr txBox="1"/>
          <p:nvPr/>
        </p:nvSpPr>
        <p:spPr>
          <a:xfrm>
            <a:off x="7668776" y="2521661"/>
            <a:ext cx="64294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7AC9C416-DF18-4D03-8B1C-80B40860CAA6}"/>
              </a:ext>
            </a:extLst>
          </p:cNvPr>
          <p:cNvGrpSpPr/>
          <p:nvPr/>
        </p:nvGrpSpPr>
        <p:grpSpPr>
          <a:xfrm>
            <a:off x="5717568" y="3668363"/>
            <a:ext cx="3244651" cy="1280160"/>
            <a:chOff x="183466" y="3805186"/>
            <a:chExt cx="1576475" cy="1280164"/>
          </a:xfrm>
        </p:grpSpPr>
        <p:grpSp>
          <p:nvGrpSpPr>
            <p:cNvPr id="30" name="مجموعة 29">
              <a:extLst>
                <a:ext uri="{FF2B5EF4-FFF2-40B4-BE49-F238E27FC236}">
                  <a16:creationId xmlns:a16="http://schemas.microsoft.com/office/drawing/2014/main" id="{B0D474A4-E50E-4CAA-9A0A-FDF13CF5763A}"/>
                </a:ext>
              </a:extLst>
            </p:cNvPr>
            <p:cNvGrpSpPr/>
            <p:nvPr/>
          </p:nvGrpSpPr>
          <p:grpSpPr>
            <a:xfrm>
              <a:off x="1012230" y="3805188"/>
              <a:ext cx="747711" cy="1280154"/>
              <a:chOff x="1586862" y="2162114"/>
              <a:chExt cx="940603" cy="1280154"/>
            </a:xfrm>
          </p:grpSpPr>
          <p:cxnSp>
            <p:nvCxnSpPr>
              <p:cNvPr id="37" name="رابط مستقيم 36">
                <a:extLst>
                  <a:ext uri="{FF2B5EF4-FFF2-40B4-BE49-F238E27FC236}">
                    <a16:creationId xmlns:a16="http://schemas.microsoft.com/office/drawing/2014/main" id="{DCCEC866-EECB-40B8-B8FB-906F0CD05514}"/>
                  </a:ext>
                </a:extLst>
              </p:cNvPr>
              <p:cNvCxnSpPr/>
              <p:nvPr/>
            </p:nvCxnSpPr>
            <p:spPr>
              <a:xfrm rot="10800000" flipV="1">
                <a:off x="1928795" y="2771682"/>
                <a:ext cx="550295" cy="1437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8" name="مجموعة 37">
                <a:extLst>
                  <a:ext uri="{FF2B5EF4-FFF2-40B4-BE49-F238E27FC236}">
                    <a16:creationId xmlns:a16="http://schemas.microsoft.com/office/drawing/2014/main" id="{A6556872-DB71-424C-A07E-24626C12CFDE}"/>
                  </a:ext>
                </a:extLst>
              </p:cNvPr>
              <p:cNvGrpSpPr/>
              <p:nvPr/>
            </p:nvGrpSpPr>
            <p:grpSpPr>
              <a:xfrm>
                <a:off x="1586862" y="2162114"/>
                <a:ext cx="940603" cy="1280154"/>
                <a:chOff x="1390324" y="2440338"/>
                <a:chExt cx="642974" cy="1329488"/>
              </a:xfrm>
            </p:grpSpPr>
            <p:sp>
              <p:nvSpPr>
                <p:cNvPr id="39" name="مربع نص 38">
                  <a:extLst>
                    <a:ext uri="{FF2B5EF4-FFF2-40B4-BE49-F238E27FC236}">
                      <a16:creationId xmlns:a16="http://schemas.microsoft.com/office/drawing/2014/main" id="{29688B95-75AC-4311-9D16-4CC5E42918DA}"/>
                    </a:ext>
                  </a:extLst>
                </p:cNvPr>
                <p:cNvSpPr txBox="1"/>
                <p:nvPr/>
              </p:nvSpPr>
              <p:spPr>
                <a:xfrm>
                  <a:off x="1390324" y="2440338"/>
                  <a:ext cx="642974" cy="607313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4 س </a:t>
                  </a:r>
                </a:p>
              </p:txBody>
            </p:sp>
            <p:sp>
              <p:nvSpPr>
                <p:cNvPr id="40" name="مربع نص 39">
                  <a:extLst>
                    <a:ext uri="{FF2B5EF4-FFF2-40B4-BE49-F238E27FC236}">
                      <a16:creationId xmlns:a16="http://schemas.microsoft.com/office/drawing/2014/main" id="{A188DFC2-DAF5-47C9-8ED2-BB58035BE21C}"/>
                    </a:ext>
                  </a:extLst>
                </p:cNvPr>
                <p:cNvSpPr txBox="1"/>
                <p:nvPr/>
              </p:nvSpPr>
              <p:spPr>
                <a:xfrm>
                  <a:off x="1513381" y="3162513"/>
                  <a:ext cx="447713" cy="607313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4   </a:t>
                  </a:r>
                  <a:r>
                    <a:rPr kumimoji="0" lang="ar-KW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  </a:t>
                  </a:r>
                  <a:endParaRPr kumimoji="0" lang="ar-K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مجموعة 30">
              <a:extLst>
                <a:ext uri="{FF2B5EF4-FFF2-40B4-BE49-F238E27FC236}">
                  <a16:creationId xmlns:a16="http://schemas.microsoft.com/office/drawing/2014/main" id="{DFD0BB0B-1058-494B-A8E9-3B5B716E5BF2}"/>
                </a:ext>
              </a:extLst>
            </p:cNvPr>
            <p:cNvGrpSpPr/>
            <p:nvPr/>
          </p:nvGrpSpPr>
          <p:grpSpPr>
            <a:xfrm>
              <a:off x="183466" y="3805186"/>
              <a:ext cx="707242" cy="1280164"/>
              <a:chOff x="1340601" y="2162112"/>
              <a:chExt cx="940603" cy="1280164"/>
            </a:xfrm>
          </p:grpSpPr>
          <p:cxnSp>
            <p:nvCxnSpPr>
              <p:cNvPr id="33" name="رابط مستقيم 32">
                <a:extLst>
                  <a:ext uri="{FF2B5EF4-FFF2-40B4-BE49-F238E27FC236}">
                    <a16:creationId xmlns:a16="http://schemas.microsoft.com/office/drawing/2014/main" id="{C3760AF7-652D-46A3-A4F2-C15AC1F7836B}"/>
                  </a:ext>
                </a:extLst>
              </p:cNvPr>
              <p:cNvCxnSpPr/>
              <p:nvPr/>
            </p:nvCxnSpPr>
            <p:spPr>
              <a:xfrm rot="10800000" flipV="1">
                <a:off x="1709899" y="2771682"/>
                <a:ext cx="550296" cy="14376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4" name="مجموعة 15">
                <a:extLst>
                  <a:ext uri="{FF2B5EF4-FFF2-40B4-BE49-F238E27FC236}">
                    <a16:creationId xmlns:a16="http://schemas.microsoft.com/office/drawing/2014/main" id="{BE146B8D-D4DC-4ECF-9A1E-B863226DDED0}"/>
                  </a:ext>
                </a:extLst>
              </p:cNvPr>
              <p:cNvGrpSpPr/>
              <p:nvPr/>
            </p:nvGrpSpPr>
            <p:grpSpPr>
              <a:xfrm>
                <a:off x="1340601" y="2162112"/>
                <a:ext cx="940603" cy="1280164"/>
                <a:chOff x="1221986" y="2440336"/>
                <a:chExt cx="642974" cy="1329498"/>
              </a:xfrm>
            </p:grpSpPr>
            <p:sp>
              <p:nvSpPr>
                <p:cNvPr id="35" name="مربع نص 34">
                  <a:extLst>
                    <a:ext uri="{FF2B5EF4-FFF2-40B4-BE49-F238E27FC236}">
                      <a16:creationId xmlns:a16="http://schemas.microsoft.com/office/drawing/2014/main" id="{0A63A46C-2903-4DEB-B371-94D267D717D8}"/>
                    </a:ext>
                  </a:extLst>
                </p:cNvPr>
                <p:cNvSpPr txBox="1"/>
                <p:nvPr/>
              </p:nvSpPr>
              <p:spPr>
                <a:xfrm>
                  <a:off x="1221986" y="2440336"/>
                  <a:ext cx="642974" cy="607313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8ص</a:t>
                  </a:r>
                </a:p>
              </p:txBody>
            </p:sp>
            <p:sp>
              <p:nvSpPr>
                <p:cNvPr id="36" name="مربع نص 35">
                  <a:extLst>
                    <a:ext uri="{FF2B5EF4-FFF2-40B4-BE49-F238E27FC236}">
                      <a16:creationId xmlns:a16="http://schemas.microsoft.com/office/drawing/2014/main" id="{59BE1CD8-1FE9-4979-B2E4-400E5A814DC0}"/>
                    </a:ext>
                  </a:extLst>
                </p:cNvPr>
                <p:cNvSpPr txBox="1"/>
                <p:nvPr/>
              </p:nvSpPr>
              <p:spPr>
                <a:xfrm>
                  <a:off x="1379763" y="3162521"/>
                  <a:ext cx="410220" cy="607313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KW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4   </a:t>
                  </a:r>
                  <a:r>
                    <a:rPr kumimoji="0" lang="ar-KW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Arial" panose="020B0604020202020204" pitchFamily="34" charset="0"/>
                    </a:rPr>
                    <a:t> </a:t>
                  </a:r>
                  <a:endParaRPr kumimoji="0" lang="ar-K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0C39BF53-37B9-47CA-8C7E-2AB34AB4A85C}"/>
                </a:ext>
              </a:extLst>
            </p:cNvPr>
            <p:cNvSpPr txBox="1"/>
            <p:nvPr/>
          </p:nvSpPr>
          <p:spPr>
            <a:xfrm>
              <a:off x="947075" y="4129552"/>
              <a:ext cx="315580" cy="58477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41" name="TextBox 30">
            <a:extLst>
              <a:ext uri="{FF2B5EF4-FFF2-40B4-BE49-F238E27FC236}">
                <a16:creationId xmlns:a16="http://schemas.microsoft.com/office/drawing/2014/main" id="{05055F36-E9A3-4084-9B9C-E35E54ED74BD}"/>
              </a:ext>
            </a:extLst>
          </p:cNvPr>
          <p:cNvSpPr txBox="1"/>
          <p:nvPr/>
        </p:nvSpPr>
        <p:spPr>
          <a:xfrm>
            <a:off x="6529521" y="5488202"/>
            <a:ext cx="2818400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4 (  س – 2 ص )</a:t>
            </a:r>
            <a:endParaRPr kumimoji="0" lang="ar-KW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صورة 41">
            <a:hlinkClick r:id="rId7" action="ppaction://hlinksldjump"/>
            <a:extLst>
              <a:ext uri="{FF2B5EF4-FFF2-40B4-BE49-F238E27FC236}">
                <a16:creationId xmlns:a16="http://schemas.microsoft.com/office/drawing/2014/main" id="{BE2C18CA-D057-40EE-81A2-8FE1E57624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00" t="307" r="6591" b="74596"/>
          <a:stretch/>
        </p:blipFill>
        <p:spPr>
          <a:xfrm>
            <a:off x="37677" y="596613"/>
            <a:ext cx="2568539" cy="1648311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200C6EC2-2A09-4871-A26B-CB688DD487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23" t="7179" r="9830"/>
          <a:stretch/>
        </p:blipFill>
        <p:spPr>
          <a:xfrm>
            <a:off x="10968094" y="5872128"/>
            <a:ext cx="1312476" cy="105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7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10227</TotalTime>
  <Words>273</Words>
  <Application>Microsoft Office PowerPoint</Application>
  <PresentationFormat>شاشة عريضة</PresentationFormat>
  <Paragraphs>73</Paragraphs>
  <Slides>18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16</vt:i4>
      </vt:variant>
      <vt:variant>
        <vt:lpstr>نسق</vt:lpstr>
      </vt:variant>
      <vt:variant>
        <vt:i4>6</vt:i4>
      </vt:variant>
      <vt:variant>
        <vt:lpstr>عناوين الشرائح</vt:lpstr>
      </vt:variant>
      <vt:variant>
        <vt:i4>18</vt:i4>
      </vt:variant>
    </vt:vector>
  </HeadingPairs>
  <TitlesOfParts>
    <vt:vector size="40" baseType="lpstr">
      <vt:lpstr>Arial</vt:lpstr>
      <vt:lpstr>Baskerville</vt:lpstr>
      <vt:lpstr>Calibri</vt:lpstr>
      <vt:lpstr>Calibri Light</vt:lpstr>
      <vt:lpstr>DIN Condensed</vt:lpstr>
      <vt:lpstr>Dubai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Simplified Arabic</vt:lpstr>
      <vt:lpstr>Times New Roman</vt:lpstr>
      <vt:lpstr>Office Theme</vt:lpstr>
      <vt:lpstr>White</vt:lpstr>
      <vt:lpstr>3_Office Theme</vt:lpstr>
      <vt:lpstr>نسق Office</vt:lpstr>
      <vt:lpstr>1_نسق Office</vt:lpstr>
      <vt:lpstr>سمة Office</vt:lpstr>
      <vt:lpstr>(10-2): التحليل بإخراج العامل المشترك الأكبر  /ح1                 إعداد المعلمة: أ/ مبروكة السيد</vt:lpstr>
      <vt:lpstr>(10-2): التحليل بإخراج  العامل المشترك الأكبر /  ح1 </vt:lpstr>
      <vt:lpstr>التمهيد</vt:lpstr>
      <vt:lpstr>عرض تقديمي في PowerPoint</vt:lpstr>
      <vt:lpstr>عرض الدرس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مريهان مصطفى تيسير صوافطة</dc:creator>
  <cp:lastModifiedBy>Lenovo</cp:lastModifiedBy>
  <cp:revision>456</cp:revision>
  <cp:lastPrinted>2023-03-30T05:34:52Z</cp:lastPrinted>
  <dcterms:created xsi:type="dcterms:W3CDTF">2022-10-02T18:37:35Z</dcterms:created>
  <dcterms:modified xsi:type="dcterms:W3CDTF">2023-06-04T07:03:00Z</dcterms:modified>
</cp:coreProperties>
</file>