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6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7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4" r:id="rId1"/>
    <p:sldMasterId id="2147483846" r:id="rId2"/>
    <p:sldMasterId id="2147483921" r:id="rId3"/>
    <p:sldMasterId id="2147484310" r:id="rId4"/>
    <p:sldMasterId id="2147484327" r:id="rId5"/>
    <p:sldMasterId id="2147484344" r:id="rId6"/>
    <p:sldMasterId id="2147484356" r:id="rId7"/>
    <p:sldMasterId id="2147484368" r:id="rId8"/>
    <p:sldMasterId id="2147484380" r:id="rId9"/>
  </p:sldMasterIdLst>
  <p:notesMasterIdLst>
    <p:notesMasterId r:id="rId50"/>
  </p:notesMasterIdLst>
  <p:sldIdLst>
    <p:sldId id="308" r:id="rId10"/>
    <p:sldId id="309" r:id="rId11"/>
    <p:sldId id="349" r:id="rId12"/>
    <p:sldId id="1814" r:id="rId13"/>
    <p:sldId id="1815" r:id="rId14"/>
    <p:sldId id="1285" r:id="rId15"/>
    <p:sldId id="797" r:id="rId16"/>
    <p:sldId id="276" r:id="rId17"/>
    <p:sldId id="350" r:id="rId18"/>
    <p:sldId id="277" r:id="rId19"/>
    <p:sldId id="351" r:id="rId20"/>
    <p:sldId id="278" r:id="rId21"/>
    <p:sldId id="1816" r:id="rId22"/>
    <p:sldId id="1817" r:id="rId23"/>
    <p:sldId id="1818" r:id="rId24"/>
    <p:sldId id="1819" r:id="rId25"/>
    <p:sldId id="1820" r:id="rId26"/>
    <p:sldId id="1821" r:id="rId27"/>
    <p:sldId id="1822" r:id="rId28"/>
    <p:sldId id="1823" r:id="rId29"/>
    <p:sldId id="279" r:id="rId30"/>
    <p:sldId id="1826" r:id="rId31"/>
    <p:sldId id="1827" r:id="rId32"/>
    <p:sldId id="1225" r:id="rId33"/>
    <p:sldId id="1825" r:id="rId34"/>
    <p:sldId id="280" r:id="rId35"/>
    <p:sldId id="756" r:id="rId36"/>
    <p:sldId id="757" r:id="rId37"/>
    <p:sldId id="283" r:id="rId38"/>
    <p:sldId id="1806" r:id="rId39"/>
    <p:sldId id="1813" r:id="rId40"/>
    <p:sldId id="1808" r:id="rId41"/>
    <p:sldId id="1809" r:id="rId42"/>
    <p:sldId id="1810" r:id="rId43"/>
    <p:sldId id="1811" r:id="rId44"/>
    <p:sldId id="1812" r:id="rId45"/>
    <p:sldId id="1824" r:id="rId46"/>
    <p:sldId id="261" r:id="rId47"/>
    <p:sldId id="274" r:id="rId48"/>
    <p:sldId id="265" r:id="rId49"/>
  </p:sldIdLst>
  <p:sldSz cx="12192000" cy="6858000"/>
  <p:notesSz cx="6889750" cy="960755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5226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4192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6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l">
              <a:defRPr sz="1200"/>
            </a:lvl1pPr>
          </a:lstStyle>
          <a:p>
            <a:fld id="{5504D1EB-21DB-4E47-982C-09E30DE86586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561975" y="1200150"/>
            <a:ext cx="5765800" cy="3243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975" y="4623634"/>
            <a:ext cx="5511800" cy="3782973"/>
          </a:xfrm>
          <a:prstGeom prst="rect">
            <a:avLst/>
          </a:prstGeom>
        </p:spPr>
        <p:txBody>
          <a:bodyPr vert="horz" lIns="94631" tIns="47316" rIns="94631" bIns="47316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4192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6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l">
              <a:defRPr sz="1200"/>
            </a:lvl1pPr>
          </a:lstStyle>
          <a:p>
            <a:fld id="{BEA27F43-9665-434C-A35C-AF81396C175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223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F9A1D-9852-417E-8A5D-4F2716FB3292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49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691893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301510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1393D7-6FA6-4505-85BB-6BF27A3BC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C28F7E9-BF6D-4ABE-897B-11EB59159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6D534-4D98-4001-A06C-99B85340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F7E9EC-C811-4483-8745-0C003971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E6AA73-DD12-4499-AD44-EC941B0A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055618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9F2CCD-456B-4B76-8EAD-9FE10314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27C5DF1-B87B-4C90-B65E-35C6B1B9F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9E0043C-7995-43DD-97CA-C52B4487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73C1D93-DC7A-488E-B557-032F0599C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B50B98-99FE-4EB0-B224-E1195261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104356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E50EA0-1433-4FEE-90A7-2086ACF7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1BB71AB-6AEF-4B90-961F-A40924FE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F5EECF-C00A-48D3-B4FC-6AA722F09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035F299-5FB4-4A48-8B6B-01F24697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334F09-1DCE-46F5-871D-6B1C93F6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070538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03BB8-A386-489C-8858-7CB0B9CE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153D00-0F57-4A21-B164-D41026B0B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F3CDE7-3AC9-4C6D-989F-3F6263950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0C6D84-FF18-4314-A4FB-2F538FBF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EEF3E79-B34F-47F9-8BB1-0DE473ACC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75267B2-304C-4C81-907D-FE0293B2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468571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27DC28-12ED-4AFF-9180-BA5E9A1F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251053C-3B68-4B5D-B7CA-D79AA2A89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D6EB699-5961-4F63-A0F5-28F90ACBB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8289DD3-C1A2-4367-B017-ABC712BD4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9488EEC-70C6-4E84-912A-077306421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7A2B2E3-FFD1-46B9-9354-CF1980E2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A6DE31B-40AE-43A7-BCDD-D32F88DB5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7BB83F9-F8A3-4D4D-BC80-8A9B0426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369920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5EC989-4F2E-47FF-86F0-6BF45582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82EB3C9-9A65-4942-A0AD-B4729E27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4DD6CA5-00A1-4A25-A818-92424E33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1E91DA9-FFEC-4957-945D-2B672A13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17387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EE8FF79-5707-453C-ABAC-827CEB2D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D30E9B-DE92-47FD-A4A2-BE802B78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CFEC22-A846-4982-9BF8-62E9DEA8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701148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604832-1E6C-48C3-8E9F-2C3B4971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F10B06-CA1C-49DD-9F7F-723933CD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A37F67-FFCB-41B7-B3F0-C7D1E141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7003F6B-9BCE-4FFD-8BE4-515D95E4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B2A570-9DF4-432D-843C-9EE4FCD7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F23C474-9469-4B7E-90CF-83277476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15753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0292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058306-4AC3-4B74-9730-0C26FE8F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94408BF-5359-4AA1-AB59-5D951D2F4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9AD6BE-D639-4758-9ADD-85ED73324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4BE468-6CCF-4649-B4E1-F215F31B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CEDFAC2-40D7-4B4B-9E61-897FB4FA3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72445D5-E779-4E9C-9719-644463B4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797490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2D3C49-E056-4484-98D2-55EBFE75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2FD24F-1DDC-4235-9171-6CE127BFB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6D7492-EA84-42E7-8709-35F2C01A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50A215-F576-4D0D-AB02-C0EFBC9E9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A22D81-389F-41DC-85FB-72A8B41D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840039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C3AC9B0-080B-4B6A-BF26-60D7849C6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7E45C41-8D29-4C6D-A007-0181329FE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0DEAA6-0EF5-42BF-B41A-42F9C90B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4CE481-C956-4D2D-86C2-55740E98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C32A46-1A29-4F12-B608-9C690809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0345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2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2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2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2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2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2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2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2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2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2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33268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2D22-A959-4FA2-B88D-0FC1EF69F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B9775F-B87B-49F7-9953-DCA4DC9AB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13F5C-8369-4091-818E-618D467F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54327-DF06-4368-855E-AC2C6252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8B12E-E840-4760-A131-C36B66E8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971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0A299-FA2D-4A51-BE2D-7D7054DE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4C5B1-C0C8-4779-8AB0-488841B56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1D736-6BDE-41BA-84FC-9F53BA930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0984-420F-4BB9-A4FF-0A2A48E91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BF60C-4857-4C67-BC5B-895ABAE0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633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BB85-F1DF-4415-BDC7-29F8C016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0DBD1-2B80-462F-83B4-E292D1029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AF45-97F9-4346-A9BC-DB7E1430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C8AEA-9246-4660-9F45-7F6BC942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E43A9-6D56-41F7-9B3B-9AA634C2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4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FC3D7-38E6-4E93-8CCB-10955EF2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9D13E-968D-4FA9-9E20-E63C43BEC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88E4A-1852-4D8C-B264-70E1BFD4B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A12E0-8A9F-4C2A-B82C-007E12D0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5FE04-D0AA-4F22-BEF7-434C8698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FB216-897F-4C64-B355-F90EB606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499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81DE-17DC-4EE4-A930-FBAA905E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2A250-A44A-4D4B-851F-76149FFED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50A62-9C0F-44E0-BC79-5BE0F05D4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719C1-F0F5-4F72-A446-F1847F93C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25B687-D060-47F4-9365-EEF7A52A4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A9767E-0CEC-4C7B-9AB1-DC2B6E4A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DDE5B-DEC9-4872-B48E-47CBF165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F5A9E-9B05-4D47-99F7-1CA489FA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042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BF73-C455-4731-9EF1-985D6D0B4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2DBDE-E196-4AAA-93B8-ED986F76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CCDD9-E7CF-440F-BE73-AADD6E76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44FFA-BC56-45C2-A175-7998CCA9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47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728551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63246-BF9B-454E-85A9-0F761ABE2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11A16-6C88-42DC-A103-F937EC30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791ED-3E20-4253-82FE-D775B03F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580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AD680-3386-48A1-BC6E-F7D6CC1D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6688-81FE-461A-AB96-EBACBF597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69A96-F04C-4EFD-A76C-C9969F24A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FD7A4-DB3D-4E40-ADCF-3E5894D8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917D6-6AD0-45DB-A688-EB0B7DDC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19928-8833-4863-9DF5-64A3B858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838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FD0B9-840C-49CD-8EC5-1AD5B39D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CCC407-B864-430B-8982-E76E8DEAF0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C2008A-31C2-4F6C-A14E-F239042AF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CA819-5C7F-4BF5-9D6F-02133485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DDDDA-8620-4593-98CB-E3EE283D0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E30A0-92E0-41C2-A9FE-6F1458AA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699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254D9-B881-4D0E-A66F-EAF3933C2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09DEC-B056-47B2-9056-193901FC4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63CF3-F242-4590-BC5E-B8C89E3E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E1764-98F7-4470-9B52-BB819F38F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2FDA1-CB24-4064-AFD5-0F764478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20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489966-75C5-4C54-8946-0728D7DD5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3226E5-5809-4334-94B7-FC9987963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E1FD-9297-43BD-A1A3-FD484BB31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F5F80-37D3-4338-953C-DA260AD5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22598-7B2D-47FD-A0E6-5B4BC300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370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4904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422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9082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362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99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797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243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289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01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023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259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682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499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60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0070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86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61266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134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374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242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666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113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866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317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4" indent="0" algn="ctr">
              <a:buNone/>
              <a:defRPr sz="1125"/>
            </a:lvl2pPr>
            <a:lvl3pPr marL="514348" indent="0" algn="ctr">
              <a:buNone/>
              <a:defRPr sz="1012"/>
            </a:lvl3pPr>
            <a:lvl4pPr marL="771521" indent="0" algn="ctr">
              <a:buNone/>
              <a:defRPr sz="900"/>
            </a:lvl4pPr>
            <a:lvl5pPr marL="1028696" indent="0" algn="ctr">
              <a:buNone/>
              <a:defRPr sz="900"/>
            </a:lvl5pPr>
            <a:lvl6pPr marL="1285869" indent="0" algn="ctr">
              <a:buNone/>
              <a:defRPr sz="900"/>
            </a:lvl6pPr>
            <a:lvl7pPr marL="1543044" indent="0" algn="ctr">
              <a:buNone/>
              <a:defRPr sz="900"/>
            </a:lvl7pPr>
            <a:lvl8pPr marL="1800217" indent="0" algn="ctr">
              <a:buNone/>
              <a:defRPr sz="900"/>
            </a:lvl8pPr>
            <a:lvl9pPr marL="2057391" indent="0" algn="ctr">
              <a:buNone/>
              <a:defRPr sz="9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5153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1799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48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57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565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7517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2" b="1"/>
            </a:lvl3pPr>
            <a:lvl4pPr marL="771521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4" indent="0">
              <a:buNone/>
              <a:defRPr sz="900" b="1"/>
            </a:lvl7pPr>
            <a:lvl8pPr marL="1800217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2" b="1"/>
            </a:lvl3pPr>
            <a:lvl4pPr marL="771521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4" indent="0">
              <a:buNone/>
              <a:defRPr sz="900" b="1"/>
            </a:lvl7pPr>
            <a:lvl8pPr marL="1800217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986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97383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560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7"/>
            </a:lvl2pPr>
            <a:lvl3pPr marL="514348" indent="0">
              <a:buNone/>
              <a:defRPr sz="675"/>
            </a:lvl3pPr>
            <a:lvl4pPr marL="771521" indent="0">
              <a:buNone/>
              <a:defRPr sz="562"/>
            </a:lvl4pPr>
            <a:lvl5pPr marL="1028696" indent="0">
              <a:buNone/>
              <a:defRPr sz="562"/>
            </a:lvl5pPr>
            <a:lvl6pPr marL="1285869" indent="0">
              <a:buNone/>
              <a:defRPr sz="562"/>
            </a:lvl6pPr>
            <a:lvl7pPr marL="1543044" indent="0">
              <a:buNone/>
              <a:defRPr sz="562"/>
            </a:lvl7pPr>
            <a:lvl8pPr marL="1800217" indent="0">
              <a:buNone/>
              <a:defRPr sz="562"/>
            </a:lvl8pPr>
            <a:lvl9pPr marL="2057391" indent="0">
              <a:buNone/>
              <a:defRPr sz="562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9856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4" indent="0">
              <a:buNone/>
              <a:defRPr sz="1575"/>
            </a:lvl2pPr>
            <a:lvl3pPr marL="514348" indent="0">
              <a:buNone/>
              <a:defRPr sz="1350"/>
            </a:lvl3pPr>
            <a:lvl4pPr marL="771521" indent="0">
              <a:buNone/>
              <a:defRPr sz="1125"/>
            </a:lvl4pPr>
            <a:lvl5pPr marL="1028696" indent="0">
              <a:buNone/>
              <a:defRPr sz="1125"/>
            </a:lvl5pPr>
            <a:lvl6pPr marL="1285869" indent="0">
              <a:buNone/>
              <a:defRPr sz="1125"/>
            </a:lvl6pPr>
            <a:lvl7pPr marL="1543044" indent="0">
              <a:buNone/>
              <a:defRPr sz="1125"/>
            </a:lvl7pPr>
            <a:lvl8pPr marL="1800217" indent="0">
              <a:buNone/>
              <a:defRPr sz="1125"/>
            </a:lvl8pPr>
            <a:lvl9pPr marL="2057391" indent="0">
              <a:buNone/>
              <a:defRPr sz="1125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7"/>
            </a:lvl2pPr>
            <a:lvl3pPr marL="514348" indent="0">
              <a:buNone/>
              <a:defRPr sz="675"/>
            </a:lvl3pPr>
            <a:lvl4pPr marL="771521" indent="0">
              <a:buNone/>
              <a:defRPr sz="562"/>
            </a:lvl4pPr>
            <a:lvl5pPr marL="1028696" indent="0">
              <a:buNone/>
              <a:defRPr sz="562"/>
            </a:lvl5pPr>
            <a:lvl6pPr marL="1285869" indent="0">
              <a:buNone/>
              <a:defRPr sz="562"/>
            </a:lvl6pPr>
            <a:lvl7pPr marL="1543044" indent="0">
              <a:buNone/>
              <a:defRPr sz="562"/>
            </a:lvl7pPr>
            <a:lvl8pPr marL="1800217" indent="0">
              <a:buNone/>
              <a:defRPr sz="562"/>
            </a:lvl8pPr>
            <a:lvl9pPr marL="2057391" indent="0">
              <a:buNone/>
              <a:defRPr sz="562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9449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009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0279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8866" y="6500814"/>
            <a:ext cx="266177" cy="267891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</p:spPr>
        <p:txBody>
          <a:bodyPr/>
          <a:lstStyle>
            <a:lvl1pPr>
              <a:defRPr b="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4968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7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0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2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94860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62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77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5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544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7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7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72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761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5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02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567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48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85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67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31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2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57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30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74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9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623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399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3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5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90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6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15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17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643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837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76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67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25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6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38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0065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29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08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58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2641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64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420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62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2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15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62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91036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0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194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7901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9333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95939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03464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1166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48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66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21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17936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12189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224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9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0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322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029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57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9719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06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69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86460928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135876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734673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196439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6377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00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227246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959860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944384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138830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546765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897848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92125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878921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93394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5478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6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1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61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8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5" r:id="rId34"/>
    <p:sldLayoutId id="2147483956" r:id="rId35"/>
    <p:sldLayoutId id="2147483957" r:id="rId36"/>
    <p:sldLayoutId id="2147483958" r:id="rId37"/>
    <p:sldLayoutId id="2147483959" r:id="rId38"/>
    <p:sldLayoutId id="2147483960" r:id="rId39"/>
    <p:sldLayoutId id="2147483961" r:id="rId40"/>
    <p:sldLayoutId id="2147483962" r:id="rId41"/>
    <p:sldLayoutId id="2147483963" r:id="rId42"/>
    <p:sldLayoutId id="2147483964" r:id="rId43"/>
    <p:sldLayoutId id="2147483965" r:id="rId44"/>
    <p:sldLayoutId id="2147483966" r:id="rId45"/>
    <p:sldLayoutId id="2147483967" r:id="rId46"/>
    <p:sldLayoutId id="2147483968" r:id="rId47"/>
    <p:sldLayoutId id="2147483969" r:id="rId48"/>
    <p:sldLayoutId id="2147483970" r:id="rId49"/>
    <p:sldLayoutId id="2147483971" r:id="rId50"/>
    <p:sldLayoutId id="2147483972" r:id="rId51"/>
    <p:sldLayoutId id="2147483973" r:id="rId52"/>
    <p:sldLayoutId id="2147483974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0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  <p:sldLayoutId id="2147484322" r:id="rId12"/>
    <p:sldLayoutId id="2147484323" r:id="rId13"/>
    <p:sldLayoutId id="2147484324" r:id="rId14"/>
    <p:sldLayoutId id="2147484325" r:id="rId15"/>
    <p:sldLayoutId id="2147484326" r:id="rId16"/>
  </p:sldLayoutIdLst>
  <p:hf hd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31E34A4-2016-4BEB-8605-4C8425A2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E2A065-F71D-493B-B328-CEC389A44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5316DA-ECB1-4762-BD0B-4DA1E6F48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51BCC1-6575-4DD4-864D-DD42A2757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3EFEE2-454C-4C97-8221-D7AF92921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3954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32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C924F7-FD54-46B4-B0B3-6CFC402D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77BEC-49FB-4A53-AFE5-82CEF193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7C62F-6F09-4269-BBEB-FEBC50D62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DE1C278-1CB5-4947-AB39-587D34585018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rtl="0"/>
              <a:t>16/11/44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A4D9-A96C-4B29-A872-6B4DBE21A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507F6-A35D-471B-80F0-79BC57DAA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46A4821-9B51-49BD-B253-3C85C5803D0B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5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E2A4B30-246B-40D1-BF57-44AF65EAEBE5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6BF3B3F-7F74-4804-AC7E-26CB5F2B0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3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50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</p:sldLayoutIdLst>
  <p:txStyles>
    <p:titleStyle>
      <a:lvl1pPr algn="r" defTabSz="514348" rtl="1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7" indent="-128587" algn="r" defTabSz="514348" rtl="1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1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5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9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2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457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0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804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978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74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48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521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96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9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3044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217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391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6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5" Type="http://schemas.openxmlformats.org/officeDocument/2006/relationships/slide" Target="slide1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33.gif"/><Relationship Id="rId5" Type="http://schemas.openxmlformats.org/officeDocument/2006/relationships/slide" Target="slide15.xml"/><Relationship Id="rId10" Type="http://schemas.openxmlformats.org/officeDocument/2006/relationships/image" Target="../media/image39.emf"/><Relationship Id="rId4" Type="http://schemas.openxmlformats.org/officeDocument/2006/relationships/image" Target="../media/image35.jpeg"/><Relationship Id="rId9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7.xml"/><Relationship Id="rId6" Type="http://schemas.openxmlformats.org/officeDocument/2006/relationships/slide" Target="slide16.xml"/><Relationship Id="rId11" Type="http://schemas.openxmlformats.org/officeDocument/2006/relationships/image" Target="../media/image41.emf"/><Relationship Id="rId5" Type="http://schemas.openxmlformats.org/officeDocument/2006/relationships/image" Target="../media/image35.jpeg"/><Relationship Id="rId10" Type="http://schemas.openxmlformats.org/officeDocument/2006/relationships/image" Target="../media/image38.emf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33.gif"/><Relationship Id="rId5" Type="http://schemas.openxmlformats.org/officeDocument/2006/relationships/slide" Target="slide17.xml"/><Relationship Id="rId10" Type="http://schemas.openxmlformats.org/officeDocument/2006/relationships/image" Target="../media/image43.emf"/><Relationship Id="rId4" Type="http://schemas.openxmlformats.org/officeDocument/2006/relationships/image" Target="../media/image35.jpeg"/><Relationship Id="rId9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33.gif"/><Relationship Id="rId5" Type="http://schemas.openxmlformats.org/officeDocument/2006/relationships/slide" Target="slide18.xml"/><Relationship Id="rId10" Type="http://schemas.openxmlformats.org/officeDocument/2006/relationships/image" Target="../media/image45.emf"/><Relationship Id="rId4" Type="http://schemas.openxmlformats.org/officeDocument/2006/relationships/image" Target="../media/image35.jpeg"/><Relationship Id="rId9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33.gif"/><Relationship Id="rId5" Type="http://schemas.openxmlformats.org/officeDocument/2006/relationships/slide" Target="slide19.xml"/><Relationship Id="rId10" Type="http://schemas.openxmlformats.org/officeDocument/2006/relationships/image" Target="../media/image46.emf"/><Relationship Id="rId4" Type="http://schemas.openxmlformats.org/officeDocument/2006/relationships/image" Target="../media/image35.jpeg"/><Relationship Id="rId9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33.gif"/><Relationship Id="rId5" Type="http://schemas.openxmlformats.org/officeDocument/2006/relationships/slide" Target="slide20.xml"/><Relationship Id="rId10" Type="http://schemas.openxmlformats.org/officeDocument/2006/relationships/image" Target="../media/image47.emf"/><Relationship Id="rId4" Type="http://schemas.openxmlformats.org/officeDocument/2006/relationships/image" Target="../media/image35.jpeg"/><Relationship Id="rId9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5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50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NULL" TargetMode="External"/><Relationship Id="rId7" Type="http://schemas.openxmlformats.org/officeDocument/2006/relationships/image" Target="../media/image6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6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69.png"/><Relationship Id="rId4" Type="http://schemas.microsoft.com/office/2007/relationships/media" Target="../media/media3.m4a"/><Relationship Id="rId9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NULL" TargetMode="External"/><Relationship Id="rId7" Type="http://schemas.openxmlformats.org/officeDocument/2006/relationships/image" Target="../media/image67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27.png"/><Relationship Id="rId4" Type="http://schemas.microsoft.com/office/2007/relationships/media" Target="../media/media3.m4a"/><Relationship Id="rId9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NULL" TargetMode="External"/><Relationship Id="rId7" Type="http://schemas.openxmlformats.org/officeDocument/2006/relationships/image" Target="../media/image6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6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69.png"/><Relationship Id="rId4" Type="http://schemas.microsoft.com/office/2007/relationships/media" Target="../media/media3.m4a"/><Relationship Id="rId9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NULL" TargetMode="External"/><Relationship Id="rId7" Type="http://schemas.openxmlformats.org/officeDocument/2006/relationships/image" Target="../media/image6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6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69.png"/><Relationship Id="rId4" Type="http://schemas.microsoft.com/office/2007/relationships/media" Target="../media/media3.m4a"/><Relationship Id="rId9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50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(9-2): كثيرات الحدوديات</a:t>
            </a:r>
            <a:br>
              <a:rPr lang="ar-SA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(معدد الحدود-الحدوديات</a:t>
            </a:r>
            <a:r>
              <a:rPr lang="ar-SA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 ) </a:t>
            </a:r>
            <a:br>
              <a:rPr lang="ar-SA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4400" dirty="0">
                <a:solidFill>
                  <a:srgbClr val="FF0000"/>
                </a:solidFill>
              </a:rPr>
              <a:t>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</a:t>
            </a:r>
            <a:r>
              <a:rPr lang="ar-SA" sz="4400" dirty="0">
                <a:solidFill>
                  <a:srgbClr val="FF0000"/>
                </a:solidFill>
              </a:rPr>
              <a:t>/ </a:t>
            </a:r>
            <a:r>
              <a:rPr lang="ar-KW" sz="4400" dirty="0">
                <a:solidFill>
                  <a:srgbClr val="FF0000"/>
                </a:solidFill>
              </a:rPr>
              <a:t> </a:t>
            </a:r>
            <a:r>
              <a:rPr lang="ar-EG" sz="4400" dirty="0">
                <a:solidFill>
                  <a:srgbClr val="FF0000"/>
                </a:solidFill>
              </a:rPr>
              <a:t>مبروكة السيد</a:t>
            </a:r>
            <a:endParaRPr lang="ar-KW" sz="44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EE48AF-87A5-481C-41D6-53C30777E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417" y="347469"/>
            <a:ext cx="1588074" cy="11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glass frame pink vertical">
            <a:extLst>
              <a:ext uri="{FF2B5EF4-FFF2-40B4-BE49-F238E27FC236}">
                <a16:creationId xmlns:a16="http://schemas.microsoft.com/office/drawing/2014/main" id="{F8C3F0E2-CD06-49EB-81D3-6D9AD50AE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E242678-3965-45D0-B828-432C6920C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07" t="70066" r="31225" b="19223"/>
          <a:stretch/>
        </p:blipFill>
        <p:spPr>
          <a:xfrm>
            <a:off x="2187383" y="5460273"/>
            <a:ext cx="9098925" cy="1149531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768A8AF-95F6-4DCE-BCB9-8239951FC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83" t="39769" r="64903" b="56377"/>
          <a:stretch/>
        </p:blipFill>
        <p:spPr>
          <a:xfrm>
            <a:off x="3379975" y="1071154"/>
            <a:ext cx="2054173" cy="548640"/>
          </a:xfrm>
          <a:prstGeom prst="rect">
            <a:avLst/>
          </a:prstGeom>
          <a:ln w="38100">
            <a:solidFill>
              <a:srgbClr val="FFD1D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76DD3D6-1826-4DD9-930D-A1A487121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06" t="45884" r="31134" b="43892"/>
          <a:stretch/>
        </p:blipFill>
        <p:spPr>
          <a:xfrm>
            <a:off x="1529888" y="1959428"/>
            <a:ext cx="9116341" cy="1097281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51F1087-D9BC-4C18-909B-8D8F5EB6F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57" t="39599" r="29930" b="56062"/>
          <a:stretch/>
        </p:blipFill>
        <p:spPr>
          <a:xfrm>
            <a:off x="7641768" y="509451"/>
            <a:ext cx="3949339" cy="496389"/>
          </a:xfrm>
          <a:prstGeom prst="rect">
            <a:avLst/>
          </a:prstGeom>
          <a:ln w="38100">
            <a:solidFill>
              <a:srgbClr val="FFD1D1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83F30DC-CADE-4B0F-B234-C9179DDA53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40" t="59444" r="46843" b="36723"/>
          <a:stretch/>
        </p:blipFill>
        <p:spPr>
          <a:xfrm>
            <a:off x="5720581" y="1084218"/>
            <a:ext cx="3292793" cy="627017"/>
          </a:xfrm>
          <a:prstGeom prst="rect">
            <a:avLst/>
          </a:prstGeom>
          <a:ln w="38100">
            <a:solidFill>
              <a:srgbClr val="FFD1D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E9F426A-66A3-431D-84F2-15687A54A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34" t="55634" r="30723" b="40483"/>
          <a:stretch/>
        </p:blipFill>
        <p:spPr>
          <a:xfrm>
            <a:off x="10309766" y="3409406"/>
            <a:ext cx="1446805" cy="744582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584DE56-3904-4FC7-8114-1B85C7DB8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41" t="60004" r="31226" b="34762"/>
          <a:stretch/>
        </p:blipFill>
        <p:spPr>
          <a:xfrm>
            <a:off x="1841862" y="3984172"/>
            <a:ext cx="8042366" cy="56170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4D851F4-1BB6-4B79-A3B8-B31A8B40E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95" t="64873" r="31225" b="30259"/>
          <a:stretch/>
        </p:blipFill>
        <p:spPr>
          <a:xfrm>
            <a:off x="1920241" y="4676504"/>
            <a:ext cx="7898675" cy="52251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A0EEC073-B1F9-4609-B2E4-935EE5E57C86}"/>
              </a:ext>
            </a:extLst>
          </p:cNvPr>
          <p:cNvGrpSpPr/>
          <p:nvPr/>
        </p:nvGrpSpPr>
        <p:grpSpPr>
          <a:xfrm>
            <a:off x="470263" y="729935"/>
            <a:ext cx="2393018" cy="997639"/>
            <a:chOff x="1133953" y="735233"/>
            <a:chExt cx="2393018" cy="99763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BB2B8656-589A-4577-BEEC-263C67E18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66A2A208-2363-41FC-B6D2-93E821207EA8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108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CC92064-AD9B-46BF-9842-B261D58EA652}"/>
              </a:ext>
            </a:extLst>
          </p:cNvPr>
          <p:cNvGrpSpPr/>
          <p:nvPr/>
        </p:nvGrpSpPr>
        <p:grpSpPr>
          <a:xfrm>
            <a:off x="470263" y="5577840"/>
            <a:ext cx="1554480" cy="888274"/>
            <a:chOff x="4062549" y="2181497"/>
            <a:chExt cx="1554480" cy="888274"/>
          </a:xfrm>
        </p:grpSpPr>
        <p:sp>
          <p:nvSpPr>
            <p:cNvPr id="15" name="سهم: لليسار 14">
              <a:extLst>
                <a:ext uri="{FF2B5EF4-FFF2-40B4-BE49-F238E27FC236}">
                  <a16:creationId xmlns:a16="http://schemas.microsoft.com/office/drawing/2014/main" id="{7A60FB9C-68F0-434A-8F90-AC24095B6A78}"/>
                </a:ext>
              </a:extLst>
            </p:cNvPr>
            <p:cNvSpPr/>
            <p:nvPr/>
          </p:nvSpPr>
          <p:spPr>
            <a:xfrm>
              <a:off x="4062549" y="2181497"/>
              <a:ext cx="1515291" cy="888274"/>
            </a:xfrm>
            <a:prstGeom prst="leftArrow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A3EF903-12AC-4A05-80FC-0784175F8918}"/>
                </a:ext>
              </a:extLst>
            </p:cNvPr>
            <p:cNvSpPr txBox="1"/>
            <p:nvPr/>
          </p:nvSpPr>
          <p:spPr>
            <a:xfrm>
              <a:off x="4323806" y="2286001"/>
              <a:ext cx="129322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يتبع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28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lass frame pink vertical">
            <a:extLst>
              <a:ext uri="{FF2B5EF4-FFF2-40B4-BE49-F238E27FC236}">
                <a16:creationId xmlns:a16="http://schemas.microsoft.com/office/drawing/2014/main" id="{676E091D-B535-423B-A397-55E45F26E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583368-1610-4CBD-A5E5-865C22E86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07" t="70066" r="31225" b="19223"/>
          <a:stretch/>
        </p:blipFill>
        <p:spPr>
          <a:xfrm>
            <a:off x="3297727" y="530651"/>
            <a:ext cx="7897141" cy="997701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E24F318-5B5E-4505-BF8B-7910A6B7D64A}"/>
              </a:ext>
            </a:extLst>
          </p:cNvPr>
          <p:cNvSpPr txBox="1"/>
          <p:nvPr/>
        </p:nvSpPr>
        <p:spPr>
          <a:xfrm>
            <a:off x="5917474" y="1828800"/>
            <a:ext cx="53949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لماذا رقم( 3 ) ليست كثيرة حدود</a:t>
            </a: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؟</a:t>
            </a:r>
            <a:endParaRPr kumimoji="0" lang="ar-KW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2CC825B-9E6F-4362-AD0B-81165455D5C8}"/>
              </a:ext>
            </a:extLst>
          </p:cNvPr>
          <p:cNvSpPr txBox="1"/>
          <p:nvPr/>
        </p:nvSpPr>
        <p:spPr>
          <a:xfrm>
            <a:off x="8229599" y="2599509"/>
            <a:ext cx="28215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للأسباب التالية 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F0B72B2-3996-4661-875B-F3ECC270EF6C}"/>
              </a:ext>
            </a:extLst>
          </p:cNvPr>
          <p:cNvSpPr txBox="1"/>
          <p:nvPr/>
        </p:nvSpPr>
        <p:spPr>
          <a:xfrm>
            <a:off x="5899350" y="3566161"/>
            <a:ext cx="51914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Wingdings 2" panose="05020102010507070707" pitchFamily="18" charset="2"/>
              </a:rPr>
              <a:t></a:t>
            </a: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Wingdings 2" panose="05020102010507070707" pitchFamily="18" charset="2"/>
              </a:rPr>
              <a:t> وجود أس سالب للمتغير مثل</a:t>
            </a:r>
            <a:endParaRPr kumimoji="0" lang="ar-KW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37CB930-F69F-4F5C-B9B7-5FC5A8DE7887}"/>
              </a:ext>
            </a:extLst>
          </p:cNvPr>
          <p:cNvSpPr txBox="1"/>
          <p:nvPr/>
        </p:nvSpPr>
        <p:spPr>
          <a:xfrm>
            <a:off x="4572001" y="4441373"/>
            <a:ext cx="657061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Wingdings 2" panose="05020102010507070707" pitchFamily="18" charset="2"/>
              </a:rPr>
              <a:t></a:t>
            </a: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Wingdings 2" panose="05020102010507070707" pitchFamily="18" charset="2"/>
              </a:rPr>
              <a:t> وجود متغير تحت الجذر التربيعي مثل :</a:t>
            </a:r>
            <a:endParaRPr kumimoji="0" lang="ar-KW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0E139ED-A163-409E-ACEA-D365876DC2B7}"/>
              </a:ext>
            </a:extLst>
          </p:cNvPr>
          <p:cNvSpPr txBox="1"/>
          <p:nvPr/>
        </p:nvSpPr>
        <p:spPr>
          <a:xfrm>
            <a:off x="6335486" y="5225145"/>
            <a:ext cx="48724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Wingdings 2" panose="05020102010507070707" pitchFamily="18" charset="2"/>
              </a:rPr>
              <a:t></a:t>
            </a: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Wingdings 2" panose="05020102010507070707" pitchFamily="18" charset="2"/>
              </a:rPr>
              <a:t> وجود متغير في الأس مثل:</a:t>
            </a:r>
            <a:endParaRPr kumimoji="0" lang="ar-KW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BA6AD80D-D61D-426F-8EA3-5242CA5B6F58}"/>
              </a:ext>
            </a:extLst>
          </p:cNvPr>
          <p:cNvGrpSpPr/>
          <p:nvPr/>
        </p:nvGrpSpPr>
        <p:grpSpPr>
          <a:xfrm>
            <a:off x="4493200" y="3500845"/>
            <a:ext cx="822960" cy="676216"/>
            <a:chOff x="5394959" y="3566159"/>
            <a:chExt cx="822960" cy="676216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962894A-2D41-488D-B70C-BA02E0D90413}"/>
                </a:ext>
              </a:extLst>
            </p:cNvPr>
            <p:cNvSpPr txBox="1"/>
            <p:nvPr/>
          </p:nvSpPr>
          <p:spPr>
            <a:xfrm>
              <a:off x="5394959" y="3657600"/>
              <a:ext cx="82296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س</a:t>
              </a: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85245E0A-5443-4490-96E6-D493B6BF486D}"/>
                </a:ext>
              </a:extLst>
            </p:cNvPr>
            <p:cNvSpPr txBox="1"/>
            <p:nvPr/>
          </p:nvSpPr>
          <p:spPr>
            <a:xfrm>
              <a:off x="5434149" y="3566159"/>
              <a:ext cx="39188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-3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DDE98F-4C4E-4F6B-84DF-B443DA64B211}"/>
              </a:ext>
            </a:extLst>
          </p:cNvPr>
          <p:cNvGrpSpPr/>
          <p:nvPr/>
        </p:nvGrpSpPr>
        <p:grpSpPr>
          <a:xfrm>
            <a:off x="2942676" y="4362994"/>
            <a:ext cx="1250500" cy="830997"/>
            <a:chOff x="695865" y="4127863"/>
            <a:chExt cx="1250500" cy="830997"/>
          </a:xfrm>
        </p:grpSpPr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1B232D0E-8ECD-4672-827E-194113737E72}"/>
                </a:ext>
              </a:extLst>
            </p:cNvPr>
            <p:cNvSpPr txBox="1"/>
            <p:nvPr/>
          </p:nvSpPr>
          <p:spPr>
            <a:xfrm>
              <a:off x="1123405" y="4127863"/>
              <a:ext cx="82296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0211B154-0C8B-4301-8762-A1827D668FF0}"/>
                </a:ext>
              </a:extLst>
            </p:cNvPr>
            <p:cNvSpPr txBox="1"/>
            <p:nvPr/>
          </p:nvSpPr>
          <p:spPr>
            <a:xfrm>
              <a:off x="695865" y="4250973"/>
              <a:ext cx="82296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س</a:t>
              </a: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787EBF2E-7259-4339-9623-55889A3A84A5}"/>
              </a:ext>
            </a:extLst>
          </p:cNvPr>
          <p:cNvGrpSpPr/>
          <p:nvPr/>
        </p:nvGrpSpPr>
        <p:grpSpPr>
          <a:xfrm>
            <a:off x="5264330" y="5068388"/>
            <a:ext cx="822960" cy="832969"/>
            <a:chOff x="1097279" y="4911634"/>
            <a:chExt cx="822960" cy="832969"/>
          </a:xfrm>
        </p:grpSpPr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7A8EA4F4-CA75-4D64-825B-9F0F89448025}"/>
                </a:ext>
              </a:extLst>
            </p:cNvPr>
            <p:cNvSpPr txBox="1"/>
            <p:nvPr/>
          </p:nvSpPr>
          <p:spPr>
            <a:xfrm>
              <a:off x="1123405" y="4911634"/>
              <a:ext cx="39188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س</a:t>
              </a: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6B706DAB-D563-4EC8-9D88-B71747006EB2}"/>
                </a:ext>
              </a:extLst>
            </p:cNvPr>
            <p:cNvSpPr txBox="1"/>
            <p:nvPr/>
          </p:nvSpPr>
          <p:spPr>
            <a:xfrm>
              <a:off x="1097279" y="5159828"/>
              <a:ext cx="82296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6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ABC01B38-B3D7-4880-81A0-948A22EF0A6C}"/>
              </a:ext>
            </a:extLst>
          </p:cNvPr>
          <p:cNvGrpSpPr/>
          <p:nvPr/>
        </p:nvGrpSpPr>
        <p:grpSpPr>
          <a:xfrm>
            <a:off x="477077" y="624879"/>
            <a:ext cx="2393018" cy="997639"/>
            <a:chOff x="1133953" y="735233"/>
            <a:chExt cx="2393018" cy="997639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B9B6C9D7-B8A1-4D88-8A0B-EAA4BDC52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2E929C96-9F97-47A7-B485-94492EE9D870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108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D1D1ACF-7149-4478-91B7-B39C83217ECC}"/>
              </a:ext>
            </a:extLst>
          </p:cNvPr>
          <p:cNvGrpSpPr/>
          <p:nvPr/>
        </p:nvGrpSpPr>
        <p:grpSpPr>
          <a:xfrm>
            <a:off x="705395" y="5617029"/>
            <a:ext cx="1554480" cy="888274"/>
            <a:chOff x="4062549" y="2181497"/>
            <a:chExt cx="1554480" cy="888274"/>
          </a:xfrm>
        </p:grpSpPr>
        <p:sp>
          <p:nvSpPr>
            <p:cNvPr id="24" name="سهم: لليسار 23">
              <a:extLst>
                <a:ext uri="{FF2B5EF4-FFF2-40B4-BE49-F238E27FC236}">
                  <a16:creationId xmlns:a16="http://schemas.microsoft.com/office/drawing/2014/main" id="{72F6EA12-AE5A-4790-85A0-957FA2A61DC0}"/>
                </a:ext>
              </a:extLst>
            </p:cNvPr>
            <p:cNvSpPr/>
            <p:nvPr/>
          </p:nvSpPr>
          <p:spPr>
            <a:xfrm>
              <a:off x="4062549" y="2181497"/>
              <a:ext cx="1515291" cy="888274"/>
            </a:xfrm>
            <a:prstGeom prst="leftArrow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4B491F6B-A7AA-4FF8-9814-62D15A046E1F}"/>
                </a:ext>
              </a:extLst>
            </p:cNvPr>
            <p:cNvSpPr txBox="1"/>
            <p:nvPr/>
          </p:nvSpPr>
          <p:spPr>
            <a:xfrm>
              <a:off x="4323806" y="2286001"/>
              <a:ext cx="129322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يتبع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7B3C8C1E-FD79-D41D-4E08-57000C81CC70}"/>
              </a:ext>
            </a:extLst>
          </p:cNvPr>
          <p:cNvGrpSpPr/>
          <p:nvPr/>
        </p:nvGrpSpPr>
        <p:grpSpPr>
          <a:xfrm>
            <a:off x="3072390" y="4523281"/>
            <a:ext cx="725903" cy="332509"/>
            <a:chOff x="3093893" y="4572116"/>
            <a:chExt cx="725903" cy="332509"/>
          </a:xfrm>
        </p:grpSpPr>
        <p:cxnSp>
          <p:nvCxnSpPr>
            <p:cNvPr id="3" name="رابط مستقيم 2">
              <a:extLst>
                <a:ext uri="{FF2B5EF4-FFF2-40B4-BE49-F238E27FC236}">
                  <a16:creationId xmlns:a16="http://schemas.microsoft.com/office/drawing/2014/main" id="{E701C1FE-8C26-E1CB-9E01-0237A19B81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3893" y="4572116"/>
              <a:ext cx="5896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144CFBBA-CA2D-5F02-C2EF-2AC49C316AC8}"/>
                </a:ext>
              </a:extLst>
            </p:cNvPr>
            <p:cNvCxnSpPr/>
            <p:nvPr/>
          </p:nvCxnSpPr>
          <p:spPr>
            <a:xfrm>
              <a:off x="3667382" y="4572116"/>
              <a:ext cx="116661" cy="3325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رابط مستقيم 30">
              <a:extLst>
                <a:ext uri="{FF2B5EF4-FFF2-40B4-BE49-F238E27FC236}">
                  <a16:creationId xmlns:a16="http://schemas.microsoft.com/office/drawing/2014/main" id="{F7F49C57-C819-5F1F-7525-34B97BA508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5877" y="4747895"/>
              <a:ext cx="23919" cy="1355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210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lass frame pink vertical">
            <a:extLst>
              <a:ext uri="{FF2B5EF4-FFF2-40B4-BE49-F238E27FC236}">
                <a16:creationId xmlns:a16="http://schemas.microsoft.com/office/drawing/2014/main" id="{374997CB-48AA-4111-8728-9E2349BDE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1B31BA2-BDF8-4F32-9E60-F17DF8677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56" t="47383" r="23607" b="25703"/>
          <a:stretch/>
        </p:blipFill>
        <p:spPr>
          <a:xfrm>
            <a:off x="6701245" y="2103121"/>
            <a:ext cx="4937758" cy="30828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337CF9E-60A1-4B2D-B816-79C69BF64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4" t="30276" r="23607" b="63414"/>
          <a:stretch/>
        </p:blipFill>
        <p:spPr>
          <a:xfrm>
            <a:off x="1253807" y="400594"/>
            <a:ext cx="10171837" cy="72281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8B3A233-B5D5-4852-BE1E-322D7D7FC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56" t="36700" r="23607" b="57484"/>
          <a:stretch/>
        </p:blipFill>
        <p:spPr>
          <a:xfrm>
            <a:off x="9810206" y="1149532"/>
            <a:ext cx="1576250" cy="66620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CCE2E0-8D3A-4BFC-8C96-B7032ACA1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38" t="42289" r="23607" b="52123"/>
          <a:stretch/>
        </p:blipFill>
        <p:spPr>
          <a:xfrm>
            <a:off x="4310744" y="1162596"/>
            <a:ext cx="5246912" cy="640080"/>
          </a:xfrm>
          <a:prstGeom prst="rect">
            <a:avLst/>
          </a:prstGeom>
          <a:ln w="38100">
            <a:solidFill>
              <a:srgbClr val="FFD1D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C5B532F-0204-4280-9C5D-84F8D0A73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4" t="47383" r="47310" b="25703"/>
          <a:stretch/>
        </p:blipFill>
        <p:spPr>
          <a:xfrm>
            <a:off x="443910" y="2203268"/>
            <a:ext cx="5342936" cy="3082834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1C18F1A9-8884-4E62-A3C2-B41B852E0474}"/>
              </a:ext>
            </a:extLst>
          </p:cNvPr>
          <p:cNvGrpSpPr/>
          <p:nvPr/>
        </p:nvGrpSpPr>
        <p:grpSpPr>
          <a:xfrm>
            <a:off x="7667897" y="5408022"/>
            <a:ext cx="3409405" cy="790026"/>
            <a:chOff x="7667897" y="5408022"/>
            <a:chExt cx="3409405" cy="790026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B47CE8B4-1457-44DB-9421-D9BF1E75817C}"/>
                </a:ext>
              </a:extLst>
            </p:cNvPr>
            <p:cNvGrpSpPr/>
            <p:nvPr/>
          </p:nvGrpSpPr>
          <p:grpSpPr>
            <a:xfrm>
              <a:off x="9757954" y="5408022"/>
              <a:ext cx="1319348" cy="711647"/>
              <a:chOff x="10058400" y="3082834"/>
              <a:chExt cx="1319348" cy="711647"/>
            </a:xfrm>
          </p:grpSpPr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3F057B99-FD3A-4428-8A0C-A86E66AB233B}"/>
                  </a:ext>
                </a:extLst>
              </p:cNvPr>
              <p:cNvSpPr txBox="1"/>
              <p:nvPr/>
            </p:nvSpPr>
            <p:spPr>
              <a:xfrm>
                <a:off x="10110651" y="3148150"/>
                <a:ext cx="1267097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006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</a:rPr>
                  <a:t>- 2س</a:t>
                </a:r>
                <a:r>
                  <a:rPr kumimoji="0" lang="ar-K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006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  <a:sym typeface="Zawawi" panose="05010101010101010101" pitchFamily="2" charset="2"/>
                  </a:rPr>
                  <a:t> </a:t>
                </a:r>
                <a:endPara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endParaRPr>
              </a:p>
            </p:txBody>
          </p:sp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2FFDC756-CE32-4EA4-8A42-2718A559A42E}"/>
                  </a:ext>
                </a:extLst>
              </p:cNvPr>
              <p:cNvSpPr txBox="1"/>
              <p:nvPr/>
            </p:nvSpPr>
            <p:spPr>
              <a:xfrm>
                <a:off x="10058400" y="3082834"/>
                <a:ext cx="391885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006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</a:rPr>
                  <a:t>2</a:t>
                </a:r>
              </a:p>
            </p:txBody>
          </p:sp>
        </p:grp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BB1DA5A7-DA9B-4367-BE23-76C9F85CE1D6}"/>
                </a:ext>
              </a:extLst>
            </p:cNvPr>
            <p:cNvSpPr txBox="1"/>
            <p:nvPr/>
          </p:nvSpPr>
          <p:spPr>
            <a:xfrm>
              <a:off x="9144001" y="5460278"/>
              <a:ext cx="992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-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E9F20832-54E3-4DDE-8CA4-38E9A00D6CF5}"/>
                </a:ext>
              </a:extLst>
            </p:cNvPr>
            <p:cNvSpPr txBox="1"/>
            <p:nvPr/>
          </p:nvSpPr>
          <p:spPr>
            <a:xfrm>
              <a:off x="8725989" y="5460276"/>
              <a:ext cx="992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س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67CB039B-E6A5-4B5C-8545-835DA873641C}"/>
                </a:ext>
              </a:extLst>
            </p:cNvPr>
            <p:cNvSpPr txBox="1"/>
            <p:nvPr/>
          </p:nvSpPr>
          <p:spPr>
            <a:xfrm>
              <a:off x="8098971" y="5460278"/>
              <a:ext cx="992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+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5E4A9660-44BF-48A8-AB3A-ACA2B2D48541}"/>
                </a:ext>
              </a:extLst>
            </p:cNvPr>
            <p:cNvSpPr txBox="1"/>
            <p:nvPr/>
          </p:nvSpPr>
          <p:spPr>
            <a:xfrm>
              <a:off x="7667897" y="5551717"/>
              <a:ext cx="992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2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4FD563D-DEA7-4606-AE3E-1E95D410B774}"/>
              </a:ext>
            </a:extLst>
          </p:cNvPr>
          <p:cNvGrpSpPr/>
          <p:nvPr/>
        </p:nvGrpSpPr>
        <p:grpSpPr>
          <a:xfrm>
            <a:off x="1798322" y="5482045"/>
            <a:ext cx="3357152" cy="776965"/>
            <a:chOff x="7720150" y="5394959"/>
            <a:chExt cx="3357152" cy="776965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40896AB1-57E7-475C-9873-025005FBDC16}"/>
                </a:ext>
              </a:extLst>
            </p:cNvPr>
            <p:cNvGrpSpPr/>
            <p:nvPr/>
          </p:nvGrpSpPr>
          <p:grpSpPr>
            <a:xfrm>
              <a:off x="9810205" y="5394959"/>
              <a:ext cx="1267097" cy="724710"/>
              <a:chOff x="10110651" y="3069771"/>
              <a:chExt cx="1267097" cy="724710"/>
            </a:xfrm>
          </p:grpSpPr>
          <p:sp>
            <p:nvSpPr>
              <p:cNvPr id="21" name="مربع نص 20">
                <a:extLst>
                  <a:ext uri="{FF2B5EF4-FFF2-40B4-BE49-F238E27FC236}">
                    <a16:creationId xmlns:a16="http://schemas.microsoft.com/office/drawing/2014/main" id="{597B9686-8A6B-48DE-AEA3-0756B318A846}"/>
                  </a:ext>
                </a:extLst>
              </p:cNvPr>
              <p:cNvSpPr txBox="1"/>
              <p:nvPr/>
            </p:nvSpPr>
            <p:spPr>
              <a:xfrm>
                <a:off x="10110651" y="3148150"/>
                <a:ext cx="1267097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006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</a:rPr>
                  <a:t>2س</a:t>
                </a:r>
                <a:r>
                  <a:rPr kumimoji="0" lang="ar-K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006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  <a:sym typeface="Zawawi" panose="05010101010101010101" pitchFamily="2" charset="2"/>
                  </a:rPr>
                  <a:t> </a:t>
                </a:r>
                <a:endPara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endParaRPr>
              </a:p>
            </p:txBody>
          </p:sp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C95AA8EB-3726-4BAF-8AD7-E3C387495967}"/>
                  </a:ext>
                </a:extLst>
              </p:cNvPr>
              <p:cNvSpPr txBox="1"/>
              <p:nvPr/>
            </p:nvSpPr>
            <p:spPr>
              <a:xfrm>
                <a:off x="10175966" y="3069771"/>
                <a:ext cx="391885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006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</a:rPr>
                  <a:t>2</a:t>
                </a:r>
              </a:p>
            </p:txBody>
          </p:sp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A612187C-6CEE-4028-BF75-6B751AFC997C}"/>
                </a:ext>
              </a:extLst>
            </p:cNvPr>
            <p:cNvSpPr txBox="1"/>
            <p:nvPr/>
          </p:nvSpPr>
          <p:spPr>
            <a:xfrm>
              <a:off x="9248504" y="5473341"/>
              <a:ext cx="992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+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B8710E21-738A-4F4D-AC66-4BA04F7DDAED}"/>
                </a:ext>
              </a:extLst>
            </p:cNvPr>
            <p:cNvSpPr txBox="1"/>
            <p:nvPr/>
          </p:nvSpPr>
          <p:spPr>
            <a:xfrm>
              <a:off x="8556172" y="5473339"/>
              <a:ext cx="992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3 س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A6A38ED6-4696-4731-A47B-2532A38B63B0}"/>
                </a:ext>
              </a:extLst>
            </p:cNvPr>
            <p:cNvSpPr txBox="1"/>
            <p:nvPr/>
          </p:nvSpPr>
          <p:spPr>
            <a:xfrm>
              <a:off x="8064137" y="5525593"/>
              <a:ext cx="67491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-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89B6FC8-8F37-458E-BBB4-D1D1F27A451F}"/>
                </a:ext>
              </a:extLst>
            </p:cNvPr>
            <p:cNvSpPr txBox="1"/>
            <p:nvPr/>
          </p:nvSpPr>
          <p:spPr>
            <a:xfrm>
              <a:off x="7720150" y="5512529"/>
              <a:ext cx="61830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1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556DB3B-D940-47E8-8881-2F801DCF6F92}"/>
              </a:ext>
            </a:extLst>
          </p:cNvPr>
          <p:cNvGrpSpPr/>
          <p:nvPr/>
        </p:nvGrpSpPr>
        <p:grpSpPr>
          <a:xfrm>
            <a:off x="559187" y="1048742"/>
            <a:ext cx="2393018" cy="997639"/>
            <a:chOff x="1133953" y="735233"/>
            <a:chExt cx="2393018" cy="997639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FD181839-D4A4-4B9B-B415-30F836B49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8A151FA5-58ED-44AF-A8DC-9A1E0AE2AE1F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4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s Doraemon - Wallpaper Cave">
            <a:extLst>
              <a:ext uri="{FF2B5EF4-FFF2-40B4-BE49-F238E27FC236}">
                <a16:creationId xmlns:a16="http://schemas.microsoft.com/office/drawing/2014/main" id="{98ADA9A8-6297-4738-9231-D873D3757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background\character\pintuajaib.gif">
            <a:hlinkClick r:id="rId5" action="ppaction://hlinksldjump"/>
            <a:extLst>
              <a:ext uri="{FF2B5EF4-FFF2-40B4-BE49-F238E27FC236}">
                <a16:creationId xmlns:a16="http://schemas.microsoft.com/office/drawing/2014/main" id="{D52F7F53-66D2-40FE-B56C-8B75A98C18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46722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CDD0ECA7-AEBE-41DC-B152-2A6A0822A948}"/>
              </a:ext>
            </a:extLst>
          </p:cNvPr>
          <p:cNvSpPr/>
          <p:nvPr/>
        </p:nvSpPr>
        <p:spPr>
          <a:xfrm>
            <a:off x="916619" y="1880062"/>
            <a:ext cx="4939684" cy="1905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C8859-690D-4D88-900D-3E20A60B84A1}"/>
              </a:ext>
            </a:extLst>
          </p:cNvPr>
          <p:cNvSpPr txBox="1"/>
          <p:nvPr/>
        </p:nvSpPr>
        <p:spPr>
          <a:xfrm>
            <a:off x="1428750" y="2417063"/>
            <a:ext cx="426969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 هيا نلعب مع عبقور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 </a:t>
            </a:r>
          </a:p>
        </p:txBody>
      </p:sp>
      <p:pic>
        <p:nvPicPr>
          <p:cNvPr id="12" name="أغنية شارة دورايمون Doraemon مع الكلمات مكتوبة و واضحة - جودة عالية HD -">
            <a:hlinkClick r:id="" action="ppaction://media"/>
            <a:extLst>
              <a:ext uri="{FF2B5EF4-FFF2-40B4-BE49-F238E27FC236}">
                <a16:creationId xmlns:a16="http://schemas.microsoft.com/office/drawing/2014/main" id="{DDAACC9C-30BC-467A-BBA2-BF01937E4D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6925" y="1479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6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toon Garden Images | Free Vectors, Stock Photos &amp; PSD">
            <a:extLst>
              <a:ext uri="{FF2B5EF4-FFF2-40B4-BE49-F238E27FC236}">
                <a16:creationId xmlns:a16="http://schemas.microsoft.com/office/drawing/2014/main" id="{1423EE3E-BE6F-4DAA-9E8F-F28D491CB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3798" r="1369" b="7819"/>
          <a:stretch/>
        </p:blipFill>
        <p:spPr bwMode="auto">
          <a:xfrm>
            <a:off x="23090" y="58331"/>
            <a:ext cx="1219200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D27A30-CF05-440D-9067-36629854D50E}"/>
              </a:ext>
            </a:extLst>
          </p:cNvPr>
          <p:cNvGrpSpPr/>
          <p:nvPr/>
        </p:nvGrpSpPr>
        <p:grpSpPr>
          <a:xfrm>
            <a:off x="6872734" y="3429000"/>
            <a:ext cx="2389909" cy="3194844"/>
            <a:chOff x="2334491" y="533400"/>
            <a:chExt cx="3990109" cy="5334000"/>
          </a:xfrm>
        </p:grpSpPr>
        <p:sp>
          <p:nvSpPr>
            <p:cNvPr id="7" name="Snip4">
              <a:extLst>
                <a:ext uri="{FF2B5EF4-FFF2-40B4-BE49-F238E27FC236}">
                  <a16:creationId xmlns:a16="http://schemas.microsoft.com/office/drawing/2014/main" id="{96E177E3-BD4D-42F2-BCD3-54D68CDE50C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C48521DE-D54C-494D-B41F-9D1B6937AB8B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Snip 6">
              <a:extLst>
                <a:ext uri="{FF2B5EF4-FFF2-40B4-BE49-F238E27FC236}">
                  <a16:creationId xmlns:a16="http://schemas.microsoft.com/office/drawing/2014/main" id="{E35816D8-AD6C-4129-96B5-8B34D0609A05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7A3F47-0D1C-41E4-8DDA-A202D81D6EC8}"/>
              </a:ext>
            </a:extLst>
          </p:cNvPr>
          <p:cNvGrpSpPr/>
          <p:nvPr/>
        </p:nvGrpSpPr>
        <p:grpSpPr>
          <a:xfrm>
            <a:off x="2913866" y="3418229"/>
            <a:ext cx="2389909" cy="3194844"/>
            <a:chOff x="2334491" y="533400"/>
            <a:chExt cx="3990109" cy="5334000"/>
          </a:xfrm>
          <a:solidFill>
            <a:srgbClr val="FF0066"/>
          </a:solidFill>
        </p:grpSpPr>
        <p:sp>
          <p:nvSpPr>
            <p:cNvPr id="14" name="Snip11">
              <a:extLst>
                <a:ext uri="{FF2B5EF4-FFF2-40B4-BE49-F238E27FC236}">
                  <a16:creationId xmlns:a16="http://schemas.microsoft.com/office/drawing/2014/main" id="{87E41EEF-FB3A-4CF5-9D79-443A23E5D11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99A58558-867F-433D-9FD9-E5A0CA14E75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Snip 13">
              <a:extLst>
                <a:ext uri="{FF2B5EF4-FFF2-40B4-BE49-F238E27FC236}">
                  <a16:creationId xmlns:a16="http://schemas.microsoft.com/office/drawing/2014/main" id="{10BFFECF-B7A2-4567-BECA-20C61930A690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4F8BFB1-4CDB-47D9-8E37-515A4A94E77D}"/>
              </a:ext>
            </a:extLst>
          </p:cNvPr>
          <p:cNvSpPr txBox="1">
            <a:spLocks/>
          </p:cNvSpPr>
          <p:nvPr/>
        </p:nvSpPr>
        <p:spPr>
          <a:xfrm>
            <a:off x="2090656" y="85525"/>
            <a:ext cx="9496565" cy="27965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EF4626-3B4C-46F2-B544-14C67F680733}"/>
              </a:ext>
            </a:extLst>
          </p:cNvPr>
          <p:cNvSpPr/>
          <p:nvPr/>
        </p:nvSpPr>
        <p:spPr>
          <a:xfrm>
            <a:off x="7595339" y="2019834"/>
            <a:ext cx="17732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1- يمثل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A3E409-7872-49B5-8599-4DCB07F5989D}"/>
              </a:ext>
            </a:extLst>
          </p:cNvPr>
          <p:cNvSpPr/>
          <p:nvPr/>
        </p:nvSpPr>
        <p:spPr>
          <a:xfrm>
            <a:off x="2667881" y="2097721"/>
            <a:ext cx="22445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2- لا يمثل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24" name="Picture 2" descr="D:\background\character\pintuajaib.gif">
            <a:hlinkClick r:id="rId5" action="ppaction://hlinksldjump"/>
            <a:extLst>
              <a:ext uri="{FF2B5EF4-FFF2-40B4-BE49-F238E27FC236}">
                <a16:creationId xmlns:a16="http://schemas.microsoft.com/office/drawing/2014/main" id="{B04EC761-0A03-4649-BFC8-4A6721823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419" y="5742010"/>
            <a:ext cx="942135" cy="9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DFDC34-3510-4FF6-9F06-D3378E07FAE7}"/>
              </a:ext>
            </a:extLst>
          </p:cNvPr>
          <p:cNvSpPr/>
          <p:nvPr/>
        </p:nvSpPr>
        <p:spPr>
          <a:xfrm>
            <a:off x="3570339" y="3048897"/>
            <a:ext cx="12139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 2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9ED07B-CBEE-4DA6-8E91-1EF0B57E7770}"/>
              </a:ext>
            </a:extLst>
          </p:cNvPr>
          <p:cNvSpPr/>
          <p:nvPr/>
        </p:nvSpPr>
        <p:spPr>
          <a:xfrm>
            <a:off x="7584607" y="3048897"/>
            <a:ext cx="121395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81A8AC4-15DE-4A82-8668-5D6711CB9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806" y="4034197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226F046-AE1D-44B5-9D89-DCA47198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2759" y="4051267"/>
            <a:ext cx="2084456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C7E1FDA-BC6B-4236-A62F-4454EF668CAD}"/>
              </a:ext>
            </a:extLst>
          </p:cNvPr>
          <p:cNvSpPr/>
          <p:nvPr/>
        </p:nvSpPr>
        <p:spPr>
          <a:xfrm>
            <a:off x="296336" y="889703"/>
            <a:ext cx="1533525" cy="14668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6E0F6F-F3B6-4B6F-A3C6-0A471F5358C5}"/>
              </a:ext>
            </a:extLst>
          </p:cNvPr>
          <p:cNvSpPr/>
          <p:nvPr/>
        </p:nvSpPr>
        <p:spPr>
          <a:xfrm>
            <a:off x="442530" y="1295370"/>
            <a:ext cx="15335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السؤال الأول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5404CC-8484-4182-941C-EAD8D6E11585}"/>
              </a:ext>
            </a:extLst>
          </p:cNvPr>
          <p:cNvGrpSpPr/>
          <p:nvPr/>
        </p:nvGrpSpPr>
        <p:grpSpPr>
          <a:xfrm>
            <a:off x="7224245" y="3820935"/>
            <a:ext cx="1691155" cy="2421081"/>
            <a:chOff x="7224245" y="3820935"/>
            <a:chExt cx="1691155" cy="242108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D3960DA-1F90-4871-80FA-17B8CE56E051}"/>
                </a:ext>
              </a:extLst>
            </p:cNvPr>
            <p:cNvSpPr/>
            <p:nvPr/>
          </p:nvSpPr>
          <p:spPr>
            <a:xfrm>
              <a:off x="7224245" y="3820935"/>
              <a:ext cx="1691155" cy="24210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Flowchart: Or 32">
              <a:extLst>
                <a:ext uri="{FF2B5EF4-FFF2-40B4-BE49-F238E27FC236}">
                  <a16:creationId xmlns:a16="http://schemas.microsoft.com/office/drawing/2014/main" id="{001DD910-B092-4FAD-9459-C8007A3E5C71}"/>
                </a:ext>
              </a:extLst>
            </p:cNvPr>
            <p:cNvSpPr/>
            <p:nvPr/>
          </p:nvSpPr>
          <p:spPr>
            <a:xfrm>
              <a:off x="8562163" y="4898767"/>
              <a:ext cx="236402" cy="233768"/>
            </a:xfrm>
            <a:prstGeom prst="flowChartOr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08EE2E-766F-49E3-9412-29E01483261D}"/>
              </a:ext>
            </a:extLst>
          </p:cNvPr>
          <p:cNvGrpSpPr/>
          <p:nvPr/>
        </p:nvGrpSpPr>
        <p:grpSpPr>
          <a:xfrm>
            <a:off x="3209926" y="3739295"/>
            <a:ext cx="1767630" cy="2491930"/>
            <a:chOff x="3209926" y="3739295"/>
            <a:chExt cx="1767630" cy="24919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CFA70B2-E00B-4556-875D-CF917EE58B6C}"/>
                </a:ext>
              </a:extLst>
            </p:cNvPr>
            <p:cNvSpPr/>
            <p:nvPr/>
          </p:nvSpPr>
          <p:spPr>
            <a:xfrm>
              <a:off x="3209926" y="3739295"/>
              <a:ext cx="1767630" cy="249193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Flowchart: Or 35">
              <a:extLst>
                <a:ext uri="{FF2B5EF4-FFF2-40B4-BE49-F238E27FC236}">
                  <a16:creationId xmlns:a16="http://schemas.microsoft.com/office/drawing/2014/main" id="{6AB17601-5B97-44FD-826B-927B696CA438}"/>
                </a:ext>
              </a:extLst>
            </p:cNvPr>
            <p:cNvSpPr/>
            <p:nvPr/>
          </p:nvSpPr>
          <p:spPr>
            <a:xfrm>
              <a:off x="4584630" y="4887802"/>
              <a:ext cx="236402" cy="233768"/>
            </a:xfrm>
            <a:prstGeom prst="flowChartOr">
              <a:avLst/>
            </a:prstGeom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9F9EA7BA-40BF-4BA6-A14E-FC9E5479E08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2224301" y="217891"/>
            <a:ext cx="8123724" cy="678154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CC2E95E2-33D1-4D9C-9995-940F9FD60D0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4534085" y="1032967"/>
            <a:ext cx="4539343" cy="906449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D3B86CEB-F041-491C-AD07-AADA6EB17845}"/>
              </a:ext>
            </a:extLst>
          </p:cNvPr>
          <p:cNvSpPr/>
          <p:nvPr/>
        </p:nvSpPr>
        <p:spPr>
          <a:xfrm>
            <a:off x="10163015" y="557144"/>
            <a:ext cx="1892728" cy="227667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تدرب (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صفحة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109</a:t>
            </a:r>
          </a:p>
        </p:txBody>
      </p:sp>
    </p:spTree>
    <p:extLst>
      <p:ext uri="{BB962C8B-B14F-4D97-AF65-F5344CB8AC3E}">
        <p14:creationId xmlns:p14="http://schemas.microsoft.com/office/powerpoint/2010/main" val="181482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toon Garden Images | Free Vectors, Stock Photos &amp; PSD">
            <a:extLst>
              <a:ext uri="{FF2B5EF4-FFF2-40B4-BE49-F238E27FC236}">
                <a16:creationId xmlns:a16="http://schemas.microsoft.com/office/drawing/2014/main" id="{1423EE3E-BE6F-4DAA-9E8F-F28D491CB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3798" r="1369" b="7819"/>
          <a:stretch/>
        </p:blipFill>
        <p:spPr bwMode="auto">
          <a:xfrm>
            <a:off x="0" y="1282"/>
            <a:ext cx="1219200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D27A30-CF05-440D-9067-36629854D50E}"/>
              </a:ext>
            </a:extLst>
          </p:cNvPr>
          <p:cNvGrpSpPr/>
          <p:nvPr/>
        </p:nvGrpSpPr>
        <p:grpSpPr>
          <a:xfrm>
            <a:off x="3701279" y="3514666"/>
            <a:ext cx="2389909" cy="3194844"/>
            <a:chOff x="2334491" y="533400"/>
            <a:chExt cx="3990109" cy="5334000"/>
          </a:xfrm>
        </p:grpSpPr>
        <p:sp>
          <p:nvSpPr>
            <p:cNvPr id="7" name="Snip4">
              <a:extLst>
                <a:ext uri="{FF2B5EF4-FFF2-40B4-BE49-F238E27FC236}">
                  <a16:creationId xmlns:a16="http://schemas.microsoft.com/office/drawing/2014/main" id="{96E177E3-BD4D-42F2-BCD3-54D68CDE50C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C48521DE-D54C-494D-B41F-9D1B6937AB8B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Snip 6">
              <a:extLst>
                <a:ext uri="{FF2B5EF4-FFF2-40B4-BE49-F238E27FC236}">
                  <a16:creationId xmlns:a16="http://schemas.microsoft.com/office/drawing/2014/main" id="{E35816D8-AD6C-4129-96B5-8B34D0609A05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7A3F47-0D1C-41E4-8DDA-A202D81D6EC8}"/>
              </a:ext>
            </a:extLst>
          </p:cNvPr>
          <p:cNvGrpSpPr/>
          <p:nvPr/>
        </p:nvGrpSpPr>
        <p:grpSpPr>
          <a:xfrm>
            <a:off x="6773485" y="3595314"/>
            <a:ext cx="2389909" cy="3194844"/>
            <a:chOff x="2334491" y="533400"/>
            <a:chExt cx="3990109" cy="5334000"/>
          </a:xfrm>
          <a:solidFill>
            <a:srgbClr val="FF0066"/>
          </a:solidFill>
        </p:grpSpPr>
        <p:sp>
          <p:nvSpPr>
            <p:cNvPr id="14" name="Snip11">
              <a:extLst>
                <a:ext uri="{FF2B5EF4-FFF2-40B4-BE49-F238E27FC236}">
                  <a16:creationId xmlns:a16="http://schemas.microsoft.com/office/drawing/2014/main" id="{87E41EEF-FB3A-4CF5-9D79-443A23E5D11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99A58558-867F-433D-9FD9-E5A0CA14E75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Snip 13">
              <a:extLst>
                <a:ext uri="{FF2B5EF4-FFF2-40B4-BE49-F238E27FC236}">
                  <a16:creationId xmlns:a16="http://schemas.microsoft.com/office/drawing/2014/main" id="{10BFFECF-B7A2-4567-BECA-20C61930A690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4F8BFB1-4CDB-47D9-8E37-515A4A94E77D}"/>
              </a:ext>
            </a:extLst>
          </p:cNvPr>
          <p:cNvSpPr txBox="1">
            <a:spLocks/>
          </p:cNvSpPr>
          <p:nvPr/>
        </p:nvSpPr>
        <p:spPr>
          <a:xfrm>
            <a:off x="2142356" y="136922"/>
            <a:ext cx="9361385" cy="248801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EF4626-3B4C-46F2-B544-14C67F680733}"/>
              </a:ext>
            </a:extLst>
          </p:cNvPr>
          <p:cNvSpPr/>
          <p:nvPr/>
        </p:nvSpPr>
        <p:spPr>
          <a:xfrm>
            <a:off x="7126309" y="1868333"/>
            <a:ext cx="22317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1- لا يمثل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A3E409-7872-49B5-8599-4DCB07F5989D}"/>
              </a:ext>
            </a:extLst>
          </p:cNvPr>
          <p:cNvSpPr/>
          <p:nvPr/>
        </p:nvSpPr>
        <p:spPr>
          <a:xfrm>
            <a:off x="3486685" y="1904089"/>
            <a:ext cx="18004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2- يمثل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24" name="Picture 2" descr="D:\background\character\pintuajaib.gif">
            <a:hlinkClick r:id="rId6" action="ppaction://hlinksldjump"/>
            <a:extLst>
              <a:ext uri="{FF2B5EF4-FFF2-40B4-BE49-F238E27FC236}">
                <a16:creationId xmlns:a16="http://schemas.microsoft.com/office/drawing/2014/main" id="{B04EC761-0A03-4649-BFC8-4A6721823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038" y="5919095"/>
            <a:ext cx="942135" cy="9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DFDC34-3510-4FF6-9F06-D3378E07FAE7}"/>
              </a:ext>
            </a:extLst>
          </p:cNvPr>
          <p:cNvSpPr/>
          <p:nvPr/>
        </p:nvSpPr>
        <p:spPr>
          <a:xfrm>
            <a:off x="7429957" y="3225982"/>
            <a:ext cx="122012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9ED07B-CBEE-4DA6-8E91-1EF0B57E7770}"/>
              </a:ext>
            </a:extLst>
          </p:cNvPr>
          <p:cNvSpPr/>
          <p:nvPr/>
        </p:nvSpPr>
        <p:spPr>
          <a:xfrm>
            <a:off x="4413152" y="3134563"/>
            <a:ext cx="122012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5AA917-0C7E-4235-AD77-B27265513EF6}"/>
              </a:ext>
            </a:extLst>
          </p:cNvPr>
          <p:cNvSpPr/>
          <p:nvPr/>
        </p:nvSpPr>
        <p:spPr>
          <a:xfrm>
            <a:off x="276225" y="762000"/>
            <a:ext cx="1533525" cy="14668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AAE93A-3294-40A1-AC8B-C10A37815E48}"/>
              </a:ext>
            </a:extLst>
          </p:cNvPr>
          <p:cNvSpPr/>
          <p:nvPr/>
        </p:nvSpPr>
        <p:spPr>
          <a:xfrm>
            <a:off x="442530" y="1295370"/>
            <a:ext cx="15335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السؤال الثاني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CF8A96-6FFC-4F65-B98C-F6B2C5CCA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9501" y="4475605"/>
            <a:ext cx="1567997" cy="171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000A906-4C48-4ECD-8CD2-C1B7F9ED76C9}"/>
              </a:ext>
            </a:extLst>
          </p:cNvPr>
          <p:cNvGrpSpPr/>
          <p:nvPr/>
        </p:nvGrpSpPr>
        <p:grpSpPr>
          <a:xfrm>
            <a:off x="7060142" y="3946771"/>
            <a:ext cx="1767630" cy="2491930"/>
            <a:chOff x="3209926" y="3739295"/>
            <a:chExt cx="1767630" cy="24919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486B49-7B2E-42D9-94CD-4577B07E34AF}"/>
                </a:ext>
              </a:extLst>
            </p:cNvPr>
            <p:cNvSpPr/>
            <p:nvPr/>
          </p:nvSpPr>
          <p:spPr>
            <a:xfrm>
              <a:off x="3209926" y="3739295"/>
              <a:ext cx="1767630" cy="249193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Flowchart: Or 33">
              <a:extLst>
                <a:ext uri="{FF2B5EF4-FFF2-40B4-BE49-F238E27FC236}">
                  <a16:creationId xmlns:a16="http://schemas.microsoft.com/office/drawing/2014/main" id="{518915A8-52B3-46C8-89D3-F8EEC806C67E}"/>
                </a:ext>
              </a:extLst>
            </p:cNvPr>
            <p:cNvSpPr/>
            <p:nvPr/>
          </p:nvSpPr>
          <p:spPr>
            <a:xfrm>
              <a:off x="4584630" y="4887802"/>
              <a:ext cx="236402" cy="233768"/>
            </a:xfrm>
            <a:prstGeom prst="flowChartOr">
              <a:avLst/>
            </a:prstGeom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F134FBD-7A26-4010-A7E0-3F7BE235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1968" y="4148450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5387BE6-63C6-463C-B19E-159F8329CA82}"/>
              </a:ext>
            </a:extLst>
          </p:cNvPr>
          <p:cNvGrpSpPr/>
          <p:nvPr/>
        </p:nvGrpSpPr>
        <p:grpSpPr>
          <a:xfrm>
            <a:off x="4058954" y="3855671"/>
            <a:ext cx="1691155" cy="2421081"/>
            <a:chOff x="7224245" y="3820935"/>
            <a:chExt cx="1691155" cy="24210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DD9FB4-ECAE-4A0E-9496-56CCD276AC51}"/>
                </a:ext>
              </a:extLst>
            </p:cNvPr>
            <p:cNvSpPr/>
            <p:nvPr/>
          </p:nvSpPr>
          <p:spPr>
            <a:xfrm>
              <a:off x="7224245" y="3820935"/>
              <a:ext cx="1691155" cy="24210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Flowchart: Or 31">
              <a:extLst>
                <a:ext uri="{FF2B5EF4-FFF2-40B4-BE49-F238E27FC236}">
                  <a16:creationId xmlns:a16="http://schemas.microsoft.com/office/drawing/2014/main" id="{9DB7D3A7-A1AA-43D9-8147-E926D64A1A79}"/>
                </a:ext>
              </a:extLst>
            </p:cNvPr>
            <p:cNvSpPr/>
            <p:nvPr/>
          </p:nvSpPr>
          <p:spPr>
            <a:xfrm>
              <a:off x="8562163" y="4898767"/>
              <a:ext cx="236402" cy="233768"/>
            </a:xfrm>
            <a:prstGeom prst="flowChartOr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6" name="صورة 35">
            <a:extLst>
              <a:ext uri="{FF2B5EF4-FFF2-40B4-BE49-F238E27FC236}">
                <a16:creationId xmlns:a16="http://schemas.microsoft.com/office/drawing/2014/main" id="{69FA16D4-05DE-4A72-96B7-83F99E0AE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2333960" y="219805"/>
            <a:ext cx="8123724" cy="678154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34D72765-FC99-4AE5-9A0A-A980F62336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7053" y="1000186"/>
            <a:ext cx="3102429" cy="842838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248D7AB-6525-4C46-932D-95FC24FCF2E9}"/>
              </a:ext>
            </a:extLst>
          </p:cNvPr>
          <p:cNvSpPr/>
          <p:nvPr/>
        </p:nvSpPr>
        <p:spPr>
          <a:xfrm>
            <a:off x="10163015" y="557144"/>
            <a:ext cx="1892728" cy="227667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تدرب (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صفحة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109</a:t>
            </a:r>
          </a:p>
        </p:txBody>
      </p:sp>
    </p:spTree>
    <p:extLst>
      <p:ext uri="{BB962C8B-B14F-4D97-AF65-F5344CB8AC3E}">
        <p14:creationId xmlns:p14="http://schemas.microsoft.com/office/powerpoint/2010/main" val="397178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toon Garden Images | Free Vectors, Stock Photos &amp; PSD">
            <a:extLst>
              <a:ext uri="{FF2B5EF4-FFF2-40B4-BE49-F238E27FC236}">
                <a16:creationId xmlns:a16="http://schemas.microsoft.com/office/drawing/2014/main" id="{1423EE3E-BE6F-4DAA-9E8F-F28D491CB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3798" r="1369" b="7819"/>
          <a:stretch/>
        </p:blipFill>
        <p:spPr bwMode="auto">
          <a:xfrm>
            <a:off x="0" y="1282"/>
            <a:ext cx="1219200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D27A30-CF05-440D-9067-36629854D50E}"/>
              </a:ext>
            </a:extLst>
          </p:cNvPr>
          <p:cNvGrpSpPr/>
          <p:nvPr/>
        </p:nvGrpSpPr>
        <p:grpSpPr>
          <a:xfrm>
            <a:off x="6872734" y="3429000"/>
            <a:ext cx="2389909" cy="3194844"/>
            <a:chOff x="2334491" y="533400"/>
            <a:chExt cx="3990109" cy="5334000"/>
          </a:xfrm>
        </p:grpSpPr>
        <p:sp>
          <p:nvSpPr>
            <p:cNvPr id="7" name="Snip4">
              <a:extLst>
                <a:ext uri="{FF2B5EF4-FFF2-40B4-BE49-F238E27FC236}">
                  <a16:creationId xmlns:a16="http://schemas.microsoft.com/office/drawing/2014/main" id="{96E177E3-BD4D-42F2-BCD3-54D68CDE50C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C48521DE-D54C-494D-B41F-9D1B6937AB8B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Snip 6">
              <a:extLst>
                <a:ext uri="{FF2B5EF4-FFF2-40B4-BE49-F238E27FC236}">
                  <a16:creationId xmlns:a16="http://schemas.microsoft.com/office/drawing/2014/main" id="{E35816D8-AD6C-4129-96B5-8B34D0609A05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7A3F47-0D1C-41E4-8DDA-A202D81D6EC8}"/>
              </a:ext>
            </a:extLst>
          </p:cNvPr>
          <p:cNvGrpSpPr/>
          <p:nvPr/>
        </p:nvGrpSpPr>
        <p:grpSpPr>
          <a:xfrm>
            <a:off x="2913866" y="3418229"/>
            <a:ext cx="2389909" cy="3194844"/>
            <a:chOff x="2334491" y="533400"/>
            <a:chExt cx="3990109" cy="5334000"/>
          </a:xfrm>
          <a:solidFill>
            <a:srgbClr val="FF0066"/>
          </a:solidFill>
        </p:grpSpPr>
        <p:sp>
          <p:nvSpPr>
            <p:cNvPr id="14" name="Snip11">
              <a:extLst>
                <a:ext uri="{FF2B5EF4-FFF2-40B4-BE49-F238E27FC236}">
                  <a16:creationId xmlns:a16="http://schemas.microsoft.com/office/drawing/2014/main" id="{87E41EEF-FB3A-4CF5-9D79-443A23E5D11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99A58558-867F-433D-9FD9-E5A0CA14E75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Snip 13">
              <a:extLst>
                <a:ext uri="{FF2B5EF4-FFF2-40B4-BE49-F238E27FC236}">
                  <a16:creationId xmlns:a16="http://schemas.microsoft.com/office/drawing/2014/main" id="{10BFFECF-B7A2-4567-BECA-20C61930A690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4F8BFB1-4CDB-47D9-8E37-515A4A94E77D}"/>
              </a:ext>
            </a:extLst>
          </p:cNvPr>
          <p:cNvSpPr txBox="1">
            <a:spLocks/>
          </p:cNvSpPr>
          <p:nvPr/>
        </p:nvSpPr>
        <p:spPr>
          <a:xfrm>
            <a:off x="2142356" y="244927"/>
            <a:ext cx="9607113" cy="248290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EF4626-3B4C-46F2-B544-14C67F680733}"/>
              </a:ext>
            </a:extLst>
          </p:cNvPr>
          <p:cNvSpPr/>
          <p:nvPr/>
        </p:nvSpPr>
        <p:spPr>
          <a:xfrm>
            <a:off x="8469176" y="2035234"/>
            <a:ext cx="16433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1- يمثل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A3E409-7872-49B5-8599-4DCB07F5989D}"/>
              </a:ext>
            </a:extLst>
          </p:cNvPr>
          <p:cNvSpPr/>
          <p:nvPr/>
        </p:nvSpPr>
        <p:spPr>
          <a:xfrm>
            <a:off x="4388424" y="2068040"/>
            <a:ext cx="20746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2- لا يمثل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24" name="Picture 2" descr="D:\background\character\pintuajaib.gif">
            <a:hlinkClick r:id="rId5" action="ppaction://hlinksldjump"/>
            <a:extLst>
              <a:ext uri="{FF2B5EF4-FFF2-40B4-BE49-F238E27FC236}">
                <a16:creationId xmlns:a16="http://schemas.microsoft.com/office/drawing/2014/main" id="{B04EC761-0A03-4649-BFC8-4A6721823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419" y="5742010"/>
            <a:ext cx="942135" cy="9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DFDC34-3510-4FF6-9F06-D3378E07FAE7}"/>
              </a:ext>
            </a:extLst>
          </p:cNvPr>
          <p:cNvSpPr/>
          <p:nvPr/>
        </p:nvSpPr>
        <p:spPr>
          <a:xfrm>
            <a:off x="3570339" y="3048897"/>
            <a:ext cx="124611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 2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9ED07B-CBEE-4DA6-8E91-1EF0B57E7770}"/>
              </a:ext>
            </a:extLst>
          </p:cNvPr>
          <p:cNvSpPr/>
          <p:nvPr/>
        </p:nvSpPr>
        <p:spPr>
          <a:xfrm>
            <a:off x="7584608" y="3048897"/>
            <a:ext cx="124611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81A8AC4-15DE-4A82-8668-5D6711CB9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806" y="4034197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C7E1FDA-BC6B-4236-A62F-4454EF668CAD}"/>
              </a:ext>
            </a:extLst>
          </p:cNvPr>
          <p:cNvSpPr/>
          <p:nvPr/>
        </p:nvSpPr>
        <p:spPr>
          <a:xfrm>
            <a:off x="276225" y="762000"/>
            <a:ext cx="1533525" cy="14668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6E0F6F-F3B6-4B6F-A3C6-0A471F5358C5}"/>
              </a:ext>
            </a:extLst>
          </p:cNvPr>
          <p:cNvSpPr/>
          <p:nvPr/>
        </p:nvSpPr>
        <p:spPr>
          <a:xfrm>
            <a:off x="442530" y="1295370"/>
            <a:ext cx="15335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السؤال الثالث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08EE2E-766F-49E3-9412-29E01483261D}"/>
              </a:ext>
            </a:extLst>
          </p:cNvPr>
          <p:cNvGrpSpPr/>
          <p:nvPr/>
        </p:nvGrpSpPr>
        <p:grpSpPr>
          <a:xfrm>
            <a:off x="3209926" y="3739295"/>
            <a:ext cx="1767630" cy="2491930"/>
            <a:chOff x="3209926" y="3739295"/>
            <a:chExt cx="1767630" cy="24919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CFA70B2-E00B-4556-875D-CF917EE58B6C}"/>
                </a:ext>
              </a:extLst>
            </p:cNvPr>
            <p:cNvSpPr/>
            <p:nvPr/>
          </p:nvSpPr>
          <p:spPr>
            <a:xfrm>
              <a:off x="3209926" y="3739295"/>
              <a:ext cx="1767630" cy="249193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Flowchart: Or 35">
              <a:extLst>
                <a:ext uri="{FF2B5EF4-FFF2-40B4-BE49-F238E27FC236}">
                  <a16:creationId xmlns:a16="http://schemas.microsoft.com/office/drawing/2014/main" id="{6AB17601-5B97-44FD-826B-927B696CA438}"/>
                </a:ext>
              </a:extLst>
            </p:cNvPr>
            <p:cNvSpPr/>
            <p:nvPr/>
          </p:nvSpPr>
          <p:spPr>
            <a:xfrm>
              <a:off x="4584630" y="4887802"/>
              <a:ext cx="236402" cy="233768"/>
            </a:xfrm>
            <a:prstGeom prst="flowChartOr">
              <a:avLst/>
            </a:prstGeom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7" name="图片 6">
            <a:extLst>
              <a:ext uri="{FF2B5EF4-FFF2-40B4-BE49-F238E27FC236}">
                <a16:creationId xmlns:a16="http://schemas.microsoft.com/office/drawing/2014/main" id="{4BC2E73D-C332-4389-9720-66027086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49" y="3859807"/>
            <a:ext cx="1593870" cy="233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65404CC-8484-4182-941C-EAD8D6E11585}"/>
              </a:ext>
            </a:extLst>
          </p:cNvPr>
          <p:cNvGrpSpPr/>
          <p:nvPr/>
        </p:nvGrpSpPr>
        <p:grpSpPr>
          <a:xfrm>
            <a:off x="7256406" y="3810144"/>
            <a:ext cx="1691155" cy="2421081"/>
            <a:chOff x="7224245" y="3820935"/>
            <a:chExt cx="1691155" cy="242108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D3960DA-1F90-4871-80FA-17B8CE56E051}"/>
                </a:ext>
              </a:extLst>
            </p:cNvPr>
            <p:cNvSpPr/>
            <p:nvPr/>
          </p:nvSpPr>
          <p:spPr>
            <a:xfrm>
              <a:off x="7224245" y="3820935"/>
              <a:ext cx="1691155" cy="24210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Flowchart: Or 32">
              <a:extLst>
                <a:ext uri="{FF2B5EF4-FFF2-40B4-BE49-F238E27FC236}">
                  <a16:creationId xmlns:a16="http://schemas.microsoft.com/office/drawing/2014/main" id="{001DD910-B092-4FAD-9459-C8007A3E5C71}"/>
                </a:ext>
              </a:extLst>
            </p:cNvPr>
            <p:cNvSpPr/>
            <p:nvPr/>
          </p:nvSpPr>
          <p:spPr>
            <a:xfrm>
              <a:off x="8562163" y="4898767"/>
              <a:ext cx="236402" cy="233768"/>
            </a:xfrm>
            <a:prstGeom prst="flowChartOr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9" name="صورة 38">
            <a:extLst>
              <a:ext uri="{FF2B5EF4-FFF2-40B4-BE49-F238E27FC236}">
                <a16:creationId xmlns:a16="http://schemas.microsoft.com/office/drawing/2014/main" id="{A65B6B55-9968-460F-B308-1147E92D82A7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2349410" y="309152"/>
            <a:ext cx="8123724" cy="678154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F563DAD6-754E-47FB-891E-745458093A77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3679118" y="1148448"/>
            <a:ext cx="6433457" cy="675861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3B1E9A9-42A3-47AE-9DD1-CEF7C9DDB513}"/>
              </a:ext>
            </a:extLst>
          </p:cNvPr>
          <p:cNvSpPr/>
          <p:nvPr/>
        </p:nvSpPr>
        <p:spPr>
          <a:xfrm>
            <a:off x="10163015" y="557144"/>
            <a:ext cx="1892728" cy="227667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تدرب (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صفحة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109</a:t>
            </a:r>
          </a:p>
        </p:txBody>
      </p:sp>
    </p:spTree>
    <p:extLst>
      <p:ext uri="{BB962C8B-B14F-4D97-AF65-F5344CB8AC3E}">
        <p14:creationId xmlns:p14="http://schemas.microsoft.com/office/powerpoint/2010/main" val="154093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toon Garden Images | Free Vectors, Stock Photos &amp; PSD">
            <a:extLst>
              <a:ext uri="{FF2B5EF4-FFF2-40B4-BE49-F238E27FC236}">
                <a16:creationId xmlns:a16="http://schemas.microsoft.com/office/drawing/2014/main" id="{1423EE3E-BE6F-4DAA-9E8F-F28D491CB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3798" r="1369" b="7819"/>
          <a:stretch/>
        </p:blipFill>
        <p:spPr bwMode="auto">
          <a:xfrm>
            <a:off x="0" y="1282"/>
            <a:ext cx="1219200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D27A30-CF05-440D-9067-36629854D50E}"/>
              </a:ext>
            </a:extLst>
          </p:cNvPr>
          <p:cNvGrpSpPr/>
          <p:nvPr/>
        </p:nvGrpSpPr>
        <p:grpSpPr>
          <a:xfrm>
            <a:off x="3846282" y="3494224"/>
            <a:ext cx="2389909" cy="3194844"/>
            <a:chOff x="2334491" y="533400"/>
            <a:chExt cx="3990109" cy="5334000"/>
          </a:xfrm>
        </p:grpSpPr>
        <p:sp>
          <p:nvSpPr>
            <p:cNvPr id="7" name="Snip4">
              <a:extLst>
                <a:ext uri="{FF2B5EF4-FFF2-40B4-BE49-F238E27FC236}">
                  <a16:creationId xmlns:a16="http://schemas.microsoft.com/office/drawing/2014/main" id="{96E177E3-BD4D-42F2-BCD3-54D68CDE50C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C48521DE-D54C-494D-B41F-9D1B6937AB8B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Snip 6">
              <a:extLst>
                <a:ext uri="{FF2B5EF4-FFF2-40B4-BE49-F238E27FC236}">
                  <a16:creationId xmlns:a16="http://schemas.microsoft.com/office/drawing/2014/main" id="{E35816D8-AD6C-4129-96B5-8B34D0609A05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7A3F47-0D1C-41E4-8DDA-A202D81D6EC8}"/>
              </a:ext>
            </a:extLst>
          </p:cNvPr>
          <p:cNvGrpSpPr/>
          <p:nvPr/>
        </p:nvGrpSpPr>
        <p:grpSpPr>
          <a:xfrm>
            <a:off x="7368908" y="3516514"/>
            <a:ext cx="2389909" cy="3194844"/>
            <a:chOff x="2334491" y="533400"/>
            <a:chExt cx="3990109" cy="5334000"/>
          </a:xfrm>
          <a:solidFill>
            <a:srgbClr val="FF0066"/>
          </a:solidFill>
        </p:grpSpPr>
        <p:sp>
          <p:nvSpPr>
            <p:cNvPr id="14" name="Snip11">
              <a:extLst>
                <a:ext uri="{FF2B5EF4-FFF2-40B4-BE49-F238E27FC236}">
                  <a16:creationId xmlns:a16="http://schemas.microsoft.com/office/drawing/2014/main" id="{87E41EEF-FB3A-4CF5-9D79-443A23E5D11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99A58558-867F-433D-9FD9-E5A0CA14E75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Snip 13">
              <a:extLst>
                <a:ext uri="{FF2B5EF4-FFF2-40B4-BE49-F238E27FC236}">
                  <a16:creationId xmlns:a16="http://schemas.microsoft.com/office/drawing/2014/main" id="{10BFFECF-B7A2-4567-BECA-20C61930A690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4F8BFB1-4CDB-47D9-8E37-515A4A94E77D}"/>
              </a:ext>
            </a:extLst>
          </p:cNvPr>
          <p:cNvSpPr txBox="1">
            <a:spLocks/>
          </p:cNvSpPr>
          <p:nvPr/>
        </p:nvSpPr>
        <p:spPr>
          <a:xfrm>
            <a:off x="2090520" y="190830"/>
            <a:ext cx="9405630" cy="24936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EF4626-3B4C-46F2-B544-14C67F680733}"/>
              </a:ext>
            </a:extLst>
          </p:cNvPr>
          <p:cNvSpPr/>
          <p:nvPr/>
        </p:nvSpPr>
        <p:spPr>
          <a:xfrm>
            <a:off x="7782666" y="2034439"/>
            <a:ext cx="18004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1- يمثل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A3E409-7872-49B5-8599-4DCB07F5989D}"/>
              </a:ext>
            </a:extLst>
          </p:cNvPr>
          <p:cNvSpPr/>
          <p:nvPr/>
        </p:nvSpPr>
        <p:spPr>
          <a:xfrm>
            <a:off x="3481302" y="2051837"/>
            <a:ext cx="20746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2- لا يمثل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24" name="Picture 2" descr="D:\background\character\pintuajaib.gif">
            <a:hlinkClick r:id="rId5" action="ppaction://hlinksldjump"/>
            <a:extLst>
              <a:ext uri="{FF2B5EF4-FFF2-40B4-BE49-F238E27FC236}">
                <a16:creationId xmlns:a16="http://schemas.microsoft.com/office/drawing/2014/main" id="{B04EC761-0A03-4649-BFC8-4A6721823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419" y="5742010"/>
            <a:ext cx="942135" cy="9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DFDC34-3510-4FF6-9F06-D3378E07FAE7}"/>
              </a:ext>
            </a:extLst>
          </p:cNvPr>
          <p:cNvSpPr/>
          <p:nvPr/>
        </p:nvSpPr>
        <p:spPr>
          <a:xfrm>
            <a:off x="8025381" y="3147182"/>
            <a:ext cx="122012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9ED07B-CBEE-4DA6-8E91-1EF0B57E7770}"/>
              </a:ext>
            </a:extLst>
          </p:cNvPr>
          <p:cNvSpPr/>
          <p:nvPr/>
        </p:nvSpPr>
        <p:spPr>
          <a:xfrm>
            <a:off x="4558155" y="3114121"/>
            <a:ext cx="122012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5AA917-0C7E-4235-AD77-B27265513EF6}"/>
              </a:ext>
            </a:extLst>
          </p:cNvPr>
          <p:cNvSpPr/>
          <p:nvPr/>
        </p:nvSpPr>
        <p:spPr>
          <a:xfrm>
            <a:off x="276225" y="762000"/>
            <a:ext cx="1533525" cy="14668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AAE93A-3294-40A1-AC8B-C10A37815E48}"/>
              </a:ext>
            </a:extLst>
          </p:cNvPr>
          <p:cNvSpPr/>
          <p:nvPr/>
        </p:nvSpPr>
        <p:spPr>
          <a:xfrm>
            <a:off x="442530" y="1295370"/>
            <a:ext cx="15335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السؤال الرابع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F134FBD-7A26-4010-A7E0-3F7BE235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6971" y="4128008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5387BE6-63C6-463C-B19E-159F8329CA82}"/>
              </a:ext>
            </a:extLst>
          </p:cNvPr>
          <p:cNvGrpSpPr/>
          <p:nvPr/>
        </p:nvGrpSpPr>
        <p:grpSpPr>
          <a:xfrm>
            <a:off x="4203957" y="3849072"/>
            <a:ext cx="1691155" cy="2421081"/>
            <a:chOff x="7224245" y="3820935"/>
            <a:chExt cx="1691155" cy="24210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DD9FB4-ECAE-4A0E-9496-56CCD276AC51}"/>
                </a:ext>
              </a:extLst>
            </p:cNvPr>
            <p:cNvSpPr/>
            <p:nvPr/>
          </p:nvSpPr>
          <p:spPr>
            <a:xfrm>
              <a:off x="7224245" y="3820935"/>
              <a:ext cx="1691155" cy="24210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Flowchart: Or 31">
              <a:extLst>
                <a:ext uri="{FF2B5EF4-FFF2-40B4-BE49-F238E27FC236}">
                  <a16:creationId xmlns:a16="http://schemas.microsoft.com/office/drawing/2014/main" id="{9DB7D3A7-A1AA-43D9-8147-E926D64A1A79}"/>
                </a:ext>
              </a:extLst>
            </p:cNvPr>
            <p:cNvSpPr/>
            <p:nvPr/>
          </p:nvSpPr>
          <p:spPr>
            <a:xfrm>
              <a:off x="8562163" y="4898767"/>
              <a:ext cx="236402" cy="233768"/>
            </a:xfrm>
            <a:prstGeom prst="flowChartOr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6" name="图片 4">
            <a:extLst>
              <a:ext uri="{FF2B5EF4-FFF2-40B4-BE49-F238E27FC236}">
                <a16:creationId xmlns:a16="http://schemas.microsoft.com/office/drawing/2014/main" id="{04D2A3BA-0E10-4413-881E-6F4B033F1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13" y="4346435"/>
            <a:ext cx="1388685" cy="180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000A906-4C48-4ECD-8CD2-C1B7F9ED76C9}"/>
              </a:ext>
            </a:extLst>
          </p:cNvPr>
          <p:cNvGrpSpPr/>
          <p:nvPr/>
        </p:nvGrpSpPr>
        <p:grpSpPr>
          <a:xfrm>
            <a:off x="7685740" y="3921973"/>
            <a:ext cx="1767630" cy="2491930"/>
            <a:chOff x="3209926" y="3739295"/>
            <a:chExt cx="1767630" cy="24919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486B49-7B2E-42D9-94CD-4577B07E34AF}"/>
                </a:ext>
              </a:extLst>
            </p:cNvPr>
            <p:cNvSpPr/>
            <p:nvPr/>
          </p:nvSpPr>
          <p:spPr>
            <a:xfrm>
              <a:off x="3209926" y="3739295"/>
              <a:ext cx="1767630" cy="249193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Flowchart: Or 33">
              <a:extLst>
                <a:ext uri="{FF2B5EF4-FFF2-40B4-BE49-F238E27FC236}">
                  <a16:creationId xmlns:a16="http://schemas.microsoft.com/office/drawing/2014/main" id="{518915A8-52B3-46C8-89D3-F8EEC806C67E}"/>
                </a:ext>
              </a:extLst>
            </p:cNvPr>
            <p:cNvSpPr/>
            <p:nvPr/>
          </p:nvSpPr>
          <p:spPr>
            <a:xfrm>
              <a:off x="4584630" y="4887802"/>
              <a:ext cx="236402" cy="233768"/>
            </a:xfrm>
            <a:prstGeom prst="flowChartOr">
              <a:avLst/>
            </a:prstGeom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5" name="صورة 34">
            <a:extLst>
              <a:ext uri="{FF2B5EF4-FFF2-40B4-BE49-F238E27FC236}">
                <a16:creationId xmlns:a16="http://schemas.microsoft.com/office/drawing/2014/main" id="{EC72A361-75BE-4A64-8136-4C1D6B90B17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2268055" y="293014"/>
            <a:ext cx="8123724" cy="678154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3A5E7D97-BE28-4B24-88D8-5F15A9261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4861468" y="1065942"/>
            <a:ext cx="3918857" cy="91440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F7B1371F-DAA4-4056-870E-7EBBABCD3BE2}"/>
              </a:ext>
            </a:extLst>
          </p:cNvPr>
          <p:cNvSpPr/>
          <p:nvPr/>
        </p:nvSpPr>
        <p:spPr>
          <a:xfrm>
            <a:off x="10203093" y="544809"/>
            <a:ext cx="1892728" cy="227667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تدرب (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صفحة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109</a:t>
            </a:r>
          </a:p>
        </p:txBody>
      </p:sp>
    </p:spTree>
    <p:extLst>
      <p:ext uri="{BB962C8B-B14F-4D97-AF65-F5344CB8AC3E}">
        <p14:creationId xmlns:p14="http://schemas.microsoft.com/office/powerpoint/2010/main" val="241002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toon Garden Images | Free Vectors, Stock Photos &amp; PSD">
            <a:extLst>
              <a:ext uri="{FF2B5EF4-FFF2-40B4-BE49-F238E27FC236}">
                <a16:creationId xmlns:a16="http://schemas.microsoft.com/office/drawing/2014/main" id="{1423EE3E-BE6F-4DAA-9E8F-F28D491CB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3798" r="1369" b="7819"/>
          <a:stretch/>
        </p:blipFill>
        <p:spPr bwMode="auto">
          <a:xfrm>
            <a:off x="0" y="1282"/>
            <a:ext cx="1219200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D27A30-CF05-440D-9067-36629854D50E}"/>
              </a:ext>
            </a:extLst>
          </p:cNvPr>
          <p:cNvGrpSpPr/>
          <p:nvPr/>
        </p:nvGrpSpPr>
        <p:grpSpPr>
          <a:xfrm>
            <a:off x="6872734" y="3429000"/>
            <a:ext cx="2389909" cy="3194844"/>
            <a:chOff x="2334491" y="533400"/>
            <a:chExt cx="3990109" cy="5334000"/>
          </a:xfrm>
        </p:grpSpPr>
        <p:sp>
          <p:nvSpPr>
            <p:cNvPr id="7" name="Snip4">
              <a:extLst>
                <a:ext uri="{FF2B5EF4-FFF2-40B4-BE49-F238E27FC236}">
                  <a16:creationId xmlns:a16="http://schemas.microsoft.com/office/drawing/2014/main" id="{96E177E3-BD4D-42F2-BCD3-54D68CDE50C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C48521DE-D54C-494D-B41F-9D1B6937AB8B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Snip 6">
              <a:extLst>
                <a:ext uri="{FF2B5EF4-FFF2-40B4-BE49-F238E27FC236}">
                  <a16:creationId xmlns:a16="http://schemas.microsoft.com/office/drawing/2014/main" id="{E35816D8-AD6C-4129-96B5-8B34D0609A05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7A3F47-0D1C-41E4-8DDA-A202D81D6EC8}"/>
              </a:ext>
            </a:extLst>
          </p:cNvPr>
          <p:cNvGrpSpPr/>
          <p:nvPr/>
        </p:nvGrpSpPr>
        <p:grpSpPr>
          <a:xfrm>
            <a:off x="2913866" y="3418229"/>
            <a:ext cx="2389909" cy="3194844"/>
            <a:chOff x="2334491" y="533400"/>
            <a:chExt cx="3990109" cy="5334000"/>
          </a:xfrm>
          <a:solidFill>
            <a:srgbClr val="FF0066"/>
          </a:solidFill>
        </p:grpSpPr>
        <p:sp>
          <p:nvSpPr>
            <p:cNvPr id="14" name="Snip11">
              <a:extLst>
                <a:ext uri="{FF2B5EF4-FFF2-40B4-BE49-F238E27FC236}">
                  <a16:creationId xmlns:a16="http://schemas.microsoft.com/office/drawing/2014/main" id="{87E41EEF-FB3A-4CF5-9D79-443A23E5D11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99A58558-867F-433D-9FD9-E5A0CA14E75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Snip 13">
              <a:extLst>
                <a:ext uri="{FF2B5EF4-FFF2-40B4-BE49-F238E27FC236}">
                  <a16:creationId xmlns:a16="http://schemas.microsoft.com/office/drawing/2014/main" id="{10BFFECF-B7A2-4567-BECA-20C61930A690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4F8BFB1-4CDB-47D9-8E37-515A4A94E77D}"/>
              </a:ext>
            </a:extLst>
          </p:cNvPr>
          <p:cNvSpPr txBox="1">
            <a:spLocks/>
          </p:cNvSpPr>
          <p:nvPr/>
        </p:nvSpPr>
        <p:spPr>
          <a:xfrm>
            <a:off x="2076285" y="371078"/>
            <a:ext cx="9839489" cy="24469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EF4626-3B4C-46F2-B544-14C67F680733}"/>
              </a:ext>
            </a:extLst>
          </p:cNvPr>
          <p:cNvSpPr/>
          <p:nvPr/>
        </p:nvSpPr>
        <p:spPr>
          <a:xfrm>
            <a:off x="7224245" y="2133275"/>
            <a:ext cx="22317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1- لا يمثل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A3E409-7872-49B5-8599-4DCB07F5989D}"/>
              </a:ext>
            </a:extLst>
          </p:cNvPr>
          <p:cNvSpPr/>
          <p:nvPr/>
        </p:nvSpPr>
        <p:spPr>
          <a:xfrm>
            <a:off x="3980600" y="2189613"/>
            <a:ext cx="18004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2- يمثل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24" name="Picture 2" descr="D:\background\character\pintuajaib.gif">
            <a:hlinkClick r:id="rId5" action="ppaction://hlinksldjump"/>
            <a:extLst>
              <a:ext uri="{FF2B5EF4-FFF2-40B4-BE49-F238E27FC236}">
                <a16:creationId xmlns:a16="http://schemas.microsoft.com/office/drawing/2014/main" id="{B04EC761-0A03-4649-BFC8-4A6721823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419" y="5742010"/>
            <a:ext cx="942135" cy="9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DFDC34-3510-4FF6-9F06-D3378E07FAE7}"/>
              </a:ext>
            </a:extLst>
          </p:cNvPr>
          <p:cNvSpPr/>
          <p:nvPr/>
        </p:nvSpPr>
        <p:spPr>
          <a:xfrm>
            <a:off x="3570338" y="3048897"/>
            <a:ext cx="125069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 2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9ED07B-CBEE-4DA6-8E91-1EF0B57E7770}"/>
              </a:ext>
            </a:extLst>
          </p:cNvPr>
          <p:cNvSpPr/>
          <p:nvPr/>
        </p:nvSpPr>
        <p:spPr>
          <a:xfrm>
            <a:off x="7584608" y="3048897"/>
            <a:ext cx="12895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81A8AC4-15DE-4A82-8668-5D6711CB9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806" y="4034197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226F046-AE1D-44B5-9D89-DCA47198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2759" y="4051267"/>
            <a:ext cx="2084456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C7E1FDA-BC6B-4236-A62F-4454EF668CAD}"/>
              </a:ext>
            </a:extLst>
          </p:cNvPr>
          <p:cNvSpPr/>
          <p:nvPr/>
        </p:nvSpPr>
        <p:spPr>
          <a:xfrm>
            <a:off x="276225" y="762000"/>
            <a:ext cx="1533525" cy="14668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6E0F6F-F3B6-4B6F-A3C6-0A471F5358C5}"/>
              </a:ext>
            </a:extLst>
          </p:cNvPr>
          <p:cNvSpPr/>
          <p:nvPr/>
        </p:nvSpPr>
        <p:spPr>
          <a:xfrm>
            <a:off x="442530" y="1295370"/>
            <a:ext cx="15335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السؤال الخامس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5404CC-8484-4182-941C-EAD8D6E11585}"/>
              </a:ext>
            </a:extLst>
          </p:cNvPr>
          <p:cNvGrpSpPr/>
          <p:nvPr/>
        </p:nvGrpSpPr>
        <p:grpSpPr>
          <a:xfrm>
            <a:off x="7224245" y="3820935"/>
            <a:ext cx="1691155" cy="2421081"/>
            <a:chOff x="7224245" y="3820935"/>
            <a:chExt cx="1691155" cy="242108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D3960DA-1F90-4871-80FA-17B8CE56E051}"/>
                </a:ext>
              </a:extLst>
            </p:cNvPr>
            <p:cNvSpPr/>
            <p:nvPr/>
          </p:nvSpPr>
          <p:spPr>
            <a:xfrm>
              <a:off x="7224245" y="3820935"/>
              <a:ext cx="1691155" cy="24210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Flowchart: Or 32">
              <a:extLst>
                <a:ext uri="{FF2B5EF4-FFF2-40B4-BE49-F238E27FC236}">
                  <a16:creationId xmlns:a16="http://schemas.microsoft.com/office/drawing/2014/main" id="{001DD910-B092-4FAD-9459-C8007A3E5C71}"/>
                </a:ext>
              </a:extLst>
            </p:cNvPr>
            <p:cNvSpPr/>
            <p:nvPr/>
          </p:nvSpPr>
          <p:spPr>
            <a:xfrm>
              <a:off x="8562163" y="4898767"/>
              <a:ext cx="236402" cy="233768"/>
            </a:xfrm>
            <a:prstGeom prst="flowChartOr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08EE2E-766F-49E3-9412-29E01483261D}"/>
              </a:ext>
            </a:extLst>
          </p:cNvPr>
          <p:cNvGrpSpPr/>
          <p:nvPr/>
        </p:nvGrpSpPr>
        <p:grpSpPr>
          <a:xfrm>
            <a:off x="3209926" y="3739295"/>
            <a:ext cx="1767630" cy="2491930"/>
            <a:chOff x="3209926" y="3739295"/>
            <a:chExt cx="1767630" cy="24919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CFA70B2-E00B-4556-875D-CF917EE58B6C}"/>
                </a:ext>
              </a:extLst>
            </p:cNvPr>
            <p:cNvSpPr/>
            <p:nvPr/>
          </p:nvSpPr>
          <p:spPr>
            <a:xfrm>
              <a:off x="3209926" y="3739295"/>
              <a:ext cx="1767630" cy="249193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Flowchart: Or 35">
              <a:extLst>
                <a:ext uri="{FF2B5EF4-FFF2-40B4-BE49-F238E27FC236}">
                  <a16:creationId xmlns:a16="http://schemas.microsoft.com/office/drawing/2014/main" id="{6AB17601-5B97-44FD-826B-927B696CA438}"/>
                </a:ext>
              </a:extLst>
            </p:cNvPr>
            <p:cNvSpPr/>
            <p:nvPr/>
          </p:nvSpPr>
          <p:spPr>
            <a:xfrm>
              <a:off x="4584630" y="4887802"/>
              <a:ext cx="236402" cy="233768"/>
            </a:xfrm>
            <a:prstGeom prst="flowChartOr">
              <a:avLst/>
            </a:prstGeom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88733C7D-53D9-4D8B-B657-7BC964B5E00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2418602" y="465974"/>
            <a:ext cx="8123724" cy="678154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E9FACCFB-D96A-4886-B5AD-5E7B2A97E9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3169" y="1247792"/>
            <a:ext cx="1534886" cy="938254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C46AC540-4A48-4CFC-A6AF-BD0AAE662196}"/>
              </a:ext>
            </a:extLst>
          </p:cNvPr>
          <p:cNvSpPr/>
          <p:nvPr/>
        </p:nvSpPr>
        <p:spPr>
          <a:xfrm>
            <a:off x="10282686" y="911157"/>
            <a:ext cx="1892728" cy="227667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تدرب (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صفحة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109</a:t>
            </a:r>
          </a:p>
        </p:txBody>
      </p:sp>
    </p:spTree>
    <p:extLst>
      <p:ext uri="{BB962C8B-B14F-4D97-AF65-F5344CB8AC3E}">
        <p14:creationId xmlns:p14="http://schemas.microsoft.com/office/powerpoint/2010/main" val="199288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toon Garden Images | Free Vectors, Stock Photos &amp; PSD">
            <a:extLst>
              <a:ext uri="{FF2B5EF4-FFF2-40B4-BE49-F238E27FC236}">
                <a16:creationId xmlns:a16="http://schemas.microsoft.com/office/drawing/2014/main" id="{1423EE3E-BE6F-4DAA-9E8F-F28D491CB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13798" r="1369" b="7819"/>
          <a:stretch/>
        </p:blipFill>
        <p:spPr bwMode="auto">
          <a:xfrm>
            <a:off x="0" y="1282"/>
            <a:ext cx="1219200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D27A30-CF05-440D-9067-36629854D50E}"/>
              </a:ext>
            </a:extLst>
          </p:cNvPr>
          <p:cNvGrpSpPr/>
          <p:nvPr/>
        </p:nvGrpSpPr>
        <p:grpSpPr>
          <a:xfrm>
            <a:off x="3951383" y="3489301"/>
            <a:ext cx="2389909" cy="3194844"/>
            <a:chOff x="2334491" y="533400"/>
            <a:chExt cx="3990109" cy="5334000"/>
          </a:xfrm>
        </p:grpSpPr>
        <p:sp>
          <p:nvSpPr>
            <p:cNvPr id="7" name="Snip4">
              <a:extLst>
                <a:ext uri="{FF2B5EF4-FFF2-40B4-BE49-F238E27FC236}">
                  <a16:creationId xmlns:a16="http://schemas.microsoft.com/office/drawing/2014/main" id="{96E177E3-BD4D-42F2-BCD3-54D68CDE50C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C48521DE-D54C-494D-B41F-9D1B6937AB8B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Snip 6">
              <a:extLst>
                <a:ext uri="{FF2B5EF4-FFF2-40B4-BE49-F238E27FC236}">
                  <a16:creationId xmlns:a16="http://schemas.microsoft.com/office/drawing/2014/main" id="{E35816D8-AD6C-4129-96B5-8B34D0609A05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7A3F47-0D1C-41E4-8DDA-A202D81D6EC8}"/>
              </a:ext>
            </a:extLst>
          </p:cNvPr>
          <p:cNvGrpSpPr/>
          <p:nvPr/>
        </p:nvGrpSpPr>
        <p:grpSpPr>
          <a:xfrm>
            <a:off x="7029066" y="3429000"/>
            <a:ext cx="2389909" cy="3194844"/>
            <a:chOff x="2334491" y="533400"/>
            <a:chExt cx="3990109" cy="5334000"/>
          </a:xfrm>
          <a:solidFill>
            <a:srgbClr val="FF0066"/>
          </a:solidFill>
        </p:grpSpPr>
        <p:sp>
          <p:nvSpPr>
            <p:cNvPr id="14" name="Snip11">
              <a:extLst>
                <a:ext uri="{FF2B5EF4-FFF2-40B4-BE49-F238E27FC236}">
                  <a16:creationId xmlns:a16="http://schemas.microsoft.com/office/drawing/2014/main" id="{87E41EEF-FB3A-4CF5-9D79-443A23E5D11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99A58558-867F-433D-9FD9-E5A0CA14E75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Snip 13">
              <a:extLst>
                <a:ext uri="{FF2B5EF4-FFF2-40B4-BE49-F238E27FC236}">
                  <a16:creationId xmlns:a16="http://schemas.microsoft.com/office/drawing/2014/main" id="{10BFFECF-B7A2-4567-BECA-20C61930A690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4F8BFB1-4CDB-47D9-8E37-515A4A94E77D}"/>
              </a:ext>
            </a:extLst>
          </p:cNvPr>
          <p:cNvSpPr txBox="1">
            <a:spLocks/>
          </p:cNvSpPr>
          <p:nvPr/>
        </p:nvSpPr>
        <p:spPr>
          <a:xfrm>
            <a:off x="2142357" y="234156"/>
            <a:ext cx="9773418" cy="24936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EF4626-3B4C-46F2-B544-14C67F680733}"/>
              </a:ext>
            </a:extLst>
          </p:cNvPr>
          <p:cNvSpPr/>
          <p:nvPr/>
        </p:nvSpPr>
        <p:spPr>
          <a:xfrm>
            <a:off x="7029066" y="2061023"/>
            <a:ext cx="20746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1- لا يمثل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A3E409-7872-49B5-8599-4DCB07F5989D}"/>
              </a:ext>
            </a:extLst>
          </p:cNvPr>
          <p:cNvSpPr/>
          <p:nvPr/>
        </p:nvSpPr>
        <p:spPr>
          <a:xfrm>
            <a:off x="4193656" y="2074537"/>
            <a:ext cx="16433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1563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2- يمثل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1563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24" name="Picture 2" descr="D:\background\character\pintuajaib.gif">
            <a:hlinkClick r:id="rId5" action="ppaction://hlinksldjump"/>
            <a:extLst>
              <a:ext uri="{FF2B5EF4-FFF2-40B4-BE49-F238E27FC236}">
                <a16:creationId xmlns:a16="http://schemas.microsoft.com/office/drawing/2014/main" id="{B04EC761-0A03-4649-BFC8-4A6721823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419" y="5742010"/>
            <a:ext cx="942135" cy="9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DFDC34-3510-4FF6-9F06-D3378E07FAE7}"/>
              </a:ext>
            </a:extLst>
          </p:cNvPr>
          <p:cNvSpPr/>
          <p:nvPr/>
        </p:nvSpPr>
        <p:spPr>
          <a:xfrm>
            <a:off x="7685539" y="3059668"/>
            <a:ext cx="124129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9ED07B-CBEE-4DA6-8E91-1EF0B57E7770}"/>
              </a:ext>
            </a:extLst>
          </p:cNvPr>
          <p:cNvSpPr/>
          <p:nvPr/>
        </p:nvSpPr>
        <p:spPr>
          <a:xfrm>
            <a:off x="4663256" y="3109198"/>
            <a:ext cx="124128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اجابة رقم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5AA917-0C7E-4235-AD77-B27265513EF6}"/>
              </a:ext>
            </a:extLst>
          </p:cNvPr>
          <p:cNvSpPr/>
          <p:nvPr/>
        </p:nvSpPr>
        <p:spPr>
          <a:xfrm>
            <a:off x="276225" y="762000"/>
            <a:ext cx="1533525" cy="14668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AAE93A-3294-40A1-AC8B-C10A37815E48}"/>
              </a:ext>
            </a:extLst>
          </p:cNvPr>
          <p:cNvSpPr/>
          <p:nvPr/>
        </p:nvSpPr>
        <p:spPr>
          <a:xfrm>
            <a:off x="442530" y="1295370"/>
            <a:ext cx="15335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السؤال السادس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CF8A96-6FFC-4F65-B98C-F6B2C5CCA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5082" y="4309291"/>
            <a:ext cx="1567997" cy="171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000A906-4C48-4ECD-8CD2-C1B7F9ED76C9}"/>
              </a:ext>
            </a:extLst>
          </p:cNvPr>
          <p:cNvGrpSpPr/>
          <p:nvPr/>
        </p:nvGrpSpPr>
        <p:grpSpPr>
          <a:xfrm>
            <a:off x="7315723" y="3780457"/>
            <a:ext cx="1767630" cy="2491930"/>
            <a:chOff x="3209926" y="3739295"/>
            <a:chExt cx="1767630" cy="24919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486B49-7B2E-42D9-94CD-4577B07E34AF}"/>
                </a:ext>
              </a:extLst>
            </p:cNvPr>
            <p:cNvSpPr/>
            <p:nvPr/>
          </p:nvSpPr>
          <p:spPr>
            <a:xfrm>
              <a:off x="3209926" y="3739295"/>
              <a:ext cx="1767630" cy="249193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Flowchart: Or 33">
              <a:extLst>
                <a:ext uri="{FF2B5EF4-FFF2-40B4-BE49-F238E27FC236}">
                  <a16:creationId xmlns:a16="http://schemas.microsoft.com/office/drawing/2014/main" id="{518915A8-52B3-46C8-89D3-F8EEC806C67E}"/>
                </a:ext>
              </a:extLst>
            </p:cNvPr>
            <p:cNvSpPr/>
            <p:nvPr/>
          </p:nvSpPr>
          <p:spPr>
            <a:xfrm>
              <a:off x="4584630" y="4887802"/>
              <a:ext cx="236402" cy="233768"/>
            </a:xfrm>
            <a:prstGeom prst="flowChartOr">
              <a:avLst/>
            </a:prstGeom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F134FBD-7A26-4010-A7E0-3F7BE235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2072" y="4123085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5387BE6-63C6-463C-B19E-159F8329CA82}"/>
              </a:ext>
            </a:extLst>
          </p:cNvPr>
          <p:cNvGrpSpPr/>
          <p:nvPr/>
        </p:nvGrpSpPr>
        <p:grpSpPr>
          <a:xfrm>
            <a:off x="4309058" y="3844149"/>
            <a:ext cx="1691155" cy="2421081"/>
            <a:chOff x="7224245" y="3820935"/>
            <a:chExt cx="1691155" cy="24210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DD9FB4-ECAE-4A0E-9496-56CCD276AC51}"/>
                </a:ext>
              </a:extLst>
            </p:cNvPr>
            <p:cNvSpPr/>
            <p:nvPr/>
          </p:nvSpPr>
          <p:spPr>
            <a:xfrm>
              <a:off x="7224245" y="3820935"/>
              <a:ext cx="1691155" cy="24210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Flowchart: Or 31">
              <a:extLst>
                <a:ext uri="{FF2B5EF4-FFF2-40B4-BE49-F238E27FC236}">
                  <a16:creationId xmlns:a16="http://schemas.microsoft.com/office/drawing/2014/main" id="{9DB7D3A7-A1AA-43D9-8147-E926D64A1A79}"/>
                </a:ext>
              </a:extLst>
            </p:cNvPr>
            <p:cNvSpPr/>
            <p:nvPr/>
          </p:nvSpPr>
          <p:spPr>
            <a:xfrm>
              <a:off x="8562163" y="4898767"/>
              <a:ext cx="236402" cy="233768"/>
            </a:xfrm>
            <a:prstGeom prst="flowChartOr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6" name="صورة 35">
            <a:extLst>
              <a:ext uri="{FF2B5EF4-FFF2-40B4-BE49-F238E27FC236}">
                <a16:creationId xmlns:a16="http://schemas.microsoft.com/office/drawing/2014/main" id="{E9E663CE-E24F-4420-90D6-591539AD2772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2277465" y="304886"/>
            <a:ext cx="8123724" cy="678154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5C2B2AB7-058A-4F91-966D-2E2738FAE9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4672" y="1099186"/>
            <a:ext cx="2351314" cy="771277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51D67AD6-10B9-4781-80F3-E76D4EC0B74A}"/>
              </a:ext>
            </a:extLst>
          </p:cNvPr>
          <p:cNvSpPr/>
          <p:nvPr/>
        </p:nvSpPr>
        <p:spPr>
          <a:xfrm>
            <a:off x="10212118" y="725352"/>
            <a:ext cx="1892728" cy="227667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تدرب (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صفحة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109</a:t>
            </a:r>
          </a:p>
        </p:txBody>
      </p:sp>
    </p:spTree>
    <p:extLst>
      <p:ext uri="{BB962C8B-B14F-4D97-AF65-F5344CB8AC3E}">
        <p14:creationId xmlns:p14="http://schemas.microsoft.com/office/powerpoint/2010/main" val="94749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test (851×467) | Anime backgrounds wallpapers, Anime scenery wallpaper,  Anime scenery">
            <a:extLst>
              <a:ext uri="{FF2B5EF4-FFF2-40B4-BE49-F238E27FC236}">
                <a16:creationId xmlns:a16="http://schemas.microsoft.com/office/drawing/2014/main" id="{F152599D-1A5A-401B-B670-B3420A846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A22FBDDF-F8DA-4CF2-BC6E-BA49C4F81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073275"/>
            <a:ext cx="4297363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C1E24E-C1CC-4B3C-88A2-8F6FB8F86549}"/>
              </a:ext>
            </a:extLst>
          </p:cNvPr>
          <p:cNvGrpSpPr>
            <a:grpSpLocks/>
          </p:cNvGrpSpPr>
          <p:nvPr/>
        </p:nvGrpSpPr>
        <p:grpSpPr bwMode="auto">
          <a:xfrm>
            <a:off x="4405313" y="115887"/>
            <a:ext cx="6618287" cy="4727575"/>
            <a:chOff x="0" y="0"/>
            <a:chExt cx="6619206" cy="4729018"/>
          </a:xfrm>
        </p:grpSpPr>
        <p:sp>
          <p:nvSpPr>
            <p:cNvPr id="8" name="椭圆 14">
              <a:extLst>
                <a:ext uri="{FF2B5EF4-FFF2-40B4-BE49-F238E27FC236}">
                  <a16:creationId xmlns:a16="http://schemas.microsoft.com/office/drawing/2014/main" id="{283BD567-9E95-428F-AF7A-43194F5FC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406" y="0"/>
              <a:ext cx="6400800" cy="4729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/>
                <a:sym typeface="宋体" panose="02010600030101010101" pitchFamily="2" charset="-122"/>
              </a:endParaRPr>
            </a:p>
          </p:txBody>
        </p:sp>
        <p:sp>
          <p:nvSpPr>
            <p:cNvPr id="9" name="等腰三角形 15">
              <a:extLst>
                <a:ext uri="{FF2B5EF4-FFF2-40B4-BE49-F238E27FC236}">
                  <a16:creationId xmlns:a16="http://schemas.microsoft.com/office/drawing/2014/main" id="{80FBA0AE-F174-42C8-AACB-04B91AF8D8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681849">
              <a:off x="-50801" y="2957945"/>
              <a:ext cx="803563" cy="70196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/>
                <a:sym typeface="宋体" panose="02010600030101010101" pitchFamily="2" charset="-12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E730125-627F-419C-8351-BC210B631D22}"/>
              </a:ext>
            </a:extLst>
          </p:cNvPr>
          <p:cNvSpPr txBox="1"/>
          <p:nvPr/>
        </p:nvSpPr>
        <p:spPr>
          <a:xfrm>
            <a:off x="6502789" y="1879509"/>
            <a:ext cx="4269697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fsaneh Font" panose="02000700000000000000" pitchFamily="2" charset="-78"/>
                <a:ea typeface="+mn-ea"/>
                <a:cs typeface="Afsaneh Font" panose="02000700000000000000" pitchFamily="2" charset="-78"/>
              </a:rPr>
              <a:t>أحسنتم !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fsaneh Font" panose="02000700000000000000" pitchFamily="2" charset="-78"/>
              <a:ea typeface="+mn-ea"/>
              <a:cs typeface="Afsaneh Font" panose="02000700000000000000" pitchFamily="2" charset="-78"/>
            </a:endParaRPr>
          </a:p>
        </p:txBody>
      </p:sp>
      <p:pic>
        <p:nvPicPr>
          <p:cNvPr id="11" name="أغنية شارة دورايمون Doraemon مع الكلمات مكتوبة و واضحة - جودة عالية HD -">
            <a:hlinkClick r:id="" action="ppaction://media"/>
            <a:extLst>
              <a:ext uri="{FF2B5EF4-FFF2-40B4-BE49-F238E27FC236}">
                <a16:creationId xmlns:a16="http://schemas.microsoft.com/office/drawing/2014/main" id="{738FC2B2-45C6-4295-A57D-D93D26D6E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925" y="1479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7658C9C6-0258-4122-9C27-6BA78A0D7EE9}"/>
              </a:ext>
            </a:extLst>
          </p:cNvPr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751B84A6-B5A6-4022-AC64-01E16E056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429"/>
            <a:stretch/>
          </p:blipFill>
          <p:spPr>
            <a:xfrm>
              <a:off x="0" y="0"/>
              <a:ext cx="12192000" cy="313509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A9F729B-8C0D-442D-B975-50EB299B0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429"/>
            <a:stretch/>
          </p:blipFill>
          <p:spPr>
            <a:xfrm>
              <a:off x="0" y="6544491"/>
              <a:ext cx="12192000" cy="313509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A493DA2C-7F37-474C-9E02-7EC279781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429"/>
            <a:stretch/>
          </p:blipFill>
          <p:spPr>
            <a:xfrm rot="5400000">
              <a:off x="-2990307" y="3277688"/>
              <a:ext cx="6294119" cy="313509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FFF01473-4FCF-495D-8BDD-3330DFA94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429"/>
            <a:stretch/>
          </p:blipFill>
          <p:spPr>
            <a:xfrm rot="5400000">
              <a:off x="8888186" y="3273333"/>
              <a:ext cx="6294119" cy="313509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33B83E2-F29F-421C-BD00-DC7DE35B1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07" t="36945" r="23393" b="21701"/>
          <a:stretch/>
        </p:blipFill>
        <p:spPr>
          <a:xfrm>
            <a:off x="5577840" y="1397723"/>
            <a:ext cx="6139543" cy="52868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2ABAE81-283C-459D-AC13-D2B211CE6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14" t="26260" r="23393" b="68962"/>
          <a:stretch/>
        </p:blipFill>
        <p:spPr>
          <a:xfrm>
            <a:off x="9410872" y="300446"/>
            <a:ext cx="1727390" cy="58782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4B0D84-F113-43E5-8B9A-F948D1CAB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93" t="31800" r="23393" b="62229"/>
          <a:stretch/>
        </p:blipFill>
        <p:spPr>
          <a:xfrm>
            <a:off x="3595152" y="805543"/>
            <a:ext cx="7386358" cy="657498"/>
          </a:xfrm>
          <a:prstGeom prst="rect">
            <a:avLst/>
          </a:prstGeom>
          <a:ln w="38100">
            <a:solidFill>
              <a:srgbClr val="FFD1D1"/>
            </a:solidFill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A5E45CF-F158-4FBB-ADF5-8264E2F60835}"/>
              </a:ext>
            </a:extLst>
          </p:cNvPr>
          <p:cNvSpPr txBox="1"/>
          <p:nvPr/>
        </p:nvSpPr>
        <p:spPr>
          <a:xfrm>
            <a:off x="3540033" y="1672047"/>
            <a:ext cx="10711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A365D1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حدودية 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A365D1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A365D1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CA0F7F8-9338-4C69-98D5-0AA08887620A}"/>
              </a:ext>
            </a:extLst>
          </p:cNvPr>
          <p:cNvSpPr txBox="1"/>
          <p:nvPr/>
        </p:nvSpPr>
        <p:spPr>
          <a:xfrm>
            <a:off x="3540035" y="2468881"/>
            <a:ext cx="197249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ليست حدودية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4D04A93-8791-4A89-A4A1-2A8AA1EA1243}"/>
              </a:ext>
            </a:extLst>
          </p:cNvPr>
          <p:cNvSpPr txBox="1"/>
          <p:nvPr/>
        </p:nvSpPr>
        <p:spPr>
          <a:xfrm>
            <a:off x="3526970" y="3213464"/>
            <a:ext cx="10711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A365D1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حدودية 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A365D1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A365D1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CAF8C6E-1312-4B45-A3DB-8C1166A5E822}"/>
              </a:ext>
            </a:extLst>
          </p:cNvPr>
          <p:cNvSpPr txBox="1"/>
          <p:nvPr/>
        </p:nvSpPr>
        <p:spPr>
          <a:xfrm>
            <a:off x="3566158" y="4101739"/>
            <a:ext cx="10711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A365D1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حدودية 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A365D1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A365D1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385335F-1FF0-4174-A737-C10DA4C25521}"/>
              </a:ext>
            </a:extLst>
          </p:cNvPr>
          <p:cNvSpPr txBox="1"/>
          <p:nvPr/>
        </p:nvSpPr>
        <p:spPr>
          <a:xfrm>
            <a:off x="3526971" y="4963887"/>
            <a:ext cx="197249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ليست حدودية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7D79496-09B3-4AB4-8DC9-FA68F52E4B02}"/>
              </a:ext>
            </a:extLst>
          </p:cNvPr>
          <p:cNvSpPr txBox="1"/>
          <p:nvPr/>
        </p:nvSpPr>
        <p:spPr>
          <a:xfrm>
            <a:off x="3474721" y="5839098"/>
            <a:ext cx="197249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ليست حدودية 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F379DCD-946D-4FCB-8B3B-963B87022A7B}"/>
              </a:ext>
            </a:extLst>
          </p:cNvPr>
          <p:cNvGrpSpPr/>
          <p:nvPr/>
        </p:nvGrpSpPr>
        <p:grpSpPr>
          <a:xfrm>
            <a:off x="415496" y="395599"/>
            <a:ext cx="2393018" cy="997639"/>
            <a:chOff x="1133953" y="735233"/>
            <a:chExt cx="2393018" cy="99763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A231D20B-19B8-41C0-8414-B67EF1B66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6DA96F26-1F58-4376-BB77-02D853129C2B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109</a:t>
              </a: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30641FEA-12BA-4368-8DC9-393ACB47C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7201" y="2978331"/>
            <a:ext cx="2017104" cy="34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5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التقييم</a:t>
            </a: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المختصر</a:t>
            </a:r>
            <a:endParaRPr kumimoji="0" sz="618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25921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FF86B35-5AC3-4601-9330-EED135451F55}"/>
              </a:ext>
            </a:extLst>
          </p:cNvPr>
          <p:cNvGrpSpPr/>
          <p:nvPr/>
        </p:nvGrpSpPr>
        <p:grpSpPr>
          <a:xfrm>
            <a:off x="8242664" y="574765"/>
            <a:ext cx="3239590" cy="992777"/>
            <a:chOff x="7511144" y="2103120"/>
            <a:chExt cx="3239590" cy="992777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44387F1C-7486-4D74-A3E5-47F89879C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1144" y="2103120"/>
              <a:ext cx="3239590" cy="992777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FF8C1B1C-C80D-4ABB-8E03-00191DDCB031}"/>
                </a:ext>
              </a:extLst>
            </p:cNvPr>
            <p:cNvSpPr txBox="1"/>
            <p:nvPr/>
          </p:nvSpPr>
          <p:spPr>
            <a:xfrm>
              <a:off x="7576457" y="2286001"/>
              <a:ext cx="303058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التقييم المختصر</a:t>
              </a:r>
            </a:p>
          </p:txBody>
        </p:sp>
      </p:grpSp>
      <p:pic>
        <p:nvPicPr>
          <p:cNvPr id="29" name="صورة 28">
            <a:extLst>
              <a:ext uri="{FF2B5EF4-FFF2-40B4-BE49-F238E27FC236}">
                <a16:creationId xmlns:a16="http://schemas.microsoft.com/office/drawing/2014/main" id="{E4E2FCED-5D54-477B-A9D0-1DE32194A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4" t="32944" r="14393" b="51366"/>
          <a:stretch/>
        </p:blipFill>
        <p:spPr>
          <a:xfrm>
            <a:off x="1770474" y="1628503"/>
            <a:ext cx="8401137" cy="125838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734EEBF1-C434-4B64-95B6-B281A3997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00" t="48380" r="14393" b="40885"/>
          <a:stretch/>
        </p:blipFill>
        <p:spPr>
          <a:xfrm>
            <a:off x="1363610" y="3013164"/>
            <a:ext cx="8977820" cy="879567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F71FA5F-24AB-47BA-9653-9D7261C001EA}"/>
              </a:ext>
            </a:extLst>
          </p:cNvPr>
          <p:cNvGrpSpPr/>
          <p:nvPr/>
        </p:nvGrpSpPr>
        <p:grpSpPr>
          <a:xfrm>
            <a:off x="1133953" y="735233"/>
            <a:ext cx="2393018" cy="997639"/>
            <a:chOff x="1133953" y="735233"/>
            <a:chExt cx="2393018" cy="997639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088DD8ED-8E24-467C-89F3-9BACE83CF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74BBA96E-9E4E-4A3D-AA61-3AD3B3A01910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113</a:t>
              </a: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42E5A4D4-3554-4E3E-B85A-2EFA1C39C399}"/>
              </a:ext>
            </a:extLst>
          </p:cNvPr>
          <p:cNvGrpSpPr/>
          <p:nvPr/>
        </p:nvGrpSpPr>
        <p:grpSpPr>
          <a:xfrm>
            <a:off x="1724297" y="3174275"/>
            <a:ext cx="404949" cy="413173"/>
            <a:chOff x="5199017" y="809897"/>
            <a:chExt cx="404949" cy="413173"/>
          </a:xfrm>
        </p:grpSpPr>
        <p:sp>
          <p:nvSpPr>
            <p:cNvPr id="36" name="شكل بيضاوي 35">
              <a:extLst>
                <a:ext uri="{FF2B5EF4-FFF2-40B4-BE49-F238E27FC236}">
                  <a16:creationId xmlns:a16="http://schemas.microsoft.com/office/drawing/2014/main" id="{76863564-BE89-45E5-8C54-46C859016223}"/>
                </a:ext>
              </a:extLst>
            </p:cNvPr>
            <p:cNvSpPr/>
            <p:nvPr/>
          </p:nvSpPr>
          <p:spPr>
            <a:xfrm>
              <a:off x="5199017" y="809897"/>
              <a:ext cx="404949" cy="404949"/>
            </a:xfrm>
            <a:prstGeom prst="ellipse">
              <a:avLst/>
            </a:prstGeom>
            <a:solidFill>
              <a:srgbClr val="FFD1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B17A36FC-610D-4C98-961D-98D9BA9BDCAC}"/>
                </a:ext>
              </a:extLst>
            </p:cNvPr>
            <p:cNvSpPr txBox="1"/>
            <p:nvPr/>
          </p:nvSpPr>
          <p:spPr>
            <a:xfrm>
              <a:off x="5199018" y="822960"/>
              <a:ext cx="40494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ب</a:t>
              </a: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61B2296A-C95C-4EAC-8655-AEDCCD97FD5E}"/>
              </a:ext>
            </a:extLst>
          </p:cNvPr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138D4448-77AC-42D7-84CD-ADFCDA622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5429"/>
            <a:stretch/>
          </p:blipFill>
          <p:spPr>
            <a:xfrm>
              <a:off x="0" y="0"/>
              <a:ext cx="12192000" cy="313509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9AF625F2-898A-49A5-A5F7-A29A1BD64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5429"/>
            <a:stretch/>
          </p:blipFill>
          <p:spPr>
            <a:xfrm>
              <a:off x="0" y="6544491"/>
              <a:ext cx="12192000" cy="313509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F196D98A-E9DE-4DAE-B533-540BD9CAA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5429"/>
            <a:stretch/>
          </p:blipFill>
          <p:spPr>
            <a:xfrm rot="5400000">
              <a:off x="-2990307" y="3277688"/>
              <a:ext cx="6294119" cy="313509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8FBD441A-F6A8-4236-9DD0-9CDEA0B27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5429"/>
            <a:stretch/>
          </p:blipFill>
          <p:spPr>
            <a:xfrm rot="5400000">
              <a:off x="8888186" y="3273333"/>
              <a:ext cx="6294119" cy="313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178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FC98DE5-A79F-1476-5926-69976B664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17" b="14122"/>
          <a:stretch/>
        </p:blipFill>
        <p:spPr>
          <a:xfrm>
            <a:off x="481780" y="0"/>
            <a:ext cx="11208774" cy="6858000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292C1E17-C0F2-3C3E-421B-4B44B30ADBFB}"/>
              </a:ext>
            </a:extLst>
          </p:cNvPr>
          <p:cNvSpPr/>
          <p:nvPr/>
        </p:nvSpPr>
        <p:spPr>
          <a:xfrm>
            <a:off x="5446548" y="5555226"/>
            <a:ext cx="1449422" cy="98301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756F9B8E-4A68-C1CE-C5E9-FB0DB79E181E}"/>
              </a:ext>
            </a:extLst>
          </p:cNvPr>
          <p:cNvSpPr/>
          <p:nvPr/>
        </p:nvSpPr>
        <p:spPr>
          <a:xfrm>
            <a:off x="4782871" y="3352800"/>
            <a:ext cx="1449422" cy="100289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DC3C83C-6E39-760F-78C5-008342BCC004}"/>
              </a:ext>
            </a:extLst>
          </p:cNvPr>
          <p:cNvSpPr/>
          <p:nvPr/>
        </p:nvSpPr>
        <p:spPr>
          <a:xfrm>
            <a:off x="9015657" y="3624128"/>
            <a:ext cx="1449422" cy="888878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E26AC59A-C522-3378-4626-8C41A7192F2B}"/>
              </a:ext>
            </a:extLst>
          </p:cNvPr>
          <p:cNvSpPr/>
          <p:nvPr/>
        </p:nvSpPr>
        <p:spPr>
          <a:xfrm>
            <a:off x="7988187" y="4689986"/>
            <a:ext cx="516716" cy="61430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3E53756-01A8-CC16-9454-BB9DE737AE7B}"/>
              </a:ext>
            </a:extLst>
          </p:cNvPr>
          <p:cNvSpPr/>
          <p:nvPr/>
        </p:nvSpPr>
        <p:spPr>
          <a:xfrm>
            <a:off x="9408947" y="5565058"/>
            <a:ext cx="1298382" cy="76670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796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glass frame pink vertical">
            <a:extLst>
              <a:ext uri="{FF2B5EF4-FFF2-40B4-BE49-F238E27FC236}">
                <a16:creationId xmlns:a16="http://schemas.microsoft.com/office/drawing/2014/main" id="{9031B6F6-1250-4BE2-8DE4-AC6001A74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DD100A5-330A-4B38-96DF-57B52A5E8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1" t="30784" r="23929" b="63003"/>
          <a:stretch/>
        </p:blipFill>
        <p:spPr>
          <a:xfrm>
            <a:off x="633666" y="1410787"/>
            <a:ext cx="11105487" cy="7837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120B453-2449-4B90-BB66-DB84A3CA1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4" t="55523" r="23929" b="39310"/>
          <a:stretch/>
        </p:blipFill>
        <p:spPr>
          <a:xfrm>
            <a:off x="1841863" y="4663439"/>
            <a:ext cx="9505688" cy="574767"/>
          </a:xfrm>
          <a:prstGeom prst="rect">
            <a:avLst/>
          </a:prstGeom>
          <a:ln w="381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5C097B4-4367-4A8A-B731-1DC96ECAC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47" t="25713" r="42392" b="69299"/>
          <a:stretch/>
        </p:blipFill>
        <p:spPr>
          <a:xfrm>
            <a:off x="5532445" y="444407"/>
            <a:ext cx="2912365" cy="640081"/>
          </a:xfrm>
          <a:prstGeom prst="rect">
            <a:avLst/>
          </a:prstGeom>
          <a:ln w="381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BFC2C1F-8DE9-4924-8326-E2D55480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8" t="61081" r="66738" b="34456"/>
          <a:stretch/>
        </p:blipFill>
        <p:spPr>
          <a:xfrm>
            <a:off x="6596744" y="6021977"/>
            <a:ext cx="875212" cy="49638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C1DC246-226C-4E88-91C6-2E5F687E8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10" t="60181" r="43805" b="35003"/>
          <a:stretch/>
        </p:blipFill>
        <p:spPr>
          <a:xfrm>
            <a:off x="1423852" y="5394960"/>
            <a:ext cx="4389120" cy="535577"/>
          </a:xfrm>
          <a:prstGeom prst="rect">
            <a:avLst/>
          </a:prstGeom>
          <a:ln w="28575">
            <a:solidFill>
              <a:srgbClr val="6699FF"/>
            </a:solidFill>
          </a:ln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F3A5D5B-8A0B-437C-83CC-52276FA0C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32" t="65349" r="23929" b="28942"/>
          <a:stretch/>
        </p:blipFill>
        <p:spPr>
          <a:xfrm>
            <a:off x="3762102" y="5982787"/>
            <a:ext cx="2638980" cy="635047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BB5F023-1F4F-4B31-B8C5-F08D245EB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87" t="60925" r="23929" b="34416"/>
          <a:stretch/>
        </p:blipFill>
        <p:spPr>
          <a:xfrm>
            <a:off x="9457509" y="5473336"/>
            <a:ext cx="1955357" cy="518159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07EA035A-2609-418B-9C32-F53F4E8A8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85" t="60337" r="35287" b="34416"/>
          <a:stretch/>
        </p:blipFill>
        <p:spPr>
          <a:xfrm>
            <a:off x="6988628" y="5408021"/>
            <a:ext cx="1706880" cy="583473"/>
          </a:xfrm>
          <a:prstGeom prst="rect">
            <a:avLst/>
          </a:prstGeom>
          <a:ln w="28575">
            <a:solidFill>
              <a:srgbClr val="6699FF"/>
            </a:solidFill>
          </a:ln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ACA8E88-AB13-447B-AC9F-488F79477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1" t="37136" r="23929" b="57548"/>
          <a:stretch/>
        </p:blipFill>
        <p:spPr>
          <a:xfrm>
            <a:off x="624958" y="2242456"/>
            <a:ext cx="11105487" cy="6705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BB324154-8584-4C6A-B241-96DBD3DB9E30}"/>
              </a:ext>
            </a:extLst>
          </p:cNvPr>
          <p:cNvGrpSpPr/>
          <p:nvPr/>
        </p:nvGrpSpPr>
        <p:grpSpPr>
          <a:xfrm>
            <a:off x="510550" y="652373"/>
            <a:ext cx="2393018" cy="806179"/>
            <a:chOff x="1133953" y="735233"/>
            <a:chExt cx="2393018" cy="997639"/>
          </a:xfrm>
        </p:grpSpPr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D9F15913-00DB-4CB3-9083-6664E70C6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ADEC461E-6F74-441C-B0AA-91FECAE0FF2A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109</a:t>
              </a:r>
            </a:p>
          </p:txBody>
        </p:sp>
      </p:grpSp>
      <p:pic>
        <p:nvPicPr>
          <p:cNvPr id="34" name="صورة 33">
            <a:extLst>
              <a:ext uri="{FF2B5EF4-FFF2-40B4-BE49-F238E27FC236}">
                <a16:creationId xmlns:a16="http://schemas.microsoft.com/office/drawing/2014/main" id="{A379E88A-CA66-4D2C-B85C-376A69B34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1" t="48009" r="23929" b="45398"/>
          <a:stretch/>
        </p:blipFill>
        <p:spPr>
          <a:xfrm>
            <a:off x="629312" y="3762102"/>
            <a:ext cx="11105487" cy="8316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B51C77F4-8259-44A1-A542-F32CC3985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71" t="42210" r="23929" b="51646"/>
          <a:stretch/>
        </p:blipFill>
        <p:spPr>
          <a:xfrm>
            <a:off x="638020" y="2934788"/>
            <a:ext cx="11105487" cy="7750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Rectangle 39">
            <a:extLst>
              <a:ext uri="{FF2B5EF4-FFF2-40B4-BE49-F238E27FC236}">
                <a16:creationId xmlns:a16="http://schemas.microsoft.com/office/drawing/2014/main" id="{7C3B827E-355C-4365-A60A-98B0D4B55E5E}"/>
              </a:ext>
            </a:extLst>
          </p:cNvPr>
          <p:cNvSpPr txBox="1"/>
          <p:nvPr/>
        </p:nvSpPr>
        <p:spPr>
          <a:xfrm>
            <a:off x="477077" y="317349"/>
            <a:ext cx="4590223" cy="287128"/>
          </a:xfrm>
          <a:prstGeom prst="rect">
            <a:avLst/>
          </a:prstGeom>
          <a:solidFill>
            <a:srgbClr val="FFFFFF"/>
          </a:solidFill>
          <a:ln w="38100">
            <a:solidFill>
              <a:srgbClr val="CB2A7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560516">
              <a:defRPr sz="6200" b="0">
                <a:solidFill>
                  <a:srgbClr val="FF3300"/>
                </a:solidFill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marL="0" marR="0" lvl="0" indent="0" algn="ctr" defTabSz="109719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266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arah"/>
                <a:sym typeface="Farah"/>
              </a:rPr>
              <a:t>( 9 - 2 )  كثيرات الحدود ( متعددة الحدود - الحدوديات )</a:t>
            </a:r>
            <a:endParaRPr kumimoji="0" sz="1266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arah"/>
              <a:sym typeface="Farah"/>
            </a:endParaRPr>
          </a:p>
        </p:txBody>
      </p:sp>
    </p:spTree>
    <p:extLst>
      <p:ext uri="{BB962C8B-B14F-4D97-AF65-F5344CB8AC3E}">
        <p14:creationId xmlns:p14="http://schemas.microsoft.com/office/powerpoint/2010/main" val="418880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glass frame pink vertical">
            <a:extLst>
              <a:ext uri="{FF2B5EF4-FFF2-40B4-BE49-F238E27FC236}">
                <a16:creationId xmlns:a16="http://schemas.microsoft.com/office/drawing/2014/main" id="{0799D1C7-63AB-4E03-B17B-67D3E8D5F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F379DCD-946D-4FCB-8B3B-963B87022A7B}"/>
              </a:ext>
            </a:extLst>
          </p:cNvPr>
          <p:cNvGrpSpPr/>
          <p:nvPr/>
        </p:nvGrpSpPr>
        <p:grpSpPr>
          <a:xfrm>
            <a:off x="379170" y="674408"/>
            <a:ext cx="2393018" cy="997639"/>
            <a:chOff x="1133953" y="735233"/>
            <a:chExt cx="2393018" cy="99763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A231D20B-19B8-41C0-8414-B67EF1B66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6DA96F26-1F58-4376-BB77-02D853129C2B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110</a:t>
              </a:r>
            </a:p>
          </p:txBody>
        </p:sp>
      </p:grpSp>
      <p:sp>
        <p:nvSpPr>
          <p:cNvPr id="20" name="Rectangle 39">
            <a:extLst>
              <a:ext uri="{FF2B5EF4-FFF2-40B4-BE49-F238E27FC236}">
                <a16:creationId xmlns:a16="http://schemas.microsoft.com/office/drawing/2014/main" id="{92FED7CB-BA06-4615-9312-48E1F22698E9}"/>
              </a:ext>
            </a:extLst>
          </p:cNvPr>
          <p:cNvSpPr txBox="1"/>
          <p:nvPr/>
        </p:nvSpPr>
        <p:spPr>
          <a:xfrm>
            <a:off x="477077" y="317349"/>
            <a:ext cx="4590223" cy="287128"/>
          </a:xfrm>
          <a:prstGeom prst="rect">
            <a:avLst/>
          </a:prstGeom>
          <a:solidFill>
            <a:srgbClr val="FFFFFF"/>
          </a:solidFill>
          <a:ln w="38100">
            <a:solidFill>
              <a:srgbClr val="CB2A7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560516">
              <a:defRPr sz="6200" b="0">
                <a:solidFill>
                  <a:srgbClr val="FF3300"/>
                </a:solidFill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marL="0" marR="0" lvl="0" indent="0" algn="ctr" defTabSz="109719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266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arah"/>
                <a:sym typeface="Farah"/>
              </a:rPr>
              <a:t>( 9 - 2 )  كثيرات الحدود ( متعددة الحدود - الحدوديات )</a:t>
            </a:r>
            <a:endParaRPr kumimoji="0" sz="1266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arah"/>
              <a:sym typeface="Farah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11E1F824-289C-4B14-9854-970A3FC92605}"/>
              </a:ext>
            </a:extLst>
          </p:cNvPr>
          <p:cNvSpPr txBox="1"/>
          <p:nvPr/>
        </p:nvSpPr>
        <p:spPr>
          <a:xfrm>
            <a:off x="1947051" y="704085"/>
            <a:ext cx="974954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حدد ما إذا كانت كل عبارة في الجدول كثيرة حدود أم لا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و إذا كانت كذلك صنفها إلى ( وحيدة حد – ثنائية حد – ثلاثية حد 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ث</a:t>
            </a:r>
            <a:r>
              <a:rPr kumimoji="0" lang="ar-SA" sz="3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 أذكر المتغيرات في الحدودية</a:t>
            </a:r>
          </a:p>
        </p:txBody>
      </p:sp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62414C70-9AA6-474E-B77C-EFEF4B524820}"/>
              </a:ext>
            </a:extLst>
          </p:cNvPr>
          <p:cNvGraphicFramePr>
            <a:graphicFrameLocks noGrp="1"/>
          </p:cNvGraphicFramePr>
          <p:nvPr/>
        </p:nvGraphicFramePr>
        <p:xfrm>
          <a:off x="167728" y="2688122"/>
          <a:ext cx="11849729" cy="438260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62432">
                  <a:extLst>
                    <a:ext uri="{9D8B030D-6E8A-4147-A177-3AD203B41FA5}">
                      <a16:colId xmlns:a16="http://schemas.microsoft.com/office/drawing/2014/main" val="1735851162"/>
                    </a:ext>
                  </a:extLst>
                </a:gridCol>
                <a:gridCol w="1948736">
                  <a:extLst>
                    <a:ext uri="{9D8B030D-6E8A-4147-A177-3AD203B41FA5}">
                      <a16:colId xmlns:a16="http://schemas.microsoft.com/office/drawing/2014/main" val="3534487500"/>
                    </a:ext>
                  </a:extLst>
                </a:gridCol>
                <a:gridCol w="3934877">
                  <a:extLst>
                    <a:ext uri="{9D8B030D-6E8A-4147-A177-3AD203B41FA5}">
                      <a16:colId xmlns:a16="http://schemas.microsoft.com/office/drawing/2014/main" val="3651903053"/>
                    </a:ext>
                  </a:extLst>
                </a:gridCol>
                <a:gridCol w="3003684">
                  <a:extLst>
                    <a:ext uri="{9D8B030D-6E8A-4147-A177-3AD203B41FA5}">
                      <a16:colId xmlns:a16="http://schemas.microsoft.com/office/drawing/2014/main" val="1699026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المتغير في الحدودية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تصنيف الحدودية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هل هي كثيرة حدود ؟ </a:t>
                      </a:r>
                    </a:p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و لماذا ؟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العبارة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76558"/>
                  </a:ext>
                </a:extLst>
              </a:tr>
              <a:tr h="113330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18491"/>
                  </a:ext>
                </a:extLst>
              </a:tr>
              <a:tr h="151193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300570"/>
                  </a:ext>
                </a:extLst>
              </a:tr>
            </a:tbl>
          </a:graphicData>
        </a:graphic>
      </p:graphicFrame>
      <p:sp>
        <p:nvSpPr>
          <p:cNvPr id="23" name="TextBox 4">
            <a:extLst>
              <a:ext uri="{FF2B5EF4-FFF2-40B4-BE49-F238E27FC236}">
                <a16:creationId xmlns:a16="http://schemas.microsoft.com/office/drawing/2014/main" id="{056D2A7C-1E50-4ABB-8BBB-27CB26A30BB5}"/>
              </a:ext>
            </a:extLst>
          </p:cNvPr>
          <p:cNvSpPr txBox="1"/>
          <p:nvPr/>
        </p:nvSpPr>
        <p:spPr>
          <a:xfrm>
            <a:off x="5252002" y="3877718"/>
            <a:ext cx="345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نعم كثيرة حدود </a:t>
            </a: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لإنها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تتكون من حدين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87D380BD-FF7D-4C5F-A102-5451FEE181A7}"/>
              </a:ext>
            </a:extLst>
          </p:cNvPr>
          <p:cNvSpPr txBox="1"/>
          <p:nvPr/>
        </p:nvSpPr>
        <p:spPr>
          <a:xfrm>
            <a:off x="2354116" y="4026026"/>
            <a:ext cx="3458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ثنائية الحد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AF6B40F0-4C7F-4B0C-A23E-8D946A565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037" y="3896882"/>
            <a:ext cx="2847975" cy="1032857"/>
          </a:xfrm>
          <a:prstGeom prst="rect">
            <a:avLst/>
          </a:prstGeom>
          <a:ln w="38100" cap="sq">
            <a:solidFill>
              <a:srgbClr val="F81C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C9E461B-3997-44EA-A667-A4D9D64E6C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1" t="37066" r="19286" b="11533"/>
          <a:stretch/>
        </p:blipFill>
        <p:spPr>
          <a:xfrm>
            <a:off x="174543" y="3877718"/>
            <a:ext cx="2861222" cy="1052021"/>
          </a:xfrm>
          <a:prstGeom prst="rect">
            <a:avLst/>
          </a:prstGeom>
          <a:ln w="38100" cap="sq">
            <a:solidFill>
              <a:srgbClr val="F81C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636753F9-2B4D-452D-BCC9-F0686C28B8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240" t="4878" b="26342"/>
          <a:stretch/>
        </p:blipFill>
        <p:spPr>
          <a:xfrm>
            <a:off x="9063038" y="5078047"/>
            <a:ext cx="2605087" cy="1343025"/>
          </a:xfrm>
          <a:prstGeom prst="rect">
            <a:avLst/>
          </a:prstGeom>
          <a:ln w="38100" cap="sq">
            <a:solidFill>
              <a:srgbClr val="F81C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F1C45F35-65D5-4D4C-84D7-5FC3EE7B08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234" t="5815" r="25828" b="13641"/>
          <a:stretch/>
        </p:blipFill>
        <p:spPr>
          <a:xfrm>
            <a:off x="5133975" y="5050647"/>
            <a:ext cx="3810000" cy="1365304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8356C49-D7E3-41A9-80F2-127278634D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58" t="25366" r="59464" b="30234"/>
          <a:stretch/>
        </p:blipFill>
        <p:spPr>
          <a:xfrm>
            <a:off x="3189365" y="5114792"/>
            <a:ext cx="1788319" cy="1256078"/>
          </a:xfrm>
          <a:prstGeom prst="rect">
            <a:avLst/>
          </a:prstGeom>
          <a:ln w="38100" cap="sq">
            <a:solidFill>
              <a:srgbClr val="F81C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36FFE983-87D4-49BA-B279-4172314ECC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3" t="1248" r="79928" b="9608"/>
          <a:stretch/>
        </p:blipFill>
        <p:spPr>
          <a:xfrm>
            <a:off x="271302" y="5108386"/>
            <a:ext cx="2858531" cy="1249826"/>
          </a:xfrm>
          <a:prstGeom prst="rect">
            <a:avLst/>
          </a:prstGeom>
          <a:ln w="38100" cap="sq">
            <a:solidFill>
              <a:srgbClr val="F81C8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تمرن">
            <a:extLst>
              <a:ext uri="{FF2B5EF4-FFF2-40B4-BE49-F238E27FC236}">
                <a16:creationId xmlns:a16="http://schemas.microsoft.com/office/drawing/2014/main" id="{4A5BE980-9EC6-43D0-A6B5-F810274B7E92}"/>
              </a:ext>
            </a:extLst>
          </p:cNvPr>
          <p:cNvSpPr txBox="1"/>
          <p:nvPr/>
        </p:nvSpPr>
        <p:spPr>
          <a:xfrm>
            <a:off x="10233609" y="349454"/>
            <a:ext cx="1533615" cy="609655"/>
          </a:xfrm>
          <a:prstGeom prst="rect">
            <a:avLst/>
          </a:prstGeom>
          <a:noFill/>
          <a:ln w="50800" cap="flat">
            <a:solidFill>
              <a:schemeClr val="accent2">
                <a:hueOff val="258623"/>
                <a:satOff val="16006"/>
                <a:lumOff val="-25223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noAutofit/>
          </a:bodyPr>
          <a:lstStyle>
            <a:lvl1pPr defTabSz="1300480">
              <a:defRPr sz="4400" cap="all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36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094" b="1" i="0" u="none" strike="noStrike" kern="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تدرب/3</a:t>
            </a:r>
            <a:endParaRPr kumimoji="0" sz="3094" b="1" i="0" u="none" strike="noStrike" kern="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73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glass frame pink vertical">
            <a:extLst>
              <a:ext uri="{FF2B5EF4-FFF2-40B4-BE49-F238E27FC236}">
                <a16:creationId xmlns:a16="http://schemas.microsoft.com/office/drawing/2014/main" id="{6F255B98-00DA-4E55-B8F4-312B80377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72C57D3-7E81-417D-A641-4FAD6A827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73" t="43846" r="30994" b="51098"/>
          <a:stretch/>
        </p:blipFill>
        <p:spPr>
          <a:xfrm>
            <a:off x="2142309" y="4101737"/>
            <a:ext cx="2612571" cy="54864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C50D2A1-481A-450D-B365-50BBEE7C3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78" t="26925" r="30309" b="66895"/>
          <a:stretch/>
        </p:blipFill>
        <p:spPr>
          <a:xfrm>
            <a:off x="6391336" y="306548"/>
            <a:ext cx="4118421" cy="78572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E23B618-8961-45C2-9BB1-A9D234750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9" t="34097" r="52489" b="60446"/>
          <a:stretch/>
        </p:blipFill>
        <p:spPr>
          <a:xfrm>
            <a:off x="2660468" y="1785256"/>
            <a:ext cx="5164183" cy="59218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6AD6854-A00C-4092-9D60-CBDEF7EB9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68" t="34899" r="29714" b="59965"/>
          <a:stretch/>
        </p:blipFill>
        <p:spPr>
          <a:xfrm>
            <a:off x="7145383" y="1280160"/>
            <a:ext cx="4366163" cy="55734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7D00811-C313-4D46-8074-E7DB87419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57" t="39754" r="29714" b="55753"/>
          <a:stretch/>
        </p:blipFill>
        <p:spPr>
          <a:xfrm>
            <a:off x="6609806" y="3509555"/>
            <a:ext cx="4657900" cy="48767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B78E719-CA96-4203-A290-731F3AE54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9" t="39754" r="53911" b="55753"/>
          <a:stretch/>
        </p:blipFill>
        <p:spPr>
          <a:xfrm>
            <a:off x="4750525" y="4110446"/>
            <a:ext cx="4889863" cy="487679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4BC2A65-1DFD-4A25-AEA4-7853C91EF29A}"/>
              </a:ext>
            </a:extLst>
          </p:cNvPr>
          <p:cNvGrpSpPr/>
          <p:nvPr/>
        </p:nvGrpSpPr>
        <p:grpSpPr>
          <a:xfrm>
            <a:off x="5599614" y="2399211"/>
            <a:ext cx="3357152" cy="803091"/>
            <a:chOff x="7720150" y="5368833"/>
            <a:chExt cx="3357152" cy="803091"/>
          </a:xfrm>
        </p:grpSpPr>
        <p:grpSp>
          <p:nvGrpSpPr>
            <p:cNvPr id="9" name="مجموعة 8">
              <a:extLst>
                <a:ext uri="{FF2B5EF4-FFF2-40B4-BE49-F238E27FC236}">
                  <a16:creationId xmlns:a16="http://schemas.microsoft.com/office/drawing/2014/main" id="{DBF4CFB2-42C7-4A6D-9488-FD3016153BC8}"/>
                </a:ext>
              </a:extLst>
            </p:cNvPr>
            <p:cNvGrpSpPr/>
            <p:nvPr/>
          </p:nvGrpSpPr>
          <p:grpSpPr>
            <a:xfrm>
              <a:off x="9810205" y="5368833"/>
              <a:ext cx="1267097" cy="750836"/>
              <a:chOff x="10110651" y="3043645"/>
              <a:chExt cx="1267097" cy="750836"/>
            </a:xfrm>
          </p:grpSpPr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id="{35CD0165-3EE1-43ED-A57E-975A7B0D8CBF}"/>
                  </a:ext>
                </a:extLst>
              </p:cNvPr>
              <p:cNvSpPr txBox="1"/>
              <p:nvPr/>
            </p:nvSpPr>
            <p:spPr>
              <a:xfrm>
                <a:off x="10110651" y="3148150"/>
                <a:ext cx="1267097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006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</a:rPr>
                  <a:t>2س</a:t>
                </a:r>
                <a:r>
                  <a:rPr kumimoji="0" lang="ar-K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006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  <a:sym typeface="Zawawi" panose="05010101010101010101" pitchFamily="2" charset="2"/>
                  </a:rPr>
                  <a:t> </a:t>
                </a:r>
                <a:endPara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endParaRPr>
              </a:p>
            </p:txBody>
          </p:sp>
          <p:sp>
            <p:nvSpPr>
              <p:cNvPr id="15" name="مربع نص 14">
                <a:extLst>
                  <a:ext uri="{FF2B5EF4-FFF2-40B4-BE49-F238E27FC236}">
                    <a16:creationId xmlns:a16="http://schemas.microsoft.com/office/drawing/2014/main" id="{31635F25-B0F2-4134-9226-2A0F74C8F6AC}"/>
                  </a:ext>
                </a:extLst>
              </p:cNvPr>
              <p:cNvSpPr txBox="1"/>
              <p:nvPr/>
            </p:nvSpPr>
            <p:spPr>
              <a:xfrm>
                <a:off x="10254342" y="3043645"/>
                <a:ext cx="391885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99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</a:rPr>
                  <a:t>3</a:t>
                </a:r>
              </a:p>
            </p:txBody>
          </p:sp>
        </p:grp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5F2E889-4AA7-4525-8906-C0EDAFEC5CA2}"/>
                </a:ext>
              </a:extLst>
            </p:cNvPr>
            <p:cNvSpPr txBox="1"/>
            <p:nvPr/>
          </p:nvSpPr>
          <p:spPr>
            <a:xfrm>
              <a:off x="9248504" y="5473341"/>
              <a:ext cx="992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+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AB12176B-5975-4B79-AD32-3273636B5153}"/>
                </a:ext>
              </a:extLst>
            </p:cNvPr>
            <p:cNvSpPr txBox="1"/>
            <p:nvPr/>
          </p:nvSpPr>
          <p:spPr>
            <a:xfrm>
              <a:off x="8556172" y="5473339"/>
              <a:ext cx="992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3 س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C0FF102-4A02-4080-A132-691B3C176595}"/>
                </a:ext>
              </a:extLst>
            </p:cNvPr>
            <p:cNvSpPr txBox="1"/>
            <p:nvPr/>
          </p:nvSpPr>
          <p:spPr>
            <a:xfrm>
              <a:off x="8064137" y="5525593"/>
              <a:ext cx="67491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-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3641D563-DF56-4108-8957-F38FE6A2A6BF}"/>
                </a:ext>
              </a:extLst>
            </p:cNvPr>
            <p:cNvSpPr txBox="1"/>
            <p:nvPr/>
          </p:nvSpPr>
          <p:spPr>
            <a:xfrm>
              <a:off x="7720150" y="5512529"/>
              <a:ext cx="61830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1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7997635C-F882-4BE1-9710-8CFFE20FEA3B}"/>
              </a:ext>
            </a:extLst>
          </p:cNvPr>
          <p:cNvGrpSpPr/>
          <p:nvPr/>
        </p:nvGrpSpPr>
        <p:grpSpPr>
          <a:xfrm>
            <a:off x="4193177" y="4802776"/>
            <a:ext cx="4489269" cy="847825"/>
            <a:chOff x="7720150" y="5342707"/>
            <a:chExt cx="3357152" cy="847825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9ADA0210-691F-41BE-A1B3-98C930F2C7C5}"/>
                </a:ext>
              </a:extLst>
            </p:cNvPr>
            <p:cNvGrpSpPr/>
            <p:nvPr/>
          </p:nvGrpSpPr>
          <p:grpSpPr>
            <a:xfrm>
              <a:off x="9810205" y="5342707"/>
              <a:ext cx="1267097" cy="776962"/>
              <a:chOff x="10110651" y="3017519"/>
              <a:chExt cx="1267097" cy="776962"/>
            </a:xfrm>
          </p:grpSpPr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C6FC3CE4-831A-41B4-B158-1619C0D0D749}"/>
                  </a:ext>
                </a:extLst>
              </p:cNvPr>
              <p:cNvSpPr txBox="1"/>
              <p:nvPr/>
            </p:nvSpPr>
            <p:spPr>
              <a:xfrm>
                <a:off x="10110651" y="3148150"/>
                <a:ext cx="1267097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006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</a:rPr>
                  <a:t>ص س</a:t>
                </a:r>
                <a:r>
                  <a:rPr kumimoji="0" lang="ar-KW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006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  <a:sym typeface="Zawawi" panose="05010101010101010101" pitchFamily="2" charset="2"/>
                  </a:rPr>
                  <a:t> </a:t>
                </a:r>
                <a:endPara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endParaRPr>
              </a:p>
            </p:txBody>
          </p:sp>
          <p:sp>
            <p:nvSpPr>
              <p:cNvPr id="23" name="مربع نص 22">
                <a:extLst>
                  <a:ext uri="{FF2B5EF4-FFF2-40B4-BE49-F238E27FC236}">
                    <a16:creationId xmlns:a16="http://schemas.microsoft.com/office/drawing/2014/main" id="{725E6EBC-EFF6-4212-BB4C-006D00D62228}"/>
                  </a:ext>
                </a:extLst>
              </p:cNvPr>
              <p:cNvSpPr txBox="1"/>
              <p:nvPr/>
            </p:nvSpPr>
            <p:spPr>
              <a:xfrm>
                <a:off x="10175966" y="3069771"/>
                <a:ext cx="391885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99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</a:rPr>
                  <a:t>2</a:t>
                </a:r>
              </a:p>
            </p:txBody>
          </p:sp>
          <p:sp>
            <p:nvSpPr>
              <p:cNvPr id="24" name="مربع نص 23">
                <a:extLst>
                  <a:ext uri="{FF2B5EF4-FFF2-40B4-BE49-F238E27FC236}">
                    <a16:creationId xmlns:a16="http://schemas.microsoft.com/office/drawing/2014/main" id="{BF17540C-DFFF-4B9A-982C-07908720035B}"/>
                  </a:ext>
                </a:extLst>
              </p:cNvPr>
              <p:cNvSpPr txBox="1"/>
              <p:nvPr/>
            </p:nvSpPr>
            <p:spPr>
              <a:xfrm>
                <a:off x="10567851" y="3017519"/>
                <a:ext cx="391885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99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PT Bold Heading" panose="02010400000000000000" pitchFamily="2" charset="-78"/>
                  </a:rPr>
                  <a:t>3</a:t>
                </a:r>
              </a:p>
            </p:txBody>
          </p:sp>
        </p:grp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6878C459-560A-4FED-8D74-342BB019CE5F}"/>
                </a:ext>
              </a:extLst>
            </p:cNvPr>
            <p:cNvSpPr txBox="1"/>
            <p:nvPr/>
          </p:nvSpPr>
          <p:spPr>
            <a:xfrm>
              <a:off x="9297347" y="5473341"/>
              <a:ext cx="99277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+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A65BCCD4-4B1C-4657-9611-F3EF7061C8D6}"/>
                </a:ext>
              </a:extLst>
            </p:cNvPr>
            <p:cNvSpPr txBox="1"/>
            <p:nvPr/>
          </p:nvSpPr>
          <p:spPr>
            <a:xfrm>
              <a:off x="8249854" y="5486403"/>
              <a:ext cx="166769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3 س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ص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423F3C72-6491-4E30-9684-4EAEA6C106D4}"/>
                </a:ext>
              </a:extLst>
            </p:cNvPr>
            <p:cNvSpPr txBox="1"/>
            <p:nvPr/>
          </p:nvSpPr>
          <p:spPr>
            <a:xfrm>
              <a:off x="8044599" y="5421091"/>
              <a:ext cx="674914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-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5AB14288-F2EB-45DA-BC39-08DB6319F5BF}"/>
                </a:ext>
              </a:extLst>
            </p:cNvPr>
            <p:cNvSpPr txBox="1"/>
            <p:nvPr/>
          </p:nvSpPr>
          <p:spPr>
            <a:xfrm>
              <a:off x="7720150" y="5512529"/>
              <a:ext cx="61830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1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A7B563D-CA70-40D8-9A16-9A52B742DF26}"/>
              </a:ext>
            </a:extLst>
          </p:cNvPr>
          <p:cNvSpPr txBox="1"/>
          <p:nvPr/>
        </p:nvSpPr>
        <p:spPr>
          <a:xfrm>
            <a:off x="9170126" y="4902932"/>
            <a:ext cx="151489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مثال</a:t>
            </a:r>
            <a:r>
              <a:rPr kumimoji="0" lang="ar-KW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: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20062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AB2022A4-C6D4-4E5F-B2E2-8FFA45DE00D7}"/>
              </a:ext>
            </a:extLst>
          </p:cNvPr>
          <p:cNvSpPr txBox="1"/>
          <p:nvPr/>
        </p:nvSpPr>
        <p:spPr>
          <a:xfrm>
            <a:off x="9052560" y="2316486"/>
            <a:ext cx="151489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مثال</a:t>
            </a:r>
            <a:r>
              <a:rPr kumimoji="0" lang="ar-KW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: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20062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D3FDE81-935D-45A3-AB06-4B6EC19899F1}"/>
              </a:ext>
            </a:extLst>
          </p:cNvPr>
          <p:cNvGrpSpPr/>
          <p:nvPr/>
        </p:nvGrpSpPr>
        <p:grpSpPr>
          <a:xfrm>
            <a:off x="477077" y="710649"/>
            <a:ext cx="2393018" cy="997639"/>
            <a:chOff x="1133953" y="735233"/>
            <a:chExt cx="2393018" cy="997639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D96194A0-64B7-42EA-B5B7-2F50DB84E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290A9FF6-CCEF-4545-878A-937C2935AC13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110</a:t>
              </a:r>
            </a:p>
          </p:txBody>
        </p:sp>
      </p:grpSp>
      <p:sp>
        <p:nvSpPr>
          <p:cNvPr id="31" name="Rectangle 39">
            <a:extLst>
              <a:ext uri="{FF2B5EF4-FFF2-40B4-BE49-F238E27FC236}">
                <a16:creationId xmlns:a16="http://schemas.microsoft.com/office/drawing/2014/main" id="{1BE953D3-DD0C-46D8-861D-662C4150031E}"/>
              </a:ext>
            </a:extLst>
          </p:cNvPr>
          <p:cNvSpPr txBox="1"/>
          <p:nvPr/>
        </p:nvSpPr>
        <p:spPr>
          <a:xfrm>
            <a:off x="477077" y="317349"/>
            <a:ext cx="4590223" cy="287128"/>
          </a:xfrm>
          <a:prstGeom prst="rect">
            <a:avLst/>
          </a:prstGeom>
          <a:solidFill>
            <a:srgbClr val="FFFFFF"/>
          </a:solidFill>
          <a:ln w="38100">
            <a:solidFill>
              <a:srgbClr val="CB2A7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560516">
              <a:defRPr sz="6200" b="0">
                <a:solidFill>
                  <a:srgbClr val="FF3300"/>
                </a:solidFill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marL="0" marR="0" lvl="0" indent="0" algn="ctr" defTabSz="109719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266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arah"/>
                <a:sym typeface="Farah"/>
              </a:rPr>
              <a:t>( 9 - 2 )  كثيرات الحدود ( متعددة الحدود - الحدوديات )</a:t>
            </a:r>
            <a:endParaRPr kumimoji="0" sz="1266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arah"/>
              <a:sym typeface="Farah"/>
            </a:endParaRPr>
          </a:p>
        </p:txBody>
      </p:sp>
    </p:spTree>
    <p:extLst>
      <p:ext uri="{BB962C8B-B14F-4D97-AF65-F5344CB8AC3E}">
        <p14:creationId xmlns:p14="http://schemas.microsoft.com/office/powerpoint/2010/main" val="41312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glass frame pink vertical">
            <a:extLst>
              <a:ext uri="{FF2B5EF4-FFF2-40B4-BE49-F238E27FC236}">
                <a16:creationId xmlns:a16="http://schemas.microsoft.com/office/drawing/2014/main" id="{6F255B98-00DA-4E55-B8F4-312B80377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D3FDE81-935D-45A3-AB06-4B6EC19899F1}"/>
              </a:ext>
            </a:extLst>
          </p:cNvPr>
          <p:cNvGrpSpPr/>
          <p:nvPr/>
        </p:nvGrpSpPr>
        <p:grpSpPr>
          <a:xfrm>
            <a:off x="477077" y="710649"/>
            <a:ext cx="2393018" cy="997639"/>
            <a:chOff x="1133953" y="735233"/>
            <a:chExt cx="2393018" cy="997639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D96194A0-64B7-42EA-B5B7-2F50DB84E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290A9FF6-CCEF-4545-878A-937C2935AC13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111</a:t>
              </a:r>
            </a:p>
          </p:txBody>
        </p:sp>
      </p:grpSp>
      <p:sp>
        <p:nvSpPr>
          <p:cNvPr id="31" name="Rectangle 39">
            <a:extLst>
              <a:ext uri="{FF2B5EF4-FFF2-40B4-BE49-F238E27FC236}">
                <a16:creationId xmlns:a16="http://schemas.microsoft.com/office/drawing/2014/main" id="{1BE953D3-DD0C-46D8-861D-662C4150031E}"/>
              </a:ext>
            </a:extLst>
          </p:cNvPr>
          <p:cNvSpPr txBox="1"/>
          <p:nvPr/>
        </p:nvSpPr>
        <p:spPr>
          <a:xfrm>
            <a:off x="477077" y="317349"/>
            <a:ext cx="4590223" cy="287128"/>
          </a:xfrm>
          <a:prstGeom prst="rect">
            <a:avLst/>
          </a:prstGeom>
          <a:solidFill>
            <a:srgbClr val="FFFFFF"/>
          </a:solidFill>
          <a:ln w="38100">
            <a:solidFill>
              <a:srgbClr val="CB2A7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560516">
              <a:defRPr sz="6200" b="0">
                <a:solidFill>
                  <a:srgbClr val="FF3300"/>
                </a:solidFill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marL="0" marR="0" lvl="0" indent="0" algn="ctr" defTabSz="109719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266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arah"/>
                <a:sym typeface="Farah"/>
              </a:rPr>
              <a:t>( 9 - 2 )  كثيرات الحدود ( متعددة الحدود - الحدوديات )</a:t>
            </a:r>
            <a:endParaRPr kumimoji="0" sz="1266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arah"/>
              <a:sym typeface="Farah"/>
            </a:endParaRPr>
          </a:p>
        </p:txBody>
      </p:sp>
      <p:sp>
        <p:nvSpPr>
          <p:cNvPr id="32" name="تمرن">
            <a:extLst>
              <a:ext uri="{FF2B5EF4-FFF2-40B4-BE49-F238E27FC236}">
                <a16:creationId xmlns:a16="http://schemas.microsoft.com/office/drawing/2014/main" id="{69B93702-E27B-4A40-84AB-CE2C4C546869}"/>
              </a:ext>
            </a:extLst>
          </p:cNvPr>
          <p:cNvSpPr txBox="1"/>
          <p:nvPr/>
        </p:nvSpPr>
        <p:spPr>
          <a:xfrm>
            <a:off x="10181308" y="272843"/>
            <a:ext cx="1533615" cy="609655"/>
          </a:xfrm>
          <a:prstGeom prst="rect">
            <a:avLst/>
          </a:prstGeom>
          <a:noFill/>
          <a:ln w="50800" cap="flat">
            <a:solidFill>
              <a:schemeClr val="accent2">
                <a:hueOff val="258623"/>
                <a:satOff val="16006"/>
                <a:lumOff val="-25223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noAutofit/>
          </a:bodyPr>
          <a:lstStyle>
            <a:lvl1pPr defTabSz="1300480">
              <a:defRPr sz="4400" cap="all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36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094" b="1" i="0" u="none" strike="noStrike" kern="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تدرب/4</a:t>
            </a:r>
            <a:endParaRPr kumimoji="0" sz="3094" b="1" i="0" u="none" strike="noStrike" kern="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F554EDEB-785B-4640-AD57-CCAA52ED5168}"/>
              </a:ext>
            </a:extLst>
          </p:cNvPr>
          <p:cNvSpPr txBox="1"/>
          <p:nvPr/>
        </p:nvSpPr>
        <p:spPr>
          <a:xfrm>
            <a:off x="2800427" y="954046"/>
            <a:ext cx="9540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اكتب الحدود الجبرية لكثيرات الحدود التالية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ثم اذكر أكبر أس لكل حدودية و حدد درجة الحدودية لكل منها .</a:t>
            </a:r>
          </a:p>
        </p:txBody>
      </p:sp>
      <p:graphicFrame>
        <p:nvGraphicFramePr>
          <p:cNvPr id="37" name="Table 3">
            <a:extLst>
              <a:ext uri="{FF2B5EF4-FFF2-40B4-BE49-F238E27FC236}">
                <a16:creationId xmlns:a16="http://schemas.microsoft.com/office/drawing/2014/main" id="{836A1316-AC95-43AA-A253-4D01A4739786}"/>
              </a:ext>
            </a:extLst>
          </p:cNvPr>
          <p:cNvGraphicFramePr>
            <a:graphicFrameLocks noGrp="1"/>
          </p:cNvGraphicFramePr>
          <p:nvPr/>
        </p:nvGraphicFramePr>
        <p:xfrm>
          <a:off x="136801" y="2120061"/>
          <a:ext cx="11911584" cy="5486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33247">
                  <a:extLst>
                    <a:ext uri="{9D8B030D-6E8A-4147-A177-3AD203B41FA5}">
                      <a16:colId xmlns:a16="http://schemas.microsoft.com/office/drawing/2014/main" val="3286422591"/>
                    </a:ext>
                  </a:extLst>
                </a:gridCol>
                <a:gridCol w="902208">
                  <a:extLst>
                    <a:ext uri="{9D8B030D-6E8A-4147-A177-3AD203B41FA5}">
                      <a16:colId xmlns:a16="http://schemas.microsoft.com/office/drawing/2014/main" val="2442509494"/>
                    </a:ext>
                  </a:extLst>
                </a:gridCol>
                <a:gridCol w="1085088">
                  <a:extLst>
                    <a:ext uri="{9D8B030D-6E8A-4147-A177-3AD203B41FA5}">
                      <a16:colId xmlns:a16="http://schemas.microsoft.com/office/drawing/2014/main" val="1753987126"/>
                    </a:ext>
                  </a:extLst>
                </a:gridCol>
                <a:gridCol w="1560576">
                  <a:extLst>
                    <a:ext uri="{9D8B030D-6E8A-4147-A177-3AD203B41FA5}">
                      <a16:colId xmlns:a16="http://schemas.microsoft.com/office/drawing/2014/main" val="272558510"/>
                    </a:ext>
                  </a:extLst>
                </a:gridCol>
                <a:gridCol w="2718816">
                  <a:extLst>
                    <a:ext uri="{9D8B030D-6E8A-4147-A177-3AD203B41FA5}">
                      <a16:colId xmlns:a16="http://schemas.microsoft.com/office/drawing/2014/main" val="611396714"/>
                    </a:ext>
                  </a:extLst>
                </a:gridCol>
                <a:gridCol w="3111649">
                  <a:extLst>
                    <a:ext uri="{9D8B030D-6E8A-4147-A177-3AD203B41FA5}">
                      <a16:colId xmlns:a16="http://schemas.microsoft.com/office/drawing/2014/main" val="4178674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درجة الحدودية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أكبر أس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الأس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الحد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الحدود الجبرية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كثيرة الحدود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333226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329835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535478"/>
                  </a:ext>
                </a:extLst>
              </a:tr>
              <a:tr h="396240">
                <a:tc rowSpan="3"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ar-SA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876698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30407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816010"/>
                  </a:ext>
                </a:extLst>
              </a:tr>
            </a:tbl>
          </a:graphicData>
        </a:graphic>
      </p:graphicFrame>
      <p:pic>
        <p:nvPicPr>
          <p:cNvPr id="38" name="صورة 37">
            <a:extLst>
              <a:ext uri="{FF2B5EF4-FFF2-40B4-BE49-F238E27FC236}">
                <a16:creationId xmlns:a16="http://schemas.microsoft.com/office/drawing/2014/main" id="{0050FBEA-2853-4A08-900F-DFE8C6B9C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02" t="-6662" b="66563"/>
          <a:stretch/>
        </p:blipFill>
        <p:spPr>
          <a:xfrm>
            <a:off x="9103156" y="3429000"/>
            <a:ext cx="2945229" cy="771525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C2861533-0B82-4E99-A92F-EF3D19044A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95" t="-350" r="26474" b="38469"/>
          <a:stretch/>
        </p:blipFill>
        <p:spPr>
          <a:xfrm>
            <a:off x="6529424" y="3375285"/>
            <a:ext cx="2256685" cy="1190625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729C7C12-5492-4A21-9194-0F9FA4A406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5" t="784" r="51069" b="70503"/>
          <a:stretch/>
        </p:blipFill>
        <p:spPr>
          <a:xfrm>
            <a:off x="4852908" y="3173515"/>
            <a:ext cx="1320568" cy="5524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321F4F5E-FBC2-40A1-9CB5-28AB41F418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89" t="-1440" r="62523" b="72727"/>
          <a:stretch/>
        </p:blipFill>
        <p:spPr>
          <a:xfrm>
            <a:off x="3647429" y="3125237"/>
            <a:ext cx="909089" cy="5524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3F338881-77B7-4D38-BCA1-02CF62E45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79" t="36957" r="51325" b="40094"/>
          <a:stretch/>
        </p:blipFill>
        <p:spPr>
          <a:xfrm>
            <a:off x="4864175" y="3814762"/>
            <a:ext cx="1320568" cy="4415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4C87709B-F8BA-4B57-B44F-F6680639BA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91" t="35886" r="62821" b="35401"/>
          <a:stretch/>
        </p:blipFill>
        <p:spPr>
          <a:xfrm>
            <a:off x="3656214" y="3737039"/>
            <a:ext cx="909090" cy="5524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FD08FB7D-EE2F-41EC-BF36-1475E9CC5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13" t="24900" r="72457" b="41508"/>
          <a:stretch/>
        </p:blipFill>
        <p:spPr>
          <a:xfrm>
            <a:off x="2801455" y="3604569"/>
            <a:ext cx="683590" cy="646331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6B67AE37-5576-4014-BF5E-53402FA08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0" t="31194" r="80904" b="40093"/>
          <a:stretch/>
        </p:blipFill>
        <p:spPr>
          <a:xfrm>
            <a:off x="219200" y="3694372"/>
            <a:ext cx="2228544" cy="552450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4F945F16-9EF5-4C0C-9A16-5097029A4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156" y="4676032"/>
            <a:ext cx="2874568" cy="1871410"/>
          </a:xfrm>
          <a:prstGeom prst="rect">
            <a:avLst/>
          </a:prstGeom>
        </p:spPr>
      </p:pic>
      <p:sp>
        <p:nvSpPr>
          <p:cNvPr id="47" name="TextBox 11">
            <a:extLst>
              <a:ext uri="{FF2B5EF4-FFF2-40B4-BE49-F238E27FC236}">
                <a16:creationId xmlns:a16="http://schemas.microsoft.com/office/drawing/2014/main" id="{94963D54-B39A-4BB3-93D4-73DD2BD277BD}"/>
              </a:ext>
            </a:extLst>
          </p:cNvPr>
          <p:cNvSpPr txBox="1"/>
          <p:nvPr/>
        </p:nvSpPr>
        <p:spPr>
          <a:xfrm>
            <a:off x="6276411" y="4563416"/>
            <a:ext cx="251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ص </a:t>
            </a: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535BD5D0-38B6-4859-9F53-CF2EFA158A2C}"/>
              </a:ext>
            </a:extLst>
          </p:cNvPr>
          <p:cNvSpPr txBox="1"/>
          <p:nvPr/>
        </p:nvSpPr>
        <p:spPr>
          <a:xfrm>
            <a:off x="5953322" y="5209747"/>
            <a:ext cx="3328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ـــ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٢ </a:t>
            </a: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ص</a:t>
            </a:r>
            <a:r>
              <a:rPr kumimoji="0" lang="ar-SA" sz="3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٣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</a:t>
            </a:r>
            <a:r>
              <a:rPr kumimoji="0" lang="ar-SA" sz="3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٤</a:t>
            </a:r>
            <a:endParaRPr kumimoji="0" lang="en-US" sz="3600" b="1" i="0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425EC89B-E784-4015-9982-14A418D501AD}"/>
              </a:ext>
            </a:extLst>
          </p:cNvPr>
          <p:cNvSpPr txBox="1"/>
          <p:nvPr/>
        </p:nvSpPr>
        <p:spPr>
          <a:xfrm>
            <a:off x="6948795" y="5823820"/>
            <a:ext cx="141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٠.٥ </a:t>
            </a: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18">
            <a:extLst>
              <a:ext uri="{FF2B5EF4-FFF2-40B4-BE49-F238E27FC236}">
                <a16:creationId xmlns:a16="http://schemas.microsoft.com/office/drawing/2014/main" id="{B73A0E77-C72D-4F4D-B57A-BC530D78C1FC}"/>
              </a:ext>
            </a:extLst>
          </p:cNvPr>
          <p:cNvSpPr txBox="1"/>
          <p:nvPr/>
        </p:nvSpPr>
        <p:spPr>
          <a:xfrm>
            <a:off x="4101974" y="4771056"/>
            <a:ext cx="251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ص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19">
            <a:extLst>
              <a:ext uri="{FF2B5EF4-FFF2-40B4-BE49-F238E27FC236}">
                <a16:creationId xmlns:a16="http://schemas.microsoft.com/office/drawing/2014/main" id="{013EDC17-27E5-42E2-8050-0C0BDB86FACF}"/>
              </a:ext>
            </a:extLst>
          </p:cNvPr>
          <p:cNvSpPr txBox="1"/>
          <p:nvPr/>
        </p:nvSpPr>
        <p:spPr>
          <a:xfrm>
            <a:off x="3742309" y="5417387"/>
            <a:ext cx="3328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ــــ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٢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ص</a:t>
            </a:r>
            <a:r>
              <a:rPr kumimoji="0" lang="ar-SA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٣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</a:t>
            </a:r>
            <a:r>
              <a:rPr kumimoji="0" lang="ar-SA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٤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27C8C050-4E30-49F2-97FF-375526057217}"/>
              </a:ext>
            </a:extLst>
          </p:cNvPr>
          <p:cNvSpPr txBox="1"/>
          <p:nvPr/>
        </p:nvSpPr>
        <p:spPr>
          <a:xfrm>
            <a:off x="4689013" y="6047516"/>
            <a:ext cx="141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٠.٥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ECA95E9D-A67A-4DAD-A8F3-09DB1011DB8D}"/>
              </a:ext>
            </a:extLst>
          </p:cNvPr>
          <p:cNvSpPr txBox="1"/>
          <p:nvPr/>
        </p:nvSpPr>
        <p:spPr>
          <a:xfrm>
            <a:off x="3539280" y="4737717"/>
            <a:ext cx="92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22">
            <a:extLst>
              <a:ext uri="{FF2B5EF4-FFF2-40B4-BE49-F238E27FC236}">
                <a16:creationId xmlns:a16="http://schemas.microsoft.com/office/drawing/2014/main" id="{66030EEB-4BD9-4F13-9065-3181DEB4916E}"/>
              </a:ext>
            </a:extLst>
          </p:cNvPr>
          <p:cNvSpPr txBox="1"/>
          <p:nvPr/>
        </p:nvSpPr>
        <p:spPr>
          <a:xfrm>
            <a:off x="3544328" y="5384048"/>
            <a:ext cx="92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id="{0B5F43D4-4DCC-49EC-A347-B9D6D563606E}"/>
              </a:ext>
            </a:extLst>
          </p:cNvPr>
          <p:cNvSpPr txBox="1"/>
          <p:nvPr/>
        </p:nvSpPr>
        <p:spPr>
          <a:xfrm>
            <a:off x="3538545" y="6024296"/>
            <a:ext cx="92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4DD71071-C985-4B17-A278-022FBF4BC301}"/>
              </a:ext>
            </a:extLst>
          </p:cNvPr>
          <p:cNvSpPr txBox="1"/>
          <p:nvPr/>
        </p:nvSpPr>
        <p:spPr>
          <a:xfrm>
            <a:off x="2640157" y="5500527"/>
            <a:ext cx="92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25">
            <a:extLst>
              <a:ext uri="{FF2B5EF4-FFF2-40B4-BE49-F238E27FC236}">
                <a16:creationId xmlns:a16="http://schemas.microsoft.com/office/drawing/2014/main" id="{BE7536ED-2A0F-480E-A8E4-27CC3B8B9006}"/>
              </a:ext>
            </a:extLst>
          </p:cNvPr>
          <p:cNvSpPr txBox="1"/>
          <p:nvPr/>
        </p:nvSpPr>
        <p:spPr>
          <a:xfrm>
            <a:off x="-374926" y="5428376"/>
            <a:ext cx="348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الدرجة الثامنة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CF554CEF-9B8A-4335-98D3-BA325F3ED72E}"/>
              </a:ext>
            </a:extLst>
          </p:cNvPr>
          <p:cNvSpPr txBox="1"/>
          <p:nvPr/>
        </p:nvSpPr>
        <p:spPr>
          <a:xfrm>
            <a:off x="4736473" y="4294002"/>
            <a:ext cx="1320569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21">
            <a:extLst>
              <a:ext uri="{FF2B5EF4-FFF2-40B4-BE49-F238E27FC236}">
                <a16:creationId xmlns:a16="http://schemas.microsoft.com/office/drawing/2014/main" id="{53B74B8B-A9EB-4709-AE53-01A57C72EBDE}"/>
              </a:ext>
            </a:extLst>
          </p:cNvPr>
          <p:cNvSpPr txBox="1"/>
          <p:nvPr/>
        </p:nvSpPr>
        <p:spPr>
          <a:xfrm>
            <a:off x="3671311" y="4261045"/>
            <a:ext cx="926592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A73D56FF-48FD-4326-89A0-402B5979EF3E}"/>
              </a:ext>
            </a:extLst>
          </p:cNvPr>
          <p:cNvSpPr/>
          <p:nvPr/>
        </p:nvSpPr>
        <p:spPr>
          <a:xfrm>
            <a:off x="11201400" y="3527715"/>
            <a:ext cx="818808" cy="623610"/>
          </a:xfrm>
          <a:prstGeom prst="ellipse">
            <a:avLst/>
          </a:prstGeom>
          <a:solidFill>
            <a:srgbClr val="F81C8F">
              <a:alpha val="19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F821C445-E30A-42C9-B845-9F2BF0A963A1}"/>
              </a:ext>
            </a:extLst>
          </p:cNvPr>
          <p:cNvSpPr/>
          <p:nvPr/>
        </p:nvSpPr>
        <p:spPr>
          <a:xfrm>
            <a:off x="9839326" y="3546848"/>
            <a:ext cx="1301984" cy="664163"/>
          </a:xfrm>
          <a:prstGeom prst="ellipse">
            <a:avLst/>
          </a:prstGeom>
          <a:noFill/>
          <a:ln w="38100">
            <a:solidFill>
              <a:srgbClr val="F81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81C8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شكل بيضاوي 58">
            <a:extLst>
              <a:ext uri="{FF2B5EF4-FFF2-40B4-BE49-F238E27FC236}">
                <a16:creationId xmlns:a16="http://schemas.microsoft.com/office/drawing/2014/main" id="{99EF840F-6E63-4510-B066-42FC375F96AF}"/>
              </a:ext>
            </a:extLst>
          </p:cNvPr>
          <p:cNvSpPr/>
          <p:nvPr/>
        </p:nvSpPr>
        <p:spPr>
          <a:xfrm>
            <a:off x="8964587" y="3479995"/>
            <a:ext cx="818807" cy="78105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شكل بيضاوي 59">
            <a:extLst>
              <a:ext uri="{FF2B5EF4-FFF2-40B4-BE49-F238E27FC236}">
                <a16:creationId xmlns:a16="http://schemas.microsoft.com/office/drawing/2014/main" id="{AE825763-46A0-40C9-802F-19921F523825}"/>
              </a:ext>
            </a:extLst>
          </p:cNvPr>
          <p:cNvSpPr/>
          <p:nvPr/>
        </p:nvSpPr>
        <p:spPr>
          <a:xfrm>
            <a:off x="10864327" y="5024166"/>
            <a:ext cx="1131079" cy="78105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شكل بيضاوي 60">
            <a:extLst>
              <a:ext uri="{FF2B5EF4-FFF2-40B4-BE49-F238E27FC236}">
                <a16:creationId xmlns:a16="http://schemas.microsoft.com/office/drawing/2014/main" id="{15E60133-C83C-422E-8064-44C205167D58}"/>
              </a:ext>
            </a:extLst>
          </p:cNvPr>
          <p:cNvSpPr/>
          <p:nvPr/>
        </p:nvSpPr>
        <p:spPr>
          <a:xfrm>
            <a:off x="9085474" y="4907377"/>
            <a:ext cx="1800161" cy="808732"/>
          </a:xfrm>
          <a:prstGeom prst="ellipse">
            <a:avLst/>
          </a:prstGeom>
          <a:solidFill>
            <a:srgbClr val="00B0F0">
              <a:alpha val="23000"/>
            </a:srgbClr>
          </a:solidFill>
          <a:ln w="38100">
            <a:solidFill>
              <a:srgbClr val="F81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81C8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شكل بيضاوي 61">
            <a:extLst>
              <a:ext uri="{FF2B5EF4-FFF2-40B4-BE49-F238E27FC236}">
                <a16:creationId xmlns:a16="http://schemas.microsoft.com/office/drawing/2014/main" id="{56D9A523-6CA4-45CD-AC57-B2C9825A684A}"/>
              </a:ext>
            </a:extLst>
          </p:cNvPr>
          <p:cNvSpPr/>
          <p:nvPr/>
        </p:nvSpPr>
        <p:spPr>
          <a:xfrm>
            <a:off x="9839327" y="5716685"/>
            <a:ext cx="1346454" cy="78105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29BDE70D-8966-48A9-84F4-FA4C9345E5F6}"/>
              </a:ext>
            </a:extLst>
          </p:cNvPr>
          <p:cNvSpPr txBox="1"/>
          <p:nvPr/>
        </p:nvSpPr>
        <p:spPr>
          <a:xfrm>
            <a:off x="9842128" y="5001888"/>
            <a:ext cx="5268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40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35" grpId="0" animBg="1"/>
      <p:bldP spid="58" grpId="0" animBg="1"/>
      <p:bldP spid="33" grpId="0" animBg="1"/>
      <p:bldP spid="34" grpId="0" animBg="1"/>
      <p:bldP spid="59" grpId="0" animBg="1"/>
      <p:bldP spid="60" grpId="0" animBg="1"/>
      <p:bldP spid="61" grpId="0" animBg="1"/>
      <p:bldP spid="62" grpId="0" animBg="1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glass frame pink vertical">
            <a:extLst>
              <a:ext uri="{FF2B5EF4-FFF2-40B4-BE49-F238E27FC236}">
                <a16:creationId xmlns:a16="http://schemas.microsoft.com/office/drawing/2014/main" id="{C911CC48-7EDA-4C4F-8A30-9750FFA11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-25309" y="-11444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BEE069E-2CC7-4499-B09D-65272FA12436}"/>
              </a:ext>
            </a:extLst>
          </p:cNvPr>
          <p:cNvGrpSpPr/>
          <p:nvPr/>
        </p:nvGrpSpPr>
        <p:grpSpPr>
          <a:xfrm>
            <a:off x="759486" y="699998"/>
            <a:ext cx="2393018" cy="997639"/>
            <a:chOff x="1138309" y="1144135"/>
            <a:chExt cx="2393018" cy="997639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4A025B30-B10B-47B2-9B23-5D79F1B7C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056" r="19006"/>
            <a:stretch/>
          </p:blipFill>
          <p:spPr>
            <a:xfrm>
              <a:off x="1138309" y="1144135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735B21A8-2DA3-4C2E-929B-4F6194B164B1}"/>
                </a:ext>
              </a:extLst>
            </p:cNvPr>
            <p:cNvSpPr txBox="1"/>
            <p:nvPr/>
          </p:nvSpPr>
          <p:spPr>
            <a:xfrm>
              <a:off x="1952358" y="1355131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108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3EE1607-6225-474A-A02E-07185AA60319}"/>
              </a:ext>
            </a:extLst>
          </p:cNvPr>
          <p:cNvGrpSpPr/>
          <p:nvPr/>
        </p:nvGrpSpPr>
        <p:grpSpPr>
          <a:xfrm>
            <a:off x="9039497" y="404948"/>
            <a:ext cx="2612573" cy="992777"/>
            <a:chOff x="8138160" y="2103120"/>
            <a:chExt cx="2612573" cy="99277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47F0688-3583-455C-9857-E0906D02C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38160" y="2103120"/>
              <a:ext cx="2612573" cy="99277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E72DD2B7-70B7-4384-8EA9-A50C4DD4DF07}"/>
                </a:ext>
              </a:extLst>
            </p:cNvPr>
            <p:cNvSpPr txBox="1"/>
            <p:nvPr/>
          </p:nvSpPr>
          <p:spPr>
            <a:xfrm>
              <a:off x="8138162" y="2286001"/>
              <a:ext cx="239050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بداية الدرس</a:t>
              </a:r>
            </a:p>
          </p:txBody>
        </p:sp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EE3E6492-3F16-4633-99A7-99D570F0DC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69" t="7563" r="7279" b="14010"/>
          <a:stretch/>
        </p:blipFill>
        <p:spPr>
          <a:xfrm>
            <a:off x="7496175" y="1580606"/>
            <a:ext cx="4051391" cy="4938181"/>
          </a:xfrm>
          <a:prstGeom prst="rect">
            <a:avLst/>
          </a:prstGeom>
          <a:ln w="38100">
            <a:solidFill>
              <a:srgbClr val="05FF7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7">
            <a:extLst>
              <a:ext uri="{FF2B5EF4-FFF2-40B4-BE49-F238E27FC236}">
                <a16:creationId xmlns:a16="http://schemas.microsoft.com/office/drawing/2014/main" id="{C698A72C-3491-4490-B922-0FDED8B5A8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0505" y="3708491"/>
            <a:ext cx="1929145" cy="2961133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058E9F8-FD38-4BDC-AF39-1904B990BAFF}"/>
              </a:ext>
            </a:extLst>
          </p:cNvPr>
          <p:cNvSpPr txBox="1"/>
          <p:nvPr/>
        </p:nvSpPr>
        <p:spPr>
          <a:xfrm>
            <a:off x="4928916" y="1988549"/>
            <a:ext cx="12670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-2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KW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2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20062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8436558-D685-4A85-9EE2-2754A802161B}"/>
              </a:ext>
            </a:extLst>
          </p:cNvPr>
          <p:cNvSpPr txBox="1"/>
          <p:nvPr/>
        </p:nvSpPr>
        <p:spPr>
          <a:xfrm>
            <a:off x="4403561" y="3185720"/>
            <a:ext cx="21072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-  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81C8F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ص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KW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2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20062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7B70FEE-19F7-4731-971C-F525D40FCDC7}"/>
              </a:ext>
            </a:extLst>
          </p:cNvPr>
          <p:cNvSpPr txBox="1"/>
          <p:nvPr/>
        </p:nvSpPr>
        <p:spPr>
          <a:xfrm>
            <a:off x="4270704" y="3966028"/>
            <a:ext cx="21072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81C8F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7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20062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4390846D-B424-4B4A-AD86-93C19C4BBB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83" t="24960" r="21423" b="30040"/>
          <a:stretch/>
        </p:blipFill>
        <p:spPr>
          <a:xfrm>
            <a:off x="456385" y="2056688"/>
            <a:ext cx="1653265" cy="94368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EF4E033-6893-47FD-9B26-2BB8816738A6}"/>
              </a:ext>
            </a:extLst>
          </p:cNvPr>
          <p:cNvSpPr txBox="1"/>
          <p:nvPr/>
        </p:nvSpPr>
        <p:spPr>
          <a:xfrm>
            <a:off x="2465648" y="1889549"/>
            <a:ext cx="210727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حدًا جبرياً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0C42038-2956-4B89-A3B3-775956EB2A53}"/>
              </a:ext>
            </a:extLst>
          </p:cNvPr>
          <p:cNvSpPr txBox="1"/>
          <p:nvPr/>
        </p:nvSpPr>
        <p:spPr>
          <a:xfrm>
            <a:off x="2329003" y="2993808"/>
            <a:ext cx="210727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حدًا جبرياً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D548E2D8-30CA-420A-B9DE-12F18BD017D8}"/>
              </a:ext>
            </a:extLst>
          </p:cNvPr>
          <p:cNvSpPr txBox="1"/>
          <p:nvPr/>
        </p:nvSpPr>
        <p:spPr>
          <a:xfrm>
            <a:off x="2465648" y="3944242"/>
            <a:ext cx="210727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حدًا جبرياً</a:t>
            </a:r>
          </a:p>
        </p:txBody>
      </p:sp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FF1E5032-F323-4450-8BDE-8A48B4ACC9B9}"/>
              </a:ext>
            </a:extLst>
          </p:cNvPr>
          <p:cNvCxnSpPr>
            <a:cxnSpLocks/>
          </p:cNvCxnSpPr>
          <p:nvPr/>
        </p:nvCxnSpPr>
        <p:spPr>
          <a:xfrm flipH="1">
            <a:off x="5971770" y="1632035"/>
            <a:ext cx="406205" cy="4246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A22AB471-85D4-41C0-8EC1-CD94F871B816}"/>
              </a:ext>
            </a:extLst>
          </p:cNvPr>
          <p:cNvCxnSpPr>
            <a:cxnSpLocks/>
          </p:cNvCxnSpPr>
          <p:nvPr/>
        </p:nvCxnSpPr>
        <p:spPr>
          <a:xfrm flipH="1">
            <a:off x="5168502" y="2634880"/>
            <a:ext cx="4951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F36F1A6F-ADB1-4155-83E3-B57EBF32E345}"/>
              </a:ext>
            </a:extLst>
          </p:cNvPr>
          <p:cNvSpPr txBox="1"/>
          <p:nvPr/>
        </p:nvSpPr>
        <p:spPr>
          <a:xfrm>
            <a:off x="5416084" y="1108815"/>
            <a:ext cx="210727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معامل</a:t>
            </a:r>
          </a:p>
        </p:txBody>
      </p: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D57604CD-0157-4F30-BACC-12A21EC70A4E}"/>
              </a:ext>
            </a:extLst>
          </p:cNvPr>
          <p:cNvCxnSpPr>
            <a:cxnSpLocks/>
          </p:cNvCxnSpPr>
          <p:nvPr/>
        </p:nvCxnSpPr>
        <p:spPr>
          <a:xfrm flipH="1">
            <a:off x="5992910" y="2986857"/>
            <a:ext cx="406205" cy="4246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A7AD94BB-71C2-48E8-B3E0-7D532D141E7E}"/>
              </a:ext>
            </a:extLst>
          </p:cNvPr>
          <p:cNvSpPr txBox="1"/>
          <p:nvPr/>
        </p:nvSpPr>
        <p:spPr>
          <a:xfrm>
            <a:off x="5766760" y="2785609"/>
            <a:ext cx="210727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معامل</a:t>
            </a: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63F52524-1A16-43B4-846A-C300E0C53AFB}"/>
              </a:ext>
            </a:extLst>
          </p:cNvPr>
          <p:cNvCxnSpPr>
            <a:cxnSpLocks/>
          </p:cNvCxnSpPr>
          <p:nvPr/>
        </p:nvCxnSpPr>
        <p:spPr>
          <a:xfrm>
            <a:off x="5221034" y="1662720"/>
            <a:ext cx="77099" cy="4536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1EEE9828-DE0C-4E6D-A72E-47BE36F48BA2}"/>
              </a:ext>
            </a:extLst>
          </p:cNvPr>
          <p:cNvSpPr txBox="1"/>
          <p:nvPr/>
        </p:nvSpPr>
        <p:spPr>
          <a:xfrm>
            <a:off x="4000979" y="1252029"/>
            <a:ext cx="210727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متغير</a:t>
            </a:r>
          </a:p>
        </p:txBody>
      </p: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9ECAC778-8B5E-4687-A2DF-35F234CAB4AB}"/>
              </a:ext>
            </a:extLst>
          </p:cNvPr>
          <p:cNvCxnSpPr>
            <a:cxnSpLocks/>
          </p:cNvCxnSpPr>
          <p:nvPr/>
        </p:nvCxnSpPr>
        <p:spPr>
          <a:xfrm flipH="1">
            <a:off x="4799864" y="3944242"/>
            <a:ext cx="10489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3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/>
      <p:bldP spid="35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E6DE07-2D47-0219-8D60-6AEB3B7A7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8039" y="68826"/>
            <a:ext cx="4699819" cy="884750"/>
          </a:xfrm>
        </p:spPr>
        <p:txBody>
          <a:bodyPr>
            <a:normAutofit fontScale="90000"/>
          </a:bodyPr>
          <a:lstStyle/>
          <a:p>
            <a:r>
              <a:rPr lang="ar-KW" dirty="0"/>
              <a:t>تمرن 2 ص 114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A8D17CA-F484-363E-ABB0-C17DAC11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10" y="1061884"/>
            <a:ext cx="10864645" cy="556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55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glass frame pink vertical">
            <a:extLst>
              <a:ext uri="{FF2B5EF4-FFF2-40B4-BE49-F238E27FC236}">
                <a16:creationId xmlns:a16="http://schemas.microsoft.com/office/drawing/2014/main" id="{7DF83D9B-1172-4C5F-A63C-12F7B3B57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DC264EA-1664-47CE-8C97-BB03992DC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91" t="51985" r="51961" b="21891"/>
          <a:stretch/>
        </p:blipFill>
        <p:spPr>
          <a:xfrm>
            <a:off x="653144" y="3331028"/>
            <a:ext cx="3735977" cy="3108959"/>
          </a:xfrm>
          <a:prstGeom prst="rect">
            <a:avLst/>
          </a:prstGeom>
          <a:ln w="50800">
            <a:solidFill>
              <a:srgbClr val="FF7C80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5641175-38A0-463B-89B5-2830762D8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88" t="29704" r="42020" b="63894"/>
          <a:stretch/>
        </p:blipFill>
        <p:spPr>
          <a:xfrm>
            <a:off x="5876109" y="282338"/>
            <a:ext cx="4634196" cy="76199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7C5D760-D3F7-4A1E-A07D-38979594A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17" t="52351" r="23863" b="21963"/>
          <a:stretch/>
        </p:blipFill>
        <p:spPr>
          <a:xfrm>
            <a:off x="10175964" y="3435531"/>
            <a:ext cx="1528355" cy="305670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E411578-F1DA-45F0-996A-1AE27B246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64" t="51912" r="30980" b="21891"/>
          <a:stretch/>
        </p:blipFill>
        <p:spPr>
          <a:xfrm>
            <a:off x="5381898" y="3409404"/>
            <a:ext cx="4097383" cy="3117671"/>
          </a:xfrm>
          <a:prstGeom prst="rect">
            <a:avLst/>
          </a:prstGeom>
          <a:ln w="47625">
            <a:solidFill>
              <a:srgbClr val="FF7C80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51B80E4-4C0E-4618-9B54-668DEB72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64" t="36838" r="30980" b="58259"/>
          <a:stretch/>
        </p:blipFill>
        <p:spPr>
          <a:xfrm>
            <a:off x="7154092" y="1153887"/>
            <a:ext cx="4097383" cy="583473"/>
          </a:xfrm>
          <a:prstGeom prst="rect">
            <a:avLst/>
          </a:prstGeom>
          <a:ln w="47625">
            <a:solidFill>
              <a:srgbClr val="FF7C80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E7C19DC-C7AC-4B0E-8BDF-FA9EDC632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64" t="41229" r="30980" b="46954"/>
          <a:stretch/>
        </p:blipFill>
        <p:spPr>
          <a:xfrm>
            <a:off x="6447336" y="1877827"/>
            <a:ext cx="4097383" cy="1406435"/>
          </a:xfrm>
          <a:prstGeom prst="rect">
            <a:avLst/>
          </a:prstGeom>
          <a:ln w="47625">
            <a:solidFill>
              <a:srgbClr val="FF7C80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EF7E0A3-143A-48A2-B288-2430C432A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91" t="36838" r="51961" b="58186"/>
          <a:stretch/>
        </p:blipFill>
        <p:spPr>
          <a:xfrm>
            <a:off x="2569030" y="1119048"/>
            <a:ext cx="3735977" cy="592185"/>
          </a:xfrm>
          <a:prstGeom prst="rect">
            <a:avLst/>
          </a:prstGeom>
          <a:ln w="50800">
            <a:solidFill>
              <a:srgbClr val="FF7C80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2D8C7E7-8237-4A85-BD7E-D1F230A50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91" t="41448" r="51961" b="46880"/>
          <a:stretch/>
        </p:blipFill>
        <p:spPr>
          <a:xfrm>
            <a:off x="1693817" y="1889761"/>
            <a:ext cx="3735977" cy="1389018"/>
          </a:xfrm>
          <a:prstGeom prst="rect">
            <a:avLst/>
          </a:prstGeom>
          <a:ln w="50800">
            <a:solidFill>
              <a:srgbClr val="FF7C80"/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A06774E-6C18-4E61-8E13-0B6BBF26E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17" t="41484" r="23863" b="47064"/>
          <a:stretch/>
        </p:blipFill>
        <p:spPr>
          <a:xfrm>
            <a:off x="10564176" y="1846910"/>
            <a:ext cx="1528355" cy="1362891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4EB5892-12D6-4B88-B67B-927E4FDDA9D2}"/>
              </a:ext>
            </a:extLst>
          </p:cNvPr>
          <p:cNvGrpSpPr/>
          <p:nvPr/>
        </p:nvGrpSpPr>
        <p:grpSpPr>
          <a:xfrm>
            <a:off x="257175" y="713594"/>
            <a:ext cx="2415880" cy="997639"/>
            <a:chOff x="1133953" y="735233"/>
            <a:chExt cx="2393018" cy="99763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1FEB10D8-953E-4B4B-9F1F-F36E257A8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E636443B-CAD6-4A46-BF8D-F615A1729213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111</a:t>
              </a:r>
            </a:p>
          </p:txBody>
        </p:sp>
      </p:grpSp>
      <p:sp>
        <p:nvSpPr>
          <p:cNvPr id="15" name="Rectangle 39">
            <a:extLst>
              <a:ext uri="{FF2B5EF4-FFF2-40B4-BE49-F238E27FC236}">
                <a16:creationId xmlns:a16="http://schemas.microsoft.com/office/drawing/2014/main" id="{E845B9F6-2D4A-48DC-B5AE-2B56CB0D741C}"/>
              </a:ext>
            </a:extLst>
          </p:cNvPr>
          <p:cNvSpPr txBox="1"/>
          <p:nvPr/>
        </p:nvSpPr>
        <p:spPr>
          <a:xfrm>
            <a:off x="477077" y="317349"/>
            <a:ext cx="4590223" cy="287128"/>
          </a:xfrm>
          <a:prstGeom prst="rect">
            <a:avLst/>
          </a:prstGeom>
          <a:solidFill>
            <a:srgbClr val="FFFFFF"/>
          </a:solidFill>
          <a:ln w="38100">
            <a:solidFill>
              <a:srgbClr val="CB2A7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560516">
              <a:defRPr sz="6200" b="0">
                <a:solidFill>
                  <a:srgbClr val="FF3300"/>
                </a:solidFill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marL="0" marR="0" lvl="0" indent="0" algn="ctr" defTabSz="109719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266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arah"/>
                <a:sym typeface="Farah"/>
              </a:rPr>
              <a:t>( 9 - 2 )  كثيرات الحدود ( متعددة الحدود - الحدوديات )</a:t>
            </a:r>
            <a:endParaRPr kumimoji="0" sz="1266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arah"/>
              <a:sym typeface="Farah"/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E28FD8D3-5EDD-4E97-9DDE-458546F18125}"/>
              </a:ext>
            </a:extLst>
          </p:cNvPr>
          <p:cNvSpPr/>
          <p:nvPr/>
        </p:nvSpPr>
        <p:spPr>
          <a:xfrm>
            <a:off x="7677150" y="3676650"/>
            <a:ext cx="733425" cy="5238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0864696-7583-42E2-8883-ED0110FF55F4}"/>
              </a:ext>
            </a:extLst>
          </p:cNvPr>
          <p:cNvSpPr/>
          <p:nvPr/>
        </p:nvSpPr>
        <p:spPr>
          <a:xfrm>
            <a:off x="6080624" y="3676649"/>
            <a:ext cx="733425" cy="5238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B5F81D7-53D8-489E-8FF2-E80EB812D64D}"/>
              </a:ext>
            </a:extLst>
          </p:cNvPr>
          <p:cNvSpPr/>
          <p:nvPr/>
        </p:nvSpPr>
        <p:spPr>
          <a:xfrm>
            <a:off x="7618776" y="4238580"/>
            <a:ext cx="733425" cy="5238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A655C65F-2A5B-44DB-A77E-A38E98A6CC95}"/>
              </a:ext>
            </a:extLst>
          </p:cNvPr>
          <p:cNvSpPr/>
          <p:nvPr/>
        </p:nvSpPr>
        <p:spPr>
          <a:xfrm>
            <a:off x="7820025" y="5028883"/>
            <a:ext cx="559798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6F7786D6-CE3B-49AB-8D69-FF088D3CA33C}"/>
              </a:ext>
            </a:extLst>
          </p:cNvPr>
          <p:cNvSpPr/>
          <p:nvPr/>
        </p:nvSpPr>
        <p:spPr>
          <a:xfrm>
            <a:off x="6483940" y="5028883"/>
            <a:ext cx="559798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C60CE0A5-0F94-41CE-83A7-450E350DE325}"/>
              </a:ext>
            </a:extLst>
          </p:cNvPr>
          <p:cNvSpPr/>
          <p:nvPr/>
        </p:nvSpPr>
        <p:spPr>
          <a:xfrm>
            <a:off x="2602721" y="4364720"/>
            <a:ext cx="1131079" cy="664163"/>
          </a:xfrm>
          <a:prstGeom prst="ellipse">
            <a:avLst/>
          </a:prstGeom>
          <a:noFill/>
          <a:ln w="38100">
            <a:solidFill>
              <a:srgbClr val="F81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F81C8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C21167F7-EAD8-4494-8F73-20D37E47C849}"/>
              </a:ext>
            </a:extLst>
          </p:cNvPr>
          <p:cNvSpPr/>
          <p:nvPr/>
        </p:nvSpPr>
        <p:spPr>
          <a:xfrm>
            <a:off x="6360523" y="5552758"/>
            <a:ext cx="733425" cy="79030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783FD9A6-DAEC-4FAD-8595-BCD505C61D05}"/>
              </a:ext>
            </a:extLst>
          </p:cNvPr>
          <p:cNvSpPr/>
          <p:nvPr/>
        </p:nvSpPr>
        <p:spPr>
          <a:xfrm>
            <a:off x="2645808" y="3457530"/>
            <a:ext cx="1016996" cy="78105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44B4ABEA-0E52-42EA-94ED-5939BEDD7541}"/>
              </a:ext>
            </a:extLst>
          </p:cNvPr>
          <p:cNvSpPr/>
          <p:nvPr/>
        </p:nvSpPr>
        <p:spPr>
          <a:xfrm>
            <a:off x="1484166" y="3503566"/>
            <a:ext cx="1016996" cy="78105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5DB523E0-0FE4-47C6-A357-1282FC09CD87}"/>
              </a:ext>
            </a:extLst>
          </p:cNvPr>
          <p:cNvSpPr/>
          <p:nvPr/>
        </p:nvSpPr>
        <p:spPr>
          <a:xfrm>
            <a:off x="1319242" y="4336866"/>
            <a:ext cx="1131079" cy="692018"/>
          </a:xfrm>
          <a:prstGeom prst="ellipse">
            <a:avLst/>
          </a:prstGeom>
          <a:noFill/>
          <a:ln w="38100">
            <a:solidFill>
              <a:srgbClr val="F81C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9710E117-5D56-4940-BEE8-9CEA1AE897B4}"/>
              </a:ext>
            </a:extLst>
          </p:cNvPr>
          <p:cNvSpPr/>
          <p:nvPr/>
        </p:nvSpPr>
        <p:spPr>
          <a:xfrm>
            <a:off x="2712719" y="5070271"/>
            <a:ext cx="1021082" cy="66416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2AFAA28D-D03F-4BD8-A28E-A2C041C66286}"/>
              </a:ext>
            </a:extLst>
          </p:cNvPr>
          <p:cNvSpPr/>
          <p:nvPr/>
        </p:nvSpPr>
        <p:spPr>
          <a:xfrm>
            <a:off x="1559597" y="5040995"/>
            <a:ext cx="1131079" cy="78105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105DF237-7C7B-4A20-AAAA-D631765EF584}"/>
              </a:ext>
            </a:extLst>
          </p:cNvPr>
          <p:cNvSpPr/>
          <p:nvPr/>
        </p:nvSpPr>
        <p:spPr>
          <a:xfrm>
            <a:off x="7929155" y="5556069"/>
            <a:ext cx="733425" cy="79030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8AD410-5986-4EE9-8EAB-4CD714DF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94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B49E17-8020-4D5E-B4D2-8D0B08C11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44BF0D-378E-4A9B-898D-8B026BF3C46E}"/>
              </a:ext>
            </a:extLst>
          </p:cNvPr>
          <p:cNvSpPr/>
          <p:nvPr/>
        </p:nvSpPr>
        <p:spPr>
          <a:xfrm>
            <a:off x="2777930" y="55828"/>
            <a:ext cx="7721640" cy="3338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D1684-6BF8-4B71-A0FD-CE81FED43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63" y="-193656"/>
            <a:ext cx="1900256" cy="20786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A88A81-792A-44B7-AF28-ED7DE0AA35AE}"/>
              </a:ext>
            </a:extLst>
          </p:cNvPr>
          <p:cNvSpPr/>
          <p:nvPr/>
        </p:nvSpPr>
        <p:spPr>
          <a:xfrm>
            <a:off x="7682292" y="4729643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متشابهة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875A9-FCA6-4363-B75A-4E96643C8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70" y="3380881"/>
            <a:ext cx="1359416" cy="1733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FC62D7-F189-493F-9235-E51EAA6EDEE0}"/>
              </a:ext>
            </a:extLst>
          </p:cNvPr>
          <p:cNvSpPr/>
          <p:nvPr/>
        </p:nvSpPr>
        <p:spPr>
          <a:xfrm>
            <a:off x="5040806" y="4729643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متساوية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8570BE-B7C4-4651-940C-22A9A352C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68" y="3355690"/>
            <a:ext cx="1359416" cy="17330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99ACE-C406-46E0-987B-9448A149465C}"/>
              </a:ext>
            </a:extLst>
          </p:cNvPr>
          <p:cNvSpPr/>
          <p:nvPr/>
        </p:nvSpPr>
        <p:spPr>
          <a:xfrm>
            <a:off x="919960" y="4716516"/>
            <a:ext cx="3721744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غير متشابهة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96D647-ADD7-4841-9145-F397472018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26" y="3342563"/>
            <a:ext cx="1359416" cy="1733020"/>
          </a:xfrm>
          <a:prstGeom prst="rect">
            <a:avLst/>
          </a:prstGeom>
        </p:spPr>
      </p:pic>
      <p:pic>
        <p:nvPicPr>
          <p:cNvPr id="2" name="إجابة صحيحة (mp3)">
            <a:hlinkClick r:id="" action="ppaction://media"/>
            <a:extLst>
              <a:ext uri="{FF2B5EF4-FFF2-40B4-BE49-F238E27FC236}">
                <a16:creationId xmlns:a16="http://schemas.microsoft.com/office/drawing/2014/main" id="{2949E884-7195-4EF0-8F0C-109D98B80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204" y="7663891"/>
            <a:ext cx="609600" cy="609600"/>
          </a:xfrm>
          <a:prstGeom prst="rect">
            <a:avLst/>
          </a:prstGeom>
        </p:spPr>
      </p:pic>
      <p:pic>
        <p:nvPicPr>
          <p:cNvPr id="3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F385C6B-25F8-4455-9BFC-A9377E12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963" y="8081963"/>
            <a:ext cx="609600" cy="609600"/>
          </a:xfrm>
          <a:prstGeom prst="rect">
            <a:avLst/>
          </a:prstGeom>
        </p:spPr>
      </p:pic>
      <p:pic>
        <p:nvPicPr>
          <p:cNvPr id="22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A5C4093B-BAAE-4E0F-B1E9-E0777BEC3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363" y="8234363"/>
            <a:ext cx="609600" cy="609600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29E8488-154B-45E4-8510-80B32A24F66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286" t="26377" r="29393" b="67945"/>
          <a:stretch/>
        </p:blipFill>
        <p:spPr>
          <a:xfrm>
            <a:off x="10569332" y="55827"/>
            <a:ext cx="1645922" cy="63137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FED5BE89-A565-4634-B61B-9314B0281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393" t="31801" r="29393" b="63371"/>
          <a:stretch/>
        </p:blipFill>
        <p:spPr>
          <a:xfrm>
            <a:off x="3938839" y="122996"/>
            <a:ext cx="6330311" cy="631372"/>
          </a:xfrm>
          <a:prstGeom prst="rect">
            <a:avLst/>
          </a:prstGeom>
          <a:ln w="38100">
            <a:solidFill>
              <a:srgbClr val="FF7C80"/>
            </a:solidFill>
          </a:ln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C06769E-FD69-494E-98EC-2022C6C7E883}"/>
              </a:ext>
            </a:extLst>
          </p:cNvPr>
          <p:cNvGrpSpPr/>
          <p:nvPr/>
        </p:nvGrpSpPr>
        <p:grpSpPr>
          <a:xfrm>
            <a:off x="50101" y="1848047"/>
            <a:ext cx="2562225" cy="997639"/>
            <a:chOff x="1133953" y="735233"/>
            <a:chExt cx="2393018" cy="997639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5842784E-56D9-412B-909F-271451242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6E744ED1-74AE-4E4B-AA2B-793C3D7CCFE2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112</a:t>
              </a:r>
            </a:p>
          </p:txBody>
        </p:sp>
      </p:grpSp>
      <p:sp>
        <p:nvSpPr>
          <p:cNvPr id="34" name="Rectangle 39">
            <a:extLst>
              <a:ext uri="{FF2B5EF4-FFF2-40B4-BE49-F238E27FC236}">
                <a16:creationId xmlns:a16="http://schemas.microsoft.com/office/drawing/2014/main" id="{14E2FD2C-99CA-45C1-A32D-169CF1AAAC59}"/>
              </a:ext>
            </a:extLst>
          </p:cNvPr>
          <p:cNvSpPr txBox="1"/>
          <p:nvPr/>
        </p:nvSpPr>
        <p:spPr>
          <a:xfrm>
            <a:off x="51481" y="40746"/>
            <a:ext cx="4590223" cy="287128"/>
          </a:xfrm>
          <a:prstGeom prst="rect">
            <a:avLst/>
          </a:prstGeom>
          <a:solidFill>
            <a:srgbClr val="FFFFFF"/>
          </a:solidFill>
          <a:ln w="38100">
            <a:solidFill>
              <a:srgbClr val="CB2A7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560516">
              <a:defRPr sz="6200" b="0">
                <a:solidFill>
                  <a:srgbClr val="FF3300"/>
                </a:solidFill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marL="0" marR="0" lvl="0" indent="0" algn="ctr" defTabSz="109719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266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arah"/>
                <a:sym typeface="Farah"/>
              </a:rPr>
              <a:t>( 9 - 2 )  كثيرات الحدود ( متعددة الحدود - الحدوديات )</a:t>
            </a:r>
            <a:endParaRPr kumimoji="0" sz="1266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arah"/>
              <a:sym typeface="Farah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C094C896-B853-4C3C-9F87-A47474137F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733" t="36102" r="29393" b="57842"/>
          <a:stretch/>
        </p:blipFill>
        <p:spPr>
          <a:xfrm>
            <a:off x="6095999" y="821537"/>
            <a:ext cx="4380949" cy="83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-0.2 C 2.08333E-6 -0.28935 -0.06498 -0.39954 -0.11719 -0.39954 L -0.23438 -0.3995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-1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2.08333E-7 -0.18981 C 2.08333E-7 -0.2743 -0.05885 -0.37824 -0.10612 -0.37824 L -0.21146 -0.3782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4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46 -0.37824 L -0.50208 -0.448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4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1AD365-D159-4297-9963-A728A1240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6" y="-3638"/>
            <a:ext cx="12192000" cy="685465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44BF0D-378E-4A9B-898D-8B026BF3C46E}"/>
              </a:ext>
            </a:extLst>
          </p:cNvPr>
          <p:cNvSpPr/>
          <p:nvPr/>
        </p:nvSpPr>
        <p:spPr>
          <a:xfrm>
            <a:off x="2564933" y="152401"/>
            <a:ext cx="7721640" cy="30553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D1684-6BF8-4B71-A0FD-CE81FED43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2" y="0"/>
            <a:ext cx="1900256" cy="20786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A88A81-792A-44B7-AF28-ED7DE0AA35AE}"/>
              </a:ext>
            </a:extLst>
          </p:cNvPr>
          <p:cNvSpPr/>
          <p:nvPr/>
        </p:nvSpPr>
        <p:spPr>
          <a:xfrm>
            <a:off x="50101" y="4716516"/>
            <a:ext cx="4492671" cy="1109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غير متشابهة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875A9-FCA6-4363-B75A-4E96643C8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62" y="3342563"/>
            <a:ext cx="1359416" cy="1733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FC62D7-F189-493F-9235-E51EAA6EDEE0}"/>
              </a:ext>
            </a:extLst>
          </p:cNvPr>
          <p:cNvSpPr/>
          <p:nvPr/>
        </p:nvSpPr>
        <p:spPr>
          <a:xfrm>
            <a:off x="7666531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متشابهة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8570BE-B7C4-4651-940C-22A9A352C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93" y="3342563"/>
            <a:ext cx="1359416" cy="17330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99ACE-C406-46E0-987B-9448A149465C}"/>
              </a:ext>
            </a:extLst>
          </p:cNvPr>
          <p:cNvSpPr/>
          <p:nvPr/>
        </p:nvSpPr>
        <p:spPr>
          <a:xfrm>
            <a:off x="5172589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متساوية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96D647-ADD7-4841-9145-F397472018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351" y="3342563"/>
            <a:ext cx="1359416" cy="1733020"/>
          </a:xfrm>
          <a:prstGeom prst="rect">
            <a:avLst/>
          </a:prstGeom>
        </p:spPr>
      </p:pic>
      <p:pic>
        <p:nvPicPr>
          <p:cNvPr id="2" name="إجابة صحيحة (mp3)">
            <a:hlinkClick r:id="" action="ppaction://media"/>
            <a:extLst>
              <a:ext uri="{FF2B5EF4-FFF2-40B4-BE49-F238E27FC236}">
                <a16:creationId xmlns:a16="http://schemas.microsoft.com/office/drawing/2014/main" id="{2949E884-7195-4EF0-8F0C-109D98B80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204" y="7663891"/>
            <a:ext cx="609600" cy="609600"/>
          </a:xfrm>
          <a:prstGeom prst="rect">
            <a:avLst/>
          </a:prstGeom>
        </p:spPr>
      </p:pic>
      <p:pic>
        <p:nvPicPr>
          <p:cNvPr id="3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F385C6B-25F8-4455-9BFC-A9377E12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963" y="8081963"/>
            <a:ext cx="609600" cy="609600"/>
          </a:xfrm>
          <a:prstGeom prst="rect">
            <a:avLst/>
          </a:prstGeom>
        </p:spPr>
      </p:pic>
      <p:pic>
        <p:nvPicPr>
          <p:cNvPr id="22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A5C4093B-BAAE-4E0F-B1E9-E0777BEC3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363" y="8234363"/>
            <a:ext cx="609600" cy="609600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5453F83E-3061-403E-A948-B0DFC1EA49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383" t="24960" r="21423" b="30040"/>
          <a:stretch/>
        </p:blipFill>
        <p:spPr>
          <a:xfrm>
            <a:off x="10518057" y="1564077"/>
            <a:ext cx="1653265" cy="94368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A56F9B6-3202-49E5-9CF6-B897C88919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286" t="26377" r="29393" b="67945"/>
          <a:stretch/>
        </p:blipFill>
        <p:spPr>
          <a:xfrm>
            <a:off x="10569332" y="55827"/>
            <a:ext cx="1645922" cy="63137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AEB9725F-33A1-44AA-9AA5-1B1DF4DBF4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393" t="31801" r="29393" b="63371"/>
          <a:stretch/>
        </p:blipFill>
        <p:spPr>
          <a:xfrm>
            <a:off x="3858881" y="311294"/>
            <a:ext cx="6330311" cy="375905"/>
          </a:xfrm>
          <a:prstGeom prst="rect">
            <a:avLst/>
          </a:prstGeom>
          <a:ln w="38100">
            <a:solidFill>
              <a:srgbClr val="FF7C80"/>
            </a:solidFill>
          </a:ln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C9F97D4-467E-41D2-AD9F-280DDF14C15E}"/>
              </a:ext>
            </a:extLst>
          </p:cNvPr>
          <p:cNvGrpSpPr/>
          <p:nvPr/>
        </p:nvGrpSpPr>
        <p:grpSpPr>
          <a:xfrm>
            <a:off x="50101" y="1848047"/>
            <a:ext cx="2562225" cy="997639"/>
            <a:chOff x="1133953" y="735233"/>
            <a:chExt cx="2393018" cy="997639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2AB7CAC8-5285-4BE2-AC65-9D54B4B8C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FA1B478A-4994-4A7B-BB1F-3C5C3261AA4E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112</a:t>
              </a:r>
            </a:p>
          </p:txBody>
        </p:sp>
      </p:grpSp>
      <p:sp>
        <p:nvSpPr>
          <p:cNvPr id="35" name="Rectangle 39">
            <a:extLst>
              <a:ext uri="{FF2B5EF4-FFF2-40B4-BE49-F238E27FC236}">
                <a16:creationId xmlns:a16="http://schemas.microsoft.com/office/drawing/2014/main" id="{EA79B11C-58AB-4934-9854-6B6767564188}"/>
              </a:ext>
            </a:extLst>
          </p:cNvPr>
          <p:cNvSpPr txBox="1"/>
          <p:nvPr/>
        </p:nvSpPr>
        <p:spPr>
          <a:xfrm>
            <a:off x="57714" y="35040"/>
            <a:ext cx="4590223" cy="287128"/>
          </a:xfrm>
          <a:prstGeom prst="rect">
            <a:avLst/>
          </a:prstGeom>
          <a:solidFill>
            <a:srgbClr val="FFFFFF"/>
          </a:solidFill>
          <a:ln w="38100">
            <a:solidFill>
              <a:srgbClr val="CB2A7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560516">
              <a:defRPr sz="6200" b="0">
                <a:solidFill>
                  <a:srgbClr val="FF3300"/>
                </a:solidFill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marL="0" marR="0" lvl="0" indent="0" algn="ctr" defTabSz="109719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266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arah"/>
                <a:sym typeface="Farah"/>
              </a:rPr>
              <a:t>( 9 - 2 )  كثيرات الحدود ( متعددة الحدود - الحدوديات )</a:t>
            </a:r>
            <a:endParaRPr kumimoji="0" sz="1266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arah"/>
              <a:sym typeface="Farah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C5EB9C92-C8D2-489A-8506-E84A26C2080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85" t="41690" r="29487" b="52336"/>
          <a:stretch/>
        </p:blipFill>
        <p:spPr>
          <a:xfrm>
            <a:off x="5034493" y="804560"/>
            <a:ext cx="5252080" cy="82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1.45833E-6 -0.20023 C -1.45833E-6 -0.28958 0.04831 -0.39954 0.08633 -0.39954 L 0.17175 -0.3995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1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23 L -2.5E-6 -0.20116 C -2.5E-6 -0.29005 0.04688 -0.39977 0.08373 -0.39977 L 0.16341 -0.3997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4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41 -0.39977 L -0.09375 -0.432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4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B49E17-8020-4D5E-B4D2-8D0B08C11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44BF0D-378E-4A9B-898D-8B026BF3C46E}"/>
              </a:ext>
            </a:extLst>
          </p:cNvPr>
          <p:cNvSpPr/>
          <p:nvPr/>
        </p:nvSpPr>
        <p:spPr>
          <a:xfrm>
            <a:off x="2851543" y="55827"/>
            <a:ext cx="7721640" cy="304933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D1684-6BF8-4B71-A0FD-CE81FED43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63" y="-193656"/>
            <a:ext cx="1900256" cy="20786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A88A81-792A-44B7-AF28-ED7DE0AA35AE}"/>
              </a:ext>
            </a:extLst>
          </p:cNvPr>
          <p:cNvSpPr/>
          <p:nvPr/>
        </p:nvSpPr>
        <p:spPr>
          <a:xfrm>
            <a:off x="7682292" y="4729643"/>
            <a:ext cx="3300033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غير متشابهة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875A9-FCA6-4363-B75A-4E96643C8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70" y="3380881"/>
            <a:ext cx="1359416" cy="1733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FC62D7-F189-493F-9235-E51EAA6EDEE0}"/>
              </a:ext>
            </a:extLst>
          </p:cNvPr>
          <p:cNvSpPr/>
          <p:nvPr/>
        </p:nvSpPr>
        <p:spPr>
          <a:xfrm>
            <a:off x="5040806" y="4729643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متشابهة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8570BE-B7C4-4651-940C-22A9A352C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68" y="3355690"/>
            <a:ext cx="1359416" cy="17330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99ACE-C406-46E0-987B-9448A149465C}"/>
              </a:ext>
            </a:extLst>
          </p:cNvPr>
          <p:cNvSpPr/>
          <p:nvPr/>
        </p:nvSpPr>
        <p:spPr>
          <a:xfrm>
            <a:off x="1350964" y="4716516"/>
            <a:ext cx="3290740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متساوية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96D647-ADD7-4841-9145-F397472018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26" y="3342563"/>
            <a:ext cx="1359416" cy="1733020"/>
          </a:xfrm>
          <a:prstGeom prst="rect">
            <a:avLst/>
          </a:prstGeom>
        </p:spPr>
      </p:pic>
      <p:pic>
        <p:nvPicPr>
          <p:cNvPr id="2" name="إجابة صحيحة (mp3)">
            <a:hlinkClick r:id="" action="ppaction://media"/>
            <a:extLst>
              <a:ext uri="{FF2B5EF4-FFF2-40B4-BE49-F238E27FC236}">
                <a16:creationId xmlns:a16="http://schemas.microsoft.com/office/drawing/2014/main" id="{2949E884-7195-4EF0-8F0C-109D98B80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204" y="7663891"/>
            <a:ext cx="609600" cy="609600"/>
          </a:xfrm>
          <a:prstGeom prst="rect">
            <a:avLst/>
          </a:prstGeom>
        </p:spPr>
      </p:pic>
      <p:pic>
        <p:nvPicPr>
          <p:cNvPr id="3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F385C6B-25F8-4455-9BFC-A9377E12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963" y="8081963"/>
            <a:ext cx="609600" cy="609600"/>
          </a:xfrm>
          <a:prstGeom prst="rect">
            <a:avLst/>
          </a:prstGeom>
        </p:spPr>
      </p:pic>
      <p:pic>
        <p:nvPicPr>
          <p:cNvPr id="22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A5C4093B-BAAE-4E0F-B1E9-E0777BEC3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363" y="8234363"/>
            <a:ext cx="609600" cy="609600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9E2FB09D-7C65-459B-A1D6-CDC86719D0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286" t="26377" r="29393" b="67945"/>
          <a:stretch/>
        </p:blipFill>
        <p:spPr>
          <a:xfrm>
            <a:off x="10569332" y="55827"/>
            <a:ext cx="1645922" cy="63137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0A35DD71-5C74-433D-AB44-80CC5AD059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393" t="31801" r="29393" b="63371"/>
          <a:stretch/>
        </p:blipFill>
        <p:spPr>
          <a:xfrm>
            <a:off x="3980206" y="163834"/>
            <a:ext cx="6330311" cy="424811"/>
          </a:xfrm>
          <a:prstGeom prst="rect">
            <a:avLst/>
          </a:prstGeom>
          <a:ln w="38100">
            <a:solidFill>
              <a:srgbClr val="FF7C80"/>
            </a:solidFill>
          </a:ln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AD1D8F38-54EC-4B5A-809B-034D018F810A}"/>
              </a:ext>
            </a:extLst>
          </p:cNvPr>
          <p:cNvGrpSpPr/>
          <p:nvPr/>
        </p:nvGrpSpPr>
        <p:grpSpPr>
          <a:xfrm>
            <a:off x="50101" y="1848047"/>
            <a:ext cx="2562225" cy="997639"/>
            <a:chOff x="1133953" y="735233"/>
            <a:chExt cx="2393018" cy="997639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C89A1B8F-9E73-42EF-831C-1A28D7EC5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B9B9AC39-2921-47EE-A89C-B3BB6292E0BA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112</a:t>
              </a:r>
            </a:p>
          </p:txBody>
        </p:sp>
      </p:grpSp>
      <p:sp>
        <p:nvSpPr>
          <p:cNvPr id="34" name="Rectangle 39">
            <a:extLst>
              <a:ext uri="{FF2B5EF4-FFF2-40B4-BE49-F238E27FC236}">
                <a16:creationId xmlns:a16="http://schemas.microsoft.com/office/drawing/2014/main" id="{44F0BB4A-90B7-491A-8968-7A5B6E2E2147}"/>
              </a:ext>
            </a:extLst>
          </p:cNvPr>
          <p:cNvSpPr txBox="1"/>
          <p:nvPr/>
        </p:nvSpPr>
        <p:spPr>
          <a:xfrm>
            <a:off x="53984" y="25802"/>
            <a:ext cx="4590223" cy="287128"/>
          </a:xfrm>
          <a:prstGeom prst="rect">
            <a:avLst/>
          </a:prstGeom>
          <a:solidFill>
            <a:srgbClr val="FFFFFF"/>
          </a:solidFill>
          <a:ln w="38100">
            <a:solidFill>
              <a:srgbClr val="CB2A7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560516">
              <a:defRPr sz="6200" b="0">
                <a:solidFill>
                  <a:srgbClr val="FF3300"/>
                </a:solidFill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marL="0" marR="0" lvl="0" indent="0" algn="ctr" defTabSz="109719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266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arah"/>
                <a:sym typeface="Farah"/>
              </a:rPr>
              <a:t>( 9 - 2 )  كثيرات الحدود ( متعددة الحدود - الحدوديات )</a:t>
            </a:r>
            <a:endParaRPr kumimoji="0" sz="1266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arah"/>
              <a:sym typeface="Farah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6EF1469A-ACC0-4E28-85C4-A81BDFF9F1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12" t="53537" r="29592" b="40086"/>
          <a:stretch/>
        </p:blipFill>
        <p:spPr>
          <a:xfrm>
            <a:off x="7145361" y="616394"/>
            <a:ext cx="3307819" cy="8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4.58333E-6 -0.2 C -4.58333E-6 -0.28935 -0.06497 -0.39954 -0.11718 -0.39954 L -0.23437 -0.3995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-1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2.08333E-7 -0.18981 C 2.08333E-7 -0.2743 -0.05885 -0.37824 -0.10612 -0.37824 L -0.21146 -0.3782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4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46 -0.37824 L -0.50208 -0.448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4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755E6A-D812-492C-94F6-2E06ED35E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44BF0D-378E-4A9B-898D-8B026BF3C46E}"/>
              </a:ext>
            </a:extLst>
          </p:cNvPr>
          <p:cNvSpPr/>
          <p:nvPr/>
        </p:nvSpPr>
        <p:spPr>
          <a:xfrm>
            <a:off x="2235180" y="102258"/>
            <a:ext cx="8310898" cy="324030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7D1684-6BF8-4B71-A0FD-CE81FED43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2" y="0"/>
            <a:ext cx="1900256" cy="20786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A88A81-792A-44B7-AF28-ED7DE0AA35AE}"/>
              </a:ext>
            </a:extLst>
          </p:cNvPr>
          <p:cNvSpPr/>
          <p:nvPr/>
        </p:nvSpPr>
        <p:spPr>
          <a:xfrm>
            <a:off x="5040096" y="4712301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متساوية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875A9-FCA6-4363-B75A-4E96643C8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86" y="3363539"/>
            <a:ext cx="1359416" cy="1733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FC62D7-F189-493F-9235-E51EAA6EDEE0}"/>
              </a:ext>
            </a:extLst>
          </p:cNvPr>
          <p:cNvSpPr/>
          <p:nvPr/>
        </p:nvSpPr>
        <p:spPr>
          <a:xfrm>
            <a:off x="7666531" y="4716516"/>
            <a:ext cx="3030044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غيرمتشابهة</a:t>
            </a:r>
            <a:endParaRPr kumimoji="0" lang="x-none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8570BE-B7C4-4651-940C-22A9A352C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93" y="3342563"/>
            <a:ext cx="1359416" cy="17330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99ACE-C406-46E0-987B-9448A149465C}"/>
              </a:ext>
            </a:extLst>
          </p:cNvPr>
          <p:cNvSpPr/>
          <p:nvPr/>
        </p:nvSpPr>
        <p:spPr>
          <a:xfrm>
            <a:off x="2374564" y="4716516"/>
            <a:ext cx="2267139" cy="11925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متشابهة</a:t>
            </a:r>
            <a:endParaRPr kumimoji="0" lang="x-none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96D647-ADD7-4841-9145-F397472018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26" y="3342563"/>
            <a:ext cx="1359416" cy="1733020"/>
          </a:xfrm>
          <a:prstGeom prst="rect">
            <a:avLst/>
          </a:prstGeom>
        </p:spPr>
      </p:pic>
      <p:pic>
        <p:nvPicPr>
          <p:cNvPr id="2" name="إجابة صحيحة (mp3)">
            <a:hlinkClick r:id="" action="ppaction://media"/>
            <a:extLst>
              <a:ext uri="{FF2B5EF4-FFF2-40B4-BE49-F238E27FC236}">
                <a16:creationId xmlns:a16="http://schemas.microsoft.com/office/drawing/2014/main" id="{2949E884-7195-4EF0-8F0C-109D98B80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4204" y="7663891"/>
            <a:ext cx="609600" cy="609600"/>
          </a:xfrm>
          <a:prstGeom prst="rect">
            <a:avLst/>
          </a:prstGeom>
        </p:spPr>
      </p:pic>
      <p:pic>
        <p:nvPicPr>
          <p:cNvPr id="3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F385C6B-25F8-4455-9BFC-A9377E12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963" y="8081963"/>
            <a:ext cx="609600" cy="609600"/>
          </a:xfrm>
          <a:prstGeom prst="rect">
            <a:avLst/>
          </a:prstGeom>
        </p:spPr>
      </p:pic>
      <p:pic>
        <p:nvPicPr>
          <p:cNvPr id="22" name="The Animal Sounds Bee's Buzz  Sound Effect  Animation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A5C4093B-BAAE-4E0F-B1E9-E0777BEC3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18.84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3363" y="8234363"/>
            <a:ext cx="609600" cy="6096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FF8C1BC-3C16-4A15-9FB3-020582AFBB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286" t="26377" r="29393" b="67945"/>
          <a:stretch/>
        </p:blipFill>
        <p:spPr>
          <a:xfrm>
            <a:off x="10569332" y="55827"/>
            <a:ext cx="1645922" cy="63137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8A58424-F1A7-4FCE-91E0-8AA93200B6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393" t="31801" r="29393" b="63371"/>
          <a:stretch/>
        </p:blipFill>
        <p:spPr>
          <a:xfrm>
            <a:off x="4069862" y="143800"/>
            <a:ext cx="6330311" cy="631372"/>
          </a:xfrm>
          <a:prstGeom prst="rect">
            <a:avLst/>
          </a:prstGeom>
          <a:ln w="38100">
            <a:solidFill>
              <a:srgbClr val="FF7C80"/>
            </a:solidFill>
          </a:ln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B9F6F208-4BF0-47D5-995E-D9447B867198}"/>
              </a:ext>
            </a:extLst>
          </p:cNvPr>
          <p:cNvGrpSpPr/>
          <p:nvPr/>
        </p:nvGrpSpPr>
        <p:grpSpPr>
          <a:xfrm>
            <a:off x="50101" y="1848047"/>
            <a:ext cx="2562225" cy="997639"/>
            <a:chOff x="1133953" y="735233"/>
            <a:chExt cx="2393018" cy="997639"/>
          </a:xfrm>
        </p:grpSpPr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D95A810C-87FB-4A14-A947-E4B5910B1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42F55F1A-8E9A-4BCE-8256-8C9C3EC1AE37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112</a:t>
              </a:r>
            </a:p>
          </p:txBody>
        </p:sp>
      </p:grpSp>
      <p:sp>
        <p:nvSpPr>
          <p:cNvPr id="29" name="Rectangle 39">
            <a:extLst>
              <a:ext uri="{FF2B5EF4-FFF2-40B4-BE49-F238E27FC236}">
                <a16:creationId xmlns:a16="http://schemas.microsoft.com/office/drawing/2014/main" id="{D02C324D-4E55-45B2-A5A3-4E4D0BA1AE98}"/>
              </a:ext>
            </a:extLst>
          </p:cNvPr>
          <p:cNvSpPr txBox="1"/>
          <p:nvPr/>
        </p:nvSpPr>
        <p:spPr>
          <a:xfrm>
            <a:off x="94308" y="102257"/>
            <a:ext cx="4590223" cy="287128"/>
          </a:xfrm>
          <a:prstGeom prst="rect">
            <a:avLst/>
          </a:prstGeom>
          <a:solidFill>
            <a:srgbClr val="FFFFFF"/>
          </a:solidFill>
          <a:ln w="38100">
            <a:solidFill>
              <a:srgbClr val="CB2A7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560516">
              <a:defRPr sz="6200" b="0">
                <a:solidFill>
                  <a:srgbClr val="FF3300"/>
                </a:solidFill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marL="0" marR="0" lvl="0" indent="0" algn="ctr" defTabSz="109719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266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arah"/>
                <a:sym typeface="Farah"/>
              </a:rPr>
              <a:t>( 9 - 2 )  كثيرات الحدود ( متعددة الحدود - الحدوديات )</a:t>
            </a:r>
            <a:endParaRPr kumimoji="0" sz="1266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arah"/>
              <a:sym typeface="Farah"/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031A4697-8206-47D3-8399-45BAAC7DE39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18" t="65452" r="29970" b="27696"/>
          <a:stretch/>
        </p:blipFill>
        <p:spPr>
          <a:xfrm>
            <a:off x="5353805" y="804186"/>
            <a:ext cx="5100975" cy="94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2.08333E-7 -0.19814 C -2.08333E-7 -0.2868 -0.00612 -0.39583 -0.01094 -0.39583 L -0.02174 -0.3958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19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23 L -2.08333E-6 -0.18681 C -2.08333E-6 -0.26968 -0.00299 -0.37176 -0.00534 -0.37176 L -0.01041 -0.3717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4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-0.37176 L -0.28073 -0.446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4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1" y="192504"/>
            <a:ext cx="11521439" cy="628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80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6187" kern="0" dirty="0"/>
              <a:t>التقييم</a:t>
            </a:r>
          </a:p>
          <a:p>
            <a:pPr defTabSz="410751" rtl="0" hangingPunct="0">
              <a:defRPr/>
            </a:pPr>
            <a:r>
              <a:rPr lang="ar-KW" sz="6187" kern="0" dirty="0"/>
              <a:t> المختصر</a:t>
            </a:r>
            <a:endParaRPr sz="6187" kern="0" dirty="0"/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FF86B35-5AC3-4601-9330-EED135451F55}"/>
              </a:ext>
            </a:extLst>
          </p:cNvPr>
          <p:cNvGrpSpPr/>
          <p:nvPr/>
        </p:nvGrpSpPr>
        <p:grpSpPr>
          <a:xfrm>
            <a:off x="8242664" y="574765"/>
            <a:ext cx="3239590" cy="992777"/>
            <a:chOff x="7511144" y="2103120"/>
            <a:chExt cx="3239590" cy="992777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44387F1C-7486-4D74-A3E5-47F89879C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1144" y="2103120"/>
              <a:ext cx="3239590" cy="992777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FF8C1B1C-C80D-4ABB-8E03-00191DDCB031}"/>
                </a:ext>
              </a:extLst>
            </p:cNvPr>
            <p:cNvSpPr txBox="1"/>
            <p:nvPr/>
          </p:nvSpPr>
          <p:spPr>
            <a:xfrm>
              <a:off x="7576457" y="2286001"/>
              <a:ext cx="303058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التقييم المختصر</a:t>
              </a:r>
            </a:p>
          </p:txBody>
        </p:sp>
      </p:grpSp>
      <p:pic>
        <p:nvPicPr>
          <p:cNvPr id="29" name="صورة 28">
            <a:extLst>
              <a:ext uri="{FF2B5EF4-FFF2-40B4-BE49-F238E27FC236}">
                <a16:creationId xmlns:a16="http://schemas.microsoft.com/office/drawing/2014/main" id="{E4E2FCED-5D54-477B-A9D0-1DE32194A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4" t="32944" r="14393" b="51366"/>
          <a:stretch/>
        </p:blipFill>
        <p:spPr>
          <a:xfrm>
            <a:off x="1770474" y="1628503"/>
            <a:ext cx="8401137" cy="125838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734EEBF1-C434-4B64-95B6-B281A3997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00" t="48380" r="14393" b="40885"/>
          <a:stretch/>
        </p:blipFill>
        <p:spPr>
          <a:xfrm>
            <a:off x="1363610" y="3013164"/>
            <a:ext cx="8977820" cy="879567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F71FA5F-24AB-47BA-9653-9D7261C001EA}"/>
              </a:ext>
            </a:extLst>
          </p:cNvPr>
          <p:cNvGrpSpPr/>
          <p:nvPr/>
        </p:nvGrpSpPr>
        <p:grpSpPr>
          <a:xfrm>
            <a:off x="1133953" y="735233"/>
            <a:ext cx="2393018" cy="997639"/>
            <a:chOff x="1133953" y="735233"/>
            <a:chExt cx="2393018" cy="997639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088DD8ED-8E24-467C-89F3-9BACE83CF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74BBA96E-9E4E-4A3D-AA61-3AD3B3A01910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113</a:t>
              </a: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42E5A4D4-3554-4E3E-B85A-2EFA1C39C399}"/>
              </a:ext>
            </a:extLst>
          </p:cNvPr>
          <p:cNvGrpSpPr/>
          <p:nvPr/>
        </p:nvGrpSpPr>
        <p:grpSpPr>
          <a:xfrm>
            <a:off x="1724297" y="3174275"/>
            <a:ext cx="404949" cy="413173"/>
            <a:chOff x="5199017" y="809897"/>
            <a:chExt cx="404949" cy="413173"/>
          </a:xfrm>
        </p:grpSpPr>
        <p:sp>
          <p:nvSpPr>
            <p:cNvPr id="36" name="شكل بيضاوي 35">
              <a:extLst>
                <a:ext uri="{FF2B5EF4-FFF2-40B4-BE49-F238E27FC236}">
                  <a16:creationId xmlns:a16="http://schemas.microsoft.com/office/drawing/2014/main" id="{76863564-BE89-45E5-8C54-46C859016223}"/>
                </a:ext>
              </a:extLst>
            </p:cNvPr>
            <p:cNvSpPr/>
            <p:nvPr/>
          </p:nvSpPr>
          <p:spPr>
            <a:xfrm>
              <a:off x="5199017" y="809897"/>
              <a:ext cx="404949" cy="404949"/>
            </a:xfrm>
            <a:prstGeom prst="ellipse">
              <a:avLst/>
            </a:prstGeom>
            <a:solidFill>
              <a:srgbClr val="FFD1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B17A36FC-610D-4C98-961D-98D9BA9BDCAC}"/>
                </a:ext>
              </a:extLst>
            </p:cNvPr>
            <p:cNvSpPr txBox="1"/>
            <p:nvPr/>
          </p:nvSpPr>
          <p:spPr>
            <a:xfrm>
              <a:off x="5199018" y="822960"/>
              <a:ext cx="40494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ب</a:t>
              </a: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61B2296A-C95C-4EAC-8655-AEDCCD97FD5E}"/>
              </a:ext>
            </a:extLst>
          </p:cNvPr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138D4448-77AC-42D7-84CD-ADFCDA622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5429"/>
            <a:stretch/>
          </p:blipFill>
          <p:spPr>
            <a:xfrm>
              <a:off x="0" y="0"/>
              <a:ext cx="12192000" cy="313509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9AF625F2-898A-49A5-A5F7-A29A1BD64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5429"/>
            <a:stretch/>
          </p:blipFill>
          <p:spPr>
            <a:xfrm>
              <a:off x="0" y="6544491"/>
              <a:ext cx="12192000" cy="313509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F196D98A-E9DE-4DAE-B533-540BD9CAA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5429"/>
            <a:stretch/>
          </p:blipFill>
          <p:spPr>
            <a:xfrm rot="5400000">
              <a:off x="-2990307" y="3277688"/>
              <a:ext cx="6294119" cy="313509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8FBD441A-F6A8-4236-9DD0-9CDEA0B27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5429"/>
            <a:stretch/>
          </p:blipFill>
          <p:spPr>
            <a:xfrm rot="5400000">
              <a:off x="8888186" y="3273333"/>
              <a:ext cx="6294119" cy="313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57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دبوس زينة 3"/>
          <p:cNvSpPr/>
          <p:nvPr/>
        </p:nvSpPr>
        <p:spPr>
          <a:xfrm>
            <a:off x="2320849" y="2320383"/>
            <a:ext cx="7165956" cy="16535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هو جملة رياضية تحتوي على ثوابت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أو متغيرات أو كليهما و رموز العمليات</a:t>
            </a:r>
          </a:p>
        </p:txBody>
      </p:sp>
      <p:sp>
        <p:nvSpPr>
          <p:cNvPr id="6" name="انفجار 1 5"/>
          <p:cNvSpPr/>
          <p:nvPr/>
        </p:nvSpPr>
        <p:spPr>
          <a:xfrm>
            <a:off x="3311563" y="465701"/>
            <a:ext cx="4939301" cy="1854682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التعبير الجبري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227825-0012-4B7D-AC9B-53B04498B7CB}"/>
              </a:ext>
            </a:extLst>
          </p:cNvPr>
          <p:cNvGrpSpPr/>
          <p:nvPr/>
        </p:nvGrpSpPr>
        <p:grpSpPr>
          <a:xfrm>
            <a:off x="2212837" y="4415015"/>
            <a:ext cx="7381980" cy="1695426"/>
            <a:chOff x="1488354" y="3705389"/>
            <a:chExt cx="6661900" cy="1048361"/>
          </a:xfrm>
          <a:effectLst>
            <a:glow rad="139700">
              <a:srgbClr val="C0504D">
                <a:satMod val="175000"/>
                <a:alpha val="40000"/>
              </a:srgbClr>
            </a:glow>
          </a:effectLst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9652CBE7-FD97-4CB2-8803-C1F40328C214}"/>
                </a:ext>
              </a:extLst>
            </p:cNvPr>
            <p:cNvSpPr/>
            <p:nvPr/>
          </p:nvSpPr>
          <p:spPr>
            <a:xfrm>
              <a:off x="1488354" y="3705389"/>
              <a:ext cx="6661900" cy="1048361"/>
            </a:xfrm>
            <a:prstGeom prst="flowChartAlternateProcess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0" cap="none" spc="0" normalizeH="0" baseline="0" noProof="0" dirty="0">
                  <a:ln w="10541" cmpd="sng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مثل :  </a:t>
              </a:r>
              <a:r>
                <a:rPr kumimoji="0" lang="ar-KW" sz="3600" b="1" i="0" u="none" strike="noStrike" kern="0" cap="none" spc="0" normalizeH="0" baseline="0" noProof="0" dirty="0">
                  <a:ln w="10541" cmpd="sng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3س  ,  س</a:t>
              </a:r>
              <a:r>
                <a:rPr kumimoji="0" lang="en-US" sz="3600" b="1" i="0" u="none" strike="noStrike" kern="0" cap="none" spc="0" normalizeH="0" baseline="0" noProof="0" dirty="0">
                  <a:ln w="10541" cmpd="sng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 </a:t>
              </a:r>
              <a:r>
                <a:rPr kumimoji="0" lang="ar-KW" sz="3600" b="1" i="0" u="none" strike="noStrike" kern="0" cap="none" spc="0" normalizeH="0" baseline="0" noProof="0" dirty="0">
                  <a:ln w="10541" cmpd="sng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+4  ,  ص</a:t>
              </a:r>
              <a:r>
                <a:rPr kumimoji="0" lang="en-US" sz="3600" b="1" i="0" u="none" strike="noStrike" kern="0" cap="none" spc="0" normalizeH="0" baseline="0" noProof="0" dirty="0">
                  <a:ln w="10541" cmpd="sng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 </a:t>
              </a:r>
              <a:r>
                <a:rPr kumimoji="0" lang="ar-KW" sz="3600" b="1" i="0" u="none" strike="noStrike" kern="0" cap="none" spc="0" normalizeH="0" baseline="0" noProof="0" dirty="0">
                  <a:ln w="10541" cmpd="sng">
                    <a:solidFill>
                      <a:srgbClr val="C0504D">
                        <a:lumMod val="75000"/>
                      </a:srgbClr>
                    </a:solidFill>
                    <a:prstDash val="solid"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- 5 ,     </a:t>
              </a:r>
              <a:endParaRPr kumimoji="0" lang="ar-SA" sz="3600" b="1" i="0" u="none" strike="noStrike" kern="0" cap="none" spc="0" normalizeH="0" baseline="0" noProof="0" dirty="0">
                <a:ln w="10541" cmpd="sng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grpSp>
          <p:nvGrpSpPr>
            <p:cNvPr id="17" name="مجموعة 1">
              <a:extLst>
                <a:ext uri="{FF2B5EF4-FFF2-40B4-BE49-F238E27FC236}">
                  <a16:creationId xmlns:a16="http://schemas.microsoft.com/office/drawing/2014/main" id="{9F379D38-3F23-4284-AAAF-87EA933C2CB3}"/>
                </a:ext>
              </a:extLst>
            </p:cNvPr>
            <p:cNvGrpSpPr/>
            <p:nvPr/>
          </p:nvGrpSpPr>
          <p:grpSpPr>
            <a:xfrm>
              <a:off x="1835696" y="3817535"/>
              <a:ext cx="567160" cy="679089"/>
              <a:chOff x="3649579" y="3548667"/>
              <a:chExt cx="567160" cy="679089"/>
            </a:xfrm>
          </p:grpSpPr>
          <p:cxnSp>
            <p:nvCxnSpPr>
              <p:cNvPr id="18" name="رابط مستقيم 11">
                <a:extLst>
                  <a:ext uri="{FF2B5EF4-FFF2-40B4-BE49-F238E27FC236}">
                    <a16:creationId xmlns:a16="http://schemas.microsoft.com/office/drawing/2014/main" id="{D8E4F61A-4331-4D7C-8CA8-2E2EA5482A4A}"/>
                  </a:ext>
                </a:extLst>
              </p:cNvPr>
              <p:cNvCxnSpPr/>
              <p:nvPr/>
            </p:nvCxnSpPr>
            <p:spPr>
              <a:xfrm flipH="1" flipV="1">
                <a:off x="3649579" y="3910326"/>
                <a:ext cx="56716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504D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9" name="مربع نص 12">
                <a:extLst>
                  <a:ext uri="{FF2B5EF4-FFF2-40B4-BE49-F238E27FC236}">
                    <a16:creationId xmlns:a16="http://schemas.microsoft.com/office/drawing/2014/main" id="{93043976-2FE7-4F62-AAD9-3B4BEF026D94}"/>
                  </a:ext>
                </a:extLst>
              </p:cNvPr>
              <p:cNvSpPr txBox="1"/>
              <p:nvPr/>
            </p:nvSpPr>
            <p:spPr>
              <a:xfrm>
                <a:off x="3692141" y="3548667"/>
                <a:ext cx="401007" cy="399657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600" b="1" i="0" u="none" strike="noStrike" kern="0" cap="none" spc="0" normalizeH="0" baseline="0" noProof="0" dirty="0">
                    <a:ln>
                      <a:solidFill>
                        <a:srgbClr val="C0504D">
                          <a:lumMod val="75000"/>
                        </a:srgbClr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</a:rPr>
                  <a:t>3</a:t>
                </a:r>
                <a:endParaRPr kumimoji="0" lang="ar-SA" sz="3600" b="1" i="0" u="none" strike="noStrike" kern="0" cap="none" spc="0" normalizeH="0" baseline="0" noProof="0" dirty="0">
                  <a:ln>
                    <a:solidFill>
                      <a:srgbClr val="C0504D">
                        <a:lumMod val="75000"/>
                      </a:srgbClr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endParaRPr>
              </a:p>
            </p:txBody>
          </p:sp>
          <p:sp>
            <p:nvSpPr>
              <p:cNvPr id="20" name="مربع نص 14">
                <a:extLst>
                  <a:ext uri="{FF2B5EF4-FFF2-40B4-BE49-F238E27FC236}">
                    <a16:creationId xmlns:a16="http://schemas.microsoft.com/office/drawing/2014/main" id="{08E7D821-0FCF-44F9-B4C8-004B61A53509}"/>
                  </a:ext>
                </a:extLst>
              </p:cNvPr>
              <p:cNvSpPr txBox="1"/>
              <p:nvPr/>
            </p:nvSpPr>
            <p:spPr>
              <a:xfrm>
                <a:off x="3656903" y="3828099"/>
                <a:ext cx="541332" cy="399657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600" b="1" i="0" u="none" strike="noStrike" kern="0" cap="none" spc="0" normalizeH="0" baseline="0" noProof="0" dirty="0">
                    <a:ln>
                      <a:solidFill>
                        <a:srgbClr val="C0504D">
                          <a:lumMod val="75000"/>
                        </a:srgbClr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</a:rPr>
                  <a:t>س</a:t>
                </a:r>
                <a:endParaRPr kumimoji="0" lang="ar-SA" sz="3600" b="1" i="0" u="none" strike="noStrike" kern="0" cap="none" spc="0" normalizeH="0" baseline="30000" noProof="0" dirty="0">
                  <a:ln>
                    <a:solidFill>
                      <a:srgbClr val="C0504D">
                        <a:lumMod val="75000"/>
                      </a:srgbClr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endParaRP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0D9A45-3802-4988-B000-B2FAAD87CE0C}"/>
              </a:ext>
            </a:extLst>
          </p:cNvPr>
          <p:cNvSpPr/>
          <p:nvPr/>
        </p:nvSpPr>
        <p:spPr>
          <a:xfrm>
            <a:off x="9027042" y="295580"/>
            <a:ext cx="2796363" cy="11291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بداية الدرس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36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3516" kern="0" dirty="0"/>
              <a:t>الخاتمة</a:t>
            </a:r>
            <a:endParaRPr sz="3516" kern="0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/>
            <a: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lang="ar-KW" sz="8086" b="1" dirty="0">
              <a:solidFill>
                <a:srgbClr val="7030A0"/>
              </a:solidFill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تمرير أفقي 2"/>
          <p:cNvSpPr/>
          <p:nvPr/>
        </p:nvSpPr>
        <p:spPr>
          <a:xfrm>
            <a:off x="2056292" y="332655"/>
            <a:ext cx="8375101" cy="3769385"/>
          </a:xfrm>
          <a:prstGeom prst="roundRect">
            <a:avLst/>
          </a:prstGeom>
          <a:solidFill>
            <a:srgbClr val="F0A2C9">
              <a:alpha val="4700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الحد الجبري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هو تعبير رياضي مكون من ثابت(معامل)مضروباً في متغيرات مرفوعة لقوى صحيحة غير سالبة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ومن الممكن 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 يكون ثابت فقط 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 متغيرات فقط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Box 40">
            <a:extLst>
              <a:ext uri="{FF2B5EF4-FFF2-40B4-BE49-F238E27FC236}">
                <a16:creationId xmlns:a16="http://schemas.microsoft.com/office/drawing/2014/main" id="{560C88D7-F04C-4CBE-80FC-9CFD81900E00}"/>
              </a:ext>
            </a:extLst>
          </p:cNvPr>
          <p:cNvSpPr txBox="1"/>
          <p:nvPr/>
        </p:nvSpPr>
        <p:spPr>
          <a:xfrm>
            <a:off x="3995990" y="4394435"/>
            <a:ext cx="4200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فمثلاً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: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٣ س</a:t>
            </a:r>
            <a:r>
              <a:rPr kumimoji="0" lang="ar-SA" sz="4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٢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حد جبري </a:t>
            </a:r>
          </a:p>
        </p:txBody>
      </p:sp>
      <p:sp>
        <p:nvSpPr>
          <p:cNvPr id="12" name="TextBox 40">
            <a:extLst>
              <a:ext uri="{FF2B5EF4-FFF2-40B4-BE49-F238E27FC236}">
                <a16:creationId xmlns:a16="http://schemas.microsoft.com/office/drawing/2014/main" id="{4A752E0A-2AC4-409A-8D13-E89BAF3EF857}"/>
              </a:ext>
            </a:extLst>
          </p:cNvPr>
          <p:cNvSpPr txBox="1"/>
          <p:nvPr/>
        </p:nvSpPr>
        <p:spPr>
          <a:xfrm>
            <a:off x="3432681" y="5439154"/>
            <a:ext cx="261584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المتغير</a:t>
            </a:r>
          </a:p>
        </p:txBody>
      </p:sp>
      <p:sp>
        <p:nvSpPr>
          <p:cNvPr id="13" name="TextBox 40">
            <a:extLst>
              <a:ext uri="{FF2B5EF4-FFF2-40B4-BE49-F238E27FC236}">
                <a16:creationId xmlns:a16="http://schemas.microsoft.com/office/drawing/2014/main" id="{23B9D447-2D16-4EF7-A314-4E9721279881}"/>
              </a:ext>
            </a:extLst>
          </p:cNvPr>
          <p:cNvSpPr txBox="1"/>
          <p:nvPr/>
        </p:nvSpPr>
        <p:spPr>
          <a:xfrm>
            <a:off x="6300246" y="5423764"/>
            <a:ext cx="304789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900" b="1" i="0" u="none" strike="noStrike" kern="1200" cap="none" spc="0" normalizeH="0" baseline="0" noProof="0" dirty="0">
                <a:ln>
                  <a:noFill/>
                </a:ln>
                <a:solidFill>
                  <a:srgbClr val="3F9F1D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المعامل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C6EAD-CDDD-4550-959B-A5E2BEC1537F}"/>
              </a:ext>
            </a:extLst>
          </p:cNvPr>
          <p:cNvCxnSpPr>
            <a:cxnSpLocks/>
          </p:cNvCxnSpPr>
          <p:nvPr/>
        </p:nvCxnSpPr>
        <p:spPr>
          <a:xfrm>
            <a:off x="6804302" y="4964683"/>
            <a:ext cx="735724" cy="43003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5" name="Straight Arrow Connector 6">
            <a:extLst>
              <a:ext uri="{FF2B5EF4-FFF2-40B4-BE49-F238E27FC236}">
                <a16:creationId xmlns:a16="http://schemas.microsoft.com/office/drawing/2014/main" id="{150FF115-185E-47F0-A9E5-11236112BCD7}"/>
              </a:ext>
            </a:extLst>
          </p:cNvPr>
          <p:cNvCxnSpPr>
            <a:cxnSpLocks/>
          </p:cNvCxnSpPr>
          <p:nvPr/>
        </p:nvCxnSpPr>
        <p:spPr>
          <a:xfrm flipH="1">
            <a:off x="5292134" y="5057715"/>
            <a:ext cx="512440" cy="555486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6" name="شكل بيضاوي 8">
            <a:extLst>
              <a:ext uri="{FF2B5EF4-FFF2-40B4-BE49-F238E27FC236}">
                <a16:creationId xmlns:a16="http://schemas.microsoft.com/office/drawing/2014/main" id="{F54A322C-3A5C-443B-8302-FC867825271D}"/>
              </a:ext>
            </a:extLst>
          </p:cNvPr>
          <p:cNvSpPr/>
          <p:nvPr/>
        </p:nvSpPr>
        <p:spPr>
          <a:xfrm>
            <a:off x="6516270" y="4420577"/>
            <a:ext cx="360040" cy="616560"/>
          </a:xfrm>
          <a:prstGeom prst="ellipse">
            <a:avLst/>
          </a:prstGeom>
          <a:noFill/>
          <a:ln w="25400" cap="flat" cmpd="sng" algn="ctr">
            <a:solidFill>
              <a:srgbClr val="00CC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>
              <a:ln>
                <a:noFill/>
              </a:ln>
              <a:solidFill>
                <a:srgbClr val="3F9F1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شكل بيضاوي 9">
            <a:extLst>
              <a:ext uri="{FF2B5EF4-FFF2-40B4-BE49-F238E27FC236}">
                <a16:creationId xmlns:a16="http://schemas.microsoft.com/office/drawing/2014/main" id="{0D1EF15B-E16D-494F-A739-72E1E683785F}"/>
              </a:ext>
            </a:extLst>
          </p:cNvPr>
          <p:cNvSpPr/>
          <p:nvPr/>
        </p:nvSpPr>
        <p:spPr>
          <a:xfrm>
            <a:off x="5764704" y="4394435"/>
            <a:ext cx="735724" cy="692497"/>
          </a:xfrm>
          <a:prstGeom prst="ellipse">
            <a:avLst/>
          </a:prstGeom>
          <a:noFill/>
          <a:ln w="25400" cap="flat" cmpd="sng" algn="ctr">
            <a:solidFill>
              <a:srgbClr val="FF6699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glass frame pink vertical">
            <a:extLst>
              <a:ext uri="{FF2B5EF4-FFF2-40B4-BE49-F238E27FC236}">
                <a16:creationId xmlns:a16="http://schemas.microsoft.com/office/drawing/2014/main" id="{C911CC48-7EDA-4C4F-8A30-9750FFA11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5F56047-8D1B-48BC-ABF7-BD0BDDE1E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6" t="21893" r="65286" b="72641"/>
          <a:stretch/>
        </p:blipFill>
        <p:spPr>
          <a:xfrm>
            <a:off x="3306541" y="731519"/>
            <a:ext cx="5079815" cy="11103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C2265D0-F7A4-4F52-94CB-F037E53A0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5" t="31108" r="72991" b="65156"/>
          <a:stretch/>
        </p:blipFill>
        <p:spPr>
          <a:xfrm>
            <a:off x="3095897" y="1946365"/>
            <a:ext cx="613954" cy="57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79D58FA-246A-4DB1-951C-1C06201A5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4" t="30966" r="69156" b="65043"/>
          <a:stretch/>
        </p:blipFill>
        <p:spPr>
          <a:xfrm>
            <a:off x="7184572" y="1959429"/>
            <a:ext cx="640080" cy="613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30A31A6-CA33-4995-8291-F2CC7C139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79" t="49622" r="67230" b="42079"/>
          <a:stretch/>
        </p:blipFill>
        <p:spPr>
          <a:xfrm>
            <a:off x="6004560" y="4772620"/>
            <a:ext cx="1310640" cy="127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0E268C8-03C3-4A60-AB4D-891E016C0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4" t="37363" r="68678" b="53494"/>
          <a:stretch/>
        </p:blipFill>
        <p:spPr>
          <a:xfrm>
            <a:off x="7297782" y="3004457"/>
            <a:ext cx="770710" cy="140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19B2F4C-5178-4ABD-809E-B8E6E0969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28" t="49479" r="72657" b="42079"/>
          <a:stretch/>
        </p:blipFill>
        <p:spPr>
          <a:xfrm>
            <a:off x="2978330" y="4663440"/>
            <a:ext cx="1262743" cy="1298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3785697-24CD-4B67-A4B3-A9BFA781F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40" t="37419" r="72991" b="53353"/>
          <a:stretch/>
        </p:blipFill>
        <p:spPr>
          <a:xfrm>
            <a:off x="2333896" y="2913018"/>
            <a:ext cx="757646" cy="141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BEE069E-2CC7-4499-B09D-65272FA12436}"/>
              </a:ext>
            </a:extLst>
          </p:cNvPr>
          <p:cNvGrpSpPr/>
          <p:nvPr/>
        </p:nvGrpSpPr>
        <p:grpSpPr>
          <a:xfrm>
            <a:off x="759486" y="699998"/>
            <a:ext cx="2393018" cy="997639"/>
            <a:chOff x="1138309" y="1144135"/>
            <a:chExt cx="2393018" cy="997639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4A025B30-B10B-47B2-9B23-5D79F1B7C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056" r="19006"/>
            <a:stretch/>
          </p:blipFill>
          <p:spPr>
            <a:xfrm>
              <a:off x="1138309" y="1144135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735B21A8-2DA3-4C2E-929B-4F6194B164B1}"/>
                </a:ext>
              </a:extLst>
            </p:cNvPr>
            <p:cNvSpPr txBox="1"/>
            <p:nvPr/>
          </p:nvSpPr>
          <p:spPr>
            <a:xfrm>
              <a:off x="1952358" y="1355131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108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3EE1607-6225-474A-A02E-07185AA60319}"/>
              </a:ext>
            </a:extLst>
          </p:cNvPr>
          <p:cNvGrpSpPr/>
          <p:nvPr/>
        </p:nvGrpSpPr>
        <p:grpSpPr>
          <a:xfrm>
            <a:off x="9039497" y="404948"/>
            <a:ext cx="2612573" cy="992777"/>
            <a:chOff x="8138160" y="2103120"/>
            <a:chExt cx="2612573" cy="99277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47F0688-3583-455C-9857-E0906D02C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38160" y="2103120"/>
              <a:ext cx="2612573" cy="99277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E72DD2B7-70B7-4384-8EA9-A50C4DD4DF07}"/>
                </a:ext>
              </a:extLst>
            </p:cNvPr>
            <p:cNvSpPr txBox="1"/>
            <p:nvPr/>
          </p:nvSpPr>
          <p:spPr>
            <a:xfrm>
              <a:off x="8138162" y="2286001"/>
              <a:ext cx="239050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بداية الدرس</a:t>
              </a:r>
            </a:p>
          </p:txBody>
        </p:sp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EE3E6492-3F16-4633-99A7-99D570F0DC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69" t="7563" r="7279" b="14010"/>
          <a:stretch/>
        </p:blipFill>
        <p:spPr>
          <a:xfrm>
            <a:off x="9562011" y="2116183"/>
            <a:ext cx="1985555" cy="2286000"/>
          </a:xfrm>
          <a:prstGeom prst="rect">
            <a:avLst/>
          </a:prstGeom>
          <a:ln w="38100">
            <a:solidFill>
              <a:srgbClr val="05FF7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7">
            <a:extLst>
              <a:ext uri="{FF2B5EF4-FFF2-40B4-BE49-F238E27FC236}">
                <a16:creationId xmlns:a16="http://schemas.microsoft.com/office/drawing/2014/main" id="{C698A72C-3491-4490-B922-0FDED8B5A8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0505" y="3708491"/>
            <a:ext cx="1929145" cy="296113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B34F66EC-755A-42E1-9BC4-76D043C653C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3670" y="4885043"/>
            <a:ext cx="25336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7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glass frame pink vertical">
            <a:extLst>
              <a:ext uri="{FF2B5EF4-FFF2-40B4-BE49-F238E27FC236}">
                <a16:creationId xmlns:a16="http://schemas.microsoft.com/office/drawing/2014/main" id="{F0A3D0E7-B22D-4C8D-A60C-3ADD0BAA4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1EADC8E-69C6-4FBF-A251-6325A8A44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4" t="59578" r="46843" b="37069"/>
          <a:stretch/>
        </p:blipFill>
        <p:spPr>
          <a:xfrm>
            <a:off x="5260932" y="5429791"/>
            <a:ext cx="1100680" cy="548641"/>
          </a:xfrm>
          <a:prstGeom prst="rect">
            <a:avLst/>
          </a:prstGeom>
          <a:ln w="38100">
            <a:noFill/>
          </a:ln>
          <a:effectLst>
            <a:outerShdw blurRad="292100" dist="139700" dir="2700000" sx="96000" sy="96000" algn="tl" rotWithShape="0">
              <a:schemeClr val="bg1">
                <a:alpha val="80000"/>
              </a:scheme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7200E38-E4C2-41D2-B954-3764BCCE9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57" t="20621" r="29607" b="71756"/>
          <a:stretch/>
        </p:blipFill>
        <p:spPr>
          <a:xfrm>
            <a:off x="9542414" y="1345473"/>
            <a:ext cx="2066110" cy="67927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C3F491D-051D-470F-A51D-097F675ED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0" t="28182" r="29607" b="52482"/>
          <a:stretch/>
        </p:blipFill>
        <p:spPr>
          <a:xfrm>
            <a:off x="1803162" y="477000"/>
            <a:ext cx="7458404" cy="235763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525DD92-10D4-4945-A0E4-9665DF41B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78" t="48207" r="32664" b="42675"/>
          <a:stretch/>
        </p:blipFill>
        <p:spPr>
          <a:xfrm>
            <a:off x="3460773" y="3182984"/>
            <a:ext cx="5173778" cy="149351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FF17250-A03A-4999-8A41-37D4C486D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02" t="59389" r="29607" b="35691"/>
          <a:stretch/>
        </p:blipFill>
        <p:spPr>
          <a:xfrm>
            <a:off x="7067007" y="5355770"/>
            <a:ext cx="3914501" cy="622663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F59F389-5CFE-4563-B786-E0B293809150}"/>
              </a:ext>
            </a:extLst>
          </p:cNvPr>
          <p:cNvGrpSpPr/>
          <p:nvPr/>
        </p:nvGrpSpPr>
        <p:grpSpPr>
          <a:xfrm>
            <a:off x="9339943" y="300445"/>
            <a:ext cx="2612573" cy="992777"/>
            <a:chOff x="8138160" y="2103120"/>
            <a:chExt cx="2612573" cy="992777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B4E98772-EDF5-47EE-B193-78F14BE55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8160" y="2103120"/>
              <a:ext cx="2612573" cy="992777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D8876620-7900-4002-8A4A-97617807701F}"/>
                </a:ext>
              </a:extLst>
            </p:cNvPr>
            <p:cNvSpPr txBox="1"/>
            <p:nvPr/>
          </p:nvSpPr>
          <p:spPr>
            <a:xfrm>
              <a:off x="8138162" y="2286001"/>
              <a:ext cx="239050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عرض الدرس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874658C-C6BB-4B87-B6A6-2C490CE985DB}"/>
              </a:ext>
            </a:extLst>
          </p:cNvPr>
          <p:cNvGrpSpPr/>
          <p:nvPr/>
        </p:nvGrpSpPr>
        <p:grpSpPr>
          <a:xfrm>
            <a:off x="705395" y="5617029"/>
            <a:ext cx="1554480" cy="888274"/>
            <a:chOff x="4062549" y="2181497"/>
            <a:chExt cx="1554480" cy="888274"/>
          </a:xfrm>
        </p:grpSpPr>
        <p:sp>
          <p:nvSpPr>
            <p:cNvPr id="14" name="سهم: لليسار 13">
              <a:extLst>
                <a:ext uri="{FF2B5EF4-FFF2-40B4-BE49-F238E27FC236}">
                  <a16:creationId xmlns:a16="http://schemas.microsoft.com/office/drawing/2014/main" id="{E6BB3F38-75A3-4E15-AAA1-AD8B41F6D7A1}"/>
                </a:ext>
              </a:extLst>
            </p:cNvPr>
            <p:cNvSpPr/>
            <p:nvPr/>
          </p:nvSpPr>
          <p:spPr>
            <a:xfrm>
              <a:off x="4062549" y="2181497"/>
              <a:ext cx="1515291" cy="888274"/>
            </a:xfrm>
            <a:prstGeom prst="leftArrow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80FE0FA2-C720-43AB-A477-F03DE8BC866E}"/>
                </a:ext>
              </a:extLst>
            </p:cNvPr>
            <p:cNvSpPr txBox="1"/>
            <p:nvPr/>
          </p:nvSpPr>
          <p:spPr>
            <a:xfrm>
              <a:off x="4323806" y="2286001"/>
              <a:ext cx="129322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يتبع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5E04219-E191-4957-A489-8428CA109677}"/>
              </a:ext>
            </a:extLst>
          </p:cNvPr>
          <p:cNvGrpSpPr/>
          <p:nvPr/>
        </p:nvGrpSpPr>
        <p:grpSpPr>
          <a:xfrm>
            <a:off x="416754" y="627870"/>
            <a:ext cx="2393018" cy="997639"/>
            <a:chOff x="1133953" y="735233"/>
            <a:chExt cx="2393018" cy="997639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A9E52F98-B43B-4791-A1FE-70D69721C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AC97518-969B-4A71-A13F-522538B2EE14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108</a:t>
              </a:r>
            </a:p>
          </p:txBody>
        </p:sp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2B91809D-FE64-46E4-99BC-F11F4FDB2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10" t="59923" r="50626" b="36723"/>
          <a:stretch/>
        </p:blipFill>
        <p:spPr>
          <a:xfrm>
            <a:off x="3782860" y="5411243"/>
            <a:ext cx="1415442" cy="548641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FC9615B-781B-4998-92B6-BD906C87F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40" t="59444" r="55571" b="36605"/>
          <a:stretch/>
        </p:blipFill>
        <p:spPr>
          <a:xfrm>
            <a:off x="3068820" y="5349031"/>
            <a:ext cx="753230" cy="646331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23" name="صورة 7">
            <a:extLst>
              <a:ext uri="{FF2B5EF4-FFF2-40B4-BE49-F238E27FC236}">
                <a16:creationId xmlns:a16="http://schemas.microsoft.com/office/drawing/2014/main" id="{BCD726E3-50D7-4782-86E0-DDA4CBEAF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130" y="2655896"/>
            <a:ext cx="1929145" cy="296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glass frame pink vertical">
            <a:extLst>
              <a:ext uri="{FF2B5EF4-FFF2-40B4-BE49-F238E27FC236}">
                <a16:creationId xmlns:a16="http://schemas.microsoft.com/office/drawing/2014/main" id="{2F885E35-37BC-46A8-B257-78A916511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1643" r="5052" b="275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F75943E-99A6-427B-AB9A-861AFD5D5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43" t="81602" r="47343" b="13735"/>
          <a:stretch/>
        </p:blipFill>
        <p:spPr>
          <a:xfrm>
            <a:off x="2168821" y="3749041"/>
            <a:ext cx="6805362" cy="54863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03337D3-D389-4CD0-AFEF-33E0E57BE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00" t="33960" r="29929" b="60513"/>
          <a:stretch/>
        </p:blipFill>
        <p:spPr>
          <a:xfrm>
            <a:off x="7685325" y="4545875"/>
            <a:ext cx="3622754" cy="67926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6A206D0-542A-4E1D-B5AD-6673A62CE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07" t="64539" r="29607" b="20747"/>
          <a:stretch/>
        </p:blipFill>
        <p:spPr>
          <a:xfrm>
            <a:off x="3030584" y="731521"/>
            <a:ext cx="8225244" cy="208831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D743D45-9F77-43CA-A89F-79D6F3B9C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82" t="82073" r="29607" b="12935"/>
          <a:stretch/>
        </p:blipFill>
        <p:spPr>
          <a:xfrm>
            <a:off x="7498607" y="3095896"/>
            <a:ext cx="3786878" cy="613955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56608618-02D1-45EC-8BB1-15D35B4F2D82}"/>
              </a:ext>
            </a:extLst>
          </p:cNvPr>
          <p:cNvGrpSpPr/>
          <p:nvPr/>
        </p:nvGrpSpPr>
        <p:grpSpPr>
          <a:xfrm>
            <a:off x="6165669" y="5303520"/>
            <a:ext cx="992777" cy="763899"/>
            <a:chOff x="10045337" y="3082834"/>
            <a:chExt cx="992777" cy="763899"/>
          </a:xfrm>
        </p:grpSpPr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3612EBBE-F29D-4E84-8457-3A830CE39420}"/>
                </a:ext>
              </a:extLst>
            </p:cNvPr>
            <p:cNvSpPr txBox="1"/>
            <p:nvPr/>
          </p:nvSpPr>
          <p:spPr>
            <a:xfrm>
              <a:off x="10045337" y="3200402"/>
              <a:ext cx="99277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2س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DACC9E30-8B10-4A5F-A6F7-458C30ABDD16}"/>
                </a:ext>
              </a:extLst>
            </p:cNvPr>
            <p:cNvSpPr txBox="1"/>
            <p:nvPr/>
          </p:nvSpPr>
          <p:spPr>
            <a:xfrm>
              <a:off x="10058400" y="3082834"/>
              <a:ext cx="39188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200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2</a:t>
              </a: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C22B632-06AD-4E71-A9F3-CF61792EB1B6}"/>
              </a:ext>
            </a:extLst>
          </p:cNvPr>
          <p:cNvSpPr txBox="1"/>
          <p:nvPr/>
        </p:nvSpPr>
        <p:spPr>
          <a:xfrm>
            <a:off x="5747659" y="5447215"/>
            <a:ext cx="4702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-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20062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A45F2A2-FB75-4E44-8A55-65846E63E998}"/>
              </a:ext>
            </a:extLst>
          </p:cNvPr>
          <p:cNvSpPr txBox="1"/>
          <p:nvPr/>
        </p:nvSpPr>
        <p:spPr>
          <a:xfrm>
            <a:off x="5042263" y="5421088"/>
            <a:ext cx="99277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3س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20062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204D8D5-24B1-469B-8FCE-4BC34F089233}"/>
              </a:ext>
            </a:extLst>
          </p:cNvPr>
          <p:cNvSpPr txBox="1"/>
          <p:nvPr/>
        </p:nvSpPr>
        <p:spPr>
          <a:xfrm>
            <a:off x="4624251" y="5421090"/>
            <a:ext cx="6270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-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20062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48C5EDB-0DC2-41CD-946F-08AA4892EBA0}"/>
              </a:ext>
            </a:extLst>
          </p:cNvPr>
          <p:cNvSpPr txBox="1"/>
          <p:nvPr/>
        </p:nvSpPr>
        <p:spPr>
          <a:xfrm>
            <a:off x="4167052" y="5434152"/>
            <a:ext cx="7184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4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srgbClr val="F2006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  <a:sym typeface="Zawawi" panose="05010101010101010101" pitchFamily="2" charset="2"/>
              </a:rPr>
              <a:t> 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srgbClr val="F20062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2B86010-CD93-4555-B804-26D69265B02D}"/>
              </a:ext>
            </a:extLst>
          </p:cNvPr>
          <p:cNvGrpSpPr/>
          <p:nvPr/>
        </p:nvGrpSpPr>
        <p:grpSpPr>
          <a:xfrm>
            <a:off x="533062" y="578480"/>
            <a:ext cx="2393018" cy="997639"/>
            <a:chOff x="1133953" y="735233"/>
            <a:chExt cx="2393018" cy="99763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069E88A2-ACC1-426B-8377-A013A03D5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056" r="19006"/>
            <a:stretch/>
          </p:blipFill>
          <p:spPr>
            <a:xfrm>
              <a:off x="1133953" y="735233"/>
              <a:ext cx="2393018" cy="9976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3BC7CD45-7DC1-47F1-921B-6A230465B389}"/>
                </a:ext>
              </a:extLst>
            </p:cNvPr>
            <p:cNvSpPr txBox="1"/>
            <p:nvPr/>
          </p:nvSpPr>
          <p:spPr>
            <a:xfrm>
              <a:off x="1946366" y="923108"/>
              <a:ext cx="151093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108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ABE1275-BAB2-4A4B-8035-51D331C2E522}"/>
              </a:ext>
            </a:extLst>
          </p:cNvPr>
          <p:cNvGrpSpPr/>
          <p:nvPr/>
        </p:nvGrpSpPr>
        <p:grpSpPr>
          <a:xfrm>
            <a:off x="705395" y="5617029"/>
            <a:ext cx="1554480" cy="888274"/>
            <a:chOff x="4062549" y="2181497"/>
            <a:chExt cx="1554480" cy="888274"/>
          </a:xfrm>
        </p:grpSpPr>
        <p:sp>
          <p:nvSpPr>
            <p:cNvPr id="21" name="سهم: لليسار 20">
              <a:extLst>
                <a:ext uri="{FF2B5EF4-FFF2-40B4-BE49-F238E27FC236}">
                  <a16:creationId xmlns:a16="http://schemas.microsoft.com/office/drawing/2014/main" id="{4D0A62E9-B835-4FBD-931B-EC6AB15E1CF2}"/>
                </a:ext>
              </a:extLst>
            </p:cNvPr>
            <p:cNvSpPr/>
            <p:nvPr/>
          </p:nvSpPr>
          <p:spPr>
            <a:xfrm>
              <a:off x="4062549" y="2181497"/>
              <a:ext cx="1515291" cy="888274"/>
            </a:xfrm>
            <a:prstGeom prst="leftArrow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D4BE9B54-BED7-47BE-A0CC-86C377010E12}"/>
                </a:ext>
              </a:extLst>
            </p:cNvPr>
            <p:cNvSpPr txBox="1"/>
            <p:nvPr/>
          </p:nvSpPr>
          <p:spPr>
            <a:xfrm>
              <a:off x="4323806" y="2286001"/>
              <a:ext cx="129322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يتبع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 </a:t>
              </a:r>
              <a:endPara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endParaRPr>
            </a:p>
          </p:txBody>
        </p:sp>
      </p:grpSp>
      <p:pic>
        <p:nvPicPr>
          <p:cNvPr id="25" name="صورة 7">
            <a:extLst>
              <a:ext uri="{FF2B5EF4-FFF2-40B4-BE49-F238E27FC236}">
                <a16:creationId xmlns:a16="http://schemas.microsoft.com/office/drawing/2014/main" id="{B3AC3932-5FA9-45C9-879B-2DB0DF183E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4381" y="2819837"/>
            <a:ext cx="1929145" cy="296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7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واجهة">
  <a:themeElements>
    <a:clrScheme name="واجهة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واجهة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جهة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eme2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ريهام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B1FBDD61-5591-42B6-A834-67C6CBE39120}" vid="{D834D901-9556-4064-889B-E04FB2FBB293}"/>
    </a:ext>
  </a:extLst>
</a:theme>
</file>

<file path=ppt/theme/theme8.xml><?xml version="1.0" encoding="utf-8"?>
<a:theme xmlns:a="http://schemas.openxmlformats.org/drawingml/2006/main" name="1_Theme2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ريهام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B1FBDD61-5591-42B6-A834-67C6CBE39120}" vid="{D834D901-9556-4064-889B-E04FB2FBB293}"/>
    </a:ext>
  </a:extLst>
</a:theme>
</file>

<file path=ppt/theme/theme9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9719</TotalTime>
  <Words>664</Words>
  <Application>Microsoft Office PowerPoint</Application>
  <PresentationFormat>شاشة عريضة</PresentationFormat>
  <Paragraphs>222</Paragraphs>
  <Slides>40</Slides>
  <Notes>1</Notes>
  <HiddenSlides>1</HiddenSlides>
  <MMClips>14</MMClips>
  <ScaleCrop>false</ScaleCrop>
  <HeadingPairs>
    <vt:vector size="6" baseType="variant">
      <vt:variant>
        <vt:lpstr>الخطوط المستخدمة</vt:lpstr>
      </vt:variant>
      <vt:variant>
        <vt:i4>22</vt:i4>
      </vt:variant>
      <vt:variant>
        <vt:lpstr>نسق</vt:lpstr>
      </vt:variant>
      <vt:variant>
        <vt:i4>9</vt:i4>
      </vt:variant>
      <vt:variant>
        <vt:lpstr>عناوين الشرائح</vt:lpstr>
      </vt:variant>
      <vt:variant>
        <vt:i4>40</vt:i4>
      </vt:variant>
    </vt:vector>
  </HeadingPairs>
  <TitlesOfParts>
    <vt:vector size="71" baseType="lpstr">
      <vt:lpstr>宋体</vt:lpstr>
      <vt:lpstr>Afsaneh Font</vt:lpstr>
      <vt:lpstr>Arabic Typesetting</vt:lpstr>
      <vt:lpstr>Arial</vt:lpstr>
      <vt:lpstr>Baskerville</vt:lpstr>
      <vt:lpstr>Bodoni SvtyTwo OS ITC TT-BookIt</vt:lpstr>
      <vt:lpstr>Calibri</vt:lpstr>
      <vt:lpstr>Calibri Light</vt:lpstr>
      <vt:lpstr>Corbel</vt:lpstr>
      <vt:lpstr>Dubai</vt:lpstr>
      <vt:lpstr>Farah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Simplified Arabic</vt:lpstr>
      <vt:lpstr>Trebuchet MS</vt:lpstr>
      <vt:lpstr>Wingdings 3</vt:lpstr>
      <vt:lpstr>Office Theme</vt:lpstr>
      <vt:lpstr>White</vt:lpstr>
      <vt:lpstr>3_Office Theme</vt:lpstr>
      <vt:lpstr>واجهة</vt:lpstr>
      <vt:lpstr>1_نسق Office</vt:lpstr>
      <vt:lpstr>1_Office Theme</vt:lpstr>
      <vt:lpstr>Theme2</vt:lpstr>
      <vt:lpstr>1_Theme2</vt:lpstr>
      <vt:lpstr>2_نسق Office</vt:lpstr>
      <vt:lpstr>(9-2): كثيرات الحدوديات (معدد الحدود-الحدوديات )     إعداد المعلمة/  مبروكة السيد</vt:lpstr>
      <vt:lpstr>التمهيد</vt:lpstr>
      <vt:lpstr>عرض تقديمي في PowerPoint</vt:lpstr>
      <vt:lpstr>عرض تقديمي في PowerPoint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تمرن 2 ص 114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مريهان مصطفى تيسير صوافطة</dc:creator>
  <cp:lastModifiedBy>Lenovo</cp:lastModifiedBy>
  <cp:revision>324</cp:revision>
  <cp:lastPrinted>2023-03-14T03:34:29Z</cp:lastPrinted>
  <dcterms:created xsi:type="dcterms:W3CDTF">2022-10-02T18:37:35Z</dcterms:created>
  <dcterms:modified xsi:type="dcterms:W3CDTF">2023-06-04T06:56:08Z</dcterms:modified>
</cp:coreProperties>
</file>