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56" r:id="rId5"/>
    <p:sldMasterId id="2147483852" r:id="rId6"/>
  </p:sldMasterIdLst>
  <p:notesMasterIdLst>
    <p:notesMasterId r:id="rId36"/>
  </p:notesMasterIdLst>
  <p:sldIdLst>
    <p:sldId id="443" r:id="rId7"/>
    <p:sldId id="422" r:id="rId8"/>
    <p:sldId id="409" r:id="rId9"/>
    <p:sldId id="444" r:id="rId10"/>
    <p:sldId id="445" r:id="rId11"/>
    <p:sldId id="446" r:id="rId12"/>
    <p:sldId id="448" r:id="rId13"/>
    <p:sldId id="449" r:id="rId14"/>
    <p:sldId id="447" r:id="rId15"/>
    <p:sldId id="450" r:id="rId16"/>
    <p:sldId id="451" r:id="rId17"/>
    <p:sldId id="452" r:id="rId18"/>
    <p:sldId id="453" r:id="rId19"/>
    <p:sldId id="456" r:id="rId20"/>
    <p:sldId id="459" r:id="rId21"/>
    <p:sldId id="460" r:id="rId22"/>
    <p:sldId id="458" r:id="rId23"/>
    <p:sldId id="461" r:id="rId24"/>
    <p:sldId id="423" r:id="rId25"/>
    <p:sldId id="457" r:id="rId26"/>
    <p:sldId id="438" r:id="rId27"/>
    <p:sldId id="462" r:id="rId28"/>
    <p:sldId id="463" r:id="rId29"/>
    <p:sldId id="464" r:id="rId30"/>
    <p:sldId id="465" r:id="rId31"/>
    <p:sldId id="466" r:id="rId32"/>
    <p:sldId id="374" r:id="rId33"/>
    <p:sldId id="439" r:id="rId34"/>
    <p:sldId id="467" r:id="rId35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121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544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81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4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651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083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5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565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6706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31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869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0734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961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800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361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15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357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66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769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960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488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220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383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7281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0C1DE1-6613-438A-B87F-507682BD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شعار الكويت - ويكيبيديا">
            <a:extLst>
              <a:ext uri="{FF2B5EF4-FFF2-40B4-BE49-F238E27FC236}">
                <a16:creationId xmlns:a16="http://schemas.microsoft.com/office/drawing/2014/main" id="{83A58BDA-DB94-4940-AA3D-70C07304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97" y="1505261"/>
            <a:ext cx="1264579" cy="8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8DFC6-F403-4E56-8B87-78F2AA3E3E8D}"/>
              </a:ext>
            </a:extLst>
          </p:cNvPr>
          <p:cNvSpPr txBox="1">
            <a:spLocks/>
          </p:cNvSpPr>
          <p:nvPr/>
        </p:nvSpPr>
        <p:spPr>
          <a:xfrm>
            <a:off x="3063473" y="4295555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Unit 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28B039-D1F9-4A62-9F3F-4FB926C644B3}"/>
              </a:ext>
            </a:extLst>
          </p:cNvPr>
          <p:cNvSpPr txBox="1">
            <a:spLocks/>
          </p:cNvSpPr>
          <p:nvPr/>
        </p:nvSpPr>
        <p:spPr>
          <a:xfrm>
            <a:off x="3390361" y="285221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Module</a:t>
            </a:r>
            <a:r>
              <a:rPr kumimoji="0" lang="en-US" sz="8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 </a:t>
            </a:r>
            <a:endParaRPr kumimoji="0" lang="en-US" sz="8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108237-0025-484A-A355-DE63DC0A7E7D}"/>
              </a:ext>
            </a:extLst>
          </p:cNvPr>
          <p:cNvSpPr txBox="1">
            <a:spLocks/>
          </p:cNvSpPr>
          <p:nvPr/>
        </p:nvSpPr>
        <p:spPr>
          <a:xfrm>
            <a:off x="4925967" y="5738897"/>
            <a:ext cx="6820756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Unforgettable past</a:t>
            </a:r>
          </a:p>
        </p:txBody>
      </p:sp>
    </p:spTree>
    <p:extLst>
      <p:ext uri="{BB962C8B-B14F-4D97-AF65-F5344CB8AC3E}">
        <p14:creationId xmlns:p14="http://schemas.microsoft.com/office/powerpoint/2010/main" val="5585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57056-D06B-412F-9329-FABD14686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94"/>
          <a:stretch/>
        </p:blipFill>
        <p:spPr>
          <a:xfrm>
            <a:off x="238538" y="344557"/>
            <a:ext cx="11728175" cy="6188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5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7508B-9329-4CF2-8981-B6295CD34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" t="6371" r="2749" b="22508"/>
          <a:stretch/>
        </p:blipFill>
        <p:spPr>
          <a:xfrm>
            <a:off x="416146" y="437321"/>
            <a:ext cx="11338531" cy="59221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8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8705-0883-4917-B755-E3A6E533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77624-F12C-4773-9009-0310312D2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8" t="7918" r="1443" b="12652"/>
          <a:stretch/>
        </p:blipFill>
        <p:spPr>
          <a:xfrm>
            <a:off x="424070" y="365125"/>
            <a:ext cx="11251095" cy="612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03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A333-D59F-44A0-A2E5-5E9F63999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3E84C-2135-4AF8-ACF8-D30A6AC9C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" t="5319" r="1733" b="10719"/>
          <a:stretch/>
        </p:blipFill>
        <p:spPr>
          <a:xfrm>
            <a:off x="410817" y="365124"/>
            <a:ext cx="11198087" cy="6131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8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0323-FEF1-45D3-B205-84C11CA4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B1649-9771-4493-A0C7-D05FD3D1E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8" t="17971" r="19664" b="53430"/>
          <a:stretch/>
        </p:blipFill>
        <p:spPr>
          <a:xfrm>
            <a:off x="278296" y="365125"/>
            <a:ext cx="11370365" cy="6127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09DE44E-F315-4E5C-8079-38B6986CAC57}"/>
              </a:ext>
            </a:extLst>
          </p:cNvPr>
          <p:cNvSpPr/>
          <p:nvPr/>
        </p:nvSpPr>
        <p:spPr>
          <a:xfrm>
            <a:off x="453887" y="570706"/>
            <a:ext cx="487017" cy="728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EE070D-64D2-4179-A9E1-90027C462370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196183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91865-8CA2-47D1-8BB2-B42E91823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8129"/>
          <a:stretch/>
        </p:blipFill>
        <p:spPr>
          <a:xfrm>
            <a:off x="675861" y="1504433"/>
            <a:ext cx="10893285" cy="5104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210CEC-4415-4FA3-ABED-5FD3715BE54F}"/>
              </a:ext>
            </a:extLst>
          </p:cNvPr>
          <p:cNvSpPr/>
          <p:nvPr/>
        </p:nvSpPr>
        <p:spPr>
          <a:xfrm>
            <a:off x="3701144" y="249380"/>
            <a:ext cx="7868003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 the text again and underline three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sentences in which the passive voice is used.</a:t>
            </a:r>
            <a:endParaRPr kumimoji="0" lang="en-GB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1" y="2033338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91865-8CA2-47D1-8BB2-B42E918230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8129"/>
          <a:stretch/>
        </p:blipFill>
        <p:spPr>
          <a:xfrm>
            <a:off x="434715" y="269823"/>
            <a:ext cx="11332564" cy="6338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1B4675-92DD-4460-A438-3D2CF1575F7F}"/>
              </a:ext>
            </a:extLst>
          </p:cNvPr>
          <p:cNvCxnSpPr>
            <a:cxnSpLocks/>
          </p:cNvCxnSpPr>
          <p:nvPr/>
        </p:nvCxnSpPr>
        <p:spPr>
          <a:xfrm>
            <a:off x="7421326" y="601779"/>
            <a:ext cx="22923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AA001A-022A-4DCD-9DDF-B09FCD26E707}"/>
              </a:ext>
            </a:extLst>
          </p:cNvPr>
          <p:cNvCxnSpPr>
            <a:cxnSpLocks/>
          </p:cNvCxnSpPr>
          <p:nvPr/>
        </p:nvCxnSpPr>
        <p:spPr>
          <a:xfrm>
            <a:off x="4651839" y="3429000"/>
            <a:ext cx="3967505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D20C2C-1778-43FF-90C9-0ECF493E9C71}"/>
              </a:ext>
            </a:extLst>
          </p:cNvPr>
          <p:cNvCxnSpPr>
            <a:cxnSpLocks/>
          </p:cNvCxnSpPr>
          <p:nvPr/>
        </p:nvCxnSpPr>
        <p:spPr>
          <a:xfrm>
            <a:off x="3065380" y="3769701"/>
            <a:ext cx="5553964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3EF534-3190-4BA2-87C2-23611FB49460}"/>
              </a:ext>
            </a:extLst>
          </p:cNvPr>
          <p:cNvCxnSpPr>
            <a:cxnSpLocks/>
          </p:cNvCxnSpPr>
          <p:nvPr/>
        </p:nvCxnSpPr>
        <p:spPr>
          <a:xfrm>
            <a:off x="2723104" y="4086993"/>
            <a:ext cx="174885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0242ECE-9457-46A5-BEB6-58EB89ECA9AE}"/>
              </a:ext>
            </a:extLst>
          </p:cNvPr>
          <p:cNvCxnSpPr>
            <a:cxnSpLocks/>
          </p:cNvCxnSpPr>
          <p:nvPr/>
        </p:nvCxnSpPr>
        <p:spPr>
          <a:xfrm>
            <a:off x="2548110" y="6260567"/>
            <a:ext cx="5741451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270F30-C40D-43F0-A33E-E38005C6FE5D}"/>
              </a:ext>
            </a:extLst>
          </p:cNvPr>
          <p:cNvSpPr txBox="1"/>
          <p:nvPr/>
        </p:nvSpPr>
        <p:spPr>
          <a:xfrm>
            <a:off x="404734" y="1268219"/>
            <a:ext cx="11527436" cy="5071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past , a free school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opened – were opened – was opened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Clara Barton. Some teachers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were hired – hired – was hired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help her teach. A lot of money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(were raised – raised – was raised)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Clara to open a new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school.Then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she worked as a nurse. The soldiers’ wounds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(cleaned – were cleaned – was cleaned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Clara.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CA675F-E476-4D7E-BC37-CB4CEF683199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2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61385A-00EE-45F4-9E40-85D9EFB6B68D}"/>
              </a:ext>
            </a:extLst>
          </p:cNvPr>
          <p:cNvSpPr txBox="1">
            <a:spLocks/>
          </p:cNvSpPr>
          <p:nvPr/>
        </p:nvSpPr>
        <p:spPr>
          <a:xfrm>
            <a:off x="3432748" y="321309"/>
            <a:ext cx="850987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Choose the correct answers: </a:t>
            </a:r>
          </a:p>
        </p:txBody>
      </p:sp>
    </p:spTree>
    <p:extLst>
      <p:ext uri="{BB962C8B-B14F-4D97-AF65-F5344CB8AC3E}">
        <p14:creationId xmlns:p14="http://schemas.microsoft.com/office/powerpoint/2010/main" val="10041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1" y="2033338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044C-A292-40B7-B187-CACA49DC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D83C8-33B6-4E3E-A9AB-9B7125CA5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025"/>
            <a:ext cx="12191999" cy="685799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D88A5A-4A96-4214-B62A-763E91307BC7}"/>
              </a:ext>
            </a:extLst>
          </p:cNvPr>
          <p:cNvSpPr txBox="1">
            <a:spLocks/>
          </p:cNvSpPr>
          <p:nvPr/>
        </p:nvSpPr>
        <p:spPr>
          <a:xfrm>
            <a:off x="7209184" y="4636675"/>
            <a:ext cx="4687957" cy="17383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SB.  / P. 36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1270F30-C40D-43F0-A33E-E38005C6FE5D}"/>
              </a:ext>
            </a:extLst>
          </p:cNvPr>
          <p:cNvSpPr txBox="1"/>
          <p:nvPr/>
        </p:nvSpPr>
        <p:spPr>
          <a:xfrm>
            <a:off x="339777" y="893466"/>
            <a:ext cx="11512446" cy="5071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past , a free school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opened – were opened – was opened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Clara Barton. Some teachers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were hired – hired – was hired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help her teach. A lot of money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(were raised – raised – was raised)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Clara to open a new school.Then she worked as a nurse. The soldiers’ wounds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(cleaned – were cleaned – was cleaned 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Clara.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DB569F-C346-49F3-B843-5C34385C6B8B}"/>
              </a:ext>
            </a:extLst>
          </p:cNvPr>
          <p:cNvSpPr/>
          <p:nvPr/>
        </p:nvSpPr>
        <p:spPr>
          <a:xfrm>
            <a:off x="339777" y="1881807"/>
            <a:ext cx="2458387" cy="91440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E37A35-6760-491B-958C-2D23471C9C47}"/>
              </a:ext>
            </a:extLst>
          </p:cNvPr>
          <p:cNvSpPr/>
          <p:nvPr/>
        </p:nvSpPr>
        <p:spPr>
          <a:xfrm>
            <a:off x="9513758" y="1881807"/>
            <a:ext cx="2338465" cy="914400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378F69-CC8F-4B9B-ABC9-905ADE180298}"/>
              </a:ext>
            </a:extLst>
          </p:cNvPr>
          <p:cNvSpPr/>
          <p:nvPr/>
        </p:nvSpPr>
        <p:spPr>
          <a:xfrm>
            <a:off x="4866806" y="3429000"/>
            <a:ext cx="2208551" cy="978108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1451FE-BD52-41D7-BFCE-940BF0FCC1A9}"/>
              </a:ext>
            </a:extLst>
          </p:cNvPr>
          <p:cNvSpPr/>
          <p:nvPr/>
        </p:nvSpPr>
        <p:spPr>
          <a:xfrm>
            <a:off x="2380938" y="5197132"/>
            <a:ext cx="2760688" cy="767402"/>
          </a:xfrm>
          <a:prstGeom prst="ellipse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8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8F36C4-D5A1-45AB-B2D2-5FAD988E25C0}"/>
              </a:ext>
            </a:extLst>
          </p:cNvPr>
          <p:cNvSpPr txBox="1">
            <a:spLocks/>
          </p:cNvSpPr>
          <p:nvPr/>
        </p:nvSpPr>
        <p:spPr>
          <a:xfrm>
            <a:off x="249382" y="399281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3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BB43F-2128-4EB2-88B3-C64DB1E33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9" t="53989" r="20705" b="23934"/>
          <a:stretch/>
        </p:blipFill>
        <p:spPr>
          <a:xfrm>
            <a:off x="584616" y="1439057"/>
            <a:ext cx="10912839" cy="5019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1" y="2033338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2BB43F-2128-4EB2-88B3-C64DB1E33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39" t="53989" r="20705" b="23934"/>
          <a:stretch/>
        </p:blipFill>
        <p:spPr>
          <a:xfrm>
            <a:off x="584616" y="674557"/>
            <a:ext cx="10912839" cy="5784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FC730C-2193-43B6-8600-A156B8CA744F}"/>
              </a:ext>
            </a:extLst>
          </p:cNvPr>
          <p:cNvSpPr txBox="1"/>
          <p:nvPr/>
        </p:nvSpPr>
        <p:spPr>
          <a:xfrm>
            <a:off x="1249287" y="3013501"/>
            <a:ext cx="9988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test 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cancelled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teacher.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17168-BA0B-4D1F-9D42-14529A90C5B5}"/>
              </a:ext>
            </a:extLst>
          </p:cNvPr>
          <p:cNvSpPr txBox="1"/>
          <p:nvPr/>
        </p:nvSpPr>
        <p:spPr>
          <a:xfrm>
            <a:off x="523024" y="5219554"/>
            <a:ext cx="11244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pictures 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were taken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old town.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08F36C4-D5A1-45AB-B2D2-5FAD988E25C0}"/>
              </a:ext>
            </a:extLst>
          </p:cNvPr>
          <p:cNvSpPr txBox="1">
            <a:spLocks/>
          </p:cNvSpPr>
          <p:nvPr/>
        </p:nvSpPr>
        <p:spPr>
          <a:xfrm>
            <a:off x="249382" y="399281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4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302D2-C8F3-4186-ACDD-49183DE1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19725" y="1618938"/>
            <a:ext cx="11332564" cy="4839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6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7302D2-C8F3-4186-ACDD-49183DE1555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19725" y="524656"/>
            <a:ext cx="11332564" cy="5934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F52CBD-3B4D-49CE-96CA-83E0325614AE}"/>
              </a:ext>
            </a:extLst>
          </p:cNvPr>
          <p:cNvSpPr txBox="1"/>
          <p:nvPr/>
        </p:nvSpPr>
        <p:spPr>
          <a:xfrm>
            <a:off x="439711" y="1814288"/>
            <a:ext cx="10840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important speech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made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the president.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D913D9-E965-44D4-8FA1-9CB2C96A4A2A}"/>
              </a:ext>
            </a:extLst>
          </p:cNvPr>
          <p:cNvSpPr txBox="1"/>
          <p:nvPr/>
        </p:nvSpPr>
        <p:spPr>
          <a:xfrm>
            <a:off x="644170" y="3137745"/>
            <a:ext cx="911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doorbell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rung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some children.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EB5B44-97CA-41F9-8CF8-B717B74758E9}"/>
              </a:ext>
            </a:extLst>
          </p:cNvPr>
          <p:cNvSpPr txBox="1"/>
          <p:nvPr/>
        </p:nvSpPr>
        <p:spPr>
          <a:xfrm>
            <a:off x="644170" y="4410738"/>
            <a:ext cx="9541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interesting story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written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Noura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E4CBA-F2A8-422E-B409-301643B8F6A2}"/>
              </a:ext>
            </a:extLst>
          </p:cNvPr>
          <p:cNvSpPr txBox="1"/>
          <p:nvPr/>
        </p:nvSpPr>
        <p:spPr>
          <a:xfrm>
            <a:off x="644170" y="5683732"/>
            <a:ext cx="8571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Some photos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were taken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my friend.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249382" y="1202643"/>
            <a:ext cx="893357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Do as shown between brackets: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249382" y="24938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5 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DE142-C1D1-4F56-A2C4-A4739F9E9615}"/>
              </a:ext>
            </a:extLst>
          </p:cNvPr>
          <p:cNvSpPr txBox="1">
            <a:spLocks/>
          </p:cNvSpPr>
          <p:nvPr/>
        </p:nvSpPr>
        <p:spPr>
          <a:xfrm>
            <a:off x="228646" y="2340858"/>
            <a:ext cx="1173470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1- People used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camels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in the past.      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(Complete)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Camels ……………………………………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 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C7FADB5-0927-42EB-9920-E1C7AA363F10}"/>
              </a:ext>
            </a:extLst>
          </p:cNvPr>
          <p:cNvSpPr txBox="1">
            <a:spLocks/>
          </p:cNvSpPr>
          <p:nvPr/>
        </p:nvSpPr>
        <p:spPr>
          <a:xfrm>
            <a:off x="228647" y="4039858"/>
            <a:ext cx="1173470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2- My grandma wore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Abaya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in the past.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(Complete)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Abaya ……………………………………….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41F5421-6642-4956-92EC-34C0F5EC31C2}"/>
              </a:ext>
            </a:extLst>
          </p:cNvPr>
          <p:cNvSpPr txBox="1">
            <a:spLocks/>
          </p:cNvSpPr>
          <p:nvPr/>
        </p:nvSpPr>
        <p:spPr>
          <a:xfrm>
            <a:off x="0" y="5457306"/>
            <a:ext cx="11734703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3- People used radios in the past to know the news.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                                                    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(Change into passive)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0517244-CE63-420C-B839-1B96542FF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6655" r="22662" b="15102"/>
          <a:stretch/>
        </p:blipFill>
        <p:spPr bwMode="auto">
          <a:xfrm rot="1188210">
            <a:off x="8669819" y="225639"/>
            <a:ext cx="3151265" cy="1785796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3EFA5EE-7ABD-4AFF-BA00-18BA0DD7A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6655" r="22662" b="15102"/>
          <a:stretch/>
        </p:blipFill>
        <p:spPr bwMode="auto">
          <a:xfrm>
            <a:off x="2743200" y="134911"/>
            <a:ext cx="6985415" cy="2113614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F4CE1-D3B4-4131-8594-E2BE6F4E25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9" t="75249" r="20705" b="10531"/>
          <a:stretch/>
        </p:blipFill>
        <p:spPr>
          <a:xfrm>
            <a:off x="644577" y="2758189"/>
            <a:ext cx="10538085" cy="3717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0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 Unique Ways to Say 'Thank You' in an Email | Grammarly">
            <a:extLst>
              <a:ext uri="{FF2B5EF4-FFF2-40B4-BE49-F238E27FC236}">
                <a16:creationId xmlns:a16="http://schemas.microsoft.com/office/drawing/2014/main" id="{B166F728-0CD8-48FB-A350-EAA567F0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E4933-7467-45A2-BE9F-AE1B5B708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" b="86667"/>
          <a:stretch/>
        </p:blipFill>
        <p:spPr>
          <a:xfrm>
            <a:off x="706582" y="550718"/>
            <a:ext cx="10411691" cy="5756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908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ED5E2-FF61-44F4-8CB7-3AC6B5BAB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9309263" y="3614293"/>
            <a:ext cx="2504660" cy="253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490A0-34CF-4219-8802-AD9BEF146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263" y="421559"/>
            <a:ext cx="2630163" cy="2677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3B1DD3-C570-4CAA-87F3-7F4C085C7AFA}"/>
              </a:ext>
            </a:extLst>
          </p:cNvPr>
          <p:cNvSpPr txBox="1"/>
          <p:nvPr/>
        </p:nvSpPr>
        <p:spPr>
          <a:xfrm>
            <a:off x="275578" y="962460"/>
            <a:ext cx="89760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opened a free school?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3926D-9FA3-48AD-BB3C-2848A7447968}"/>
              </a:ext>
            </a:extLst>
          </p:cNvPr>
          <p:cNvSpPr txBox="1"/>
          <p:nvPr/>
        </p:nvSpPr>
        <p:spPr>
          <a:xfrm>
            <a:off x="169779" y="2921168"/>
            <a:ext cx="9081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opened a free school.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C50-612A-4107-AFCA-0AF6E44CFF4F}"/>
              </a:ext>
            </a:extLst>
          </p:cNvPr>
          <p:cNvSpPr txBox="1"/>
          <p:nvPr/>
        </p:nvSpPr>
        <p:spPr>
          <a:xfrm>
            <a:off x="2522244" y="4879876"/>
            <a:ext cx="4735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(Active Voice)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00852-9B55-4122-BC61-41A54F6FC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0933">
            <a:off x="933559" y="4593010"/>
            <a:ext cx="1974005" cy="9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ED5E2-FF61-44F4-8CB7-3AC6B5BAB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9414044" y="3793960"/>
            <a:ext cx="2504660" cy="253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3B1DD3-C570-4CAA-87F3-7F4C085C7AFA}"/>
              </a:ext>
            </a:extLst>
          </p:cNvPr>
          <p:cNvSpPr txBox="1"/>
          <p:nvPr/>
        </p:nvSpPr>
        <p:spPr>
          <a:xfrm>
            <a:off x="32182" y="1089599"/>
            <a:ext cx="9462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was opened by Clara?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3926D-9FA3-48AD-BB3C-2848A7447968}"/>
              </a:ext>
            </a:extLst>
          </p:cNvPr>
          <p:cNvSpPr txBox="1"/>
          <p:nvPr/>
        </p:nvSpPr>
        <p:spPr>
          <a:xfrm>
            <a:off x="87583" y="3196388"/>
            <a:ext cx="935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free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school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opened by Clara.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C50-612A-4107-AFCA-0AF6E44CFF4F}"/>
              </a:ext>
            </a:extLst>
          </p:cNvPr>
          <p:cNvSpPr txBox="1"/>
          <p:nvPr/>
        </p:nvSpPr>
        <p:spPr>
          <a:xfrm>
            <a:off x="2454251" y="4888617"/>
            <a:ext cx="5035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(Passive Voice)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00852-9B55-4122-BC61-41A54F6FC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0933">
            <a:off x="933559" y="4593010"/>
            <a:ext cx="1974005" cy="933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FF6ED1-22D3-4EB2-87AD-98E290505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030" y="421559"/>
            <a:ext cx="2444396" cy="2677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00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496824-19C3-4A6A-ADBD-2C7E458274F0}"/>
              </a:ext>
            </a:extLst>
          </p:cNvPr>
          <p:cNvSpPr txBox="1">
            <a:spLocks/>
          </p:cNvSpPr>
          <p:nvPr/>
        </p:nvSpPr>
        <p:spPr>
          <a:xfrm>
            <a:off x="424070" y="368649"/>
            <a:ext cx="2349422" cy="85898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Active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074BA-6946-48F3-93D5-D8074D87882D}"/>
              </a:ext>
            </a:extLst>
          </p:cNvPr>
          <p:cNvSpPr txBox="1"/>
          <p:nvPr/>
        </p:nvSpPr>
        <p:spPr>
          <a:xfrm>
            <a:off x="2342240" y="1798333"/>
            <a:ext cx="8193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opened a free school.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رابط كسهم مستقيم 6">
            <a:extLst>
              <a:ext uri="{FF2B5EF4-FFF2-40B4-BE49-F238E27FC236}">
                <a16:creationId xmlns:a16="http://schemas.microsoft.com/office/drawing/2014/main" id="{43B24EAB-D04C-48C8-BE85-A012EFB206C5}"/>
              </a:ext>
            </a:extLst>
          </p:cNvPr>
          <p:cNvCxnSpPr>
            <a:cxnSpLocks/>
          </p:cNvCxnSpPr>
          <p:nvPr/>
        </p:nvCxnSpPr>
        <p:spPr>
          <a:xfrm flipH="1">
            <a:off x="4208254" y="2641901"/>
            <a:ext cx="4453599" cy="2379574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6CABCB6-FDB0-4D43-8198-F608E9C4FB40}"/>
              </a:ext>
            </a:extLst>
          </p:cNvPr>
          <p:cNvSpPr txBox="1"/>
          <p:nvPr/>
        </p:nvSpPr>
        <p:spPr>
          <a:xfrm>
            <a:off x="1531964" y="4842420"/>
            <a:ext cx="10502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free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school 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opened by Clara.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رابط كسهم مستقيم 6">
            <a:extLst>
              <a:ext uri="{FF2B5EF4-FFF2-40B4-BE49-F238E27FC236}">
                <a16:creationId xmlns:a16="http://schemas.microsoft.com/office/drawing/2014/main" id="{01A5E71E-FE92-4CD9-B7CE-B8C98D3F693E}"/>
              </a:ext>
            </a:extLst>
          </p:cNvPr>
          <p:cNvCxnSpPr>
            <a:cxnSpLocks/>
          </p:cNvCxnSpPr>
          <p:nvPr/>
        </p:nvCxnSpPr>
        <p:spPr>
          <a:xfrm>
            <a:off x="5741233" y="2574099"/>
            <a:ext cx="1783830" cy="2536255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6">
            <a:extLst>
              <a:ext uri="{FF2B5EF4-FFF2-40B4-BE49-F238E27FC236}">
                <a16:creationId xmlns:a16="http://schemas.microsoft.com/office/drawing/2014/main" id="{6FA4981E-1515-49C8-9BF5-33524C5BE4D6}"/>
              </a:ext>
            </a:extLst>
          </p:cNvPr>
          <p:cNvCxnSpPr>
            <a:cxnSpLocks/>
          </p:cNvCxnSpPr>
          <p:nvPr/>
        </p:nvCxnSpPr>
        <p:spPr>
          <a:xfrm>
            <a:off x="3822926" y="2685136"/>
            <a:ext cx="5920245" cy="2457914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D44AC217-9801-4962-9B76-C07BEC64F181}"/>
              </a:ext>
            </a:extLst>
          </p:cNvPr>
          <p:cNvSpPr txBox="1">
            <a:spLocks/>
          </p:cNvSpPr>
          <p:nvPr/>
        </p:nvSpPr>
        <p:spPr>
          <a:xfrm>
            <a:off x="501606" y="3706847"/>
            <a:ext cx="2388313" cy="85898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Passive :</a:t>
            </a:r>
          </a:p>
        </p:txBody>
      </p:sp>
    </p:spTree>
    <p:extLst>
      <p:ext uri="{BB962C8B-B14F-4D97-AF65-F5344CB8AC3E}">
        <p14:creationId xmlns:p14="http://schemas.microsoft.com/office/powerpoint/2010/main" val="365644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3B1DD3-C570-4CAA-87F3-7F4C085C7AFA}"/>
              </a:ext>
            </a:extLst>
          </p:cNvPr>
          <p:cNvSpPr txBox="1"/>
          <p:nvPr/>
        </p:nvSpPr>
        <p:spPr>
          <a:xfrm>
            <a:off x="0" y="1747022"/>
            <a:ext cx="952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cleaned the soldiers’ wounds.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C50-612A-4107-AFCA-0AF6E44CFF4F}"/>
              </a:ext>
            </a:extLst>
          </p:cNvPr>
          <p:cNvSpPr txBox="1"/>
          <p:nvPr/>
        </p:nvSpPr>
        <p:spPr>
          <a:xfrm>
            <a:off x="2522244" y="4879876"/>
            <a:ext cx="4735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(Active Voice)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00852-9B55-4122-BC61-41A54F6FC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0933">
            <a:off x="933559" y="4593010"/>
            <a:ext cx="1974005" cy="933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4A3D0E-FA8F-4776-BAF3-32E4B7FE4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862" y="662610"/>
            <a:ext cx="2562560" cy="5232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C6B7BD-846E-4308-8E7F-1ED79B28C76F}"/>
              </a:ext>
            </a:extLst>
          </p:cNvPr>
          <p:cNvSpPr txBox="1"/>
          <p:nvPr/>
        </p:nvSpPr>
        <p:spPr>
          <a:xfrm>
            <a:off x="-237246" y="3429000"/>
            <a:ext cx="976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cleaned the soldiers’ wounds.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3B1DD3-C570-4CAA-87F3-7F4C085C7AFA}"/>
              </a:ext>
            </a:extLst>
          </p:cNvPr>
          <p:cNvSpPr txBox="1"/>
          <p:nvPr/>
        </p:nvSpPr>
        <p:spPr>
          <a:xfrm>
            <a:off x="661769" y="825222"/>
            <a:ext cx="10107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were cleaned by Clara 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3926D-9FA3-48AD-BB3C-2848A7447968}"/>
              </a:ext>
            </a:extLst>
          </p:cNvPr>
          <p:cNvSpPr txBox="1"/>
          <p:nvPr/>
        </p:nvSpPr>
        <p:spPr>
          <a:xfrm>
            <a:off x="0" y="2744589"/>
            <a:ext cx="1180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soldiers’ wounds 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cleaned by Clara.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86C50-612A-4107-AFCA-0AF6E44CFF4F}"/>
              </a:ext>
            </a:extLst>
          </p:cNvPr>
          <p:cNvSpPr txBox="1"/>
          <p:nvPr/>
        </p:nvSpPr>
        <p:spPr>
          <a:xfrm>
            <a:off x="2454251" y="4888617"/>
            <a:ext cx="5035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(Passive Voice)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00852-9B55-4122-BC61-41A54F6FC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0544">
            <a:off x="793694" y="4164854"/>
            <a:ext cx="2083147" cy="93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E3B4-4617-4319-8290-4B18F9666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989" y="3762531"/>
            <a:ext cx="4435611" cy="260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64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496824-19C3-4A6A-ADBD-2C7E458274F0}"/>
              </a:ext>
            </a:extLst>
          </p:cNvPr>
          <p:cNvSpPr txBox="1">
            <a:spLocks/>
          </p:cNvSpPr>
          <p:nvPr/>
        </p:nvSpPr>
        <p:spPr>
          <a:xfrm>
            <a:off x="424070" y="368649"/>
            <a:ext cx="2349422" cy="85898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Active :</a:t>
            </a:r>
          </a:p>
        </p:txBody>
      </p:sp>
      <p:cxnSp>
        <p:nvCxnSpPr>
          <p:cNvPr id="5" name="رابط كسهم مستقيم 6">
            <a:extLst>
              <a:ext uri="{FF2B5EF4-FFF2-40B4-BE49-F238E27FC236}">
                <a16:creationId xmlns:a16="http://schemas.microsoft.com/office/drawing/2014/main" id="{43B24EAB-D04C-48C8-BE85-A012EFB206C5}"/>
              </a:ext>
            </a:extLst>
          </p:cNvPr>
          <p:cNvCxnSpPr>
            <a:cxnSpLocks/>
          </p:cNvCxnSpPr>
          <p:nvPr/>
        </p:nvCxnSpPr>
        <p:spPr>
          <a:xfrm flipH="1">
            <a:off x="3522689" y="2641901"/>
            <a:ext cx="5139165" cy="2662254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6">
            <a:extLst>
              <a:ext uri="{FF2B5EF4-FFF2-40B4-BE49-F238E27FC236}">
                <a16:creationId xmlns:a16="http://schemas.microsoft.com/office/drawing/2014/main" id="{01A5E71E-FE92-4CD9-B7CE-B8C98D3F693E}"/>
              </a:ext>
            </a:extLst>
          </p:cNvPr>
          <p:cNvCxnSpPr>
            <a:cxnSpLocks/>
          </p:cNvCxnSpPr>
          <p:nvPr/>
        </p:nvCxnSpPr>
        <p:spPr>
          <a:xfrm>
            <a:off x="4976734" y="2493426"/>
            <a:ext cx="3199170" cy="2962994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6">
            <a:extLst>
              <a:ext uri="{FF2B5EF4-FFF2-40B4-BE49-F238E27FC236}">
                <a16:creationId xmlns:a16="http://schemas.microsoft.com/office/drawing/2014/main" id="{6FA4981E-1515-49C8-9BF5-33524C5BE4D6}"/>
              </a:ext>
            </a:extLst>
          </p:cNvPr>
          <p:cNvCxnSpPr>
            <a:cxnSpLocks/>
          </p:cNvCxnSpPr>
          <p:nvPr/>
        </p:nvCxnSpPr>
        <p:spPr>
          <a:xfrm>
            <a:off x="3132148" y="2493426"/>
            <a:ext cx="7166095" cy="2843425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D44AC217-9801-4962-9B76-C07BEC64F181}"/>
              </a:ext>
            </a:extLst>
          </p:cNvPr>
          <p:cNvSpPr txBox="1">
            <a:spLocks/>
          </p:cNvSpPr>
          <p:nvPr/>
        </p:nvSpPr>
        <p:spPr>
          <a:xfrm>
            <a:off x="501606" y="3706847"/>
            <a:ext cx="2388313" cy="85898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Passive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67A33-4A79-45E8-9FAD-6228877906D6}"/>
              </a:ext>
            </a:extLst>
          </p:cNvPr>
          <p:cNvSpPr txBox="1"/>
          <p:nvPr/>
        </p:nvSpPr>
        <p:spPr>
          <a:xfrm>
            <a:off x="1750657" y="1689329"/>
            <a:ext cx="976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cleaned the soldiers’ wounds.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3E35A-443D-429A-ABE0-F004EF683671}"/>
              </a:ext>
            </a:extLst>
          </p:cNvPr>
          <p:cNvSpPr txBox="1"/>
          <p:nvPr/>
        </p:nvSpPr>
        <p:spPr>
          <a:xfrm>
            <a:off x="194737" y="5336851"/>
            <a:ext cx="1180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soldiers’ wounds </a:t>
            </a:r>
            <a:r>
              <a:rPr lang="en-US" sz="4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cleaned by Clara.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4C5E5F-1212-4D19-9348-4ACFF7809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169A0D-F894-437E-B90F-871A85C088C3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customXml/itemProps3.xml><?xml version="1.0" encoding="utf-8"?>
<ds:datastoreItem xmlns:ds="http://schemas.openxmlformats.org/officeDocument/2006/customXml" ds:itemID="{39F7CCE7-3270-49C4-BA7F-9A3BD77E8E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416</Words>
  <Application>Microsoft Office PowerPoint</Application>
  <PresentationFormat>شاشة عريضة</PresentationFormat>
  <Paragraphs>47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29</vt:i4>
      </vt:variant>
    </vt:vector>
  </HeadingPairs>
  <TitlesOfParts>
    <vt:vector size="38" baseType="lpstr">
      <vt:lpstr>Aharoni</vt:lpstr>
      <vt:lpstr>Arial</vt:lpstr>
      <vt:lpstr>Calibri</vt:lpstr>
      <vt:lpstr>Calibri Light</vt:lpstr>
      <vt:lpstr>Garamond</vt:lpstr>
      <vt:lpstr>Times New Roman</vt:lpstr>
      <vt:lpstr>Office Theme</vt:lpstr>
      <vt:lpstr>9_Office Theme</vt:lpstr>
      <vt:lpstr>2_Office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غزيل عامر سعود المرى</cp:lastModifiedBy>
  <cp:revision>190</cp:revision>
  <dcterms:created xsi:type="dcterms:W3CDTF">2018-07-03T04:50:33Z</dcterms:created>
  <dcterms:modified xsi:type="dcterms:W3CDTF">2023-10-26T06:42:07Z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