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353" r:id="rId2"/>
    <p:sldId id="277" r:id="rId3"/>
    <p:sldId id="373" r:id="rId4"/>
    <p:sldId id="368" r:id="rId5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556D150-50F3-5641-A1DB-8AE2E197C254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FE4F8E3-BACC-D347-B940-D662E38A2C8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3509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DB822C-CBEA-E278-867B-82671D543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65CDE59-7C72-0D7C-2545-F90EF9928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F4D65CE-FFC3-49DC-C98E-9C9A9A96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943620-C20F-A4EC-8029-B03CAE3EE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0BB259-37FC-1BF2-6268-589FB5B8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8232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3CF150-16F4-3995-0F62-E38CB64C3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8282181-0F46-8F6C-C5BA-ABB248C41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502CBC-E9FA-177F-E1E3-34D5D0C0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EA01DD-7B76-00E5-5DE2-6CBBFBF2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B0CF67-9B5C-7D8C-8430-6555BE11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2704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99F7018-70B6-1AF0-F340-867BB4C0A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1F14B09-0B55-6053-4C58-FD6846820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0C365B-C1D6-CD63-9F74-7A3FACDD5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9568A2-DAA4-3E3B-90F4-F240A3C95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56B1C3-2E21-24F1-ABBD-7B1B6DBA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8390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DA2EBA-6386-FCA5-203F-5992D3C3D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92B6814-451A-123F-CB91-D71E70DEE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02F068-29FE-CDF4-E719-D98E95B9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3F063D-BC7F-8788-CB59-DC41CF49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CFF757-AB18-3A1F-C03D-9E81B148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2079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C34F18-6475-AF06-ADFC-1E50CE35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E014A91-3C0D-9DCC-0D2B-B02D3C31E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004522-886F-F1FD-DD21-8C62D289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87084E-34DA-AE9E-CDDA-6ABCDE2A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1116BC-C9E3-AD8E-CD79-6C1AEEC8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7656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114C41-4968-4B3D-5170-6C3124BE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436686-22A9-09A9-D882-B325B6C24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6582FDC-5330-B049-0B57-75C18FDDC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867507-6CA6-475E-A87C-10B09CB4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71D390D-50E3-BFEC-8077-6C2A42F7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A6C7415-1F51-DAEB-9D01-20908BF2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7659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0201FF-3B5A-1373-A6F0-545D7907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AD3AE45-7D41-A29A-FE38-C9CFD072C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C266696-6B4C-5141-030A-A21FC6C50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0D3EEF7-2116-135A-A5D6-30A43C97D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3F7F5C7-F29C-B985-A679-297E1FFAE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14D5D15-464F-DAD2-7E1E-E304ECD2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619073F-BF6F-D0AF-58A8-ED37157A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3C3EF86-D3BE-A3F9-D52D-2DE32EDF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6394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861AB8-5CF4-0874-4514-74E3FF37E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5EEDA85-7D20-CCFD-A53C-8A6D5F8C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C13FF32-BD2C-9A0C-F03F-C2BDE3908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28D02C7-D451-7AFB-DB7B-66A81035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2979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CE27F15-9695-96DA-9B9B-EB9A1CC2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6544751-A839-A7D2-3040-6CED69970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B20B936-0C69-DDF5-B9BA-CB4DDC19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348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E12D66-E499-F210-00BB-39AA97D0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00D4E9F-1955-057B-3201-8CD25FFA3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5249C1B-CAC5-3E8A-B765-D1527808B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DAE4E6C-4302-A486-3851-9AEF3459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3041326-A4A2-64DF-F7D3-80AD0F6A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374966-17E4-17A5-B61E-655634F3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0603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6DACFD-0B77-A7F7-628E-D9DADF44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3D06AFD-0C0F-F867-564C-23E01C43B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093E0E5-159A-FEA1-B4AA-1396AB1C9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996996-74EB-6AB1-C135-8A4994F8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FF9A703-F65E-EBFC-EE6D-FC4327BB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97A7577-A13B-C044-8B21-8B747B7D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42730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8B436BC-340A-6926-87E5-987500659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B28D754-5869-7A17-DBCF-AA9D63A6B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BDDD64-E2FD-61A9-B44C-2F9C3E6512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97EDD-10C0-3E43-A760-118ECA020EE3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898D0C-F7BA-053B-E1C7-F66F81356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8678EB-8F2F-F743-DC3F-961E636A8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306DD-2BFD-7B4F-BA71-18AB1832D89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1330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1607ED-11D2-480C-A3DF-C156842FB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239" y="2402647"/>
            <a:ext cx="8133522" cy="1026353"/>
          </a:xfrm>
          <a:solidFill>
            <a:schemeClr val="accent1">
              <a:lumMod val="75000"/>
            </a:schemeClr>
          </a:solidFill>
          <a:effectLst>
            <a:softEdge rad="317500"/>
          </a:effectLst>
        </p:spPr>
        <p:txBody>
          <a:bodyPr/>
          <a:lstStyle/>
          <a:p>
            <a:pPr algn="ctr"/>
            <a:r>
              <a:rPr lang="ar-KW" dirty="0">
                <a:cs typeface="PT Bold Heading" panose="02010400000000000000" pitchFamily="2" charset="-78"/>
              </a:rPr>
              <a:t>كيف نرى الأشياء من حولنا ؟</a:t>
            </a:r>
          </a:p>
        </p:txBody>
      </p:sp>
    </p:spTree>
    <p:extLst>
      <p:ext uri="{BB962C8B-B14F-4D97-AF65-F5344CB8AC3E}">
        <p14:creationId xmlns:p14="http://schemas.microsoft.com/office/powerpoint/2010/main" val="324327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وسيلة شرح مع سهم إلى اليمين 29"/>
          <p:cNvSpPr/>
          <p:nvPr/>
        </p:nvSpPr>
        <p:spPr>
          <a:xfrm>
            <a:off x="1073425" y="770989"/>
            <a:ext cx="5486403" cy="3454093"/>
          </a:xfrm>
          <a:prstGeom prst="flowChartManualInpu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800" i="1" dirty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cs typeface="PT Bold Heading" pitchFamily="2" charset="-78"/>
              </a:rPr>
              <a:t>كيف ترى العين الأجسام المضيئة والمعتمة؟</a:t>
            </a:r>
            <a:endParaRPr lang="en-US" sz="4800" i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cs typeface="PT Bold Heading" pitchFamily="2" charset="-78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7748" y="770989"/>
            <a:ext cx="5085796" cy="3454093"/>
          </a:xfrm>
          <a:prstGeom prst="flowChartProcess">
            <a:avLst/>
          </a:prstGeom>
          <a:ln w="57150" cap="sq">
            <a:solidFill>
              <a:schemeClr val="tx1"/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وسيلة شرح مع سهم إلى الأعلى 5"/>
          <p:cNvSpPr/>
          <p:nvPr/>
        </p:nvSpPr>
        <p:spPr>
          <a:xfrm>
            <a:off x="382930" y="4359964"/>
            <a:ext cx="11420614" cy="2080593"/>
          </a:xfrm>
          <a:prstGeom prst="flowChartInputOutpu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3200" i="1" dirty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cs typeface="PT Bold Heading" pitchFamily="2" charset="-78"/>
              </a:rPr>
              <a:t>نرى الأجسام المضيئة بواسطة الضوء الصادر منها و الذي يدخل إلى العين مباشرة. ونرى</a:t>
            </a:r>
          </a:p>
          <a:p>
            <a:pPr algn="ctr"/>
            <a:r>
              <a:rPr lang="ar-KW" sz="3200" i="1" dirty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cs typeface="PT Bold Heading" pitchFamily="2" charset="-78"/>
              </a:rPr>
              <a:t> </a:t>
            </a:r>
            <a:r>
              <a:rPr lang="ar-KW" sz="3200" i="1" dirty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cs typeface="PT Bold Heading" pitchFamily="2" charset="-78"/>
              </a:rPr>
              <a:t>الأجسام</a:t>
            </a:r>
            <a:r>
              <a:rPr lang="ar-KW" sz="3200" i="1" dirty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cs typeface="PT Bold Heading" pitchFamily="2" charset="-78"/>
              </a:rPr>
              <a:t> </a:t>
            </a:r>
            <a:r>
              <a:rPr lang="ar-KW" sz="3200" i="1" dirty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cs typeface="PT Bold Heading" pitchFamily="2" charset="-78"/>
              </a:rPr>
              <a:t> المعتمة </a:t>
            </a:r>
          </a:p>
          <a:p>
            <a:pPr algn="ctr"/>
            <a:r>
              <a:rPr lang="ar-KW" sz="3200" i="1" dirty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cs typeface="PT Bold Heading" pitchFamily="2" charset="-78"/>
              </a:rPr>
              <a:t>بواسطة الضوء المنعكس عنها.</a:t>
            </a:r>
            <a:endParaRPr lang="en-US" sz="3200" i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034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45C9E84D-7E7B-4C29-AC3A-AF34B6E458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4" t="43542" r="6877" b="8125"/>
          <a:stretch/>
        </p:blipFill>
        <p:spPr>
          <a:xfrm>
            <a:off x="1143577" y="90826"/>
            <a:ext cx="10836654" cy="6667783"/>
          </a:xfrm>
          <a:prstGeom prst="roundRect">
            <a:avLst>
              <a:gd name="adj" fmla="val 16667"/>
            </a:avLst>
          </a:prstGeom>
          <a:ln w="57150">
            <a:solidFill>
              <a:srgbClr val="0070C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عنوان 9">
            <a:extLst>
              <a:ext uri="{FF2B5EF4-FFF2-40B4-BE49-F238E27FC236}">
                <a16:creationId xmlns:a16="http://schemas.microsoft.com/office/drawing/2014/main" id="{A2184761-5069-45D0-9CA0-768DC0900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355" y="1586835"/>
            <a:ext cx="3680188" cy="1325563"/>
          </a:xfrm>
        </p:spPr>
        <p:txBody>
          <a:bodyPr>
            <a:normAutofit/>
          </a:bodyPr>
          <a:lstStyle/>
          <a:p>
            <a:r>
              <a:rPr lang="ar-SA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cs typeface="PT Bold Heading" panose="02010400000000000000" pitchFamily="2" charset="-78"/>
              </a:rPr>
              <a:t>الحمدالله على نعمة العين</a:t>
            </a:r>
            <a:endParaRPr lang="ar-KW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  <a:cs typeface="PT Bold Heading" panose="02010400000000000000" pitchFamily="2" charset="-78"/>
            </a:endParaRP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id="{64A3BACA-AF29-4449-97A6-4E025131D0F5}"/>
              </a:ext>
            </a:extLst>
          </p:cNvPr>
          <p:cNvSpPr/>
          <p:nvPr/>
        </p:nvSpPr>
        <p:spPr>
          <a:xfrm>
            <a:off x="10574033" y="2028091"/>
            <a:ext cx="145774" cy="397565"/>
          </a:xfrm>
          <a:custGeom>
            <a:avLst/>
            <a:gdLst>
              <a:gd name="connsiteX0" fmla="*/ 0 w 145774"/>
              <a:gd name="connsiteY0" fmla="*/ 0 h 397565"/>
              <a:gd name="connsiteX1" fmla="*/ 26505 w 145774"/>
              <a:gd name="connsiteY1" fmla="*/ 66261 h 397565"/>
              <a:gd name="connsiteX2" fmla="*/ 39757 w 145774"/>
              <a:gd name="connsiteY2" fmla="*/ 106017 h 397565"/>
              <a:gd name="connsiteX3" fmla="*/ 66261 w 145774"/>
              <a:gd name="connsiteY3" fmla="*/ 145774 h 397565"/>
              <a:gd name="connsiteX4" fmla="*/ 92765 w 145774"/>
              <a:gd name="connsiteY4" fmla="*/ 238539 h 397565"/>
              <a:gd name="connsiteX5" fmla="*/ 119270 w 145774"/>
              <a:gd name="connsiteY5" fmla="*/ 318052 h 397565"/>
              <a:gd name="connsiteX6" fmla="*/ 132522 w 145774"/>
              <a:gd name="connsiteY6" fmla="*/ 357809 h 397565"/>
              <a:gd name="connsiteX7" fmla="*/ 145774 w 145774"/>
              <a:gd name="connsiteY7" fmla="*/ 397565 h 39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774" h="397565">
                <a:moveTo>
                  <a:pt x="0" y="0"/>
                </a:moveTo>
                <a:cubicBezTo>
                  <a:pt x="8835" y="22087"/>
                  <a:pt x="18152" y="43987"/>
                  <a:pt x="26505" y="66261"/>
                </a:cubicBezTo>
                <a:cubicBezTo>
                  <a:pt x="31410" y="79340"/>
                  <a:pt x="33510" y="93523"/>
                  <a:pt x="39757" y="106017"/>
                </a:cubicBezTo>
                <a:cubicBezTo>
                  <a:pt x="46880" y="120263"/>
                  <a:pt x="59138" y="131528"/>
                  <a:pt x="66261" y="145774"/>
                </a:cubicBezTo>
                <a:cubicBezTo>
                  <a:pt x="77395" y="168042"/>
                  <a:pt x="86396" y="217309"/>
                  <a:pt x="92765" y="238539"/>
                </a:cubicBezTo>
                <a:cubicBezTo>
                  <a:pt x="100793" y="265299"/>
                  <a:pt x="110435" y="291548"/>
                  <a:pt x="119270" y="318052"/>
                </a:cubicBezTo>
                <a:lnTo>
                  <a:pt x="132522" y="357809"/>
                </a:lnTo>
                <a:lnTo>
                  <a:pt x="145774" y="397565"/>
                </a:ln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id="{51591205-B079-4736-9B01-053F4DD25001}"/>
              </a:ext>
            </a:extLst>
          </p:cNvPr>
          <p:cNvSpPr/>
          <p:nvPr/>
        </p:nvSpPr>
        <p:spPr>
          <a:xfrm>
            <a:off x="9746373" y="1782416"/>
            <a:ext cx="702366" cy="357809"/>
          </a:xfrm>
          <a:custGeom>
            <a:avLst/>
            <a:gdLst>
              <a:gd name="connsiteX0" fmla="*/ 556592 w 702366"/>
              <a:gd name="connsiteY0" fmla="*/ 0 h 357809"/>
              <a:gd name="connsiteX1" fmla="*/ 609600 w 702366"/>
              <a:gd name="connsiteY1" fmla="*/ 79513 h 357809"/>
              <a:gd name="connsiteX2" fmla="*/ 622852 w 702366"/>
              <a:gd name="connsiteY2" fmla="*/ 119270 h 357809"/>
              <a:gd name="connsiteX3" fmla="*/ 649357 w 702366"/>
              <a:gd name="connsiteY3" fmla="*/ 145774 h 357809"/>
              <a:gd name="connsiteX4" fmla="*/ 702366 w 702366"/>
              <a:gd name="connsiteY4" fmla="*/ 212035 h 357809"/>
              <a:gd name="connsiteX5" fmla="*/ 689113 w 702366"/>
              <a:gd name="connsiteY5" fmla="*/ 304800 h 357809"/>
              <a:gd name="connsiteX6" fmla="*/ 649357 w 702366"/>
              <a:gd name="connsiteY6" fmla="*/ 331304 h 357809"/>
              <a:gd name="connsiteX7" fmla="*/ 569844 w 702366"/>
              <a:gd name="connsiteY7" fmla="*/ 357809 h 357809"/>
              <a:gd name="connsiteX8" fmla="*/ 145774 w 702366"/>
              <a:gd name="connsiteY8" fmla="*/ 344557 h 357809"/>
              <a:gd name="connsiteX9" fmla="*/ 0 w 702366"/>
              <a:gd name="connsiteY9" fmla="*/ 331304 h 3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2366" h="357809">
                <a:moveTo>
                  <a:pt x="556592" y="0"/>
                </a:moveTo>
                <a:cubicBezTo>
                  <a:pt x="574261" y="26504"/>
                  <a:pt x="594130" y="51667"/>
                  <a:pt x="609600" y="79513"/>
                </a:cubicBezTo>
                <a:cubicBezTo>
                  <a:pt x="616384" y="91724"/>
                  <a:pt x="615665" y="107292"/>
                  <a:pt x="622852" y="119270"/>
                </a:cubicBezTo>
                <a:cubicBezTo>
                  <a:pt x="629280" y="129984"/>
                  <a:pt x="641552" y="136018"/>
                  <a:pt x="649357" y="145774"/>
                </a:cubicBezTo>
                <a:cubicBezTo>
                  <a:pt x="716227" y="229361"/>
                  <a:pt x="638369" y="148041"/>
                  <a:pt x="702366" y="212035"/>
                </a:cubicBezTo>
                <a:cubicBezTo>
                  <a:pt x="697948" y="242957"/>
                  <a:pt x="701799" y="276257"/>
                  <a:pt x="689113" y="304800"/>
                </a:cubicBezTo>
                <a:cubicBezTo>
                  <a:pt x="682644" y="319354"/>
                  <a:pt x="663911" y="324835"/>
                  <a:pt x="649357" y="331304"/>
                </a:cubicBezTo>
                <a:cubicBezTo>
                  <a:pt x="623827" y="342651"/>
                  <a:pt x="569844" y="357809"/>
                  <a:pt x="569844" y="357809"/>
                </a:cubicBezTo>
                <a:lnTo>
                  <a:pt x="145774" y="344557"/>
                </a:lnTo>
                <a:cubicBezTo>
                  <a:pt x="97035" y="342290"/>
                  <a:pt x="0" y="331304"/>
                  <a:pt x="0" y="331304"/>
                </a:cubicBez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1D5640D1-F3F1-4910-BC04-6D9E87FD0AB9}"/>
              </a:ext>
            </a:extLst>
          </p:cNvPr>
          <p:cNvSpPr/>
          <p:nvPr/>
        </p:nvSpPr>
        <p:spPr>
          <a:xfrm>
            <a:off x="8772939" y="1763214"/>
            <a:ext cx="973434" cy="595672"/>
          </a:xfrm>
          <a:custGeom>
            <a:avLst/>
            <a:gdLst>
              <a:gd name="connsiteX0" fmla="*/ 477848 w 973434"/>
              <a:gd name="connsiteY0" fmla="*/ 12576 h 595672"/>
              <a:gd name="connsiteX1" fmla="*/ 769396 w 973434"/>
              <a:gd name="connsiteY1" fmla="*/ 52333 h 595672"/>
              <a:gd name="connsiteX2" fmla="*/ 782648 w 973434"/>
              <a:gd name="connsiteY2" fmla="*/ 92089 h 595672"/>
              <a:gd name="connsiteX3" fmla="*/ 795900 w 973434"/>
              <a:gd name="connsiteY3" fmla="*/ 436646 h 595672"/>
              <a:gd name="connsiteX4" fmla="*/ 968178 w 973434"/>
              <a:gd name="connsiteY4" fmla="*/ 423394 h 595672"/>
              <a:gd name="connsiteX5" fmla="*/ 941674 w 973434"/>
              <a:gd name="connsiteY5" fmla="*/ 370385 h 595672"/>
              <a:gd name="connsiteX6" fmla="*/ 862161 w 973434"/>
              <a:gd name="connsiteY6" fmla="*/ 317376 h 595672"/>
              <a:gd name="connsiteX7" fmla="*/ 756143 w 973434"/>
              <a:gd name="connsiteY7" fmla="*/ 343881 h 595672"/>
              <a:gd name="connsiteX8" fmla="*/ 742891 w 973434"/>
              <a:gd name="connsiteY8" fmla="*/ 383637 h 595672"/>
              <a:gd name="connsiteX9" fmla="*/ 650126 w 973434"/>
              <a:gd name="connsiteY9" fmla="*/ 449898 h 595672"/>
              <a:gd name="connsiteX10" fmla="*/ 623622 w 973434"/>
              <a:gd name="connsiteY10" fmla="*/ 489654 h 595672"/>
              <a:gd name="connsiteX11" fmla="*/ 583865 w 973434"/>
              <a:gd name="connsiteY11" fmla="*/ 516159 h 595672"/>
              <a:gd name="connsiteX12" fmla="*/ 530856 w 973434"/>
              <a:gd name="connsiteY12" fmla="*/ 542663 h 595672"/>
              <a:gd name="connsiteX13" fmla="*/ 398335 w 973434"/>
              <a:gd name="connsiteY13" fmla="*/ 582420 h 595672"/>
              <a:gd name="connsiteX14" fmla="*/ 226056 w 973434"/>
              <a:gd name="connsiteY14" fmla="*/ 555915 h 595672"/>
              <a:gd name="connsiteX15" fmla="*/ 212804 w 973434"/>
              <a:gd name="connsiteY15" fmla="*/ 516159 h 595672"/>
              <a:gd name="connsiteX16" fmla="*/ 186300 w 973434"/>
              <a:gd name="connsiteY16" fmla="*/ 489654 h 595672"/>
              <a:gd name="connsiteX17" fmla="*/ 146543 w 973434"/>
              <a:gd name="connsiteY17" fmla="*/ 436646 h 595672"/>
              <a:gd name="connsiteX18" fmla="*/ 133291 w 973434"/>
              <a:gd name="connsiteY18" fmla="*/ 370385 h 595672"/>
              <a:gd name="connsiteX19" fmla="*/ 120039 w 973434"/>
              <a:gd name="connsiteY19" fmla="*/ 330628 h 595672"/>
              <a:gd name="connsiteX20" fmla="*/ 173048 w 973434"/>
              <a:gd name="connsiteY20" fmla="*/ 357133 h 595672"/>
              <a:gd name="connsiteX21" fmla="*/ 186300 w 973434"/>
              <a:gd name="connsiteY21" fmla="*/ 396889 h 595672"/>
              <a:gd name="connsiteX22" fmla="*/ 239309 w 973434"/>
              <a:gd name="connsiteY22" fmla="*/ 489654 h 595672"/>
              <a:gd name="connsiteX23" fmla="*/ 226056 w 973434"/>
              <a:gd name="connsiteY23" fmla="*/ 555915 h 595672"/>
              <a:gd name="connsiteX24" fmla="*/ 106787 w 973434"/>
              <a:gd name="connsiteY24" fmla="*/ 595672 h 595672"/>
              <a:gd name="connsiteX25" fmla="*/ 770 w 973434"/>
              <a:gd name="connsiteY25" fmla="*/ 542663 h 595672"/>
              <a:gd name="connsiteX26" fmla="*/ 770 w 973434"/>
              <a:gd name="connsiteY26" fmla="*/ 516159 h 59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73434" h="595672">
                <a:moveTo>
                  <a:pt x="477848" y="12576"/>
                </a:moveTo>
                <a:cubicBezTo>
                  <a:pt x="495383" y="13453"/>
                  <a:pt x="717065" y="-34885"/>
                  <a:pt x="769396" y="52333"/>
                </a:cubicBezTo>
                <a:cubicBezTo>
                  <a:pt x="776583" y="64311"/>
                  <a:pt x="778231" y="78837"/>
                  <a:pt x="782648" y="92089"/>
                </a:cubicBezTo>
                <a:cubicBezTo>
                  <a:pt x="787065" y="206941"/>
                  <a:pt x="739741" y="336362"/>
                  <a:pt x="795900" y="436646"/>
                </a:cubicBezTo>
                <a:cubicBezTo>
                  <a:pt x="824041" y="486899"/>
                  <a:pt x="915745" y="447227"/>
                  <a:pt x="968178" y="423394"/>
                </a:cubicBezTo>
                <a:cubicBezTo>
                  <a:pt x="986162" y="415219"/>
                  <a:pt x="953156" y="386461"/>
                  <a:pt x="941674" y="370385"/>
                </a:cubicBezTo>
                <a:cubicBezTo>
                  <a:pt x="910653" y="326955"/>
                  <a:pt x="905824" y="331930"/>
                  <a:pt x="862161" y="317376"/>
                </a:cubicBezTo>
                <a:cubicBezTo>
                  <a:pt x="826822" y="326211"/>
                  <a:pt x="787986" y="326191"/>
                  <a:pt x="756143" y="343881"/>
                </a:cubicBezTo>
                <a:cubicBezTo>
                  <a:pt x="743932" y="350665"/>
                  <a:pt x="750639" y="372014"/>
                  <a:pt x="742891" y="383637"/>
                </a:cubicBezTo>
                <a:cubicBezTo>
                  <a:pt x="716027" y="423933"/>
                  <a:pt x="691583" y="429170"/>
                  <a:pt x="650126" y="449898"/>
                </a:cubicBezTo>
                <a:cubicBezTo>
                  <a:pt x="641291" y="463150"/>
                  <a:pt x="634884" y="478392"/>
                  <a:pt x="623622" y="489654"/>
                </a:cubicBezTo>
                <a:cubicBezTo>
                  <a:pt x="612360" y="500916"/>
                  <a:pt x="597694" y="508257"/>
                  <a:pt x="583865" y="516159"/>
                </a:cubicBezTo>
                <a:cubicBezTo>
                  <a:pt x="566713" y="525960"/>
                  <a:pt x="549198" y="535326"/>
                  <a:pt x="530856" y="542663"/>
                </a:cubicBezTo>
                <a:cubicBezTo>
                  <a:pt x="477089" y="564170"/>
                  <a:pt x="450398" y="569403"/>
                  <a:pt x="398335" y="582420"/>
                </a:cubicBezTo>
                <a:cubicBezTo>
                  <a:pt x="340909" y="573585"/>
                  <a:pt x="280773" y="575457"/>
                  <a:pt x="226056" y="555915"/>
                </a:cubicBezTo>
                <a:cubicBezTo>
                  <a:pt x="212901" y="551217"/>
                  <a:pt x="219991" y="528137"/>
                  <a:pt x="212804" y="516159"/>
                </a:cubicBezTo>
                <a:cubicBezTo>
                  <a:pt x="206376" y="505445"/>
                  <a:pt x="194299" y="499252"/>
                  <a:pt x="186300" y="489654"/>
                </a:cubicBezTo>
                <a:cubicBezTo>
                  <a:pt x="172160" y="472686"/>
                  <a:pt x="159795" y="454315"/>
                  <a:pt x="146543" y="436646"/>
                </a:cubicBezTo>
                <a:cubicBezTo>
                  <a:pt x="142126" y="414559"/>
                  <a:pt x="138754" y="392237"/>
                  <a:pt x="133291" y="370385"/>
                </a:cubicBezTo>
                <a:cubicBezTo>
                  <a:pt x="129903" y="356833"/>
                  <a:pt x="106787" y="335045"/>
                  <a:pt x="120039" y="330628"/>
                </a:cubicBezTo>
                <a:cubicBezTo>
                  <a:pt x="138781" y="324381"/>
                  <a:pt x="155378" y="348298"/>
                  <a:pt x="173048" y="357133"/>
                </a:cubicBezTo>
                <a:cubicBezTo>
                  <a:pt x="177465" y="370385"/>
                  <a:pt x="179370" y="384761"/>
                  <a:pt x="186300" y="396889"/>
                </a:cubicBezTo>
                <a:cubicBezTo>
                  <a:pt x="250486" y="509216"/>
                  <a:pt x="208921" y="398497"/>
                  <a:pt x="239309" y="489654"/>
                </a:cubicBezTo>
                <a:cubicBezTo>
                  <a:pt x="234891" y="511741"/>
                  <a:pt x="240715" y="538813"/>
                  <a:pt x="226056" y="555915"/>
                </a:cubicBezTo>
                <a:cubicBezTo>
                  <a:pt x="212445" y="571795"/>
                  <a:pt x="129616" y="589965"/>
                  <a:pt x="106787" y="595672"/>
                </a:cubicBezTo>
                <a:cubicBezTo>
                  <a:pt x="21489" y="583487"/>
                  <a:pt x="14376" y="610692"/>
                  <a:pt x="770" y="542663"/>
                </a:cubicBezTo>
                <a:cubicBezTo>
                  <a:pt x="-963" y="534000"/>
                  <a:pt x="770" y="524994"/>
                  <a:pt x="770" y="516159"/>
                </a:cubicBez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id="{92FFAB53-4530-4538-98FE-AC6781A9FBEC}"/>
              </a:ext>
            </a:extLst>
          </p:cNvPr>
          <p:cNvSpPr/>
          <p:nvPr/>
        </p:nvSpPr>
        <p:spPr>
          <a:xfrm>
            <a:off x="7951304" y="2372139"/>
            <a:ext cx="0" cy="503583"/>
          </a:xfrm>
          <a:custGeom>
            <a:avLst/>
            <a:gdLst>
              <a:gd name="connsiteX0" fmla="*/ 0 w 0"/>
              <a:gd name="connsiteY0" fmla="*/ 0 h 503583"/>
              <a:gd name="connsiteX1" fmla="*/ 0 w 0"/>
              <a:gd name="connsiteY1" fmla="*/ 503583 h 50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03583">
                <a:moveTo>
                  <a:pt x="0" y="0"/>
                </a:moveTo>
                <a:lnTo>
                  <a:pt x="0" y="50358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شكل حر: شكل 15">
            <a:extLst>
              <a:ext uri="{FF2B5EF4-FFF2-40B4-BE49-F238E27FC236}">
                <a16:creationId xmlns:a16="http://schemas.microsoft.com/office/drawing/2014/main" id="{8EEBA376-31CF-4887-BE6F-FF3A15F20927}"/>
              </a:ext>
            </a:extLst>
          </p:cNvPr>
          <p:cNvSpPr/>
          <p:nvPr/>
        </p:nvSpPr>
        <p:spPr>
          <a:xfrm>
            <a:off x="8242251" y="1782416"/>
            <a:ext cx="490330" cy="410818"/>
          </a:xfrm>
          <a:custGeom>
            <a:avLst/>
            <a:gdLst>
              <a:gd name="connsiteX0" fmla="*/ 304800 w 490330"/>
              <a:gd name="connsiteY0" fmla="*/ 0 h 410818"/>
              <a:gd name="connsiteX1" fmla="*/ 371060 w 490330"/>
              <a:gd name="connsiteY1" fmla="*/ 79514 h 410818"/>
              <a:gd name="connsiteX2" fmla="*/ 397565 w 490330"/>
              <a:gd name="connsiteY2" fmla="*/ 132522 h 410818"/>
              <a:gd name="connsiteX3" fmla="*/ 424069 w 490330"/>
              <a:gd name="connsiteY3" fmla="*/ 159027 h 410818"/>
              <a:gd name="connsiteX4" fmla="*/ 463826 w 490330"/>
              <a:gd name="connsiteY4" fmla="*/ 212035 h 410818"/>
              <a:gd name="connsiteX5" fmla="*/ 490330 w 490330"/>
              <a:gd name="connsiteY5" fmla="*/ 304800 h 410818"/>
              <a:gd name="connsiteX6" fmla="*/ 477078 w 490330"/>
              <a:gd name="connsiteY6" fmla="*/ 397566 h 410818"/>
              <a:gd name="connsiteX7" fmla="*/ 291547 w 490330"/>
              <a:gd name="connsiteY7" fmla="*/ 331305 h 410818"/>
              <a:gd name="connsiteX8" fmla="*/ 265043 w 490330"/>
              <a:gd name="connsiteY8" fmla="*/ 291548 h 410818"/>
              <a:gd name="connsiteX9" fmla="*/ 251791 w 490330"/>
              <a:gd name="connsiteY9" fmla="*/ 225287 h 410818"/>
              <a:gd name="connsiteX10" fmla="*/ 291547 w 490330"/>
              <a:gd name="connsiteY10" fmla="*/ 238540 h 410818"/>
              <a:gd name="connsiteX11" fmla="*/ 318052 w 490330"/>
              <a:gd name="connsiteY11" fmla="*/ 291548 h 410818"/>
              <a:gd name="connsiteX12" fmla="*/ 344556 w 490330"/>
              <a:gd name="connsiteY12" fmla="*/ 318053 h 410818"/>
              <a:gd name="connsiteX13" fmla="*/ 331304 w 490330"/>
              <a:gd name="connsiteY13" fmla="*/ 371061 h 410818"/>
              <a:gd name="connsiteX14" fmla="*/ 53008 w 490330"/>
              <a:gd name="connsiteY14" fmla="*/ 304800 h 410818"/>
              <a:gd name="connsiteX15" fmla="*/ 0 w 490330"/>
              <a:gd name="connsiteY15" fmla="*/ 371061 h 410818"/>
              <a:gd name="connsiteX16" fmla="*/ 13252 w 490330"/>
              <a:gd name="connsiteY16" fmla="*/ 410818 h 410818"/>
              <a:gd name="connsiteX17" fmla="*/ 344556 w 490330"/>
              <a:gd name="connsiteY17" fmla="*/ 384314 h 410818"/>
              <a:gd name="connsiteX18" fmla="*/ 318052 w 490330"/>
              <a:gd name="connsiteY18" fmla="*/ 304800 h 410818"/>
              <a:gd name="connsiteX19" fmla="*/ 304800 w 490330"/>
              <a:gd name="connsiteY19" fmla="*/ 304800 h 41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0330" h="410818">
                <a:moveTo>
                  <a:pt x="304800" y="0"/>
                </a:moveTo>
                <a:cubicBezTo>
                  <a:pt x="326887" y="26505"/>
                  <a:pt x="351275" y="51250"/>
                  <a:pt x="371060" y="79514"/>
                </a:cubicBezTo>
                <a:cubicBezTo>
                  <a:pt x="382389" y="95698"/>
                  <a:pt x="386607" y="116085"/>
                  <a:pt x="397565" y="132522"/>
                </a:cubicBezTo>
                <a:cubicBezTo>
                  <a:pt x="404496" y="142918"/>
                  <a:pt x="416070" y="149429"/>
                  <a:pt x="424069" y="159027"/>
                </a:cubicBezTo>
                <a:cubicBezTo>
                  <a:pt x="438209" y="175995"/>
                  <a:pt x="450574" y="194366"/>
                  <a:pt x="463826" y="212035"/>
                </a:cubicBezTo>
                <a:cubicBezTo>
                  <a:pt x="470075" y="230782"/>
                  <a:pt x="490330" y="288161"/>
                  <a:pt x="490330" y="304800"/>
                </a:cubicBezTo>
                <a:cubicBezTo>
                  <a:pt x="490330" y="336036"/>
                  <a:pt x="481495" y="366644"/>
                  <a:pt x="477078" y="397566"/>
                </a:cubicBezTo>
                <a:cubicBezTo>
                  <a:pt x="278056" y="380981"/>
                  <a:pt x="349383" y="432519"/>
                  <a:pt x="291547" y="331305"/>
                </a:cubicBezTo>
                <a:cubicBezTo>
                  <a:pt x="283645" y="317476"/>
                  <a:pt x="273878" y="304800"/>
                  <a:pt x="265043" y="291548"/>
                </a:cubicBezTo>
                <a:cubicBezTo>
                  <a:pt x="260626" y="269461"/>
                  <a:pt x="241718" y="245433"/>
                  <a:pt x="251791" y="225287"/>
                </a:cubicBezTo>
                <a:cubicBezTo>
                  <a:pt x="258038" y="212793"/>
                  <a:pt x="281669" y="228662"/>
                  <a:pt x="291547" y="238540"/>
                </a:cubicBezTo>
                <a:cubicBezTo>
                  <a:pt x="305516" y="252509"/>
                  <a:pt x="307094" y="275111"/>
                  <a:pt x="318052" y="291548"/>
                </a:cubicBezTo>
                <a:cubicBezTo>
                  <a:pt x="324983" y="301944"/>
                  <a:pt x="335721" y="309218"/>
                  <a:pt x="344556" y="318053"/>
                </a:cubicBezTo>
                <a:cubicBezTo>
                  <a:pt x="340139" y="335722"/>
                  <a:pt x="349492" y="370104"/>
                  <a:pt x="331304" y="371061"/>
                </a:cubicBezTo>
                <a:cubicBezTo>
                  <a:pt x="154568" y="380363"/>
                  <a:pt x="144521" y="365809"/>
                  <a:pt x="53008" y="304800"/>
                </a:cubicBezTo>
                <a:cubicBezTo>
                  <a:pt x="22482" y="325152"/>
                  <a:pt x="0" y="328388"/>
                  <a:pt x="0" y="371061"/>
                </a:cubicBezTo>
                <a:cubicBezTo>
                  <a:pt x="0" y="385030"/>
                  <a:pt x="8835" y="397566"/>
                  <a:pt x="13252" y="410818"/>
                </a:cubicBezTo>
                <a:cubicBezTo>
                  <a:pt x="123687" y="401983"/>
                  <a:pt x="239918" y="420710"/>
                  <a:pt x="344556" y="384314"/>
                </a:cubicBezTo>
                <a:cubicBezTo>
                  <a:pt x="370944" y="375136"/>
                  <a:pt x="345990" y="304800"/>
                  <a:pt x="318052" y="304800"/>
                </a:cubicBezTo>
                <a:lnTo>
                  <a:pt x="304800" y="304800"/>
                </a:ln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51BD64CA-D0C6-422C-9203-66815D97C4E4}"/>
              </a:ext>
            </a:extLst>
          </p:cNvPr>
          <p:cNvSpPr/>
          <p:nvPr/>
        </p:nvSpPr>
        <p:spPr>
          <a:xfrm>
            <a:off x="4227449" y="3399141"/>
            <a:ext cx="7214933" cy="65864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1- الفحص الدوري للعين عند الطبيب المختص .</a:t>
            </a:r>
            <a:r>
              <a:rPr kumimoji="0" lang="en-US" sz="32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 </a:t>
            </a:r>
            <a:endParaRPr kumimoji="0" lang="ar-KW" sz="32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C00000"/>
              </a:solidFill>
              <a:effectLst/>
              <a:uLnTx/>
              <a:uFillTx/>
              <a:latin typeface="Times New Roman"/>
              <a:ea typeface="Calibri"/>
              <a:cs typeface="PT Bold Heading"/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553D57D6-ADF7-4055-B93B-6DF06A9A631F}"/>
              </a:ext>
            </a:extLst>
          </p:cNvPr>
          <p:cNvSpPr/>
          <p:nvPr/>
        </p:nvSpPr>
        <p:spPr>
          <a:xfrm>
            <a:off x="1881809" y="4260018"/>
            <a:ext cx="9560573" cy="12053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2- استخدام النظارات الشمسية الطبية أثناء التعر</a:t>
            </a:r>
            <a:r>
              <a:rPr kumimoji="0" lang="ar-KW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ض  </a:t>
            </a:r>
            <a:r>
              <a:rPr kumimoji="0" lang="ar-SA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الأشعة الشمس .</a:t>
            </a:r>
            <a:endParaRPr kumimoji="0" lang="en-US" sz="28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7030A0"/>
              </a:solidFill>
              <a:effectLst/>
              <a:uLnTx/>
              <a:uFillTx/>
              <a:latin typeface="Times New Roman"/>
              <a:ea typeface="Calibri"/>
              <a:cs typeface="PT Bold Heading"/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894C3837-F94F-4149-A838-8B09372889DF}"/>
              </a:ext>
            </a:extLst>
          </p:cNvPr>
          <p:cNvSpPr/>
          <p:nvPr/>
        </p:nvSpPr>
        <p:spPr>
          <a:xfrm>
            <a:off x="1540871" y="4862683"/>
            <a:ext cx="9901511" cy="6113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3-</a:t>
            </a:r>
            <a:r>
              <a:rPr kumimoji="0" lang="en-US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 </a:t>
            </a:r>
            <a:r>
              <a:rPr kumimoji="0" lang="ar-SA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عدم القراءة تحت الإضاءة الخافتة و تخفيف الإضاءة ليلا قدر الاستطاعة .</a:t>
            </a:r>
            <a:r>
              <a:rPr kumimoji="0" lang="en-US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 </a:t>
            </a:r>
            <a:endParaRPr kumimoji="0" lang="ar-KW" sz="28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/>
              <a:ea typeface="Calibri"/>
              <a:cs typeface="PT Bold Heading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FAF5BDFD-3416-4591-A713-099A69F28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261" y="5564630"/>
            <a:ext cx="9305163" cy="820225"/>
          </a:xfrm>
          <a:prstGeom prst="rect">
            <a:avLst/>
          </a:prstGeom>
          <a:noFill/>
          <a:ln w="635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4- التغذية الصحية التي تزود العين بالفيتامينات اللازمة </a:t>
            </a:r>
            <a:endParaRPr kumimoji="0" lang="ar-KW" sz="28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0070C0"/>
              </a:solidFill>
              <a:effectLst/>
              <a:uLnTx/>
              <a:uFillTx/>
              <a:latin typeface="Times New Roman"/>
              <a:ea typeface="Calibri"/>
              <a:cs typeface="PT Bold Heading"/>
            </a:endParaRPr>
          </a:p>
          <a:p>
            <a:pPr marL="0" marR="0" lvl="0" indent="0" algn="r" defTabSz="914400" rtl="1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    </a:t>
            </a:r>
            <a:r>
              <a:rPr kumimoji="0" lang="ar-SA" sz="28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لكي تعمل بكفاءة .</a:t>
            </a:r>
          </a:p>
        </p:txBody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id="{0CC92FD7-54C6-47B0-9880-026DBD9165F6}"/>
              </a:ext>
            </a:extLst>
          </p:cNvPr>
          <p:cNvSpPr/>
          <p:nvPr/>
        </p:nvSpPr>
        <p:spPr>
          <a:xfrm>
            <a:off x="7209183" y="2120348"/>
            <a:ext cx="904757" cy="569843"/>
          </a:xfrm>
          <a:custGeom>
            <a:avLst/>
            <a:gdLst>
              <a:gd name="connsiteX0" fmla="*/ 702365 w 904757"/>
              <a:gd name="connsiteY0" fmla="*/ 0 h 569843"/>
              <a:gd name="connsiteX1" fmla="*/ 609600 w 904757"/>
              <a:gd name="connsiteY1" fmla="*/ 26504 h 569843"/>
              <a:gd name="connsiteX2" fmla="*/ 556591 w 904757"/>
              <a:gd name="connsiteY2" fmla="*/ 106017 h 569843"/>
              <a:gd name="connsiteX3" fmla="*/ 609600 w 904757"/>
              <a:gd name="connsiteY3" fmla="*/ 132522 h 569843"/>
              <a:gd name="connsiteX4" fmla="*/ 874643 w 904757"/>
              <a:gd name="connsiteY4" fmla="*/ 79513 h 569843"/>
              <a:gd name="connsiteX5" fmla="*/ 901147 w 904757"/>
              <a:gd name="connsiteY5" fmla="*/ 39756 h 569843"/>
              <a:gd name="connsiteX6" fmla="*/ 848139 w 904757"/>
              <a:gd name="connsiteY6" fmla="*/ 92765 h 569843"/>
              <a:gd name="connsiteX7" fmla="*/ 728869 w 904757"/>
              <a:gd name="connsiteY7" fmla="*/ 172278 h 569843"/>
              <a:gd name="connsiteX8" fmla="*/ 583095 w 904757"/>
              <a:gd name="connsiteY8" fmla="*/ 265043 h 569843"/>
              <a:gd name="connsiteX9" fmla="*/ 490330 w 904757"/>
              <a:gd name="connsiteY9" fmla="*/ 291548 h 569843"/>
              <a:gd name="connsiteX10" fmla="*/ 357808 w 904757"/>
              <a:gd name="connsiteY10" fmla="*/ 265043 h 569843"/>
              <a:gd name="connsiteX11" fmla="*/ 291547 w 904757"/>
              <a:gd name="connsiteY11" fmla="*/ 172278 h 569843"/>
              <a:gd name="connsiteX12" fmla="*/ 251791 w 904757"/>
              <a:gd name="connsiteY12" fmla="*/ 79513 h 569843"/>
              <a:gd name="connsiteX13" fmla="*/ 265043 w 904757"/>
              <a:gd name="connsiteY13" fmla="*/ 119269 h 569843"/>
              <a:gd name="connsiteX14" fmla="*/ 291547 w 904757"/>
              <a:gd name="connsiteY14" fmla="*/ 145774 h 569843"/>
              <a:gd name="connsiteX15" fmla="*/ 331304 w 904757"/>
              <a:gd name="connsiteY15" fmla="*/ 198782 h 569843"/>
              <a:gd name="connsiteX16" fmla="*/ 344556 w 904757"/>
              <a:gd name="connsiteY16" fmla="*/ 251791 h 569843"/>
              <a:gd name="connsiteX17" fmla="*/ 357808 w 904757"/>
              <a:gd name="connsiteY17" fmla="*/ 291548 h 569843"/>
              <a:gd name="connsiteX18" fmla="*/ 344556 w 904757"/>
              <a:gd name="connsiteY18" fmla="*/ 331304 h 569843"/>
              <a:gd name="connsiteX19" fmla="*/ 331304 w 904757"/>
              <a:gd name="connsiteY19" fmla="*/ 384313 h 569843"/>
              <a:gd name="connsiteX20" fmla="*/ 318052 w 904757"/>
              <a:gd name="connsiteY20" fmla="*/ 516835 h 569843"/>
              <a:gd name="connsiteX21" fmla="*/ 304800 w 904757"/>
              <a:gd name="connsiteY21" fmla="*/ 556591 h 569843"/>
              <a:gd name="connsiteX22" fmla="*/ 265043 w 904757"/>
              <a:gd name="connsiteY22" fmla="*/ 569843 h 569843"/>
              <a:gd name="connsiteX23" fmla="*/ 159026 w 904757"/>
              <a:gd name="connsiteY23" fmla="*/ 556591 h 569843"/>
              <a:gd name="connsiteX24" fmla="*/ 132521 w 904757"/>
              <a:gd name="connsiteY24" fmla="*/ 530087 h 569843"/>
              <a:gd name="connsiteX25" fmla="*/ 92765 w 904757"/>
              <a:gd name="connsiteY25" fmla="*/ 503582 h 569843"/>
              <a:gd name="connsiteX26" fmla="*/ 66260 w 904757"/>
              <a:gd name="connsiteY26" fmla="*/ 463826 h 569843"/>
              <a:gd name="connsiteX27" fmla="*/ 26504 w 904757"/>
              <a:gd name="connsiteY27" fmla="*/ 384313 h 569843"/>
              <a:gd name="connsiteX28" fmla="*/ 0 w 904757"/>
              <a:gd name="connsiteY28" fmla="*/ 291548 h 569843"/>
              <a:gd name="connsiteX29" fmla="*/ 13252 w 904757"/>
              <a:gd name="connsiteY29" fmla="*/ 198782 h 569843"/>
              <a:gd name="connsiteX30" fmla="*/ 39756 w 904757"/>
              <a:gd name="connsiteY30" fmla="*/ 159026 h 569843"/>
              <a:gd name="connsiteX31" fmla="*/ 53008 w 904757"/>
              <a:gd name="connsiteY31" fmla="*/ 119269 h 569843"/>
              <a:gd name="connsiteX32" fmla="*/ 79513 w 904757"/>
              <a:gd name="connsiteY32" fmla="*/ 92765 h 569843"/>
              <a:gd name="connsiteX33" fmla="*/ 106017 w 904757"/>
              <a:gd name="connsiteY33" fmla="*/ 0 h 56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04757" h="569843">
                <a:moveTo>
                  <a:pt x="702365" y="0"/>
                </a:moveTo>
                <a:cubicBezTo>
                  <a:pt x="671443" y="8835"/>
                  <a:pt x="635608" y="7589"/>
                  <a:pt x="609600" y="26504"/>
                </a:cubicBezTo>
                <a:cubicBezTo>
                  <a:pt x="583838" y="45240"/>
                  <a:pt x="556591" y="106017"/>
                  <a:pt x="556591" y="106017"/>
                </a:cubicBezTo>
                <a:cubicBezTo>
                  <a:pt x="574261" y="114852"/>
                  <a:pt x="589845" y="132522"/>
                  <a:pt x="609600" y="132522"/>
                </a:cubicBezTo>
                <a:cubicBezTo>
                  <a:pt x="757838" y="132522"/>
                  <a:pt x="772694" y="120292"/>
                  <a:pt x="874643" y="79513"/>
                </a:cubicBezTo>
                <a:cubicBezTo>
                  <a:pt x="883478" y="66261"/>
                  <a:pt x="915393" y="32633"/>
                  <a:pt x="901147" y="39756"/>
                </a:cubicBezTo>
                <a:cubicBezTo>
                  <a:pt x="878797" y="50931"/>
                  <a:pt x="867945" y="77529"/>
                  <a:pt x="848139" y="92765"/>
                </a:cubicBezTo>
                <a:cubicBezTo>
                  <a:pt x="810266" y="121898"/>
                  <a:pt x="768626" y="145774"/>
                  <a:pt x="728869" y="172278"/>
                </a:cubicBezTo>
                <a:cubicBezTo>
                  <a:pt x="697352" y="193289"/>
                  <a:pt x="620531" y="246325"/>
                  <a:pt x="583095" y="265043"/>
                </a:cubicBezTo>
                <a:cubicBezTo>
                  <a:pt x="564085" y="274548"/>
                  <a:pt x="507311" y="287303"/>
                  <a:pt x="490330" y="291548"/>
                </a:cubicBezTo>
                <a:cubicBezTo>
                  <a:pt x="446156" y="282713"/>
                  <a:pt x="398711" y="283921"/>
                  <a:pt x="357808" y="265043"/>
                </a:cubicBezTo>
                <a:cubicBezTo>
                  <a:pt x="349894" y="261391"/>
                  <a:pt x="300450" y="185632"/>
                  <a:pt x="291547" y="172278"/>
                </a:cubicBezTo>
                <a:cubicBezTo>
                  <a:pt x="290130" y="166611"/>
                  <a:pt x="274671" y="79513"/>
                  <a:pt x="251791" y="79513"/>
                </a:cubicBezTo>
                <a:cubicBezTo>
                  <a:pt x="237822" y="79513"/>
                  <a:pt x="257856" y="107291"/>
                  <a:pt x="265043" y="119269"/>
                </a:cubicBezTo>
                <a:cubicBezTo>
                  <a:pt x="271471" y="129983"/>
                  <a:pt x="283548" y="136176"/>
                  <a:pt x="291547" y="145774"/>
                </a:cubicBezTo>
                <a:cubicBezTo>
                  <a:pt x="305687" y="162742"/>
                  <a:pt x="318052" y="181113"/>
                  <a:pt x="331304" y="198782"/>
                </a:cubicBezTo>
                <a:cubicBezTo>
                  <a:pt x="335721" y="216452"/>
                  <a:pt x="339552" y="234278"/>
                  <a:pt x="344556" y="251791"/>
                </a:cubicBezTo>
                <a:cubicBezTo>
                  <a:pt x="348394" y="265223"/>
                  <a:pt x="357808" y="277579"/>
                  <a:pt x="357808" y="291548"/>
                </a:cubicBezTo>
                <a:cubicBezTo>
                  <a:pt x="357808" y="305517"/>
                  <a:pt x="348393" y="317873"/>
                  <a:pt x="344556" y="331304"/>
                </a:cubicBezTo>
                <a:cubicBezTo>
                  <a:pt x="339552" y="348817"/>
                  <a:pt x="335721" y="366643"/>
                  <a:pt x="331304" y="384313"/>
                </a:cubicBezTo>
                <a:cubicBezTo>
                  <a:pt x="326887" y="428487"/>
                  <a:pt x="324802" y="472957"/>
                  <a:pt x="318052" y="516835"/>
                </a:cubicBezTo>
                <a:cubicBezTo>
                  <a:pt x="315928" y="530641"/>
                  <a:pt x="314678" y="546714"/>
                  <a:pt x="304800" y="556591"/>
                </a:cubicBezTo>
                <a:cubicBezTo>
                  <a:pt x="294922" y="566469"/>
                  <a:pt x="278295" y="565426"/>
                  <a:pt x="265043" y="569843"/>
                </a:cubicBezTo>
                <a:cubicBezTo>
                  <a:pt x="229704" y="565426"/>
                  <a:pt x="193138" y="566824"/>
                  <a:pt x="159026" y="556591"/>
                </a:cubicBezTo>
                <a:cubicBezTo>
                  <a:pt x="147059" y="553001"/>
                  <a:pt x="142277" y="537892"/>
                  <a:pt x="132521" y="530087"/>
                </a:cubicBezTo>
                <a:cubicBezTo>
                  <a:pt x="120084" y="520137"/>
                  <a:pt x="106017" y="512417"/>
                  <a:pt x="92765" y="503582"/>
                </a:cubicBezTo>
                <a:cubicBezTo>
                  <a:pt x="83930" y="490330"/>
                  <a:pt x="73383" y="478072"/>
                  <a:pt x="66260" y="463826"/>
                </a:cubicBezTo>
                <a:cubicBezTo>
                  <a:pt x="11389" y="354086"/>
                  <a:pt x="102466" y="498256"/>
                  <a:pt x="26504" y="384313"/>
                </a:cubicBezTo>
                <a:cubicBezTo>
                  <a:pt x="20255" y="365566"/>
                  <a:pt x="0" y="308187"/>
                  <a:pt x="0" y="291548"/>
                </a:cubicBezTo>
                <a:cubicBezTo>
                  <a:pt x="0" y="260312"/>
                  <a:pt x="4277" y="228701"/>
                  <a:pt x="13252" y="198782"/>
                </a:cubicBezTo>
                <a:cubicBezTo>
                  <a:pt x="17829" y="183527"/>
                  <a:pt x="30921" y="172278"/>
                  <a:pt x="39756" y="159026"/>
                </a:cubicBezTo>
                <a:cubicBezTo>
                  <a:pt x="44173" y="145774"/>
                  <a:pt x="45821" y="131247"/>
                  <a:pt x="53008" y="119269"/>
                </a:cubicBezTo>
                <a:cubicBezTo>
                  <a:pt x="59436" y="108555"/>
                  <a:pt x="73925" y="103940"/>
                  <a:pt x="79513" y="92765"/>
                </a:cubicBezTo>
                <a:cubicBezTo>
                  <a:pt x="107414" y="36964"/>
                  <a:pt x="106017" y="36778"/>
                  <a:pt x="106017" y="0"/>
                </a:cubicBezTo>
              </a:path>
            </a:pathLst>
          </a:cu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شكل حر: شكل 22">
            <a:extLst>
              <a:ext uri="{FF2B5EF4-FFF2-40B4-BE49-F238E27FC236}">
                <a16:creationId xmlns:a16="http://schemas.microsoft.com/office/drawing/2014/main" id="{AD68E373-FF19-4F7A-8FAB-543C94C1AF4F}"/>
              </a:ext>
            </a:extLst>
          </p:cNvPr>
          <p:cNvSpPr/>
          <p:nvPr/>
        </p:nvSpPr>
        <p:spPr>
          <a:xfrm>
            <a:off x="9142709" y="2449508"/>
            <a:ext cx="1431324" cy="503583"/>
          </a:xfrm>
          <a:custGeom>
            <a:avLst/>
            <a:gdLst>
              <a:gd name="connsiteX0" fmla="*/ 1351721 w 1431324"/>
              <a:gd name="connsiteY0" fmla="*/ 0 h 503583"/>
              <a:gd name="connsiteX1" fmla="*/ 1391478 w 1431324"/>
              <a:gd name="connsiteY1" fmla="*/ 106017 h 503583"/>
              <a:gd name="connsiteX2" fmla="*/ 1404730 w 1431324"/>
              <a:gd name="connsiteY2" fmla="*/ 159026 h 503583"/>
              <a:gd name="connsiteX3" fmla="*/ 1431234 w 1431324"/>
              <a:gd name="connsiteY3" fmla="*/ 212035 h 503583"/>
              <a:gd name="connsiteX4" fmla="*/ 1417982 w 1431324"/>
              <a:gd name="connsiteY4" fmla="*/ 278296 h 503583"/>
              <a:gd name="connsiteX5" fmla="*/ 993913 w 1431324"/>
              <a:gd name="connsiteY5" fmla="*/ 225287 h 503583"/>
              <a:gd name="connsiteX6" fmla="*/ 980661 w 1431324"/>
              <a:gd name="connsiteY6" fmla="*/ 185530 h 503583"/>
              <a:gd name="connsiteX7" fmla="*/ 1060174 w 1431324"/>
              <a:gd name="connsiteY7" fmla="*/ 132522 h 503583"/>
              <a:gd name="connsiteX8" fmla="*/ 1258956 w 1431324"/>
              <a:gd name="connsiteY8" fmla="*/ 119269 h 503583"/>
              <a:gd name="connsiteX9" fmla="*/ 1245704 w 1431324"/>
              <a:gd name="connsiteY9" fmla="*/ 212035 h 503583"/>
              <a:gd name="connsiteX10" fmla="*/ 1179443 w 1431324"/>
              <a:gd name="connsiteY10" fmla="*/ 251791 h 503583"/>
              <a:gd name="connsiteX11" fmla="*/ 1099930 w 1431324"/>
              <a:gd name="connsiteY11" fmla="*/ 318052 h 503583"/>
              <a:gd name="connsiteX12" fmla="*/ 993913 w 1431324"/>
              <a:gd name="connsiteY12" fmla="*/ 344556 h 503583"/>
              <a:gd name="connsiteX13" fmla="*/ 728869 w 1431324"/>
              <a:gd name="connsiteY13" fmla="*/ 331304 h 503583"/>
              <a:gd name="connsiteX14" fmla="*/ 675861 w 1431324"/>
              <a:gd name="connsiteY14" fmla="*/ 265043 h 503583"/>
              <a:gd name="connsiteX15" fmla="*/ 609600 w 1431324"/>
              <a:gd name="connsiteY15" fmla="*/ 185530 h 503583"/>
              <a:gd name="connsiteX16" fmla="*/ 556591 w 1431324"/>
              <a:gd name="connsiteY16" fmla="*/ 119269 h 503583"/>
              <a:gd name="connsiteX17" fmla="*/ 569843 w 1431324"/>
              <a:gd name="connsiteY17" fmla="*/ 450574 h 503583"/>
              <a:gd name="connsiteX18" fmla="*/ 675861 w 1431324"/>
              <a:gd name="connsiteY18" fmla="*/ 503583 h 503583"/>
              <a:gd name="connsiteX19" fmla="*/ 742121 w 1431324"/>
              <a:gd name="connsiteY19" fmla="*/ 477078 h 503583"/>
              <a:gd name="connsiteX20" fmla="*/ 768626 w 1431324"/>
              <a:gd name="connsiteY20" fmla="*/ 437322 h 503583"/>
              <a:gd name="connsiteX21" fmla="*/ 808382 w 1431324"/>
              <a:gd name="connsiteY21" fmla="*/ 318052 h 503583"/>
              <a:gd name="connsiteX22" fmla="*/ 795130 w 1431324"/>
              <a:gd name="connsiteY22" fmla="*/ 212035 h 503583"/>
              <a:gd name="connsiteX23" fmla="*/ 768626 w 1431324"/>
              <a:gd name="connsiteY23" fmla="*/ 185530 h 503583"/>
              <a:gd name="connsiteX24" fmla="*/ 715617 w 1431324"/>
              <a:gd name="connsiteY24" fmla="*/ 145774 h 503583"/>
              <a:gd name="connsiteX25" fmla="*/ 689113 w 1431324"/>
              <a:gd name="connsiteY25" fmla="*/ 119269 h 503583"/>
              <a:gd name="connsiteX26" fmla="*/ 649356 w 1431324"/>
              <a:gd name="connsiteY26" fmla="*/ 106017 h 503583"/>
              <a:gd name="connsiteX27" fmla="*/ 609600 w 1431324"/>
              <a:gd name="connsiteY27" fmla="*/ 119269 h 503583"/>
              <a:gd name="connsiteX28" fmla="*/ 543339 w 1431324"/>
              <a:gd name="connsiteY28" fmla="*/ 251791 h 503583"/>
              <a:gd name="connsiteX29" fmla="*/ 490330 w 1431324"/>
              <a:gd name="connsiteY29" fmla="*/ 344556 h 503583"/>
              <a:gd name="connsiteX30" fmla="*/ 437321 w 1431324"/>
              <a:gd name="connsiteY30" fmla="*/ 450574 h 503583"/>
              <a:gd name="connsiteX31" fmla="*/ 265043 w 1431324"/>
              <a:gd name="connsiteY31" fmla="*/ 437322 h 503583"/>
              <a:gd name="connsiteX32" fmla="*/ 212034 w 1431324"/>
              <a:gd name="connsiteY32" fmla="*/ 384313 h 503583"/>
              <a:gd name="connsiteX33" fmla="*/ 159026 w 1431324"/>
              <a:gd name="connsiteY33" fmla="*/ 251791 h 503583"/>
              <a:gd name="connsiteX34" fmla="*/ 145774 w 1431324"/>
              <a:gd name="connsiteY34" fmla="*/ 185530 h 503583"/>
              <a:gd name="connsiteX35" fmla="*/ 159026 w 1431324"/>
              <a:gd name="connsiteY35" fmla="*/ 106017 h 503583"/>
              <a:gd name="connsiteX36" fmla="*/ 132521 w 1431324"/>
              <a:gd name="connsiteY36" fmla="*/ 132522 h 503583"/>
              <a:gd name="connsiteX37" fmla="*/ 53008 w 1431324"/>
              <a:gd name="connsiteY37" fmla="*/ 238539 h 503583"/>
              <a:gd name="connsiteX38" fmla="*/ 13252 w 1431324"/>
              <a:gd name="connsiteY38" fmla="*/ 304800 h 503583"/>
              <a:gd name="connsiteX39" fmla="*/ 0 w 1431324"/>
              <a:gd name="connsiteY39" fmla="*/ 344556 h 503583"/>
              <a:gd name="connsiteX40" fmla="*/ 26504 w 1431324"/>
              <a:gd name="connsiteY40" fmla="*/ 424069 h 503583"/>
              <a:gd name="connsiteX41" fmla="*/ 172278 w 1431324"/>
              <a:gd name="connsiteY41" fmla="*/ 371061 h 503583"/>
              <a:gd name="connsiteX42" fmla="*/ 212034 w 1431324"/>
              <a:gd name="connsiteY42" fmla="*/ 331304 h 503583"/>
              <a:gd name="connsiteX43" fmla="*/ 278295 w 1431324"/>
              <a:gd name="connsiteY43" fmla="*/ 251791 h 503583"/>
              <a:gd name="connsiteX44" fmla="*/ 331304 w 1431324"/>
              <a:gd name="connsiteY44" fmla="*/ 185530 h 503583"/>
              <a:gd name="connsiteX45" fmla="*/ 344556 w 1431324"/>
              <a:gd name="connsiteY45" fmla="*/ 145774 h 503583"/>
              <a:gd name="connsiteX46" fmla="*/ 357808 w 1431324"/>
              <a:gd name="connsiteY46" fmla="*/ 119269 h 50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31324" h="503583">
                <a:moveTo>
                  <a:pt x="1351721" y="0"/>
                </a:moveTo>
                <a:cubicBezTo>
                  <a:pt x="1365725" y="35009"/>
                  <a:pt x="1381091" y="69660"/>
                  <a:pt x="1391478" y="106017"/>
                </a:cubicBezTo>
                <a:cubicBezTo>
                  <a:pt x="1396482" y="123530"/>
                  <a:pt x="1398335" y="141972"/>
                  <a:pt x="1404730" y="159026"/>
                </a:cubicBezTo>
                <a:cubicBezTo>
                  <a:pt x="1411666" y="177523"/>
                  <a:pt x="1422399" y="194365"/>
                  <a:pt x="1431234" y="212035"/>
                </a:cubicBezTo>
                <a:cubicBezTo>
                  <a:pt x="1426817" y="234122"/>
                  <a:pt x="1440309" y="275319"/>
                  <a:pt x="1417982" y="278296"/>
                </a:cubicBezTo>
                <a:cubicBezTo>
                  <a:pt x="1074619" y="324077"/>
                  <a:pt x="1115581" y="346955"/>
                  <a:pt x="993913" y="225287"/>
                </a:cubicBezTo>
                <a:cubicBezTo>
                  <a:pt x="989496" y="212035"/>
                  <a:pt x="976244" y="198782"/>
                  <a:pt x="980661" y="185530"/>
                </a:cubicBezTo>
                <a:cubicBezTo>
                  <a:pt x="993069" y="148304"/>
                  <a:pt x="1030384" y="142452"/>
                  <a:pt x="1060174" y="132522"/>
                </a:cubicBezTo>
                <a:cubicBezTo>
                  <a:pt x="1113223" y="79471"/>
                  <a:pt x="1139587" y="39689"/>
                  <a:pt x="1258956" y="119269"/>
                </a:cubicBezTo>
                <a:cubicBezTo>
                  <a:pt x="1284946" y="136596"/>
                  <a:pt x="1261775" y="185250"/>
                  <a:pt x="1245704" y="212035"/>
                </a:cubicBezTo>
                <a:cubicBezTo>
                  <a:pt x="1232452" y="234122"/>
                  <a:pt x="1200403" y="236820"/>
                  <a:pt x="1179443" y="251791"/>
                </a:cubicBezTo>
                <a:cubicBezTo>
                  <a:pt x="1136797" y="282253"/>
                  <a:pt x="1163862" y="291414"/>
                  <a:pt x="1099930" y="318052"/>
                </a:cubicBezTo>
                <a:cubicBezTo>
                  <a:pt x="1066305" y="332062"/>
                  <a:pt x="993913" y="344556"/>
                  <a:pt x="993913" y="344556"/>
                </a:cubicBezTo>
                <a:lnTo>
                  <a:pt x="728869" y="331304"/>
                </a:lnTo>
                <a:cubicBezTo>
                  <a:pt x="701429" y="324444"/>
                  <a:pt x="692832" y="287671"/>
                  <a:pt x="675861" y="265043"/>
                </a:cubicBezTo>
                <a:cubicBezTo>
                  <a:pt x="527821" y="67657"/>
                  <a:pt x="791395" y="403684"/>
                  <a:pt x="609600" y="185530"/>
                </a:cubicBezTo>
                <a:cubicBezTo>
                  <a:pt x="526009" y="85221"/>
                  <a:pt x="633702" y="196383"/>
                  <a:pt x="556591" y="119269"/>
                </a:cubicBezTo>
                <a:cubicBezTo>
                  <a:pt x="503644" y="251638"/>
                  <a:pt x="501264" y="225242"/>
                  <a:pt x="569843" y="450574"/>
                </a:cubicBezTo>
                <a:cubicBezTo>
                  <a:pt x="580973" y="487145"/>
                  <a:pt x="647975" y="496611"/>
                  <a:pt x="675861" y="503583"/>
                </a:cubicBezTo>
                <a:cubicBezTo>
                  <a:pt x="697948" y="494748"/>
                  <a:pt x="722764" y="490905"/>
                  <a:pt x="742121" y="477078"/>
                </a:cubicBezTo>
                <a:cubicBezTo>
                  <a:pt x="755081" y="467821"/>
                  <a:pt x="761503" y="451568"/>
                  <a:pt x="768626" y="437322"/>
                </a:cubicBezTo>
                <a:cubicBezTo>
                  <a:pt x="793577" y="387421"/>
                  <a:pt x="795729" y="368665"/>
                  <a:pt x="808382" y="318052"/>
                </a:cubicBezTo>
                <a:cubicBezTo>
                  <a:pt x="803965" y="282713"/>
                  <a:pt x="805363" y="246147"/>
                  <a:pt x="795130" y="212035"/>
                </a:cubicBezTo>
                <a:cubicBezTo>
                  <a:pt x="791540" y="200068"/>
                  <a:pt x="778224" y="193529"/>
                  <a:pt x="768626" y="185530"/>
                </a:cubicBezTo>
                <a:cubicBezTo>
                  <a:pt x="751658" y="171390"/>
                  <a:pt x="732585" y="159914"/>
                  <a:pt x="715617" y="145774"/>
                </a:cubicBezTo>
                <a:cubicBezTo>
                  <a:pt x="706019" y="137775"/>
                  <a:pt x="699827" y="125697"/>
                  <a:pt x="689113" y="119269"/>
                </a:cubicBezTo>
                <a:cubicBezTo>
                  <a:pt x="677135" y="112082"/>
                  <a:pt x="662608" y="110434"/>
                  <a:pt x="649356" y="106017"/>
                </a:cubicBezTo>
                <a:cubicBezTo>
                  <a:pt x="636104" y="110434"/>
                  <a:pt x="620508" y="110543"/>
                  <a:pt x="609600" y="119269"/>
                </a:cubicBezTo>
                <a:cubicBezTo>
                  <a:pt x="584940" y="138997"/>
                  <a:pt x="546055" y="245815"/>
                  <a:pt x="543339" y="251791"/>
                </a:cubicBezTo>
                <a:cubicBezTo>
                  <a:pt x="519321" y="304631"/>
                  <a:pt x="520045" y="299984"/>
                  <a:pt x="490330" y="344556"/>
                </a:cubicBezTo>
                <a:cubicBezTo>
                  <a:pt x="459875" y="435922"/>
                  <a:pt x="483581" y="404314"/>
                  <a:pt x="437321" y="450574"/>
                </a:cubicBezTo>
                <a:cubicBezTo>
                  <a:pt x="379895" y="446157"/>
                  <a:pt x="320298" y="453574"/>
                  <a:pt x="265043" y="437322"/>
                </a:cubicBezTo>
                <a:cubicBezTo>
                  <a:pt x="241070" y="430271"/>
                  <a:pt x="212034" y="384313"/>
                  <a:pt x="212034" y="384313"/>
                </a:cubicBezTo>
                <a:cubicBezTo>
                  <a:pt x="179283" y="286059"/>
                  <a:pt x="198024" y="329789"/>
                  <a:pt x="159026" y="251791"/>
                </a:cubicBezTo>
                <a:cubicBezTo>
                  <a:pt x="154609" y="229704"/>
                  <a:pt x="145774" y="208054"/>
                  <a:pt x="145774" y="185530"/>
                </a:cubicBezTo>
                <a:cubicBezTo>
                  <a:pt x="145774" y="158660"/>
                  <a:pt x="159026" y="106017"/>
                  <a:pt x="159026" y="106017"/>
                </a:cubicBezTo>
                <a:cubicBezTo>
                  <a:pt x="150191" y="114852"/>
                  <a:pt x="140652" y="123035"/>
                  <a:pt x="132521" y="132522"/>
                </a:cubicBezTo>
                <a:cubicBezTo>
                  <a:pt x="98974" y="171660"/>
                  <a:pt x="78642" y="197524"/>
                  <a:pt x="53008" y="238539"/>
                </a:cubicBezTo>
                <a:cubicBezTo>
                  <a:pt x="39356" y="260381"/>
                  <a:pt x="24771" y="281762"/>
                  <a:pt x="13252" y="304800"/>
                </a:cubicBezTo>
                <a:cubicBezTo>
                  <a:pt x="7005" y="317294"/>
                  <a:pt x="4417" y="331304"/>
                  <a:pt x="0" y="344556"/>
                </a:cubicBezTo>
                <a:cubicBezTo>
                  <a:pt x="8835" y="371060"/>
                  <a:pt x="1070" y="412508"/>
                  <a:pt x="26504" y="424069"/>
                </a:cubicBezTo>
                <a:cubicBezTo>
                  <a:pt x="137589" y="474562"/>
                  <a:pt x="133147" y="418019"/>
                  <a:pt x="172278" y="371061"/>
                </a:cubicBezTo>
                <a:cubicBezTo>
                  <a:pt x="184276" y="356663"/>
                  <a:pt x="199837" y="345534"/>
                  <a:pt x="212034" y="331304"/>
                </a:cubicBezTo>
                <a:cubicBezTo>
                  <a:pt x="306544" y="221043"/>
                  <a:pt x="209441" y="320647"/>
                  <a:pt x="278295" y="251791"/>
                </a:cubicBezTo>
                <a:cubicBezTo>
                  <a:pt x="311604" y="151864"/>
                  <a:pt x="262798" y="271162"/>
                  <a:pt x="331304" y="185530"/>
                </a:cubicBezTo>
                <a:cubicBezTo>
                  <a:pt x="340030" y="174622"/>
                  <a:pt x="339368" y="158744"/>
                  <a:pt x="344556" y="145774"/>
                </a:cubicBezTo>
                <a:cubicBezTo>
                  <a:pt x="348224" y="136603"/>
                  <a:pt x="353391" y="128104"/>
                  <a:pt x="357808" y="11926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شكل حر: شكل 23">
            <a:extLst>
              <a:ext uri="{FF2B5EF4-FFF2-40B4-BE49-F238E27FC236}">
                <a16:creationId xmlns:a16="http://schemas.microsoft.com/office/drawing/2014/main" id="{AB40B3E2-1E36-4811-8941-7FA83D6DB1C9}"/>
              </a:ext>
            </a:extLst>
          </p:cNvPr>
          <p:cNvSpPr/>
          <p:nvPr/>
        </p:nvSpPr>
        <p:spPr>
          <a:xfrm>
            <a:off x="8892209" y="2570922"/>
            <a:ext cx="13252" cy="357808"/>
          </a:xfrm>
          <a:custGeom>
            <a:avLst/>
            <a:gdLst>
              <a:gd name="connsiteX0" fmla="*/ 0 w 13252"/>
              <a:gd name="connsiteY0" fmla="*/ 0 h 357808"/>
              <a:gd name="connsiteX1" fmla="*/ 13252 w 13252"/>
              <a:gd name="connsiteY1" fmla="*/ 357808 h 357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52" h="357808">
                <a:moveTo>
                  <a:pt x="0" y="0"/>
                </a:moveTo>
                <a:lnTo>
                  <a:pt x="13252" y="357808"/>
                </a:lnTo>
              </a:path>
            </a:pathLst>
          </a:cu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B939E74F-F6AC-4BE8-A4D9-7BA9EACB35D1}"/>
              </a:ext>
            </a:extLst>
          </p:cNvPr>
          <p:cNvSpPr/>
          <p:nvPr/>
        </p:nvSpPr>
        <p:spPr>
          <a:xfrm>
            <a:off x="7619148" y="2293187"/>
            <a:ext cx="1194062" cy="569843"/>
          </a:xfrm>
          <a:custGeom>
            <a:avLst/>
            <a:gdLst>
              <a:gd name="connsiteX0" fmla="*/ 1512115 w 1512115"/>
              <a:gd name="connsiteY0" fmla="*/ 0 h 808383"/>
              <a:gd name="connsiteX1" fmla="*/ 1485610 w 1512115"/>
              <a:gd name="connsiteY1" fmla="*/ 212035 h 808383"/>
              <a:gd name="connsiteX2" fmla="*/ 1432602 w 1512115"/>
              <a:gd name="connsiteY2" fmla="*/ 384313 h 808383"/>
              <a:gd name="connsiteX3" fmla="*/ 1339837 w 1512115"/>
              <a:gd name="connsiteY3" fmla="*/ 622852 h 808383"/>
              <a:gd name="connsiteX4" fmla="*/ 1313332 w 1512115"/>
              <a:gd name="connsiteY4" fmla="*/ 662609 h 808383"/>
              <a:gd name="connsiteX5" fmla="*/ 1260323 w 1512115"/>
              <a:gd name="connsiteY5" fmla="*/ 755374 h 808383"/>
              <a:gd name="connsiteX6" fmla="*/ 942271 w 1512115"/>
              <a:gd name="connsiteY6" fmla="*/ 742122 h 808383"/>
              <a:gd name="connsiteX7" fmla="*/ 902515 w 1512115"/>
              <a:gd name="connsiteY7" fmla="*/ 715618 h 808383"/>
              <a:gd name="connsiteX8" fmla="*/ 836254 w 1512115"/>
              <a:gd name="connsiteY8" fmla="*/ 622852 h 808383"/>
              <a:gd name="connsiteX9" fmla="*/ 823002 w 1512115"/>
              <a:gd name="connsiteY9" fmla="*/ 583096 h 808383"/>
              <a:gd name="connsiteX10" fmla="*/ 876010 w 1512115"/>
              <a:gd name="connsiteY10" fmla="*/ 357809 h 808383"/>
              <a:gd name="connsiteX11" fmla="*/ 915767 w 1512115"/>
              <a:gd name="connsiteY11" fmla="*/ 344557 h 808383"/>
              <a:gd name="connsiteX12" fmla="*/ 1008532 w 1512115"/>
              <a:gd name="connsiteY12" fmla="*/ 397565 h 808383"/>
              <a:gd name="connsiteX13" fmla="*/ 982028 w 1512115"/>
              <a:gd name="connsiteY13" fmla="*/ 437322 h 808383"/>
              <a:gd name="connsiteX14" fmla="*/ 796497 w 1512115"/>
              <a:gd name="connsiteY14" fmla="*/ 397565 h 808383"/>
              <a:gd name="connsiteX15" fmla="*/ 756741 w 1512115"/>
              <a:gd name="connsiteY15" fmla="*/ 384313 h 808383"/>
              <a:gd name="connsiteX16" fmla="*/ 716984 w 1512115"/>
              <a:gd name="connsiteY16" fmla="*/ 344557 h 808383"/>
              <a:gd name="connsiteX17" fmla="*/ 730237 w 1512115"/>
              <a:gd name="connsiteY17" fmla="*/ 397565 h 808383"/>
              <a:gd name="connsiteX18" fmla="*/ 756741 w 1512115"/>
              <a:gd name="connsiteY18" fmla="*/ 490331 h 808383"/>
              <a:gd name="connsiteX19" fmla="*/ 730237 w 1512115"/>
              <a:gd name="connsiteY19" fmla="*/ 755374 h 808383"/>
              <a:gd name="connsiteX20" fmla="*/ 518202 w 1512115"/>
              <a:gd name="connsiteY20" fmla="*/ 728870 h 808383"/>
              <a:gd name="connsiteX21" fmla="*/ 491697 w 1512115"/>
              <a:gd name="connsiteY21" fmla="*/ 702365 h 808383"/>
              <a:gd name="connsiteX22" fmla="*/ 412184 w 1512115"/>
              <a:gd name="connsiteY22" fmla="*/ 781878 h 808383"/>
              <a:gd name="connsiteX23" fmla="*/ 332671 w 1512115"/>
              <a:gd name="connsiteY23" fmla="*/ 808383 h 808383"/>
              <a:gd name="connsiteX24" fmla="*/ 186897 w 1512115"/>
              <a:gd name="connsiteY24" fmla="*/ 768626 h 808383"/>
              <a:gd name="connsiteX25" fmla="*/ 54376 w 1512115"/>
              <a:gd name="connsiteY25" fmla="*/ 609600 h 808383"/>
              <a:gd name="connsiteX26" fmla="*/ 14619 w 1512115"/>
              <a:gd name="connsiteY26" fmla="*/ 516835 h 808383"/>
              <a:gd name="connsiteX27" fmla="*/ 1367 w 1512115"/>
              <a:gd name="connsiteY27" fmla="*/ 477078 h 808383"/>
              <a:gd name="connsiteX28" fmla="*/ 1367 w 1512115"/>
              <a:gd name="connsiteY28" fmla="*/ 384313 h 80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12115" h="808383">
                <a:moveTo>
                  <a:pt x="1512115" y="0"/>
                </a:moveTo>
                <a:cubicBezTo>
                  <a:pt x="1503280" y="70678"/>
                  <a:pt x="1496176" y="141595"/>
                  <a:pt x="1485610" y="212035"/>
                </a:cubicBezTo>
                <a:cubicBezTo>
                  <a:pt x="1478191" y="261494"/>
                  <a:pt x="1441311" y="349476"/>
                  <a:pt x="1432602" y="384313"/>
                </a:cubicBezTo>
                <a:cubicBezTo>
                  <a:pt x="1410853" y="471309"/>
                  <a:pt x="1397629" y="536165"/>
                  <a:pt x="1339837" y="622852"/>
                </a:cubicBezTo>
                <a:cubicBezTo>
                  <a:pt x="1331002" y="636104"/>
                  <a:pt x="1320455" y="648363"/>
                  <a:pt x="1313332" y="662609"/>
                </a:cubicBezTo>
                <a:cubicBezTo>
                  <a:pt x="1266615" y="756043"/>
                  <a:pt x="1311828" y="703870"/>
                  <a:pt x="1260323" y="755374"/>
                </a:cubicBezTo>
                <a:cubicBezTo>
                  <a:pt x="1154306" y="750957"/>
                  <a:pt x="1047731" y="753840"/>
                  <a:pt x="942271" y="742122"/>
                </a:cubicBezTo>
                <a:cubicBezTo>
                  <a:pt x="926441" y="740363"/>
                  <a:pt x="914952" y="725567"/>
                  <a:pt x="902515" y="715618"/>
                </a:cubicBezTo>
                <a:cubicBezTo>
                  <a:pt x="871472" y="690784"/>
                  <a:pt x="854246" y="658836"/>
                  <a:pt x="836254" y="622852"/>
                </a:cubicBezTo>
                <a:cubicBezTo>
                  <a:pt x="830007" y="610358"/>
                  <a:pt x="827419" y="596348"/>
                  <a:pt x="823002" y="583096"/>
                </a:cubicBezTo>
                <a:cubicBezTo>
                  <a:pt x="824675" y="571384"/>
                  <a:pt x="821758" y="401210"/>
                  <a:pt x="876010" y="357809"/>
                </a:cubicBezTo>
                <a:cubicBezTo>
                  <a:pt x="886918" y="349083"/>
                  <a:pt x="902515" y="348974"/>
                  <a:pt x="915767" y="344557"/>
                </a:cubicBezTo>
                <a:cubicBezTo>
                  <a:pt x="948002" y="349929"/>
                  <a:pt x="1018525" y="337608"/>
                  <a:pt x="1008532" y="397565"/>
                </a:cubicBezTo>
                <a:cubicBezTo>
                  <a:pt x="1005914" y="413275"/>
                  <a:pt x="990863" y="424070"/>
                  <a:pt x="982028" y="437322"/>
                </a:cubicBezTo>
                <a:cubicBezTo>
                  <a:pt x="920184" y="424070"/>
                  <a:pt x="858063" y="412051"/>
                  <a:pt x="796497" y="397565"/>
                </a:cubicBezTo>
                <a:cubicBezTo>
                  <a:pt x="782900" y="394366"/>
                  <a:pt x="768364" y="392061"/>
                  <a:pt x="756741" y="384313"/>
                </a:cubicBezTo>
                <a:cubicBezTo>
                  <a:pt x="741147" y="373917"/>
                  <a:pt x="730236" y="357809"/>
                  <a:pt x="716984" y="344557"/>
                </a:cubicBezTo>
                <a:cubicBezTo>
                  <a:pt x="721402" y="362226"/>
                  <a:pt x="725445" y="379994"/>
                  <a:pt x="730237" y="397565"/>
                </a:cubicBezTo>
                <a:cubicBezTo>
                  <a:pt x="738699" y="428591"/>
                  <a:pt x="756741" y="458172"/>
                  <a:pt x="756741" y="490331"/>
                </a:cubicBezTo>
                <a:cubicBezTo>
                  <a:pt x="756741" y="579119"/>
                  <a:pt x="739072" y="667026"/>
                  <a:pt x="730237" y="755374"/>
                </a:cubicBezTo>
                <a:cubicBezTo>
                  <a:pt x="659559" y="746539"/>
                  <a:pt x="587734" y="744322"/>
                  <a:pt x="518202" y="728870"/>
                </a:cubicBezTo>
                <a:cubicBezTo>
                  <a:pt x="506005" y="726160"/>
                  <a:pt x="504192" y="702365"/>
                  <a:pt x="491697" y="702365"/>
                </a:cubicBezTo>
                <a:cubicBezTo>
                  <a:pt x="456140" y="702365"/>
                  <a:pt x="430189" y="769874"/>
                  <a:pt x="412184" y="781878"/>
                </a:cubicBezTo>
                <a:cubicBezTo>
                  <a:pt x="388938" y="797375"/>
                  <a:pt x="332671" y="808383"/>
                  <a:pt x="332671" y="808383"/>
                </a:cubicBezTo>
                <a:cubicBezTo>
                  <a:pt x="284080" y="795131"/>
                  <a:pt x="232469" y="790072"/>
                  <a:pt x="186897" y="768626"/>
                </a:cubicBezTo>
                <a:cubicBezTo>
                  <a:pt x="116476" y="735487"/>
                  <a:pt x="86874" y="674595"/>
                  <a:pt x="54376" y="609600"/>
                </a:cubicBezTo>
                <a:cubicBezTo>
                  <a:pt x="39331" y="579510"/>
                  <a:pt x="27113" y="548071"/>
                  <a:pt x="14619" y="516835"/>
                </a:cubicBezTo>
                <a:cubicBezTo>
                  <a:pt x="9431" y="503865"/>
                  <a:pt x="2757" y="490978"/>
                  <a:pt x="1367" y="477078"/>
                </a:cubicBezTo>
                <a:cubicBezTo>
                  <a:pt x="-1710" y="446310"/>
                  <a:pt x="1367" y="415235"/>
                  <a:pt x="1367" y="384313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2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116632"/>
            <a:ext cx="10906539" cy="6624736"/>
          </a:xfrm>
          <a:prstGeom prst="roundRect">
            <a:avLst>
              <a:gd name="adj" fmla="val 16667"/>
            </a:avLst>
          </a:prstGeom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1311965" y="2276872"/>
            <a:ext cx="9912625" cy="12053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 الحقيقة العلمية : </a:t>
            </a:r>
            <a:r>
              <a:rPr kumimoji="0" lang="ar-SA" sz="32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الحزن و كثرة البكاء له تأثير سلبي على </a:t>
            </a:r>
            <a:r>
              <a:rPr kumimoji="0" lang="ar-KW" sz="32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 </a:t>
            </a:r>
            <a:r>
              <a:rPr kumimoji="0" lang="ar-SA" sz="32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العين .   </a:t>
            </a:r>
            <a:endParaRPr kumimoji="0" lang="ar-KW" sz="32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0070C0"/>
              </a:solidFill>
              <a:effectLst/>
              <a:uLnTx/>
              <a:uFillTx/>
              <a:latin typeface="Times New Roman"/>
              <a:ea typeface="Calibri"/>
              <a:cs typeface="PT Bold Heading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954158" y="5320014"/>
            <a:ext cx="10270432" cy="12053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 الحقيقة العلمية : </a:t>
            </a:r>
            <a:r>
              <a:rPr kumimoji="0" lang="ar-SA" sz="3200" b="1" i="0" u="none" strike="noStrike" kern="1200" cap="none" spc="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Calibri"/>
                <a:cs typeface="PT Bold Heading"/>
              </a:rPr>
              <a:t>توجد خلايا دمعية في العين تقوم بإفراز الدموع . </a:t>
            </a:r>
            <a:endParaRPr kumimoji="0" lang="ar-KW" sz="3200" b="1" i="0" u="none" strike="noStrike" kern="1200" cap="none" spc="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0070C0"/>
              </a:solidFill>
              <a:effectLst/>
              <a:uLnTx/>
              <a:uFillTx/>
              <a:latin typeface="Times New Roman"/>
              <a:ea typeface="Calibri"/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51699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كيف نرى الأشياء من حولنا ؟</vt:lpstr>
      <vt:lpstr>عرض تقديمي في PowerPoint</vt:lpstr>
      <vt:lpstr>الحمدالله على نعمة العين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منى احمد حسن الشطي</dc:creator>
  <cp:lastModifiedBy>منى احمد حسن الشطي</cp:lastModifiedBy>
  <cp:revision>9</cp:revision>
  <dcterms:created xsi:type="dcterms:W3CDTF">2023-10-01T17:54:15Z</dcterms:created>
  <dcterms:modified xsi:type="dcterms:W3CDTF">2023-10-01T18:02:16Z</dcterms:modified>
</cp:coreProperties>
</file>