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44" r:id="rId5"/>
    <p:sldMasterId id="2147483756" r:id="rId6"/>
    <p:sldMasterId id="2147483768" r:id="rId7"/>
  </p:sldMasterIdLst>
  <p:notesMasterIdLst>
    <p:notesMasterId r:id="rId27"/>
  </p:notesMasterIdLst>
  <p:sldIdLst>
    <p:sldId id="291" r:id="rId8"/>
    <p:sldId id="411" r:id="rId9"/>
    <p:sldId id="409" r:id="rId10"/>
    <p:sldId id="268" r:id="rId11"/>
    <p:sldId id="412" r:id="rId12"/>
    <p:sldId id="413" r:id="rId13"/>
    <p:sldId id="414" r:id="rId14"/>
    <p:sldId id="401" r:id="rId15"/>
    <p:sldId id="402" r:id="rId16"/>
    <p:sldId id="415" r:id="rId17"/>
    <p:sldId id="416" r:id="rId18"/>
    <p:sldId id="418" r:id="rId19"/>
    <p:sldId id="420" r:id="rId20"/>
    <p:sldId id="419" r:id="rId21"/>
    <p:sldId id="374" r:id="rId22"/>
    <p:sldId id="408" r:id="rId23"/>
    <p:sldId id="417" r:id="rId24"/>
    <p:sldId id="262" r:id="rId25"/>
    <p:sldId id="398" r:id="rId2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9C22B-1C42-B5EB-3C8B-FFD3B6F22D4D}" v="1" dt="2020-10-09T08:08:0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سامه عبدالحكيم جبر سيد أحمد" userId="S::t267092101783@moe.edu.kw::4a9d23d6-28c9-4251-9e9f-31ee336c15a4" providerId="AD" clId="Web-{FAA9C22B-1C42-B5EB-3C8B-FFD3B6F22D4D}"/>
    <pc:docChg chg="modSld">
      <pc:chgData name="أسامه عبدالحكيم جبر سيد أحمد" userId="S::t267092101783@moe.edu.kw::4a9d23d6-28c9-4251-9e9f-31ee336c15a4" providerId="AD" clId="Web-{FAA9C22B-1C42-B5EB-3C8B-FFD3B6F22D4D}" dt="2020-10-09T08:08:00.455" v="0"/>
      <pc:docMkLst>
        <pc:docMk/>
      </pc:docMkLst>
      <pc:sldChg chg="delSp">
        <pc:chgData name="أسامه عبدالحكيم جبر سيد أحمد" userId="S::t267092101783@moe.edu.kw::4a9d23d6-28c9-4251-9e9f-31ee336c15a4" providerId="AD" clId="Web-{FAA9C22B-1C42-B5EB-3C8B-FFD3B6F22D4D}" dt="2020-10-09T08:08:00.455" v="0"/>
        <pc:sldMkLst>
          <pc:docMk/>
          <pc:sldMk cId="2988660457" sldId="291"/>
        </pc:sldMkLst>
        <pc:spChg chg="del">
          <ac:chgData name="أسامه عبدالحكيم جبر سيد أحمد" userId="S::t267092101783@moe.edu.kw::4a9d23d6-28c9-4251-9e9f-31ee336c15a4" providerId="AD" clId="Web-{FAA9C22B-1C42-B5EB-3C8B-FFD3B6F22D4D}" dt="2020-10-09T08:08:00.455" v="0"/>
          <ac:spMkLst>
            <pc:docMk/>
            <pc:sldMk cId="2988660457" sldId="29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81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843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9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9768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765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869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79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034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458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93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586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461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3287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508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365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96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56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6816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7607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8076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59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7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704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C7D118-DE7D-4A52-B817-745F6321E9A8}"/>
              </a:ext>
            </a:extLst>
          </p:cNvPr>
          <p:cNvSpPr/>
          <p:nvPr/>
        </p:nvSpPr>
        <p:spPr>
          <a:xfrm>
            <a:off x="5552041" y="5156497"/>
            <a:ext cx="6639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051C2-254F-49EF-89E9-BDFAEEBA2C37}"/>
              </a:ext>
            </a:extLst>
          </p:cNvPr>
          <p:cNvSpPr txBox="1">
            <a:spLocks/>
          </p:cNvSpPr>
          <p:nvPr/>
        </p:nvSpPr>
        <p:spPr>
          <a:xfrm>
            <a:off x="6224538" y="3941004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8B2A4-C9C5-4A3E-A14C-16BE3E8CEFD1}"/>
              </a:ext>
            </a:extLst>
          </p:cNvPr>
          <p:cNvSpPr txBox="1">
            <a:spLocks/>
          </p:cNvSpPr>
          <p:nvPr/>
        </p:nvSpPr>
        <p:spPr>
          <a:xfrm>
            <a:off x="6224538" y="25375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</a:t>
            </a:r>
          </a:p>
        </p:txBody>
      </p:sp>
      <p:pic>
        <p:nvPicPr>
          <p:cNvPr id="2050" name="Picture 2" descr="شعار الكويت - ويكيبيديا">
            <a:extLst>
              <a:ext uri="{FF2B5EF4-FFF2-40B4-BE49-F238E27FC236}">
                <a16:creationId xmlns:a16="http://schemas.microsoft.com/office/drawing/2014/main" id="{50C243F9-A4DD-4120-B212-078E4E8D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03" y="590365"/>
            <a:ext cx="1904690" cy="22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1A527DD7-60E6-4483-9338-DCEFA3C5ADA3}"/>
              </a:ext>
            </a:extLst>
          </p:cNvPr>
          <p:cNvSpPr/>
          <p:nvPr/>
        </p:nvSpPr>
        <p:spPr>
          <a:xfrm>
            <a:off x="2777525" y="112566"/>
            <a:ext cx="6879822" cy="18632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4060-73ED-4EF6-994C-AB6FD24DF888}"/>
              </a:ext>
            </a:extLst>
          </p:cNvPr>
          <p:cNvSpPr txBox="1"/>
          <p:nvPr/>
        </p:nvSpPr>
        <p:spPr>
          <a:xfrm>
            <a:off x="3039978" y="438634"/>
            <a:ext cx="6112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continuous tense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3CB7EF-95EB-44AF-8465-58FC4098636E}"/>
              </a:ext>
            </a:extLst>
          </p:cNvPr>
          <p:cNvSpPr/>
          <p:nvPr/>
        </p:nvSpPr>
        <p:spPr>
          <a:xfrm>
            <a:off x="285320" y="2133261"/>
            <a:ext cx="11692714" cy="169096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words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  – at this moment – at the present – today – still – look ! – listen !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E042A55-1284-4403-BBED-D8CA62E28866}"/>
              </a:ext>
            </a:extLst>
          </p:cNvPr>
          <p:cNvSpPr/>
          <p:nvPr/>
        </p:nvSpPr>
        <p:spPr>
          <a:xfrm>
            <a:off x="4990219" y="3949193"/>
            <a:ext cx="2454433" cy="10743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F2397B-551E-4CAB-9FCA-2D7FD14E61E5}"/>
              </a:ext>
            </a:extLst>
          </p:cNvPr>
          <p:cNvSpPr/>
          <p:nvPr/>
        </p:nvSpPr>
        <p:spPr>
          <a:xfrm>
            <a:off x="2899827" y="5130105"/>
            <a:ext cx="6463700" cy="15579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* I                               am + v. 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*he / she / it                       is   + v. 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*we / you / they                 are + v. +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B1E22D-1B81-435F-8DDE-349F20AE003E}"/>
              </a:ext>
            </a:extLst>
          </p:cNvPr>
          <p:cNvCxnSpPr>
            <a:cxnSpLocks/>
          </p:cNvCxnSpPr>
          <p:nvPr/>
        </p:nvCxnSpPr>
        <p:spPr>
          <a:xfrm>
            <a:off x="5704089" y="5573408"/>
            <a:ext cx="855176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D173AF-B20C-4198-836F-370709EE6879}"/>
              </a:ext>
            </a:extLst>
          </p:cNvPr>
          <p:cNvCxnSpPr>
            <a:cxnSpLocks/>
          </p:cNvCxnSpPr>
          <p:nvPr/>
        </p:nvCxnSpPr>
        <p:spPr>
          <a:xfrm>
            <a:off x="5704089" y="5939960"/>
            <a:ext cx="855176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A90F50-C1A1-43A2-9FD1-F686DD54FAC1}"/>
              </a:ext>
            </a:extLst>
          </p:cNvPr>
          <p:cNvCxnSpPr>
            <a:cxnSpLocks/>
          </p:cNvCxnSpPr>
          <p:nvPr/>
        </p:nvCxnSpPr>
        <p:spPr>
          <a:xfrm>
            <a:off x="5704089" y="6343427"/>
            <a:ext cx="855176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3FAE792-3A92-4965-930D-2A9AD6E41814}"/>
              </a:ext>
            </a:extLst>
          </p:cNvPr>
          <p:cNvSpPr txBox="1"/>
          <p:nvPr/>
        </p:nvSpPr>
        <p:spPr>
          <a:xfrm>
            <a:off x="4499157" y="4097375"/>
            <a:ext cx="343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Form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0501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1A527DD7-60E6-4483-9338-DCEFA3C5ADA3}"/>
              </a:ext>
            </a:extLst>
          </p:cNvPr>
          <p:cNvSpPr/>
          <p:nvPr/>
        </p:nvSpPr>
        <p:spPr>
          <a:xfrm>
            <a:off x="3064042" y="136975"/>
            <a:ext cx="5845631" cy="14324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4060-73ED-4EF6-994C-AB6FD24DF888}"/>
              </a:ext>
            </a:extLst>
          </p:cNvPr>
          <p:cNvSpPr txBox="1"/>
          <p:nvPr/>
        </p:nvSpPr>
        <p:spPr>
          <a:xfrm>
            <a:off x="3433678" y="219050"/>
            <a:ext cx="5845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 continuous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tense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8C57B7-F44D-4F96-BF80-709D104AF43E}"/>
              </a:ext>
            </a:extLst>
          </p:cNvPr>
          <p:cNvSpPr txBox="1">
            <a:spLocks/>
          </p:cNvSpPr>
          <p:nvPr/>
        </p:nvSpPr>
        <p:spPr>
          <a:xfrm>
            <a:off x="154405" y="710408"/>
            <a:ext cx="2540000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Examples: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86303-49F6-41E8-9AA4-5E030D9BA65F}"/>
              </a:ext>
            </a:extLst>
          </p:cNvPr>
          <p:cNvSpPr/>
          <p:nvPr/>
        </p:nvSpPr>
        <p:spPr>
          <a:xfrm>
            <a:off x="202156" y="1669411"/>
            <a:ext cx="11787685" cy="15696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I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reading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story at this moment 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not  reading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story at this moment.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36B1D-8BC0-44E6-A05B-8EE4A7794920}"/>
              </a:ext>
            </a:extLst>
          </p:cNvPr>
          <p:cNvSpPr txBox="1"/>
          <p:nvPr/>
        </p:nvSpPr>
        <p:spPr>
          <a:xfrm>
            <a:off x="1648996" y="2310063"/>
            <a:ext cx="141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egative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491CAAD5-17D9-4352-A912-495C28D6A04F}"/>
              </a:ext>
            </a:extLst>
          </p:cNvPr>
          <p:cNvSpPr/>
          <p:nvPr/>
        </p:nvSpPr>
        <p:spPr>
          <a:xfrm>
            <a:off x="999806" y="1989220"/>
            <a:ext cx="1021500" cy="115183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EC3B92-8DA7-475A-BD38-893D2427C92C}"/>
              </a:ext>
            </a:extLst>
          </p:cNvPr>
          <p:cNvSpPr/>
          <p:nvPr/>
        </p:nvSpPr>
        <p:spPr>
          <a:xfrm>
            <a:off x="202157" y="5180125"/>
            <a:ext cx="11787685" cy="15696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They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doing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homework today.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They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aren’t doing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homework today.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654B1-B5DB-40F3-A6FC-76C9F1768366}"/>
              </a:ext>
            </a:extLst>
          </p:cNvPr>
          <p:cNvSpPr/>
          <p:nvPr/>
        </p:nvSpPr>
        <p:spPr>
          <a:xfrm>
            <a:off x="249910" y="3424768"/>
            <a:ext cx="11787685" cy="15696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Ahmed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playing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football now.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Ahmed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isn’t playing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football now.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ABDBB0-6867-40DA-B83E-5F0CFE3465D8}"/>
              </a:ext>
            </a:extLst>
          </p:cNvPr>
          <p:cNvSpPr txBox="1"/>
          <p:nvPr/>
        </p:nvSpPr>
        <p:spPr>
          <a:xfrm>
            <a:off x="1648996" y="3978765"/>
            <a:ext cx="141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egative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id="{3206CCD2-FB25-4198-A655-1604C1C7316A}"/>
              </a:ext>
            </a:extLst>
          </p:cNvPr>
          <p:cNvSpPr/>
          <p:nvPr/>
        </p:nvSpPr>
        <p:spPr>
          <a:xfrm>
            <a:off x="913655" y="3633678"/>
            <a:ext cx="1021500" cy="115183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98E89C-76B0-4D79-A952-DBA9CDE7ECBA}"/>
              </a:ext>
            </a:extLst>
          </p:cNvPr>
          <p:cNvSpPr txBox="1"/>
          <p:nvPr/>
        </p:nvSpPr>
        <p:spPr>
          <a:xfrm>
            <a:off x="1648996" y="5734122"/>
            <a:ext cx="141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egative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F5F3ECBF-DA6A-45A4-8AF2-9F355E2D558C}"/>
              </a:ext>
            </a:extLst>
          </p:cNvPr>
          <p:cNvSpPr/>
          <p:nvPr/>
        </p:nvSpPr>
        <p:spPr>
          <a:xfrm>
            <a:off x="913655" y="5389034"/>
            <a:ext cx="1021500" cy="115183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507806" y="321309"/>
            <a:ext cx="868419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1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49382" y="1252219"/>
            <a:ext cx="11685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Mona always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do – does – did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be fit. She and her friends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go – goes – going 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the club everyday. Today, they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(playing – is playing – are playing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tennis. Mona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(is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practising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practising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are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practising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many sports. 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507806" y="321309"/>
            <a:ext cx="868419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249382" y="1252219"/>
            <a:ext cx="11653860" cy="469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Mona always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do – does – did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fit. She and her friends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go – goes – going 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the club everyday. Today, they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(playing – are playing – is playing 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tennis. Mona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practising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practising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are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practising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sports. 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068AFC-845F-4D1C-BC0B-205B7D5D3271}"/>
              </a:ext>
            </a:extLst>
          </p:cNvPr>
          <p:cNvSpPr/>
          <p:nvPr/>
        </p:nvSpPr>
        <p:spPr>
          <a:xfrm>
            <a:off x="5527235" y="1431758"/>
            <a:ext cx="1315453" cy="914400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A98D44-EFB8-4DD0-A810-758698D2D857}"/>
              </a:ext>
            </a:extLst>
          </p:cNvPr>
          <p:cNvSpPr/>
          <p:nvPr/>
        </p:nvSpPr>
        <p:spPr>
          <a:xfrm>
            <a:off x="5325980" y="4186055"/>
            <a:ext cx="3128209" cy="914400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0C0580-4C60-4A57-8945-0A75E4A8401F}"/>
              </a:ext>
            </a:extLst>
          </p:cNvPr>
          <p:cNvSpPr/>
          <p:nvPr/>
        </p:nvSpPr>
        <p:spPr>
          <a:xfrm>
            <a:off x="8286477" y="3273796"/>
            <a:ext cx="2798618" cy="914400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E8F6E0-7AC9-4E0A-A651-5A0C9F2F3F9C}"/>
              </a:ext>
            </a:extLst>
          </p:cNvPr>
          <p:cNvSpPr/>
          <p:nvPr/>
        </p:nvSpPr>
        <p:spPr>
          <a:xfrm>
            <a:off x="5593225" y="2483461"/>
            <a:ext cx="869919" cy="914400"/>
          </a:xfrm>
          <a:prstGeom prst="ellipse">
            <a:avLst/>
          </a:prstGeom>
          <a:noFill/>
          <a:ln w="38100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258424" y="393237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</a:t>
            </a:r>
            <a:r>
              <a:rPr kumimoji="0" lang="en-US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5C3DA-F4DD-4998-AC33-CF34930CB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0396"/>
          <a:stretch/>
        </p:blipFill>
        <p:spPr>
          <a:xfrm>
            <a:off x="625642" y="1396075"/>
            <a:ext cx="11020926" cy="5212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258424" y="393237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5C3DA-F4DD-4998-AC33-CF34930CB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0396"/>
          <a:stretch/>
        </p:blipFill>
        <p:spPr>
          <a:xfrm>
            <a:off x="625642" y="1396075"/>
            <a:ext cx="11020926" cy="5212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93088-D770-4A3A-808B-F5F83A67B1BD}"/>
              </a:ext>
            </a:extLst>
          </p:cNvPr>
          <p:cNvSpPr txBox="1"/>
          <p:nvPr/>
        </p:nvSpPr>
        <p:spPr>
          <a:xfrm>
            <a:off x="1975263" y="1794812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86A30-28BD-4A7B-BFC5-3D227227C125}"/>
              </a:ext>
            </a:extLst>
          </p:cNvPr>
          <p:cNvSpPr txBox="1"/>
          <p:nvPr/>
        </p:nvSpPr>
        <p:spPr>
          <a:xfrm>
            <a:off x="1045076" y="2848365"/>
            <a:ext cx="864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isn’t listening to music at the moment.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C098A-BB0A-4DBC-B8D9-F2B1CD208613}"/>
              </a:ext>
            </a:extLst>
          </p:cNvPr>
          <p:cNvSpPr txBox="1"/>
          <p:nvPr/>
        </p:nvSpPr>
        <p:spPr>
          <a:xfrm>
            <a:off x="1091643" y="3860778"/>
            <a:ext cx="954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Omar doesn’t go camping during his holidays.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5E3FC-2599-4F9F-AE68-24AF908CC620}"/>
              </a:ext>
            </a:extLst>
          </p:cNvPr>
          <p:cNvSpPr txBox="1"/>
          <p:nvPr/>
        </p:nvSpPr>
        <p:spPr>
          <a:xfrm>
            <a:off x="1091643" y="4754960"/>
            <a:ext cx="9271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do your friends travel every year ?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do your friends travel to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Ita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BC65F-819D-4E37-A5BA-86B081DAA3E4}"/>
              </a:ext>
            </a:extLst>
          </p:cNvPr>
          <p:cNvSpPr txBox="1"/>
          <p:nvPr/>
        </p:nvSpPr>
        <p:spPr>
          <a:xfrm>
            <a:off x="1091642" y="5767373"/>
            <a:ext cx="1034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the students doing now?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are the students working on the science project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E66BB7-EABA-496E-8499-13B8B4E61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4914"/>
          <a:stretch/>
        </p:blipFill>
        <p:spPr>
          <a:xfrm>
            <a:off x="750577" y="731616"/>
            <a:ext cx="11020926" cy="52297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27F27-C78D-4237-9170-C71E7802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61" y="3225434"/>
            <a:ext cx="4684294" cy="2177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89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31468-E960-4742-B1A1-1D2499B6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597C-E2A6-4540-A95B-EA314335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ree Grammar Worksheets | Ereading Worksheets">
            <a:extLst>
              <a:ext uri="{FF2B5EF4-FFF2-40B4-BE49-F238E27FC236}">
                <a16:creationId xmlns:a16="http://schemas.microsoft.com/office/drawing/2014/main" id="{FE0A571F-5F89-42D9-8632-E6AC0C00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6F738D-55FA-4F32-8CA0-7CC515635CF3}"/>
              </a:ext>
            </a:extLst>
          </p:cNvPr>
          <p:cNvSpPr txBox="1">
            <a:spLocks/>
          </p:cNvSpPr>
          <p:nvPr/>
        </p:nvSpPr>
        <p:spPr>
          <a:xfrm>
            <a:off x="1700463" y="1690688"/>
            <a:ext cx="8438148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/ P.18</a:t>
            </a:r>
          </a:p>
        </p:txBody>
      </p:sp>
    </p:spTree>
    <p:extLst>
      <p:ext uri="{BB962C8B-B14F-4D97-AF65-F5344CB8AC3E}">
        <p14:creationId xmlns:p14="http://schemas.microsoft.com/office/powerpoint/2010/main" val="18720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0AF6-A4B4-469D-A014-A2BB197D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7A291-E92A-441C-A418-B7BAADEA2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6F550-5399-490F-8A6F-228BD2E3CA26}"/>
              </a:ext>
            </a:extLst>
          </p:cNvPr>
          <p:cNvSpPr txBox="1"/>
          <p:nvPr/>
        </p:nvSpPr>
        <p:spPr>
          <a:xfrm>
            <a:off x="731198" y="719800"/>
            <a:ext cx="10193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*What do you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usually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</a:t>
            </a:r>
          </a:p>
          <a:p>
            <a:pPr marR="0" lvl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 Friday?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E5E77-06AC-4258-AB45-ADD9CD734A56}"/>
              </a:ext>
            </a:extLst>
          </p:cNvPr>
          <p:cNvSpPr txBox="1"/>
          <p:nvPr/>
        </p:nvSpPr>
        <p:spPr>
          <a:xfrm>
            <a:off x="731199" y="3765345"/>
            <a:ext cx="10193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*What are you doing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6F550-5399-490F-8A6F-228BD2E3CA26}"/>
              </a:ext>
            </a:extLst>
          </p:cNvPr>
          <p:cNvSpPr txBox="1"/>
          <p:nvPr/>
        </p:nvSpPr>
        <p:spPr>
          <a:xfrm>
            <a:off x="731198" y="719800"/>
            <a:ext cx="10193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*I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usually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my lessons.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E5E77-06AC-4258-AB45-ADD9CD734A56}"/>
              </a:ext>
            </a:extLst>
          </p:cNvPr>
          <p:cNvSpPr txBox="1"/>
          <p:nvPr/>
        </p:nvSpPr>
        <p:spPr>
          <a:xfrm>
            <a:off x="694462" y="4659916"/>
            <a:ext cx="10803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*I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studying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English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F607D-56F4-4BBD-9D67-BD4DD5B0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1827796"/>
            <a:ext cx="3834063" cy="30169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42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6F550-5399-490F-8A6F-228BD2E3CA26}"/>
              </a:ext>
            </a:extLst>
          </p:cNvPr>
          <p:cNvSpPr txBox="1"/>
          <p:nvPr/>
        </p:nvSpPr>
        <p:spPr>
          <a:xfrm>
            <a:off x="731198" y="719800"/>
            <a:ext cx="103538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*Which sport </a:t>
            </a:r>
            <a:r>
              <a:rPr kumimoji="0" lang="en-US" sz="6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 sister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always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play?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E5E77-06AC-4258-AB45-ADD9CD734A56}"/>
              </a:ext>
            </a:extLst>
          </p:cNvPr>
          <p:cNvSpPr txBox="1"/>
          <p:nvPr/>
        </p:nvSpPr>
        <p:spPr>
          <a:xfrm>
            <a:off x="731199" y="3765345"/>
            <a:ext cx="105784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*What is she playing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this moment?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6F550-5399-490F-8A6F-228BD2E3CA26}"/>
              </a:ext>
            </a:extLst>
          </p:cNvPr>
          <p:cNvSpPr txBox="1"/>
          <p:nvPr/>
        </p:nvSpPr>
        <p:spPr>
          <a:xfrm>
            <a:off x="569344" y="239930"/>
            <a:ext cx="10353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*She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always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tennis.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E5E77-06AC-4258-AB45-ADD9CD734A56}"/>
              </a:ext>
            </a:extLst>
          </p:cNvPr>
          <p:cNvSpPr txBox="1"/>
          <p:nvPr/>
        </p:nvSpPr>
        <p:spPr>
          <a:xfrm>
            <a:off x="569344" y="3311705"/>
            <a:ext cx="105784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*She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playing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golf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this moment.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0F4B2-3CDE-4065-AABE-92AB2222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30" y="4494412"/>
            <a:ext cx="2876049" cy="2123658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4D117-42F4-4290-9AB6-E6883DBB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58" y="1061671"/>
            <a:ext cx="3132721" cy="26038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0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1A527DD7-60E6-4483-9338-DCEFA3C5ADA3}"/>
              </a:ext>
            </a:extLst>
          </p:cNvPr>
          <p:cNvSpPr/>
          <p:nvPr/>
        </p:nvSpPr>
        <p:spPr>
          <a:xfrm>
            <a:off x="3352799" y="209157"/>
            <a:ext cx="5005137" cy="17666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4060-73ED-4EF6-994C-AB6FD24DF888}"/>
              </a:ext>
            </a:extLst>
          </p:cNvPr>
          <p:cNvSpPr txBox="1"/>
          <p:nvPr/>
        </p:nvSpPr>
        <p:spPr>
          <a:xfrm>
            <a:off x="3946358" y="368080"/>
            <a:ext cx="419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Present simple tense</a:t>
            </a:r>
            <a:endParaRPr lang="en-GB" sz="48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9EC06D-A111-4FB1-AB44-295F9D6D5A3D}"/>
              </a:ext>
            </a:extLst>
          </p:cNvPr>
          <p:cNvCxnSpPr>
            <a:cxnSpLocks/>
          </p:cNvCxnSpPr>
          <p:nvPr/>
        </p:nvCxnSpPr>
        <p:spPr>
          <a:xfrm flipH="1">
            <a:off x="4407710" y="4518812"/>
            <a:ext cx="765870" cy="48632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025DF5-43BF-43D3-9A77-A15457557152}"/>
              </a:ext>
            </a:extLst>
          </p:cNvPr>
          <p:cNvSpPr/>
          <p:nvPr/>
        </p:nvSpPr>
        <p:spPr>
          <a:xfrm>
            <a:off x="1147341" y="4186089"/>
            <a:ext cx="3218352" cy="24627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He / she / it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V. + S  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3CB7EF-95EB-44AF-8465-58FC4098636E}"/>
              </a:ext>
            </a:extLst>
          </p:cNvPr>
          <p:cNvSpPr/>
          <p:nvPr/>
        </p:nvSpPr>
        <p:spPr>
          <a:xfrm>
            <a:off x="285321" y="2133262"/>
            <a:ext cx="11621356" cy="1405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words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/>
              </a:rPr>
              <a:t>a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lways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never – often – sometimes – usually – every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E042A55-1284-4403-BBED-D8CA62E28866}"/>
              </a:ext>
            </a:extLst>
          </p:cNvPr>
          <p:cNvSpPr/>
          <p:nvPr/>
        </p:nvSpPr>
        <p:spPr>
          <a:xfrm>
            <a:off x="5053266" y="3816219"/>
            <a:ext cx="2454433" cy="11889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A86DF-79DE-4359-AB02-27BD2E8AC97F}"/>
              </a:ext>
            </a:extLst>
          </p:cNvPr>
          <p:cNvSpPr txBox="1"/>
          <p:nvPr/>
        </p:nvSpPr>
        <p:spPr>
          <a:xfrm>
            <a:off x="4546164" y="3920425"/>
            <a:ext cx="343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Form</a:t>
            </a:r>
            <a:endParaRPr lang="en-GB" sz="48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B1E22D-1B81-435F-8DDE-349F20AE003E}"/>
              </a:ext>
            </a:extLst>
          </p:cNvPr>
          <p:cNvCxnSpPr>
            <a:cxnSpLocks/>
          </p:cNvCxnSpPr>
          <p:nvPr/>
        </p:nvCxnSpPr>
        <p:spPr>
          <a:xfrm>
            <a:off x="2777525" y="5019683"/>
            <a:ext cx="0" cy="79556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EF5E1A-E5AF-4194-8A59-75B9CA35C9F1}"/>
              </a:ext>
            </a:extLst>
          </p:cNvPr>
          <p:cNvSpPr/>
          <p:nvPr/>
        </p:nvSpPr>
        <p:spPr>
          <a:xfrm>
            <a:off x="8054075" y="4186089"/>
            <a:ext cx="3923959" cy="24627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 / we / you / they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V.</a:t>
            </a:r>
            <a:endParaRPr lang="en-GB" sz="36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8A645D-9FD4-4EFC-8DA3-8FD78764378F}"/>
              </a:ext>
            </a:extLst>
          </p:cNvPr>
          <p:cNvCxnSpPr>
            <a:cxnSpLocks/>
          </p:cNvCxnSpPr>
          <p:nvPr/>
        </p:nvCxnSpPr>
        <p:spPr>
          <a:xfrm>
            <a:off x="10061330" y="5019682"/>
            <a:ext cx="0" cy="79556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72D322-2463-448D-9E06-76BDC1432D3E}"/>
              </a:ext>
            </a:extLst>
          </p:cNvPr>
          <p:cNvCxnSpPr>
            <a:cxnSpLocks/>
          </p:cNvCxnSpPr>
          <p:nvPr/>
        </p:nvCxnSpPr>
        <p:spPr>
          <a:xfrm>
            <a:off x="7206918" y="4657823"/>
            <a:ext cx="775799" cy="47228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1A527DD7-60E6-4483-9338-DCEFA3C5ADA3}"/>
              </a:ext>
            </a:extLst>
          </p:cNvPr>
          <p:cNvSpPr/>
          <p:nvPr/>
        </p:nvSpPr>
        <p:spPr>
          <a:xfrm>
            <a:off x="3384885" y="136975"/>
            <a:ext cx="4892842" cy="181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4060-73ED-4EF6-994C-AB6FD24DF888}"/>
              </a:ext>
            </a:extLst>
          </p:cNvPr>
          <p:cNvSpPr txBox="1"/>
          <p:nvPr/>
        </p:nvSpPr>
        <p:spPr>
          <a:xfrm>
            <a:off x="3814311" y="390736"/>
            <a:ext cx="4273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 simple tense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8C57B7-F44D-4F96-BF80-709D104AF43E}"/>
              </a:ext>
            </a:extLst>
          </p:cNvPr>
          <p:cNvSpPr txBox="1">
            <a:spLocks/>
          </p:cNvSpPr>
          <p:nvPr/>
        </p:nvSpPr>
        <p:spPr>
          <a:xfrm>
            <a:off x="154406" y="1092964"/>
            <a:ext cx="2540000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Examples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86303-49F6-41E8-9AA4-5E030D9BA65F}"/>
              </a:ext>
            </a:extLst>
          </p:cNvPr>
          <p:cNvSpPr/>
          <p:nvPr/>
        </p:nvSpPr>
        <p:spPr>
          <a:xfrm>
            <a:off x="154406" y="2091729"/>
            <a:ext cx="11740282" cy="9443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school late.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school late.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7783D-C1C3-4D0F-9334-64349144BB5E}"/>
              </a:ext>
            </a:extLst>
          </p:cNvPr>
          <p:cNvCxnSpPr>
            <a:cxnSpLocks/>
          </p:cNvCxnSpPr>
          <p:nvPr/>
        </p:nvCxnSpPr>
        <p:spPr>
          <a:xfrm>
            <a:off x="5557853" y="2762767"/>
            <a:ext cx="879397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5A36B1D-8BC0-44E6-A05B-8EE4A7794920}"/>
              </a:ext>
            </a:extLst>
          </p:cNvPr>
          <p:cNvSpPr txBox="1"/>
          <p:nvPr/>
        </p:nvSpPr>
        <p:spPr>
          <a:xfrm>
            <a:off x="5404023" y="2253869"/>
            <a:ext cx="1094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541108-5F91-4607-9F61-75EB5C58EDAE}"/>
              </a:ext>
            </a:extLst>
          </p:cNvPr>
          <p:cNvSpPr/>
          <p:nvPr/>
        </p:nvSpPr>
        <p:spPr>
          <a:xfrm>
            <a:off x="162960" y="3368384"/>
            <a:ext cx="11740282" cy="9443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holidays.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holidays.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B87B1E-65E2-494F-8FED-A7BD12BF7806}"/>
              </a:ext>
            </a:extLst>
          </p:cNvPr>
          <p:cNvSpPr/>
          <p:nvPr/>
        </p:nvSpPr>
        <p:spPr>
          <a:xfrm>
            <a:off x="115557" y="4575353"/>
            <a:ext cx="11787685" cy="9443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six O’clock.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 six O’clock.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4B3909-66EC-43D5-AC9D-DDCF429D977C}"/>
              </a:ext>
            </a:extLst>
          </p:cNvPr>
          <p:cNvCxnSpPr>
            <a:cxnSpLocks/>
          </p:cNvCxnSpPr>
          <p:nvPr/>
        </p:nvCxnSpPr>
        <p:spPr>
          <a:xfrm>
            <a:off x="5617555" y="3995348"/>
            <a:ext cx="759994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6CE7F2-081E-45CE-9DD0-B1EA27352701}"/>
              </a:ext>
            </a:extLst>
          </p:cNvPr>
          <p:cNvSpPr txBox="1"/>
          <p:nvPr/>
        </p:nvSpPr>
        <p:spPr>
          <a:xfrm>
            <a:off x="5451714" y="3508086"/>
            <a:ext cx="1094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5B07DE-D5BB-4935-A879-3BE43195B0C4}"/>
              </a:ext>
            </a:extLst>
          </p:cNvPr>
          <p:cNvCxnSpPr>
            <a:cxnSpLocks/>
          </p:cNvCxnSpPr>
          <p:nvPr/>
        </p:nvCxnSpPr>
        <p:spPr>
          <a:xfrm>
            <a:off x="5451714" y="5065478"/>
            <a:ext cx="879347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B67CA1-2E6E-47D1-BB6C-8EE49A7B9B3A}"/>
              </a:ext>
            </a:extLst>
          </p:cNvPr>
          <p:cNvSpPr/>
          <p:nvPr/>
        </p:nvSpPr>
        <p:spPr>
          <a:xfrm>
            <a:off x="135167" y="5737232"/>
            <a:ext cx="11759521" cy="9443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tennis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tennis everyday.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DA0E03-C1CF-4128-A926-05F7F4F9996C}"/>
              </a:ext>
            </a:extLst>
          </p:cNvPr>
          <p:cNvCxnSpPr>
            <a:cxnSpLocks/>
          </p:cNvCxnSpPr>
          <p:nvPr/>
        </p:nvCxnSpPr>
        <p:spPr>
          <a:xfrm>
            <a:off x="5404023" y="6285813"/>
            <a:ext cx="835242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5C6DDC-4742-477A-8E4F-4B55D41E199C}"/>
              </a:ext>
            </a:extLst>
          </p:cNvPr>
          <p:cNvSpPr txBox="1"/>
          <p:nvPr/>
        </p:nvSpPr>
        <p:spPr>
          <a:xfrm>
            <a:off x="5296613" y="4594393"/>
            <a:ext cx="1094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3A28C-BEEC-44F7-8EBE-7C4B9BCC8AC4}"/>
              </a:ext>
            </a:extLst>
          </p:cNvPr>
          <p:cNvSpPr txBox="1"/>
          <p:nvPr/>
        </p:nvSpPr>
        <p:spPr>
          <a:xfrm>
            <a:off x="5271753" y="5843665"/>
            <a:ext cx="1094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D89753-6981-40FD-A22A-3B886959448A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DEBAE875-6751-4041-8494-3B0FADB77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E070EB-45C3-47BD-B61E-0AC1583D3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500</Words>
  <Application>Microsoft Office PowerPoint</Application>
  <PresentationFormat>شاشة عريضة</PresentationFormat>
  <Paragraphs>74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8_Office Theme</vt:lpstr>
      <vt:lpstr>9_Office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150</cp:revision>
  <dcterms:created xsi:type="dcterms:W3CDTF">2018-07-03T04:50:33Z</dcterms:created>
  <dcterms:modified xsi:type="dcterms:W3CDTF">2023-10-23T07:35:00Z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