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1" r:id="rId2"/>
    <p:sldId id="294" r:id="rId3"/>
    <p:sldId id="296" r:id="rId4"/>
    <p:sldId id="297" r:id="rId5"/>
    <p:sldId id="298" r:id="rId6"/>
    <p:sldId id="293" r:id="rId7"/>
    <p:sldId id="299" r:id="rId8"/>
    <p:sldId id="295" r:id="rId9"/>
    <p:sldId id="300" r:id="rId10"/>
    <p:sldId id="306" r:id="rId11"/>
    <p:sldId id="307" r:id="rId12"/>
    <p:sldId id="301" r:id="rId13"/>
    <p:sldId id="305" r:id="rId14"/>
    <p:sldId id="302" r:id="rId15"/>
    <p:sldId id="304" r:id="rId16"/>
    <p:sldId id="256" r:id="rId17"/>
  </p:sldIdLst>
  <p:sldSz cx="12192000" cy="6858000"/>
  <p:notesSz cx="6858000" cy="9144000"/>
  <p:defaultTextStyle>
    <a:defPPr>
      <a:defRPr lang="en-K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59D91-AFC4-9A4D-8BC8-6B42F4F78271}" type="datetimeFigureOut">
              <a:rPr lang="en-KW" smtClean="0"/>
              <a:t>3/22/22</a:t>
            </a:fld>
            <a:endParaRPr lang="en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029C5-A4AE-3F4C-8CC5-75ED1F401689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394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C875F-B4BD-3C45-9A6B-09D4128CAFAA}" type="slidenum">
              <a:rPr lang="en-KW" smtClean="0"/>
              <a:t>12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32621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DCB7B-238D-C846-BEB5-FF73BD794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505-8092-9B47-B904-C94FED86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23C7F-2F5F-1C43-980B-D265D6C5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E9B06-AFCB-2A49-952B-80D91F50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7E733-C826-DE4F-990F-8B962D93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401625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712A4-7CF9-8E42-A80C-D3176391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4E1E-5253-3143-81E4-D9BDACA8D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468A4-45F2-644F-BE26-05ACCEA0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9BE94-B685-5E48-9BAB-E712AEA5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94C2D-BBA6-8640-AC83-01529C49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9711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097AE9-8F16-A749-BB26-525367B4B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CFFAD-8AE6-A84C-8470-C1E973CCD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5C483-70B8-8246-A2DD-20095B44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0F2D3-1FC6-F046-9882-C7345E56D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1DBCE-406A-3D48-A986-50FC00DE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6269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0EFB-7501-C540-849F-6CAEED41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3DF4D-F2C8-D04E-B4DD-A1B106AC8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9B2C4-7D3A-C14B-986A-CF3BF0FC3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65B8B-B308-B64A-915C-EDCD71B9D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26ADE-1B0B-5646-BE18-6E4A685E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77319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CF2CA-CC9A-944B-BFAC-FF6C9577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5C2D9-EB9E-B143-8575-7E003A94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81CA-DE61-7546-87DC-2991F8C5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AB31A-FDAA-BF43-A649-68B55BC1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E0C23-F51A-6D4D-9EEE-8BE8921A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13440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E1457-9FBD-9347-B6CE-CF313704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D3C0C-F76F-824F-B9FF-76CE1F950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D7EA3-D5EF-1D41-B5BE-BC5370D12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D2D87-72E4-5B4F-B3C1-6590D01D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783A5-9132-8547-8247-D14DAE72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9B422-CB46-554C-901A-13597D58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35264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24BF-131D-F546-83CE-915DEB7B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012AB-FC47-A943-8BD8-EEB8B57D2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7E671-11A0-9A42-8EDE-8EC26C70A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86D7A-361F-0B4C-A1CF-9FEC6C16D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BE888-BACF-3D42-9EB8-4D90EA950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08DE2-F751-EC45-84C2-7F906CB6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1CF5A-4242-CE4C-9218-79C51C6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587F5-5B28-3048-A56C-A46AD760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07478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5507-9E63-0843-B6A9-E39BD12E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3F5DC-408F-BE45-A029-9F1FEE53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63232-034E-B047-AC58-FB06E30D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59636-5D7C-2344-A0AF-352209C4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34363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3EDE62-53E4-6542-A092-7880949F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21A75E-22CC-6F44-827B-A2FDB964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FCD12-8C34-144A-BE1B-F1804FA8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09768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2BF5-D696-944D-B34D-21CB9966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C5DC4-6810-B549-A3D1-5F53D419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77584-0C8A-FF47-A33C-80DC92647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AF42D-FE1F-CD4C-B75E-AC8CD86B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EFF27-68B2-B641-BAC7-12C945DF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C6E67-1609-5B48-A56C-F4FE1D86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1518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C7F6-4892-2D4B-9440-9A85B694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6D644-58A0-D944-8038-515B239C4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55C97-9C5B-4F45-9283-082257E68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3014D-0D81-E346-8339-30C3E7B04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41F32-6021-F34C-B3A0-ADCF6315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1B345-87B1-8745-9922-476D9196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98191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A68AA-9A41-EE46-99DB-876A9C15E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585B3-76F5-2E45-B631-531169416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85B54-EBF1-6C46-B64A-32111A5C5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B5A0-9282-F047-BDB4-9F1831D71B80}" type="datetimeFigureOut">
              <a:rPr lang="en-KW" smtClean="0"/>
              <a:t>3/22/22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683D-95CB-184D-B53A-F48233FB2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3BED3-7C93-DF4D-B516-B5927725C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643FA-92FA-7F40-9295-59423435A06E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4764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 32">
            <a:extLst>
              <a:ext uri="{FF2B5EF4-FFF2-40B4-BE49-F238E27FC236}">
                <a16:creationId xmlns:a16="http://schemas.microsoft.com/office/drawing/2014/main" id="{002BF665-F72E-6440-9C74-21260D128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A64DA-3D54-3E49-8F4E-D0D8C4116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1281" y="1003111"/>
            <a:ext cx="5939127" cy="5854889"/>
          </a:xfrm>
          <a:solidFill>
            <a:schemeClr val="bg1">
              <a:alpha val="70000"/>
            </a:schemeClr>
          </a:solidFill>
        </p:spPr>
        <p:txBody>
          <a:bodyPr anchor="ctr">
            <a:normAutofit fontScale="90000"/>
          </a:bodyPr>
          <a:lstStyle/>
          <a:p>
            <a: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br>
              <a:rPr lang="en-GB" sz="88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Unit 8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Step 3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S.B p 64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  <a:t>grammar</a:t>
            </a:r>
            <a:br>
              <a:rPr lang="en-GB" sz="7300" dirty="0">
                <a:solidFill>
                  <a:srgbClr val="FF00D3"/>
                </a:solidFill>
                <a:latin typeface="Comic Sans MS" panose="030F0902030302020204" pitchFamily="66" charset="0"/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K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F335-1277-2840-BCAA-66DC2E5A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7EE5B6-252D-B24E-81B6-86203A72E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21" y="342180"/>
            <a:ext cx="12018579" cy="6515819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6E5FEE4-9CA3-F949-A418-EA515E612435}"/>
              </a:ext>
            </a:extLst>
          </p:cNvPr>
          <p:cNvSpPr/>
          <p:nvPr/>
        </p:nvSpPr>
        <p:spPr>
          <a:xfrm>
            <a:off x="4279138" y="2341180"/>
            <a:ext cx="1060117" cy="1087820"/>
          </a:xfrm>
          <a:prstGeom prst="ellipse">
            <a:avLst/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DA1A45-BED2-E24D-81B8-505EC04E07E1}"/>
              </a:ext>
            </a:extLst>
          </p:cNvPr>
          <p:cNvSpPr/>
          <p:nvPr/>
        </p:nvSpPr>
        <p:spPr>
          <a:xfrm>
            <a:off x="1856503" y="2341180"/>
            <a:ext cx="1060117" cy="108782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3097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E9845-A5BB-5F4B-A159-FF1EEB8E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0FF6-FE7B-D442-97C8-39037626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2C43D-E303-764B-B119-AA99BDC0F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0" y="1131884"/>
            <a:ext cx="11943579" cy="43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70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C58-929D-DF43-A766-3403914C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4E7E88-902E-0945-A6DF-B655CC42B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2000"/>
                    </a14:imgEffect>
                  </a14:imgLayer>
                </a14:imgProps>
              </a:ext>
            </a:extLst>
          </a:blip>
          <a:srcRect l="3648" t="11319" r="2012" b="12524"/>
          <a:stretch/>
        </p:blipFill>
        <p:spPr>
          <a:xfrm>
            <a:off x="0" y="-459870"/>
            <a:ext cx="12086897" cy="731787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D30535-6850-6E44-ACEB-D3AE59B8A5F3}"/>
              </a:ext>
            </a:extLst>
          </p:cNvPr>
          <p:cNvSpPr/>
          <p:nvPr/>
        </p:nvSpPr>
        <p:spPr>
          <a:xfrm>
            <a:off x="2345234" y="1275464"/>
            <a:ext cx="1060117" cy="108782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873129-1131-CF4A-9B66-E49B76A82621}"/>
              </a:ext>
            </a:extLst>
          </p:cNvPr>
          <p:cNvSpPr/>
          <p:nvPr/>
        </p:nvSpPr>
        <p:spPr>
          <a:xfrm>
            <a:off x="6911979" y="1932361"/>
            <a:ext cx="1060117" cy="1087820"/>
          </a:xfrm>
          <a:prstGeom prst="ellipse">
            <a:avLst/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34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AE47-9EB9-0A40-A62A-0805289D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47B6BE-A48F-514F-AB87-27A79A40A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</a14:imgLayer>
                </a14:imgProps>
              </a:ext>
            </a:extLst>
          </a:blip>
          <a:srcRect l="2587" t="12709" r="3793" b="12118"/>
          <a:stretch/>
        </p:blipFill>
        <p:spPr>
          <a:xfrm>
            <a:off x="0" y="228389"/>
            <a:ext cx="12192000" cy="6258909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CCAA4D0-5AD1-D645-BF56-F5636B8489DB}"/>
              </a:ext>
            </a:extLst>
          </p:cNvPr>
          <p:cNvSpPr/>
          <p:nvPr/>
        </p:nvSpPr>
        <p:spPr>
          <a:xfrm>
            <a:off x="8210007" y="3939836"/>
            <a:ext cx="1060117" cy="108782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21047A-2FFE-824C-BCCB-ECB856CC96B1}"/>
              </a:ext>
            </a:extLst>
          </p:cNvPr>
          <p:cNvSpPr/>
          <p:nvPr/>
        </p:nvSpPr>
        <p:spPr>
          <a:xfrm>
            <a:off x="2292683" y="2341180"/>
            <a:ext cx="1060117" cy="1087820"/>
          </a:xfrm>
          <a:prstGeom prst="ellipse">
            <a:avLst/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6000" dirty="0">
                <a:solidFill>
                  <a:srgbClr val="92D05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5451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3078-50D3-AA45-A404-26830782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7DB7-DAA4-8B44-A806-09B5AD02D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9F54BE1-1330-E74F-A638-A6F60CBCE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" t="62101"/>
          <a:stretch/>
        </p:blipFill>
        <p:spPr>
          <a:xfrm>
            <a:off x="-220724" y="63063"/>
            <a:ext cx="13416455" cy="70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97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3078-50D3-AA45-A404-26830782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7DB7-DAA4-8B44-A806-09B5AD02D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9F54BE1-1330-E74F-A638-A6F60CBCE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" t="62101"/>
          <a:stretch/>
        </p:blipFill>
        <p:spPr>
          <a:xfrm>
            <a:off x="-39414" y="69133"/>
            <a:ext cx="13416455" cy="703142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0505FD-604B-6242-8EEE-8B3E587357A9}"/>
              </a:ext>
            </a:extLst>
          </p:cNvPr>
          <p:cNvSpPr/>
          <p:nvPr/>
        </p:nvSpPr>
        <p:spPr>
          <a:xfrm>
            <a:off x="4824248" y="3184634"/>
            <a:ext cx="1529255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3C30C3-5AEA-AD45-81AF-188E349C146B}"/>
              </a:ext>
            </a:extLst>
          </p:cNvPr>
          <p:cNvSpPr/>
          <p:nvPr/>
        </p:nvSpPr>
        <p:spPr>
          <a:xfrm>
            <a:off x="10669910" y="3706020"/>
            <a:ext cx="996573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47A6FA-82F3-1444-9C5D-E14291003B83}"/>
              </a:ext>
            </a:extLst>
          </p:cNvPr>
          <p:cNvSpPr/>
          <p:nvPr/>
        </p:nvSpPr>
        <p:spPr>
          <a:xfrm>
            <a:off x="257504" y="4242050"/>
            <a:ext cx="996573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F3DFCF-B58E-0143-A294-503CE7A7DE66}"/>
              </a:ext>
            </a:extLst>
          </p:cNvPr>
          <p:cNvSpPr/>
          <p:nvPr/>
        </p:nvSpPr>
        <p:spPr>
          <a:xfrm>
            <a:off x="10673250" y="4315171"/>
            <a:ext cx="719959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E496929-02EC-404A-A16D-ECC0AF75B3B1}"/>
              </a:ext>
            </a:extLst>
          </p:cNvPr>
          <p:cNvSpPr/>
          <p:nvPr/>
        </p:nvSpPr>
        <p:spPr>
          <a:xfrm>
            <a:off x="2339740" y="4852253"/>
            <a:ext cx="609937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913BE9-4386-CB4C-B8C4-6A1A81ABB43E}"/>
              </a:ext>
            </a:extLst>
          </p:cNvPr>
          <p:cNvSpPr/>
          <p:nvPr/>
        </p:nvSpPr>
        <p:spPr>
          <a:xfrm>
            <a:off x="8673623" y="4852253"/>
            <a:ext cx="996573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71289A-65CC-8C40-B19D-EA8E8E733752}"/>
              </a:ext>
            </a:extLst>
          </p:cNvPr>
          <p:cNvSpPr/>
          <p:nvPr/>
        </p:nvSpPr>
        <p:spPr>
          <a:xfrm>
            <a:off x="4686652" y="5309453"/>
            <a:ext cx="1982162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BCFC4E-6F92-B146-B569-DF96EF1E3021}"/>
              </a:ext>
            </a:extLst>
          </p:cNvPr>
          <p:cNvSpPr/>
          <p:nvPr/>
        </p:nvSpPr>
        <p:spPr>
          <a:xfrm>
            <a:off x="5090588" y="5874125"/>
            <a:ext cx="1578226" cy="457200"/>
          </a:xfrm>
          <a:prstGeom prst="roundRect">
            <a:avLst/>
          </a:prstGeom>
          <a:solidFill>
            <a:srgbClr val="FFFF00">
              <a:alpha val="3701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1136575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3629-2695-C844-B06D-7F2EADF7A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22150-1C15-0441-974B-22A40F9CE4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90201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31F2-B8FF-7B42-BAEF-B3755BA6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The Evolution of Communication" descr="The Evolution of Communication">
            <a:hlinkClick r:id="" action="ppaction://media"/>
            <a:extLst>
              <a:ext uri="{FF2B5EF4-FFF2-40B4-BE49-F238E27FC236}">
                <a16:creationId xmlns:a16="http://schemas.microsoft.com/office/drawing/2014/main" id="{CC1347FB-C0F6-EE41-9B28-FB7C0E212C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247" y="141888"/>
            <a:ext cx="11920374" cy="6574221"/>
          </a:xfrm>
        </p:spPr>
      </p:pic>
    </p:spTree>
    <p:extLst>
      <p:ext uri="{BB962C8B-B14F-4D97-AF65-F5344CB8AC3E}">
        <p14:creationId xmlns:p14="http://schemas.microsoft.com/office/powerpoint/2010/main" val="11399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9F91-D1CC-1640-A70E-4109C70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D5111-9014-5440-8638-E33948E33AF7}"/>
              </a:ext>
            </a:extLst>
          </p:cNvPr>
          <p:cNvSpPr txBox="1"/>
          <p:nvPr/>
        </p:nvSpPr>
        <p:spPr>
          <a:xfrm>
            <a:off x="191069" y="2047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D308B3-1E77-C349-8112-E996CC5A9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50000" r="73889" b="27111"/>
          <a:stretch/>
        </p:blipFill>
        <p:spPr>
          <a:xfrm>
            <a:off x="375800" y="3571771"/>
            <a:ext cx="3225349" cy="2863887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19BEBE-D7CC-DC45-972F-B4CA8DC76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2" t="26222" r="52778" b="64445"/>
          <a:stretch/>
        </p:blipFill>
        <p:spPr>
          <a:xfrm>
            <a:off x="325642" y="1008963"/>
            <a:ext cx="2939083" cy="2285954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820478-C336-FC48-8243-A74AEC92B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77" t="30099" r="45618" b="59555"/>
          <a:stretch/>
        </p:blipFill>
        <p:spPr>
          <a:xfrm>
            <a:off x="4077409" y="3817783"/>
            <a:ext cx="2255519" cy="2469890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22A6EA-75C8-F642-99E3-A553E0FF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7" t="31122" r="37500" b="60391"/>
          <a:stretch/>
        </p:blipFill>
        <p:spPr>
          <a:xfrm>
            <a:off x="3757739" y="469623"/>
            <a:ext cx="3225349" cy="2052860"/>
          </a:xfrm>
          <a:prstGeom prst="rect">
            <a:avLst/>
          </a:prstGeom>
        </p:spPr>
      </p:pic>
      <p:pic>
        <p:nvPicPr>
          <p:cNvPr id="22" name="Picture 21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08A839E2-D7E9-7542-BE92-92D1BD69B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8" t="63985" r="38968" b="13104"/>
          <a:stretch/>
        </p:blipFill>
        <p:spPr>
          <a:xfrm>
            <a:off x="6615315" y="3817783"/>
            <a:ext cx="2255519" cy="2570594"/>
          </a:xfrm>
          <a:prstGeom prst="rect">
            <a:avLst/>
          </a:prstGeom>
        </p:spPr>
      </p:pic>
      <p:pic>
        <p:nvPicPr>
          <p:cNvPr id="24" name="Picture 23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5819D5CD-A8BC-1442-A946-8BC43FF2EB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8" t="67622" r="20211" b="9655"/>
          <a:stretch/>
        </p:blipFill>
        <p:spPr>
          <a:xfrm>
            <a:off x="9435607" y="3997998"/>
            <a:ext cx="2380593" cy="23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9F91-D1CC-1640-A70E-4109C70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98E07-95F7-FB46-AA75-DA7A66F91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24" t="43144" r="28625" b="2916"/>
          <a:stretch/>
        </p:blipFill>
        <p:spPr>
          <a:xfrm>
            <a:off x="0" y="875515"/>
            <a:ext cx="11614851" cy="77063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D5111-9014-5440-8638-E33948E33AF7}"/>
              </a:ext>
            </a:extLst>
          </p:cNvPr>
          <p:cNvSpPr txBox="1"/>
          <p:nvPr/>
        </p:nvSpPr>
        <p:spPr>
          <a:xfrm>
            <a:off x="191069" y="2047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4059E-6540-9F48-957A-EC29337BB29E}"/>
              </a:ext>
            </a:extLst>
          </p:cNvPr>
          <p:cNvSpPr txBox="1"/>
          <p:nvPr/>
        </p:nvSpPr>
        <p:spPr>
          <a:xfrm>
            <a:off x="1367720" y="1649717"/>
            <a:ext cx="9834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Sort the words into the correct boxes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DAA30D-6FE1-CE4B-95DF-FC8D95CAE92C}"/>
              </a:ext>
            </a:extLst>
          </p:cNvPr>
          <p:cNvSpPr txBox="1"/>
          <p:nvPr/>
        </p:nvSpPr>
        <p:spPr>
          <a:xfrm>
            <a:off x="889985" y="3368040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ommunication nowadays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8F157-0520-9549-9484-9A29A96E68A2}"/>
              </a:ext>
            </a:extLst>
          </p:cNvPr>
          <p:cNvSpPr txBox="1"/>
          <p:nvPr/>
        </p:nvSpPr>
        <p:spPr>
          <a:xfrm>
            <a:off x="6346120" y="3361373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ommunication in the past</a:t>
            </a:r>
          </a:p>
        </p:txBody>
      </p:sp>
    </p:spTree>
    <p:extLst>
      <p:ext uri="{BB962C8B-B14F-4D97-AF65-F5344CB8AC3E}">
        <p14:creationId xmlns:p14="http://schemas.microsoft.com/office/powerpoint/2010/main" val="277674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9F91-D1CC-1640-A70E-4109C70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98E07-95F7-FB46-AA75-DA7A66F91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24" t="43144" r="28625" b="2916"/>
          <a:stretch/>
        </p:blipFill>
        <p:spPr>
          <a:xfrm>
            <a:off x="191069" y="220088"/>
            <a:ext cx="11614851" cy="77063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D5111-9014-5440-8638-E33948E33AF7}"/>
              </a:ext>
            </a:extLst>
          </p:cNvPr>
          <p:cNvSpPr txBox="1"/>
          <p:nvPr/>
        </p:nvSpPr>
        <p:spPr>
          <a:xfrm>
            <a:off x="191069" y="2047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4059E-6540-9F48-957A-EC29337BB29E}"/>
              </a:ext>
            </a:extLst>
          </p:cNvPr>
          <p:cNvSpPr txBox="1"/>
          <p:nvPr/>
        </p:nvSpPr>
        <p:spPr>
          <a:xfrm>
            <a:off x="1384377" y="1311004"/>
            <a:ext cx="9834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sz="4000" dirty="0">
                <a:solidFill>
                  <a:srgbClr val="FF0000"/>
                </a:solidFill>
                <a:latin typeface="Comic Sans MS" panose="030F0902030302020204" pitchFamily="66" charset="0"/>
              </a:rPr>
              <a:t>Sort the words into the correct boxes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DAA30D-6FE1-CE4B-95DF-FC8D95CAE92C}"/>
              </a:ext>
            </a:extLst>
          </p:cNvPr>
          <p:cNvSpPr txBox="1"/>
          <p:nvPr/>
        </p:nvSpPr>
        <p:spPr>
          <a:xfrm>
            <a:off x="1178560" y="2662357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rgbClr val="92D050"/>
                </a:solidFill>
                <a:latin typeface="Comic Sans MS" panose="030F0902030302020204" pitchFamily="66" charset="0"/>
              </a:rPr>
              <a:t>ommunication nowadays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8F157-0520-9549-9484-9A29A96E68A2}"/>
              </a:ext>
            </a:extLst>
          </p:cNvPr>
          <p:cNvSpPr txBox="1"/>
          <p:nvPr/>
        </p:nvSpPr>
        <p:spPr>
          <a:xfrm>
            <a:off x="6661908" y="2696425"/>
            <a:ext cx="49174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C</a:t>
            </a:r>
            <a:r>
              <a:rPr lang="en-KW" sz="28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ommunication in the past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E7BBE-8151-AD4F-9244-897CD2C6DEC5}"/>
              </a:ext>
            </a:extLst>
          </p:cNvPr>
          <p:cNvSpPr txBox="1"/>
          <p:nvPr/>
        </p:nvSpPr>
        <p:spPr>
          <a:xfrm>
            <a:off x="11918731" y="283779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AFECBB-06AE-4C42-A901-21523BCD0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7" t="31122" r="37500" b="60391"/>
          <a:stretch/>
        </p:blipFill>
        <p:spPr>
          <a:xfrm>
            <a:off x="6459237" y="3576653"/>
            <a:ext cx="2193348" cy="1396015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93110A-275B-3542-8D6A-0A5E2F18D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22" t="26222" r="52778" b="64445"/>
          <a:stretch/>
        </p:blipFill>
        <p:spPr>
          <a:xfrm>
            <a:off x="9640907" y="3462586"/>
            <a:ext cx="1913061" cy="1487937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6F5373-BC2C-2E44-8BE8-FB940AEF1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0000" r="73889" b="27111"/>
          <a:stretch/>
        </p:blipFill>
        <p:spPr>
          <a:xfrm>
            <a:off x="7260940" y="5079370"/>
            <a:ext cx="1739041" cy="1544148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76C2BF-7F68-844C-8321-689BC4D3E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7" t="30099" r="45618" b="59555"/>
          <a:stretch/>
        </p:blipFill>
        <p:spPr>
          <a:xfrm>
            <a:off x="889984" y="3593781"/>
            <a:ext cx="2231587" cy="2443683"/>
          </a:xfrm>
          <a:prstGeom prst="rect">
            <a:avLst/>
          </a:prstGeom>
        </p:spPr>
      </p:pic>
      <p:pic>
        <p:nvPicPr>
          <p:cNvPr id="17" name="Picture 16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0B787C0E-907F-6247-B32F-42AB87B1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8" t="63985" r="38968" b="13104"/>
          <a:stretch/>
        </p:blipFill>
        <p:spPr>
          <a:xfrm>
            <a:off x="3682213" y="3631603"/>
            <a:ext cx="2009700" cy="2290437"/>
          </a:xfrm>
          <a:prstGeom prst="rect">
            <a:avLst/>
          </a:prstGeom>
        </p:spPr>
      </p:pic>
      <p:pic>
        <p:nvPicPr>
          <p:cNvPr id="18" name="Picture 17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ED20FF1A-2584-9445-86F6-C7F926304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8" t="67622" r="20211" b="9655"/>
          <a:stretch/>
        </p:blipFill>
        <p:spPr>
          <a:xfrm>
            <a:off x="10026577" y="4950523"/>
            <a:ext cx="1469846" cy="14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98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C1E3-4DA1-5747-BA58-5B5398F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4B42-E51A-D749-879C-505492B7C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F7D044-9859-A442-A43B-86AC49E4A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11935" r="25641" b="10477"/>
          <a:stretch/>
        </p:blipFill>
        <p:spPr bwMode="auto">
          <a:xfrm>
            <a:off x="257246" y="0"/>
            <a:ext cx="11950262" cy="7036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7F50C8-FFC7-0E4A-B56E-9C708C9E7C88}"/>
              </a:ext>
            </a:extLst>
          </p:cNvPr>
          <p:cNvSpPr/>
          <p:nvPr/>
        </p:nvSpPr>
        <p:spPr>
          <a:xfrm>
            <a:off x="730925" y="824789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68E4F1-1BB1-1E41-9CF5-21D1D6A1C3A4}"/>
              </a:ext>
            </a:extLst>
          </p:cNvPr>
          <p:cNvSpPr/>
          <p:nvPr/>
        </p:nvSpPr>
        <p:spPr>
          <a:xfrm>
            <a:off x="703221" y="2864638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A8F165-99D9-4744-92A0-B8F4C068AFD2}"/>
              </a:ext>
            </a:extLst>
          </p:cNvPr>
          <p:cNvSpPr/>
          <p:nvPr/>
        </p:nvSpPr>
        <p:spPr>
          <a:xfrm>
            <a:off x="703222" y="4795834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813503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C1E3-4DA1-5747-BA58-5B5398F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4B42-E51A-D749-879C-505492B7C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F7D044-9859-A442-A43B-86AC49E4A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11935" r="25641" b="10477"/>
          <a:stretch/>
        </p:blipFill>
        <p:spPr bwMode="auto">
          <a:xfrm>
            <a:off x="257246" y="0"/>
            <a:ext cx="11950262" cy="7036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7F50C8-FFC7-0E4A-B56E-9C708C9E7C88}"/>
              </a:ext>
            </a:extLst>
          </p:cNvPr>
          <p:cNvSpPr/>
          <p:nvPr/>
        </p:nvSpPr>
        <p:spPr>
          <a:xfrm>
            <a:off x="730925" y="824789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68E4F1-1BB1-1E41-9CF5-21D1D6A1C3A4}"/>
              </a:ext>
            </a:extLst>
          </p:cNvPr>
          <p:cNvSpPr/>
          <p:nvPr/>
        </p:nvSpPr>
        <p:spPr>
          <a:xfrm>
            <a:off x="703221" y="2864638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A8F165-99D9-4744-92A0-B8F4C068AFD2}"/>
              </a:ext>
            </a:extLst>
          </p:cNvPr>
          <p:cNvSpPr/>
          <p:nvPr/>
        </p:nvSpPr>
        <p:spPr>
          <a:xfrm>
            <a:off x="703222" y="4795834"/>
            <a:ext cx="358779" cy="3762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1FD3D-9D02-3044-992C-B5FEE1810DD2}"/>
              </a:ext>
            </a:extLst>
          </p:cNvPr>
          <p:cNvSpPr txBox="1"/>
          <p:nvPr/>
        </p:nvSpPr>
        <p:spPr>
          <a:xfrm>
            <a:off x="972405" y="1182031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Our teacher is not taking us on a journey by bus.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96E49-0B78-444F-AFE7-97258E657EBE}"/>
              </a:ext>
            </a:extLst>
          </p:cNvPr>
          <p:cNvSpPr txBox="1"/>
          <p:nvPr/>
        </p:nvSpPr>
        <p:spPr>
          <a:xfrm>
            <a:off x="972404" y="3234013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re Ali and Sami meeting their cousins in the mosque?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34117-2462-6D44-B4D2-CB41D0886871}"/>
              </a:ext>
            </a:extLst>
          </p:cNvPr>
          <p:cNvSpPr txBox="1"/>
          <p:nvPr/>
        </p:nvSpPr>
        <p:spPr>
          <a:xfrm>
            <a:off x="1062000" y="5201058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 am having a staff meeting on Monday.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A42E3-702A-484A-8CB3-5D5B862E7FC9}"/>
              </a:ext>
            </a:extLst>
          </p:cNvPr>
          <p:cNvSpPr txBox="1"/>
          <p:nvPr/>
        </p:nvSpPr>
        <p:spPr>
          <a:xfrm>
            <a:off x="883155" y="1862850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W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e are not visiting the USA on holiday.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62677-BAB7-3243-947E-9FE94365AA91}"/>
              </a:ext>
            </a:extLst>
          </p:cNvPr>
          <p:cNvSpPr txBox="1"/>
          <p:nvPr/>
        </p:nvSpPr>
        <p:spPr>
          <a:xfrm>
            <a:off x="807933" y="2479324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 am not having a course after school.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124F1-0520-FA4C-A024-EA012600487B}"/>
              </a:ext>
            </a:extLst>
          </p:cNvPr>
          <p:cNvSpPr txBox="1"/>
          <p:nvPr/>
        </p:nvSpPr>
        <p:spPr>
          <a:xfrm>
            <a:off x="949041" y="3829802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s Dana preparing herself?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3C406-1021-E34F-9A4E-125DE92DF229}"/>
              </a:ext>
            </a:extLst>
          </p:cNvPr>
          <p:cNvSpPr txBox="1"/>
          <p:nvPr/>
        </p:nvSpPr>
        <p:spPr>
          <a:xfrm>
            <a:off x="882610" y="4435179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re you preparing yourself to the collage next year?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2CC849-9696-7941-B87F-6C932F6DBFE1}"/>
              </a:ext>
            </a:extLst>
          </p:cNvPr>
          <p:cNvSpPr txBox="1"/>
          <p:nvPr/>
        </p:nvSpPr>
        <p:spPr>
          <a:xfrm>
            <a:off x="730925" y="5842647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M</a:t>
            </a:r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y uncle is running on a big company in Holland next year?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17146-3334-CA42-B9A4-4FBBB6CD85F4}"/>
              </a:ext>
            </a:extLst>
          </p:cNvPr>
          <p:cNvSpPr txBox="1"/>
          <p:nvPr/>
        </p:nvSpPr>
        <p:spPr>
          <a:xfrm>
            <a:off x="807932" y="6442407"/>
            <a:ext cx="7330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Maha is washing his car tomorrow.</a:t>
            </a:r>
          </a:p>
        </p:txBody>
      </p:sp>
    </p:spTree>
    <p:extLst>
      <p:ext uri="{BB962C8B-B14F-4D97-AF65-F5344CB8AC3E}">
        <p14:creationId xmlns:p14="http://schemas.microsoft.com/office/powerpoint/2010/main" val="2712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B20A1-A2CB-0D4F-8450-95F76258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WhatsApp Video 2022-03-21 at 8.47.25 PM" descr="WhatsApp Video 2022-03-21 at 8.47.25 PM">
            <a:hlinkClick r:id="" action="ppaction://media"/>
            <a:extLst>
              <a:ext uri="{FF2B5EF4-FFF2-40B4-BE49-F238E27FC236}">
                <a16:creationId xmlns:a16="http://schemas.microsoft.com/office/drawing/2014/main" id="{2128F15A-394B-B44E-B9BC-2FDE9E4CBB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81" y="95743"/>
            <a:ext cx="11936139" cy="6714739"/>
          </a:xfrm>
        </p:spPr>
      </p:pic>
    </p:spTree>
    <p:extLst>
      <p:ext uri="{BB962C8B-B14F-4D97-AF65-F5344CB8AC3E}">
        <p14:creationId xmlns:p14="http://schemas.microsoft.com/office/powerpoint/2010/main" val="25576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169A8-F100-F742-91E8-0A5695AC5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5DBD01B-2B86-194F-84BF-6869CA5AE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6" y="-593075"/>
            <a:ext cx="10154771" cy="103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143</Words>
  <Application>Microsoft Macintosh PowerPoint</Application>
  <PresentationFormat>Widescreen</PresentationFormat>
  <Paragraphs>23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 Unit 8 Step 3 S.B p 64 grammar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8 Step 3 S.B p 64 grammar  </dc:title>
  <dc:creator>maryam Maryam82</dc:creator>
  <cp:lastModifiedBy>maryam Maryam82</cp:lastModifiedBy>
  <cp:revision>1</cp:revision>
  <dcterms:created xsi:type="dcterms:W3CDTF">2022-03-22T14:38:23Z</dcterms:created>
  <dcterms:modified xsi:type="dcterms:W3CDTF">2022-03-22T14:42:45Z</dcterms:modified>
</cp:coreProperties>
</file>