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69" r:id="rId4"/>
    <p:sldMasterId id="2147483694" r:id="rId5"/>
    <p:sldMasterId id="2147483730" r:id="rId6"/>
    <p:sldMasterId id="2147483670" r:id="rId7"/>
    <p:sldMasterId id="2147483648" r:id="rId8"/>
    <p:sldMasterId id="2147483772" r:id="rId9"/>
    <p:sldMasterId id="2147483809" r:id="rId10"/>
    <p:sldMasterId id="2147483860" r:id="rId11"/>
    <p:sldMasterId id="2147483880" r:id="rId12"/>
    <p:sldMasterId id="2147483907" r:id="rId13"/>
    <p:sldMasterId id="2147483919" r:id="rId14"/>
    <p:sldMasterId id="2147483932" r:id="rId15"/>
    <p:sldMasterId id="2147483944" r:id="rId16"/>
    <p:sldMasterId id="2147483988" r:id="rId17"/>
    <p:sldMasterId id="2147484000" r:id="rId18"/>
    <p:sldMasterId id="2147484013" r:id="rId19"/>
  </p:sldMasterIdLst>
  <p:notesMasterIdLst>
    <p:notesMasterId r:id="rId46"/>
  </p:notesMasterIdLst>
  <p:sldIdLst>
    <p:sldId id="1222" r:id="rId20"/>
    <p:sldId id="1223" r:id="rId21"/>
    <p:sldId id="285" r:id="rId22"/>
    <p:sldId id="464" r:id="rId23"/>
    <p:sldId id="274" r:id="rId24"/>
    <p:sldId id="316" r:id="rId25"/>
    <p:sldId id="256" r:id="rId26"/>
    <p:sldId id="466" r:id="rId27"/>
    <p:sldId id="461" r:id="rId28"/>
    <p:sldId id="468" r:id="rId29"/>
    <p:sldId id="793" r:id="rId30"/>
    <p:sldId id="1218" r:id="rId31"/>
    <p:sldId id="315" r:id="rId32"/>
    <p:sldId id="310" r:id="rId33"/>
    <p:sldId id="794" r:id="rId34"/>
    <p:sldId id="1206" r:id="rId35"/>
    <p:sldId id="312" r:id="rId36"/>
    <p:sldId id="1221" r:id="rId37"/>
    <p:sldId id="1220" r:id="rId38"/>
    <p:sldId id="595" r:id="rId39"/>
    <p:sldId id="1215" r:id="rId40"/>
    <p:sldId id="585" r:id="rId41"/>
    <p:sldId id="472" r:id="rId42"/>
    <p:sldId id="473" r:id="rId43"/>
    <p:sldId id="474" r:id="rId44"/>
    <p:sldId id="475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3EB"/>
    <a:srgbClr val="2111F7"/>
    <a:srgbClr val="F7A1ED"/>
    <a:srgbClr val="5522E6"/>
    <a:srgbClr val="4BBDB2"/>
    <a:srgbClr val="18F032"/>
    <a:srgbClr val="24E4DF"/>
    <a:srgbClr val="60A869"/>
    <a:srgbClr val="4DBBBB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2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E6BE569C-E34C-4CCF-82CE-57DCF70EB142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7C7D9EBB-F425-469F-BB3D-179C91E9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1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54E8AB-84FB-43E4-8C94-EA54FD56B3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B66D52-21ED-49D6-ACEB-F54F891FC3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1D1218E-E2DB-41E4-A4AA-F23BBB9C6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8AAFA32-9713-41E7-B292-2F9A9CD23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2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8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7BD9EF-A417-43E3-B62D-20E54946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ED9C30B-FCCE-4FB1-AAEE-4D0B84ACE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4794CE-0E85-4CB3-BC1D-171FEE74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1413385-BB5D-4E30-AD4E-2C84D23B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D8CE86-F830-4E7D-BD2C-D567B308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886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408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6971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2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2805" y="1828802"/>
            <a:ext cx="5388864" cy="34292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786"/>
            <a:ext cx="5384800" cy="3429015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933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0825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453474"/>
            <a:ext cx="5388864" cy="28340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2" y="1840825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01237" y="2453475"/>
            <a:ext cx="5388864" cy="2833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393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683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378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8" y="266701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3"/>
            <a:ext cx="6661151" cy="4984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8" y="2438402"/>
            <a:ext cx="4011084" cy="2819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8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1"/>
            <a:ext cx="7615765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010836" y="1597801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579251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04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9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49831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49831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DFDC076-A153-4C57-A992-64FFD2572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B0F259-F955-468B-B96D-91D4C9BEE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6002B0-98C7-4B9A-99E3-60F66C4F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1F6C15-E8D8-4CB3-9D3D-D1B7F7EA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C843E7A-2425-4748-AF18-5EB8A162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21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82777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30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615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8241" y="6400417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0426748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5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4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6" y="5183982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30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8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80" y="2936659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9" y="4587084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6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5" y="2966271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7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9" y="538202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30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9" y="3097218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9" y="6162679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5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1" y="5805491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9" y="3758808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4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5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8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3258241" y="6400417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5163249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91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8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8" y="4030668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8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8" y="4027492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52"/>
            <a:ext cx="5803900" cy="374651"/>
          </a:xfrm>
        </p:spPr>
        <p:txBody>
          <a:bodyPr rtlCol="1"/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93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8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4181143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4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40" y="4430718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5" y="1853576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7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102" y="1859926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5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9510073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3" y="4182160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10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9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301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50" y="4182162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62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4" y="2373092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6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7011662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9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5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80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3708405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5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92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71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1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8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1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4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7934528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31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8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3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9" y="6243645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258241" y="6400417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75861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E7742E4E-A5EA-4ADE-AC86-05CEC9957C7D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4683251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8241" y="6400417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7780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432597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30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615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632202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5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4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6" y="5183982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30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8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80" y="2936659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9" y="4587084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6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5" y="2966271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7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9" y="538202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30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9" y="3097218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9" y="6162679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5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1" y="5805491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9" y="3758808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4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5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8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4207443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91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8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8" y="4030668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8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8" y="4027492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52"/>
            <a:ext cx="5803900" cy="374651"/>
          </a:xfrm>
        </p:spPr>
        <p:txBody>
          <a:bodyPr rtlCol="1"/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93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8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4692335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4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40" y="4430718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5" y="1853576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7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102" y="1859926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5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484457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3" y="4182160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10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9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301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50" y="4182162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62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4" y="2373092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6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8138731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9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5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80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3708405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5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92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351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71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1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8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1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4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9796205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31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8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3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9" y="6243645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1887694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fld id="{E7742E4E-A5EA-4ADE-AC86-05CEC9957C7D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325366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1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4245062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7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97921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0394253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2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1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6" y="5183979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7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5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7" y="2936658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9" y="4587081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2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3" y="2966268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7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9" y="5382023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7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9" y="3097215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9" y="616267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2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0" y="5805488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9" y="3758805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1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2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5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8928134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90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5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5" y="4030665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5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5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49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90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5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721904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1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9" y="4430715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3" y="1853573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4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9" y="1859925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1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5960258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2" y="4182157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6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6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8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7" y="4182159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59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4" y="2373089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3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7251126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6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2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7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2" y="3708402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2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8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5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3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26/11/1444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4317301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8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6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0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6" y="6243641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9829352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26/11/1444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9818143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5C71473-E691-42B3-91E7-7BAED431B4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9718" y="2347914"/>
            <a:ext cx="8242300" cy="108108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8915" name="Rectangle 12">
            <a:extLst>
              <a:ext uri="{FF2B5EF4-FFF2-40B4-BE49-F238E27FC236}">
                <a16:creationId xmlns:a16="http://schemas.microsoft.com/office/drawing/2014/main" id="{CA16617B-B7FD-4345-8D30-31BD4C454B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659718" y="3729038"/>
            <a:ext cx="8242300" cy="800100"/>
          </a:xfrm>
        </p:spPr>
        <p:txBody>
          <a:bodyPr tIns="45720" bIns="45720" anchor="ctr"/>
          <a:lstStyle>
            <a:lvl1pPr marL="0" indent="0" algn="ctr">
              <a:buFontTx/>
              <a:buNone/>
              <a:defRPr sz="1800" b="1"/>
            </a:lvl1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1B89ED68-B986-4EC8-B284-CD3B4DC575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8124" y="2641601"/>
            <a:ext cx="11342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rgbClr val="0085B2"/>
                </a:solidFill>
                <a:latin typeface="Arial Black" panose="020B0A04020102020204" pitchFamily="34" charset="0"/>
              </a:rPr>
              <a:t>Part</a:t>
            </a:r>
          </a:p>
        </p:txBody>
      </p:sp>
      <p:pic>
        <p:nvPicPr>
          <p:cNvPr id="38926" name="Picture 14">
            <a:extLst>
              <a:ext uri="{FF2B5EF4-FFF2-40B4-BE49-F238E27FC236}">
                <a16:creationId xmlns:a16="http://schemas.microsoft.com/office/drawing/2014/main" id="{7A09C86A-BC55-44D8-9B3B-A1F8761A2B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2063750"/>
            <a:ext cx="2034116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619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25D613-CA73-42EB-B096-E3138C56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D21E95-5A73-4B43-B9CC-4E93BB7A1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EFFBBD-D48D-4745-8734-01EDAEA2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7AB6E1-3CEB-47FB-9C72-57B01224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8464CB-500B-4719-8C6F-400D0992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BFA40-4D1A-4C59-89CD-17B2BF8D6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1848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469780-F251-433B-8B93-FA5BFF10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539BE3-1143-45C1-97D4-9CCE641DB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C709B6-E3A9-4B84-946B-DB6B6262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BD4039-C239-4E7B-90E8-454B8CFF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96EFFD-6145-4765-9C8A-092CC4EB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AF80A-944F-410C-B3B4-E7D5DC3AD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55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0621334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6AD2A8-24C3-4178-BB4C-EB7D9F2A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20CFB4-8291-4A73-BF7B-3DB34CFFE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700" y="1489075"/>
            <a:ext cx="5581651" cy="43132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1FE9A2A-D7BF-460F-8D47-99F382BC2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552" y="1489075"/>
            <a:ext cx="5581649" cy="43132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CB6E0EC-280B-4A23-A655-DEC91763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6FF8B7-385B-4E59-8879-91D8A942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90E69F-6C4F-49A4-AB2E-6848BAD6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C98FF-9B19-4CC7-944F-D34294A82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608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9A6480-F5F4-4FF7-A3C7-9B77042D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F6DE86E-065E-4585-960C-E36C143CF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061C176-23A6-4E60-B9FE-D13F2DA8B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F3A2604-0871-424C-AADC-1E10F9B5D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0FF1529-3F4E-4F3C-BF75-674F9CB50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6E4B829-4934-42AB-8437-62D916CB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6F7C12E-1037-4CC2-894C-E7760F80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05CAC62-C921-407F-A87C-45A7B251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B2020-D15F-4A73-A90D-02D1945B3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8256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B6E31-FDCE-40BC-8A8E-314E53A0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1BCB3B1-8596-4B7B-9776-87C201F0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E453AA-35D2-4D55-A501-9104FC98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7C00B1B-C185-4DFC-8EE6-E6C22267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FE39F-6F62-4914-8DE1-48D1CBDFC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5151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3611AD-64DD-4129-8409-6B2389C3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D1FE715-9A47-40C2-80CA-9BC5EDC82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EE05C0A-FC04-41BF-A0CA-9480F2F96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8EA76-2ADF-4289-97E1-7D3DD3CB5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4479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250A30-3E5C-4D35-890B-5F2847BA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0E11A1-43ED-4F29-BE77-C8404AA1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394A61-38CB-4031-9E3E-8C368EE4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0F1512-4B96-4D05-B013-0542B703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24C9E4-E3AF-4952-8059-ADDE4A96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D449AF5-FE85-4ADD-AE7B-CA78B0B4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BDD06-73DD-4B58-86A9-0CE2FD7D7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45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A21F9F-EB10-46BD-BF83-AA30705E6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95834D5-AFEF-40B4-89FD-48035BF07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D49C1F7-09EE-4B3F-9503-55CAAAFE2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B41DD6-1ADB-4A09-9F39-64108ABF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5704A2F-E9FD-41D1-84B7-35956B0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859FD4-861C-493B-AE50-4E957623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D6869-72EF-4645-A45A-017F6606C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5202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678B21-92D9-4D3A-9948-8DA55F79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954CBDC-704C-4EDA-B1A3-3637FCB7C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E6CC69-F942-42B9-BFC5-D9B7E2DE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68DEB1-8F27-4949-9EC3-2DF83E83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5D14F0-3CA5-40DD-8360-647523A1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5909B-C9A3-4F33-A04D-A604A419FA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6564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2E050B-5A62-4261-B623-C83F89957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9634" y="260351"/>
            <a:ext cx="2840567" cy="5541963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99F698-69A3-448A-B265-3E93EA2C4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3700" y="260351"/>
            <a:ext cx="8322733" cy="554196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C58DBA-03D2-4FD8-9892-CED247D1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85C294-3DB0-44BD-8682-AE0B0A42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84C166-2668-4DD4-8110-5AD2DCF4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67951-E698-43F8-80A8-3B3F4C6CC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3677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1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4"/>
            <a:ext cx="3079271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5417939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015263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1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5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7D9B1-59D3-41C9-BB86-978B7F352C7C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591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6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D9C02-35F4-4283-92A3-12E402C65594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499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1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1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6" y="2936657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1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8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4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8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5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0280-255F-4474-A6D2-81CDCFD66DF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508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9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6" y="3422649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5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CB834-6F68-4798-AB11-F9570725C9F2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165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0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6" y="4455484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8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52DE2-EBBC-43C3-8132-8A452C14C09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825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1" y="4182157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8" y="1857605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7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89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2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13816-54FD-49B3-AA94-AA52804E3496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40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6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1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1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8E8CA-3E73-40F9-B359-32586F2158B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473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5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8B2EC2-68FC-4C7E-9DE2-8A2DBE321671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650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42E4E-A5EA-4ADE-AC86-05CEC9957C7D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072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A0101-FAD2-458D-9731-E8612A0CEEE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71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5614438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7"/>
          </a:xfrm>
        </p:spPr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7"/>
          </a:xfrm>
        </p:spPr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0156B-E25B-4E09-B1EF-76AD680D462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7"/>
          </a:xfrm>
        </p:spPr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A965E-3C11-4F28-82DC-E30D63FAC43C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077B5-3FF5-D642-A7FF-54F031E71970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FCF16-A447-EE41-8CD6-39726E946C4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601454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64459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51B753-4FA7-4051-A533-7E90B06F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D42565-29D9-489E-9E02-D126E4A98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2FAB7B-A5D7-417C-993F-903EA51F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CE2EC6-B3F8-463B-987D-D92D308F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859F8C-5EFE-46A1-A0A2-3963BA81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22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547215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992801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778231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4EE4D3-D45F-4631-B9AD-D4623B244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34859A1-F5DC-444F-8D97-4B15C24E3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ADDBDF-7101-42FB-9F66-4F624378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3AAFB9-CDA1-4F4C-9531-9DA13C9BD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F476E1-BED3-4515-8862-2BCC9C1F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83153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07D7D2-4B07-4F4F-8829-61A1BD4F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8707E6-85F2-4FB2-99E7-113FD8041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211993-51AA-4288-A06D-8B1EE7AD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38B0AF-8F4D-4F48-8F29-88B48F76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927FBF-E3EF-4FA4-B504-38201B7D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2191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984843-9847-4012-9EFB-5D1D4D3E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876E9D9-BFA6-4B29-9509-4C06A0971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3B3FEF-BC1F-47CA-B408-AAC013D5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688D2C-ED50-46F1-A1D0-750A8D74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0422D4-75E3-4E28-A0A1-2B32608C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07423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8FD3D5-9A8D-40DE-BCFD-0462CC81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B8EC1D-6714-4618-B9A8-525BB00F8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A20BED-9AF4-4775-BCF0-612003EBD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BA375C-6C14-4A36-B971-990FDF16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E6BD0C-860C-47F1-907D-BDE0AC99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234B7FB-93DB-48B8-8892-4AF46371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253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9745FB-7820-4736-AB6C-CAF97DC2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4D68F2E-F257-48FA-AE44-3141FCBC6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857404-4BB9-46D3-8A9A-2292425A3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DFBD06D-5E40-480C-95B6-4BCEB7C78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83A6042-3182-43CB-8A3C-CBAFD6B98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993AD6-B64E-4469-8298-45A874E3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0C5F501-D369-498C-BA3A-263654A9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83920E5-6B42-4305-B7AB-4C6D8C31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93016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436503-36C0-472E-9F74-96FF9F45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9F7C45A-2C1E-47FD-A5C5-04346B4D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928D5FA-C881-4F40-A232-D4638FFE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08056A-B2C1-40C2-9C9E-5A0498F6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459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CD58845-B9EC-44CD-8254-ED18C14C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DB51E5-F19B-4C7A-B9CA-DDB96E81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7AF4C9A-6466-44D7-B593-2526C188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514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4AD169-BF55-4E10-B0AE-7F75E41B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96398E-9EA7-44C1-915F-083B023B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8B5EF5-3232-4045-AF6C-05AD4AEF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B6C379-2E83-4EEA-ADAE-43F4C3B0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35B7F6-1760-47DC-A256-FB7F53CC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38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26F467-CF25-4D3B-BA73-E4742E98B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E033EB-0FF5-4F1B-8B8C-ED7F28799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AEFB36C-1944-47B6-9C2A-42F684905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992481-0E3F-4D72-AF60-CCE87F65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763DD4-3E95-44EB-BE82-C9337043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468B38-6E09-40E6-B137-0DFA6DE3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64514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F47DA6-0991-46C7-AA4A-DB3D10B9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A9DF0A7-8C19-4D3F-A10C-525201F51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3E6BF12-7172-4A0D-8971-FA9CCF8E8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832BDFF-867A-4DF5-9560-77A7D00D9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F95078A-2FF2-46A3-BEF2-C8E0AA0B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61F059-EC46-4AED-B93D-6E0DF891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4335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578B1-318A-4668-8F9C-2D4449F9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41C154-F898-48B1-8D93-2CA0807EE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D4F537-8DF7-42EB-BC04-9B43788F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E335EC8-E6BF-4BE0-9FF7-D72ED95C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076532-732D-430D-B575-525682AC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96952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DD6FFA0-184C-46A0-9C2B-21A303257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A4886FA-D8A2-42CE-88BD-C0F08CFAB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143583B-DA61-44D9-82BA-F7A9EF4CF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5CAD7C-1C2A-4A1A-8862-49393AEDA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9ED6BE-1254-4BE0-BCCF-777770B2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04872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6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147819D6-6A8B-184C-A7BE-F9428C74A8B4}"/>
              </a:ext>
            </a:extLst>
          </p:cNvPr>
          <p:cNvSpPr/>
          <p:nvPr userDrawn="1"/>
        </p:nvSpPr>
        <p:spPr>
          <a:xfrm>
            <a:off x="4641273" y="235527"/>
            <a:ext cx="4350327" cy="5749637"/>
          </a:xfrm>
          <a:custGeom>
            <a:avLst/>
            <a:gdLst>
              <a:gd name="connsiteX0" fmla="*/ 0 w 4350327"/>
              <a:gd name="connsiteY0" fmla="*/ 1953491 h 5749637"/>
              <a:gd name="connsiteX1" fmla="*/ 346363 w 4350327"/>
              <a:gd name="connsiteY1" fmla="*/ 955964 h 5749637"/>
              <a:gd name="connsiteX2" fmla="*/ 1302327 w 4350327"/>
              <a:gd name="connsiteY2" fmla="*/ 221673 h 5749637"/>
              <a:gd name="connsiteX3" fmla="*/ 2272145 w 4350327"/>
              <a:gd name="connsiteY3" fmla="*/ 0 h 5749637"/>
              <a:gd name="connsiteX4" fmla="*/ 3214254 w 4350327"/>
              <a:gd name="connsiteY4" fmla="*/ 277091 h 5749637"/>
              <a:gd name="connsiteX5" fmla="*/ 3823854 w 4350327"/>
              <a:gd name="connsiteY5" fmla="*/ 858982 h 5749637"/>
              <a:gd name="connsiteX6" fmla="*/ 4322618 w 4350327"/>
              <a:gd name="connsiteY6" fmla="*/ 2008909 h 5749637"/>
              <a:gd name="connsiteX7" fmla="*/ 4350327 w 4350327"/>
              <a:gd name="connsiteY7" fmla="*/ 2729346 h 5749637"/>
              <a:gd name="connsiteX8" fmla="*/ 4003963 w 4350327"/>
              <a:gd name="connsiteY8" fmla="*/ 3643746 h 5749637"/>
              <a:gd name="connsiteX9" fmla="*/ 3311236 w 4350327"/>
              <a:gd name="connsiteY9" fmla="*/ 4724400 h 5749637"/>
              <a:gd name="connsiteX10" fmla="*/ 2951018 w 4350327"/>
              <a:gd name="connsiteY10" fmla="*/ 5029200 h 5749637"/>
              <a:gd name="connsiteX11" fmla="*/ 3352800 w 4350327"/>
              <a:gd name="connsiteY11" fmla="*/ 5486400 h 5749637"/>
              <a:gd name="connsiteX12" fmla="*/ 2618509 w 4350327"/>
              <a:gd name="connsiteY12" fmla="*/ 5749637 h 5749637"/>
              <a:gd name="connsiteX13" fmla="*/ 2521527 w 4350327"/>
              <a:gd name="connsiteY13" fmla="*/ 5167746 h 5749637"/>
              <a:gd name="connsiteX14" fmla="*/ 1898072 w 4350327"/>
              <a:gd name="connsiteY14" fmla="*/ 5001491 h 5749637"/>
              <a:gd name="connsiteX15" fmla="*/ 942109 w 4350327"/>
              <a:gd name="connsiteY15" fmla="*/ 4336473 h 5749637"/>
              <a:gd name="connsiteX16" fmla="*/ 290945 w 4350327"/>
              <a:gd name="connsiteY16" fmla="*/ 3283528 h 5749637"/>
              <a:gd name="connsiteX17" fmla="*/ 0 w 4350327"/>
              <a:gd name="connsiteY17" fmla="*/ 1953491 h 57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50327" h="5749637">
                <a:moveTo>
                  <a:pt x="0" y="1953491"/>
                </a:moveTo>
                <a:lnTo>
                  <a:pt x="346363" y="955964"/>
                </a:lnTo>
                <a:lnTo>
                  <a:pt x="1302327" y="221673"/>
                </a:lnTo>
                <a:lnTo>
                  <a:pt x="2272145" y="0"/>
                </a:lnTo>
                <a:lnTo>
                  <a:pt x="3214254" y="277091"/>
                </a:lnTo>
                <a:lnTo>
                  <a:pt x="3823854" y="858982"/>
                </a:lnTo>
                <a:lnTo>
                  <a:pt x="4322618" y="2008909"/>
                </a:lnTo>
                <a:lnTo>
                  <a:pt x="4350327" y="2729346"/>
                </a:lnTo>
                <a:lnTo>
                  <a:pt x="4003963" y="3643746"/>
                </a:lnTo>
                <a:lnTo>
                  <a:pt x="3311236" y="4724400"/>
                </a:lnTo>
                <a:lnTo>
                  <a:pt x="2951018" y="5029200"/>
                </a:lnTo>
                <a:lnTo>
                  <a:pt x="3352800" y="5486400"/>
                </a:lnTo>
                <a:lnTo>
                  <a:pt x="2618509" y="5749637"/>
                </a:lnTo>
                <a:lnTo>
                  <a:pt x="2521527" y="5167746"/>
                </a:lnTo>
                <a:lnTo>
                  <a:pt x="1898072" y="5001491"/>
                </a:lnTo>
                <a:lnTo>
                  <a:pt x="942109" y="4336473"/>
                </a:lnTo>
                <a:lnTo>
                  <a:pt x="290945" y="3283528"/>
                </a:lnTo>
                <a:lnTo>
                  <a:pt x="0" y="19534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0BE2F72B-83C0-B048-86F6-EA0E433A6924}"/>
              </a:ext>
            </a:extLst>
          </p:cNvPr>
          <p:cNvSpPr/>
          <p:nvPr userDrawn="1"/>
        </p:nvSpPr>
        <p:spPr>
          <a:xfrm>
            <a:off x="4515990" y="102889"/>
            <a:ext cx="4632566" cy="6755111"/>
          </a:xfrm>
          <a:custGeom>
            <a:avLst/>
            <a:gdLst>
              <a:gd name="connsiteX0" fmla="*/ 2927612 w 4632566"/>
              <a:gd name="connsiteY0" fmla="*/ 5370767 h 6755111"/>
              <a:gd name="connsiteX1" fmla="*/ 2877229 w 4632566"/>
              <a:gd name="connsiteY1" fmla="*/ 5630283 h 6755111"/>
              <a:gd name="connsiteX2" fmla="*/ 3272711 w 4632566"/>
              <a:gd name="connsiteY2" fmla="*/ 5597899 h 6755111"/>
              <a:gd name="connsiteX3" fmla="*/ 3294113 w 4632566"/>
              <a:gd name="connsiteY3" fmla="*/ 5506958 h 6755111"/>
              <a:gd name="connsiteX4" fmla="*/ 2927612 w 4632566"/>
              <a:gd name="connsiteY4" fmla="*/ 5370767 h 6755111"/>
              <a:gd name="connsiteX5" fmla="*/ 2414116 w 4632566"/>
              <a:gd name="connsiteY5" fmla="*/ 253431 h 6755111"/>
              <a:gd name="connsiteX6" fmla="*/ 1518903 w 4632566"/>
              <a:gd name="connsiteY6" fmla="*/ 472787 h 6755111"/>
              <a:gd name="connsiteX7" fmla="*/ 376152 w 4632566"/>
              <a:gd name="connsiteY7" fmla="*/ 1718021 h 6755111"/>
              <a:gd name="connsiteX8" fmla="*/ 541568 w 4632566"/>
              <a:gd name="connsiteY8" fmla="*/ 3366060 h 6755111"/>
              <a:gd name="connsiteX9" fmla="*/ 1971678 w 4632566"/>
              <a:gd name="connsiteY9" fmla="*/ 4981271 h 6755111"/>
              <a:gd name="connsiteX10" fmla="*/ 2755062 w 4632566"/>
              <a:gd name="connsiteY10" fmla="*/ 5130770 h 6755111"/>
              <a:gd name="connsiteX11" fmla="*/ 3574561 w 4632566"/>
              <a:gd name="connsiteY11" fmla="*/ 4507931 h 6755111"/>
              <a:gd name="connsiteX12" fmla="*/ 4091987 w 4632566"/>
              <a:gd name="connsiteY12" fmla="*/ 3573673 h 6755111"/>
              <a:gd name="connsiteX13" fmla="*/ 4379347 w 4632566"/>
              <a:gd name="connsiteY13" fmla="*/ 2678453 h 6755111"/>
              <a:gd name="connsiteX14" fmla="*/ 4149504 w 4632566"/>
              <a:gd name="connsiteY14" fmla="*/ 1705156 h 6755111"/>
              <a:gd name="connsiteX15" fmla="*/ 2970638 w 4632566"/>
              <a:gd name="connsiteY15" fmla="*/ 368981 h 6755111"/>
              <a:gd name="connsiteX16" fmla="*/ 2414116 w 4632566"/>
              <a:gd name="connsiteY16" fmla="*/ 253431 h 6755111"/>
              <a:gd name="connsiteX17" fmla="*/ 2200724 w 4632566"/>
              <a:gd name="connsiteY17" fmla="*/ 1984 h 6755111"/>
              <a:gd name="connsiteX18" fmla="*/ 4207021 w 4632566"/>
              <a:gd name="connsiteY18" fmla="*/ 1179913 h 6755111"/>
              <a:gd name="connsiteX19" fmla="*/ 4587789 w 4632566"/>
              <a:gd name="connsiteY19" fmla="*/ 2957488 h 6755111"/>
              <a:gd name="connsiteX20" fmla="*/ 3976954 w 4632566"/>
              <a:gd name="connsiteY20" fmla="*/ 4397470 h 6755111"/>
              <a:gd name="connsiteX21" fmla="*/ 3294113 w 4632566"/>
              <a:gd name="connsiteY21" fmla="*/ 5136981 h 6755111"/>
              <a:gd name="connsiteX22" fmla="*/ 3301246 w 4632566"/>
              <a:gd name="connsiteY22" fmla="*/ 5266961 h 6755111"/>
              <a:gd name="connsiteX23" fmla="*/ 3631855 w 4632566"/>
              <a:gd name="connsiteY23" fmla="*/ 5740300 h 6755111"/>
              <a:gd name="connsiteX24" fmla="*/ 3445038 w 4632566"/>
              <a:gd name="connsiteY24" fmla="*/ 5857415 h 6755111"/>
              <a:gd name="connsiteX25" fmla="*/ 3322871 w 4632566"/>
              <a:gd name="connsiteY25" fmla="*/ 6019336 h 6755111"/>
              <a:gd name="connsiteX26" fmla="*/ 3539979 w 4632566"/>
              <a:gd name="connsiteY26" fmla="*/ 6528643 h 6755111"/>
              <a:gd name="connsiteX27" fmla="*/ 3605212 w 4632566"/>
              <a:gd name="connsiteY27" fmla="*/ 6755111 h 6755111"/>
              <a:gd name="connsiteX28" fmla="*/ 3337961 w 4632566"/>
              <a:gd name="connsiteY28" fmla="*/ 6755111 h 6755111"/>
              <a:gd name="connsiteX29" fmla="*/ 3286059 w 4632566"/>
              <a:gd name="connsiteY29" fmla="*/ 6535152 h 6755111"/>
              <a:gd name="connsiteX30" fmla="*/ 3136054 w 4632566"/>
              <a:gd name="connsiteY30" fmla="*/ 5947913 h 6755111"/>
              <a:gd name="connsiteX31" fmla="*/ 2870095 w 4632566"/>
              <a:gd name="connsiteY31" fmla="*/ 6129796 h 6755111"/>
              <a:gd name="connsiteX32" fmla="*/ 2618628 w 4632566"/>
              <a:gd name="connsiteY32" fmla="*/ 6129796 h 6755111"/>
              <a:gd name="connsiteX33" fmla="*/ 2489104 w 4632566"/>
              <a:gd name="connsiteY33" fmla="*/ 5928838 h 6755111"/>
              <a:gd name="connsiteX34" fmla="*/ 2539487 w 4632566"/>
              <a:gd name="connsiteY34" fmla="*/ 5610764 h 6755111"/>
              <a:gd name="connsiteX35" fmla="*/ 2273529 w 4632566"/>
              <a:gd name="connsiteY35" fmla="*/ 5286480 h 6755111"/>
              <a:gd name="connsiteX36" fmla="*/ 1123644 w 4632566"/>
              <a:gd name="connsiteY36" fmla="*/ 4631257 h 6755111"/>
              <a:gd name="connsiteX37" fmla="*/ 124684 w 4632566"/>
              <a:gd name="connsiteY37" fmla="*/ 3022257 h 6755111"/>
              <a:gd name="connsiteX38" fmla="*/ 376152 w 4632566"/>
              <a:gd name="connsiteY38" fmla="*/ 991376 h 6755111"/>
              <a:gd name="connsiteX39" fmla="*/ 1432628 w 4632566"/>
              <a:gd name="connsiteY39" fmla="*/ 213271 h 6755111"/>
              <a:gd name="connsiteX40" fmla="*/ 2200724 w 4632566"/>
              <a:gd name="connsiteY40" fmla="*/ 1984 h 675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632566" h="6755111">
                <a:moveTo>
                  <a:pt x="2927612" y="5370767"/>
                </a:moveTo>
                <a:cubicBezTo>
                  <a:pt x="2913344" y="5455054"/>
                  <a:pt x="2898854" y="5539342"/>
                  <a:pt x="2877229" y="5630283"/>
                </a:cubicBezTo>
                <a:cubicBezTo>
                  <a:pt x="3013887" y="5617418"/>
                  <a:pt x="3143187" y="5610764"/>
                  <a:pt x="3272711" y="5597899"/>
                </a:cubicBezTo>
                <a:cubicBezTo>
                  <a:pt x="3279845" y="5565515"/>
                  <a:pt x="3286979" y="5532687"/>
                  <a:pt x="3294113" y="5506958"/>
                </a:cubicBezTo>
                <a:cubicBezTo>
                  <a:pt x="3171946" y="5461709"/>
                  <a:pt x="3049779" y="5416016"/>
                  <a:pt x="2927612" y="5370767"/>
                </a:cubicBezTo>
                <a:close/>
                <a:moveTo>
                  <a:pt x="2414116" y="253431"/>
                </a:moveTo>
                <a:cubicBezTo>
                  <a:pt x="2112460" y="247097"/>
                  <a:pt x="1819862" y="330830"/>
                  <a:pt x="1518903" y="472787"/>
                </a:cubicBezTo>
                <a:cubicBezTo>
                  <a:pt x="929693" y="745168"/>
                  <a:pt x="527078" y="1140875"/>
                  <a:pt x="376152" y="1718021"/>
                </a:cubicBezTo>
                <a:cubicBezTo>
                  <a:pt x="225227" y="2276092"/>
                  <a:pt x="325992" y="2827509"/>
                  <a:pt x="541568" y="3366060"/>
                </a:cubicBezTo>
                <a:cubicBezTo>
                  <a:pt x="814660" y="4053667"/>
                  <a:pt x="1260301" y="4624603"/>
                  <a:pt x="1971678" y="4981271"/>
                </a:cubicBezTo>
                <a:cubicBezTo>
                  <a:pt x="2201744" y="5098386"/>
                  <a:pt x="2546621" y="5208403"/>
                  <a:pt x="2755062" y="5130770"/>
                </a:cubicBezTo>
                <a:cubicBezTo>
                  <a:pt x="3071403" y="5014099"/>
                  <a:pt x="3366120" y="4760793"/>
                  <a:pt x="3574561" y="4507931"/>
                </a:cubicBezTo>
                <a:cubicBezTo>
                  <a:pt x="3804405" y="4235550"/>
                  <a:pt x="3948196" y="3897957"/>
                  <a:pt x="4091987" y="3573673"/>
                </a:cubicBezTo>
                <a:cubicBezTo>
                  <a:pt x="4214154" y="3275118"/>
                  <a:pt x="4285939" y="2957488"/>
                  <a:pt x="4379347" y="2678453"/>
                </a:cubicBezTo>
                <a:cubicBezTo>
                  <a:pt x="4293072" y="2321341"/>
                  <a:pt x="4250046" y="2003711"/>
                  <a:pt x="4149504" y="1705156"/>
                </a:cubicBezTo>
                <a:cubicBezTo>
                  <a:pt x="3955330" y="1121356"/>
                  <a:pt x="3624721" y="628497"/>
                  <a:pt x="2970638" y="368981"/>
                </a:cubicBezTo>
                <a:cubicBezTo>
                  <a:pt x="2779362" y="293455"/>
                  <a:pt x="2595109" y="257231"/>
                  <a:pt x="2414116" y="253431"/>
                </a:cubicBezTo>
                <a:close/>
                <a:moveTo>
                  <a:pt x="2200724" y="1984"/>
                </a:moveTo>
                <a:cubicBezTo>
                  <a:pt x="2992820" y="-34323"/>
                  <a:pt x="3808084" y="430311"/>
                  <a:pt x="4207021" y="1179913"/>
                </a:cubicBezTo>
                <a:cubicBezTo>
                  <a:pt x="4508871" y="1737541"/>
                  <a:pt x="4731580" y="2340860"/>
                  <a:pt x="4587789" y="2957488"/>
                </a:cubicBezTo>
                <a:cubicBezTo>
                  <a:pt x="4472755" y="3457002"/>
                  <a:pt x="4235779" y="3943206"/>
                  <a:pt x="3976954" y="4397470"/>
                </a:cubicBezTo>
                <a:cubicBezTo>
                  <a:pt x="3818895" y="4676506"/>
                  <a:pt x="3517045" y="4890773"/>
                  <a:pt x="3294113" y="5136981"/>
                </a:cubicBezTo>
                <a:cubicBezTo>
                  <a:pt x="3272711" y="5163154"/>
                  <a:pt x="3279845" y="5260306"/>
                  <a:pt x="3301246" y="5266961"/>
                </a:cubicBezTo>
                <a:cubicBezTo>
                  <a:pt x="3538446" y="5357902"/>
                  <a:pt x="3603320" y="5545996"/>
                  <a:pt x="3631855" y="5740300"/>
                </a:cubicBezTo>
                <a:cubicBezTo>
                  <a:pt x="3639212" y="5773128"/>
                  <a:pt x="3517045" y="5850761"/>
                  <a:pt x="3445038" y="5857415"/>
                </a:cubicBezTo>
                <a:cubicBezTo>
                  <a:pt x="3308603" y="5863626"/>
                  <a:pt x="3279845" y="5928838"/>
                  <a:pt x="3322871" y="6019336"/>
                </a:cubicBezTo>
                <a:cubicBezTo>
                  <a:pt x="3410930" y="6186469"/>
                  <a:pt x="3482811" y="6356402"/>
                  <a:pt x="3539979" y="6528643"/>
                </a:cubicBezTo>
                <a:lnTo>
                  <a:pt x="3605212" y="6755111"/>
                </a:lnTo>
                <a:lnTo>
                  <a:pt x="3337961" y="6755111"/>
                </a:lnTo>
                <a:lnTo>
                  <a:pt x="3286059" y="6535152"/>
                </a:lnTo>
                <a:cubicBezTo>
                  <a:pt x="3238435" y="6343731"/>
                  <a:pt x="3186325" y="6149094"/>
                  <a:pt x="3136054" y="5947913"/>
                </a:cubicBezTo>
                <a:cubicBezTo>
                  <a:pt x="3013887" y="6038855"/>
                  <a:pt x="2949236" y="6103623"/>
                  <a:pt x="2870095" y="6129796"/>
                </a:cubicBezTo>
                <a:cubicBezTo>
                  <a:pt x="2791177" y="6155526"/>
                  <a:pt x="2683278" y="6162180"/>
                  <a:pt x="2618628" y="6129796"/>
                </a:cubicBezTo>
                <a:cubicBezTo>
                  <a:pt x="2553977" y="6097412"/>
                  <a:pt x="2496461" y="5999816"/>
                  <a:pt x="2489104" y="5928838"/>
                </a:cubicBezTo>
                <a:cubicBezTo>
                  <a:pt x="2481970" y="5825031"/>
                  <a:pt x="2525219" y="5721225"/>
                  <a:pt x="2539487" y="5610764"/>
                </a:cubicBezTo>
                <a:cubicBezTo>
                  <a:pt x="2561111" y="5428881"/>
                  <a:pt x="2467703" y="5331729"/>
                  <a:pt x="2273529" y="5286480"/>
                </a:cubicBezTo>
                <a:cubicBezTo>
                  <a:pt x="1806486" y="5182673"/>
                  <a:pt x="1447119" y="4936022"/>
                  <a:pt x="1123644" y="4631257"/>
                </a:cubicBezTo>
                <a:cubicBezTo>
                  <a:pt x="634976" y="4170338"/>
                  <a:pt x="289877" y="3638441"/>
                  <a:pt x="124684" y="3022257"/>
                </a:cubicBezTo>
                <a:cubicBezTo>
                  <a:pt x="-62133" y="2321341"/>
                  <a:pt x="-83758" y="1627523"/>
                  <a:pt x="376152" y="991376"/>
                </a:cubicBezTo>
                <a:cubicBezTo>
                  <a:pt x="634976" y="641362"/>
                  <a:pt x="1030235" y="433749"/>
                  <a:pt x="1432628" y="213271"/>
                </a:cubicBezTo>
                <a:cubicBezTo>
                  <a:pt x="1675234" y="81850"/>
                  <a:pt x="1936692" y="14087"/>
                  <a:pt x="2200724" y="198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0D354CC3-2728-DC4B-A170-78C590775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237" y="1260172"/>
            <a:ext cx="3971839" cy="3487496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9B1DFE60-D300-7944-9056-C3F793FD0C06}"/>
              </a:ext>
            </a:extLst>
          </p:cNvPr>
          <p:cNvSpPr/>
          <p:nvPr userDrawn="1"/>
        </p:nvSpPr>
        <p:spPr>
          <a:xfrm>
            <a:off x="8899411" y="2359810"/>
            <a:ext cx="2163890" cy="4498190"/>
          </a:xfrm>
          <a:custGeom>
            <a:avLst/>
            <a:gdLst>
              <a:gd name="connsiteX0" fmla="*/ 1255565 w 2163890"/>
              <a:gd name="connsiteY0" fmla="*/ 2977226 h 4498190"/>
              <a:gd name="connsiteX1" fmla="*/ 1266570 w 2163890"/>
              <a:gd name="connsiteY1" fmla="*/ 3239639 h 4498190"/>
              <a:gd name="connsiteX2" fmla="*/ 1321492 w 2163890"/>
              <a:gd name="connsiteY2" fmla="*/ 3037546 h 4498190"/>
              <a:gd name="connsiteX3" fmla="*/ 1255565 w 2163890"/>
              <a:gd name="connsiteY3" fmla="*/ 2977226 h 4498190"/>
              <a:gd name="connsiteX4" fmla="*/ 1325161 w 2163890"/>
              <a:gd name="connsiteY4" fmla="*/ 129859 h 4498190"/>
              <a:gd name="connsiteX5" fmla="*/ 372931 w 2163890"/>
              <a:gd name="connsiteY5" fmla="*/ 590845 h 4498190"/>
              <a:gd name="connsiteX6" fmla="*/ 219168 w 2163890"/>
              <a:gd name="connsiteY6" fmla="*/ 1817717 h 4498190"/>
              <a:gd name="connsiteX7" fmla="*/ 977182 w 2163890"/>
              <a:gd name="connsiteY7" fmla="*/ 2761042 h 4498190"/>
              <a:gd name="connsiteX8" fmla="*/ 1453347 w 2163890"/>
              <a:gd name="connsiteY8" fmla="*/ 2725599 h 4498190"/>
              <a:gd name="connsiteX9" fmla="*/ 1467919 w 2163890"/>
              <a:gd name="connsiteY9" fmla="*/ 2711289 h 4498190"/>
              <a:gd name="connsiteX10" fmla="*/ 1925743 w 2163890"/>
              <a:gd name="connsiteY10" fmla="*/ 1924048 h 4498190"/>
              <a:gd name="connsiteX11" fmla="*/ 2031920 w 2163890"/>
              <a:gd name="connsiteY11" fmla="*/ 1186559 h 4498190"/>
              <a:gd name="connsiteX12" fmla="*/ 1793888 w 2163890"/>
              <a:gd name="connsiteY12" fmla="*/ 431239 h 4498190"/>
              <a:gd name="connsiteX13" fmla="*/ 1325161 w 2163890"/>
              <a:gd name="connsiteY13" fmla="*/ 129859 h 4498190"/>
              <a:gd name="connsiteX14" fmla="*/ 1277008 w 2163890"/>
              <a:gd name="connsiteY14" fmla="*/ 1049 h 4498190"/>
              <a:gd name="connsiteX15" fmla="*/ 1834137 w 2163890"/>
              <a:gd name="connsiteY15" fmla="*/ 261066 h 4498190"/>
              <a:gd name="connsiteX16" fmla="*/ 2163775 w 2163890"/>
              <a:gd name="connsiteY16" fmla="*/ 1285845 h 4498190"/>
              <a:gd name="connsiteX17" fmla="*/ 1947753 w 2163890"/>
              <a:gd name="connsiteY17" fmla="*/ 2342545 h 4498190"/>
              <a:gd name="connsiteX18" fmla="*/ 1467919 w 2163890"/>
              <a:gd name="connsiteY18" fmla="*/ 2927693 h 4498190"/>
              <a:gd name="connsiteX19" fmla="*/ 1453347 w 2163890"/>
              <a:gd name="connsiteY19" fmla="*/ 2998580 h 4498190"/>
              <a:gd name="connsiteX20" fmla="*/ 1526510 w 2163890"/>
              <a:gd name="connsiteY20" fmla="*/ 3225550 h 4498190"/>
              <a:gd name="connsiteX21" fmla="*/ 1424001 w 2163890"/>
              <a:gd name="connsiteY21" fmla="*/ 3377891 h 4498190"/>
              <a:gd name="connsiteX22" fmla="*/ 1332497 w 2163890"/>
              <a:gd name="connsiteY22" fmla="*/ 3495009 h 4498190"/>
              <a:gd name="connsiteX23" fmla="*/ 1415378 w 2163890"/>
              <a:gd name="connsiteY23" fmla="*/ 4294375 h 4498190"/>
              <a:gd name="connsiteX24" fmla="*/ 1486046 w 2163890"/>
              <a:gd name="connsiteY24" fmla="*/ 4498190 h 4498190"/>
              <a:gd name="connsiteX25" fmla="*/ 1369815 w 2163890"/>
              <a:gd name="connsiteY25" fmla="*/ 4498190 h 4498190"/>
              <a:gd name="connsiteX26" fmla="*/ 1320048 w 2163890"/>
              <a:gd name="connsiteY26" fmla="*/ 4390301 h 4498190"/>
              <a:gd name="connsiteX27" fmla="*/ 1196974 w 2163890"/>
              <a:gd name="connsiteY27" fmla="*/ 3569418 h 4498190"/>
              <a:gd name="connsiteX28" fmla="*/ 1200642 w 2163890"/>
              <a:gd name="connsiteY28" fmla="*/ 3512620 h 4498190"/>
              <a:gd name="connsiteX29" fmla="*/ 1123710 w 2163890"/>
              <a:gd name="connsiteY29" fmla="*/ 3424122 h 4498190"/>
              <a:gd name="connsiteX30" fmla="*/ 988187 w 2163890"/>
              <a:gd name="connsiteY30" fmla="*/ 3229072 h 4498190"/>
              <a:gd name="connsiteX31" fmla="*/ 1021201 w 2163890"/>
              <a:gd name="connsiteY31" fmla="*/ 3172275 h 4498190"/>
              <a:gd name="connsiteX32" fmla="*/ 944269 w 2163890"/>
              <a:gd name="connsiteY32" fmla="*/ 2888727 h 4498190"/>
              <a:gd name="connsiteX33" fmla="*/ 160577 w 2163890"/>
              <a:gd name="connsiteY33" fmla="*/ 2023334 h 4498190"/>
              <a:gd name="connsiteX34" fmla="*/ 25054 w 2163890"/>
              <a:gd name="connsiteY34" fmla="*/ 1526905 h 4498190"/>
              <a:gd name="connsiteX35" fmla="*/ 105654 w 2163890"/>
              <a:gd name="connsiteY35" fmla="*/ 799983 h 4498190"/>
              <a:gd name="connsiteX36" fmla="*/ 585387 w 2163890"/>
              <a:gd name="connsiteY36" fmla="*/ 239712 h 4498190"/>
              <a:gd name="connsiteX37" fmla="*/ 1182301 w 2163890"/>
              <a:gd name="connsiteY37" fmla="*/ 12962 h 4498190"/>
              <a:gd name="connsiteX38" fmla="*/ 1277008 w 2163890"/>
              <a:gd name="connsiteY38" fmla="*/ 1049 h 449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63890" h="4498190">
                <a:moveTo>
                  <a:pt x="1255565" y="2977226"/>
                </a:moveTo>
                <a:cubicBezTo>
                  <a:pt x="1303151" y="3069467"/>
                  <a:pt x="1116373" y="3179319"/>
                  <a:pt x="1266570" y="3239639"/>
                </a:cubicBezTo>
                <a:cubicBezTo>
                  <a:pt x="1402093" y="3190107"/>
                  <a:pt x="1358073" y="3111955"/>
                  <a:pt x="1321492" y="3037546"/>
                </a:cubicBezTo>
                <a:cubicBezTo>
                  <a:pt x="1310487" y="3012669"/>
                  <a:pt x="1277575" y="2998580"/>
                  <a:pt x="1255565" y="2977226"/>
                </a:cubicBezTo>
                <a:close/>
                <a:moveTo>
                  <a:pt x="1325161" y="129859"/>
                </a:moveTo>
                <a:cubicBezTo>
                  <a:pt x="918591" y="108505"/>
                  <a:pt x="607397" y="300032"/>
                  <a:pt x="372931" y="590845"/>
                </a:cubicBezTo>
                <a:cubicBezTo>
                  <a:pt x="79976" y="963111"/>
                  <a:pt x="68971" y="1395698"/>
                  <a:pt x="219168" y="1817717"/>
                </a:cubicBezTo>
                <a:cubicBezTo>
                  <a:pt x="358360" y="2207816"/>
                  <a:pt x="600060" y="2537594"/>
                  <a:pt x="977182" y="2761042"/>
                </a:cubicBezTo>
                <a:cubicBezTo>
                  <a:pt x="1222550" y="2906339"/>
                  <a:pt x="1244560" y="2913383"/>
                  <a:pt x="1453347" y="2725599"/>
                </a:cubicBezTo>
                <a:cubicBezTo>
                  <a:pt x="1457016" y="2722077"/>
                  <a:pt x="1464251" y="2714812"/>
                  <a:pt x="1467919" y="2711289"/>
                </a:cubicBezTo>
                <a:cubicBezTo>
                  <a:pt x="1742634" y="2516240"/>
                  <a:pt x="1852479" y="2221905"/>
                  <a:pt x="1925743" y="1924048"/>
                </a:cubicBezTo>
                <a:cubicBezTo>
                  <a:pt x="1995339" y="1672421"/>
                  <a:pt x="2006344" y="1402963"/>
                  <a:pt x="2031920" y="1186559"/>
                </a:cubicBezTo>
                <a:cubicBezTo>
                  <a:pt x="1984334" y="888702"/>
                  <a:pt x="1947753" y="640378"/>
                  <a:pt x="1793888" y="431239"/>
                </a:cubicBezTo>
                <a:cubicBezTo>
                  <a:pt x="1680375" y="271633"/>
                  <a:pt x="1544851" y="140426"/>
                  <a:pt x="1325161" y="129859"/>
                </a:cubicBezTo>
                <a:close/>
                <a:moveTo>
                  <a:pt x="1277008" y="1049"/>
                </a:moveTo>
                <a:cubicBezTo>
                  <a:pt x="1494515" y="-11189"/>
                  <a:pt x="1686756" y="84234"/>
                  <a:pt x="1834137" y="261066"/>
                </a:cubicBezTo>
                <a:cubicBezTo>
                  <a:pt x="2075838" y="548357"/>
                  <a:pt x="2145433" y="768062"/>
                  <a:pt x="2163775" y="1285845"/>
                </a:cubicBezTo>
                <a:cubicBezTo>
                  <a:pt x="2167443" y="1665377"/>
                  <a:pt x="2083174" y="2005722"/>
                  <a:pt x="1947753" y="2342545"/>
                </a:cubicBezTo>
                <a:cubicBezTo>
                  <a:pt x="1848811" y="2590870"/>
                  <a:pt x="1643793" y="2746733"/>
                  <a:pt x="1467919" y="2927693"/>
                </a:cubicBezTo>
                <a:cubicBezTo>
                  <a:pt x="1453347" y="2941782"/>
                  <a:pt x="1446011" y="2977226"/>
                  <a:pt x="1453347" y="2998580"/>
                </a:cubicBezTo>
                <a:cubicBezTo>
                  <a:pt x="1475255" y="3076511"/>
                  <a:pt x="1511938" y="3147398"/>
                  <a:pt x="1526510" y="3225550"/>
                </a:cubicBezTo>
                <a:cubicBezTo>
                  <a:pt x="1537515" y="3296437"/>
                  <a:pt x="1537515" y="3367324"/>
                  <a:pt x="1424001" y="3377891"/>
                </a:cubicBezTo>
                <a:cubicBezTo>
                  <a:pt x="1387420" y="3381634"/>
                  <a:pt x="1336166" y="3452520"/>
                  <a:pt x="1332497" y="3495009"/>
                </a:cubicBezTo>
                <a:cubicBezTo>
                  <a:pt x="1304985" y="3768925"/>
                  <a:pt x="1339318" y="4034916"/>
                  <a:pt x="1415378" y="4294375"/>
                </a:cubicBezTo>
                <a:lnTo>
                  <a:pt x="1486046" y="4498190"/>
                </a:lnTo>
                <a:lnTo>
                  <a:pt x="1369815" y="4498190"/>
                </a:lnTo>
                <a:lnTo>
                  <a:pt x="1320048" y="4390301"/>
                </a:lnTo>
                <a:cubicBezTo>
                  <a:pt x="1222366" y="4128685"/>
                  <a:pt x="1185969" y="3854067"/>
                  <a:pt x="1196974" y="3569418"/>
                </a:cubicBezTo>
                <a:cubicBezTo>
                  <a:pt x="1196974" y="3551806"/>
                  <a:pt x="1196974" y="3530452"/>
                  <a:pt x="1200642" y="3512620"/>
                </a:cubicBezTo>
                <a:cubicBezTo>
                  <a:pt x="1226219" y="3441733"/>
                  <a:pt x="1189637" y="3420599"/>
                  <a:pt x="1123710" y="3424122"/>
                </a:cubicBezTo>
                <a:cubicBezTo>
                  <a:pt x="962610" y="3431166"/>
                  <a:pt x="918591" y="3370846"/>
                  <a:pt x="988187" y="3229072"/>
                </a:cubicBezTo>
                <a:cubicBezTo>
                  <a:pt x="999191" y="3207718"/>
                  <a:pt x="1010196" y="3190107"/>
                  <a:pt x="1021201" y="3172275"/>
                </a:cubicBezTo>
                <a:cubicBezTo>
                  <a:pt x="1112705" y="2998580"/>
                  <a:pt x="1112705" y="2995057"/>
                  <a:pt x="944269" y="2888727"/>
                </a:cubicBezTo>
                <a:cubicBezTo>
                  <a:pt x="600060" y="2672324"/>
                  <a:pt x="329013" y="2385033"/>
                  <a:pt x="160577" y="2023334"/>
                </a:cubicBezTo>
                <a:cubicBezTo>
                  <a:pt x="87313" y="1867470"/>
                  <a:pt x="61635" y="1693555"/>
                  <a:pt x="25054" y="1526905"/>
                </a:cubicBezTo>
                <a:cubicBezTo>
                  <a:pt x="-33537" y="1275278"/>
                  <a:pt x="17717" y="1033998"/>
                  <a:pt x="105654" y="799983"/>
                </a:cubicBezTo>
                <a:cubicBezTo>
                  <a:pt x="193490" y="558924"/>
                  <a:pt x="351023" y="360352"/>
                  <a:pt x="585387" y="239712"/>
                </a:cubicBezTo>
                <a:cubicBezTo>
                  <a:pt x="772164" y="143949"/>
                  <a:pt x="973615" y="51928"/>
                  <a:pt x="1182301" y="12962"/>
                </a:cubicBezTo>
                <a:cubicBezTo>
                  <a:pt x="1214348" y="6743"/>
                  <a:pt x="1245936" y="2797"/>
                  <a:pt x="1277008" y="104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D968523-8C13-104C-A194-BDB3B62D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4524" y="6356350"/>
            <a:ext cx="1455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267CD15-AE11-5E40-B5C8-F2F5FF90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600" y="6356349"/>
            <a:ext cx="3867485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92FDFC8-410A-164D-B42F-356DBF84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6594" y="6356350"/>
            <a:ext cx="9059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fld id="{456C22B4-381E-481C-AFD8-67FB4DE2E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Subtitle 2">
            <a:extLst>
              <a:ext uri="{FF2B5EF4-FFF2-40B4-BE49-F238E27FC236}">
                <a16:creationId xmlns:a16="http://schemas.microsoft.com/office/drawing/2014/main" id="{144CACB9-B10B-B349-BB76-63AF80E89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8589" y="2988646"/>
            <a:ext cx="1627931" cy="17364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Gochi Han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6" name="Shape">
            <a:extLst>
              <a:ext uri="{FF2B5EF4-FFF2-40B4-BE49-F238E27FC236}">
                <a16:creationId xmlns:a16="http://schemas.microsoft.com/office/drawing/2014/main" id="{E13AB504-6240-264D-8071-826848785F13}"/>
              </a:ext>
            </a:extLst>
          </p:cNvPr>
          <p:cNvSpPr/>
          <p:nvPr userDrawn="1"/>
        </p:nvSpPr>
        <p:spPr>
          <a:xfrm>
            <a:off x="11032989" y="3095234"/>
            <a:ext cx="863378" cy="531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0313" extrusionOk="0">
                <a:moveTo>
                  <a:pt x="17736" y="4233"/>
                </a:moveTo>
                <a:cubicBezTo>
                  <a:pt x="17166" y="4621"/>
                  <a:pt x="16659" y="5106"/>
                  <a:pt x="16121" y="5349"/>
                </a:cubicBezTo>
                <a:cubicBezTo>
                  <a:pt x="15836" y="5446"/>
                  <a:pt x="15456" y="5155"/>
                  <a:pt x="15139" y="5058"/>
                </a:cubicBezTo>
                <a:cubicBezTo>
                  <a:pt x="15266" y="4524"/>
                  <a:pt x="15266" y="3747"/>
                  <a:pt x="15487" y="3456"/>
                </a:cubicBezTo>
                <a:cubicBezTo>
                  <a:pt x="16501" y="2291"/>
                  <a:pt x="17609" y="1272"/>
                  <a:pt x="18655" y="204"/>
                </a:cubicBezTo>
                <a:cubicBezTo>
                  <a:pt x="19193" y="-330"/>
                  <a:pt x="20016" y="204"/>
                  <a:pt x="20365" y="1563"/>
                </a:cubicBezTo>
                <a:cubicBezTo>
                  <a:pt x="20808" y="3262"/>
                  <a:pt x="21188" y="5009"/>
                  <a:pt x="21505" y="6708"/>
                </a:cubicBezTo>
                <a:cubicBezTo>
                  <a:pt x="21600" y="7096"/>
                  <a:pt x="21410" y="7630"/>
                  <a:pt x="21347" y="8116"/>
                </a:cubicBezTo>
                <a:cubicBezTo>
                  <a:pt x="21030" y="7922"/>
                  <a:pt x="20587" y="7873"/>
                  <a:pt x="20396" y="7533"/>
                </a:cubicBezTo>
                <a:cubicBezTo>
                  <a:pt x="19921" y="6805"/>
                  <a:pt x="19573" y="5932"/>
                  <a:pt x="19130" y="5009"/>
                </a:cubicBezTo>
                <a:cubicBezTo>
                  <a:pt x="18845" y="5737"/>
                  <a:pt x="18560" y="6514"/>
                  <a:pt x="18274" y="7242"/>
                </a:cubicBezTo>
                <a:cubicBezTo>
                  <a:pt x="16881" y="10640"/>
                  <a:pt x="14854" y="12533"/>
                  <a:pt x="12352" y="13455"/>
                </a:cubicBezTo>
                <a:cubicBezTo>
                  <a:pt x="11877" y="13649"/>
                  <a:pt x="11433" y="14232"/>
                  <a:pt x="11053" y="14766"/>
                </a:cubicBezTo>
                <a:cubicBezTo>
                  <a:pt x="8140" y="18794"/>
                  <a:pt x="4877" y="21270"/>
                  <a:pt x="823" y="19959"/>
                </a:cubicBezTo>
                <a:cubicBezTo>
                  <a:pt x="507" y="19862"/>
                  <a:pt x="285" y="19037"/>
                  <a:pt x="0" y="18552"/>
                </a:cubicBezTo>
                <a:cubicBezTo>
                  <a:pt x="348" y="18455"/>
                  <a:pt x="697" y="18212"/>
                  <a:pt x="1013" y="18261"/>
                </a:cubicBezTo>
                <a:cubicBezTo>
                  <a:pt x="4371" y="18940"/>
                  <a:pt x="7158" y="16999"/>
                  <a:pt x="9596" y="13698"/>
                </a:cubicBezTo>
                <a:cubicBezTo>
                  <a:pt x="9691" y="13552"/>
                  <a:pt x="9596" y="12824"/>
                  <a:pt x="9470" y="12630"/>
                </a:cubicBezTo>
                <a:cubicBezTo>
                  <a:pt x="8710" y="11611"/>
                  <a:pt x="7791" y="10931"/>
                  <a:pt x="7823" y="8941"/>
                </a:cubicBezTo>
                <a:cubicBezTo>
                  <a:pt x="7886" y="6174"/>
                  <a:pt x="9343" y="5495"/>
                  <a:pt x="10642" y="5980"/>
                </a:cubicBezTo>
                <a:cubicBezTo>
                  <a:pt x="11813" y="6417"/>
                  <a:pt x="12827" y="8698"/>
                  <a:pt x="12827" y="10543"/>
                </a:cubicBezTo>
                <a:cubicBezTo>
                  <a:pt x="14221" y="10834"/>
                  <a:pt x="17039" y="7194"/>
                  <a:pt x="17736" y="4233"/>
                </a:cubicBezTo>
                <a:close/>
                <a:moveTo>
                  <a:pt x="11718" y="9621"/>
                </a:moveTo>
                <a:cubicBezTo>
                  <a:pt x="11085" y="8892"/>
                  <a:pt x="10737" y="8164"/>
                  <a:pt x="10262" y="7970"/>
                </a:cubicBezTo>
                <a:cubicBezTo>
                  <a:pt x="10008" y="7873"/>
                  <a:pt x="9343" y="8601"/>
                  <a:pt x="9311" y="8990"/>
                </a:cubicBezTo>
                <a:cubicBezTo>
                  <a:pt x="9280" y="10154"/>
                  <a:pt x="9818" y="10931"/>
                  <a:pt x="10610" y="10883"/>
                </a:cubicBezTo>
                <a:cubicBezTo>
                  <a:pt x="10895" y="10931"/>
                  <a:pt x="11180" y="10300"/>
                  <a:pt x="11718" y="962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">
            <a:extLst>
              <a:ext uri="{FF2B5EF4-FFF2-40B4-BE49-F238E27FC236}">
                <a16:creationId xmlns:a16="http://schemas.microsoft.com/office/drawing/2014/main" id="{639F8B29-BB40-3B43-A4CF-D727674F7B60}"/>
              </a:ext>
            </a:extLst>
          </p:cNvPr>
          <p:cNvSpPr/>
          <p:nvPr userDrawn="1"/>
        </p:nvSpPr>
        <p:spPr>
          <a:xfrm>
            <a:off x="10169386" y="5595709"/>
            <a:ext cx="800932" cy="795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hape">
            <a:extLst>
              <a:ext uri="{FF2B5EF4-FFF2-40B4-BE49-F238E27FC236}">
                <a16:creationId xmlns:a16="http://schemas.microsoft.com/office/drawing/2014/main" id="{831434E1-FBC8-2A42-98B8-659DA2F1B8BE}"/>
              </a:ext>
            </a:extLst>
          </p:cNvPr>
          <p:cNvSpPr/>
          <p:nvPr userDrawn="1"/>
        </p:nvSpPr>
        <p:spPr>
          <a:xfrm>
            <a:off x="11280825" y="5192944"/>
            <a:ext cx="808154" cy="1050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440" extrusionOk="0">
                <a:moveTo>
                  <a:pt x="13590" y="36"/>
                </a:moveTo>
                <a:cubicBezTo>
                  <a:pt x="13927" y="36"/>
                  <a:pt x="14297" y="10"/>
                  <a:pt x="14634" y="36"/>
                </a:cubicBezTo>
                <a:cubicBezTo>
                  <a:pt x="15780" y="114"/>
                  <a:pt x="16791" y="502"/>
                  <a:pt x="17701" y="969"/>
                </a:cubicBezTo>
                <a:cubicBezTo>
                  <a:pt x="18105" y="1177"/>
                  <a:pt x="18510" y="1436"/>
                  <a:pt x="18880" y="1669"/>
                </a:cubicBezTo>
                <a:cubicBezTo>
                  <a:pt x="19723" y="2240"/>
                  <a:pt x="20127" y="2992"/>
                  <a:pt x="20599" y="3744"/>
                </a:cubicBezTo>
                <a:cubicBezTo>
                  <a:pt x="20734" y="3951"/>
                  <a:pt x="20767" y="4211"/>
                  <a:pt x="20835" y="4444"/>
                </a:cubicBezTo>
                <a:cubicBezTo>
                  <a:pt x="21003" y="4885"/>
                  <a:pt x="21172" y="5326"/>
                  <a:pt x="21340" y="5766"/>
                </a:cubicBezTo>
                <a:cubicBezTo>
                  <a:pt x="21441" y="6026"/>
                  <a:pt x="21475" y="6259"/>
                  <a:pt x="21408" y="6518"/>
                </a:cubicBezTo>
                <a:cubicBezTo>
                  <a:pt x="21374" y="6700"/>
                  <a:pt x="21340" y="6907"/>
                  <a:pt x="21307" y="7089"/>
                </a:cubicBezTo>
                <a:cubicBezTo>
                  <a:pt x="21239" y="7452"/>
                  <a:pt x="21104" y="7789"/>
                  <a:pt x="20835" y="8074"/>
                </a:cubicBezTo>
                <a:cubicBezTo>
                  <a:pt x="20228" y="8748"/>
                  <a:pt x="19689" y="9448"/>
                  <a:pt x="18948" y="10019"/>
                </a:cubicBezTo>
                <a:cubicBezTo>
                  <a:pt x="18746" y="10175"/>
                  <a:pt x="18543" y="10330"/>
                  <a:pt x="18274" y="10434"/>
                </a:cubicBezTo>
                <a:cubicBezTo>
                  <a:pt x="17229" y="10875"/>
                  <a:pt x="16252" y="11341"/>
                  <a:pt x="15275" y="11886"/>
                </a:cubicBezTo>
                <a:cubicBezTo>
                  <a:pt x="14567" y="12275"/>
                  <a:pt x="13826" y="12638"/>
                  <a:pt x="13185" y="13079"/>
                </a:cubicBezTo>
                <a:cubicBezTo>
                  <a:pt x="12444" y="13571"/>
                  <a:pt x="11905" y="14168"/>
                  <a:pt x="11332" y="14738"/>
                </a:cubicBezTo>
                <a:cubicBezTo>
                  <a:pt x="11130" y="14946"/>
                  <a:pt x="11029" y="15205"/>
                  <a:pt x="10894" y="15412"/>
                </a:cubicBezTo>
                <a:cubicBezTo>
                  <a:pt x="10759" y="15620"/>
                  <a:pt x="10793" y="15801"/>
                  <a:pt x="10894" y="16009"/>
                </a:cubicBezTo>
                <a:cubicBezTo>
                  <a:pt x="11029" y="16294"/>
                  <a:pt x="11130" y="16605"/>
                  <a:pt x="11298" y="16916"/>
                </a:cubicBezTo>
                <a:cubicBezTo>
                  <a:pt x="11400" y="17150"/>
                  <a:pt x="11366" y="17357"/>
                  <a:pt x="11130" y="17539"/>
                </a:cubicBezTo>
                <a:cubicBezTo>
                  <a:pt x="10894" y="17720"/>
                  <a:pt x="10759" y="17902"/>
                  <a:pt x="10793" y="18161"/>
                </a:cubicBezTo>
                <a:cubicBezTo>
                  <a:pt x="10827" y="18291"/>
                  <a:pt x="10726" y="18420"/>
                  <a:pt x="10591" y="18498"/>
                </a:cubicBezTo>
                <a:cubicBezTo>
                  <a:pt x="10490" y="18550"/>
                  <a:pt x="10422" y="18576"/>
                  <a:pt x="10321" y="18628"/>
                </a:cubicBezTo>
                <a:cubicBezTo>
                  <a:pt x="10119" y="18732"/>
                  <a:pt x="10018" y="18861"/>
                  <a:pt x="10085" y="19043"/>
                </a:cubicBezTo>
                <a:cubicBezTo>
                  <a:pt x="10220" y="19458"/>
                  <a:pt x="10018" y="19717"/>
                  <a:pt x="9546" y="19898"/>
                </a:cubicBezTo>
                <a:cubicBezTo>
                  <a:pt x="9277" y="20002"/>
                  <a:pt x="9108" y="20132"/>
                  <a:pt x="9175" y="20391"/>
                </a:cubicBezTo>
                <a:cubicBezTo>
                  <a:pt x="9243" y="20624"/>
                  <a:pt x="9074" y="20780"/>
                  <a:pt x="8839" y="20910"/>
                </a:cubicBezTo>
                <a:cubicBezTo>
                  <a:pt x="8097" y="21299"/>
                  <a:pt x="7356" y="21506"/>
                  <a:pt x="6446" y="21273"/>
                </a:cubicBezTo>
                <a:cubicBezTo>
                  <a:pt x="6008" y="21143"/>
                  <a:pt x="5536" y="21143"/>
                  <a:pt x="5064" y="21299"/>
                </a:cubicBezTo>
                <a:cubicBezTo>
                  <a:pt x="4357" y="21532"/>
                  <a:pt x="3649" y="21480"/>
                  <a:pt x="3009" y="21117"/>
                </a:cubicBezTo>
                <a:cubicBezTo>
                  <a:pt x="2773" y="20987"/>
                  <a:pt x="2571" y="20858"/>
                  <a:pt x="2369" y="20728"/>
                </a:cubicBezTo>
                <a:cubicBezTo>
                  <a:pt x="2065" y="20521"/>
                  <a:pt x="1863" y="20261"/>
                  <a:pt x="1796" y="19950"/>
                </a:cubicBezTo>
                <a:cubicBezTo>
                  <a:pt x="1762" y="19847"/>
                  <a:pt x="1762" y="19769"/>
                  <a:pt x="1728" y="19665"/>
                </a:cubicBezTo>
                <a:cubicBezTo>
                  <a:pt x="1627" y="19328"/>
                  <a:pt x="1459" y="19043"/>
                  <a:pt x="1054" y="18861"/>
                </a:cubicBezTo>
                <a:cubicBezTo>
                  <a:pt x="819" y="18757"/>
                  <a:pt x="616" y="18628"/>
                  <a:pt x="448" y="18472"/>
                </a:cubicBezTo>
                <a:cubicBezTo>
                  <a:pt x="-125" y="17928"/>
                  <a:pt x="-125" y="17668"/>
                  <a:pt x="313" y="17124"/>
                </a:cubicBezTo>
                <a:cubicBezTo>
                  <a:pt x="482" y="16890"/>
                  <a:pt x="616" y="16657"/>
                  <a:pt x="717" y="16398"/>
                </a:cubicBezTo>
                <a:cubicBezTo>
                  <a:pt x="852" y="16009"/>
                  <a:pt x="1122" y="15672"/>
                  <a:pt x="1627" y="15490"/>
                </a:cubicBezTo>
                <a:cubicBezTo>
                  <a:pt x="1829" y="15412"/>
                  <a:pt x="1964" y="15335"/>
                  <a:pt x="1897" y="15127"/>
                </a:cubicBezTo>
                <a:cubicBezTo>
                  <a:pt x="1829" y="14972"/>
                  <a:pt x="1964" y="14842"/>
                  <a:pt x="2065" y="14738"/>
                </a:cubicBezTo>
                <a:cubicBezTo>
                  <a:pt x="2301" y="14531"/>
                  <a:pt x="2571" y="14375"/>
                  <a:pt x="2908" y="14271"/>
                </a:cubicBezTo>
                <a:cubicBezTo>
                  <a:pt x="3110" y="14220"/>
                  <a:pt x="3211" y="14116"/>
                  <a:pt x="3211" y="13960"/>
                </a:cubicBezTo>
                <a:cubicBezTo>
                  <a:pt x="3177" y="13545"/>
                  <a:pt x="3582" y="13390"/>
                  <a:pt x="3986" y="13260"/>
                </a:cubicBezTo>
                <a:cubicBezTo>
                  <a:pt x="4053" y="13234"/>
                  <a:pt x="4121" y="13234"/>
                  <a:pt x="4155" y="13234"/>
                </a:cubicBezTo>
                <a:cubicBezTo>
                  <a:pt x="4829" y="13208"/>
                  <a:pt x="5165" y="12897"/>
                  <a:pt x="5435" y="12456"/>
                </a:cubicBezTo>
                <a:cubicBezTo>
                  <a:pt x="5536" y="12275"/>
                  <a:pt x="5637" y="12093"/>
                  <a:pt x="5772" y="11964"/>
                </a:cubicBezTo>
                <a:cubicBezTo>
                  <a:pt x="6176" y="11575"/>
                  <a:pt x="6412" y="11108"/>
                  <a:pt x="6581" y="10641"/>
                </a:cubicBezTo>
                <a:cubicBezTo>
                  <a:pt x="6716" y="10278"/>
                  <a:pt x="6749" y="9889"/>
                  <a:pt x="6817" y="9526"/>
                </a:cubicBezTo>
                <a:cubicBezTo>
                  <a:pt x="6884" y="9085"/>
                  <a:pt x="6951" y="8645"/>
                  <a:pt x="6985" y="8204"/>
                </a:cubicBezTo>
                <a:cubicBezTo>
                  <a:pt x="6985" y="8074"/>
                  <a:pt x="6985" y="7944"/>
                  <a:pt x="6951" y="7815"/>
                </a:cubicBezTo>
                <a:cubicBezTo>
                  <a:pt x="6817" y="7244"/>
                  <a:pt x="6682" y="6674"/>
                  <a:pt x="6581" y="6129"/>
                </a:cubicBezTo>
                <a:cubicBezTo>
                  <a:pt x="6513" y="5896"/>
                  <a:pt x="6513" y="5663"/>
                  <a:pt x="6581" y="5429"/>
                </a:cubicBezTo>
                <a:cubicBezTo>
                  <a:pt x="6614" y="5326"/>
                  <a:pt x="6614" y="5196"/>
                  <a:pt x="6581" y="5092"/>
                </a:cubicBezTo>
                <a:cubicBezTo>
                  <a:pt x="6446" y="4392"/>
                  <a:pt x="6614" y="3692"/>
                  <a:pt x="6884" y="3018"/>
                </a:cubicBezTo>
                <a:cubicBezTo>
                  <a:pt x="7086" y="2525"/>
                  <a:pt x="7524" y="2136"/>
                  <a:pt x="7962" y="1747"/>
                </a:cubicBezTo>
                <a:cubicBezTo>
                  <a:pt x="8704" y="1073"/>
                  <a:pt x="9681" y="632"/>
                  <a:pt x="10726" y="347"/>
                </a:cubicBezTo>
                <a:cubicBezTo>
                  <a:pt x="11770" y="62"/>
                  <a:pt x="12680" y="-68"/>
                  <a:pt x="13590" y="36"/>
                </a:cubicBezTo>
                <a:close/>
                <a:moveTo>
                  <a:pt x="20026" y="5948"/>
                </a:moveTo>
                <a:cubicBezTo>
                  <a:pt x="19992" y="5689"/>
                  <a:pt x="19992" y="5403"/>
                  <a:pt x="19959" y="5144"/>
                </a:cubicBezTo>
                <a:cubicBezTo>
                  <a:pt x="19925" y="4962"/>
                  <a:pt x="19858" y="4807"/>
                  <a:pt x="19790" y="4625"/>
                </a:cubicBezTo>
                <a:cubicBezTo>
                  <a:pt x="19655" y="4314"/>
                  <a:pt x="19487" y="4029"/>
                  <a:pt x="19352" y="3718"/>
                </a:cubicBezTo>
                <a:cubicBezTo>
                  <a:pt x="19049" y="2992"/>
                  <a:pt x="18409" y="2421"/>
                  <a:pt x="17667" y="1929"/>
                </a:cubicBezTo>
                <a:cubicBezTo>
                  <a:pt x="16387" y="1099"/>
                  <a:pt x="14904" y="814"/>
                  <a:pt x="13287" y="943"/>
                </a:cubicBezTo>
                <a:cubicBezTo>
                  <a:pt x="13118" y="969"/>
                  <a:pt x="12916" y="995"/>
                  <a:pt x="12747" y="995"/>
                </a:cubicBezTo>
                <a:cubicBezTo>
                  <a:pt x="11635" y="995"/>
                  <a:pt x="10692" y="1280"/>
                  <a:pt x="9917" y="1903"/>
                </a:cubicBezTo>
                <a:cubicBezTo>
                  <a:pt x="9816" y="2006"/>
                  <a:pt x="9647" y="2058"/>
                  <a:pt x="9546" y="2136"/>
                </a:cubicBezTo>
                <a:cubicBezTo>
                  <a:pt x="9142" y="2395"/>
                  <a:pt x="8771" y="2681"/>
                  <a:pt x="8569" y="3044"/>
                </a:cubicBezTo>
                <a:cubicBezTo>
                  <a:pt x="8232" y="3666"/>
                  <a:pt x="8030" y="4340"/>
                  <a:pt x="8030" y="5040"/>
                </a:cubicBezTo>
                <a:cubicBezTo>
                  <a:pt x="8030" y="5766"/>
                  <a:pt x="8232" y="6492"/>
                  <a:pt x="8468" y="7193"/>
                </a:cubicBezTo>
                <a:cubicBezTo>
                  <a:pt x="8535" y="7426"/>
                  <a:pt x="8603" y="7659"/>
                  <a:pt x="8636" y="7893"/>
                </a:cubicBezTo>
                <a:cubicBezTo>
                  <a:pt x="8670" y="8489"/>
                  <a:pt x="8603" y="9085"/>
                  <a:pt x="8468" y="9682"/>
                </a:cubicBezTo>
                <a:cubicBezTo>
                  <a:pt x="8333" y="10252"/>
                  <a:pt x="8165" y="10797"/>
                  <a:pt x="7962" y="11341"/>
                </a:cubicBezTo>
                <a:cubicBezTo>
                  <a:pt x="7929" y="11419"/>
                  <a:pt x="7861" y="11523"/>
                  <a:pt x="7828" y="11601"/>
                </a:cubicBezTo>
                <a:cubicBezTo>
                  <a:pt x="7457" y="12119"/>
                  <a:pt x="7053" y="12664"/>
                  <a:pt x="6682" y="13182"/>
                </a:cubicBezTo>
                <a:cubicBezTo>
                  <a:pt x="6446" y="13494"/>
                  <a:pt x="6513" y="13753"/>
                  <a:pt x="6850" y="13986"/>
                </a:cubicBezTo>
                <a:cubicBezTo>
                  <a:pt x="6985" y="14090"/>
                  <a:pt x="7154" y="14116"/>
                  <a:pt x="7288" y="13986"/>
                </a:cubicBezTo>
                <a:cubicBezTo>
                  <a:pt x="7625" y="13649"/>
                  <a:pt x="8030" y="13338"/>
                  <a:pt x="8299" y="12975"/>
                </a:cubicBezTo>
                <a:cubicBezTo>
                  <a:pt x="8940" y="12171"/>
                  <a:pt x="9512" y="11341"/>
                  <a:pt x="10085" y="10512"/>
                </a:cubicBezTo>
                <a:cubicBezTo>
                  <a:pt x="10254" y="10278"/>
                  <a:pt x="10355" y="10019"/>
                  <a:pt x="10456" y="9760"/>
                </a:cubicBezTo>
                <a:cubicBezTo>
                  <a:pt x="10591" y="9474"/>
                  <a:pt x="10692" y="9189"/>
                  <a:pt x="10793" y="8904"/>
                </a:cubicBezTo>
                <a:cubicBezTo>
                  <a:pt x="10928" y="8489"/>
                  <a:pt x="11096" y="8074"/>
                  <a:pt x="11197" y="7659"/>
                </a:cubicBezTo>
                <a:cubicBezTo>
                  <a:pt x="11298" y="7322"/>
                  <a:pt x="11164" y="7063"/>
                  <a:pt x="10793" y="6829"/>
                </a:cubicBezTo>
                <a:cubicBezTo>
                  <a:pt x="10456" y="6622"/>
                  <a:pt x="10186" y="6311"/>
                  <a:pt x="9883" y="6052"/>
                </a:cubicBezTo>
                <a:cubicBezTo>
                  <a:pt x="9715" y="5896"/>
                  <a:pt x="9647" y="5714"/>
                  <a:pt x="9782" y="5507"/>
                </a:cubicBezTo>
                <a:cubicBezTo>
                  <a:pt x="10018" y="5144"/>
                  <a:pt x="10658" y="4962"/>
                  <a:pt x="11096" y="5196"/>
                </a:cubicBezTo>
                <a:cubicBezTo>
                  <a:pt x="11534" y="5403"/>
                  <a:pt x="11939" y="5637"/>
                  <a:pt x="12141" y="6052"/>
                </a:cubicBezTo>
                <a:cubicBezTo>
                  <a:pt x="12444" y="6648"/>
                  <a:pt x="13051" y="6778"/>
                  <a:pt x="13792" y="6415"/>
                </a:cubicBezTo>
                <a:cubicBezTo>
                  <a:pt x="13994" y="6311"/>
                  <a:pt x="14163" y="6207"/>
                  <a:pt x="14399" y="6155"/>
                </a:cubicBezTo>
                <a:cubicBezTo>
                  <a:pt x="14803" y="6052"/>
                  <a:pt x="15174" y="6129"/>
                  <a:pt x="15477" y="6363"/>
                </a:cubicBezTo>
                <a:cubicBezTo>
                  <a:pt x="15814" y="6622"/>
                  <a:pt x="15848" y="6933"/>
                  <a:pt x="15746" y="7244"/>
                </a:cubicBezTo>
                <a:cubicBezTo>
                  <a:pt x="15645" y="7556"/>
                  <a:pt x="15308" y="7685"/>
                  <a:pt x="14904" y="7711"/>
                </a:cubicBezTo>
                <a:cubicBezTo>
                  <a:pt x="14702" y="7737"/>
                  <a:pt x="14500" y="7737"/>
                  <a:pt x="14297" y="7737"/>
                </a:cubicBezTo>
                <a:cubicBezTo>
                  <a:pt x="14095" y="7763"/>
                  <a:pt x="13893" y="7815"/>
                  <a:pt x="13758" y="7944"/>
                </a:cubicBezTo>
                <a:cubicBezTo>
                  <a:pt x="13455" y="8256"/>
                  <a:pt x="13152" y="8541"/>
                  <a:pt x="12882" y="8878"/>
                </a:cubicBezTo>
                <a:cubicBezTo>
                  <a:pt x="12410" y="9526"/>
                  <a:pt x="11939" y="10175"/>
                  <a:pt x="11501" y="10849"/>
                </a:cubicBezTo>
                <a:cubicBezTo>
                  <a:pt x="11063" y="11575"/>
                  <a:pt x="10591" y="12275"/>
                  <a:pt x="9816" y="12819"/>
                </a:cubicBezTo>
                <a:cubicBezTo>
                  <a:pt x="9748" y="12871"/>
                  <a:pt x="9681" y="12949"/>
                  <a:pt x="9647" y="13001"/>
                </a:cubicBezTo>
                <a:cubicBezTo>
                  <a:pt x="9310" y="13338"/>
                  <a:pt x="9041" y="13727"/>
                  <a:pt x="8670" y="14038"/>
                </a:cubicBezTo>
                <a:cubicBezTo>
                  <a:pt x="8165" y="14479"/>
                  <a:pt x="8063" y="14531"/>
                  <a:pt x="8872" y="14816"/>
                </a:cubicBezTo>
                <a:cubicBezTo>
                  <a:pt x="9512" y="15049"/>
                  <a:pt x="9681" y="15023"/>
                  <a:pt x="10018" y="14531"/>
                </a:cubicBezTo>
                <a:cubicBezTo>
                  <a:pt x="10456" y="13908"/>
                  <a:pt x="11063" y="13390"/>
                  <a:pt x="11635" y="12845"/>
                </a:cubicBezTo>
                <a:cubicBezTo>
                  <a:pt x="12309" y="12223"/>
                  <a:pt x="13051" y="11678"/>
                  <a:pt x="13927" y="11264"/>
                </a:cubicBezTo>
                <a:cubicBezTo>
                  <a:pt x="14028" y="11212"/>
                  <a:pt x="14095" y="11160"/>
                  <a:pt x="14163" y="11108"/>
                </a:cubicBezTo>
                <a:cubicBezTo>
                  <a:pt x="14365" y="10978"/>
                  <a:pt x="14533" y="10849"/>
                  <a:pt x="14736" y="10745"/>
                </a:cubicBezTo>
                <a:cubicBezTo>
                  <a:pt x="15342" y="10434"/>
                  <a:pt x="15982" y="10149"/>
                  <a:pt x="16623" y="9837"/>
                </a:cubicBezTo>
                <a:cubicBezTo>
                  <a:pt x="17027" y="9630"/>
                  <a:pt x="17465" y="9474"/>
                  <a:pt x="17768" y="9189"/>
                </a:cubicBezTo>
                <a:cubicBezTo>
                  <a:pt x="18442" y="8593"/>
                  <a:pt x="19015" y="7970"/>
                  <a:pt x="19588" y="7322"/>
                </a:cubicBezTo>
                <a:cubicBezTo>
                  <a:pt x="19959" y="7011"/>
                  <a:pt x="20093" y="6492"/>
                  <a:pt x="20026" y="5948"/>
                </a:cubicBezTo>
                <a:close/>
                <a:moveTo>
                  <a:pt x="7288" y="20235"/>
                </a:moveTo>
                <a:cubicBezTo>
                  <a:pt x="7423" y="20235"/>
                  <a:pt x="7524" y="20235"/>
                  <a:pt x="7659" y="20235"/>
                </a:cubicBezTo>
                <a:cubicBezTo>
                  <a:pt x="8131" y="20210"/>
                  <a:pt x="8198" y="20080"/>
                  <a:pt x="7996" y="19769"/>
                </a:cubicBezTo>
                <a:cubicBezTo>
                  <a:pt x="7962" y="19717"/>
                  <a:pt x="7895" y="19665"/>
                  <a:pt x="7861" y="19613"/>
                </a:cubicBezTo>
                <a:cubicBezTo>
                  <a:pt x="7760" y="19509"/>
                  <a:pt x="7726" y="19380"/>
                  <a:pt x="7828" y="19250"/>
                </a:cubicBezTo>
                <a:cubicBezTo>
                  <a:pt x="7962" y="19095"/>
                  <a:pt x="8131" y="19120"/>
                  <a:pt x="8333" y="19146"/>
                </a:cubicBezTo>
                <a:cubicBezTo>
                  <a:pt x="8468" y="19172"/>
                  <a:pt x="8569" y="19198"/>
                  <a:pt x="8704" y="19198"/>
                </a:cubicBezTo>
                <a:cubicBezTo>
                  <a:pt x="8771" y="19198"/>
                  <a:pt x="8872" y="19198"/>
                  <a:pt x="8940" y="19172"/>
                </a:cubicBezTo>
                <a:cubicBezTo>
                  <a:pt x="9074" y="19146"/>
                  <a:pt x="9142" y="19017"/>
                  <a:pt x="9074" y="18939"/>
                </a:cubicBezTo>
                <a:cubicBezTo>
                  <a:pt x="8771" y="18654"/>
                  <a:pt x="8535" y="18291"/>
                  <a:pt x="8131" y="18057"/>
                </a:cubicBezTo>
                <a:cubicBezTo>
                  <a:pt x="7659" y="17772"/>
                  <a:pt x="7457" y="17357"/>
                  <a:pt x="7154" y="16968"/>
                </a:cubicBezTo>
                <a:cubicBezTo>
                  <a:pt x="7120" y="16916"/>
                  <a:pt x="7154" y="16839"/>
                  <a:pt x="7221" y="16813"/>
                </a:cubicBezTo>
                <a:cubicBezTo>
                  <a:pt x="7255" y="16787"/>
                  <a:pt x="7390" y="16761"/>
                  <a:pt x="7457" y="16787"/>
                </a:cubicBezTo>
                <a:cubicBezTo>
                  <a:pt x="7592" y="16839"/>
                  <a:pt x="7693" y="16916"/>
                  <a:pt x="7794" y="16968"/>
                </a:cubicBezTo>
                <a:cubicBezTo>
                  <a:pt x="7996" y="17098"/>
                  <a:pt x="8165" y="17279"/>
                  <a:pt x="8367" y="17383"/>
                </a:cubicBezTo>
                <a:cubicBezTo>
                  <a:pt x="8603" y="17513"/>
                  <a:pt x="8872" y="17617"/>
                  <a:pt x="9142" y="17668"/>
                </a:cubicBezTo>
                <a:cubicBezTo>
                  <a:pt x="9378" y="17720"/>
                  <a:pt x="9479" y="17617"/>
                  <a:pt x="9445" y="17435"/>
                </a:cubicBezTo>
                <a:cubicBezTo>
                  <a:pt x="9445" y="17409"/>
                  <a:pt x="9411" y="17383"/>
                  <a:pt x="9411" y="17331"/>
                </a:cubicBezTo>
                <a:cubicBezTo>
                  <a:pt x="9277" y="16865"/>
                  <a:pt x="9344" y="16787"/>
                  <a:pt x="9951" y="16683"/>
                </a:cubicBezTo>
                <a:cubicBezTo>
                  <a:pt x="9984" y="16683"/>
                  <a:pt x="10018" y="16683"/>
                  <a:pt x="10085" y="16657"/>
                </a:cubicBezTo>
                <a:cubicBezTo>
                  <a:pt x="10220" y="16631"/>
                  <a:pt x="10321" y="16502"/>
                  <a:pt x="10254" y="16398"/>
                </a:cubicBezTo>
                <a:cubicBezTo>
                  <a:pt x="10186" y="16294"/>
                  <a:pt x="10119" y="16190"/>
                  <a:pt x="10018" y="16138"/>
                </a:cubicBezTo>
                <a:cubicBezTo>
                  <a:pt x="9849" y="16061"/>
                  <a:pt x="9647" y="16009"/>
                  <a:pt x="9479" y="15931"/>
                </a:cubicBezTo>
                <a:cubicBezTo>
                  <a:pt x="8434" y="15594"/>
                  <a:pt x="7390" y="15257"/>
                  <a:pt x="6547" y="14635"/>
                </a:cubicBezTo>
                <a:cubicBezTo>
                  <a:pt x="6345" y="14479"/>
                  <a:pt x="6143" y="14375"/>
                  <a:pt x="5941" y="14220"/>
                </a:cubicBezTo>
                <a:cubicBezTo>
                  <a:pt x="5637" y="13986"/>
                  <a:pt x="5233" y="13960"/>
                  <a:pt x="4829" y="14012"/>
                </a:cubicBezTo>
                <a:cubicBezTo>
                  <a:pt x="4660" y="14038"/>
                  <a:pt x="4593" y="14168"/>
                  <a:pt x="4694" y="14272"/>
                </a:cubicBezTo>
                <a:cubicBezTo>
                  <a:pt x="4930" y="14427"/>
                  <a:pt x="5165" y="14583"/>
                  <a:pt x="5401" y="14712"/>
                </a:cubicBezTo>
                <a:cubicBezTo>
                  <a:pt x="5671" y="14842"/>
                  <a:pt x="6008" y="14946"/>
                  <a:pt x="6278" y="15075"/>
                </a:cubicBezTo>
                <a:cubicBezTo>
                  <a:pt x="6446" y="15153"/>
                  <a:pt x="6581" y="15309"/>
                  <a:pt x="6648" y="15438"/>
                </a:cubicBezTo>
                <a:cubicBezTo>
                  <a:pt x="6749" y="15568"/>
                  <a:pt x="6614" y="15698"/>
                  <a:pt x="6412" y="15724"/>
                </a:cubicBezTo>
                <a:cubicBezTo>
                  <a:pt x="6311" y="15724"/>
                  <a:pt x="6210" y="15724"/>
                  <a:pt x="6109" y="15698"/>
                </a:cubicBezTo>
                <a:cubicBezTo>
                  <a:pt x="5536" y="15542"/>
                  <a:pt x="4963" y="15361"/>
                  <a:pt x="4390" y="15179"/>
                </a:cubicBezTo>
                <a:cubicBezTo>
                  <a:pt x="4222" y="15127"/>
                  <a:pt x="4087" y="15049"/>
                  <a:pt x="3919" y="15049"/>
                </a:cubicBezTo>
                <a:cubicBezTo>
                  <a:pt x="3481" y="14998"/>
                  <a:pt x="3278" y="15205"/>
                  <a:pt x="3447" y="15516"/>
                </a:cubicBezTo>
                <a:cubicBezTo>
                  <a:pt x="3447" y="15542"/>
                  <a:pt x="3481" y="15542"/>
                  <a:pt x="3481" y="15568"/>
                </a:cubicBezTo>
                <a:cubicBezTo>
                  <a:pt x="3683" y="15957"/>
                  <a:pt x="3615" y="16061"/>
                  <a:pt x="3110" y="16190"/>
                </a:cubicBezTo>
                <a:cubicBezTo>
                  <a:pt x="3043" y="16216"/>
                  <a:pt x="2941" y="16242"/>
                  <a:pt x="2975" y="16242"/>
                </a:cubicBezTo>
                <a:cubicBezTo>
                  <a:pt x="2975" y="16294"/>
                  <a:pt x="3009" y="16372"/>
                  <a:pt x="3076" y="16398"/>
                </a:cubicBezTo>
                <a:cubicBezTo>
                  <a:pt x="3582" y="16683"/>
                  <a:pt x="4053" y="17046"/>
                  <a:pt x="4660" y="17228"/>
                </a:cubicBezTo>
                <a:cubicBezTo>
                  <a:pt x="4829" y="17279"/>
                  <a:pt x="5031" y="17383"/>
                  <a:pt x="5166" y="17513"/>
                </a:cubicBezTo>
                <a:cubicBezTo>
                  <a:pt x="5233" y="17591"/>
                  <a:pt x="5233" y="17720"/>
                  <a:pt x="5199" y="17824"/>
                </a:cubicBezTo>
                <a:cubicBezTo>
                  <a:pt x="5166" y="17876"/>
                  <a:pt x="4997" y="17928"/>
                  <a:pt x="4896" y="17954"/>
                </a:cubicBezTo>
                <a:cubicBezTo>
                  <a:pt x="4761" y="17954"/>
                  <a:pt x="4593" y="17928"/>
                  <a:pt x="4492" y="17902"/>
                </a:cubicBezTo>
                <a:cubicBezTo>
                  <a:pt x="4020" y="17746"/>
                  <a:pt x="3548" y="17591"/>
                  <a:pt x="3076" y="17409"/>
                </a:cubicBezTo>
                <a:cubicBezTo>
                  <a:pt x="2941" y="17357"/>
                  <a:pt x="2773" y="17254"/>
                  <a:pt x="2605" y="17383"/>
                </a:cubicBezTo>
                <a:cubicBezTo>
                  <a:pt x="2369" y="17565"/>
                  <a:pt x="2065" y="17617"/>
                  <a:pt x="1762" y="17642"/>
                </a:cubicBezTo>
                <a:cubicBezTo>
                  <a:pt x="1594" y="17668"/>
                  <a:pt x="1526" y="17798"/>
                  <a:pt x="1661" y="17902"/>
                </a:cubicBezTo>
                <a:cubicBezTo>
                  <a:pt x="1829" y="18005"/>
                  <a:pt x="1998" y="18083"/>
                  <a:pt x="2166" y="18187"/>
                </a:cubicBezTo>
                <a:cubicBezTo>
                  <a:pt x="2571" y="18446"/>
                  <a:pt x="2975" y="18732"/>
                  <a:pt x="3380" y="18991"/>
                </a:cubicBezTo>
                <a:cubicBezTo>
                  <a:pt x="4020" y="19380"/>
                  <a:pt x="4727" y="19639"/>
                  <a:pt x="5502" y="19898"/>
                </a:cubicBezTo>
                <a:cubicBezTo>
                  <a:pt x="6042" y="20132"/>
                  <a:pt x="6648" y="20235"/>
                  <a:pt x="7288" y="2023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hape">
            <a:extLst>
              <a:ext uri="{FF2B5EF4-FFF2-40B4-BE49-F238E27FC236}">
                <a16:creationId xmlns:a16="http://schemas.microsoft.com/office/drawing/2014/main" id="{639B4A9E-A223-7148-9748-62587065B629}"/>
              </a:ext>
            </a:extLst>
          </p:cNvPr>
          <p:cNvSpPr/>
          <p:nvPr userDrawn="1"/>
        </p:nvSpPr>
        <p:spPr>
          <a:xfrm>
            <a:off x="3543337" y="5027866"/>
            <a:ext cx="880399" cy="1210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07" extrusionOk="0">
                <a:moveTo>
                  <a:pt x="0" y="4253"/>
                </a:moveTo>
                <a:cubicBezTo>
                  <a:pt x="62" y="3915"/>
                  <a:pt x="156" y="3463"/>
                  <a:pt x="280" y="3012"/>
                </a:cubicBezTo>
                <a:cubicBezTo>
                  <a:pt x="342" y="2764"/>
                  <a:pt x="560" y="2561"/>
                  <a:pt x="778" y="2380"/>
                </a:cubicBezTo>
                <a:cubicBezTo>
                  <a:pt x="1183" y="2064"/>
                  <a:pt x="1183" y="1838"/>
                  <a:pt x="903" y="1477"/>
                </a:cubicBezTo>
                <a:cubicBezTo>
                  <a:pt x="840" y="1387"/>
                  <a:pt x="716" y="1297"/>
                  <a:pt x="654" y="1206"/>
                </a:cubicBezTo>
                <a:cubicBezTo>
                  <a:pt x="436" y="936"/>
                  <a:pt x="498" y="778"/>
                  <a:pt x="871" y="620"/>
                </a:cubicBezTo>
                <a:cubicBezTo>
                  <a:pt x="934" y="597"/>
                  <a:pt x="965" y="574"/>
                  <a:pt x="1027" y="574"/>
                </a:cubicBezTo>
                <a:cubicBezTo>
                  <a:pt x="1587" y="416"/>
                  <a:pt x="2116" y="258"/>
                  <a:pt x="2677" y="100"/>
                </a:cubicBezTo>
                <a:cubicBezTo>
                  <a:pt x="2957" y="10"/>
                  <a:pt x="3268" y="-35"/>
                  <a:pt x="3579" y="33"/>
                </a:cubicBezTo>
                <a:cubicBezTo>
                  <a:pt x="4046" y="100"/>
                  <a:pt x="4513" y="191"/>
                  <a:pt x="4949" y="304"/>
                </a:cubicBezTo>
                <a:cubicBezTo>
                  <a:pt x="5322" y="394"/>
                  <a:pt x="5696" y="507"/>
                  <a:pt x="6069" y="642"/>
                </a:cubicBezTo>
                <a:cubicBezTo>
                  <a:pt x="6567" y="800"/>
                  <a:pt x="7096" y="958"/>
                  <a:pt x="7501" y="1252"/>
                </a:cubicBezTo>
                <a:cubicBezTo>
                  <a:pt x="7656" y="1364"/>
                  <a:pt x="7843" y="1432"/>
                  <a:pt x="7999" y="1522"/>
                </a:cubicBezTo>
                <a:cubicBezTo>
                  <a:pt x="8061" y="1568"/>
                  <a:pt x="8154" y="1590"/>
                  <a:pt x="8217" y="1635"/>
                </a:cubicBezTo>
                <a:cubicBezTo>
                  <a:pt x="8995" y="2245"/>
                  <a:pt x="9929" y="2741"/>
                  <a:pt x="10582" y="3418"/>
                </a:cubicBezTo>
                <a:cubicBezTo>
                  <a:pt x="10987" y="3847"/>
                  <a:pt x="11485" y="4231"/>
                  <a:pt x="11920" y="4660"/>
                </a:cubicBezTo>
                <a:cubicBezTo>
                  <a:pt x="12014" y="4750"/>
                  <a:pt x="12107" y="4840"/>
                  <a:pt x="12169" y="4931"/>
                </a:cubicBezTo>
                <a:cubicBezTo>
                  <a:pt x="12356" y="5179"/>
                  <a:pt x="12201" y="5405"/>
                  <a:pt x="11827" y="5472"/>
                </a:cubicBezTo>
                <a:cubicBezTo>
                  <a:pt x="11485" y="5517"/>
                  <a:pt x="11173" y="5495"/>
                  <a:pt x="10956" y="5269"/>
                </a:cubicBezTo>
                <a:cubicBezTo>
                  <a:pt x="10676" y="4998"/>
                  <a:pt x="10364" y="4727"/>
                  <a:pt x="10084" y="4434"/>
                </a:cubicBezTo>
                <a:cubicBezTo>
                  <a:pt x="9866" y="4186"/>
                  <a:pt x="9617" y="3960"/>
                  <a:pt x="9306" y="3779"/>
                </a:cubicBezTo>
                <a:cubicBezTo>
                  <a:pt x="9119" y="3667"/>
                  <a:pt x="8995" y="3531"/>
                  <a:pt x="8870" y="3396"/>
                </a:cubicBezTo>
                <a:cubicBezTo>
                  <a:pt x="8372" y="2854"/>
                  <a:pt x="7719" y="2448"/>
                  <a:pt x="6972" y="2087"/>
                </a:cubicBezTo>
                <a:cubicBezTo>
                  <a:pt x="6754" y="1996"/>
                  <a:pt x="6567" y="1884"/>
                  <a:pt x="6349" y="1771"/>
                </a:cubicBezTo>
                <a:cubicBezTo>
                  <a:pt x="6194" y="1703"/>
                  <a:pt x="6069" y="1635"/>
                  <a:pt x="5914" y="1590"/>
                </a:cubicBezTo>
                <a:cubicBezTo>
                  <a:pt x="5571" y="1477"/>
                  <a:pt x="5260" y="1364"/>
                  <a:pt x="4918" y="1274"/>
                </a:cubicBezTo>
                <a:cubicBezTo>
                  <a:pt x="4171" y="1048"/>
                  <a:pt x="3424" y="958"/>
                  <a:pt x="2646" y="1229"/>
                </a:cubicBezTo>
                <a:cubicBezTo>
                  <a:pt x="2583" y="1252"/>
                  <a:pt x="2490" y="1319"/>
                  <a:pt x="2490" y="1387"/>
                </a:cubicBezTo>
                <a:cubicBezTo>
                  <a:pt x="2490" y="1432"/>
                  <a:pt x="2583" y="1500"/>
                  <a:pt x="2677" y="1522"/>
                </a:cubicBezTo>
                <a:cubicBezTo>
                  <a:pt x="2832" y="1545"/>
                  <a:pt x="2988" y="1568"/>
                  <a:pt x="3112" y="1568"/>
                </a:cubicBezTo>
                <a:cubicBezTo>
                  <a:pt x="4544" y="1613"/>
                  <a:pt x="5789" y="1974"/>
                  <a:pt x="6878" y="2628"/>
                </a:cubicBezTo>
                <a:cubicBezTo>
                  <a:pt x="7252" y="2854"/>
                  <a:pt x="7563" y="3080"/>
                  <a:pt x="7905" y="3351"/>
                </a:cubicBezTo>
                <a:cubicBezTo>
                  <a:pt x="8248" y="3621"/>
                  <a:pt x="8652" y="3825"/>
                  <a:pt x="9026" y="4050"/>
                </a:cubicBezTo>
                <a:cubicBezTo>
                  <a:pt x="9306" y="4231"/>
                  <a:pt x="9555" y="4411"/>
                  <a:pt x="9742" y="4637"/>
                </a:cubicBezTo>
                <a:cubicBezTo>
                  <a:pt x="9866" y="4773"/>
                  <a:pt x="10022" y="4908"/>
                  <a:pt x="10178" y="5021"/>
                </a:cubicBezTo>
                <a:cubicBezTo>
                  <a:pt x="10924" y="5608"/>
                  <a:pt x="11516" y="6285"/>
                  <a:pt x="12107" y="6962"/>
                </a:cubicBezTo>
                <a:cubicBezTo>
                  <a:pt x="12294" y="7458"/>
                  <a:pt x="12854" y="7797"/>
                  <a:pt x="13228" y="8203"/>
                </a:cubicBezTo>
                <a:cubicBezTo>
                  <a:pt x="13663" y="8700"/>
                  <a:pt x="14224" y="9151"/>
                  <a:pt x="14722" y="9625"/>
                </a:cubicBezTo>
                <a:cubicBezTo>
                  <a:pt x="15002" y="9896"/>
                  <a:pt x="15251" y="10167"/>
                  <a:pt x="15469" y="10460"/>
                </a:cubicBezTo>
                <a:cubicBezTo>
                  <a:pt x="15873" y="11002"/>
                  <a:pt x="16278" y="11566"/>
                  <a:pt x="16620" y="12131"/>
                </a:cubicBezTo>
                <a:cubicBezTo>
                  <a:pt x="16776" y="12379"/>
                  <a:pt x="16869" y="12650"/>
                  <a:pt x="16994" y="12921"/>
                </a:cubicBezTo>
                <a:cubicBezTo>
                  <a:pt x="17118" y="13214"/>
                  <a:pt x="17274" y="13485"/>
                  <a:pt x="17616" y="13688"/>
                </a:cubicBezTo>
                <a:cubicBezTo>
                  <a:pt x="17741" y="13756"/>
                  <a:pt x="17803" y="13891"/>
                  <a:pt x="17896" y="14004"/>
                </a:cubicBezTo>
                <a:cubicBezTo>
                  <a:pt x="18239" y="14478"/>
                  <a:pt x="18612" y="14907"/>
                  <a:pt x="19235" y="15223"/>
                </a:cubicBezTo>
                <a:cubicBezTo>
                  <a:pt x="19608" y="15426"/>
                  <a:pt x="19670" y="15697"/>
                  <a:pt x="19421" y="15990"/>
                </a:cubicBezTo>
                <a:cubicBezTo>
                  <a:pt x="19266" y="16193"/>
                  <a:pt x="19203" y="16396"/>
                  <a:pt x="19172" y="16622"/>
                </a:cubicBezTo>
                <a:cubicBezTo>
                  <a:pt x="19141" y="17367"/>
                  <a:pt x="19297" y="18089"/>
                  <a:pt x="19639" y="18789"/>
                </a:cubicBezTo>
                <a:cubicBezTo>
                  <a:pt x="19795" y="19082"/>
                  <a:pt x="20044" y="19285"/>
                  <a:pt x="20448" y="19376"/>
                </a:cubicBezTo>
                <a:cubicBezTo>
                  <a:pt x="20729" y="19443"/>
                  <a:pt x="20978" y="19534"/>
                  <a:pt x="21195" y="19669"/>
                </a:cubicBezTo>
                <a:cubicBezTo>
                  <a:pt x="21538" y="19872"/>
                  <a:pt x="21600" y="20143"/>
                  <a:pt x="21569" y="20459"/>
                </a:cubicBezTo>
                <a:cubicBezTo>
                  <a:pt x="21507" y="20865"/>
                  <a:pt x="21164" y="21136"/>
                  <a:pt x="20791" y="21384"/>
                </a:cubicBezTo>
                <a:cubicBezTo>
                  <a:pt x="20729" y="21430"/>
                  <a:pt x="20604" y="21475"/>
                  <a:pt x="20480" y="21497"/>
                </a:cubicBezTo>
                <a:cubicBezTo>
                  <a:pt x="19919" y="21565"/>
                  <a:pt x="19203" y="21272"/>
                  <a:pt x="19017" y="20888"/>
                </a:cubicBezTo>
                <a:cubicBezTo>
                  <a:pt x="18768" y="20369"/>
                  <a:pt x="18425" y="19895"/>
                  <a:pt x="17865" y="19534"/>
                </a:cubicBezTo>
                <a:cubicBezTo>
                  <a:pt x="17523" y="19308"/>
                  <a:pt x="17149" y="19173"/>
                  <a:pt x="16714" y="19060"/>
                </a:cubicBezTo>
                <a:cubicBezTo>
                  <a:pt x="16091" y="18924"/>
                  <a:pt x="15500" y="18857"/>
                  <a:pt x="14846" y="18924"/>
                </a:cubicBezTo>
                <a:cubicBezTo>
                  <a:pt x="14659" y="18947"/>
                  <a:pt x="14473" y="18902"/>
                  <a:pt x="14286" y="18857"/>
                </a:cubicBezTo>
                <a:cubicBezTo>
                  <a:pt x="14006" y="18789"/>
                  <a:pt x="13757" y="18676"/>
                  <a:pt x="13508" y="18608"/>
                </a:cubicBezTo>
                <a:cubicBezTo>
                  <a:pt x="13259" y="18541"/>
                  <a:pt x="13103" y="18405"/>
                  <a:pt x="12948" y="18247"/>
                </a:cubicBezTo>
                <a:cubicBezTo>
                  <a:pt x="12823" y="18134"/>
                  <a:pt x="12667" y="18021"/>
                  <a:pt x="12512" y="17909"/>
                </a:cubicBezTo>
                <a:cubicBezTo>
                  <a:pt x="12325" y="17773"/>
                  <a:pt x="12107" y="17660"/>
                  <a:pt x="11889" y="17547"/>
                </a:cubicBezTo>
                <a:cubicBezTo>
                  <a:pt x="11796" y="17502"/>
                  <a:pt x="11734" y="17412"/>
                  <a:pt x="11640" y="17389"/>
                </a:cubicBezTo>
                <a:cubicBezTo>
                  <a:pt x="11298" y="17277"/>
                  <a:pt x="11049" y="17051"/>
                  <a:pt x="10738" y="16893"/>
                </a:cubicBezTo>
                <a:cubicBezTo>
                  <a:pt x="10146" y="16599"/>
                  <a:pt x="9648" y="16216"/>
                  <a:pt x="9119" y="15855"/>
                </a:cubicBezTo>
                <a:cubicBezTo>
                  <a:pt x="8092" y="15155"/>
                  <a:pt x="7003" y="14500"/>
                  <a:pt x="6225" y="13620"/>
                </a:cubicBezTo>
                <a:cubicBezTo>
                  <a:pt x="6194" y="13575"/>
                  <a:pt x="6131" y="13530"/>
                  <a:pt x="6069" y="13485"/>
                </a:cubicBezTo>
                <a:cubicBezTo>
                  <a:pt x="5011" y="12717"/>
                  <a:pt x="4171" y="11815"/>
                  <a:pt x="3424" y="10889"/>
                </a:cubicBezTo>
                <a:cubicBezTo>
                  <a:pt x="3050" y="10460"/>
                  <a:pt x="2770" y="9986"/>
                  <a:pt x="2459" y="9535"/>
                </a:cubicBezTo>
                <a:cubicBezTo>
                  <a:pt x="2241" y="9264"/>
                  <a:pt x="2023" y="8971"/>
                  <a:pt x="1836" y="8700"/>
                </a:cubicBezTo>
                <a:cubicBezTo>
                  <a:pt x="1774" y="8610"/>
                  <a:pt x="1681" y="8497"/>
                  <a:pt x="1618" y="8406"/>
                </a:cubicBezTo>
                <a:cubicBezTo>
                  <a:pt x="1338" y="7865"/>
                  <a:pt x="1058" y="7323"/>
                  <a:pt x="778" y="6781"/>
                </a:cubicBezTo>
                <a:cubicBezTo>
                  <a:pt x="716" y="6691"/>
                  <a:pt x="654" y="6578"/>
                  <a:pt x="560" y="6488"/>
                </a:cubicBezTo>
                <a:cubicBezTo>
                  <a:pt x="249" y="6240"/>
                  <a:pt x="93" y="5924"/>
                  <a:pt x="31" y="5585"/>
                </a:cubicBezTo>
                <a:cubicBezTo>
                  <a:pt x="62" y="5179"/>
                  <a:pt x="31" y="4773"/>
                  <a:pt x="0" y="4253"/>
                </a:cubicBezTo>
                <a:close/>
                <a:moveTo>
                  <a:pt x="6287" y="4705"/>
                </a:moveTo>
                <a:cubicBezTo>
                  <a:pt x="6069" y="4750"/>
                  <a:pt x="5727" y="4795"/>
                  <a:pt x="5416" y="4885"/>
                </a:cubicBezTo>
                <a:cubicBezTo>
                  <a:pt x="4669" y="5111"/>
                  <a:pt x="4015" y="5450"/>
                  <a:pt x="3393" y="5811"/>
                </a:cubicBezTo>
                <a:cubicBezTo>
                  <a:pt x="2988" y="6036"/>
                  <a:pt x="2583" y="6285"/>
                  <a:pt x="2179" y="6510"/>
                </a:cubicBezTo>
                <a:cubicBezTo>
                  <a:pt x="1992" y="6623"/>
                  <a:pt x="1930" y="6781"/>
                  <a:pt x="1992" y="6962"/>
                </a:cubicBezTo>
                <a:cubicBezTo>
                  <a:pt x="2023" y="7052"/>
                  <a:pt x="2054" y="7120"/>
                  <a:pt x="2085" y="7188"/>
                </a:cubicBezTo>
                <a:cubicBezTo>
                  <a:pt x="2552" y="7797"/>
                  <a:pt x="2770" y="8474"/>
                  <a:pt x="3299" y="9061"/>
                </a:cubicBezTo>
                <a:cubicBezTo>
                  <a:pt x="3828" y="9648"/>
                  <a:pt x="4264" y="10280"/>
                  <a:pt x="4762" y="10889"/>
                </a:cubicBezTo>
                <a:cubicBezTo>
                  <a:pt x="5167" y="11341"/>
                  <a:pt x="5602" y="11792"/>
                  <a:pt x="6038" y="12221"/>
                </a:cubicBezTo>
                <a:cubicBezTo>
                  <a:pt x="6131" y="12311"/>
                  <a:pt x="6225" y="12401"/>
                  <a:pt x="6318" y="12492"/>
                </a:cubicBezTo>
                <a:cubicBezTo>
                  <a:pt x="7345" y="13372"/>
                  <a:pt x="8310" y="14275"/>
                  <a:pt x="9462" y="15065"/>
                </a:cubicBezTo>
                <a:cubicBezTo>
                  <a:pt x="10053" y="15471"/>
                  <a:pt x="10675" y="15810"/>
                  <a:pt x="11267" y="16216"/>
                </a:cubicBezTo>
                <a:cubicBezTo>
                  <a:pt x="11640" y="16487"/>
                  <a:pt x="11827" y="16441"/>
                  <a:pt x="12169" y="16171"/>
                </a:cubicBezTo>
                <a:cubicBezTo>
                  <a:pt x="12232" y="16125"/>
                  <a:pt x="12263" y="16080"/>
                  <a:pt x="12325" y="16035"/>
                </a:cubicBezTo>
                <a:cubicBezTo>
                  <a:pt x="12885" y="15561"/>
                  <a:pt x="13446" y="15110"/>
                  <a:pt x="14130" y="14704"/>
                </a:cubicBezTo>
                <a:cubicBezTo>
                  <a:pt x="14628" y="14410"/>
                  <a:pt x="15157" y="14139"/>
                  <a:pt x="15749" y="13936"/>
                </a:cubicBezTo>
                <a:cubicBezTo>
                  <a:pt x="16278" y="13756"/>
                  <a:pt x="16340" y="13620"/>
                  <a:pt x="16153" y="13191"/>
                </a:cubicBezTo>
                <a:cubicBezTo>
                  <a:pt x="15967" y="12808"/>
                  <a:pt x="15780" y="12401"/>
                  <a:pt x="15500" y="12040"/>
                </a:cubicBezTo>
                <a:cubicBezTo>
                  <a:pt x="15188" y="11679"/>
                  <a:pt x="14939" y="11295"/>
                  <a:pt x="14628" y="10912"/>
                </a:cubicBezTo>
                <a:cubicBezTo>
                  <a:pt x="14348" y="10551"/>
                  <a:pt x="14068" y="10144"/>
                  <a:pt x="13695" y="9806"/>
                </a:cubicBezTo>
                <a:cubicBezTo>
                  <a:pt x="13010" y="9174"/>
                  <a:pt x="12481" y="8452"/>
                  <a:pt x="11703" y="7887"/>
                </a:cubicBezTo>
                <a:cubicBezTo>
                  <a:pt x="11640" y="7842"/>
                  <a:pt x="11609" y="7774"/>
                  <a:pt x="11547" y="7707"/>
                </a:cubicBezTo>
                <a:cubicBezTo>
                  <a:pt x="11391" y="7549"/>
                  <a:pt x="11236" y="7391"/>
                  <a:pt x="11049" y="7255"/>
                </a:cubicBezTo>
                <a:cubicBezTo>
                  <a:pt x="10178" y="6601"/>
                  <a:pt x="9306" y="5969"/>
                  <a:pt x="8435" y="5337"/>
                </a:cubicBezTo>
                <a:cubicBezTo>
                  <a:pt x="7937" y="4976"/>
                  <a:pt x="7283" y="4818"/>
                  <a:pt x="6629" y="4660"/>
                </a:cubicBezTo>
                <a:cubicBezTo>
                  <a:pt x="6536" y="4705"/>
                  <a:pt x="6474" y="4705"/>
                  <a:pt x="6287" y="4705"/>
                </a:cubicBezTo>
                <a:close/>
                <a:moveTo>
                  <a:pt x="15220" y="18067"/>
                </a:moveTo>
                <a:cubicBezTo>
                  <a:pt x="15935" y="18067"/>
                  <a:pt x="16620" y="18067"/>
                  <a:pt x="17274" y="18337"/>
                </a:cubicBezTo>
                <a:cubicBezTo>
                  <a:pt x="17336" y="18360"/>
                  <a:pt x="17398" y="18383"/>
                  <a:pt x="17429" y="18383"/>
                </a:cubicBezTo>
                <a:cubicBezTo>
                  <a:pt x="17492" y="18360"/>
                  <a:pt x="17554" y="18315"/>
                  <a:pt x="17554" y="18270"/>
                </a:cubicBezTo>
                <a:cubicBezTo>
                  <a:pt x="17554" y="18202"/>
                  <a:pt x="17492" y="18134"/>
                  <a:pt x="17429" y="18089"/>
                </a:cubicBezTo>
                <a:cubicBezTo>
                  <a:pt x="17180" y="17796"/>
                  <a:pt x="16963" y="17480"/>
                  <a:pt x="16651" y="17231"/>
                </a:cubicBezTo>
                <a:cubicBezTo>
                  <a:pt x="16340" y="16961"/>
                  <a:pt x="16184" y="16599"/>
                  <a:pt x="15655" y="16441"/>
                </a:cubicBezTo>
                <a:cubicBezTo>
                  <a:pt x="15624" y="16441"/>
                  <a:pt x="15593" y="16396"/>
                  <a:pt x="15593" y="16374"/>
                </a:cubicBezTo>
                <a:cubicBezTo>
                  <a:pt x="15624" y="16351"/>
                  <a:pt x="15655" y="16284"/>
                  <a:pt x="15686" y="16284"/>
                </a:cubicBezTo>
                <a:cubicBezTo>
                  <a:pt x="15967" y="16284"/>
                  <a:pt x="16153" y="16171"/>
                  <a:pt x="16278" y="16013"/>
                </a:cubicBezTo>
                <a:cubicBezTo>
                  <a:pt x="16309" y="15968"/>
                  <a:pt x="16433" y="15945"/>
                  <a:pt x="16496" y="15922"/>
                </a:cubicBezTo>
                <a:cubicBezTo>
                  <a:pt x="16527" y="15990"/>
                  <a:pt x="16589" y="16035"/>
                  <a:pt x="16620" y="16103"/>
                </a:cubicBezTo>
                <a:cubicBezTo>
                  <a:pt x="16651" y="16148"/>
                  <a:pt x="16620" y="16193"/>
                  <a:pt x="16620" y="16216"/>
                </a:cubicBezTo>
                <a:cubicBezTo>
                  <a:pt x="16558" y="16441"/>
                  <a:pt x="16682" y="16599"/>
                  <a:pt x="16900" y="16757"/>
                </a:cubicBezTo>
                <a:cubicBezTo>
                  <a:pt x="17118" y="16915"/>
                  <a:pt x="17274" y="17096"/>
                  <a:pt x="17429" y="17277"/>
                </a:cubicBezTo>
                <a:cubicBezTo>
                  <a:pt x="17585" y="17457"/>
                  <a:pt x="17741" y="17660"/>
                  <a:pt x="17896" y="17841"/>
                </a:cubicBezTo>
                <a:cubicBezTo>
                  <a:pt x="17927" y="17886"/>
                  <a:pt x="18021" y="17909"/>
                  <a:pt x="18083" y="17931"/>
                </a:cubicBezTo>
                <a:cubicBezTo>
                  <a:pt x="18114" y="17886"/>
                  <a:pt x="18145" y="17841"/>
                  <a:pt x="18145" y="17796"/>
                </a:cubicBezTo>
                <a:cubicBezTo>
                  <a:pt x="17927" y="17164"/>
                  <a:pt x="18021" y="16509"/>
                  <a:pt x="18114" y="15855"/>
                </a:cubicBezTo>
                <a:cubicBezTo>
                  <a:pt x="18145" y="15742"/>
                  <a:pt x="18114" y="15606"/>
                  <a:pt x="18052" y="15494"/>
                </a:cubicBezTo>
                <a:cubicBezTo>
                  <a:pt x="17834" y="15200"/>
                  <a:pt x="17616" y="14907"/>
                  <a:pt x="17367" y="14636"/>
                </a:cubicBezTo>
                <a:cubicBezTo>
                  <a:pt x="17149" y="14388"/>
                  <a:pt x="16963" y="14365"/>
                  <a:pt x="16620" y="14523"/>
                </a:cubicBezTo>
                <a:cubicBezTo>
                  <a:pt x="15998" y="14794"/>
                  <a:pt x="15375" y="15087"/>
                  <a:pt x="14784" y="15358"/>
                </a:cubicBezTo>
                <a:cubicBezTo>
                  <a:pt x="14161" y="15652"/>
                  <a:pt x="13663" y="16080"/>
                  <a:pt x="13197" y="16487"/>
                </a:cubicBezTo>
                <a:cubicBezTo>
                  <a:pt x="13134" y="16554"/>
                  <a:pt x="13072" y="16622"/>
                  <a:pt x="13041" y="16712"/>
                </a:cubicBezTo>
                <a:cubicBezTo>
                  <a:pt x="12854" y="17028"/>
                  <a:pt x="12948" y="17277"/>
                  <a:pt x="13321" y="17480"/>
                </a:cubicBezTo>
                <a:cubicBezTo>
                  <a:pt x="13570" y="17615"/>
                  <a:pt x="13819" y="17751"/>
                  <a:pt x="14037" y="17886"/>
                </a:cubicBezTo>
                <a:cubicBezTo>
                  <a:pt x="14224" y="17999"/>
                  <a:pt x="14441" y="18044"/>
                  <a:pt x="14659" y="18044"/>
                </a:cubicBezTo>
                <a:cubicBezTo>
                  <a:pt x="14846" y="18067"/>
                  <a:pt x="15033" y="18067"/>
                  <a:pt x="15220" y="18067"/>
                </a:cubicBezTo>
                <a:close/>
                <a:moveTo>
                  <a:pt x="3206" y="2425"/>
                </a:moveTo>
                <a:cubicBezTo>
                  <a:pt x="2646" y="2493"/>
                  <a:pt x="2116" y="2606"/>
                  <a:pt x="1836" y="3012"/>
                </a:cubicBezTo>
                <a:cubicBezTo>
                  <a:pt x="1743" y="3170"/>
                  <a:pt x="1650" y="3305"/>
                  <a:pt x="1556" y="3463"/>
                </a:cubicBezTo>
                <a:cubicBezTo>
                  <a:pt x="1245" y="4050"/>
                  <a:pt x="1463" y="4637"/>
                  <a:pt x="1525" y="5224"/>
                </a:cubicBezTo>
                <a:cubicBezTo>
                  <a:pt x="1525" y="5337"/>
                  <a:pt x="1681" y="5382"/>
                  <a:pt x="1836" y="5359"/>
                </a:cubicBezTo>
                <a:cubicBezTo>
                  <a:pt x="2054" y="5292"/>
                  <a:pt x="2303" y="5224"/>
                  <a:pt x="2490" y="5134"/>
                </a:cubicBezTo>
                <a:cubicBezTo>
                  <a:pt x="3517" y="4615"/>
                  <a:pt x="4575" y="4186"/>
                  <a:pt x="5789" y="3892"/>
                </a:cubicBezTo>
                <a:cubicBezTo>
                  <a:pt x="5976" y="3847"/>
                  <a:pt x="6131" y="3802"/>
                  <a:pt x="6318" y="3734"/>
                </a:cubicBezTo>
                <a:cubicBezTo>
                  <a:pt x="6505" y="3667"/>
                  <a:pt x="6536" y="3576"/>
                  <a:pt x="6412" y="3441"/>
                </a:cubicBezTo>
                <a:cubicBezTo>
                  <a:pt x="6163" y="3193"/>
                  <a:pt x="5820" y="3012"/>
                  <a:pt x="5447" y="2854"/>
                </a:cubicBezTo>
                <a:cubicBezTo>
                  <a:pt x="4762" y="2583"/>
                  <a:pt x="3984" y="2561"/>
                  <a:pt x="3206" y="242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Shape">
            <a:extLst>
              <a:ext uri="{FF2B5EF4-FFF2-40B4-BE49-F238E27FC236}">
                <a16:creationId xmlns:a16="http://schemas.microsoft.com/office/drawing/2014/main" id="{5FEFA4C4-77F1-9741-890D-5C7AB29A49E8}"/>
              </a:ext>
            </a:extLst>
          </p:cNvPr>
          <p:cNvSpPr/>
          <p:nvPr userDrawn="1"/>
        </p:nvSpPr>
        <p:spPr>
          <a:xfrm>
            <a:off x="8311734" y="4556834"/>
            <a:ext cx="635139" cy="91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75" extrusionOk="0">
                <a:moveTo>
                  <a:pt x="19752" y="21575"/>
                </a:moveTo>
                <a:cubicBezTo>
                  <a:pt x="18936" y="21485"/>
                  <a:pt x="18078" y="21425"/>
                  <a:pt x="17262" y="21336"/>
                </a:cubicBezTo>
                <a:cubicBezTo>
                  <a:pt x="16618" y="21276"/>
                  <a:pt x="16016" y="21246"/>
                  <a:pt x="15372" y="21186"/>
                </a:cubicBezTo>
                <a:cubicBezTo>
                  <a:pt x="15115" y="21156"/>
                  <a:pt x="14857" y="21156"/>
                  <a:pt x="14599" y="21126"/>
                </a:cubicBezTo>
                <a:cubicBezTo>
                  <a:pt x="13697" y="21036"/>
                  <a:pt x="12796" y="20977"/>
                  <a:pt x="11851" y="20947"/>
                </a:cubicBezTo>
                <a:cubicBezTo>
                  <a:pt x="10305" y="20917"/>
                  <a:pt x="8802" y="20857"/>
                  <a:pt x="7256" y="20797"/>
                </a:cubicBezTo>
                <a:cubicBezTo>
                  <a:pt x="6140" y="20767"/>
                  <a:pt x="4980" y="20737"/>
                  <a:pt x="3864" y="20677"/>
                </a:cubicBezTo>
                <a:cubicBezTo>
                  <a:pt x="3134" y="20648"/>
                  <a:pt x="2404" y="20558"/>
                  <a:pt x="1674" y="20468"/>
                </a:cubicBezTo>
                <a:cubicBezTo>
                  <a:pt x="1416" y="20438"/>
                  <a:pt x="1158" y="20348"/>
                  <a:pt x="944" y="20229"/>
                </a:cubicBezTo>
                <a:cubicBezTo>
                  <a:pt x="643" y="20079"/>
                  <a:pt x="471" y="19870"/>
                  <a:pt x="600" y="19600"/>
                </a:cubicBezTo>
                <a:cubicBezTo>
                  <a:pt x="729" y="19391"/>
                  <a:pt x="643" y="19182"/>
                  <a:pt x="557" y="18972"/>
                </a:cubicBezTo>
                <a:cubicBezTo>
                  <a:pt x="471" y="18763"/>
                  <a:pt x="471" y="18553"/>
                  <a:pt x="428" y="18314"/>
                </a:cubicBezTo>
                <a:cubicBezTo>
                  <a:pt x="428" y="17716"/>
                  <a:pt x="428" y="17087"/>
                  <a:pt x="428" y="16489"/>
                </a:cubicBezTo>
                <a:cubicBezTo>
                  <a:pt x="428" y="16130"/>
                  <a:pt x="385" y="15801"/>
                  <a:pt x="342" y="15442"/>
                </a:cubicBezTo>
                <a:cubicBezTo>
                  <a:pt x="342" y="15263"/>
                  <a:pt x="257" y="15113"/>
                  <a:pt x="299" y="14963"/>
                </a:cubicBezTo>
                <a:cubicBezTo>
                  <a:pt x="385" y="14425"/>
                  <a:pt x="299" y="13856"/>
                  <a:pt x="257" y="13318"/>
                </a:cubicBezTo>
                <a:cubicBezTo>
                  <a:pt x="257" y="13258"/>
                  <a:pt x="214" y="13168"/>
                  <a:pt x="257" y="13109"/>
                </a:cubicBezTo>
                <a:cubicBezTo>
                  <a:pt x="471" y="12420"/>
                  <a:pt x="257" y="11732"/>
                  <a:pt x="42" y="11044"/>
                </a:cubicBezTo>
                <a:cubicBezTo>
                  <a:pt x="-87" y="10655"/>
                  <a:pt x="85" y="10386"/>
                  <a:pt x="514" y="10117"/>
                </a:cubicBezTo>
                <a:cubicBezTo>
                  <a:pt x="1416" y="9578"/>
                  <a:pt x="2275" y="9010"/>
                  <a:pt x="3177" y="8471"/>
                </a:cubicBezTo>
                <a:cubicBezTo>
                  <a:pt x="3907" y="8053"/>
                  <a:pt x="4680" y="7694"/>
                  <a:pt x="5453" y="7275"/>
                </a:cubicBezTo>
                <a:cubicBezTo>
                  <a:pt x="6054" y="6946"/>
                  <a:pt x="6655" y="6617"/>
                  <a:pt x="7256" y="6287"/>
                </a:cubicBezTo>
                <a:cubicBezTo>
                  <a:pt x="8845" y="5390"/>
                  <a:pt x="10434" y="4492"/>
                  <a:pt x="12023" y="3565"/>
                </a:cubicBezTo>
                <a:cubicBezTo>
                  <a:pt x="13225" y="2877"/>
                  <a:pt x="14385" y="2159"/>
                  <a:pt x="15544" y="1441"/>
                </a:cubicBezTo>
                <a:cubicBezTo>
                  <a:pt x="16059" y="1142"/>
                  <a:pt x="16532" y="843"/>
                  <a:pt x="16832" y="424"/>
                </a:cubicBezTo>
                <a:cubicBezTo>
                  <a:pt x="17090" y="95"/>
                  <a:pt x="17476" y="-25"/>
                  <a:pt x="18035" y="5"/>
                </a:cubicBezTo>
                <a:cubicBezTo>
                  <a:pt x="18550" y="35"/>
                  <a:pt x="18808" y="274"/>
                  <a:pt x="18979" y="603"/>
                </a:cubicBezTo>
                <a:cubicBezTo>
                  <a:pt x="19065" y="783"/>
                  <a:pt x="19108" y="962"/>
                  <a:pt x="19065" y="1142"/>
                </a:cubicBezTo>
                <a:cubicBezTo>
                  <a:pt x="18936" y="1800"/>
                  <a:pt x="19108" y="2458"/>
                  <a:pt x="19237" y="3116"/>
                </a:cubicBezTo>
                <a:cubicBezTo>
                  <a:pt x="19409" y="3924"/>
                  <a:pt x="19624" y="4702"/>
                  <a:pt x="19795" y="5510"/>
                </a:cubicBezTo>
                <a:cubicBezTo>
                  <a:pt x="19924" y="6018"/>
                  <a:pt x="19967" y="6527"/>
                  <a:pt x="20010" y="7035"/>
                </a:cubicBezTo>
                <a:cubicBezTo>
                  <a:pt x="20139" y="8172"/>
                  <a:pt x="20311" y="9309"/>
                  <a:pt x="20354" y="10446"/>
                </a:cubicBezTo>
                <a:cubicBezTo>
                  <a:pt x="20397" y="11313"/>
                  <a:pt x="20482" y="12211"/>
                  <a:pt x="20611" y="13079"/>
                </a:cubicBezTo>
                <a:cubicBezTo>
                  <a:pt x="20697" y="13707"/>
                  <a:pt x="20654" y="14365"/>
                  <a:pt x="20740" y="14993"/>
                </a:cubicBezTo>
                <a:cubicBezTo>
                  <a:pt x="20826" y="15951"/>
                  <a:pt x="20912" y="16908"/>
                  <a:pt x="21084" y="17835"/>
                </a:cubicBezTo>
                <a:cubicBezTo>
                  <a:pt x="21255" y="18733"/>
                  <a:pt x="21384" y="19630"/>
                  <a:pt x="21470" y="20528"/>
                </a:cubicBezTo>
                <a:cubicBezTo>
                  <a:pt x="21513" y="21366"/>
                  <a:pt x="21341" y="21485"/>
                  <a:pt x="20139" y="21485"/>
                </a:cubicBezTo>
                <a:cubicBezTo>
                  <a:pt x="20010" y="21485"/>
                  <a:pt x="19881" y="21485"/>
                  <a:pt x="19752" y="21485"/>
                </a:cubicBezTo>
                <a:cubicBezTo>
                  <a:pt x="19752" y="21545"/>
                  <a:pt x="19752" y="21575"/>
                  <a:pt x="19752" y="21575"/>
                </a:cubicBezTo>
                <a:close/>
                <a:moveTo>
                  <a:pt x="19752" y="18673"/>
                </a:moveTo>
                <a:cubicBezTo>
                  <a:pt x="19752" y="18673"/>
                  <a:pt x="19795" y="18673"/>
                  <a:pt x="19795" y="18673"/>
                </a:cubicBezTo>
                <a:cubicBezTo>
                  <a:pt x="19795" y="18494"/>
                  <a:pt x="19795" y="18314"/>
                  <a:pt x="19752" y="18135"/>
                </a:cubicBezTo>
                <a:cubicBezTo>
                  <a:pt x="19538" y="16998"/>
                  <a:pt x="19237" y="15861"/>
                  <a:pt x="19280" y="14694"/>
                </a:cubicBezTo>
                <a:cubicBezTo>
                  <a:pt x="19280" y="14395"/>
                  <a:pt x="19194" y="14126"/>
                  <a:pt x="19151" y="13827"/>
                </a:cubicBezTo>
                <a:cubicBezTo>
                  <a:pt x="19108" y="13408"/>
                  <a:pt x="18979" y="12989"/>
                  <a:pt x="18979" y="12570"/>
                </a:cubicBezTo>
                <a:cubicBezTo>
                  <a:pt x="18936" y="12091"/>
                  <a:pt x="18979" y="11613"/>
                  <a:pt x="18979" y="11134"/>
                </a:cubicBezTo>
                <a:cubicBezTo>
                  <a:pt x="18936" y="10446"/>
                  <a:pt x="18808" y="9758"/>
                  <a:pt x="18765" y="9040"/>
                </a:cubicBezTo>
                <a:cubicBezTo>
                  <a:pt x="18722" y="8800"/>
                  <a:pt x="18722" y="8561"/>
                  <a:pt x="18679" y="8322"/>
                </a:cubicBezTo>
                <a:cubicBezTo>
                  <a:pt x="18636" y="7275"/>
                  <a:pt x="18636" y="6228"/>
                  <a:pt x="18464" y="5181"/>
                </a:cubicBezTo>
                <a:cubicBezTo>
                  <a:pt x="18378" y="4522"/>
                  <a:pt x="18035" y="3894"/>
                  <a:pt x="17820" y="3266"/>
                </a:cubicBezTo>
                <a:cubicBezTo>
                  <a:pt x="17820" y="3236"/>
                  <a:pt x="17691" y="3176"/>
                  <a:pt x="17648" y="3176"/>
                </a:cubicBezTo>
                <a:cubicBezTo>
                  <a:pt x="17605" y="3176"/>
                  <a:pt x="17476" y="3236"/>
                  <a:pt x="17476" y="3266"/>
                </a:cubicBezTo>
                <a:cubicBezTo>
                  <a:pt x="17348" y="3655"/>
                  <a:pt x="17133" y="3984"/>
                  <a:pt x="16918" y="4343"/>
                </a:cubicBezTo>
                <a:cubicBezTo>
                  <a:pt x="16489" y="4971"/>
                  <a:pt x="16059" y="5599"/>
                  <a:pt x="15630" y="6228"/>
                </a:cubicBezTo>
                <a:cubicBezTo>
                  <a:pt x="15587" y="6317"/>
                  <a:pt x="15501" y="6377"/>
                  <a:pt x="15415" y="6467"/>
                </a:cubicBezTo>
                <a:cubicBezTo>
                  <a:pt x="15200" y="6706"/>
                  <a:pt x="14986" y="6976"/>
                  <a:pt x="14728" y="7215"/>
                </a:cubicBezTo>
                <a:cubicBezTo>
                  <a:pt x="14256" y="7723"/>
                  <a:pt x="13740" y="8202"/>
                  <a:pt x="13397" y="8771"/>
                </a:cubicBezTo>
                <a:cubicBezTo>
                  <a:pt x="13354" y="8860"/>
                  <a:pt x="13182" y="8920"/>
                  <a:pt x="13096" y="9010"/>
                </a:cubicBezTo>
                <a:cubicBezTo>
                  <a:pt x="12839" y="9249"/>
                  <a:pt x="12624" y="9489"/>
                  <a:pt x="12409" y="9758"/>
                </a:cubicBezTo>
                <a:cubicBezTo>
                  <a:pt x="11980" y="10237"/>
                  <a:pt x="11593" y="10745"/>
                  <a:pt x="11207" y="11224"/>
                </a:cubicBezTo>
                <a:cubicBezTo>
                  <a:pt x="11164" y="11284"/>
                  <a:pt x="11121" y="11314"/>
                  <a:pt x="11078" y="11343"/>
                </a:cubicBezTo>
                <a:cubicBezTo>
                  <a:pt x="10520" y="11792"/>
                  <a:pt x="9962" y="12211"/>
                  <a:pt x="9618" y="12779"/>
                </a:cubicBezTo>
                <a:cubicBezTo>
                  <a:pt x="9575" y="12839"/>
                  <a:pt x="9532" y="12869"/>
                  <a:pt x="9489" y="12899"/>
                </a:cubicBezTo>
                <a:cubicBezTo>
                  <a:pt x="8587" y="13587"/>
                  <a:pt x="7814" y="14305"/>
                  <a:pt x="7041" y="15053"/>
                </a:cubicBezTo>
                <a:cubicBezTo>
                  <a:pt x="6311" y="15771"/>
                  <a:pt x="5367" y="16429"/>
                  <a:pt x="4894" y="17297"/>
                </a:cubicBezTo>
                <a:cubicBezTo>
                  <a:pt x="4894" y="17327"/>
                  <a:pt x="4851" y="17357"/>
                  <a:pt x="4808" y="17387"/>
                </a:cubicBezTo>
                <a:cubicBezTo>
                  <a:pt x="4293" y="17985"/>
                  <a:pt x="3778" y="18583"/>
                  <a:pt x="3262" y="19182"/>
                </a:cubicBezTo>
                <a:cubicBezTo>
                  <a:pt x="3005" y="19481"/>
                  <a:pt x="3134" y="19630"/>
                  <a:pt x="3649" y="19660"/>
                </a:cubicBezTo>
                <a:cubicBezTo>
                  <a:pt x="4336" y="19690"/>
                  <a:pt x="5023" y="19750"/>
                  <a:pt x="5710" y="19750"/>
                </a:cubicBezTo>
                <a:cubicBezTo>
                  <a:pt x="7600" y="19780"/>
                  <a:pt x="9489" y="19750"/>
                  <a:pt x="11422" y="19780"/>
                </a:cubicBezTo>
                <a:cubicBezTo>
                  <a:pt x="11851" y="19780"/>
                  <a:pt x="12323" y="19810"/>
                  <a:pt x="12753" y="19840"/>
                </a:cubicBezTo>
                <a:cubicBezTo>
                  <a:pt x="13697" y="19900"/>
                  <a:pt x="14642" y="19930"/>
                  <a:pt x="15587" y="19989"/>
                </a:cubicBezTo>
                <a:cubicBezTo>
                  <a:pt x="15930" y="20019"/>
                  <a:pt x="16274" y="20049"/>
                  <a:pt x="16618" y="20109"/>
                </a:cubicBezTo>
                <a:cubicBezTo>
                  <a:pt x="17519" y="20259"/>
                  <a:pt x="18464" y="20259"/>
                  <a:pt x="19366" y="20259"/>
                </a:cubicBezTo>
                <a:cubicBezTo>
                  <a:pt x="19881" y="20259"/>
                  <a:pt x="20010" y="20169"/>
                  <a:pt x="19967" y="19780"/>
                </a:cubicBezTo>
                <a:cubicBezTo>
                  <a:pt x="19967" y="19660"/>
                  <a:pt x="19924" y="19511"/>
                  <a:pt x="19924" y="19391"/>
                </a:cubicBezTo>
                <a:cubicBezTo>
                  <a:pt x="19838" y="19152"/>
                  <a:pt x="19795" y="18912"/>
                  <a:pt x="19752" y="18673"/>
                </a:cubicBezTo>
                <a:close/>
                <a:moveTo>
                  <a:pt x="7771" y="10356"/>
                </a:moveTo>
                <a:cubicBezTo>
                  <a:pt x="7771" y="10356"/>
                  <a:pt x="7771" y="10356"/>
                  <a:pt x="7771" y="10356"/>
                </a:cubicBezTo>
                <a:cubicBezTo>
                  <a:pt x="7771" y="9877"/>
                  <a:pt x="7771" y="9399"/>
                  <a:pt x="7771" y="8920"/>
                </a:cubicBezTo>
                <a:cubicBezTo>
                  <a:pt x="7771" y="8621"/>
                  <a:pt x="7686" y="8292"/>
                  <a:pt x="7600" y="7993"/>
                </a:cubicBezTo>
                <a:cubicBezTo>
                  <a:pt x="7557" y="7873"/>
                  <a:pt x="7514" y="7783"/>
                  <a:pt x="7299" y="7753"/>
                </a:cubicBezTo>
                <a:cubicBezTo>
                  <a:pt x="7084" y="7753"/>
                  <a:pt x="6956" y="7843"/>
                  <a:pt x="6870" y="7963"/>
                </a:cubicBezTo>
                <a:cubicBezTo>
                  <a:pt x="6827" y="8023"/>
                  <a:pt x="6827" y="8112"/>
                  <a:pt x="6827" y="8172"/>
                </a:cubicBezTo>
                <a:cubicBezTo>
                  <a:pt x="6827" y="8442"/>
                  <a:pt x="6827" y="8741"/>
                  <a:pt x="6913" y="8980"/>
                </a:cubicBezTo>
                <a:cubicBezTo>
                  <a:pt x="7213" y="9997"/>
                  <a:pt x="7213" y="10984"/>
                  <a:pt x="6913" y="12002"/>
                </a:cubicBezTo>
                <a:cubicBezTo>
                  <a:pt x="6827" y="12241"/>
                  <a:pt x="6913" y="12570"/>
                  <a:pt x="6483" y="12720"/>
                </a:cubicBezTo>
                <a:cubicBezTo>
                  <a:pt x="6183" y="12510"/>
                  <a:pt x="6226" y="12211"/>
                  <a:pt x="6183" y="11942"/>
                </a:cubicBezTo>
                <a:cubicBezTo>
                  <a:pt x="6097" y="11044"/>
                  <a:pt x="6054" y="10147"/>
                  <a:pt x="6011" y="9249"/>
                </a:cubicBezTo>
                <a:cubicBezTo>
                  <a:pt x="6011" y="9160"/>
                  <a:pt x="6011" y="9070"/>
                  <a:pt x="6011" y="8980"/>
                </a:cubicBezTo>
                <a:cubicBezTo>
                  <a:pt x="6011" y="8830"/>
                  <a:pt x="6011" y="8651"/>
                  <a:pt x="5753" y="8621"/>
                </a:cubicBezTo>
                <a:cubicBezTo>
                  <a:pt x="5581" y="8591"/>
                  <a:pt x="5367" y="8651"/>
                  <a:pt x="5152" y="8741"/>
                </a:cubicBezTo>
                <a:cubicBezTo>
                  <a:pt x="4894" y="8830"/>
                  <a:pt x="4851" y="8980"/>
                  <a:pt x="4937" y="9160"/>
                </a:cubicBezTo>
                <a:cubicBezTo>
                  <a:pt x="5023" y="9489"/>
                  <a:pt x="5195" y="9848"/>
                  <a:pt x="5195" y="10177"/>
                </a:cubicBezTo>
                <a:cubicBezTo>
                  <a:pt x="5238" y="11194"/>
                  <a:pt x="5195" y="12241"/>
                  <a:pt x="5195" y="13258"/>
                </a:cubicBezTo>
                <a:cubicBezTo>
                  <a:pt x="5195" y="13408"/>
                  <a:pt x="5238" y="13617"/>
                  <a:pt x="5023" y="13707"/>
                </a:cubicBezTo>
                <a:cubicBezTo>
                  <a:pt x="4894" y="13767"/>
                  <a:pt x="4680" y="13587"/>
                  <a:pt x="4637" y="13288"/>
                </a:cubicBezTo>
                <a:cubicBezTo>
                  <a:pt x="4508" y="12630"/>
                  <a:pt x="4379" y="11972"/>
                  <a:pt x="4250" y="11314"/>
                </a:cubicBezTo>
                <a:cubicBezTo>
                  <a:pt x="4164" y="10895"/>
                  <a:pt x="4078" y="10476"/>
                  <a:pt x="3993" y="10057"/>
                </a:cubicBezTo>
                <a:cubicBezTo>
                  <a:pt x="3907" y="9758"/>
                  <a:pt x="3735" y="9638"/>
                  <a:pt x="3563" y="9698"/>
                </a:cubicBezTo>
                <a:cubicBezTo>
                  <a:pt x="3262" y="9788"/>
                  <a:pt x="3348" y="9937"/>
                  <a:pt x="3348" y="10117"/>
                </a:cubicBezTo>
                <a:cubicBezTo>
                  <a:pt x="3391" y="10745"/>
                  <a:pt x="3477" y="11373"/>
                  <a:pt x="3520" y="11972"/>
                </a:cubicBezTo>
                <a:cubicBezTo>
                  <a:pt x="3520" y="12450"/>
                  <a:pt x="3520" y="12929"/>
                  <a:pt x="3477" y="13408"/>
                </a:cubicBezTo>
                <a:cubicBezTo>
                  <a:pt x="3477" y="13557"/>
                  <a:pt x="3348" y="13707"/>
                  <a:pt x="3262" y="13856"/>
                </a:cubicBezTo>
                <a:cubicBezTo>
                  <a:pt x="3262" y="13886"/>
                  <a:pt x="3048" y="13886"/>
                  <a:pt x="3005" y="13827"/>
                </a:cubicBezTo>
                <a:cubicBezTo>
                  <a:pt x="2919" y="13767"/>
                  <a:pt x="2919" y="13707"/>
                  <a:pt x="2919" y="13617"/>
                </a:cubicBezTo>
                <a:cubicBezTo>
                  <a:pt x="2790" y="13019"/>
                  <a:pt x="2704" y="12420"/>
                  <a:pt x="2575" y="11822"/>
                </a:cubicBezTo>
                <a:cubicBezTo>
                  <a:pt x="2490" y="11433"/>
                  <a:pt x="2361" y="11014"/>
                  <a:pt x="2232" y="10625"/>
                </a:cubicBezTo>
                <a:cubicBezTo>
                  <a:pt x="2189" y="10566"/>
                  <a:pt x="2060" y="10446"/>
                  <a:pt x="1974" y="10446"/>
                </a:cubicBezTo>
                <a:cubicBezTo>
                  <a:pt x="1845" y="10446"/>
                  <a:pt x="1674" y="10506"/>
                  <a:pt x="1588" y="10595"/>
                </a:cubicBezTo>
                <a:cubicBezTo>
                  <a:pt x="1502" y="10655"/>
                  <a:pt x="1502" y="10775"/>
                  <a:pt x="1502" y="10865"/>
                </a:cubicBezTo>
                <a:cubicBezTo>
                  <a:pt x="1502" y="10984"/>
                  <a:pt x="1545" y="11104"/>
                  <a:pt x="1588" y="11254"/>
                </a:cubicBezTo>
                <a:cubicBezTo>
                  <a:pt x="1802" y="11852"/>
                  <a:pt x="1931" y="12450"/>
                  <a:pt x="1931" y="13049"/>
                </a:cubicBezTo>
                <a:cubicBezTo>
                  <a:pt x="1931" y="13378"/>
                  <a:pt x="1974" y="13707"/>
                  <a:pt x="2017" y="14036"/>
                </a:cubicBezTo>
                <a:cubicBezTo>
                  <a:pt x="2017" y="14156"/>
                  <a:pt x="2060" y="14305"/>
                  <a:pt x="2060" y="14425"/>
                </a:cubicBezTo>
                <a:cubicBezTo>
                  <a:pt x="1888" y="15322"/>
                  <a:pt x="2146" y="16220"/>
                  <a:pt x="2275" y="17117"/>
                </a:cubicBezTo>
                <a:cubicBezTo>
                  <a:pt x="2275" y="17177"/>
                  <a:pt x="2318" y="17267"/>
                  <a:pt x="2361" y="17327"/>
                </a:cubicBezTo>
                <a:cubicBezTo>
                  <a:pt x="2404" y="17357"/>
                  <a:pt x="2575" y="17387"/>
                  <a:pt x="2618" y="17357"/>
                </a:cubicBezTo>
                <a:cubicBezTo>
                  <a:pt x="2747" y="17297"/>
                  <a:pt x="2833" y="17177"/>
                  <a:pt x="2876" y="17087"/>
                </a:cubicBezTo>
                <a:cubicBezTo>
                  <a:pt x="3005" y="16938"/>
                  <a:pt x="3048" y="16788"/>
                  <a:pt x="3220" y="16669"/>
                </a:cubicBezTo>
                <a:cubicBezTo>
                  <a:pt x="4035" y="16010"/>
                  <a:pt x="4422" y="15143"/>
                  <a:pt x="5367" y="14574"/>
                </a:cubicBezTo>
                <a:cubicBezTo>
                  <a:pt x="5410" y="14545"/>
                  <a:pt x="5453" y="14485"/>
                  <a:pt x="5496" y="14425"/>
                </a:cubicBezTo>
                <a:cubicBezTo>
                  <a:pt x="5667" y="14215"/>
                  <a:pt x="5882" y="14036"/>
                  <a:pt x="6097" y="13827"/>
                </a:cubicBezTo>
                <a:cubicBezTo>
                  <a:pt x="6440" y="13527"/>
                  <a:pt x="6827" y="13228"/>
                  <a:pt x="7170" y="12959"/>
                </a:cubicBezTo>
                <a:cubicBezTo>
                  <a:pt x="7600" y="12600"/>
                  <a:pt x="7814" y="12211"/>
                  <a:pt x="7814" y="11762"/>
                </a:cubicBezTo>
                <a:cubicBezTo>
                  <a:pt x="7729" y="11314"/>
                  <a:pt x="7771" y="10835"/>
                  <a:pt x="7771" y="10356"/>
                </a:cubicBezTo>
                <a:close/>
                <a:moveTo>
                  <a:pt x="11593" y="7664"/>
                </a:moveTo>
                <a:cubicBezTo>
                  <a:pt x="11593" y="7723"/>
                  <a:pt x="11593" y="7783"/>
                  <a:pt x="11593" y="7813"/>
                </a:cubicBezTo>
                <a:cubicBezTo>
                  <a:pt x="11636" y="7873"/>
                  <a:pt x="11679" y="7933"/>
                  <a:pt x="11722" y="7933"/>
                </a:cubicBezTo>
                <a:cubicBezTo>
                  <a:pt x="11765" y="7933"/>
                  <a:pt x="11851" y="7933"/>
                  <a:pt x="11937" y="7903"/>
                </a:cubicBezTo>
                <a:cubicBezTo>
                  <a:pt x="12023" y="7873"/>
                  <a:pt x="12066" y="7843"/>
                  <a:pt x="12109" y="7783"/>
                </a:cubicBezTo>
                <a:cubicBezTo>
                  <a:pt x="12667" y="7185"/>
                  <a:pt x="13182" y="6617"/>
                  <a:pt x="13740" y="6018"/>
                </a:cubicBezTo>
                <a:cubicBezTo>
                  <a:pt x="14041" y="5659"/>
                  <a:pt x="14299" y="5270"/>
                  <a:pt x="14642" y="4941"/>
                </a:cubicBezTo>
                <a:cubicBezTo>
                  <a:pt x="15200" y="4403"/>
                  <a:pt x="15415" y="3745"/>
                  <a:pt x="15802" y="3146"/>
                </a:cubicBezTo>
                <a:cubicBezTo>
                  <a:pt x="15845" y="3086"/>
                  <a:pt x="15759" y="3027"/>
                  <a:pt x="15759" y="2937"/>
                </a:cubicBezTo>
                <a:cubicBezTo>
                  <a:pt x="15673" y="2967"/>
                  <a:pt x="15544" y="2967"/>
                  <a:pt x="15458" y="2997"/>
                </a:cubicBezTo>
                <a:cubicBezTo>
                  <a:pt x="14814" y="3386"/>
                  <a:pt x="14170" y="3774"/>
                  <a:pt x="13569" y="4163"/>
                </a:cubicBezTo>
                <a:cubicBezTo>
                  <a:pt x="13354" y="4313"/>
                  <a:pt x="13225" y="4492"/>
                  <a:pt x="13225" y="4702"/>
                </a:cubicBezTo>
                <a:cubicBezTo>
                  <a:pt x="13225" y="4911"/>
                  <a:pt x="13182" y="5091"/>
                  <a:pt x="13096" y="5300"/>
                </a:cubicBezTo>
                <a:cubicBezTo>
                  <a:pt x="13053" y="5420"/>
                  <a:pt x="12882" y="5599"/>
                  <a:pt x="12753" y="5629"/>
                </a:cubicBezTo>
                <a:cubicBezTo>
                  <a:pt x="12452" y="5659"/>
                  <a:pt x="12538" y="5450"/>
                  <a:pt x="12452" y="5300"/>
                </a:cubicBezTo>
                <a:cubicBezTo>
                  <a:pt x="12409" y="5240"/>
                  <a:pt x="12409" y="5181"/>
                  <a:pt x="12366" y="5151"/>
                </a:cubicBezTo>
                <a:cubicBezTo>
                  <a:pt x="12280" y="5031"/>
                  <a:pt x="12152" y="5001"/>
                  <a:pt x="11980" y="5061"/>
                </a:cubicBezTo>
                <a:cubicBezTo>
                  <a:pt x="11593" y="5210"/>
                  <a:pt x="11464" y="5420"/>
                  <a:pt x="11507" y="5719"/>
                </a:cubicBezTo>
                <a:cubicBezTo>
                  <a:pt x="11722" y="6347"/>
                  <a:pt x="11765" y="7035"/>
                  <a:pt x="11593" y="7664"/>
                </a:cubicBezTo>
                <a:close/>
                <a:moveTo>
                  <a:pt x="9919" y="8830"/>
                </a:moveTo>
                <a:cubicBezTo>
                  <a:pt x="9919" y="8830"/>
                  <a:pt x="9962" y="8830"/>
                  <a:pt x="9919" y="8830"/>
                </a:cubicBezTo>
                <a:cubicBezTo>
                  <a:pt x="9962" y="9159"/>
                  <a:pt x="9962" y="9489"/>
                  <a:pt x="9962" y="9818"/>
                </a:cubicBezTo>
                <a:cubicBezTo>
                  <a:pt x="9962" y="9848"/>
                  <a:pt x="10047" y="9907"/>
                  <a:pt x="10090" y="9907"/>
                </a:cubicBezTo>
                <a:cubicBezTo>
                  <a:pt x="10133" y="9907"/>
                  <a:pt x="10219" y="9877"/>
                  <a:pt x="10219" y="9877"/>
                </a:cubicBezTo>
                <a:cubicBezTo>
                  <a:pt x="10434" y="9638"/>
                  <a:pt x="10692" y="9399"/>
                  <a:pt x="10863" y="9130"/>
                </a:cubicBezTo>
                <a:cubicBezTo>
                  <a:pt x="10949" y="9010"/>
                  <a:pt x="10906" y="8860"/>
                  <a:pt x="10863" y="8711"/>
                </a:cubicBezTo>
                <a:cubicBezTo>
                  <a:pt x="10820" y="8412"/>
                  <a:pt x="10734" y="8142"/>
                  <a:pt x="10692" y="7843"/>
                </a:cubicBezTo>
                <a:cubicBezTo>
                  <a:pt x="10649" y="7424"/>
                  <a:pt x="10692" y="7005"/>
                  <a:pt x="10692" y="6587"/>
                </a:cubicBezTo>
                <a:cubicBezTo>
                  <a:pt x="10692" y="6437"/>
                  <a:pt x="10692" y="6287"/>
                  <a:pt x="10649" y="6138"/>
                </a:cubicBezTo>
                <a:cubicBezTo>
                  <a:pt x="10649" y="6078"/>
                  <a:pt x="10520" y="6018"/>
                  <a:pt x="10434" y="5988"/>
                </a:cubicBezTo>
                <a:cubicBezTo>
                  <a:pt x="10348" y="5988"/>
                  <a:pt x="10219" y="6018"/>
                  <a:pt x="10176" y="6048"/>
                </a:cubicBezTo>
                <a:cubicBezTo>
                  <a:pt x="9961" y="6168"/>
                  <a:pt x="9961" y="6347"/>
                  <a:pt x="10004" y="6497"/>
                </a:cubicBezTo>
                <a:cubicBezTo>
                  <a:pt x="10004" y="6766"/>
                  <a:pt x="10090" y="7035"/>
                  <a:pt x="10047" y="7305"/>
                </a:cubicBezTo>
                <a:cubicBezTo>
                  <a:pt x="10047" y="7843"/>
                  <a:pt x="9962" y="8352"/>
                  <a:pt x="9919" y="8830"/>
                </a:cubicBezTo>
                <a:close/>
                <a:moveTo>
                  <a:pt x="9317" y="9040"/>
                </a:moveTo>
                <a:cubicBezTo>
                  <a:pt x="9317" y="9040"/>
                  <a:pt x="9360" y="9040"/>
                  <a:pt x="9360" y="9040"/>
                </a:cubicBezTo>
                <a:cubicBezTo>
                  <a:pt x="9360" y="8531"/>
                  <a:pt x="9360" y="8023"/>
                  <a:pt x="9360" y="7514"/>
                </a:cubicBezTo>
                <a:cubicBezTo>
                  <a:pt x="9360" y="7364"/>
                  <a:pt x="9360" y="7215"/>
                  <a:pt x="9317" y="7065"/>
                </a:cubicBezTo>
                <a:cubicBezTo>
                  <a:pt x="9317" y="7005"/>
                  <a:pt x="9189" y="6916"/>
                  <a:pt x="9146" y="6916"/>
                </a:cubicBezTo>
                <a:cubicBezTo>
                  <a:pt x="9017" y="6946"/>
                  <a:pt x="8888" y="7005"/>
                  <a:pt x="8845" y="7065"/>
                </a:cubicBezTo>
                <a:cubicBezTo>
                  <a:pt x="8802" y="7305"/>
                  <a:pt x="8759" y="7544"/>
                  <a:pt x="8802" y="7783"/>
                </a:cubicBezTo>
                <a:cubicBezTo>
                  <a:pt x="9017" y="8830"/>
                  <a:pt x="8759" y="9877"/>
                  <a:pt x="8673" y="10895"/>
                </a:cubicBezTo>
                <a:cubicBezTo>
                  <a:pt x="8673" y="11014"/>
                  <a:pt x="8630" y="11104"/>
                  <a:pt x="8630" y="11224"/>
                </a:cubicBezTo>
                <a:cubicBezTo>
                  <a:pt x="8630" y="11254"/>
                  <a:pt x="8673" y="11343"/>
                  <a:pt x="8759" y="11343"/>
                </a:cubicBezTo>
                <a:cubicBezTo>
                  <a:pt x="8802" y="11373"/>
                  <a:pt x="8931" y="11343"/>
                  <a:pt x="8974" y="11314"/>
                </a:cubicBezTo>
                <a:cubicBezTo>
                  <a:pt x="9317" y="11104"/>
                  <a:pt x="9446" y="10865"/>
                  <a:pt x="9446" y="10536"/>
                </a:cubicBezTo>
                <a:cubicBezTo>
                  <a:pt x="9317" y="10027"/>
                  <a:pt x="9317" y="9548"/>
                  <a:pt x="9317" y="904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Shape">
            <a:extLst>
              <a:ext uri="{FF2B5EF4-FFF2-40B4-BE49-F238E27FC236}">
                <a16:creationId xmlns:a16="http://schemas.microsoft.com/office/drawing/2014/main" id="{E139682F-19F2-2148-A255-C0366F62D68A}"/>
              </a:ext>
            </a:extLst>
          </p:cNvPr>
          <p:cNvSpPr/>
          <p:nvPr userDrawn="1"/>
        </p:nvSpPr>
        <p:spPr>
          <a:xfrm>
            <a:off x="8304859" y="5603335"/>
            <a:ext cx="668268" cy="1035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Shape">
            <a:extLst>
              <a:ext uri="{FF2B5EF4-FFF2-40B4-BE49-F238E27FC236}">
                <a16:creationId xmlns:a16="http://schemas.microsoft.com/office/drawing/2014/main" id="{30182DDA-FF44-4041-829A-39D9D5AAD7E6}"/>
              </a:ext>
            </a:extLst>
          </p:cNvPr>
          <p:cNvSpPr/>
          <p:nvPr userDrawn="1"/>
        </p:nvSpPr>
        <p:spPr>
          <a:xfrm>
            <a:off x="10986954" y="3794441"/>
            <a:ext cx="1109775" cy="49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hape">
            <a:extLst>
              <a:ext uri="{FF2B5EF4-FFF2-40B4-BE49-F238E27FC236}">
                <a16:creationId xmlns:a16="http://schemas.microsoft.com/office/drawing/2014/main" id="{863411C3-94B4-9349-9ABD-4FD2B4E47C49}"/>
              </a:ext>
            </a:extLst>
          </p:cNvPr>
          <p:cNvSpPr/>
          <p:nvPr userDrawn="1"/>
        </p:nvSpPr>
        <p:spPr>
          <a:xfrm>
            <a:off x="5172421" y="4661543"/>
            <a:ext cx="602335" cy="681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415" extrusionOk="0">
                <a:moveTo>
                  <a:pt x="21464" y="10795"/>
                </a:moveTo>
                <a:cubicBezTo>
                  <a:pt x="21464" y="10994"/>
                  <a:pt x="21464" y="11194"/>
                  <a:pt x="21509" y="11394"/>
                </a:cubicBezTo>
                <a:cubicBezTo>
                  <a:pt x="21600" y="12112"/>
                  <a:pt x="21192" y="12631"/>
                  <a:pt x="20602" y="13031"/>
                </a:cubicBezTo>
                <a:cubicBezTo>
                  <a:pt x="20057" y="13390"/>
                  <a:pt x="19467" y="13669"/>
                  <a:pt x="18787" y="13749"/>
                </a:cubicBezTo>
                <a:cubicBezTo>
                  <a:pt x="18605" y="13749"/>
                  <a:pt x="18469" y="13789"/>
                  <a:pt x="18287" y="13829"/>
                </a:cubicBezTo>
                <a:cubicBezTo>
                  <a:pt x="17380" y="14148"/>
                  <a:pt x="16518" y="13909"/>
                  <a:pt x="15655" y="13669"/>
                </a:cubicBezTo>
                <a:cubicBezTo>
                  <a:pt x="15111" y="13510"/>
                  <a:pt x="14657" y="13190"/>
                  <a:pt x="14430" y="12751"/>
                </a:cubicBezTo>
                <a:cubicBezTo>
                  <a:pt x="13886" y="11713"/>
                  <a:pt x="13750" y="10675"/>
                  <a:pt x="14430" y="9597"/>
                </a:cubicBezTo>
                <a:cubicBezTo>
                  <a:pt x="15020" y="8679"/>
                  <a:pt x="15837" y="8040"/>
                  <a:pt x="16881" y="7561"/>
                </a:cubicBezTo>
                <a:cubicBezTo>
                  <a:pt x="17153" y="7441"/>
                  <a:pt x="17516" y="7441"/>
                  <a:pt x="17834" y="7361"/>
                </a:cubicBezTo>
                <a:cubicBezTo>
                  <a:pt x="18151" y="7321"/>
                  <a:pt x="18424" y="7321"/>
                  <a:pt x="18741" y="7241"/>
                </a:cubicBezTo>
                <a:cubicBezTo>
                  <a:pt x="18923" y="7201"/>
                  <a:pt x="19013" y="7082"/>
                  <a:pt x="18968" y="6922"/>
                </a:cubicBezTo>
                <a:cubicBezTo>
                  <a:pt x="18968" y="6842"/>
                  <a:pt x="18923" y="6762"/>
                  <a:pt x="18877" y="6722"/>
                </a:cubicBezTo>
                <a:cubicBezTo>
                  <a:pt x="18696" y="6163"/>
                  <a:pt x="18514" y="5604"/>
                  <a:pt x="18333" y="5045"/>
                </a:cubicBezTo>
                <a:cubicBezTo>
                  <a:pt x="18242" y="4846"/>
                  <a:pt x="18197" y="4606"/>
                  <a:pt x="18106" y="4407"/>
                </a:cubicBezTo>
                <a:cubicBezTo>
                  <a:pt x="18015" y="4207"/>
                  <a:pt x="17834" y="4167"/>
                  <a:pt x="17607" y="4207"/>
                </a:cubicBezTo>
                <a:cubicBezTo>
                  <a:pt x="17471" y="4247"/>
                  <a:pt x="17334" y="4287"/>
                  <a:pt x="17198" y="4327"/>
                </a:cubicBezTo>
                <a:cubicBezTo>
                  <a:pt x="16155" y="4686"/>
                  <a:pt x="15156" y="5125"/>
                  <a:pt x="14249" y="5684"/>
                </a:cubicBezTo>
                <a:cubicBezTo>
                  <a:pt x="13931" y="5884"/>
                  <a:pt x="13568" y="6004"/>
                  <a:pt x="13250" y="6163"/>
                </a:cubicBezTo>
                <a:cubicBezTo>
                  <a:pt x="12434" y="6563"/>
                  <a:pt x="11571" y="6962"/>
                  <a:pt x="10755" y="7321"/>
                </a:cubicBezTo>
                <a:cubicBezTo>
                  <a:pt x="9439" y="7880"/>
                  <a:pt x="8168" y="8439"/>
                  <a:pt x="6852" y="8998"/>
                </a:cubicBezTo>
                <a:cubicBezTo>
                  <a:pt x="6761" y="9038"/>
                  <a:pt x="6625" y="9078"/>
                  <a:pt x="6534" y="9118"/>
                </a:cubicBezTo>
                <a:cubicBezTo>
                  <a:pt x="5854" y="9397"/>
                  <a:pt x="5854" y="9597"/>
                  <a:pt x="6035" y="10076"/>
                </a:cubicBezTo>
                <a:cubicBezTo>
                  <a:pt x="6217" y="10555"/>
                  <a:pt x="6353" y="10994"/>
                  <a:pt x="6534" y="11473"/>
                </a:cubicBezTo>
                <a:cubicBezTo>
                  <a:pt x="6852" y="12312"/>
                  <a:pt x="7170" y="13150"/>
                  <a:pt x="7442" y="13989"/>
                </a:cubicBezTo>
                <a:cubicBezTo>
                  <a:pt x="7624" y="14588"/>
                  <a:pt x="7714" y="15226"/>
                  <a:pt x="7987" y="15825"/>
                </a:cubicBezTo>
                <a:cubicBezTo>
                  <a:pt x="8123" y="16185"/>
                  <a:pt x="8077" y="16664"/>
                  <a:pt x="8032" y="17063"/>
                </a:cubicBezTo>
                <a:cubicBezTo>
                  <a:pt x="8032" y="17582"/>
                  <a:pt x="7987" y="18141"/>
                  <a:pt x="7941" y="18660"/>
                </a:cubicBezTo>
                <a:cubicBezTo>
                  <a:pt x="7941" y="18820"/>
                  <a:pt x="7941" y="18940"/>
                  <a:pt x="7941" y="19099"/>
                </a:cubicBezTo>
                <a:cubicBezTo>
                  <a:pt x="7805" y="20297"/>
                  <a:pt x="6671" y="21255"/>
                  <a:pt x="5309" y="21335"/>
                </a:cubicBezTo>
                <a:cubicBezTo>
                  <a:pt x="4765" y="21375"/>
                  <a:pt x="4266" y="21375"/>
                  <a:pt x="3721" y="21415"/>
                </a:cubicBezTo>
                <a:cubicBezTo>
                  <a:pt x="3222" y="21415"/>
                  <a:pt x="2723" y="21295"/>
                  <a:pt x="2314" y="20976"/>
                </a:cubicBezTo>
                <a:cubicBezTo>
                  <a:pt x="2178" y="20856"/>
                  <a:pt x="1997" y="20736"/>
                  <a:pt x="1815" y="20696"/>
                </a:cubicBezTo>
                <a:cubicBezTo>
                  <a:pt x="998" y="20377"/>
                  <a:pt x="499" y="19778"/>
                  <a:pt x="182" y="19099"/>
                </a:cubicBezTo>
                <a:cubicBezTo>
                  <a:pt x="0" y="18700"/>
                  <a:pt x="0" y="18181"/>
                  <a:pt x="0" y="17742"/>
                </a:cubicBezTo>
                <a:cubicBezTo>
                  <a:pt x="0" y="17103"/>
                  <a:pt x="227" y="16504"/>
                  <a:pt x="726" y="15985"/>
                </a:cubicBezTo>
                <a:cubicBezTo>
                  <a:pt x="1634" y="15027"/>
                  <a:pt x="2723" y="14548"/>
                  <a:pt x="4129" y="14548"/>
                </a:cubicBezTo>
                <a:cubicBezTo>
                  <a:pt x="4311" y="14548"/>
                  <a:pt x="4538" y="14548"/>
                  <a:pt x="4719" y="14548"/>
                </a:cubicBezTo>
                <a:cubicBezTo>
                  <a:pt x="5445" y="14508"/>
                  <a:pt x="5627" y="14348"/>
                  <a:pt x="5445" y="13709"/>
                </a:cubicBezTo>
                <a:cubicBezTo>
                  <a:pt x="5355" y="13270"/>
                  <a:pt x="5173" y="12871"/>
                  <a:pt x="5037" y="12432"/>
                </a:cubicBezTo>
                <a:cubicBezTo>
                  <a:pt x="4674" y="11433"/>
                  <a:pt x="4311" y="10475"/>
                  <a:pt x="3948" y="9517"/>
                </a:cubicBezTo>
                <a:cubicBezTo>
                  <a:pt x="3539" y="8439"/>
                  <a:pt x="3086" y="7401"/>
                  <a:pt x="2496" y="6403"/>
                </a:cubicBezTo>
                <a:cubicBezTo>
                  <a:pt x="2133" y="5844"/>
                  <a:pt x="2405" y="5445"/>
                  <a:pt x="3040" y="5285"/>
                </a:cubicBezTo>
                <a:cubicBezTo>
                  <a:pt x="3539" y="5125"/>
                  <a:pt x="4084" y="5085"/>
                  <a:pt x="4583" y="4926"/>
                </a:cubicBezTo>
                <a:cubicBezTo>
                  <a:pt x="5718" y="4526"/>
                  <a:pt x="6852" y="4127"/>
                  <a:pt x="7987" y="3728"/>
                </a:cubicBezTo>
                <a:cubicBezTo>
                  <a:pt x="9030" y="3328"/>
                  <a:pt x="10074" y="2929"/>
                  <a:pt x="11118" y="2490"/>
                </a:cubicBezTo>
                <a:cubicBezTo>
                  <a:pt x="11753" y="2211"/>
                  <a:pt x="12343" y="1891"/>
                  <a:pt x="12933" y="1612"/>
                </a:cubicBezTo>
                <a:cubicBezTo>
                  <a:pt x="13976" y="1133"/>
                  <a:pt x="15020" y="653"/>
                  <a:pt x="16064" y="214"/>
                </a:cubicBezTo>
                <a:cubicBezTo>
                  <a:pt x="17017" y="-185"/>
                  <a:pt x="17516" y="-25"/>
                  <a:pt x="18151" y="693"/>
                </a:cubicBezTo>
                <a:cubicBezTo>
                  <a:pt x="18469" y="1053"/>
                  <a:pt x="18787" y="1452"/>
                  <a:pt x="18968" y="1891"/>
                </a:cubicBezTo>
                <a:cubicBezTo>
                  <a:pt x="19286" y="2610"/>
                  <a:pt x="19513" y="3328"/>
                  <a:pt x="19785" y="4047"/>
                </a:cubicBezTo>
                <a:cubicBezTo>
                  <a:pt x="19876" y="4287"/>
                  <a:pt x="19966" y="4526"/>
                  <a:pt x="20012" y="4766"/>
                </a:cubicBezTo>
                <a:cubicBezTo>
                  <a:pt x="20375" y="5884"/>
                  <a:pt x="20783" y="7042"/>
                  <a:pt x="21010" y="8160"/>
                </a:cubicBezTo>
                <a:cubicBezTo>
                  <a:pt x="21192" y="8958"/>
                  <a:pt x="21418" y="9757"/>
                  <a:pt x="21328" y="10555"/>
                </a:cubicBezTo>
                <a:cubicBezTo>
                  <a:pt x="21373" y="10555"/>
                  <a:pt x="21418" y="10675"/>
                  <a:pt x="21464" y="10795"/>
                </a:cubicBezTo>
                <a:cubicBezTo>
                  <a:pt x="21418" y="10795"/>
                  <a:pt x="21464" y="10795"/>
                  <a:pt x="21464" y="10795"/>
                </a:cubicBezTo>
                <a:close/>
                <a:moveTo>
                  <a:pt x="5763" y="7760"/>
                </a:moveTo>
                <a:cubicBezTo>
                  <a:pt x="5899" y="7720"/>
                  <a:pt x="6171" y="7680"/>
                  <a:pt x="6444" y="7561"/>
                </a:cubicBezTo>
                <a:cubicBezTo>
                  <a:pt x="7624" y="7082"/>
                  <a:pt x="8803" y="6602"/>
                  <a:pt x="9983" y="6083"/>
                </a:cubicBezTo>
                <a:cubicBezTo>
                  <a:pt x="10845" y="5684"/>
                  <a:pt x="11708" y="5245"/>
                  <a:pt x="12524" y="4846"/>
                </a:cubicBezTo>
                <a:cubicBezTo>
                  <a:pt x="12978" y="4646"/>
                  <a:pt x="13432" y="4486"/>
                  <a:pt x="13840" y="4247"/>
                </a:cubicBezTo>
                <a:cubicBezTo>
                  <a:pt x="14839" y="3688"/>
                  <a:pt x="15837" y="3089"/>
                  <a:pt x="16835" y="2530"/>
                </a:cubicBezTo>
                <a:cubicBezTo>
                  <a:pt x="17198" y="2330"/>
                  <a:pt x="17244" y="2171"/>
                  <a:pt x="17108" y="1851"/>
                </a:cubicBezTo>
                <a:cubicBezTo>
                  <a:pt x="16971" y="1532"/>
                  <a:pt x="16699" y="1332"/>
                  <a:pt x="16336" y="1412"/>
                </a:cubicBezTo>
                <a:cubicBezTo>
                  <a:pt x="15973" y="1492"/>
                  <a:pt x="15655" y="1652"/>
                  <a:pt x="15338" y="1771"/>
                </a:cubicBezTo>
                <a:cubicBezTo>
                  <a:pt x="14884" y="1971"/>
                  <a:pt x="14385" y="2211"/>
                  <a:pt x="13931" y="2410"/>
                </a:cubicBezTo>
                <a:cubicBezTo>
                  <a:pt x="13704" y="2530"/>
                  <a:pt x="13387" y="2610"/>
                  <a:pt x="13205" y="2730"/>
                </a:cubicBezTo>
                <a:cubicBezTo>
                  <a:pt x="12025" y="3448"/>
                  <a:pt x="10618" y="3848"/>
                  <a:pt x="9348" y="4407"/>
                </a:cubicBezTo>
                <a:cubicBezTo>
                  <a:pt x="8077" y="4965"/>
                  <a:pt x="6671" y="5405"/>
                  <a:pt x="5355" y="5844"/>
                </a:cubicBezTo>
                <a:cubicBezTo>
                  <a:pt x="4356" y="6203"/>
                  <a:pt x="4356" y="6163"/>
                  <a:pt x="4810" y="7002"/>
                </a:cubicBezTo>
                <a:cubicBezTo>
                  <a:pt x="4901" y="7161"/>
                  <a:pt x="4992" y="7321"/>
                  <a:pt x="5082" y="7481"/>
                </a:cubicBezTo>
                <a:cubicBezTo>
                  <a:pt x="5173" y="7720"/>
                  <a:pt x="5355" y="7800"/>
                  <a:pt x="5763" y="7760"/>
                </a:cubicBezTo>
                <a:close/>
                <a:moveTo>
                  <a:pt x="4311" y="15945"/>
                </a:moveTo>
                <a:cubicBezTo>
                  <a:pt x="3040" y="15865"/>
                  <a:pt x="2224" y="16624"/>
                  <a:pt x="1906" y="17382"/>
                </a:cubicBezTo>
                <a:cubicBezTo>
                  <a:pt x="1679" y="17981"/>
                  <a:pt x="1634" y="18660"/>
                  <a:pt x="2133" y="19219"/>
                </a:cubicBezTo>
                <a:cubicBezTo>
                  <a:pt x="2995" y="20217"/>
                  <a:pt x="4629" y="20177"/>
                  <a:pt x="5582" y="19499"/>
                </a:cubicBezTo>
                <a:cubicBezTo>
                  <a:pt x="5854" y="19299"/>
                  <a:pt x="6081" y="19019"/>
                  <a:pt x="6081" y="18700"/>
                </a:cubicBezTo>
                <a:cubicBezTo>
                  <a:pt x="6081" y="18341"/>
                  <a:pt x="6217" y="18021"/>
                  <a:pt x="6353" y="17702"/>
                </a:cubicBezTo>
                <a:cubicBezTo>
                  <a:pt x="6625" y="17143"/>
                  <a:pt x="6308" y="16544"/>
                  <a:pt x="5718" y="16265"/>
                </a:cubicBezTo>
                <a:cubicBezTo>
                  <a:pt x="5264" y="16025"/>
                  <a:pt x="4765" y="15905"/>
                  <a:pt x="4311" y="15945"/>
                </a:cubicBezTo>
                <a:close/>
                <a:moveTo>
                  <a:pt x="19739" y="10675"/>
                </a:moveTo>
                <a:cubicBezTo>
                  <a:pt x="19603" y="10156"/>
                  <a:pt x="19513" y="9637"/>
                  <a:pt x="19331" y="9118"/>
                </a:cubicBezTo>
                <a:cubicBezTo>
                  <a:pt x="19195" y="8679"/>
                  <a:pt x="18923" y="8519"/>
                  <a:pt x="18378" y="8639"/>
                </a:cubicBezTo>
                <a:cubicBezTo>
                  <a:pt x="17879" y="8758"/>
                  <a:pt x="17425" y="8918"/>
                  <a:pt x="16971" y="9078"/>
                </a:cubicBezTo>
                <a:cubicBezTo>
                  <a:pt x="16790" y="9158"/>
                  <a:pt x="16608" y="9277"/>
                  <a:pt x="16518" y="9397"/>
                </a:cubicBezTo>
                <a:cubicBezTo>
                  <a:pt x="16155" y="9916"/>
                  <a:pt x="15746" y="10435"/>
                  <a:pt x="15519" y="10994"/>
                </a:cubicBezTo>
                <a:cubicBezTo>
                  <a:pt x="15156" y="11953"/>
                  <a:pt x="15837" y="12711"/>
                  <a:pt x="17017" y="12631"/>
                </a:cubicBezTo>
                <a:cubicBezTo>
                  <a:pt x="17334" y="12631"/>
                  <a:pt x="17697" y="12591"/>
                  <a:pt x="18015" y="12511"/>
                </a:cubicBezTo>
                <a:cubicBezTo>
                  <a:pt x="19286" y="12232"/>
                  <a:pt x="19649" y="11793"/>
                  <a:pt x="19739" y="1067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Shape">
            <a:extLst>
              <a:ext uri="{FF2B5EF4-FFF2-40B4-BE49-F238E27FC236}">
                <a16:creationId xmlns:a16="http://schemas.microsoft.com/office/drawing/2014/main" id="{BFAC2512-7836-6448-911A-3AF996AE3058}"/>
              </a:ext>
            </a:extLst>
          </p:cNvPr>
          <p:cNvSpPr/>
          <p:nvPr userDrawn="1"/>
        </p:nvSpPr>
        <p:spPr>
          <a:xfrm>
            <a:off x="11219122" y="4436821"/>
            <a:ext cx="366851" cy="66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1" h="21569" extrusionOk="0">
                <a:moveTo>
                  <a:pt x="11019" y="0"/>
                </a:moveTo>
                <a:cubicBezTo>
                  <a:pt x="13988" y="245"/>
                  <a:pt x="16734" y="695"/>
                  <a:pt x="18961" y="2045"/>
                </a:cubicBezTo>
                <a:cubicBezTo>
                  <a:pt x="20594" y="3068"/>
                  <a:pt x="21114" y="4214"/>
                  <a:pt x="21411" y="5482"/>
                </a:cubicBezTo>
                <a:cubicBezTo>
                  <a:pt x="21485" y="5686"/>
                  <a:pt x="21411" y="5932"/>
                  <a:pt x="21337" y="6136"/>
                </a:cubicBezTo>
                <a:cubicBezTo>
                  <a:pt x="21114" y="6791"/>
                  <a:pt x="20817" y="7405"/>
                  <a:pt x="20594" y="8059"/>
                </a:cubicBezTo>
                <a:cubicBezTo>
                  <a:pt x="20446" y="8427"/>
                  <a:pt x="20149" y="8755"/>
                  <a:pt x="19704" y="9041"/>
                </a:cubicBezTo>
                <a:cubicBezTo>
                  <a:pt x="18887" y="9614"/>
                  <a:pt x="17996" y="10227"/>
                  <a:pt x="17254" y="10841"/>
                </a:cubicBezTo>
                <a:cubicBezTo>
                  <a:pt x="16734" y="11250"/>
                  <a:pt x="16512" y="11741"/>
                  <a:pt x="16141" y="12191"/>
                </a:cubicBezTo>
                <a:cubicBezTo>
                  <a:pt x="15918" y="12559"/>
                  <a:pt x="15992" y="12886"/>
                  <a:pt x="16512" y="13173"/>
                </a:cubicBezTo>
                <a:cubicBezTo>
                  <a:pt x="17625" y="13827"/>
                  <a:pt x="17996" y="14645"/>
                  <a:pt x="18367" y="15464"/>
                </a:cubicBezTo>
                <a:cubicBezTo>
                  <a:pt x="18442" y="15627"/>
                  <a:pt x="18442" y="15832"/>
                  <a:pt x="18442" y="15995"/>
                </a:cubicBezTo>
                <a:cubicBezTo>
                  <a:pt x="18367" y="16609"/>
                  <a:pt x="18219" y="17182"/>
                  <a:pt x="18071" y="17795"/>
                </a:cubicBezTo>
                <a:cubicBezTo>
                  <a:pt x="17922" y="18368"/>
                  <a:pt x="17328" y="18736"/>
                  <a:pt x="16438" y="18900"/>
                </a:cubicBezTo>
                <a:cubicBezTo>
                  <a:pt x="15621" y="19064"/>
                  <a:pt x="14953" y="19350"/>
                  <a:pt x="14359" y="19718"/>
                </a:cubicBezTo>
                <a:cubicBezTo>
                  <a:pt x="13765" y="20086"/>
                  <a:pt x="13023" y="20332"/>
                  <a:pt x="12132" y="20455"/>
                </a:cubicBezTo>
                <a:cubicBezTo>
                  <a:pt x="11390" y="20536"/>
                  <a:pt x="10796" y="20741"/>
                  <a:pt x="10425" y="21109"/>
                </a:cubicBezTo>
                <a:cubicBezTo>
                  <a:pt x="10128" y="21436"/>
                  <a:pt x="9609" y="21518"/>
                  <a:pt x="8941" y="21559"/>
                </a:cubicBezTo>
                <a:cubicBezTo>
                  <a:pt x="7976" y="21600"/>
                  <a:pt x="7085" y="21518"/>
                  <a:pt x="6268" y="21273"/>
                </a:cubicBezTo>
                <a:cubicBezTo>
                  <a:pt x="5897" y="21150"/>
                  <a:pt x="5526" y="21027"/>
                  <a:pt x="5378" y="20823"/>
                </a:cubicBezTo>
                <a:cubicBezTo>
                  <a:pt x="4710" y="20127"/>
                  <a:pt x="3448" y="19759"/>
                  <a:pt x="2334" y="19350"/>
                </a:cubicBezTo>
                <a:cubicBezTo>
                  <a:pt x="1889" y="19186"/>
                  <a:pt x="1370" y="19064"/>
                  <a:pt x="924" y="18900"/>
                </a:cubicBezTo>
                <a:cubicBezTo>
                  <a:pt x="256" y="18655"/>
                  <a:pt x="33" y="18286"/>
                  <a:pt x="256" y="17836"/>
                </a:cubicBezTo>
                <a:cubicBezTo>
                  <a:pt x="405" y="17468"/>
                  <a:pt x="479" y="17100"/>
                  <a:pt x="405" y="16732"/>
                </a:cubicBezTo>
                <a:cubicBezTo>
                  <a:pt x="330" y="16364"/>
                  <a:pt x="405" y="15995"/>
                  <a:pt x="701" y="15627"/>
                </a:cubicBezTo>
                <a:cubicBezTo>
                  <a:pt x="924" y="15300"/>
                  <a:pt x="1073" y="14973"/>
                  <a:pt x="776" y="14605"/>
                </a:cubicBezTo>
                <a:cubicBezTo>
                  <a:pt x="553" y="14359"/>
                  <a:pt x="627" y="14073"/>
                  <a:pt x="924" y="13909"/>
                </a:cubicBezTo>
                <a:cubicBezTo>
                  <a:pt x="1963" y="13295"/>
                  <a:pt x="1815" y="12559"/>
                  <a:pt x="1815" y="11864"/>
                </a:cubicBezTo>
                <a:cubicBezTo>
                  <a:pt x="1815" y="11086"/>
                  <a:pt x="1518" y="10309"/>
                  <a:pt x="1147" y="9573"/>
                </a:cubicBezTo>
                <a:cubicBezTo>
                  <a:pt x="627" y="8550"/>
                  <a:pt x="256" y="7527"/>
                  <a:pt x="33" y="6464"/>
                </a:cubicBezTo>
                <a:cubicBezTo>
                  <a:pt x="-115" y="5605"/>
                  <a:pt x="256" y="4705"/>
                  <a:pt x="776" y="3886"/>
                </a:cubicBezTo>
                <a:cubicBezTo>
                  <a:pt x="1147" y="3232"/>
                  <a:pt x="1741" y="2700"/>
                  <a:pt x="2557" y="2209"/>
                </a:cubicBezTo>
                <a:cubicBezTo>
                  <a:pt x="3151" y="1882"/>
                  <a:pt x="3745" y="1514"/>
                  <a:pt x="4339" y="1145"/>
                </a:cubicBezTo>
                <a:cubicBezTo>
                  <a:pt x="5155" y="614"/>
                  <a:pt x="6194" y="368"/>
                  <a:pt x="7382" y="245"/>
                </a:cubicBezTo>
                <a:cubicBezTo>
                  <a:pt x="8644" y="123"/>
                  <a:pt x="9831" y="82"/>
                  <a:pt x="11019" y="0"/>
                </a:cubicBezTo>
                <a:close/>
                <a:moveTo>
                  <a:pt x="12652" y="10064"/>
                </a:moveTo>
                <a:cubicBezTo>
                  <a:pt x="12652" y="10350"/>
                  <a:pt x="12652" y="10636"/>
                  <a:pt x="12652" y="10882"/>
                </a:cubicBezTo>
                <a:cubicBezTo>
                  <a:pt x="12652" y="11127"/>
                  <a:pt x="12429" y="11332"/>
                  <a:pt x="11910" y="11373"/>
                </a:cubicBezTo>
                <a:cubicBezTo>
                  <a:pt x="11464" y="11414"/>
                  <a:pt x="11019" y="11291"/>
                  <a:pt x="10796" y="11045"/>
                </a:cubicBezTo>
                <a:cubicBezTo>
                  <a:pt x="10722" y="10923"/>
                  <a:pt x="10648" y="10759"/>
                  <a:pt x="10574" y="10595"/>
                </a:cubicBezTo>
                <a:cubicBezTo>
                  <a:pt x="10499" y="10555"/>
                  <a:pt x="10351" y="10432"/>
                  <a:pt x="10277" y="10473"/>
                </a:cubicBezTo>
                <a:cubicBezTo>
                  <a:pt x="10128" y="10514"/>
                  <a:pt x="9906" y="10595"/>
                  <a:pt x="9906" y="10636"/>
                </a:cubicBezTo>
                <a:cubicBezTo>
                  <a:pt x="9906" y="11045"/>
                  <a:pt x="9683" y="11536"/>
                  <a:pt x="9980" y="11864"/>
                </a:cubicBezTo>
                <a:cubicBezTo>
                  <a:pt x="10277" y="12191"/>
                  <a:pt x="11242" y="12191"/>
                  <a:pt x="11910" y="12273"/>
                </a:cubicBezTo>
                <a:cubicBezTo>
                  <a:pt x="12652" y="12355"/>
                  <a:pt x="12875" y="12232"/>
                  <a:pt x="13097" y="11823"/>
                </a:cubicBezTo>
                <a:cubicBezTo>
                  <a:pt x="13172" y="11741"/>
                  <a:pt x="13172" y="11618"/>
                  <a:pt x="13246" y="11536"/>
                </a:cubicBezTo>
                <a:cubicBezTo>
                  <a:pt x="13543" y="10555"/>
                  <a:pt x="14582" y="9818"/>
                  <a:pt x="15695" y="9082"/>
                </a:cubicBezTo>
                <a:cubicBezTo>
                  <a:pt x="17254" y="8100"/>
                  <a:pt x="18442" y="6995"/>
                  <a:pt x="18368" y="5645"/>
                </a:cubicBezTo>
                <a:cubicBezTo>
                  <a:pt x="18368" y="5523"/>
                  <a:pt x="18368" y="5400"/>
                  <a:pt x="18442" y="5277"/>
                </a:cubicBezTo>
                <a:cubicBezTo>
                  <a:pt x="18887" y="4091"/>
                  <a:pt x="17922" y="3191"/>
                  <a:pt x="16363" y="2414"/>
                </a:cubicBezTo>
                <a:cubicBezTo>
                  <a:pt x="15176" y="1841"/>
                  <a:pt x="13840" y="1432"/>
                  <a:pt x="12281" y="1309"/>
                </a:cubicBezTo>
                <a:cubicBezTo>
                  <a:pt x="11687" y="1268"/>
                  <a:pt x="11093" y="1227"/>
                  <a:pt x="10499" y="1268"/>
                </a:cubicBezTo>
                <a:cubicBezTo>
                  <a:pt x="9015" y="1350"/>
                  <a:pt x="7679" y="1595"/>
                  <a:pt x="6565" y="2250"/>
                </a:cubicBezTo>
                <a:cubicBezTo>
                  <a:pt x="6343" y="2414"/>
                  <a:pt x="6046" y="2536"/>
                  <a:pt x="5749" y="2659"/>
                </a:cubicBezTo>
                <a:cubicBezTo>
                  <a:pt x="4339" y="3273"/>
                  <a:pt x="3596" y="4050"/>
                  <a:pt x="3225" y="4991"/>
                </a:cubicBezTo>
                <a:cubicBezTo>
                  <a:pt x="2631" y="6423"/>
                  <a:pt x="3077" y="7773"/>
                  <a:pt x="3745" y="9164"/>
                </a:cubicBezTo>
                <a:cubicBezTo>
                  <a:pt x="4042" y="9777"/>
                  <a:pt x="4487" y="10391"/>
                  <a:pt x="4487" y="11086"/>
                </a:cubicBezTo>
                <a:cubicBezTo>
                  <a:pt x="4487" y="11373"/>
                  <a:pt x="4636" y="11618"/>
                  <a:pt x="4784" y="11905"/>
                </a:cubicBezTo>
                <a:cubicBezTo>
                  <a:pt x="5155" y="12436"/>
                  <a:pt x="6120" y="12559"/>
                  <a:pt x="6862" y="12150"/>
                </a:cubicBezTo>
                <a:cubicBezTo>
                  <a:pt x="7011" y="12068"/>
                  <a:pt x="7234" y="11905"/>
                  <a:pt x="7234" y="11782"/>
                </a:cubicBezTo>
                <a:cubicBezTo>
                  <a:pt x="7456" y="11005"/>
                  <a:pt x="7753" y="10268"/>
                  <a:pt x="7902" y="9491"/>
                </a:cubicBezTo>
                <a:cubicBezTo>
                  <a:pt x="7976" y="8959"/>
                  <a:pt x="7679" y="8468"/>
                  <a:pt x="6640" y="8182"/>
                </a:cubicBezTo>
                <a:cubicBezTo>
                  <a:pt x="6343" y="8100"/>
                  <a:pt x="6046" y="7936"/>
                  <a:pt x="5897" y="7773"/>
                </a:cubicBezTo>
                <a:cubicBezTo>
                  <a:pt x="5229" y="7282"/>
                  <a:pt x="5452" y="6832"/>
                  <a:pt x="6343" y="6464"/>
                </a:cubicBezTo>
                <a:cubicBezTo>
                  <a:pt x="7159" y="6177"/>
                  <a:pt x="7976" y="6136"/>
                  <a:pt x="8792" y="6382"/>
                </a:cubicBezTo>
                <a:cubicBezTo>
                  <a:pt x="9609" y="6586"/>
                  <a:pt x="10351" y="6627"/>
                  <a:pt x="11168" y="6423"/>
                </a:cubicBezTo>
                <a:cubicBezTo>
                  <a:pt x="11910" y="6259"/>
                  <a:pt x="12578" y="6382"/>
                  <a:pt x="13246" y="6627"/>
                </a:cubicBezTo>
                <a:cubicBezTo>
                  <a:pt x="13914" y="6873"/>
                  <a:pt x="14062" y="7118"/>
                  <a:pt x="13617" y="7527"/>
                </a:cubicBezTo>
                <a:cubicBezTo>
                  <a:pt x="12800" y="8264"/>
                  <a:pt x="12726" y="9164"/>
                  <a:pt x="12652" y="10064"/>
                </a:cubicBezTo>
                <a:close/>
                <a:moveTo>
                  <a:pt x="7901" y="13582"/>
                </a:moveTo>
                <a:cubicBezTo>
                  <a:pt x="7605" y="13582"/>
                  <a:pt x="7308" y="13582"/>
                  <a:pt x="7011" y="13623"/>
                </a:cubicBezTo>
                <a:cubicBezTo>
                  <a:pt x="6046" y="13664"/>
                  <a:pt x="5081" y="13705"/>
                  <a:pt x="4190" y="13745"/>
                </a:cubicBezTo>
                <a:cubicBezTo>
                  <a:pt x="3967" y="13745"/>
                  <a:pt x="3745" y="13909"/>
                  <a:pt x="3596" y="14032"/>
                </a:cubicBezTo>
                <a:cubicBezTo>
                  <a:pt x="3448" y="14195"/>
                  <a:pt x="3671" y="14318"/>
                  <a:pt x="3967" y="14359"/>
                </a:cubicBezTo>
                <a:cubicBezTo>
                  <a:pt x="4487" y="14482"/>
                  <a:pt x="4932" y="14605"/>
                  <a:pt x="5452" y="14768"/>
                </a:cubicBezTo>
                <a:cubicBezTo>
                  <a:pt x="5823" y="14891"/>
                  <a:pt x="6269" y="15014"/>
                  <a:pt x="6640" y="15136"/>
                </a:cubicBezTo>
                <a:cubicBezTo>
                  <a:pt x="6937" y="15259"/>
                  <a:pt x="6862" y="15464"/>
                  <a:pt x="6491" y="15545"/>
                </a:cubicBezTo>
                <a:cubicBezTo>
                  <a:pt x="5897" y="15668"/>
                  <a:pt x="5304" y="15750"/>
                  <a:pt x="4636" y="15832"/>
                </a:cubicBezTo>
                <a:cubicBezTo>
                  <a:pt x="3522" y="16036"/>
                  <a:pt x="3522" y="16118"/>
                  <a:pt x="4042" y="16650"/>
                </a:cubicBezTo>
                <a:cubicBezTo>
                  <a:pt x="4190" y="16814"/>
                  <a:pt x="4339" y="16977"/>
                  <a:pt x="4413" y="17141"/>
                </a:cubicBezTo>
                <a:cubicBezTo>
                  <a:pt x="4561" y="17345"/>
                  <a:pt x="4858" y="17468"/>
                  <a:pt x="5229" y="17509"/>
                </a:cubicBezTo>
                <a:cubicBezTo>
                  <a:pt x="5600" y="17550"/>
                  <a:pt x="5897" y="17632"/>
                  <a:pt x="6269" y="17673"/>
                </a:cubicBezTo>
                <a:cubicBezTo>
                  <a:pt x="6491" y="17714"/>
                  <a:pt x="6491" y="17918"/>
                  <a:pt x="6269" y="18000"/>
                </a:cubicBezTo>
                <a:cubicBezTo>
                  <a:pt x="5749" y="18123"/>
                  <a:pt x="5155" y="18205"/>
                  <a:pt x="4561" y="18286"/>
                </a:cubicBezTo>
                <a:cubicBezTo>
                  <a:pt x="4116" y="18368"/>
                  <a:pt x="4042" y="18491"/>
                  <a:pt x="4413" y="18655"/>
                </a:cubicBezTo>
                <a:cubicBezTo>
                  <a:pt x="5526" y="19186"/>
                  <a:pt x="6862" y="19514"/>
                  <a:pt x="8421" y="19432"/>
                </a:cubicBezTo>
                <a:cubicBezTo>
                  <a:pt x="9312" y="19391"/>
                  <a:pt x="10128" y="19268"/>
                  <a:pt x="11019" y="19227"/>
                </a:cubicBezTo>
                <a:cubicBezTo>
                  <a:pt x="11836" y="19145"/>
                  <a:pt x="12355" y="18982"/>
                  <a:pt x="12652" y="18532"/>
                </a:cubicBezTo>
                <a:cubicBezTo>
                  <a:pt x="12875" y="18164"/>
                  <a:pt x="13469" y="17918"/>
                  <a:pt x="14137" y="17836"/>
                </a:cubicBezTo>
                <a:cubicBezTo>
                  <a:pt x="14433" y="17795"/>
                  <a:pt x="14656" y="17755"/>
                  <a:pt x="14879" y="17673"/>
                </a:cubicBezTo>
                <a:cubicBezTo>
                  <a:pt x="15250" y="17550"/>
                  <a:pt x="15324" y="17264"/>
                  <a:pt x="15027" y="17100"/>
                </a:cubicBezTo>
                <a:cubicBezTo>
                  <a:pt x="14582" y="16855"/>
                  <a:pt x="14137" y="16773"/>
                  <a:pt x="13543" y="16855"/>
                </a:cubicBezTo>
                <a:cubicBezTo>
                  <a:pt x="13172" y="16895"/>
                  <a:pt x="12800" y="16977"/>
                  <a:pt x="12504" y="16977"/>
                </a:cubicBezTo>
                <a:cubicBezTo>
                  <a:pt x="11910" y="16977"/>
                  <a:pt x="11242" y="17018"/>
                  <a:pt x="10945" y="16691"/>
                </a:cubicBezTo>
                <a:cubicBezTo>
                  <a:pt x="10722" y="16486"/>
                  <a:pt x="11464" y="16241"/>
                  <a:pt x="12355" y="16200"/>
                </a:cubicBezTo>
                <a:cubicBezTo>
                  <a:pt x="12800" y="16159"/>
                  <a:pt x="13246" y="16200"/>
                  <a:pt x="13691" y="16200"/>
                </a:cubicBezTo>
                <a:cubicBezTo>
                  <a:pt x="14359" y="16200"/>
                  <a:pt x="14582" y="16036"/>
                  <a:pt x="14359" y="15709"/>
                </a:cubicBezTo>
                <a:cubicBezTo>
                  <a:pt x="14062" y="15259"/>
                  <a:pt x="13617" y="14850"/>
                  <a:pt x="13617" y="14359"/>
                </a:cubicBezTo>
                <a:cubicBezTo>
                  <a:pt x="13617" y="14155"/>
                  <a:pt x="13246" y="14032"/>
                  <a:pt x="12875" y="13950"/>
                </a:cubicBezTo>
                <a:cubicBezTo>
                  <a:pt x="12504" y="13909"/>
                  <a:pt x="12058" y="13868"/>
                  <a:pt x="11687" y="13827"/>
                </a:cubicBezTo>
                <a:cubicBezTo>
                  <a:pt x="11093" y="13786"/>
                  <a:pt x="10499" y="13786"/>
                  <a:pt x="9980" y="13664"/>
                </a:cubicBezTo>
                <a:cubicBezTo>
                  <a:pt x="9163" y="13582"/>
                  <a:pt x="8495" y="13500"/>
                  <a:pt x="7901" y="135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Shape">
            <a:extLst>
              <a:ext uri="{FF2B5EF4-FFF2-40B4-BE49-F238E27FC236}">
                <a16:creationId xmlns:a16="http://schemas.microsoft.com/office/drawing/2014/main" id="{C6E7F93C-07D1-264F-B246-5CF0479A043F}"/>
              </a:ext>
            </a:extLst>
          </p:cNvPr>
          <p:cNvSpPr/>
          <p:nvPr userDrawn="1"/>
        </p:nvSpPr>
        <p:spPr>
          <a:xfrm>
            <a:off x="10721564" y="5101861"/>
            <a:ext cx="511018" cy="562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5DE4127-4ACD-D64A-8288-AA4CE085CB5D}"/>
              </a:ext>
            </a:extLst>
          </p:cNvPr>
          <p:cNvGrpSpPr/>
          <p:nvPr userDrawn="1"/>
        </p:nvGrpSpPr>
        <p:grpSpPr>
          <a:xfrm>
            <a:off x="5986240" y="5341105"/>
            <a:ext cx="1112354" cy="842116"/>
            <a:chOff x="3759200" y="4787900"/>
            <a:chExt cx="1112354" cy="842116"/>
          </a:xfrm>
        </p:grpSpPr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1D7D8C9D-CECA-DC4E-9361-E57AAA1BF345}"/>
                </a:ext>
              </a:extLst>
            </p:cNvPr>
            <p:cNvSpPr/>
            <p:nvPr/>
          </p:nvSpPr>
          <p:spPr>
            <a:xfrm>
              <a:off x="3898899" y="5283200"/>
              <a:ext cx="114302" cy="103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254AE1A3-FCEC-A247-AC84-B4A0D281B1EE}"/>
                </a:ext>
              </a:extLst>
            </p:cNvPr>
            <p:cNvSpPr/>
            <p:nvPr/>
          </p:nvSpPr>
          <p:spPr>
            <a:xfrm>
              <a:off x="4000500" y="5232399"/>
              <a:ext cx="102553" cy="9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lnTo>
                    <a:pt x="2400" y="17645"/>
                  </a:ln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696653E9-4419-AE4B-981D-2DC931F5619F}"/>
                </a:ext>
              </a:extLst>
            </p:cNvPr>
            <p:cNvSpPr/>
            <p:nvPr/>
          </p:nvSpPr>
          <p:spPr>
            <a:xfrm>
              <a:off x="4063999" y="51688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">
              <a:extLst>
                <a:ext uri="{FF2B5EF4-FFF2-40B4-BE49-F238E27FC236}">
                  <a16:creationId xmlns:a16="http://schemas.microsoft.com/office/drawing/2014/main" id="{817CD3BB-190E-A944-A03B-02CE03CDA6DB}"/>
                </a:ext>
              </a:extLst>
            </p:cNvPr>
            <p:cNvSpPr/>
            <p:nvPr/>
          </p:nvSpPr>
          <p:spPr>
            <a:xfrm>
              <a:off x="4140199" y="5118100"/>
              <a:ext cx="113032" cy="9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E19DD3DD-D22F-264D-9AC6-1F6CD963C786}"/>
                </a:ext>
              </a:extLst>
            </p:cNvPr>
            <p:cNvSpPr/>
            <p:nvPr/>
          </p:nvSpPr>
          <p:spPr>
            <a:xfrm>
              <a:off x="4229100" y="5067299"/>
              <a:ext cx="104667" cy="9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0D30741F-2EF6-DE4F-9FD6-71D670D7BE00}"/>
                </a:ext>
              </a:extLst>
            </p:cNvPr>
            <p:cNvSpPr/>
            <p:nvPr/>
          </p:nvSpPr>
          <p:spPr>
            <a:xfrm>
              <a:off x="4305299" y="50164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2C17FCD3-6957-3744-86B6-B85AA139BF04}"/>
                </a:ext>
              </a:extLst>
            </p:cNvPr>
            <p:cNvSpPr/>
            <p:nvPr/>
          </p:nvSpPr>
          <p:spPr>
            <a:xfrm>
              <a:off x="3759200" y="4787900"/>
              <a:ext cx="1056689" cy="7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2A2CCEB7-5CA8-7D4F-B1DA-E0949B0F49ED}"/>
                </a:ext>
              </a:extLst>
            </p:cNvPr>
            <p:cNvSpPr/>
            <p:nvPr/>
          </p:nvSpPr>
          <p:spPr>
            <a:xfrm>
              <a:off x="4800600" y="5562600"/>
              <a:ext cx="70954" cy="6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0475" extrusionOk="0">
                  <a:moveTo>
                    <a:pt x="11315" y="20475"/>
                  </a:moveTo>
                  <a:cubicBezTo>
                    <a:pt x="6635" y="20475"/>
                    <a:pt x="1235" y="16232"/>
                    <a:pt x="155" y="11604"/>
                  </a:cubicBezTo>
                  <a:cubicBezTo>
                    <a:pt x="-565" y="8132"/>
                    <a:pt x="1235" y="3889"/>
                    <a:pt x="5195" y="1575"/>
                  </a:cubicBezTo>
                  <a:cubicBezTo>
                    <a:pt x="9515" y="-1125"/>
                    <a:pt x="13835" y="-354"/>
                    <a:pt x="17075" y="3889"/>
                  </a:cubicBezTo>
                  <a:cubicBezTo>
                    <a:pt x="19235" y="6589"/>
                    <a:pt x="21035" y="10061"/>
                    <a:pt x="19595" y="13532"/>
                  </a:cubicBezTo>
                  <a:cubicBezTo>
                    <a:pt x="17795" y="17775"/>
                    <a:pt x="14555" y="20475"/>
                    <a:pt x="11315" y="204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CB4A0F20-2EEA-9143-8884-3A5E8EE1E22B}"/>
              </a:ext>
            </a:extLst>
          </p:cNvPr>
          <p:cNvGrpSpPr/>
          <p:nvPr userDrawn="1"/>
        </p:nvGrpSpPr>
        <p:grpSpPr>
          <a:xfrm>
            <a:off x="4295960" y="4139404"/>
            <a:ext cx="920405" cy="888462"/>
            <a:chOff x="2552700" y="2552700"/>
            <a:chExt cx="920405" cy="888462"/>
          </a:xfrm>
          <a:solidFill>
            <a:schemeClr val="accent2"/>
          </a:solidFill>
        </p:grpSpPr>
        <p:sp>
          <p:nvSpPr>
            <p:cNvPr id="196" name="Shape">
              <a:extLst>
                <a:ext uri="{FF2B5EF4-FFF2-40B4-BE49-F238E27FC236}">
                  <a16:creationId xmlns:a16="http://schemas.microsoft.com/office/drawing/2014/main" id="{9E24FF6F-2350-244D-87D7-B151F7F9A7D8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9CEA6677-742D-3C48-9E7A-9FCC8688DE55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593A408-285E-E443-BD12-E3B17DA64090}"/>
              </a:ext>
            </a:extLst>
          </p:cNvPr>
          <p:cNvGrpSpPr/>
          <p:nvPr userDrawn="1"/>
        </p:nvGrpSpPr>
        <p:grpSpPr>
          <a:xfrm>
            <a:off x="4407816" y="5205312"/>
            <a:ext cx="1274278" cy="917258"/>
            <a:chOff x="5270500" y="1866900"/>
            <a:chExt cx="1274278" cy="917258"/>
          </a:xfrm>
          <a:solidFill>
            <a:schemeClr val="accent2"/>
          </a:solidFill>
        </p:grpSpPr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E46D6202-A628-234D-9D66-6C4CFFFA8D37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Shape">
              <a:extLst>
                <a:ext uri="{FF2B5EF4-FFF2-40B4-BE49-F238E27FC236}">
                  <a16:creationId xmlns:a16="http://schemas.microsoft.com/office/drawing/2014/main" id="{8674E3D3-F02E-A74D-A8C2-8ABEB8B98239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A54A822-653F-EA41-9607-25493A281EB5}"/>
              </a:ext>
            </a:extLst>
          </p:cNvPr>
          <p:cNvGrpSpPr/>
          <p:nvPr userDrawn="1"/>
        </p:nvGrpSpPr>
        <p:grpSpPr>
          <a:xfrm>
            <a:off x="9127290" y="5746027"/>
            <a:ext cx="811353" cy="953886"/>
            <a:chOff x="761999" y="4076699"/>
            <a:chExt cx="811353" cy="953886"/>
          </a:xfrm>
          <a:solidFill>
            <a:schemeClr val="accent2"/>
          </a:solidFill>
        </p:grpSpPr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12FB3FC8-7BA6-444A-AA21-C0AA77C8131B}"/>
                </a:ext>
              </a:extLst>
            </p:cNvPr>
            <p:cNvSpPr/>
            <p:nvPr/>
          </p:nvSpPr>
          <p:spPr>
            <a:xfrm>
              <a:off x="761999" y="4076699"/>
              <a:ext cx="811353" cy="95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574" extrusionOk="0">
                  <a:moveTo>
                    <a:pt x="4" y="12265"/>
                  </a:moveTo>
                  <a:cubicBezTo>
                    <a:pt x="-30" y="11346"/>
                    <a:pt x="172" y="10455"/>
                    <a:pt x="440" y="9565"/>
                  </a:cubicBezTo>
                  <a:cubicBezTo>
                    <a:pt x="709" y="8703"/>
                    <a:pt x="1011" y="7870"/>
                    <a:pt x="1414" y="7066"/>
                  </a:cubicBezTo>
                  <a:cubicBezTo>
                    <a:pt x="1650" y="6549"/>
                    <a:pt x="1986" y="6089"/>
                    <a:pt x="2321" y="5630"/>
                  </a:cubicBezTo>
                  <a:cubicBezTo>
                    <a:pt x="2691" y="5113"/>
                    <a:pt x="3061" y="4624"/>
                    <a:pt x="3497" y="4136"/>
                  </a:cubicBezTo>
                  <a:cubicBezTo>
                    <a:pt x="3732" y="3849"/>
                    <a:pt x="4001" y="3590"/>
                    <a:pt x="4303" y="3361"/>
                  </a:cubicBezTo>
                  <a:cubicBezTo>
                    <a:pt x="4942" y="2872"/>
                    <a:pt x="5580" y="2355"/>
                    <a:pt x="6252" y="1924"/>
                  </a:cubicBezTo>
                  <a:cubicBezTo>
                    <a:pt x="7461" y="1120"/>
                    <a:pt x="8805" y="574"/>
                    <a:pt x="10249" y="201"/>
                  </a:cubicBezTo>
                  <a:cubicBezTo>
                    <a:pt x="10619" y="115"/>
                    <a:pt x="11022" y="115"/>
                    <a:pt x="11425" y="57"/>
                  </a:cubicBezTo>
                  <a:cubicBezTo>
                    <a:pt x="11761" y="29"/>
                    <a:pt x="12097" y="0"/>
                    <a:pt x="12399" y="0"/>
                  </a:cubicBezTo>
                  <a:cubicBezTo>
                    <a:pt x="12567" y="0"/>
                    <a:pt x="12735" y="29"/>
                    <a:pt x="12870" y="57"/>
                  </a:cubicBezTo>
                  <a:cubicBezTo>
                    <a:pt x="13340" y="144"/>
                    <a:pt x="13810" y="230"/>
                    <a:pt x="14247" y="373"/>
                  </a:cubicBezTo>
                  <a:cubicBezTo>
                    <a:pt x="14751" y="517"/>
                    <a:pt x="15154" y="804"/>
                    <a:pt x="15423" y="1206"/>
                  </a:cubicBezTo>
                  <a:cubicBezTo>
                    <a:pt x="15691" y="1666"/>
                    <a:pt x="15926" y="2126"/>
                    <a:pt x="16094" y="2614"/>
                  </a:cubicBezTo>
                  <a:cubicBezTo>
                    <a:pt x="16229" y="3073"/>
                    <a:pt x="16162" y="3533"/>
                    <a:pt x="15859" y="3935"/>
                  </a:cubicBezTo>
                  <a:cubicBezTo>
                    <a:pt x="15725" y="4136"/>
                    <a:pt x="15591" y="4337"/>
                    <a:pt x="15490" y="4538"/>
                  </a:cubicBezTo>
                  <a:cubicBezTo>
                    <a:pt x="15288" y="5027"/>
                    <a:pt x="15019" y="5486"/>
                    <a:pt x="14919" y="5974"/>
                  </a:cubicBezTo>
                  <a:cubicBezTo>
                    <a:pt x="14784" y="6434"/>
                    <a:pt x="14818" y="6922"/>
                    <a:pt x="14751" y="7382"/>
                  </a:cubicBezTo>
                  <a:cubicBezTo>
                    <a:pt x="14684" y="7928"/>
                    <a:pt x="14919" y="8416"/>
                    <a:pt x="15255" y="8876"/>
                  </a:cubicBezTo>
                  <a:cubicBezTo>
                    <a:pt x="15355" y="9019"/>
                    <a:pt x="15490" y="9163"/>
                    <a:pt x="15658" y="9278"/>
                  </a:cubicBezTo>
                  <a:cubicBezTo>
                    <a:pt x="16800" y="9910"/>
                    <a:pt x="17875" y="10685"/>
                    <a:pt x="19017" y="11346"/>
                  </a:cubicBezTo>
                  <a:cubicBezTo>
                    <a:pt x="19319" y="11518"/>
                    <a:pt x="19622" y="11719"/>
                    <a:pt x="19924" y="11920"/>
                  </a:cubicBezTo>
                  <a:cubicBezTo>
                    <a:pt x="20260" y="12121"/>
                    <a:pt x="20495" y="12380"/>
                    <a:pt x="20663" y="12696"/>
                  </a:cubicBezTo>
                  <a:cubicBezTo>
                    <a:pt x="20865" y="13040"/>
                    <a:pt x="21066" y="13385"/>
                    <a:pt x="21268" y="13730"/>
                  </a:cubicBezTo>
                  <a:cubicBezTo>
                    <a:pt x="21335" y="13845"/>
                    <a:pt x="21402" y="13960"/>
                    <a:pt x="21402" y="14074"/>
                  </a:cubicBezTo>
                  <a:cubicBezTo>
                    <a:pt x="21436" y="14764"/>
                    <a:pt x="21570" y="15482"/>
                    <a:pt x="21268" y="16171"/>
                  </a:cubicBezTo>
                  <a:cubicBezTo>
                    <a:pt x="21066" y="16602"/>
                    <a:pt x="20898" y="17033"/>
                    <a:pt x="20730" y="17464"/>
                  </a:cubicBezTo>
                  <a:cubicBezTo>
                    <a:pt x="20697" y="17550"/>
                    <a:pt x="20663" y="17636"/>
                    <a:pt x="20629" y="17694"/>
                  </a:cubicBezTo>
                  <a:cubicBezTo>
                    <a:pt x="19991" y="18383"/>
                    <a:pt x="19454" y="19159"/>
                    <a:pt x="18513" y="19589"/>
                  </a:cubicBezTo>
                  <a:cubicBezTo>
                    <a:pt x="18043" y="19790"/>
                    <a:pt x="17640" y="20049"/>
                    <a:pt x="17203" y="20279"/>
                  </a:cubicBezTo>
                  <a:cubicBezTo>
                    <a:pt x="16598" y="20623"/>
                    <a:pt x="15893" y="20796"/>
                    <a:pt x="15221" y="20968"/>
                  </a:cubicBezTo>
                  <a:cubicBezTo>
                    <a:pt x="14650" y="21112"/>
                    <a:pt x="14045" y="21169"/>
                    <a:pt x="13474" y="21227"/>
                  </a:cubicBezTo>
                  <a:cubicBezTo>
                    <a:pt x="12735" y="21313"/>
                    <a:pt x="11996" y="21428"/>
                    <a:pt x="11291" y="21543"/>
                  </a:cubicBezTo>
                  <a:cubicBezTo>
                    <a:pt x="10955" y="21600"/>
                    <a:pt x="10585" y="21571"/>
                    <a:pt x="10249" y="21514"/>
                  </a:cubicBezTo>
                  <a:cubicBezTo>
                    <a:pt x="9880" y="21456"/>
                    <a:pt x="9510" y="21428"/>
                    <a:pt x="9141" y="21370"/>
                  </a:cubicBezTo>
                  <a:cubicBezTo>
                    <a:pt x="8503" y="21255"/>
                    <a:pt x="7864" y="21140"/>
                    <a:pt x="7226" y="20968"/>
                  </a:cubicBezTo>
                  <a:cubicBezTo>
                    <a:pt x="6722" y="20853"/>
                    <a:pt x="6218" y="20710"/>
                    <a:pt x="5782" y="20480"/>
                  </a:cubicBezTo>
                  <a:cubicBezTo>
                    <a:pt x="5278" y="20250"/>
                    <a:pt x="4841" y="19934"/>
                    <a:pt x="4371" y="19647"/>
                  </a:cubicBezTo>
                  <a:cubicBezTo>
                    <a:pt x="4102" y="19474"/>
                    <a:pt x="3800" y="19302"/>
                    <a:pt x="3531" y="19101"/>
                  </a:cubicBezTo>
                  <a:cubicBezTo>
                    <a:pt x="3195" y="18843"/>
                    <a:pt x="2893" y="18555"/>
                    <a:pt x="2590" y="18268"/>
                  </a:cubicBezTo>
                  <a:cubicBezTo>
                    <a:pt x="1414" y="17148"/>
                    <a:pt x="675" y="15855"/>
                    <a:pt x="306" y="14419"/>
                  </a:cubicBezTo>
                  <a:cubicBezTo>
                    <a:pt x="37" y="13672"/>
                    <a:pt x="37" y="12983"/>
                    <a:pt x="4" y="12265"/>
                  </a:cubicBezTo>
                  <a:close/>
                  <a:moveTo>
                    <a:pt x="1347" y="12638"/>
                  </a:moveTo>
                  <a:cubicBezTo>
                    <a:pt x="1347" y="13012"/>
                    <a:pt x="1347" y="13385"/>
                    <a:pt x="1347" y="13759"/>
                  </a:cubicBezTo>
                  <a:cubicBezTo>
                    <a:pt x="1347" y="13902"/>
                    <a:pt x="1381" y="14074"/>
                    <a:pt x="1448" y="14218"/>
                  </a:cubicBezTo>
                  <a:cubicBezTo>
                    <a:pt x="1549" y="14477"/>
                    <a:pt x="1650" y="14764"/>
                    <a:pt x="1750" y="15022"/>
                  </a:cubicBezTo>
                  <a:cubicBezTo>
                    <a:pt x="1885" y="15367"/>
                    <a:pt x="1952" y="15712"/>
                    <a:pt x="2120" y="16028"/>
                  </a:cubicBezTo>
                  <a:cubicBezTo>
                    <a:pt x="2960" y="17464"/>
                    <a:pt x="4169" y="18584"/>
                    <a:pt x="5849" y="19360"/>
                  </a:cubicBezTo>
                  <a:cubicBezTo>
                    <a:pt x="7092" y="19934"/>
                    <a:pt x="8435" y="20164"/>
                    <a:pt x="9813" y="20250"/>
                  </a:cubicBezTo>
                  <a:cubicBezTo>
                    <a:pt x="10115" y="20279"/>
                    <a:pt x="10417" y="20279"/>
                    <a:pt x="10753" y="20250"/>
                  </a:cubicBezTo>
                  <a:cubicBezTo>
                    <a:pt x="11929" y="20135"/>
                    <a:pt x="13138" y="19991"/>
                    <a:pt x="14314" y="19848"/>
                  </a:cubicBezTo>
                  <a:cubicBezTo>
                    <a:pt x="14516" y="19819"/>
                    <a:pt x="14717" y="19790"/>
                    <a:pt x="14919" y="19733"/>
                  </a:cubicBezTo>
                  <a:cubicBezTo>
                    <a:pt x="15490" y="19503"/>
                    <a:pt x="16061" y="19273"/>
                    <a:pt x="16632" y="19015"/>
                  </a:cubicBezTo>
                  <a:cubicBezTo>
                    <a:pt x="16800" y="18929"/>
                    <a:pt x="16968" y="18814"/>
                    <a:pt x="17136" y="18699"/>
                  </a:cubicBezTo>
                  <a:cubicBezTo>
                    <a:pt x="17505" y="18469"/>
                    <a:pt x="17808" y="18182"/>
                    <a:pt x="18211" y="17981"/>
                  </a:cubicBezTo>
                  <a:cubicBezTo>
                    <a:pt x="18681" y="17722"/>
                    <a:pt x="19051" y="17378"/>
                    <a:pt x="19319" y="17004"/>
                  </a:cubicBezTo>
                  <a:cubicBezTo>
                    <a:pt x="19823" y="16315"/>
                    <a:pt x="20193" y="15568"/>
                    <a:pt x="20361" y="14764"/>
                  </a:cubicBezTo>
                  <a:cubicBezTo>
                    <a:pt x="20394" y="14649"/>
                    <a:pt x="20361" y="14505"/>
                    <a:pt x="20361" y="14390"/>
                  </a:cubicBezTo>
                  <a:cubicBezTo>
                    <a:pt x="20293" y="13644"/>
                    <a:pt x="19857" y="13069"/>
                    <a:pt x="19219" y="12581"/>
                  </a:cubicBezTo>
                  <a:cubicBezTo>
                    <a:pt x="18580" y="12093"/>
                    <a:pt x="17808" y="11748"/>
                    <a:pt x="17102" y="11288"/>
                  </a:cubicBezTo>
                  <a:cubicBezTo>
                    <a:pt x="16464" y="10857"/>
                    <a:pt x="15792" y="10455"/>
                    <a:pt x="15120" y="10024"/>
                  </a:cubicBezTo>
                  <a:cubicBezTo>
                    <a:pt x="15087" y="9996"/>
                    <a:pt x="15053" y="9967"/>
                    <a:pt x="15019" y="9938"/>
                  </a:cubicBezTo>
                  <a:cubicBezTo>
                    <a:pt x="14247" y="9220"/>
                    <a:pt x="13642" y="8445"/>
                    <a:pt x="13407" y="7468"/>
                  </a:cubicBezTo>
                  <a:cubicBezTo>
                    <a:pt x="13205" y="6693"/>
                    <a:pt x="13138" y="5888"/>
                    <a:pt x="13609" y="5142"/>
                  </a:cubicBezTo>
                  <a:cubicBezTo>
                    <a:pt x="13709" y="4998"/>
                    <a:pt x="13743" y="4854"/>
                    <a:pt x="13777" y="4682"/>
                  </a:cubicBezTo>
                  <a:cubicBezTo>
                    <a:pt x="13978" y="4194"/>
                    <a:pt x="14112" y="3677"/>
                    <a:pt x="14381" y="3188"/>
                  </a:cubicBezTo>
                  <a:cubicBezTo>
                    <a:pt x="14885" y="2298"/>
                    <a:pt x="13944" y="862"/>
                    <a:pt x="12702" y="977"/>
                  </a:cubicBezTo>
                  <a:cubicBezTo>
                    <a:pt x="11761" y="1034"/>
                    <a:pt x="10820" y="1149"/>
                    <a:pt x="9913" y="1379"/>
                  </a:cubicBezTo>
                  <a:cubicBezTo>
                    <a:pt x="9645" y="1436"/>
                    <a:pt x="9409" y="1551"/>
                    <a:pt x="9174" y="1666"/>
                  </a:cubicBezTo>
                  <a:cubicBezTo>
                    <a:pt x="8200" y="2097"/>
                    <a:pt x="7327" y="2643"/>
                    <a:pt x="6487" y="3246"/>
                  </a:cubicBezTo>
                  <a:cubicBezTo>
                    <a:pt x="5278" y="4079"/>
                    <a:pt x="4337" y="5084"/>
                    <a:pt x="3531" y="6176"/>
                  </a:cubicBezTo>
                  <a:cubicBezTo>
                    <a:pt x="3027" y="6836"/>
                    <a:pt x="2624" y="7554"/>
                    <a:pt x="2321" y="8301"/>
                  </a:cubicBezTo>
                  <a:cubicBezTo>
                    <a:pt x="1717" y="9737"/>
                    <a:pt x="1280" y="11145"/>
                    <a:pt x="1347" y="1263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0BBD4F2D-8912-714D-A037-2BC0E34EC9B2}"/>
                </a:ext>
              </a:extLst>
            </p:cNvPr>
            <p:cNvSpPr/>
            <p:nvPr/>
          </p:nvSpPr>
          <p:spPr>
            <a:xfrm>
              <a:off x="863599" y="4508500"/>
              <a:ext cx="249249" cy="23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231" extrusionOk="0">
                  <a:moveTo>
                    <a:pt x="12266" y="21231"/>
                  </a:moveTo>
                  <a:cubicBezTo>
                    <a:pt x="10466" y="20894"/>
                    <a:pt x="9407" y="19881"/>
                    <a:pt x="8454" y="18644"/>
                  </a:cubicBezTo>
                  <a:cubicBezTo>
                    <a:pt x="8242" y="18418"/>
                    <a:pt x="8136" y="18081"/>
                    <a:pt x="8030" y="17744"/>
                  </a:cubicBezTo>
                  <a:cubicBezTo>
                    <a:pt x="7183" y="15944"/>
                    <a:pt x="7183" y="15944"/>
                    <a:pt x="5383" y="16844"/>
                  </a:cubicBezTo>
                  <a:cubicBezTo>
                    <a:pt x="3266" y="17856"/>
                    <a:pt x="2419" y="17519"/>
                    <a:pt x="1042" y="15606"/>
                  </a:cubicBezTo>
                  <a:cubicBezTo>
                    <a:pt x="-546" y="13244"/>
                    <a:pt x="-334" y="10656"/>
                    <a:pt x="1783" y="8744"/>
                  </a:cubicBezTo>
                  <a:cubicBezTo>
                    <a:pt x="3478" y="7169"/>
                    <a:pt x="4219" y="5256"/>
                    <a:pt x="4854" y="3119"/>
                  </a:cubicBezTo>
                  <a:cubicBezTo>
                    <a:pt x="5489" y="981"/>
                    <a:pt x="6442" y="306"/>
                    <a:pt x="8560" y="756"/>
                  </a:cubicBezTo>
                  <a:cubicBezTo>
                    <a:pt x="10042" y="1093"/>
                    <a:pt x="11313" y="1093"/>
                    <a:pt x="12689" y="419"/>
                  </a:cubicBezTo>
                  <a:cubicBezTo>
                    <a:pt x="14383" y="-369"/>
                    <a:pt x="16183" y="-31"/>
                    <a:pt x="17560" y="1319"/>
                  </a:cubicBezTo>
                  <a:cubicBezTo>
                    <a:pt x="18513" y="2218"/>
                    <a:pt x="19466" y="3006"/>
                    <a:pt x="20101" y="4131"/>
                  </a:cubicBezTo>
                  <a:cubicBezTo>
                    <a:pt x="21054" y="5931"/>
                    <a:pt x="21054" y="6494"/>
                    <a:pt x="19783" y="7956"/>
                  </a:cubicBezTo>
                  <a:cubicBezTo>
                    <a:pt x="19360" y="8406"/>
                    <a:pt x="18936" y="8856"/>
                    <a:pt x="18619" y="9306"/>
                  </a:cubicBezTo>
                  <a:cubicBezTo>
                    <a:pt x="18195" y="9756"/>
                    <a:pt x="17772" y="10319"/>
                    <a:pt x="17242" y="10769"/>
                  </a:cubicBezTo>
                  <a:cubicBezTo>
                    <a:pt x="15866" y="12343"/>
                    <a:pt x="15336" y="14144"/>
                    <a:pt x="16183" y="16281"/>
                  </a:cubicBezTo>
                  <a:cubicBezTo>
                    <a:pt x="16607" y="17293"/>
                    <a:pt x="16395" y="18194"/>
                    <a:pt x="15654" y="18868"/>
                  </a:cubicBezTo>
                  <a:cubicBezTo>
                    <a:pt x="15125" y="19318"/>
                    <a:pt x="14595" y="19881"/>
                    <a:pt x="13960" y="20331"/>
                  </a:cubicBezTo>
                  <a:cubicBezTo>
                    <a:pt x="13430" y="20893"/>
                    <a:pt x="12795" y="21006"/>
                    <a:pt x="12266" y="21231"/>
                  </a:cubicBezTo>
                  <a:close/>
                  <a:moveTo>
                    <a:pt x="12160" y="15943"/>
                  </a:moveTo>
                  <a:cubicBezTo>
                    <a:pt x="12266" y="15831"/>
                    <a:pt x="12478" y="15718"/>
                    <a:pt x="12478" y="15493"/>
                  </a:cubicBezTo>
                  <a:cubicBezTo>
                    <a:pt x="12583" y="15043"/>
                    <a:pt x="12583" y="14706"/>
                    <a:pt x="12478" y="14256"/>
                  </a:cubicBezTo>
                  <a:cubicBezTo>
                    <a:pt x="12372" y="11668"/>
                    <a:pt x="13113" y="9531"/>
                    <a:pt x="15125" y="7956"/>
                  </a:cubicBezTo>
                  <a:cubicBezTo>
                    <a:pt x="15548" y="7618"/>
                    <a:pt x="16078" y="7168"/>
                    <a:pt x="16395" y="6718"/>
                  </a:cubicBezTo>
                  <a:cubicBezTo>
                    <a:pt x="16925" y="6156"/>
                    <a:pt x="16713" y="5143"/>
                    <a:pt x="16183" y="4468"/>
                  </a:cubicBezTo>
                  <a:cubicBezTo>
                    <a:pt x="15760" y="3793"/>
                    <a:pt x="15230" y="3681"/>
                    <a:pt x="14489" y="4018"/>
                  </a:cubicBezTo>
                  <a:cubicBezTo>
                    <a:pt x="14066" y="4243"/>
                    <a:pt x="13642" y="4468"/>
                    <a:pt x="13325" y="4693"/>
                  </a:cubicBezTo>
                  <a:cubicBezTo>
                    <a:pt x="12054" y="5593"/>
                    <a:pt x="10783" y="6268"/>
                    <a:pt x="9195" y="5481"/>
                  </a:cubicBezTo>
                  <a:cubicBezTo>
                    <a:pt x="8560" y="5143"/>
                    <a:pt x="8030" y="5481"/>
                    <a:pt x="7713" y="6156"/>
                  </a:cubicBezTo>
                  <a:cubicBezTo>
                    <a:pt x="7607" y="6381"/>
                    <a:pt x="7501" y="6606"/>
                    <a:pt x="7395" y="6944"/>
                  </a:cubicBezTo>
                  <a:cubicBezTo>
                    <a:pt x="7078" y="8406"/>
                    <a:pt x="6230" y="9531"/>
                    <a:pt x="5278" y="10544"/>
                  </a:cubicBezTo>
                  <a:cubicBezTo>
                    <a:pt x="4748" y="11106"/>
                    <a:pt x="4430" y="11781"/>
                    <a:pt x="4007" y="12344"/>
                  </a:cubicBezTo>
                  <a:cubicBezTo>
                    <a:pt x="3901" y="12456"/>
                    <a:pt x="3901" y="12794"/>
                    <a:pt x="4007" y="12906"/>
                  </a:cubicBezTo>
                  <a:cubicBezTo>
                    <a:pt x="4219" y="13019"/>
                    <a:pt x="4430" y="13131"/>
                    <a:pt x="4642" y="13131"/>
                  </a:cubicBezTo>
                  <a:cubicBezTo>
                    <a:pt x="4748" y="13131"/>
                    <a:pt x="4854" y="13131"/>
                    <a:pt x="5066" y="13019"/>
                  </a:cubicBezTo>
                  <a:cubicBezTo>
                    <a:pt x="7713" y="12231"/>
                    <a:pt x="9936" y="12681"/>
                    <a:pt x="11419" y="15381"/>
                  </a:cubicBezTo>
                  <a:cubicBezTo>
                    <a:pt x="11525" y="15606"/>
                    <a:pt x="11630" y="15719"/>
                    <a:pt x="11842" y="15831"/>
                  </a:cubicBezTo>
                  <a:cubicBezTo>
                    <a:pt x="11842" y="15831"/>
                    <a:pt x="11948" y="15943"/>
                    <a:pt x="12160" y="159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7572F7B1-3D38-9643-97BD-BE7705A0658B}"/>
                </a:ext>
              </a:extLst>
            </p:cNvPr>
            <p:cNvSpPr/>
            <p:nvPr/>
          </p:nvSpPr>
          <p:spPr>
            <a:xfrm>
              <a:off x="1257300" y="4660899"/>
              <a:ext cx="196533" cy="202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293" extrusionOk="0">
                  <a:moveTo>
                    <a:pt x="0" y="13021"/>
                  </a:moveTo>
                  <a:cubicBezTo>
                    <a:pt x="139" y="10621"/>
                    <a:pt x="418" y="8621"/>
                    <a:pt x="1533" y="6887"/>
                  </a:cubicBezTo>
                  <a:cubicBezTo>
                    <a:pt x="1951" y="6221"/>
                    <a:pt x="2369" y="5421"/>
                    <a:pt x="2648" y="4621"/>
                  </a:cubicBezTo>
                  <a:cubicBezTo>
                    <a:pt x="3623" y="2087"/>
                    <a:pt x="5574" y="621"/>
                    <a:pt x="8361" y="221"/>
                  </a:cubicBezTo>
                  <a:cubicBezTo>
                    <a:pt x="9894" y="-46"/>
                    <a:pt x="11566" y="-46"/>
                    <a:pt x="13239" y="87"/>
                  </a:cubicBezTo>
                  <a:cubicBezTo>
                    <a:pt x="14632" y="221"/>
                    <a:pt x="15886" y="887"/>
                    <a:pt x="16723" y="1954"/>
                  </a:cubicBezTo>
                  <a:cubicBezTo>
                    <a:pt x="17280" y="2621"/>
                    <a:pt x="17977" y="3287"/>
                    <a:pt x="18674" y="3954"/>
                  </a:cubicBezTo>
                  <a:cubicBezTo>
                    <a:pt x="20346" y="5421"/>
                    <a:pt x="21043" y="7287"/>
                    <a:pt x="21461" y="9287"/>
                  </a:cubicBezTo>
                  <a:cubicBezTo>
                    <a:pt x="21600" y="9821"/>
                    <a:pt x="21600" y="10487"/>
                    <a:pt x="21461" y="11021"/>
                  </a:cubicBezTo>
                  <a:cubicBezTo>
                    <a:pt x="19928" y="15954"/>
                    <a:pt x="17141" y="19554"/>
                    <a:pt x="11566" y="21021"/>
                  </a:cubicBezTo>
                  <a:cubicBezTo>
                    <a:pt x="9337" y="21554"/>
                    <a:pt x="7246" y="21287"/>
                    <a:pt x="5435" y="20354"/>
                  </a:cubicBezTo>
                  <a:cubicBezTo>
                    <a:pt x="1951" y="18754"/>
                    <a:pt x="139" y="16087"/>
                    <a:pt x="0" y="13021"/>
                  </a:cubicBezTo>
                  <a:close/>
                  <a:moveTo>
                    <a:pt x="15747" y="9154"/>
                  </a:moveTo>
                  <a:cubicBezTo>
                    <a:pt x="15468" y="7954"/>
                    <a:pt x="15329" y="7021"/>
                    <a:pt x="14493" y="6087"/>
                  </a:cubicBezTo>
                  <a:cubicBezTo>
                    <a:pt x="13239" y="4754"/>
                    <a:pt x="10452" y="3954"/>
                    <a:pt x="8640" y="4621"/>
                  </a:cubicBezTo>
                  <a:cubicBezTo>
                    <a:pt x="7943" y="4887"/>
                    <a:pt x="7525" y="5421"/>
                    <a:pt x="7525" y="6087"/>
                  </a:cubicBezTo>
                  <a:cubicBezTo>
                    <a:pt x="7525" y="7421"/>
                    <a:pt x="6828" y="8354"/>
                    <a:pt x="6271" y="9554"/>
                  </a:cubicBezTo>
                  <a:cubicBezTo>
                    <a:pt x="5714" y="10621"/>
                    <a:pt x="5295" y="11687"/>
                    <a:pt x="5156" y="12754"/>
                  </a:cubicBezTo>
                  <a:cubicBezTo>
                    <a:pt x="4738" y="15421"/>
                    <a:pt x="6968" y="17021"/>
                    <a:pt x="9615" y="16354"/>
                  </a:cubicBezTo>
                  <a:cubicBezTo>
                    <a:pt x="11288" y="15954"/>
                    <a:pt x="12542" y="15287"/>
                    <a:pt x="13378" y="13687"/>
                  </a:cubicBezTo>
                  <a:cubicBezTo>
                    <a:pt x="13657" y="13021"/>
                    <a:pt x="14354" y="12487"/>
                    <a:pt x="14632" y="11821"/>
                  </a:cubicBezTo>
                  <a:cubicBezTo>
                    <a:pt x="15190" y="10887"/>
                    <a:pt x="15468" y="9954"/>
                    <a:pt x="15747" y="915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5" name="Shape">
              <a:extLst>
                <a:ext uri="{FF2B5EF4-FFF2-40B4-BE49-F238E27FC236}">
                  <a16:creationId xmlns:a16="http://schemas.microsoft.com/office/drawing/2014/main" id="{2F63807B-3445-494D-82CA-303FB02EBB9F}"/>
                </a:ext>
              </a:extLst>
            </p:cNvPr>
            <p:cNvSpPr/>
            <p:nvPr/>
          </p:nvSpPr>
          <p:spPr>
            <a:xfrm>
              <a:off x="1003300" y="4241800"/>
              <a:ext cx="208349" cy="199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extrusionOk="0">
                  <a:moveTo>
                    <a:pt x="21476" y="7292"/>
                  </a:moveTo>
                  <a:cubicBezTo>
                    <a:pt x="20821" y="9631"/>
                    <a:pt x="20298" y="12107"/>
                    <a:pt x="17680" y="12795"/>
                  </a:cubicBezTo>
                  <a:cubicBezTo>
                    <a:pt x="16371" y="13208"/>
                    <a:pt x="15585" y="14033"/>
                    <a:pt x="15192" y="15271"/>
                  </a:cubicBezTo>
                  <a:cubicBezTo>
                    <a:pt x="14800" y="16510"/>
                    <a:pt x="14276" y="17748"/>
                    <a:pt x="13883" y="19124"/>
                  </a:cubicBezTo>
                  <a:cubicBezTo>
                    <a:pt x="13229" y="20775"/>
                    <a:pt x="12051" y="21600"/>
                    <a:pt x="10349" y="21600"/>
                  </a:cubicBezTo>
                  <a:cubicBezTo>
                    <a:pt x="8909" y="21600"/>
                    <a:pt x="7600" y="21050"/>
                    <a:pt x="6945" y="19674"/>
                  </a:cubicBezTo>
                  <a:cubicBezTo>
                    <a:pt x="6421" y="18573"/>
                    <a:pt x="5898" y="17335"/>
                    <a:pt x="5767" y="16097"/>
                  </a:cubicBezTo>
                  <a:cubicBezTo>
                    <a:pt x="5505" y="14583"/>
                    <a:pt x="4981" y="13758"/>
                    <a:pt x="3672" y="13483"/>
                  </a:cubicBezTo>
                  <a:cubicBezTo>
                    <a:pt x="3541" y="13483"/>
                    <a:pt x="3541" y="13483"/>
                    <a:pt x="3411" y="13345"/>
                  </a:cubicBezTo>
                  <a:cubicBezTo>
                    <a:pt x="1578" y="12657"/>
                    <a:pt x="-124" y="11557"/>
                    <a:pt x="7" y="9355"/>
                  </a:cubicBezTo>
                  <a:cubicBezTo>
                    <a:pt x="7" y="6741"/>
                    <a:pt x="1054" y="4540"/>
                    <a:pt x="3411" y="3439"/>
                  </a:cubicBezTo>
                  <a:cubicBezTo>
                    <a:pt x="3934" y="3164"/>
                    <a:pt x="4458" y="3027"/>
                    <a:pt x="4981" y="2889"/>
                  </a:cubicBezTo>
                  <a:cubicBezTo>
                    <a:pt x="6291" y="2614"/>
                    <a:pt x="7600" y="2339"/>
                    <a:pt x="8516" y="1101"/>
                  </a:cubicBezTo>
                  <a:cubicBezTo>
                    <a:pt x="8778" y="825"/>
                    <a:pt x="9171" y="550"/>
                    <a:pt x="9563" y="550"/>
                  </a:cubicBezTo>
                  <a:cubicBezTo>
                    <a:pt x="10872" y="275"/>
                    <a:pt x="12312" y="0"/>
                    <a:pt x="13621" y="0"/>
                  </a:cubicBezTo>
                  <a:cubicBezTo>
                    <a:pt x="14538" y="0"/>
                    <a:pt x="15716" y="0"/>
                    <a:pt x="16371" y="550"/>
                  </a:cubicBezTo>
                  <a:cubicBezTo>
                    <a:pt x="18203" y="1789"/>
                    <a:pt x="20036" y="3302"/>
                    <a:pt x="20952" y="5503"/>
                  </a:cubicBezTo>
                  <a:cubicBezTo>
                    <a:pt x="21214" y="6054"/>
                    <a:pt x="21345" y="6741"/>
                    <a:pt x="21476" y="7292"/>
                  </a:cubicBezTo>
                  <a:close/>
                  <a:moveTo>
                    <a:pt x="13098" y="4265"/>
                  </a:moveTo>
                  <a:cubicBezTo>
                    <a:pt x="12836" y="4265"/>
                    <a:pt x="12181" y="4403"/>
                    <a:pt x="11658" y="4678"/>
                  </a:cubicBezTo>
                  <a:cubicBezTo>
                    <a:pt x="11396" y="4678"/>
                    <a:pt x="11265" y="4815"/>
                    <a:pt x="11003" y="4953"/>
                  </a:cubicBezTo>
                  <a:cubicBezTo>
                    <a:pt x="9301" y="5778"/>
                    <a:pt x="7469" y="6604"/>
                    <a:pt x="5767" y="7429"/>
                  </a:cubicBezTo>
                  <a:cubicBezTo>
                    <a:pt x="5374" y="7567"/>
                    <a:pt x="4981" y="7980"/>
                    <a:pt x="4720" y="8392"/>
                  </a:cubicBezTo>
                  <a:cubicBezTo>
                    <a:pt x="4458" y="9080"/>
                    <a:pt x="5112" y="9355"/>
                    <a:pt x="5505" y="9768"/>
                  </a:cubicBezTo>
                  <a:cubicBezTo>
                    <a:pt x="6683" y="10594"/>
                    <a:pt x="7731" y="11282"/>
                    <a:pt x="8909" y="12107"/>
                  </a:cubicBezTo>
                  <a:cubicBezTo>
                    <a:pt x="9825" y="12795"/>
                    <a:pt x="10480" y="12795"/>
                    <a:pt x="11003" y="11969"/>
                  </a:cubicBezTo>
                  <a:cubicBezTo>
                    <a:pt x="12051" y="10456"/>
                    <a:pt x="13360" y="9493"/>
                    <a:pt x="14800" y="8530"/>
                  </a:cubicBezTo>
                  <a:cubicBezTo>
                    <a:pt x="16109" y="7704"/>
                    <a:pt x="16501" y="6604"/>
                    <a:pt x="16109" y="5641"/>
                  </a:cubicBezTo>
                  <a:cubicBezTo>
                    <a:pt x="15847" y="4678"/>
                    <a:pt x="15061" y="4265"/>
                    <a:pt x="13098" y="42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6" name="Shape">
              <a:extLst>
                <a:ext uri="{FF2B5EF4-FFF2-40B4-BE49-F238E27FC236}">
                  <a16:creationId xmlns:a16="http://schemas.microsoft.com/office/drawing/2014/main" id="{840988CF-255F-EC45-A61E-5B6168C6CB56}"/>
                </a:ext>
              </a:extLst>
            </p:cNvPr>
            <p:cNvSpPr/>
            <p:nvPr/>
          </p:nvSpPr>
          <p:spPr>
            <a:xfrm>
              <a:off x="1028700" y="4762499"/>
              <a:ext cx="187958" cy="16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319" extrusionOk="0">
                  <a:moveTo>
                    <a:pt x="14198" y="21314"/>
                  </a:moveTo>
                  <a:cubicBezTo>
                    <a:pt x="13769" y="21149"/>
                    <a:pt x="12767" y="20819"/>
                    <a:pt x="12052" y="20160"/>
                  </a:cubicBezTo>
                  <a:cubicBezTo>
                    <a:pt x="10478" y="18841"/>
                    <a:pt x="8905" y="18346"/>
                    <a:pt x="6902" y="18841"/>
                  </a:cubicBezTo>
                  <a:cubicBezTo>
                    <a:pt x="6044" y="19006"/>
                    <a:pt x="5186" y="19006"/>
                    <a:pt x="4327" y="18841"/>
                  </a:cubicBezTo>
                  <a:cubicBezTo>
                    <a:pt x="1753" y="18346"/>
                    <a:pt x="322" y="16368"/>
                    <a:pt x="36" y="13564"/>
                  </a:cubicBezTo>
                  <a:cubicBezTo>
                    <a:pt x="-250" y="10597"/>
                    <a:pt x="1180" y="7464"/>
                    <a:pt x="3469" y="6804"/>
                  </a:cubicBezTo>
                  <a:cubicBezTo>
                    <a:pt x="5186" y="6310"/>
                    <a:pt x="6473" y="5320"/>
                    <a:pt x="7761" y="4166"/>
                  </a:cubicBezTo>
                  <a:cubicBezTo>
                    <a:pt x="9334" y="2847"/>
                    <a:pt x="11194" y="1693"/>
                    <a:pt x="12910" y="539"/>
                  </a:cubicBezTo>
                  <a:cubicBezTo>
                    <a:pt x="13482" y="209"/>
                    <a:pt x="14055" y="-121"/>
                    <a:pt x="14627" y="44"/>
                  </a:cubicBezTo>
                  <a:cubicBezTo>
                    <a:pt x="16916" y="703"/>
                    <a:pt x="19204" y="1528"/>
                    <a:pt x="20635" y="3836"/>
                  </a:cubicBezTo>
                  <a:cubicBezTo>
                    <a:pt x="21207" y="4826"/>
                    <a:pt x="21350" y="5650"/>
                    <a:pt x="20921" y="6969"/>
                  </a:cubicBezTo>
                  <a:cubicBezTo>
                    <a:pt x="19920" y="9277"/>
                    <a:pt x="19204" y="11751"/>
                    <a:pt x="19633" y="14554"/>
                  </a:cubicBezTo>
                  <a:cubicBezTo>
                    <a:pt x="20206" y="17522"/>
                    <a:pt x="17202" y="21479"/>
                    <a:pt x="14198" y="21314"/>
                  </a:cubicBezTo>
                  <a:close/>
                  <a:moveTo>
                    <a:pt x="15056" y="7299"/>
                  </a:moveTo>
                  <a:cubicBezTo>
                    <a:pt x="14913" y="6804"/>
                    <a:pt x="14770" y="6145"/>
                    <a:pt x="14484" y="5980"/>
                  </a:cubicBezTo>
                  <a:cubicBezTo>
                    <a:pt x="14198" y="5815"/>
                    <a:pt x="13482" y="5980"/>
                    <a:pt x="13053" y="6145"/>
                  </a:cubicBezTo>
                  <a:cubicBezTo>
                    <a:pt x="12767" y="6145"/>
                    <a:pt x="12624" y="6475"/>
                    <a:pt x="12481" y="6639"/>
                  </a:cubicBezTo>
                  <a:cubicBezTo>
                    <a:pt x="10622" y="8453"/>
                    <a:pt x="8762" y="9937"/>
                    <a:pt x="6473" y="10926"/>
                  </a:cubicBezTo>
                  <a:cubicBezTo>
                    <a:pt x="6044" y="11091"/>
                    <a:pt x="5758" y="11421"/>
                    <a:pt x="5329" y="11751"/>
                  </a:cubicBezTo>
                  <a:cubicBezTo>
                    <a:pt x="5186" y="11916"/>
                    <a:pt x="5043" y="12410"/>
                    <a:pt x="5186" y="12575"/>
                  </a:cubicBezTo>
                  <a:cubicBezTo>
                    <a:pt x="5329" y="12740"/>
                    <a:pt x="5615" y="13070"/>
                    <a:pt x="5758" y="12905"/>
                  </a:cubicBezTo>
                  <a:cubicBezTo>
                    <a:pt x="6473" y="12740"/>
                    <a:pt x="7188" y="12575"/>
                    <a:pt x="7761" y="12245"/>
                  </a:cubicBezTo>
                  <a:cubicBezTo>
                    <a:pt x="8762" y="11586"/>
                    <a:pt x="9763" y="11751"/>
                    <a:pt x="10765" y="12410"/>
                  </a:cubicBezTo>
                  <a:cubicBezTo>
                    <a:pt x="11194" y="12740"/>
                    <a:pt x="11766" y="12905"/>
                    <a:pt x="12195" y="13235"/>
                  </a:cubicBezTo>
                  <a:cubicBezTo>
                    <a:pt x="12910" y="13565"/>
                    <a:pt x="13769" y="14389"/>
                    <a:pt x="14198" y="14059"/>
                  </a:cubicBezTo>
                  <a:cubicBezTo>
                    <a:pt x="15199" y="13565"/>
                    <a:pt x="14341" y="12245"/>
                    <a:pt x="14341" y="11421"/>
                  </a:cubicBezTo>
                  <a:cubicBezTo>
                    <a:pt x="14341" y="10762"/>
                    <a:pt x="14484" y="10267"/>
                    <a:pt x="14484" y="9607"/>
                  </a:cubicBezTo>
                  <a:cubicBezTo>
                    <a:pt x="14770" y="8948"/>
                    <a:pt x="14913" y="8123"/>
                    <a:pt x="15056" y="729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9418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">
            <a:extLst>
              <a:ext uri="{FF2B5EF4-FFF2-40B4-BE49-F238E27FC236}">
                <a16:creationId xmlns:a16="http://schemas.microsoft.com/office/drawing/2014/main" id="{4C89B37C-8136-E149-BFE8-9C915EFFD15F}"/>
              </a:ext>
            </a:extLst>
          </p:cNvPr>
          <p:cNvSpPr/>
          <p:nvPr userDrawn="1"/>
        </p:nvSpPr>
        <p:spPr>
          <a:xfrm>
            <a:off x="2891644" y="1340768"/>
            <a:ext cx="6408712" cy="4077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0857" extrusionOk="0">
                <a:moveTo>
                  <a:pt x="6930" y="2178"/>
                </a:moveTo>
                <a:cubicBezTo>
                  <a:pt x="7048" y="1818"/>
                  <a:pt x="7206" y="1248"/>
                  <a:pt x="7423" y="768"/>
                </a:cubicBezTo>
                <a:cubicBezTo>
                  <a:pt x="7502" y="588"/>
                  <a:pt x="7758" y="558"/>
                  <a:pt x="7916" y="468"/>
                </a:cubicBezTo>
                <a:cubicBezTo>
                  <a:pt x="7955" y="678"/>
                  <a:pt x="8034" y="948"/>
                  <a:pt x="7995" y="1128"/>
                </a:cubicBezTo>
                <a:cubicBezTo>
                  <a:pt x="7916" y="1578"/>
                  <a:pt x="7798" y="1968"/>
                  <a:pt x="7620" y="2598"/>
                </a:cubicBezTo>
                <a:cubicBezTo>
                  <a:pt x="8015" y="1968"/>
                  <a:pt x="8271" y="1458"/>
                  <a:pt x="8587" y="1098"/>
                </a:cubicBezTo>
                <a:cubicBezTo>
                  <a:pt x="8843" y="798"/>
                  <a:pt x="9178" y="678"/>
                  <a:pt x="9514" y="618"/>
                </a:cubicBezTo>
                <a:cubicBezTo>
                  <a:pt x="9790" y="258"/>
                  <a:pt x="9987" y="-522"/>
                  <a:pt x="10401" y="528"/>
                </a:cubicBezTo>
                <a:cubicBezTo>
                  <a:pt x="10480" y="738"/>
                  <a:pt x="10816" y="678"/>
                  <a:pt x="10993" y="828"/>
                </a:cubicBezTo>
                <a:cubicBezTo>
                  <a:pt x="11111" y="948"/>
                  <a:pt x="11171" y="1248"/>
                  <a:pt x="11269" y="1488"/>
                </a:cubicBezTo>
                <a:cubicBezTo>
                  <a:pt x="12058" y="888"/>
                  <a:pt x="11664" y="2628"/>
                  <a:pt x="12157" y="2628"/>
                </a:cubicBezTo>
                <a:cubicBezTo>
                  <a:pt x="12315" y="2238"/>
                  <a:pt x="12492" y="1818"/>
                  <a:pt x="12650" y="1428"/>
                </a:cubicBezTo>
                <a:cubicBezTo>
                  <a:pt x="12946" y="678"/>
                  <a:pt x="13222" y="678"/>
                  <a:pt x="13597" y="1368"/>
                </a:cubicBezTo>
                <a:cubicBezTo>
                  <a:pt x="13656" y="1488"/>
                  <a:pt x="13755" y="1578"/>
                  <a:pt x="13715" y="1518"/>
                </a:cubicBezTo>
                <a:cubicBezTo>
                  <a:pt x="14090" y="1188"/>
                  <a:pt x="14406" y="948"/>
                  <a:pt x="14702" y="708"/>
                </a:cubicBezTo>
                <a:cubicBezTo>
                  <a:pt x="14761" y="1068"/>
                  <a:pt x="14859" y="1428"/>
                  <a:pt x="14840" y="1788"/>
                </a:cubicBezTo>
                <a:cubicBezTo>
                  <a:pt x="14820" y="2148"/>
                  <a:pt x="14682" y="2508"/>
                  <a:pt x="14583" y="2838"/>
                </a:cubicBezTo>
                <a:cubicBezTo>
                  <a:pt x="14642" y="2868"/>
                  <a:pt x="14682" y="2928"/>
                  <a:pt x="14741" y="2958"/>
                </a:cubicBezTo>
                <a:cubicBezTo>
                  <a:pt x="14919" y="2448"/>
                  <a:pt x="15136" y="1968"/>
                  <a:pt x="15274" y="1428"/>
                </a:cubicBezTo>
                <a:cubicBezTo>
                  <a:pt x="15570" y="198"/>
                  <a:pt x="15648" y="198"/>
                  <a:pt x="16359" y="978"/>
                </a:cubicBezTo>
                <a:cubicBezTo>
                  <a:pt x="16655" y="1308"/>
                  <a:pt x="17167" y="1218"/>
                  <a:pt x="17562" y="1368"/>
                </a:cubicBezTo>
                <a:cubicBezTo>
                  <a:pt x="17739" y="1428"/>
                  <a:pt x="17878" y="1548"/>
                  <a:pt x="18055" y="1608"/>
                </a:cubicBezTo>
                <a:cubicBezTo>
                  <a:pt x="18351" y="1698"/>
                  <a:pt x="18667" y="1758"/>
                  <a:pt x="18962" y="1878"/>
                </a:cubicBezTo>
                <a:cubicBezTo>
                  <a:pt x="19199" y="1968"/>
                  <a:pt x="19436" y="2118"/>
                  <a:pt x="19653" y="2298"/>
                </a:cubicBezTo>
                <a:cubicBezTo>
                  <a:pt x="19870" y="2358"/>
                  <a:pt x="20107" y="2358"/>
                  <a:pt x="20264" y="2538"/>
                </a:cubicBezTo>
                <a:cubicBezTo>
                  <a:pt x="20343" y="2628"/>
                  <a:pt x="20284" y="3078"/>
                  <a:pt x="20225" y="3348"/>
                </a:cubicBezTo>
                <a:cubicBezTo>
                  <a:pt x="20146" y="3828"/>
                  <a:pt x="19870" y="4308"/>
                  <a:pt x="20324" y="4728"/>
                </a:cubicBezTo>
                <a:cubicBezTo>
                  <a:pt x="20402" y="4788"/>
                  <a:pt x="20343" y="5238"/>
                  <a:pt x="20343" y="5508"/>
                </a:cubicBezTo>
                <a:cubicBezTo>
                  <a:pt x="20797" y="5418"/>
                  <a:pt x="21132" y="5538"/>
                  <a:pt x="20935" y="6378"/>
                </a:cubicBezTo>
                <a:cubicBezTo>
                  <a:pt x="21152" y="6468"/>
                  <a:pt x="21369" y="6498"/>
                  <a:pt x="21547" y="6648"/>
                </a:cubicBezTo>
                <a:cubicBezTo>
                  <a:pt x="21586" y="6678"/>
                  <a:pt x="21487" y="7068"/>
                  <a:pt x="21448" y="7308"/>
                </a:cubicBezTo>
                <a:cubicBezTo>
                  <a:pt x="21330" y="8358"/>
                  <a:pt x="21290" y="9438"/>
                  <a:pt x="21093" y="10458"/>
                </a:cubicBezTo>
                <a:cubicBezTo>
                  <a:pt x="20836" y="11688"/>
                  <a:pt x="20758" y="13098"/>
                  <a:pt x="19909" y="13938"/>
                </a:cubicBezTo>
                <a:cubicBezTo>
                  <a:pt x="19653" y="14208"/>
                  <a:pt x="19554" y="14838"/>
                  <a:pt x="19337" y="15228"/>
                </a:cubicBezTo>
                <a:cubicBezTo>
                  <a:pt x="19219" y="15468"/>
                  <a:pt x="19022" y="15768"/>
                  <a:pt x="18864" y="15768"/>
                </a:cubicBezTo>
                <a:cubicBezTo>
                  <a:pt x="18706" y="15768"/>
                  <a:pt x="18548" y="15408"/>
                  <a:pt x="18371" y="15138"/>
                </a:cubicBezTo>
                <a:cubicBezTo>
                  <a:pt x="18292" y="15288"/>
                  <a:pt x="18173" y="15558"/>
                  <a:pt x="18055" y="15828"/>
                </a:cubicBezTo>
                <a:cubicBezTo>
                  <a:pt x="17739" y="16638"/>
                  <a:pt x="17365" y="17238"/>
                  <a:pt x="16674" y="17268"/>
                </a:cubicBezTo>
                <a:cubicBezTo>
                  <a:pt x="16536" y="17268"/>
                  <a:pt x="16378" y="17658"/>
                  <a:pt x="16299" y="17928"/>
                </a:cubicBezTo>
                <a:cubicBezTo>
                  <a:pt x="16043" y="18768"/>
                  <a:pt x="15787" y="19428"/>
                  <a:pt x="15116" y="18588"/>
                </a:cubicBezTo>
                <a:cubicBezTo>
                  <a:pt x="15057" y="18528"/>
                  <a:pt x="14958" y="18528"/>
                  <a:pt x="14859" y="18498"/>
                </a:cubicBezTo>
                <a:cubicBezTo>
                  <a:pt x="14721" y="18888"/>
                  <a:pt x="14642" y="19368"/>
                  <a:pt x="14445" y="19668"/>
                </a:cubicBezTo>
                <a:cubicBezTo>
                  <a:pt x="14287" y="19938"/>
                  <a:pt x="14011" y="20028"/>
                  <a:pt x="13794" y="20208"/>
                </a:cubicBezTo>
                <a:cubicBezTo>
                  <a:pt x="13774" y="19878"/>
                  <a:pt x="13755" y="19518"/>
                  <a:pt x="13755" y="19188"/>
                </a:cubicBezTo>
                <a:cubicBezTo>
                  <a:pt x="13755" y="19038"/>
                  <a:pt x="13834" y="18918"/>
                  <a:pt x="13834" y="18708"/>
                </a:cubicBezTo>
                <a:cubicBezTo>
                  <a:pt x="13577" y="19098"/>
                  <a:pt x="13459" y="19968"/>
                  <a:pt x="12926" y="19428"/>
                </a:cubicBezTo>
                <a:cubicBezTo>
                  <a:pt x="12828" y="19338"/>
                  <a:pt x="12828" y="19008"/>
                  <a:pt x="12768" y="18708"/>
                </a:cubicBezTo>
                <a:cubicBezTo>
                  <a:pt x="12749" y="18708"/>
                  <a:pt x="12551" y="18678"/>
                  <a:pt x="12532" y="18738"/>
                </a:cubicBezTo>
                <a:cubicBezTo>
                  <a:pt x="12256" y="19728"/>
                  <a:pt x="11545" y="19638"/>
                  <a:pt x="11072" y="20058"/>
                </a:cubicBezTo>
                <a:cubicBezTo>
                  <a:pt x="10737" y="20328"/>
                  <a:pt x="10165" y="19968"/>
                  <a:pt x="9790" y="19908"/>
                </a:cubicBezTo>
                <a:cubicBezTo>
                  <a:pt x="9573" y="20118"/>
                  <a:pt x="9356" y="20358"/>
                  <a:pt x="9139" y="20568"/>
                </a:cubicBezTo>
                <a:cubicBezTo>
                  <a:pt x="9040" y="20148"/>
                  <a:pt x="8961" y="19728"/>
                  <a:pt x="8863" y="19308"/>
                </a:cubicBezTo>
                <a:cubicBezTo>
                  <a:pt x="8804" y="19488"/>
                  <a:pt x="8646" y="19788"/>
                  <a:pt x="8567" y="20118"/>
                </a:cubicBezTo>
                <a:cubicBezTo>
                  <a:pt x="8448" y="20598"/>
                  <a:pt x="8350" y="21078"/>
                  <a:pt x="7955" y="20748"/>
                </a:cubicBezTo>
                <a:cubicBezTo>
                  <a:pt x="7817" y="20628"/>
                  <a:pt x="7817" y="20118"/>
                  <a:pt x="7837" y="19758"/>
                </a:cubicBezTo>
                <a:cubicBezTo>
                  <a:pt x="7719" y="19428"/>
                  <a:pt x="7600" y="19098"/>
                  <a:pt x="7462" y="18738"/>
                </a:cubicBezTo>
                <a:cubicBezTo>
                  <a:pt x="7304" y="19398"/>
                  <a:pt x="7068" y="20028"/>
                  <a:pt x="6456" y="20178"/>
                </a:cubicBezTo>
                <a:cubicBezTo>
                  <a:pt x="5687" y="20358"/>
                  <a:pt x="5766" y="19128"/>
                  <a:pt x="5332" y="18798"/>
                </a:cubicBezTo>
                <a:cubicBezTo>
                  <a:pt x="4937" y="19518"/>
                  <a:pt x="3655" y="20058"/>
                  <a:pt x="3083" y="19668"/>
                </a:cubicBezTo>
                <a:cubicBezTo>
                  <a:pt x="2965" y="19578"/>
                  <a:pt x="2945" y="19158"/>
                  <a:pt x="2925" y="18888"/>
                </a:cubicBezTo>
                <a:cubicBezTo>
                  <a:pt x="2905" y="18708"/>
                  <a:pt x="2965" y="18498"/>
                  <a:pt x="2965" y="18108"/>
                </a:cubicBezTo>
                <a:cubicBezTo>
                  <a:pt x="2491" y="19518"/>
                  <a:pt x="2116" y="18588"/>
                  <a:pt x="1722" y="18168"/>
                </a:cubicBezTo>
                <a:cubicBezTo>
                  <a:pt x="1544" y="18378"/>
                  <a:pt x="1387" y="18768"/>
                  <a:pt x="1229" y="18768"/>
                </a:cubicBezTo>
                <a:cubicBezTo>
                  <a:pt x="815" y="18738"/>
                  <a:pt x="637" y="18348"/>
                  <a:pt x="795" y="17688"/>
                </a:cubicBezTo>
                <a:cubicBezTo>
                  <a:pt x="913" y="17148"/>
                  <a:pt x="1189" y="16698"/>
                  <a:pt x="755" y="16098"/>
                </a:cubicBezTo>
                <a:cubicBezTo>
                  <a:pt x="657" y="15978"/>
                  <a:pt x="933" y="15258"/>
                  <a:pt x="933" y="14838"/>
                </a:cubicBezTo>
                <a:cubicBezTo>
                  <a:pt x="953" y="14328"/>
                  <a:pt x="854" y="13818"/>
                  <a:pt x="795" y="13308"/>
                </a:cubicBezTo>
                <a:cubicBezTo>
                  <a:pt x="716" y="13338"/>
                  <a:pt x="617" y="13368"/>
                  <a:pt x="538" y="13368"/>
                </a:cubicBezTo>
                <a:cubicBezTo>
                  <a:pt x="381" y="13338"/>
                  <a:pt x="183" y="13338"/>
                  <a:pt x="65" y="13188"/>
                </a:cubicBezTo>
                <a:cubicBezTo>
                  <a:pt x="-14" y="13098"/>
                  <a:pt x="-14" y="12738"/>
                  <a:pt x="25" y="12558"/>
                </a:cubicBezTo>
                <a:cubicBezTo>
                  <a:pt x="183" y="11898"/>
                  <a:pt x="381" y="11268"/>
                  <a:pt x="538" y="10638"/>
                </a:cubicBezTo>
                <a:cubicBezTo>
                  <a:pt x="578" y="10518"/>
                  <a:pt x="558" y="10338"/>
                  <a:pt x="519" y="10248"/>
                </a:cubicBezTo>
                <a:cubicBezTo>
                  <a:pt x="420" y="10008"/>
                  <a:pt x="164" y="9708"/>
                  <a:pt x="203" y="9558"/>
                </a:cubicBezTo>
                <a:cubicBezTo>
                  <a:pt x="361" y="8838"/>
                  <a:pt x="617" y="8178"/>
                  <a:pt x="834" y="7488"/>
                </a:cubicBezTo>
                <a:cubicBezTo>
                  <a:pt x="834" y="7458"/>
                  <a:pt x="874" y="7428"/>
                  <a:pt x="893" y="7458"/>
                </a:cubicBezTo>
                <a:cubicBezTo>
                  <a:pt x="1821" y="7848"/>
                  <a:pt x="1702" y="6408"/>
                  <a:pt x="2057" y="5838"/>
                </a:cubicBezTo>
                <a:cubicBezTo>
                  <a:pt x="2590" y="5028"/>
                  <a:pt x="3044" y="4098"/>
                  <a:pt x="3556" y="3258"/>
                </a:cubicBezTo>
                <a:cubicBezTo>
                  <a:pt x="3635" y="3138"/>
                  <a:pt x="3892" y="3228"/>
                  <a:pt x="4148" y="3228"/>
                </a:cubicBezTo>
                <a:cubicBezTo>
                  <a:pt x="4365" y="2988"/>
                  <a:pt x="4681" y="2028"/>
                  <a:pt x="5036" y="3378"/>
                </a:cubicBezTo>
                <a:cubicBezTo>
                  <a:pt x="5430" y="2868"/>
                  <a:pt x="5785" y="2328"/>
                  <a:pt x="6200" y="1908"/>
                </a:cubicBezTo>
                <a:cubicBezTo>
                  <a:pt x="6358" y="1698"/>
                  <a:pt x="6653" y="1998"/>
                  <a:pt x="6930" y="217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624E2-0D6E-4EE7-A9BC-6DC9F61DE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030" y="2348880"/>
            <a:ext cx="5351940" cy="1368152"/>
          </a:xfrm>
          <a:noFill/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178C3-AF1B-4640-9A86-A6BB7FE5B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0030" y="3845688"/>
            <a:ext cx="5351940" cy="53195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Gochi Han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large, group, street, video&#10;&#10;Description automatically generated">
            <a:extLst>
              <a:ext uri="{FF2B5EF4-FFF2-40B4-BE49-F238E27FC236}">
                <a16:creationId xmlns:a16="http://schemas.microsoft.com/office/drawing/2014/main" id="{CA423151-0295-814F-9119-C14EFEE61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04" y="58317"/>
            <a:ext cx="1018926" cy="3874739"/>
          </a:xfrm>
          <a:prstGeom prst="rect">
            <a:avLst/>
          </a:prstGeom>
        </p:spPr>
      </p:pic>
      <p:sp>
        <p:nvSpPr>
          <p:cNvPr id="19" name="Shape">
            <a:extLst>
              <a:ext uri="{FF2B5EF4-FFF2-40B4-BE49-F238E27FC236}">
                <a16:creationId xmlns:a16="http://schemas.microsoft.com/office/drawing/2014/main" id="{914928A7-0C12-DA47-8FCB-2BEADACA8B6B}"/>
              </a:ext>
            </a:extLst>
          </p:cNvPr>
          <p:cNvSpPr/>
          <p:nvPr userDrawn="1"/>
        </p:nvSpPr>
        <p:spPr>
          <a:xfrm>
            <a:off x="1797916" y="3340485"/>
            <a:ext cx="1228622" cy="1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3978" y="0"/>
                </a:moveTo>
                <a:cubicBezTo>
                  <a:pt x="14212" y="16"/>
                  <a:pt x="14552" y="32"/>
                  <a:pt x="14871" y="64"/>
                </a:cubicBezTo>
                <a:cubicBezTo>
                  <a:pt x="15190" y="96"/>
                  <a:pt x="15509" y="128"/>
                  <a:pt x="15849" y="177"/>
                </a:cubicBezTo>
                <a:cubicBezTo>
                  <a:pt x="15934" y="193"/>
                  <a:pt x="16040" y="193"/>
                  <a:pt x="16125" y="225"/>
                </a:cubicBezTo>
                <a:cubicBezTo>
                  <a:pt x="16550" y="353"/>
                  <a:pt x="16976" y="481"/>
                  <a:pt x="17401" y="626"/>
                </a:cubicBezTo>
                <a:cubicBezTo>
                  <a:pt x="17635" y="706"/>
                  <a:pt x="17805" y="851"/>
                  <a:pt x="17741" y="1075"/>
                </a:cubicBezTo>
                <a:cubicBezTo>
                  <a:pt x="17720" y="1188"/>
                  <a:pt x="17741" y="1268"/>
                  <a:pt x="17847" y="1348"/>
                </a:cubicBezTo>
                <a:cubicBezTo>
                  <a:pt x="17975" y="1444"/>
                  <a:pt x="17996" y="1557"/>
                  <a:pt x="17975" y="1669"/>
                </a:cubicBezTo>
                <a:cubicBezTo>
                  <a:pt x="17975" y="1701"/>
                  <a:pt x="17975" y="1733"/>
                  <a:pt x="17954" y="1749"/>
                </a:cubicBezTo>
                <a:cubicBezTo>
                  <a:pt x="17805" y="2134"/>
                  <a:pt x="17677" y="2519"/>
                  <a:pt x="17507" y="2905"/>
                </a:cubicBezTo>
                <a:cubicBezTo>
                  <a:pt x="17422" y="3129"/>
                  <a:pt x="17401" y="3129"/>
                  <a:pt x="17677" y="3258"/>
                </a:cubicBezTo>
                <a:cubicBezTo>
                  <a:pt x="18336" y="3579"/>
                  <a:pt x="19017" y="3916"/>
                  <a:pt x="19527" y="4397"/>
                </a:cubicBezTo>
                <a:cubicBezTo>
                  <a:pt x="19633" y="4509"/>
                  <a:pt x="19739" y="4622"/>
                  <a:pt x="19846" y="4734"/>
                </a:cubicBezTo>
                <a:cubicBezTo>
                  <a:pt x="19931" y="4830"/>
                  <a:pt x="20016" y="4943"/>
                  <a:pt x="20101" y="5039"/>
                </a:cubicBezTo>
                <a:cubicBezTo>
                  <a:pt x="20505" y="5472"/>
                  <a:pt x="20824" y="5954"/>
                  <a:pt x="21121" y="6419"/>
                </a:cubicBezTo>
                <a:cubicBezTo>
                  <a:pt x="21206" y="6547"/>
                  <a:pt x="21270" y="6692"/>
                  <a:pt x="21291" y="6836"/>
                </a:cubicBezTo>
                <a:cubicBezTo>
                  <a:pt x="21355" y="7173"/>
                  <a:pt x="21483" y="7510"/>
                  <a:pt x="21525" y="7847"/>
                </a:cubicBezTo>
                <a:cubicBezTo>
                  <a:pt x="21589" y="8489"/>
                  <a:pt x="21504" y="9131"/>
                  <a:pt x="21504" y="9757"/>
                </a:cubicBezTo>
                <a:cubicBezTo>
                  <a:pt x="21504" y="9933"/>
                  <a:pt x="21419" y="10126"/>
                  <a:pt x="21334" y="10303"/>
                </a:cubicBezTo>
                <a:cubicBezTo>
                  <a:pt x="21249" y="10495"/>
                  <a:pt x="21143" y="10688"/>
                  <a:pt x="21058" y="10880"/>
                </a:cubicBezTo>
                <a:cubicBezTo>
                  <a:pt x="20972" y="11057"/>
                  <a:pt x="20845" y="11217"/>
                  <a:pt x="20675" y="11362"/>
                </a:cubicBezTo>
                <a:cubicBezTo>
                  <a:pt x="20590" y="11426"/>
                  <a:pt x="20526" y="11506"/>
                  <a:pt x="20462" y="11570"/>
                </a:cubicBezTo>
                <a:cubicBezTo>
                  <a:pt x="20016" y="12180"/>
                  <a:pt x="19421" y="12694"/>
                  <a:pt x="18740" y="13159"/>
                </a:cubicBezTo>
                <a:cubicBezTo>
                  <a:pt x="18655" y="13207"/>
                  <a:pt x="18570" y="13255"/>
                  <a:pt x="18506" y="13319"/>
                </a:cubicBezTo>
                <a:cubicBezTo>
                  <a:pt x="18230" y="13576"/>
                  <a:pt x="17890" y="13737"/>
                  <a:pt x="17486" y="13833"/>
                </a:cubicBezTo>
                <a:cubicBezTo>
                  <a:pt x="17422" y="13849"/>
                  <a:pt x="17358" y="13865"/>
                  <a:pt x="17316" y="13897"/>
                </a:cubicBezTo>
                <a:cubicBezTo>
                  <a:pt x="16954" y="14122"/>
                  <a:pt x="16487" y="14170"/>
                  <a:pt x="16061" y="14298"/>
                </a:cubicBezTo>
                <a:cubicBezTo>
                  <a:pt x="16019" y="14314"/>
                  <a:pt x="15955" y="14314"/>
                  <a:pt x="15913" y="14330"/>
                </a:cubicBezTo>
                <a:cubicBezTo>
                  <a:pt x="15296" y="14395"/>
                  <a:pt x="14701" y="14459"/>
                  <a:pt x="14084" y="14507"/>
                </a:cubicBezTo>
                <a:cubicBezTo>
                  <a:pt x="13808" y="14523"/>
                  <a:pt x="13532" y="14507"/>
                  <a:pt x="13255" y="14491"/>
                </a:cubicBezTo>
                <a:cubicBezTo>
                  <a:pt x="12958" y="14475"/>
                  <a:pt x="12660" y="14459"/>
                  <a:pt x="12362" y="14443"/>
                </a:cubicBezTo>
                <a:cubicBezTo>
                  <a:pt x="12171" y="14427"/>
                  <a:pt x="12150" y="14459"/>
                  <a:pt x="12086" y="14587"/>
                </a:cubicBezTo>
                <a:cubicBezTo>
                  <a:pt x="11873" y="15117"/>
                  <a:pt x="11512" y="15598"/>
                  <a:pt x="11108" y="16064"/>
                </a:cubicBezTo>
                <a:cubicBezTo>
                  <a:pt x="10938" y="16240"/>
                  <a:pt x="10768" y="16401"/>
                  <a:pt x="10640" y="16609"/>
                </a:cubicBezTo>
                <a:cubicBezTo>
                  <a:pt x="10619" y="16657"/>
                  <a:pt x="10555" y="16706"/>
                  <a:pt x="10491" y="16754"/>
                </a:cubicBezTo>
                <a:cubicBezTo>
                  <a:pt x="10321" y="16866"/>
                  <a:pt x="10172" y="16898"/>
                  <a:pt x="9960" y="16802"/>
                </a:cubicBezTo>
                <a:cubicBezTo>
                  <a:pt x="9683" y="16689"/>
                  <a:pt x="9407" y="16577"/>
                  <a:pt x="9131" y="16465"/>
                </a:cubicBezTo>
                <a:cubicBezTo>
                  <a:pt x="9024" y="16433"/>
                  <a:pt x="8918" y="16417"/>
                  <a:pt x="8791" y="16401"/>
                </a:cubicBezTo>
                <a:cubicBezTo>
                  <a:pt x="8769" y="16401"/>
                  <a:pt x="8706" y="16417"/>
                  <a:pt x="8706" y="16433"/>
                </a:cubicBezTo>
                <a:cubicBezTo>
                  <a:pt x="8706" y="16465"/>
                  <a:pt x="8706" y="16513"/>
                  <a:pt x="8727" y="16529"/>
                </a:cubicBezTo>
                <a:cubicBezTo>
                  <a:pt x="8748" y="16561"/>
                  <a:pt x="8812" y="16577"/>
                  <a:pt x="8854" y="16593"/>
                </a:cubicBezTo>
                <a:cubicBezTo>
                  <a:pt x="9131" y="16722"/>
                  <a:pt x="9407" y="16850"/>
                  <a:pt x="9641" y="17026"/>
                </a:cubicBezTo>
                <a:cubicBezTo>
                  <a:pt x="9769" y="17139"/>
                  <a:pt x="9939" y="17203"/>
                  <a:pt x="10087" y="17315"/>
                </a:cubicBezTo>
                <a:cubicBezTo>
                  <a:pt x="10428" y="17540"/>
                  <a:pt x="10768" y="17781"/>
                  <a:pt x="11087" y="18005"/>
                </a:cubicBezTo>
                <a:cubicBezTo>
                  <a:pt x="11150" y="18053"/>
                  <a:pt x="11214" y="18102"/>
                  <a:pt x="11257" y="18166"/>
                </a:cubicBezTo>
                <a:cubicBezTo>
                  <a:pt x="11448" y="18439"/>
                  <a:pt x="11639" y="18711"/>
                  <a:pt x="11661" y="19016"/>
                </a:cubicBezTo>
                <a:cubicBezTo>
                  <a:pt x="11661" y="19081"/>
                  <a:pt x="11682" y="19161"/>
                  <a:pt x="11703" y="19225"/>
                </a:cubicBezTo>
                <a:cubicBezTo>
                  <a:pt x="11831" y="19626"/>
                  <a:pt x="11724" y="20011"/>
                  <a:pt x="11554" y="20380"/>
                </a:cubicBezTo>
                <a:cubicBezTo>
                  <a:pt x="11512" y="20461"/>
                  <a:pt x="11491" y="20541"/>
                  <a:pt x="11427" y="20589"/>
                </a:cubicBezTo>
                <a:cubicBezTo>
                  <a:pt x="11108" y="20846"/>
                  <a:pt x="10768" y="21086"/>
                  <a:pt x="10343" y="21247"/>
                </a:cubicBezTo>
                <a:cubicBezTo>
                  <a:pt x="9790" y="21456"/>
                  <a:pt x="9195" y="21504"/>
                  <a:pt x="8599" y="21568"/>
                </a:cubicBezTo>
                <a:cubicBezTo>
                  <a:pt x="8408" y="21600"/>
                  <a:pt x="8174" y="21568"/>
                  <a:pt x="7983" y="21552"/>
                </a:cubicBezTo>
                <a:cubicBezTo>
                  <a:pt x="6792" y="21407"/>
                  <a:pt x="5644" y="21135"/>
                  <a:pt x="4539" y="20798"/>
                </a:cubicBezTo>
                <a:cubicBezTo>
                  <a:pt x="4411" y="20766"/>
                  <a:pt x="4283" y="20701"/>
                  <a:pt x="4156" y="20653"/>
                </a:cubicBezTo>
                <a:cubicBezTo>
                  <a:pt x="3880" y="20557"/>
                  <a:pt x="3603" y="20461"/>
                  <a:pt x="3348" y="20364"/>
                </a:cubicBezTo>
                <a:cubicBezTo>
                  <a:pt x="3242" y="20332"/>
                  <a:pt x="3135" y="20300"/>
                  <a:pt x="3029" y="20252"/>
                </a:cubicBezTo>
                <a:cubicBezTo>
                  <a:pt x="2732" y="20124"/>
                  <a:pt x="2434" y="19995"/>
                  <a:pt x="2158" y="19851"/>
                </a:cubicBezTo>
                <a:cubicBezTo>
                  <a:pt x="1711" y="19626"/>
                  <a:pt x="1286" y="19385"/>
                  <a:pt x="924" y="19097"/>
                </a:cubicBezTo>
                <a:cubicBezTo>
                  <a:pt x="903" y="19081"/>
                  <a:pt x="861" y="19048"/>
                  <a:pt x="839" y="19032"/>
                </a:cubicBezTo>
                <a:cubicBezTo>
                  <a:pt x="606" y="18615"/>
                  <a:pt x="180" y="18278"/>
                  <a:pt x="32" y="17829"/>
                </a:cubicBezTo>
                <a:cubicBezTo>
                  <a:pt x="-11" y="17716"/>
                  <a:pt x="-11" y="17620"/>
                  <a:pt x="32" y="17508"/>
                </a:cubicBezTo>
                <a:cubicBezTo>
                  <a:pt x="265" y="16930"/>
                  <a:pt x="669" y="16417"/>
                  <a:pt x="1201" y="15983"/>
                </a:cubicBezTo>
                <a:cubicBezTo>
                  <a:pt x="1669" y="15598"/>
                  <a:pt x="2285" y="15406"/>
                  <a:pt x="2965" y="15374"/>
                </a:cubicBezTo>
                <a:cubicBezTo>
                  <a:pt x="3539" y="15341"/>
                  <a:pt x="4113" y="15358"/>
                  <a:pt x="4687" y="15438"/>
                </a:cubicBezTo>
                <a:cubicBezTo>
                  <a:pt x="4815" y="15454"/>
                  <a:pt x="4943" y="15486"/>
                  <a:pt x="5070" y="15518"/>
                </a:cubicBezTo>
                <a:cubicBezTo>
                  <a:pt x="5198" y="15550"/>
                  <a:pt x="5346" y="15598"/>
                  <a:pt x="5474" y="15614"/>
                </a:cubicBezTo>
                <a:cubicBezTo>
                  <a:pt x="5835" y="15678"/>
                  <a:pt x="6048" y="15598"/>
                  <a:pt x="6197" y="15341"/>
                </a:cubicBezTo>
                <a:cubicBezTo>
                  <a:pt x="6239" y="15261"/>
                  <a:pt x="6218" y="15213"/>
                  <a:pt x="6133" y="15165"/>
                </a:cubicBezTo>
                <a:cubicBezTo>
                  <a:pt x="6027" y="15117"/>
                  <a:pt x="5920" y="15053"/>
                  <a:pt x="5814" y="15004"/>
                </a:cubicBezTo>
                <a:cubicBezTo>
                  <a:pt x="5155" y="14684"/>
                  <a:pt x="4624" y="14282"/>
                  <a:pt x="4220" y="13769"/>
                </a:cubicBezTo>
                <a:cubicBezTo>
                  <a:pt x="3922" y="13384"/>
                  <a:pt x="3561" y="13015"/>
                  <a:pt x="3199" y="12645"/>
                </a:cubicBezTo>
                <a:cubicBezTo>
                  <a:pt x="2859" y="12292"/>
                  <a:pt x="2625" y="11923"/>
                  <a:pt x="2455" y="11522"/>
                </a:cubicBezTo>
                <a:cubicBezTo>
                  <a:pt x="2391" y="11394"/>
                  <a:pt x="2328" y="11265"/>
                  <a:pt x="2285" y="11137"/>
                </a:cubicBezTo>
                <a:cubicBezTo>
                  <a:pt x="2243" y="11009"/>
                  <a:pt x="2179" y="10896"/>
                  <a:pt x="2158" y="10768"/>
                </a:cubicBezTo>
                <a:cubicBezTo>
                  <a:pt x="2072" y="10431"/>
                  <a:pt x="1987" y="10094"/>
                  <a:pt x="1902" y="9757"/>
                </a:cubicBezTo>
                <a:cubicBezTo>
                  <a:pt x="1817" y="9468"/>
                  <a:pt x="1839" y="9195"/>
                  <a:pt x="1881" y="8906"/>
                </a:cubicBezTo>
                <a:cubicBezTo>
                  <a:pt x="1924" y="8634"/>
                  <a:pt x="1966" y="8361"/>
                  <a:pt x="2009" y="8088"/>
                </a:cubicBezTo>
                <a:cubicBezTo>
                  <a:pt x="2030" y="7799"/>
                  <a:pt x="2030" y="7510"/>
                  <a:pt x="2051" y="7237"/>
                </a:cubicBezTo>
                <a:cubicBezTo>
                  <a:pt x="2094" y="6852"/>
                  <a:pt x="2136" y="6467"/>
                  <a:pt x="2349" y="6114"/>
                </a:cubicBezTo>
                <a:cubicBezTo>
                  <a:pt x="2413" y="6034"/>
                  <a:pt x="2434" y="5922"/>
                  <a:pt x="2455" y="5825"/>
                </a:cubicBezTo>
                <a:cubicBezTo>
                  <a:pt x="2498" y="5697"/>
                  <a:pt x="2540" y="5552"/>
                  <a:pt x="2604" y="5424"/>
                </a:cubicBezTo>
                <a:cubicBezTo>
                  <a:pt x="2753" y="5135"/>
                  <a:pt x="2902" y="4862"/>
                  <a:pt x="3072" y="4574"/>
                </a:cubicBezTo>
                <a:cubicBezTo>
                  <a:pt x="3114" y="4509"/>
                  <a:pt x="3178" y="4429"/>
                  <a:pt x="3242" y="4365"/>
                </a:cubicBezTo>
                <a:cubicBezTo>
                  <a:pt x="3858" y="3803"/>
                  <a:pt x="4411" y="3210"/>
                  <a:pt x="5049" y="2664"/>
                </a:cubicBezTo>
                <a:cubicBezTo>
                  <a:pt x="5474" y="2311"/>
                  <a:pt x="5899" y="1974"/>
                  <a:pt x="6409" y="1685"/>
                </a:cubicBezTo>
                <a:cubicBezTo>
                  <a:pt x="7047" y="1316"/>
                  <a:pt x="7664" y="915"/>
                  <a:pt x="8429" y="690"/>
                </a:cubicBezTo>
                <a:cubicBezTo>
                  <a:pt x="8706" y="610"/>
                  <a:pt x="8961" y="465"/>
                  <a:pt x="9237" y="417"/>
                </a:cubicBezTo>
                <a:cubicBezTo>
                  <a:pt x="9960" y="273"/>
                  <a:pt x="10661" y="96"/>
                  <a:pt x="11427" y="112"/>
                </a:cubicBezTo>
                <a:cubicBezTo>
                  <a:pt x="11512" y="112"/>
                  <a:pt x="11618" y="112"/>
                  <a:pt x="11703" y="80"/>
                </a:cubicBezTo>
                <a:cubicBezTo>
                  <a:pt x="12043" y="0"/>
                  <a:pt x="12405" y="0"/>
                  <a:pt x="12745" y="0"/>
                </a:cubicBezTo>
                <a:cubicBezTo>
                  <a:pt x="13064" y="32"/>
                  <a:pt x="13489" y="16"/>
                  <a:pt x="13978" y="0"/>
                </a:cubicBezTo>
                <a:close/>
                <a:moveTo>
                  <a:pt x="3795" y="16015"/>
                </a:moveTo>
                <a:cubicBezTo>
                  <a:pt x="3412" y="15983"/>
                  <a:pt x="3050" y="16064"/>
                  <a:pt x="2668" y="16128"/>
                </a:cubicBezTo>
                <a:cubicBezTo>
                  <a:pt x="2115" y="16240"/>
                  <a:pt x="1732" y="16513"/>
                  <a:pt x="1435" y="16866"/>
                </a:cubicBezTo>
                <a:cubicBezTo>
                  <a:pt x="1243" y="17091"/>
                  <a:pt x="1116" y="17331"/>
                  <a:pt x="924" y="17572"/>
                </a:cubicBezTo>
                <a:cubicBezTo>
                  <a:pt x="712" y="17845"/>
                  <a:pt x="797" y="18086"/>
                  <a:pt x="1009" y="18310"/>
                </a:cubicBezTo>
                <a:cubicBezTo>
                  <a:pt x="1073" y="18374"/>
                  <a:pt x="1137" y="18439"/>
                  <a:pt x="1222" y="18487"/>
                </a:cubicBezTo>
                <a:cubicBezTo>
                  <a:pt x="1435" y="18663"/>
                  <a:pt x="1647" y="18840"/>
                  <a:pt x="1881" y="19000"/>
                </a:cubicBezTo>
                <a:cubicBezTo>
                  <a:pt x="2094" y="19145"/>
                  <a:pt x="2306" y="19305"/>
                  <a:pt x="2540" y="19418"/>
                </a:cubicBezTo>
                <a:cubicBezTo>
                  <a:pt x="3242" y="19787"/>
                  <a:pt x="4028" y="20027"/>
                  <a:pt x="4794" y="20284"/>
                </a:cubicBezTo>
                <a:cubicBezTo>
                  <a:pt x="5155" y="20396"/>
                  <a:pt x="5538" y="20477"/>
                  <a:pt x="5920" y="20541"/>
                </a:cubicBezTo>
                <a:cubicBezTo>
                  <a:pt x="6154" y="20589"/>
                  <a:pt x="6367" y="20637"/>
                  <a:pt x="6601" y="20701"/>
                </a:cubicBezTo>
                <a:cubicBezTo>
                  <a:pt x="6898" y="20782"/>
                  <a:pt x="7196" y="20862"/>
                  <a:pt x="7494" y="20926"/>
                </a:cubicBezTo>
                <a:cubicBezTo>
                  <a:pt x="8004" y="21022"/>
                  <a:pt x="8535" y="20990"/>
                  <a:pt x="9046" y="20926"/>
                </a:cubicBezTo>
                <a:cubicBezTo>
                  <a:pt x="9535" y="20862"/>
                  <a:pt x="10002" y="20733"/>
                  <a:pt x="10428" y="20541"/>
                </a:cubicBezTo>
                <a:cubicBezTo>
                  <a:pt x="10810" y="20364"/>
                  <a:pt x="11002" y="20092"/>
                  <a:pt x="11044" y="19755"/>
                </a:cubicBezTo>
                <a:cubicBezTo>
                  <a:pt x="11087" y="19401"/>
                  <a:pt x="11002" y="19048"/>
                  <a:pt x="10874" y="18711"/>
                </a:cubicBezTo>
                <a:cubicBezTo>
                  <a:pt x="10853" y="18647"/>
                  <a:pt x="10789" y="18583"/>
                  <a:pt x="10746" y="18535"/>
                </a:cubicBezTo>
                <a:cubicBezTo>
                  <a:pt x="10258" y="18037"/>
                  <a:pt x="9598" y="17684"/>
                  <a:pt x="8918" y="17347"/>
                </a:cubicBezTo>
                <a:cubicBezTo>
                  <a:pt x="8791" y="17283"/>
                  <a:pt x="8642" y="17219"/>
                  <a:pt x="8514" y="17171"/>
                </a:cubicBezTo>
                <a:cubicBezTo>
                  <a:pt x="8302" y="17075"/>
                  <a:pt x="8195" y="17107"/>
                  <a:pt x="8068" y="17267"/>
                </a:cubicBezTo>
                <a:cubicBezTo>
                  <a:pt x="8004" y="17331"/>
                  <a:pt x="7961" y="17412"/>
                  <a:pt x="7919" y="17476"/>
                </a:cubicBezTo>
                <a:cubicBezTo>
                  <a:pt x="7855" y="17588"/>
                  <a:pt x="7791" y="17716"/>
                  <a:pt x="7728" y="17829"/>
                </a:cubicBezTo>
                <a:cubicBezTo>
                  <a:pt x="7451" y="18278"/>
                  <a:pt x="6898" y="18439"/>
                  <a:pt x="6261" y="18262"/>
                </a:cubicBezTo>
                <a:cubicBezTo>
                  <a:pt x="6006" y="18182"/>
                  <a:pt x="5814" y="18053"/>
                  <a:pt x="5623" y="17925"/>
                </a:cubicBezTo>
                <a:cubicBezTo>
                  <a:pt x="5155" y="17604"/>
                  <a:pt x="5049" y="17155"/>
                  <a:pt x="5325" y="16722"/>
                </a:cubicBezTo>
                <a:cubicBezTo>
                  <a:pt x="5389" y="16609"/>
                  <a:pt x="5453" y="16513"/>
                  <a:pt x="5517" y="16401"/>
                </a:cubicBezTo>
                <a:cubicBezTo>
                  <a:pt x="5559" y="16320"/>
                  <a:pt x="5517" y="16272"/>
                  <a:pt x="5432" y="16224"/>
                </a:cubicBezTo>
                <a:cubicBezTo>
                  <a:pt x="5368" y="16208"/>
                  <a:pt x="5304" y="16176"/>
                  <a:pt x="5240" y="16176"/>
                </a:cubicBezTo>
                <a:cubicBezTo>
                  <a:pt x="4751" y="16080"/>
                  <a:pt x="4283" y="15967"/>
                  <a:pt x="3795" y="16015"/>
                </a:cubicBezTo>
                <a:close/>
                <a:moveTo>
                  <a:pt x="5304" y="8890"/>
                </a:moveTo>
                <a:cubicBezTo>
                  <a:pt x="5304" y="8650"/>
                  <a:pt x="5240" y="8393"/>
                  <a:pt x="5325" y="8152"/>
                </a:cubicBezTo>
                <a:cubicBezTo>
                  <a:pt x="5453" y="7783"/>
                  <a:pt x="5453" y="7398"/>
                  <a:pt x="5580" y="7013"/>
                </a:cubicBezTo>
                <a:cubicBezTo>
                  <a:pt x="5814" y="6307"/>
                  <a:pt x="6197" y="5665"/>
                  <a:pt x="6792" y="5087"/>
                </a:cubicBezTo>
                <a:cubicBezTo>
                  <a:pt x="6898" y="4975"/>
                  <a:pt x="7026" y="4878"/>
                  <a:pt x="7132" y="4766"/>
                </a:cubicBezTo>
                <a:cubicBezTo>
                  <a:pt x="7494" y="4445"/>
                  <a:pt x="7876" y="4124"/>
                  <a:pt x="8323" y="3867"/>
                </a:cubicBezTo>
                <a:cubicBezTo>
                  <a:pt x="8748" y="3627"/>
                  <a:pt x="9195" y="3402"/>
                  <a:pt x="9641" y="3193"/>
                </a:cubicBezTo>
                <a:cubicBezTo>
                  <a:pt x="9811" y="3113"/>
                  <a:pt x="10002" y="3033"/>
                  <a:pt x="10215" y="3001"/>
                </a:cubicBezTo>
                <a:cubicBezTo>
                  <a:pt x="10491" y="2953"/>
                  <a:pt x="10725" y="2873"/>
                  <a:pt x="10959" y="2744"/>
                </a:cubicBezTo>
                <a:cubicBezTo>
                  <a:pt x="11321" y="2568"/>
                  <a:pt x="11724" y="2439"/>
                  <a:pt x="12171" y="2439"/>
                </a:cubicBezTo>
                <a:cubicBezTo>
                  <a:pt x="12341" y="2439"/>
                  <a:pt x="12511" y="2423"/>
                  <a:pt x="12681" y="2391"/>
                </a:cubicBezTo>
                <a:cubicBezTo>
                  <a:pt x="13000" y="2327"/>
                  <a:pt x="13319" y="2327"/>
                  <a:pt x="13659" y="2375"/>
                </a:cubicBezTo>
                <a:cubicBezTo>
                  <a:pt x="14191" y="2455"/>
                  <a:pt x="14743" y="2519"/>
                  <a:pt x="15275" y="2584"/>
                </a:cubicBezTo>
                <a:cubicBezTo>
                  <a:pt x="15360" y="2600"/>
                  <a:pt x="15466" y="2600"/>
                  <a:pt x="15509" y="2519"/>
                </a:cubicBezTo>
                <a:cubicBezTo>
                  <a:pt x="15572" y="2327"/>
                  <a:pt x="15658" y="2150"/>
                  <a:pt x="15700" y="1942"/>
                </a:cubicBezTo>
                <a:cubicBezTo>
                  <a:pt x="15743" y="1733"/>
                  <a:pt x="15658" y="1653"/>
                  <a:pt x="15402" y="1589"/>
                </a:cubicBezTo>
                <a:cubicBezTo>
                  <a:pt x="15211" y="1541"/>
                  <a:pt x="15020" y="1508"/>
                  <a:pt x="14828" y="1508"/>
                </a:cubicBezTo>
                <a:cubicBezTo>
                  <a:pt x="14106" y="1508"/>
                  <a:pt x="13404" y="1508"/>
                  <a:pt x="12681" y="1557"/>
                </a:cubicBezTo>
                <a:cubicBezTo>
                  <a:pt x="12022" y="1589"/>
                  <a:pt x="11363" y="1653"/>
                  <a:pt x="10725" y="1813"/>
                </a:cubicBezTo>
                <a:cubicBezTo>
                  <a:pt x="10321" y="1926"/>
                  <a:pt x="9896" y="2006"/>
                  <a:pt x="9513" y="2134"/>
                </a:cubicBezTo>
                <a:cubicBezTo>
                  <a:pt x="9046" y="2295"/>
                  <a:pt x="8599" y="2519"/>
                  <a:pt x="8153" y="2712"/>
                </a:cubicBezTo>
                <a:cubicBezTo>
                  <a:pt x="7749" y="2889"/>
                  <a:pt x="7366" y="3097"/>
                  <a:pt x="7026" y="3354"/>
                </a:cubicBezTo>
                <a:cubicBezTo>
                  <a:pt x="6707" y="3579"/>
                  <a:pt x="6409" y="3835"/>
                  <a:pt x="6069" y="4060"/>
                </a:cubicBezTo>
                <a:cubicBezTo>
                  <a:pt x="5389" y="4509"/>
                  <a:pt x="5028" y="5103"/>
                  <a:pt x="4624" y="5697"/>
                </a:cubicBezTo>
                <a:cubicBezTo>
                  <a:pt x="4390" y="6050"/>
                  <a:pt x="4220" y="6419"/>
                  <a:pt x="4113" y="6804"/>
                </a:cubicBezTo>
                <a:cubicBezTo>
                  <a:pt x="3965" y="7318"/>
                  <a:pt x="3752" y="7831"/>
                  <a:pt x="3795" y="8377"/>
                </a:cubicBezTo>
                <a:cubicBezTo>
                  <a:pt x="3795" y="8457"/>
                  <a:pt x="3773" y="8553"/>
                  <a:pt x="3773" y="8650"/>
                </a:cubicBezTo>
                <a:cubicBezTo>
                  <a:pt x="3752" y="9019"/>
                  <a:pt x="3773" y="9388"/>
                  <a:pt x="3901" y="9741"/>
                </a:cubicBezTo>
                <a:cubicBezTo>
                  <a:pt x="4007" y="10046"/>
                  <a:pt x="4156" y="10367"/>
                  <a:pt x="4283" y="10672"/>
                </a:cubicBezTo>
                <a:cubicBezTo>
                  <a:pt x="4432" y="11009"/>
                  <a:pt x="4645" y="11346"/>
                  <a:pt x="4772" y="11699"/>
                </a:cubicBezTo>
                <a:cubicBezTo>
                  <a:pt x="4943" y="12180"/>
                  <a:pt x="5346" y="12533"/>
                  <a:pt x="5793" y="12870"/>
                </a:cubicBezTo>
                <a:cubicBezTo>
                  <a:pt x="6048" y="13063"/>
                  <a:pt x="6324" y="13239"/>
                  <a:pt x="6601" y="13432"/>
                </a:cubicBezTo>
                <a:cubicBezTo>
                  <a:pt x="6707" y="13512"/>
                  <a:pt x="6813" y="13576"/>
                  <a:pt x="6920" y="13640"/>
                </a:cubicBezTo>
                <a:cubicBezTo>
                  <a:pt x="7387" y="13897"/>
                  <a:pt x="7813" y="14186"/>
                  <a:pt x="8323" y="14379"/>
                </a:cubicBezTo>
                <a:cubicBezTo>
                  <a:pt x="8684" y="14523"/>
                  <a:pt x="9046" y="14683"/>
                  <a:pt x="9407" y="14844"/>
                </a:cubicBezTo>
                <a:cubicBezTo>
                  <a:pt x="9556" y="14908"/>
                  <a:pt x="9683" y="14892"/>
                  <a:pt x="9790" y="14796"/>
                </a:cubicBezTo>
                <a:cubicBezTo>
                  <a:pt x="9960" y="14667"/>
                  <a:pt x="10087" y="14507"/>
                  <a:pt x="10172" y="14330"/>
                </a:cubicBezTo>
                <a:cubicBezTo>
                  <a:pt x="10258" y="14170"/>
                  <a:pt x="10236" y="14138"/>
                  <a:pt x="10024" y="14058"/>
                </a:cubicBezTo>
                <a:cubicBezTo>
                  <a:pt x="9705" y="13913"/>
                  <a:pt x="9365" y="13817"/>
                  <a:pt x="9046" y="13705"/>
                </a:cubicBezTo>
                <a:cubicBezTo>
                  <a:pt x="8429" y="13480"/>
                  <a:pt x="7834" y="13223"/>
                  <a:pt x="7366" y="12854"/>
                </a:cubicBezTo>
                <a:cubicBezTo>
                  <a:pt x="6750" y="12373"/>
                  <a:pt x="6176" y="11859"/>
                  <a:pt x="5899" y="11201"/>
                </a:cubicBezTo>
                <a:cubicBezTo>
                  <a:pt x="5814" y="11025"/>
                  <a:pt x="5687" y="10864"/>
                  <a:pt x="5602" y="10688"/>
                </a:cubicBezTo>
                <a:cubicBezTo>
                  <a:pt x="5538" y="10575"/>
                  <a:pt x="5474" y="10447"/>
                  <a:pt x="5453" y="10319"/>
                </a:cubicBezTo>
                <a:cubicBezTo>
                  <a:pt x="5325" y="9837"/>
                  <a:pt x="5261" y="9372"/>
                  <a:pt x="5304" y="8890"/>
                </a:cubicBezTo>
                <a:close/>
                <a:moveTo>
                  <a:pt x="3072" y="8377"/>
                </a:moveTo>
                <a:cubicBezTo>
                  <a:pt x="3114" y="8008"/>
                  <a:pt x="3072" y="7510"/>
                  <a:pt x="3242" y="7045"/>
                </a:cubicBezTo>
                <a:cubicBezTo>
                  <a:pt x="3306" y="6900"/>
                  <a:pt x="3369" y="6740"/>
                  <a:pt x="3412" y="6596"/>
                </a:cubicBezTo>
                <a:cubicBezTo>
                  <a:pt x="3582" y="6082"/>
                  <a:pt x="3837" y="5585"/>
                  <a:pt x="4135" y="5103"/>
                </a:cubicBezTo>
                <a:cubicBezTo>
                  <a:pt x="4326" y="4798"/>
                  <a:pt x="4581" y="4509"/>
                  <a:pt x="4836" y="4221"/>
                </a:cubicBezTo>
                <a:cubicBezTo>
                  <a:pt x="4985" y="4060"/>
                  <a:pt x="5176" y="3916"/>
                  <a:pt x="5346" y="3771"/>
                </a:cubicBezTo>
                <a:cubicBezTo>
                  <a:pt x="5687" y="3498"/>
                  <a:pt x="6027" y="3226"/>
                  <a:pt x="6388" y="2969"/>
                </a:cubicBezTo>
                <a:cubicBezTo>
                  <a:pt x="6728" y="2728"/>
                  <a:pt x="7132" y="2584"/>
                  <a:pt x="7451" y="2327"/>
                </a:cubicBezTo>
                <a:cubicBezTo>
                  <a:pt x="7494" y="2279"/>
                  <a:pt x="7579" y="2263"/>
                  <a:pt x="7643" y="2231"/>
                </a:cubicBezTo>
                <a:cubicBezTo>
                  <a:pt x="7791" y="2166"/>
                  <a:pt x="7940" y="2118"/>
                  <a:pt x="8089" y="2054"/>
                </a:cubicBezTo>
                <a:cubicBezTo>
                  <a:pt x="9024" y="1637"/>
                  <a:pt x="10002" y="1348"/>
                  <a:pt x="11065" y="1155"/>
                </a:cubicBezTo>
                <a:cubicBezTo>
                  <a:pt x="11427" y="1091"/>
                  <a:pt x="11809" y="1059"/>
                  <a:pt x="12192" y="1027"/>
                </a:cubicBezTo>
                <a:cubicBezTo>
                  <a:pt x="12490" y="995"/>
                  <a:pt x="12766" y="963"/>
                  <a:pt x="13043" y="995"/>
                </a:cubicBezTo>
                <a:cubicBezTo>
                  <a:pt x="13532" y="1059"/>
                  <a:pt x="14042" y="1043"/>
                  <a:pt x="14531" y="1043"/>
                </a:cubicBezTo>
                <a:cubicBezTo>
                  <a:pt x="14871" y="1043"/>
                  <a:pt x="15169" y="1091"/>
                  <a:pt x="15487" y="1171"/>
                </a:cubicBezTo>
                <a:cubicBezTo>
                  <a:pt x="15891" y="1268"/>
                  <a:pt x="16232" y="1412"/>
                  <a:pt x="16465" y="1717"/>
                </a:cubicBezTo>
                <a:cubicBezTo>
                  <a:pt x="16593" y="1878"/>
                  <a:pt x="16635" y="2006"/>
                  <a:pt x="16550" y="2182"/>
                </a:cubicBezTo>
                <a:cubicBezTo>
                  <a:pt x="16465" y="2343"/>
                  <a:pt x="16444" y="2503"/>
                  <a:pt x="16402" y="2664"/>
                </a:cubicBezTo>
                <a:cubicBezTo>
                  <a:pt x="16380" y="2744"/>
                  <a:pt x="16444" y="2792"/>
                  <a:pt x="16529" y="2824"/>
                </a:cubicBezTo>
                <a:cubicBezTo>
                  <a:pt x="16635" y="2840"/>
                  <a:pt x="16699" y="2792"/>
                  <a:pt x="16742" y="2728"/>
                </a:cubicBezTo>
                <a:cubicBezTo>
                  <a:pt x="16827" y="2536"/>
                  <a:pt x="16933" y="2359"/>
                  <a:pt x="16997" y="2166"/>
                </a:cubicBezTo>
                <a:cubicBezTo>
                  <a:pt x="17018" y="2102"/>
                  <a:pt x="17018" y="2006"/>
                  <a:pt x="16997" y="1942"/>
                </a:cubicBezTo>
                <a:cubicBezTo>
                  <a:pt x="16891" y="1733"/>
                  <a:pt x="16891" y="1525"/>
                  <a:pt x="16997" y="1300"/>
                </a:cubicBezTo>
                <a:cubicBezTo>
                  <a:pt x="17039" y="1220"/>
                  <a:pt x="17039" y="1123"/>
                  <a:pt x="16933" y="1059"/>
                </a:cubicBezTo>
                <a:cubicBezTo>
                  <a:pt x="16763" y="963"/>
                  <a:pt x="16614" y="834"/>
                  <a:pt x="16423" y="786"/>
                </a:cubicBezTo>
                <a:cubicBezTo>
                  <a:pt x="15870" y="642"/>
                  <a:pt x="15317" y="594"/>
                  <a:pt x="14743" y="546"/>
                </a:cubicBezTo>
                <a:cubicBezTo>
                  <a:pt x="14233" y="514"/>
                  <a:pt x="13702" y="594"/>
                  <a:pt x="13191" y="530"/>
                </a:cubicBezTo>
                <a:cubicBezTo>
                  <a:pt x="13106" y="514"/>
                  <a:pt x="13043" y="530"/>
                  <a:pt x="12957" y="546"/>
                </a:cubicBezTo>
                <a:cubicBezTo>
                  <a:pt x="12405" y="626"/>
                  <a:pt x="11831" y="610"/>
                  <a:pt x="11299" y="738"/>
                </a:cubicBezTo>
                <a:cubicBezTo>
                  <a:pt x="11235" y="754"/>
                  <a:pt x="11172" y="754"/>
                  <a:pt x="11108" y="754"/>
                </a:cubicBezTo>
                <a:cubicBezTo>
                  <a:pt x="10534" y="770"/>
                  <a:pt x="10002" y="883"/>
                  <a:pt x="9471" y="1011"/>
                </a:cubicBezTo>
                <a:cubicBezTo>
                  <a:pt x="9216" y="1075"/>
                  <a:pt x="8982" y="1188"/>
                  <a:pt x="8727" y="1268"/>
                </a:cubicBezTo>
                <a:cubicBezTo>
                  <a:pt x="8365" y="1380"/>
                  <a:pt x="8068" y="1525"/>
                  <a:pt x="7749" y="1701"/>
                </a:cubicBezTo>
                <a:cubicBezTo>
                  <a:pt x="7281" y="1974"/>
                  <a:pt x="6771" y="2231"/>
                  <a:pt x="6388" y="2584"/>
                </a:cubicBezTo>
                <a:cubicBezTo>
                  <a:pt x="6367" y="2600"/>
                  <a:pt x="6324" y="2616"/>
                  <a:pt x="6303" y="2632"/>
                </a:cubicBezTo>
                <a:cubicBezTo>
                  <a:pt x="6154" y="2728"/>
                  <a:pt x="6006" y="2824"/>
                  <a:pt x="5878" y="2937"/>
                </a:cubicBezTo>
                <a:cubicBezTo>
                  <a:pt x="5538" y="3226"/>
                  <a:pt x="5198" y="3514"/>
                  <a:pt x="4857" y="3787"/>
                </a:cubicBezTo>
                <a:cubicBezTo>
                  <a:pt x="4411" y="4156"/>
                  <a:pt x="4028" y="4541"/>
                  <a:pt x="3731" y="4991"/>
                </a:cubicBezTo>
                <a:cubicBezTo>
                  <a:pt x="3518" y="5280"/>
                  <a:pt x="3391" y="5601"/>
                  <a:pt x="3242" y="5922"/>
                </a:cubicBezTo>
                <a:cubicBezTo>
                  <a:pt x="3157" y="6082"/>
                  <a:pt x="3135" y="6242"/>
                  <a:pt x="3050" y="6403"/>
                </a:cubicBezTo>
                <a:cubicBezTo>
                  <a:pt x="2923" y="6660"/>
                  <a:pt x="2859" y="6933"/>
                  <a:pt x="2838" y="7205"/>
                </a:cubicBezTo>
                <a:cubicBezTo>
                  <a:pt x="2817" y="7350"/>
                  <a:pt x="2838" y="7478"/>
                  <a:pt x="2795" y="7623"/>
                </a:cubicBezTo>
                <a:cubicBezTo>
                  <a:pt x="2710" y="7895"/>
                  <a:pt x="2689" y="8184"/>
                  <a:pt x="2689" y="8473"/>
                </a:cubicBezTo>
                <a:cubicBezTo>
                  <a:pt x="2689" y="8714"/>
                  <a:pt x="2689" y="8971"/>
                  <a:pt x="2689" y="9211"/>
                </a:cubicBezTo>
                <a:cubicBezTo>
                  <a:pt x="2689" y="9484"/>
                  <a:pt x="2689" y="9741"/>
                  <a:pt x="2795" y="9998"/>
                </a:cubicBezTo>
                <a:cubicBezTo>
                  <a:pt x="2838" y="10094"/>
                  <a:pt x="2838" y="10206"/>
                  <a:pt x="2838" y="10319"/>
                </a:cubicBezTo>
                <a:cubicBezTo>
                  <a:pt x="2859" y="10399"/>
                  <a:pt x="2859" y="10495"/>
                  <a:pt x="2880" y="10575"/>
                </a:cubicBezTo>
                <a:cubicBezTo>
                  <a:pt x="2987" y="10928"/>
                  <a:pt x="3093" y="11265"/>
                  <a:pt x="3199" y="11602"/>
                </a:cubicBezTo>
                <a:cubicBezTo>
                  <a:pt x="3263" y="11779"/>
                  <a:pt x="3327" y="11939"/>
                  <a:pt x="3476" y="12084"/>
                </a:cubicBezTo>
                <a:cubicBezTo>
                  <a:pt x="3603" y="12196"/>
                  <a:pt x="3688" y="12325"/>
                  <a:pt x="3816" y="12453"/>
                </a:cubicBezTo>
                <a:cubicBezTo>
                  <a:pt x="4411" y="13095"/>
                  <a:pt x="4985" y="13737"/>
                  <a:pt x="5750" y="14266"/>
                </a:cubicBezTo>
                <a:cubicBezTo>
                  <a:pt x="6133" y="14523"/>
                  <a:pt x="6537" y="14764"/>
                  <a:pt x="6983" y="14940"/>
                </a:cubicBezTo>
                <a:cubicBezTo>
                  <a:pt x="7558" y="15181"/>
                  <a:pt x="8174" y="15390"/>
                  <a:pt x="8748" y="15646"/>
                </a:cubicBezTo>
                <a:cubicBezTo>
                  <a:pt x="9131" y="15807"/>
                  <a:pt x="9535" y="15903"/>
                  <a:pt x="9939" y="16015"/>
                </a:cubicBezTo>
                <a:cubicBezTo>
                  <a:pt x="10172" y="16080"/>
                  <a:pt x="10258" y="16048"/>
                  <a:pt x="10385" y="15887"/>
                </a:cubicBezTo>
                <a:cubicBezTo>
                  <a:pt x="10534" y="15694"/>
                  <a:pt x="10683" y="15502"/>
                  <a:pt x="10853" y="15309"/>
                </a:cubicBezTo>
                <a:cubicBezTo>
                  <a:pt x="11065" y="15053"/>
                  <a:pt x="11214" y="14780"/>
                  <a:pt x="11299" y="14491"/>
                </a:cubicBezTo>
                <a:cubicBezTo>
                  <a:pt x="11299" y="14459"/>
                  <a:pt x="11278" y="14411"/>
                  <a:pt x="11257" y="14395"/>
                </a:cubicBezTo>
                <a:cubicBezTo>
                  <a:pt x="11214" y="14379"/>
                  <a:pt x="11150" y="14379"/>
                  <a:pt x="11108" y="14395"/>
                </a:cubicBezTo>
                <a:cubicBezTo>
                  <a:pt x="11044" y="14427"/>
                  <a:pt x="10980" y="14475"/>
                  <a:pt x="10938" y="14523"/>
                </a:cubicBezTo>
                <a:cubicBezTo>
                  <a:pt x="10789" y="14716"/>
                  <a:pt x="10640" y="14908"/>
                  <a:pt x="10491" y="15117"/>
                </a:cubicBezTo>
                <a:cubicBezTo>
                  <a:pt x="10258" y="15454"/>
                  <a:pt x="9769" y="15614"/>
                  <a:pt x="9301" y="15454"/>
                </a:cubicBezTo>
                <a:cubicBezTo>
                  <a:pt x="9024" y="15358"/>
                  <a:pt x="8791" y="15229"/>
                  <a:pt x="8514" y="15117"/>
                </a:cubicBezTo>
                <a:cubicBezTo>
                  <a:pt x="8408" y="15069"/>
                  <a:pt x="8323" y="15021"/>
                  <a:pt x="8217" y="14988"/>
                </a:cubicBezTo>
                <a:cubicBezTo>
                  <a:pt x="7940" y="14860"/>
                  <a:pt x="7621" y="14764"/>
                  <a:pt x="7387" y="14603"/>
                </a:cubicBezTo>
                <a:cubicBezTo>
                  <a:pt x="6622" y="14138"/>
                  <a:pt x="5835" y="13689"/>
                  <a:pt x="5176" y="13111"/>
                </a:cubicBezTo>
                <a:cubicBezTo>
                  <a:pt x="4900" y="12870"/>
                  <a:pt x="4624" y="12613"/>
                  <a:pt x="4390" y="12341"/>
                </a:cubicBezTo>
                <a:cubicBezTo>
                  <a:pt x="4262" y="12196"/>
                  <a:pt x="4177" y="12036"/>
                  <a:pt x="4113" y="11859"/>
                </a:cubicBezTo>
                <a:cubicBezTo>
                  <a:pt x="3965" y="11458"/>
                  <a:pt x="3816" y="11073"/>
                  <a:pt x="3582" y="10688"/>
                </a:cubicBezTo>
                <a:cubicBezTo>
                  <a:pt x="3476" y="10511"/>
                  <a:pt x="3369" y="10335"/>
                  <a:pt x="3306" y="10142"/>
                </a:cubicBezTo>
                <a:cubicBezTo>
                  <a:pt x="3029" y="9596"/>
                  <a:pt x="3008" y="9035"/>
                  <a:pt x="3072" y="8377"/>
                </a:cubicBezTo>
                <a:close/>
                <a:moveTo>
                  <a:pt x="13191" y="8585"/>
                </a:moveTo>
                <a:cubicBezTo>
                  <a:pt x="13361" y="8601"/>
                  <a:pt x="13468" y="8553"/>
                  <a:pt x="13510" y="8457"/>
                </a:cubicBezTo>
                <a:cubicBezTo>
                  <a:pt x="13574" y="8361"/>
                  <a:pt x="13617" y="8281"/>
                  <a:pt x="13659" y="8184"/>
                </a:cubicBezTo>
                <a:cubicBezTo>
                  <a:pt x="13914" y="7590"/>
                  <a:pt x="14191" y="6997"/>
                  <a:pt x="14446" y="6387"/>
                </a:cubicBezTo>
                <a:cubicBezTo>
                  <a:pt x="14531" y="6194"/>
                  <a:pt x="14488" y="6130"/>
                  <a:pt x="14212" y="6066"/>
                </a:cubicBezTo>
                <a:cubicBezTo>
                  <a:pt x="13893" y="5986"/>
                  <a:pt x="13595" y="5905"/>
                  <a:pt x="13319" y="5777"/>
                </a:cubicBezTo>
                <a:cubicBezTo>
                  <a:pt x="12979" y="5617"/>
                  <a:pt x="12617" y="5488"/>
                  <a:pt x="12256" y="5328"/>
                </a:cubicBezTo>
                <a:cubicBezTo>
                  <a:pt x="12022" y="5231"/>
                  <a:pt x="11895" y="5231"/>
                  <a:pt x="11703" y="5376"/>
                </a:cubicBezTo>
                <a:cubicBezTo>
                  <a:pt x="11618" y="5440"/>
                  <a:pt x="11533" y="5520"/>
                  <a:pt x="11469" y="5601"/>
                </a:cubicBezTo>
                <a:cubicBezTo>
                  <a:pt x="10980" y="6162"/>
                  <a:pt x="10619" y="6772"/>
                  <a:pt x="10300" y="7382"/>
                </a:cubicBezTo>
                <a:cubicBezTo>
                  <a:pt x="10279" y="7414"/>
                  <a:pt x="10257" y="7462"/>
                  <a:pt x="10257" y="7494"/>
                </a:cubicBezTo>
                <a:cubicBezTo>
                  <a:pt x="10236" y="7607"/>
                  <a:pt x="10279" y="7687"/>
                  <a:pt x="10406" y="7751"/>
                </a:cubicBezTo>
                <a:cubicBezTo>
                  <a:pt x="10513" y="7799"/>
                  <a:pt x="10619" y="7831"/>
                  <a:pt x="10725" y="7863"/>
                </a:cubicBezTo>
                <a:cubicBezTo>
                  <a:pt x="10959" y="7944"/>
                  <a:pt x="11193" y="8008"/>
                  <a:pt x="11406" y="8072"/>
                </a:cubicBezTo>
                <a:cubicBezTo>
                  <a:pt x="11554" y="8120"/>
                  <a:pt x="11703" y="8200"/>
                  <a:pt x="11852" y="8232"/>
                </a:cubicBezTo>
                <a:cubicBezTo>
                  <a:pt x="12213" y="8329"/>
                  <a:pt x="12575" y="8409"/>
                  <a:pt x="12936" y="8489"/>
                </a:cubicBezTo>
                <a:cubicBezTo>
                  <a:pt x="13021" y="8569"/>
                  <a:pt x="13128" y="8585"/>
                  <a:pt x="13191" y="8585"/>
                </a:cubicBezTo>
                <a:close/>
                <a:moveTo>
                  <a:pt x="11278" y="4814"/>
                </a:moveTo>
                <a:cubicBezTo>
                  <a:pt x="11214" y="4750"/>
                  <a:pt x="11193" y="4670"/>
                  <a:pt x="11129" y="4638"/>
                </a:cubicBezTo>
                <a:cubicBezTo>
                  <a:pt x="10874" y="4477"/>
                  <a:pt x="10683" y="4269"/>
                  <a:pt x="10576" y="4044"/>
                </a:cubicBezTo>
                <a:cubicBezTo>
                  <a:pt x="10470" y="3835"/>
                  <a:pt x="10279" y="3771"/>
                  <a:pt x="10002" y="3787"/>
                </a:cubicBezTo>
                <a:cubicBezTo>
                  <a:pt x="9854" y="3787"/>
                  <a:pt x="9726" y="3835"/>
                  <a:pt x="9598" y="3900"/>
                </a:cubicBezTo>
                <a:cubicBezTo>
                  <a:pt x="8642" y="4365"/>
                  <a:pt x="7940" y="5007"/>
                  <a:pt x="7260" y="5665"/>
                </a:cubicBezTo>
                <a:cubicBezTo>
                  <a:pt x="7196" y="5713"/>
                  <a:pt x="7175" y="5777"/>
                  <a:pt x="7132" y="5841"/>
                </a:cubicBezTo>
                <a:cubicBezTo>
                  <a:pt x="7069" y="5922"/>
                  <a:pt x="7047" y="6018"/>
                  <a:pt x="7132" y="6098"/>
                </a:cubicBezTo>
                <a:cubicBezTo>
                  <a:pt x="7302" y="6275"/>
                  <a:pt x="7451" y="6451"/>
                  <a:pt x="7643" y="6612"/>
                </a:cubicBezTo>
                <a:cubicBezTo>
                  <a:pt x="8046" y="6949"/>
                  <a:pt x="8599" y="7125"/>
                  <a:pt x="9088" y="7350"/>
                </a:cubicBezTo>
                <a:cubicBezTo>
                  <a:pt x="9301" y="7446"/>
                  <a:pt x="9386" y="7414"/>
                  <a:pt x="9471" y="7237"/>
                </a:cubicBezTo>
                <a:cubicBezTo>
                  <a:pt x="9726" y="6676"/>
                  <a:pt x="10151" y="6178"/>
                  <a:pt x="10513" y="5665"/>
                </a:cubicBezTo>
                <a:cubicBezTo>
                  <a:pt x="10640" y="5488"/>
                  <a:pt x="10832" y="5328"/>
                  <a:pt x="11002" y="5167"/>
                </a:cubicBezTo>
                <a:cubicBezTo>
                  <a:pt x="11108" y="5039"/>
                  <a:pt x="11193" y="4943"/>
                  <a:pt x="11278" y="4814"/>
                </a:cubicBezTo>
                <a:close/>
                <a:moveTo>
                  <a:pt x="10045" y="8248"/>
                </a:moveTo>
                <a:cubicBezTo>
                  <a:pt x="9981" y="8281"/>
                  <a:pt x="9917" y="8297"/>
                  <a:pt x="9896" y="8329"/>
                </a:cubicBezTo>
                <a:cubicBezTo>
                  <a:pt x="9854" y="8377"/>
                  <a:pt x="9811" y="8425"/>
                  <a:pt x="9790" y="8489"/>
                </a:cubicBezTo>
                <a:cubicBezTo>
                  <a:pt x="9620" y="8987"/>
                  <a:pt x="9428" y="9500"/>
                  <a:pt x="9258" y="9998"/>
                </a:cubicBezTo>
                <a:cubicBezTo>
                  <a:pt x="9173" y="10238"/>
                  <a:pt x="9301" y="10351"/>
                  <a:pt x="9620" y="10447"/>
                </a:cubicBezTo>
                <a:cubicBezTo>
                  <a:pt x="9875" y="10511"/>
                  <a:pt x="10151" y="10575"/>
                  <a:pt x="10385" y="10656"/>
                </a:cubicBezTo>
                <a:cubicBezTo>
                  <a:pt x="10832" y="10800"/>
                  <a:pt x="11299" y="10944"/>
                  <a:pt x="11746" y="11105"/>
                </a:cubicBezTo>
                <a:cubicBezTo>
                  <a:pt x="12107" y="11233"/>
                  <a:pt x="12213" y="11185"/>
                  <a:pt x="12320" y="10896"/>
                </a:cubicBezTo>
                <a:cubicBezTo>
                  <a:pt x="12320" y="10880"/>
                  <a:pt x="12320" y="10864"/>
                  <a:pt x="12341" y="10832"/>
                </a:cubicBezTo>
                <a:cubicBezTo>
                  <a:pt x="12426" y="10656"/>
                  <a:pt x="12469" y="10463"/>
                  <a:pt x="12575" y="10303"/>
                </a:cubicBezTo>
                <a:cubicBezTo>
                  <a:pt x="12787" y="9982"/>
                  <a:pt x="12915" y="9645"/>
                  <a:pt x="13085" y="9308"/>
                </a:cubicBezTo>
                <a:cubicBezTo>
                  <a:pt x="13170" y="9147"/>
                  <a:pt x="13128" y="9099"/>
                  <a:pt x="12915" y="9051"/>
                </a:cubicBezTo>
                <a:cubicBezTo>
                  <a:pt x="12001" y="8858"/>
                  <a:pt x="11129" y="8618"/>
                  <a:pt x="10279" y="8313"/>
                </a:cubicBezTo>
                <a:cubicBezTo>
                  <a:pt x="10194" y="8281"/>
                  <a:pt x="10109" y="8264"/>
                  <a:pt x="10045" y="8248"/>
                </a:cubicBezTo>
                <a:close/>
                <a:moveTo>
                  <a:pt x="17571" y="7286"/>
                </a:moveTo>
                <a:cubicBezTo>
                  <a:pt x="17571" y="7141"/>
                  <a:pt x="17571" y="7013"/>
                  <a:pt x="17571" y="6868"/>
                </a:cubicBezTo>
                <a:cubicBezTo>
                  <a:pt x="17550" y="6692"/>
                  <a:pt x="17507" y="6644"/>
                  <a:pt x="17273" y="6612"/>
                </a:cubicBezTo>
                <a:cubicBezTo>
                  <a:pt x="17124" y="6579"/>
                  <a:pt x="16997" y="6579"/>
                  <a:pt x="16848" y="6563"/>
                </a:cubicBezTo>
                <a:cubicBezTo>
                  <a:pt x="16444" y="6531"/>
                  <a:pt x="16040" y="6499"/>
                  <a:pt x="15636" y="6451"/>
                </a:cubicBezTo>
                <a:cubicBezTo>
                  <a:pt x="15402" y="6419"/>
                  <a:pt x="15360" y="6435"/>
                  <a:pt x="15275" y="6596"/>
                </a:cubicBezTo>
                <a:cubicBezTo>
                  <a:pt x="14956" y="7237"/>
                  <a:pt x="14658" y="7879"/>
                  <a:pt x="14361" y="8505"/>
                </a:cubicBezTo>
                <a:cubicBezTo>
                  <a:pt x="14339" y="8553"/>
                  <a:pt x="14318" y="8601"/>
                  <a:pt x="14318" y="8650"/>
                </a:cubicBezTo>
                <a:cubicBezTo>
                  <a:pt x="14297" y="8762"/>
                  <a:pt x="14339" y="8810"/>
                  <a:pt x="14488" y="8858"/>
                </a:cubicBezTo>
                <a:cubicBezTo>
                  <a:pt x="14509" y="8858"/>
                  <a:pt x="14531" y="8874"/>
                  <a:pt x="14573" y="8874"/>
                </a:cubicBezTo>
                <a:cubicBezTo>
                  <a:pt x="15232" y="8987"/>
                  <a:pt x="15891" y="9099"/>
                  <a:pt x="16550" y="9211"/>
                </a:cubicBezTo>
                <a:cubicBezTo>
                  <a:pt x="16635" y="9227"/>
                  <a:pt x="16742" y="9227"/>
                  <a:pt x="16827" y="9227"/>
                </a:cubicBezTo>
                <a:cubicBezTo>
                  <a:pt x="17061" y="9227"/>
                  <a:pt x="17124" y="9179"/>
                  <a:pt x="17188" y="9019"/>
                </a:cubicBezTo>
                <a:cubicBezTo>
                  <a:pt x="17422" y="8425"/>
                  <a:pt x="17571" y="7863"/>
                  <a:pt x="17571" y="7286"/>
                </a:cubicBezTo>
                <a:close/>
                <a:moveTo>
                  <a:pt x="14828" y="11747"/>
                </a:moveTo>
                <a:cubicBezTo>
                  <a:pt x="15105" y="11763"/>
                  <a:pt x="15275" y="11683"/>
                  <a:pt x="15466" y="11522"/>
                </a:cubicBezTo>
                <a:cubicBezTo>
                  <a:pt x="15976" y="11121"/>
                  <a:pt x="16232" y="10607"/>
                  <a:pt x="16572" y="10142"/>
                </a:cubicBezTo>
                <a:cubicBezTo>
                  <a:pt x="16635" y="10062"/>
                  <a:pt x="16657" y="9982"/>
                  <a:pt x="16699" y="9885"/>
                </a:cubicBezTo>
                <a:cubicBezTo>
                  <a:pt x="16763" y="9741"/>
                  <a:pt x="16721" y="9677"/>
                  <a:pt x="16508" y="9661"/>
                </a:cubicBezTo>
                <a:cubicBezTo>
                  <a:pt x="16317" y="9645"/>
                  <a:pt x="16146" y="9661"/>
                  <a:pt x="15955" y="9629"/>
                </a:cubicBezTo>
                <a:cubicBezTo>
                  <a:pt x="15381" y="9532"/>
                  <a:pt x="14807" y="9436"/>
                  <a:pt x="14233" y="9340"/>
                </a:cubicBezTo>
                <a:cubicBezTo>
                  <a:pt x="13978" y="9292"/>
                  <a:pt x="13935" y="9308"/>
                  <a:pt x="13829" y="9484"/>
                </a:cubicBezTo>
                <a:cubicBezTo>
                  <a:pt x="13808" y="9516"/>
                  <a:pt x="13787" y="9548"/>
                  <a:pt x="13765" y="9596"/>
                </a:cubicBezTo>
                <a:cubicBezTo>
                  <a:pt x="13702" y="9949"/>
                  <a:pt x="13404" y="10222"/>
                  <a:pt x="13276" y="10559"/>
                </a:cubicBezTo>
                <a:cubicBezTo>
                  <a:pt x="13191" y="10768"/>
                  <a:pt x="13064" y="10960"/>
                  <a:pt x="12936" y="11153"/>
                </a:cubicBezTo>
                <a:cubicBezTo>
                  <a:pt x="12830" y="11346"/>
                  <a:pt x="12830" y="11394"/>
                  <a:pt x="13085" y="11474"/>
                </a:cubicBezTo>
                <a:cubicBezTo>
                  <a:pt x="13659" y="11634"/>
                  <a:pt x="14233" y="11683"/>
                  <a:pt x="14828" y="11747"/>
                </a:cubicBezTo>
                <a:close/>
                <a:moveTo>
                  <a:pt x="20781" y="9709"/>
                </a:moveTo>
                <a:cubicBezTo>
                  <a:pt x="20781" y="9452"/>
                  <a:pt x="20717" y="9420"/>
                  <a:pt x="20462" y="9484"/>
                </a:cubicBezTo>
                <a:cubicBezTo>
                  <a:pt x="20292" y="9516"/>
                  <a:pt x="20143" y="9564"/>
                  <a:pt x="19973" y="9596"/>
                </a:cubicBezTo>
                <a:cubicBezTo>
                  <a:pt x="19803" y="9629"/>
                  <a:pt x="19633" y="9693"/>
                  <a:pt x="19442" y="9693"/>
                </a:cubicBezTo>
                <a:cubicBezTo>
                  <a:pt x="18995" y="9725"/>
                  <a:pt x="18570" y="9821"/>
                  <a:pt x="18124" y="9789"/>
                </a:cubicBezTo>
                <a:cubicBezTo>
                  <a:pt x="17847" y="9773"/>
                  <a:pt x="17698" y="9885"/>
                  <a:pt x="17592" y="10078"/>
                </a:cubicBezTo>
                <a:cubicBezTo>
                  <a:pt x="17528" y="10222"/>
                  <a:pt x="17443" y="10351"/>
                  <a:pt x="17358" y="10479"/>
                </a:cubicBezTo>
                <a:cubicBezTo>
                  <a:pt x="17209" y="10720"/>
                  <a:pt x="17061" y="10960"/>
                  <a:pt x="16891" y="11185"/>
                </a:cubicBezTo>
                <a:cubicBezTo>
                  <a:pt x="16806" y="11297"/>
                  <a:pt x="16699" y="11410"/>
                  <a:pt x="16593" y="11522"/>
                </a:cubicBezTo>
                <a:cubicBezTo>
                  <a:pt x="16550" y="11570"/>
                  <a:pt x="16487" y="11602"/>
                  <a:pt x="16444" y="11651"/>
                </a:cubicBezTo>
                <a:cubicBezTo>
                  <a:pt x="16380" y="11731"/>
                  <a:pt x="16423" y="11811"/>
                  <a:pt x="16550" y="11827"/>
                </a:cubicBezTo>
                <a:cubicBezTo>
                  <a:pt x="16720" y="11843"/>
                  <a:pt x="16912" y="11843"/>
                  <a:pt x="17103" y="11811"/>
                </a:cubicBezTo>
                <a:cubicBezTo>
                  <a:pt x="17783" y="11715"/>
                  <a:pt x="18464" y="11602"/>
                  <a:pt x="19102" y="11426"/>
                </a:cubicBezTo>
                <a:cubicBezTo>
                  <a:pt x="19208" y="11394"/>
                  <a:pt x="19335" y="11378"/>
                  <a:pt x="19442" y="11410"/>
                </a:cubicBezTo>
                <a:cubicBezTo>
                  <a:pt x="19654" y="11458"/>
                  <a:pt x="19761" y="11394"/>
                  <a:pt x="19867" y="11281"/>
                </a:cubicBezTo>
                <a:cubicBezTo>
                  <a:pt x="20271" y="10848"/>
                  <a:pt x="20611" y="10399"/>
                  <a:pt x="20760" y="9885"/>
                </a:cubicBezTo>
                <a:cubicBezTo>
                  <a:pt x="20781" y="9821"/>
                  <a:pt x="20781" y="9741"/>
                  <a:pt x="20781" y="9709"/>
                </a:cubicBezTo>
                <a:close/>
                <a:moveTo>
                  <a:pt x="6154" y="8361"/>
                </a:moveTo>
                <a:cubicBezTo>
                  <a:pt x="6133" y="8618"/>
                  <a:pt x="6176" y="8778"/>
                  <a:pt x="6367" y="8906"/>
                </a:cubicBezTo>
                <a:cubicBezTo>
                  <a:pt x="6856" y="9243"/>
                  <a:pt x="7366" y="9548"/>
                  <a:pt x="7940" y="9773"/>
                </a:cubicBezTo>
                <a:cubicBezTo>
                  <a:pt x="8302" y="9917"/>
                  <a:pt x="8387" y="9885"/>
                  <a:pt x="8472" y="9596"/>
                </a:cubicBezTo>
                <a:cubicBezTo>
                  <a:pt x="8472" y="9580"/>
                  <a:pt x="8472" y="9564"/>
                  <a:pt x="8493" y="9532"/>
                </a:cubicBezTo>
                <a:cubicBezTo>
                  <a:pt x="8642" y="9083"/>
                  <a:pt x="8769" y="8634"/>
                  <a:pt x="9003" y="8200"/>
                </a:cubicBezTo>
                <a:cubicBezTo>
                  <a:pt x="9024" y="8152"/>
                  <a:pt x="9046" y="8104"/>
                  <a:pt x="9067" y="8056"/>
                </a:cubicBezTo>
                <a:cubicBezTo>
                  <a:pt x="9109" y="7944"/>
                  <a:pt x="9067" y="7863"/>
                  <a:pt x="8961" y="7799"/>
                </a:cubicBezTo>
                <a:cubicBezTo>
                  <a:pt x="8706" y="7671"/>
                  <a:pt x="8450" y="7526"/>
                  <a:pt x="8174" y="7414"/>
                </a:cubicBezTo>
                <a:cubicBezTo>
                  <a:pt x="7749" y="7253"/>
                  <a:pt x="7366" y="7045"/>
                  <a:pt x="7090" y="6756"/>
                </a:cubicBezTo>
                <a:cubicBezTo>
                  <a:pt x="7026" y="6692"/>
                  <a:pt x="6941" y="6628"/>
                  <a:pt x="6856" y="6563"/>
                </a:cubicBezTo>
                <a:cubicBezTo>
                  <a:pt x="6771" y="6499"/>
                  <a:pt x="6686" y="6515"/>
                  <a:pt x="6622" y="6596"/>
                </a:cubicBezTo>
                <a:cubicBezTo>
                  <a:pt x="6601" y="6644"/>
                  <a:pt x="6580" y="6692"/>
                  <a:pt x="6537" y="6724"/>
                </a:cubicBezTo>
                <a:cubicBezTo>
                  <a:pt x="6367" y="7045"/>
                  <a:pt x="6324" y="7398"/>
                  <a:pt x="6239" y="7735"/>
                </a:cubicBezTo>
                <a:cubicBezTo>
                  <a:pt x="6176" y="7976"/>
                  <a:pt x="6176" y="8216"/>
                  <a:pt x="6154" y="8361"/>
                </a:cubicBezTo>
                <a:close/>
                <a:moveTo>
                  <a:pt x="20802" y="8024"/>
                </a:moveTo>
                <a:cubicBezTo>
                  <a:pt x="20802" y="8024"/>
                  <a:pt x="20824" y="8024"/>
                  <a:pt x="20824" y="8024"/>
                </a:cubicBezTo>
                <a:cubicBezTo>
                  <a:pt x="20781" y="7815"/>
                  <a:pt x="20739" y="7607"/>
                  <a:pt x="20696" y="7382"/>
                </a:cubicBezTo>
                <a:cubicBezTo>
                  <a:pt x="20654" y="7157"/>
                  <a:pt x="20611" y="6916"/>
                  <a:pt x="20526" y="6692"/>
                </a:cubicBezTo>
                <a:cubicBezTo>
                  <a:pt x="20483" y="6563"/>
                  <a:pt x="20377" y="6451"/>
                  <a:pt x="20292" y="6323"/>
                </a:cubicBezTo>
                <a:cubicBezTo>
                  <a:pt x="20228" y="6242"/>
                  <a:pt x="20143" y="6226"/>
                  <a:pt x="20016" y="6275"/>
                </a:cubicBezTo>
                <a:cubicBezTo>
                  <a:pt x="19867" y="6323"/>
                  <a:pt x="19739" y="6387"/>
                  <a:pt x="19591" y="6419"/>
                </a:cubicBezTo>
                <a:cubicBezTo>
                  <a:pt x="19335" y="6483"/>
                  <a:pt x="19080" y="6515"/>
                  <a:pt x="18825" y="6563"/>
                </a:cubicBezTo>
                <a:cubicBezTo>
                  <a:pt x="18528" y="6612"/>
                  <a:pt x="18464" y="6676"/>
                  <a:pt x="18443" y="6900"/>
                </a:cubicBezTo>
                <a:cubicBezTo>
                  <a:pt x="18443" y="6949"/>
                  <a:pt x="18443" y="6997"/>
                  <a:pt x="18443" y="7045"/>
                </a:cubicBezTo>
                <a:cubicBezTo>
                  <a:pt x="18421" y="7334"/>
                  <a:pt x="18528" y="7639"/>
                  <a:pt x="18379" y="7911"/>
                </a:cubicBezTo>
                <a:cubicBezTo>
                  <a:pt x="18379" y="7927"/>
                  <a:pt x="18379" y="7944"/>
                  <a:pt x="18379" y="7976"/>
                </a:cubicBezTo>
                <a:cubicBezTo>
                  <a:pt x="18400" y="8281"/>
                  <a:pt x="18294" y="8553"/>
                  <a:pt x="18187" y="8842"/>
                </a:cubicBezTo>
                <a:cubicBezTo>
                  <a:pt x="18166" y="8906"/>
                  <a:pt x="18145" y="8955"/>
                  <a:pt x="18124" y="9019"/>
                </a:cubicBezTo>
                <a:cubicBezTo>
                  <a:pt x="18102" y="9147"/>
                  <a:pt x="18166" y="9195"/>
                  <a:pt x="18336" y="9195"/>
                </a:cubicBezTo>
                <a:cubicBezTo>
                  <a:pt x="18379" y="9195"/>
                  <a:pt x="18443" y="9195"/>
                  <a:pt x="18485" y="9179"/>
                </a:cubicBezTo>
                <a:cubicBezTo>
                  <a:pt x="18761" y="9147"/>
                  <a:pt x="19059" y="9099"/>
                  <a:pt x="19335" y="9067"/>
                </a:cubicBezTo>
                <a:cubicBezTo>
                  <a:pt x="19697" y="9003"/>
                  <a:pt x="20037" y="8890"/>
                  <a:pt x="20335" y="8746"/>
                </a:cubicBezTo>
                <a:cubicBezTo>
                  <a:pt x="20632" y="8618"/>
                  <a:pt x="20824" y="8425"/>
                  <a:pt x="20781" y="8152"/>
                </a:cubicBezTo>
                <a:cubicBezTo>
                  <a:pt x="20781" y="8104"/>
                  <a:pt x="20802" y="8072"/>
                  <a:pt x="20802" y="8024"/>
                </a:cubicBezTo>
                <a:close/>
                <a:moveTo>
                  <a:pt x="13553" y="14042"/>
                </a:moveTo>
                <a:cubicBezTo>
                  <a:pt x="14424" y="14074"/>
                  <a:pt x="15275" y="13881"/>
                  <a:pt x="16125" y="13769"/>
                </a:cubicBezTo>
                <a:cubicBezTo>
                  <a:pt x="16189" y="13753"/>
                  <a:pt x="16253" y="13737"/>
                  <a:pt x="16317" y="13721"/>
                </a:cubicBezTo>
                <a:cubicBezTo>
                  <a:pt x="16848" y="13592"/>
                  <a:pt x="17316" y="13368"/>
                  <a:pt x="17741" y="13111"/>
                </a:cubicBezTo>
                <a:cubicBezTo>
                  <a:pt x="18102" y="12902"/>
                  <a:pt x="18443" y="12645"/>
                  <a:pt x="18783" y="12405"/>
                </a:cubicBezTo>
                <a:cubicBezTo>
                  <a:pt x="18783" y="12405"/>
                  <a:pt x="18804" y="12389"/>
                  <a:pt x="18804" y="12389"/>
                </a:cubicBezTo>
                <a:cubicBezTo>
                  <a:pt x="18868" y="12325"/>
                  <a:pt x="18825" y="12260"/>
                  <a:pt x="18719" y="12244"/>
                </a:cubicBezTo>
                <a:cubicBezTo>
                  <a:pt x="18655" y="12244"/>
                  <a:pt x="18591" y="12228"/>
                  <a:pt x="18528" y="12244"/>
                </a:cubicBezTo>
                <a:cubicBezTo>
                  <a:pt x="18187" y="12292"/>
                  <a:pt x="17847" y="12341"/>
                  <a:pt x="17486" y="12389"/>
                </a:cubicBezTo>
                <a:cubicBezTo>
                  <a:pt x="17316" y="12405"/>
                  <a:pt x="17124" y="12437"/>
                  <a:pt x="16954" y="12437"/>
                </a:cubicBezTo>
                <a:cubicBezTo>
                  <a:pt x="16635" y="12437"/>
                  <a:pt x="16338" y="12421"/>
                  <a:pt x="16019" y="12405"/>
                </a:cubicBezTo>
                <a:cubicBezTo>
                  <a:pt x="15806" y="12405"/>
                  <a:pt x="15615" y="12453"/>
                  <a:pt x="15466" y="12565"/>
                </a:cubicBezTo>
                <a:cubicBezTo>
                  <a:pt x="14765" y="13095"/>
                  <a:pt x="13978" y="13512"/>
                  <a:pt x="13064" y="13785"/>
                </a:cubicBezTo>
                <a:cubicBezTo>
                  <a:pt x="13021" y="13801"/>
                  <a:pt x="12979" y="13817"/>
                  <a:pt x="12915" y="13833"/>
                </a:cubicBezTo>
                <a:cubicBezTo>
                  <a:pt x="12851" y="13865"/>
                  <a:pt x="12745" y="13881"/>
                  <a:pt x="12787" y="13945"/>
                </a:cubicBezTo>
                <a:cubicBezTo>
                  <a:pt x="12809" y="13993"/>
                  <a:pt x="12915" y="14026"/>
                  <a:pt x="12979" y="14026"/>
                </a:cubicBezTo>
                <a:cubicBezTo>
                  <a:pt x="13170" y="14042"/>
                  <a:pt x="13361" y="14042"/>
                  <a:pt x="13553" y="14042"/>
                </a:cubicBezTo>
                <a:close/>
                <a:moveTo>
                  <a:pt x="6261" y="9484"/>
                </a:moveTo>
                <a:cubicBezTo>
                  <a:pt x="6218" y="9532"/>
                  <a:pt x="6154" y="9596"/>
                  <a:pt x="6176" y="9629"/>
                </a:cubicBezTo>
                <a:cubicBezTo>
                  <a:pt x="6218" y="9853"/>
                  <a:pt x="6239" y="10078"/>
                  <a:pt x="6303" y="10303"/>
                </a:cubicBezTo>
                <a:cubicBezTo>
                  <a:pt x="6409" y="10672"/>
                  <a:pt x="6686" y="10993"/>
                  <a:pt x="6856" y="11330"/>
                </a:cubicBezTo>
                <a:cubicBezTo>
                  <a:pt x="7132" y="11843"/>
                  <a:pt x="7579" y="12260"/>
                  <a:pt x="8110" y="12629"/>
                </a:cubicBezTo>
                <a:cubicBezTo>
                  <a:pt x="8387" y="12806"/>
                  <a:pt x="8706" y="12950"/>
                  <a:pt x="9003" y="13095"/>
                </a:cubicBezTo>
                <a:cubicBezTo>
                  <a:pt x="9046" y="13111"/>
                  <a:pt x="9131" y="13095"/>
                  <a:pt x="9173" y="13079"/>
                </a:cubicBezTo>
                <a:cubicBezTo>
                  <a:pt x="9195" y="13063"/>
                  <a:pt x="9195" y="12999"/>
                  <a:pt x="9173" y="12966"/>
                </a:cubicBezTo>
                <a:cubicBezTo>
                  <a:pt x="9109" y="12838"/>
                  <a:pt x="9003" y="12726"/>
                  <a:pt x="8961" y="12597"/>
                </a:cubicBezTo>
                <a:cubicBezTo>
                  <a:pt x="8727" y="11939"/>
                  <a:pt x="8493" y="11281"/>
                  <a:pt x="8259" y="10623"/>
                </a:cubicBezTo>
                <a:cubicBezTo>
                  <a:pt x="8217" y="10479"/>
                  <a:pt x="8132" y="10415"/>
                  <a:pt x="7961" y="10335"/>
                </a:cubicBezTo>
                <a:cubicBezTo>
                  <a:pt x="7685" y="10222"/>
                  <a:pt x="7409" y="10078"/>
                  <a:pt x="7132" y="9949"/>
                </a:cubicBezTo>
                <a:cubicBezTo>
                  <a:pt x="6877" y="9821"/>
                  <a:pt x="6643" y="9677"/>
                  <a:pt x="6409" y="9548"/>
                </a:cubicBezTo>
                <a:cubicBezTo>
                  <a:pt x="6388" y="9532"/>
                  <a:pt x="6346" y="9516"/>
                  <a:pt x="6261" y="9484"/>
                </a:cubicBezTo>
                <a:close/>
                <a:moveTo>
                  <a:pt x="9407" y="10896"/>
                </a:moveTo>
                <a:cubicBezTo>
                  <a:pt x="9258" y="10896"/>
                  <a:pt x="9216" y="10960"/>
                  <a:pt x="9258" y="11073"/>
                </a:cubicBezTo>
                <a:cubicBezTo>
                  <a:pt x="9365" y="11442"/>
                  <a:pt x="9492" y="11795"/>
                  <a:pt x="9598" y="12164"/>
                </a:cubicBezTo>
                <a:cubicBezTo>
                  <a:pt x="9726" y="12565"/>
                  <a:pt x="9960" y="12902"/>
                  <a:pt x="10343" y="13191"/>
                </a:cubicBezTo>
                <a:cubicBezTo>
                  <a:pt x="10661" y="13432"/>
                  <a:pt x="10768" y="13432"/>
                  <a:pt x="10980" y="13127"/>
                </a:cubicBezTo>
                <a:cubicBezTo>
                  <a:pt x="11108" y="12934"/>
                  <a:pt x="11235" y="12742"/>
                  <a:pt x="11363" y="12549"/>
                </a:cubicBezTo>
                <a:cubicBezTo>
                  <a:pt x="11512" y="12308"/>
                  <a:pt x="11639" y="12068"/>
                  <a:pt x="11767" y="11811"/>
                </a:cubicBezTo>
                <a:cubicBezTo>
                  <a:pt x="11831" y="11683"/>
                  <a:pt x="11809" y="11651"/>
                  <a:pt x="11639" y="11570"/>
                </a:cubicBezTo>
                <a:cubicBezTo>
                  <a:pt x="11576" y="11538"/>
                  <a:pt x="11533" y="11522"/>
                  <a:pt x="11469" y="11506"/>
                </a:cubicBezTo>
                <a:cubicBezTo>
                  <a:pt x="10853" y="11314"/>
                  <a:pt x="10215" y="11121"/>
                  <a:pt x="9598" y="10928"/>
                </a:cubicBezTo>
                <a:cubicBezTo>
                  <a:pt x="9513" y="10912"/>
                  <a:pt x="9450" y="10912"/>
                  <a:pt x="9407" y="10896"/>
                </a:cubicBezTo>
                <a:close/>
                <a:moveTo>
                  <a:pt x="14892" y="3771"/>
                </a:moveTo>
                <a:cubicBezTo>
                  <a:pt x="14892" y="3755"/>
                  <a:pt x="14892" y="3755"/>
                  <a:pt x="14892" y="3739"/>
                </a:cubicBezTo>
                <a:cubicBezTo>
                  <a:pt x="14701" y="3771"/>
                  <a:pt x="14488" y="3803"/>
                  <a:pt x="14297" y="3867"/>
                </a:cubicBezTo>
                <a:cubicBezTo>
                  <a:pt x="14021" y="3964"/>
                  <a:pt x="13744" y="4076"/>
                  <a:pt x="13468" y="4204"/>
                </a:cubicBezTo>
                <a:cubicBezTo>
                  <a:pt x="13191" y="4333"/>
                  <a:pt x="12936" y="4477"/>
                  <a:pt x="12681" y="4622"/>
                </a:cubicBezTo>
                <a:cubicBezTo>
                  <a:pt x="12490" y="4734"/>
                  <a:pt x="12490" y="4878"/>
                  <a:pt x="12702" y="4991"/>
                </a:cubicBezTo>
                <a:cubicBezTo>
                  <a:pt x="12894" y="5087"/>
                  <a:pt x="13085" y="5167"/>
                  <a:pt x="13276" y="5231"/>
                </a:cubicBezTo>
                <a:cubicBezTo>
                  <a:pt x="13659" y="5360"/>
                  <a:pt x="14063" y="5488"/>
                  <a:pt x="14467" y="5617"/>
                </a:cubicBezTo>
                <a:cubicBezTo>
                  <a:pt x="14680" y="5681"/>
                  <a:pt x="14765" y="5649"/>
                  <a:pt x="14871" y="5472"/>
                </a:cubicBezTo>
                <a:cubicBezTo>
                  <a:pt x="14935" y="5360"/>
                  <a:pt x="14977" y="5248"/>
                  <a:pt x="15020" y="5135"/>
                </a:cubicBezTo>
                <a:cubicBezTo>
                  <a:pt x="15083" y="4894"/>
                  <a:pt x="15147" y="4654"/>
                  <a:pt x="15211" y="4413"/>
                </a:cubicBezTo>
                <a:cubicBezTo>
                  <a:pt x="15254" y="4285"/>
                  <a:pt x="15275" y="4140"/>
                  <a:pt x="15275" y="3996"/>
                </a:cubicBezTo>
                <a:cubicBezTo>
                  <a:pt x="15296" y="3819"/>
                  <a:pt x="15232" y="3771"/>
                  <a:pt x="14977" y="3755"/>
                </a:cubicBezTo>
                <a:cubicBezTo>
                  <a:pt x="14956" y="3771"/>
                  <a:pt x="14935" y="3771"/>
                  <a:pt x="14892" y="3771"/>
                </a:cubicBezTo>
                <a:close/>
                <a:moveTo>
                  <a:pt x="6643" y="17700"/>
                </a:moveTo>
                <a:cubicBezTo>
                  <a:pt x="6835" y="17716"/>
                  <a:pt x="6920" y="17668"/>
                  <a:pt x="7026" y="17492"/>
                </a:cubicBezTo>
                <a:cubicBezTo>
                  <a:pt x="7302" y="17059"/>
                  <a:pt x="7557" y="16625"/>
                  <a:pt x="7834" y="16176"/>
                </a:cubicBezTo>
                <a:cubicBezTo>
                  <a:pt x="7919" y="16048"/>
                  <a:pt x="7919" y="15967"/>
                  <a:pt x="7749" y="15887"/>
                </a:cubicBezTo>
                <a:cubicBezTo>
                  <a:pt x="7515" y="15775"/>
                  <a:pt x="7260" y="15662"/>
                  <a:pt x="7005" y="15566"/>
                </a:cubicBezTo>
                <a:cubicBezTo>
                  <a:pt x="6877" y="15518"/>
                  <a:pt x="6771" y="15550"/>
                  <a:pt x="6686" y="15630"/>
                </a:cubicBezTo>
                <a:cubicBezTo>
                  <a:pt x="6643" y="15662"/>
                  <a:pt x="6601" y="15711"/>
                  <a:pt x="6580" y="15759"/>
                </a:cubicBezTo>
                <a:cubicBezTo>
                  <a:pt x="6346" y="16192"/>
                  <a:pt x="6133" y="16609"/>
                  <a:pt x="5899" y="17042"/>
                </a:cubicBezTo>
                <a:cubicBezTo>
                  <a:pt x="5878" y="17091"/>
                  <a:pt x="5857" y="17155"/>
                  <a:pt x="5878" y="17219"/>
                </a:cubicBezTo>
                <a:cubicBezTo>
                  <a:pt x="5963" y="17444"/>
                  <a:pt x="6346" y="17684"/>
                  <a:pt x="6643" y="17700"/>
                </a:cubicBezTo>
                <a:close/>
                <a:moveTo>
                  <a:pt x="15083" y="3226"/>
                </a:moveTo>
                <a:cubicBezTo>
                  <a:pt x="15062" y="3226"/>
                  <a:pt x="15083" y="3226"/>
                  <a:pt x="15105" y="3226"/>
                </a:cubicBezTo>
                <a:cubicBezTo>
                  <a:pt x="15169" y="3210"/>
                  <a:pt x="15211" y="3177"/>
                  <a:pt x="15254" y="3161"/>
                </a:cubicBezTo>
                <a:cubicBezTo>
                  <a:pt x="15211" y="3129"/>
                  <a:pt x="15169" y="3097"/>
                  <a:pt x="15105" y="3081"/>
                </a:cubicBezTo>
                <a:cubicBezTo>
                  <a:pt x="15041" y="3065"/>
                  <a:pt x="14956" y="3065"/>
                  <a:pt x="14871" y="3065"/>
                </a:cubicBezTo>
                <a:cubicBezTo>
                  <a:pt x="14424" y="3033"/>
                  <a:pt x="13999" y="2985"/>
                  <a:pt x="13553" y="2969"/>
                </a:cubicBezTo>
                <a:cubicBezTo>
                  <a:pt x="13170" y="2953"/>
                  <a:pt x="12787" y="2953"/>
                  <a:pt x="12426" y="2969"/>
                </a:cubicBezTo>
                <a:cubicBezTo>
                  <a:pt x="12256" y="2969"/>
                  <a:pt x="12213" y="3001"/>
                  <a:pt x="12192" y="3145"/>
                </a:cubicBezTo>
                <a:cubicBezTo>
                  <a:pt x="12171" y="3242"/>
                  <a:pt x="12107" y="3290"/>
                  <a:pt x="12001" y="3290"/>
                </a:cubicBezTo>
                <a:cubicBezTo>
                  <a:pt x="11852" y="3306"/>
                  <a:pt x="11682" y="3290"/>
                  <a:pt x="11533" y="3306"/>
                </a:cubicBezTo>
                <a:cubicBezTo>
                  <a:pt x="11172" y="3322"/>
                  <a:pt x="11044" y="3434"/>
                  <a:pt x="11108" y="3707"/>
                </a:cubicBezTo>
                <a:cubicBezTo>
                  <a:pt x="11150" y="3932"/>
                  <a:pt x="11320" y="4108"/>
                  <a:pt x="11512" y="4269"/>
                </a:cubicBezTo>
                <a:cubicBezTo>
                  <a:pt x="11703" y="4429"/>
                  <a:pt x="11852" y="4429"/>
                  <a:pt x="12065" y="4269"/>
                </a:cubicBezTo>
                <a:cubicBezTo>
                  <a:pt x="12256" y="4140"/>
                  <a:pt x="12447" y="3996"/>
                  <a:pt x="12639" y="3867"/>
                </a:cubicBezTo>
                <a:cubicBezTo>
                  <a:pt x="12809" y="3771"/>
                  <a:pt x="12958" y="3675"/>
                  <a:pt x="13149" y="3595"/>
                </a:cubicBezTo>
                <a:cubicBezTo>
                  <a:pt x="13595" y="3386"/>
                  <a:pt x="14063" y="3210"/>
                  <a:pt x="14616" y="3210"/>
                </a:cubicBezTo>
                <a:cubicBezTo>
                  <a:pt x="14743" y="3193"/>
                  <a:pt x="14892" y="3210"/>
                  <a:pt x="15083" y="3226"/>
                </a:cubicBezTo>
                <a:close/>
                <a:moveTo>
                  <a:pt x="16635" y="6018"/>
                </a:moveTo>
                <a:cubicBezTo>
                  <a:pt x="16635" y="6018"/>
                  <a:pt x="16635" y="6034"/>
                  <a:pt x="16635" y="6034"/>
                </a:cubicBezTo>
                <a:cubicBezTo>
                  <a:pt x="16827" y="6034"/>
                  <a:pt x="16997" y="6034"/>
                  <a:pt x="17188" y="6034"/>
                </a:cubicBezTo>
                <a:cubicBezTo>
                  <a:pt x="17337" y="6034"/>
                  <a:pt x="17401" y="5970"/>
                  <a:pt x="17401" y="5873"/>
                </a:cubicBezTo>
                <a:cubicBezTo>
                  <a:pt x="17401" y="5809"/>
                  <a:pt x="17380" y="5745"/>
                  <a:pt x="17358" y="5681"/>
                </a:cubicBezTo>
                <a:cubicBezTo>
                  <a:pt x="17337" y="5601"/>
                  <a:pt x="17295" y="5504"/>
                  <a:pt x="17273" y="5424"/>
                </a:cubicBezTo>
                <a:cubicBezTo>
                  <a:pt x="17252" y="5071"/>
                  <a:pt x="17082" y="4750"/>
                  <a:pt x="16848" y="4461"/>
                </a:cubicBezTo>
                <a:cubicBezTo>
                  <a:pt x="16742" y="4317"/>
                  <a:pt x="16614" y="4188"/>
                  <a:pt x="16465" y="4060"/>
                </a:cubicBezTo>
                <a:cubicBezTo>
                  <a:pt x="16338" y="3964"/>
                  <a:pt x="16232" y="3980"/>
                  <a:pt x="16189" y="4108"/>
                </a:cubicBezTo>
                <a:cubicBezTo>
                  <a:pt x="16168" y="4156"/>
                  <a:pt x="16168" y="4204"/>
                  <a:pt x="16146" y="4253"/>
                </a:cubicBezTo>
                <a:cubicBezTo>
                  <a:pt x="15998" y="4702"/>
                  <a:pt x="15828" y="5135"/>
                  <a:pt x="15679" y="5585"/>
                </a:cubicBezTo>
                <a:cubicBezTo>
                  <a:pt x="15594" y="5841"/>
                  <a:pt x="15700" y="5970"/>
                  <a:pt x="16061" y="6018"/>
                </a:cubicBezTo>
                <a:cubicBezTo>
                  <a:pt x="16253" y="6018"/>
                  <a:pt x="16444" y="6018"/>
                  <a:pt x="16635" y="6018"/>
                </a:cubicBezTo>
                <a:close/>
                <a:moveTo>
                  <a:pt x="12830" y="11955"/>
                </a:moveTo>
                <a:cubicBezTo>
                  <a:pt x="12702" y="11939"/>
                  <a:pt x="12596" y="11971"/>
                  <a:pt x="12532" y="12052"/>
                </a:cubicBezTo>
                <a:cubicBezTo>
                  <a:pt x="12447" y="12164"/>
                  <a:pt x="12362" y="12276"/>
                  <a:pt x="12298" y="12389"/>
                </a:cubicBezTo>
                <a:cubicBezTo>
                  <a:pt x="12192" y="12549"/>
                  <a:pt x="12086" y="12726"/>
                  <a:pt x="11958" y="12886"/>
                </a:cubicBezTo>
                <a:cubicBezTo>
                  <a:pt x="11852" y="13031"/>
                  <a:pt x="11746" y="13175"/>
                  <a:pt x="11661" y="13335"/>
                </a:cubicBezTo>
                <a:cubicBezTo>
                  <a:pt x="11597" y="13448"/>
                  <a:pt x="11682" y="13528"/>
                  <a:pt x="11831" y="13496"/>
                </a:cubicBezTo>
                <a:cubicBezTo>
                  <a:pt x="12086" y="13432"/>
                  <a:pt x="12320" y="13368"/>
                  <a:pt x="12554" y="13287"/>
                </a:cubicBezTo>
                <a:cubicBezTo>
                  <a:pt x="12702" y="13239"/>
                  <a:pt x="12830" y="13159"/>
                  <a:pt x="12958" y="13127"/>
                </a:cubicBezTo>
                <a:cubicBezTo>
                  <a:pt x="13510" y="12966"/>
                  <a:pt x="13957" y="12694"/>
                  <a:pt x="14403" y="12421"/>
                </a:cubicBezTo>
                <a:cubicBezTo>
                  <a:pt x="14446" y="12389"/>
                  <a:pt x="14488" y="12341"/>
                  <a:pt x="14488" y="12308"/>
                </a:cubicBezTo>
                <a:cubicBezTo>
                  <a:pt x="14488" y="12276"/>
                  <a:pt x="14403" y="12244"/>
                  <a:pt x="14339" y="12228"/>
                </a:cubicBezTo>
                <a:cubicBezTo>
                  <a:pt x="14084" y="12180"/>
                  <a:pt x="13829" y="12148"/>
                  <a:pt x="13574" y="12100"/>
                </a:cubicBezTo>
                <a:cubicBezTo>
                  <a:pt x="13340" y="12068"/>
                  <a:pt x="13085" y="12004"/>
                  <a:pt x="12830" y="11955"/>
                </a:cubicBezTo>
                <a:close/>
                <a:moveTo>
                  <a:pt x="19612" y="5520"/>
                </a:moveTo>
                <a:cubicBezTo>
                  <a:pt x="19569" y="5424"/>
                  <a:pt x="19548" y="5344"/>
                  <a:pt x="19506" y="5280"/>
                </a:cubicBezTo>
                <a:cubicBezTo>
                  <a:pt x="19165" y="4798"/>
                  <a:pt x="18698" y="4413"/>
                  <a:pt x="18145" y="4076"/>
                </a:cubicBezTo>
                <a:cubicBezTo>
                  <a:pt x="17869" y="3916"/>
                  <a:pt x="17571" y="3771"/>
                  <a:pt x="17273" y="3627"/>
                </a:cubicBezTo>
                <a:cubicBezTo>
                  <a:pt x="17231" y="3611"/>
                  <a:pt x="17188" y="3595"/>
                  <a:pt x="17124" y="3579"/>
                </a:cubicBezTo>
                <a:cubicBezTo>
                  <a:pt x="17103" y="3579"/>
                  <a:pt x="17082" y="3595"/>
                  <a:pt x="17061" y="3611"/>
                </a:cubicBezTo>
                <a:cubicBezTo>
                  <a:pt x="17061" y="3611"/>
                  <a:pt x="17061" y="3627"/>
                  <a:pt x="17061" y="3643"/>
                </a:cubicBezTo>
                <a:cubicBezTo>
                  <a:pt x="17103" y="3675"/>
                  <a:pt x="17124" y="3723"/>
                  <a:pt x="17167" y="3755"/>
                </a:cubicBezTo>
                <a:cubicBezTo>
                  <a:pt x="17401" y="3916"/>
                  <a:pt x="17613" y="4092"/>
                  <a:pt x="17720" y="4317"/>
                </a:cubicBezTo>
                <a:cubicBezTo>
                  <a:pt x="17741" y="4365"/>
                  <a:pt x="17783" y="4397"/>
                  <a:pt x="17826" y="4445"/>
                </a:cubicBezTo>
                <a:cubicBezTo>
                  <a:pt x="17996" y="4606"/>
                  <a:pt x="18081" y="4798"/>
                  <a:pt x="18145" y="5007"/>
                </a:cubicBezTo>
                <a:cubicBezTo>
                  <a:pt x="18230" y="5280"/>
                  <a:pt x="18315" y="5569"/>
                  <a:pt x="18400" y="5841"/>
                </a:cubicBezTo>
                <a:cubicBezTo>
                  <a:pt x="18443" y="5954"/>
                  <a:pt x="18528" y="6002"/>
                  <a:pt x="18698" y="5970"/>
                </a:cubicBezTo>
                <a:cubicBezTo>
                  <a:pt x="18974" y="5922"/>
                  <a:pt x="19250" y="5825"/>
                  <a:pt x="19463" y="5697"/>
                </a:cubicBezTo>
                <a:cubicBezTo>
                  <a:pt x="19527" y="5649"/>
                  <a:pt x="19548" y="5568"/>
                  <a:pt x="19612" y="55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42B9AE95-DC4A-B743-926B-DB323D0675EF}"/>
              </a:ext>
            </a:extLst>
          </p:cNvPr>
          <p:cNvSpPr/>
          <p:nvPr userDrawn="1"/>
        </p:nvSpPr>
        <p:spPr>
          <a:xfrm>
            <a:off x="9737324" y="1450224"/>
            <a:ext cx="1136926" cy="1030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9" h="21362" extrusionOk="0">
                <a:moveTo>
                  <a:pt x="6029" y="21337"/>
                </a:moveTo>
                <a:cubicBezTo>
                  <a:pt x="5389" y="21312"/>
                  <a:pt x="4772" y="21287"/>
                  <a:pt x="4132" y="21236"/>
                </a:cubicBezTo>
                <a:cubicBezTo>
                  <a:pt x="3812" y="21211"/>
                  <a:pt x="3537" y="21060"/>
                  <a:pt x="3400" y="20709"/>
                </a:cubicBezTo>
                <a:cubicBezTo>
                  <a:pt x="3332" y="20558"/>
                  <a:pt x="3240" y="20407"/>
                  <a:pt x="3149" y="20307"/>
                </a:cubicBezTo>
                <a:cubicBezTo>
                  <a:pt x="2852" y="19955"/>
                  <a:pt x="2646" y="19579"/>
                  <a:pt x="2509" y="19127"/>
                </a:cubicBezTo>
                <a:cubicBezTo>
                  <a:pt x="2463" y="18926"/>
                  <a:pt x="2395" y="18750"/>
                  <a:pt x="2326" y="18574"/>
                </a:cubicBezTo>
                <a:cubicBezTo>
                  <a:pt x="1892" y="17594"/>
                  <a:pt x="1595" y="16540"/>
                  <a:pt x="1252" y="15510"/>
                </a:cubicBezTo>
                <a:cubicBezTo>
                  <a:pt x="1092" y="15007"/>
                  <a:pt x="909" y="14530"/>
                  <a:pt x="840" y="14003"/>
                </a:cubicBezTo>
                <a:cubicBezTo>
                  <a:pt x="840" y="13953"/>
                  <a:pt x="817" y="13902"/>
                  <a:pt x="795" y="13877"/>
                </a:cubicBezTo>
                <a:cubicBezTo>
                  <a:pt x="543" y="13475"/>
                  <a:pt x="497" y="12973"/>
                  <a:pt x="429" y="12521"/>
                </a:cubicBezTo>
                <a:cubicBezTo>
                  <a:pt x="360" y="12119"/>
                  <a:pt x="269" y="11742"/>
                  <a:pt x="177" y="11340"/>
                </a:cubicBezTo>
                <a:cubicBezTo>
                  <a:pt x="-74" y="10361"/>
                  <a:pt x="-28" y="9356"/>
                  <a:pt x="132" y="8352"/>
                </a:cubicBezTo>
                <a:cubicBezTo>
                  <a:pt x="177" y="8075"/>
                  <a:pt x="269" y="7824"/>
                  <a:pt x="383" y="7573"/>
                </a:cubicBezTo>
                <a:cubicBezTo>
                  <a:pt x="543" y="7247"/>
                  <a:pt x="840" y="7096"/>
                  <a:pt x="1137" y="6945"/>
                </a:cubicBezTo>
                <a:cubicBezTo>
                  <a:pt x="1526" y="6769"/>
                  <a:pt x="1937" y="6619"/>
                  <a:pt x="2326" y="6443"/>
                </a:cubicBezTo>
                <a:cubicBezTo>
                  <a:pt x="2600" y="6317"/>
                  <a:pt x="2897" y="6167"/>
                  <a:pt x="3149" y="5991"/>
                </a:cubicBezTo>
                <a:cubicBezTo>
                  <a:pt x="3377" y="5840"/>
                  <a:pt x="3400" y="5790"/>
                  <a:pt x="3332" y="5514"/>
                </a:cubicBezTo>
                <a:cubicBezTo>
                  <a:pt x="3172" y="4810"/>
                  <a:pt x="3195" y="4107"/>
                  <a:pt x="3309" y="3404"/>
                </a:cubicBezTo>
                <a:cubicBezTo>
                  <a:pt x="3400" y="2901"/>
                  <a:pt x="3606" y="2424"/>
                  <a:pt x="3903" y="1997"/>
                </a:cubicBezTo>
                <a:cubicBezTo>
                  <a:pt x="4040" y="1796"/>
                  <a:pt x="4177" y="1595"/>
                  <a:pt x="4337" y="1420"/>
                </a:cubicBezTo>
                <a:cubicBezTo>
                  <a:pt x="5252" y="440"/>
                  <a:pt x="6852" y="-213"/>
                  <a:pt x="8200" y="63"/>
                </a:cubicBezTo>
                <a:cubicBezTo>
                  <a:pt x="8383" y="114"/>
                  <a:pt x="8566" y="139"/>
                  <a:pt x="8749" y="139"/>
                </a:cubicBezTo>
                <a:cubicBezTo>
                  <a:pt x="9275" y="189"/>
                  <a:pt x="9755" y="440"/>
                  <a:pt x="10189" y="767"/>
                </a:cubicBezTo>
                <a:cubicBezTo>
                  <a:pt x="10326" y="867"/>
                  <a:pt x="10440" y="993"/>
                  <a:pt x="10555" y="1143"/>
                </a:cubicBezTo>
                <a:cubicBezTo>
                  <a:pt x="10852" y="1570"/>
                  <a:pt x="11149" y="1997"/>
                  <a:pt x="11446" y="2424"/>
                </a:cubicBezTo>
                <a:cubicBezTo>
                  <a:pt x="11515" y="2550"/>
                  <a:pt x="11629" y="2550"/>
                  <a:pt x="11743" y="2525"/>
                </a:cubicBezTo>
                <a:cubicBezTo>
                  <a:pt x="12680" y="2248"/>
                  <a:pt x="13640" y="2098"/>
                  <a:pt x="14600" y="2047"/>
                </a:cubicBezTo>
                <a:cubicBezTo>
                  <a:pt x="14646" y="2047"/>
                  <a:pt x="14715" y="2047"/>
                  <a:pt x="14760" y="2022"/>
                </a:cubicBezTo>
                <a:cubicBezTo>
                  <a:pt x="15423" y="1821"/>
                  <a:pt x="16086" y="1796"/>
                  <a:pt x="16749" y="1671"/>
                </a:cubicBezTo>
                <a:cubicBezTo>
                  <a:pt x="17069" y="1595"/>
                  <a:pt x="17412" y="1620"/>
                  <a:pt x="17755" y="1520"/>
                </a:cubicBezTo>
                <a:cubicBezTo>
                  <a:pt x="17960" y="1470"/>
                  <a:pt x="18143" y="1595"/>
                  <a:pt x="18257" y="1771"/>
                </a:cubicBezTo>
                <a:cubicBezTo>
                  <a:pt x="18463" y="2123"/>
                  <a:pt x="18646" y="2474"/>
                  <a:pt x="18852" y="2826"/>
                </a:cubicBezTo>
                <a:cubicBezTo>
                  <a:pt x="18897" y="2927"/>
                  <a:pt x="18920" y="3027"/>
                  <a:pt x="18966" y="3127"/>
                </a:cubicBezTo>
                <a:cubicBezTo>
                  <a:pt x="19423" y="4032"/>
                  <a:pt x="19697" y="4986"/>
                  <a:pt x="20017" y="5940"/>
                </a:cubicBezTo>
                <a:cubicBezTo>
                  <a:pt x="20200" y="6468"/>
                  <a:pt x="20315" y="6995"/>
                  <a:pt x="20452" y="7523"/>
                </a:cubicBezTo>
                <a:cubicBezTo>
                  <a:pt x="20566" y="7900"/>
                  <a:pt x="20657" y="8276"/>
                  <a:pt x="20772" y="8678"/>
                </a:cubicBezTo>
                <a:cubicBezTo>
                  <a:pt x="20795" y="8779"/>
                  <a:pt x="20840" y="8879"/>
                  <a:pt x="20840" y="8980"/>
                </a:cubicBezTo>
                <a:cubicBezTo>
                  <a:pt x="20886" y="9859"/>
                  <a:pt x="21092" y="10687"/>
                  <a:pt x="21275" y="11516"/>
                </a:cubicBezTo>
                <a:cubicBezTo>
                  <a:pt x="21526" y="12722"/>
                  <a:pt x="21503" y="12546"/>
                  <a:pt x="21115" y="13651"/>
                </a:cubicBezTo>
                <a:cubicBezTo>
                  <a:pt x="20955" y="14078"/>
                  <a:pt x="20657" y="14380"/>
                  <a:pt x="20406" y="14706"/>
                </a:cubicBezTo>
                <a:cubicBezTo>
                  <a:pt x="20223" y="14932"/>
                  <a:pt x="20040" y="15108"/>
                  <a:pt x="19835" y="15334"/>
                </a:cubicBezTo>
                <a:cubicBezTo>
                  <a:pt x="19332" y="15861"/>
                  <a:pt x="18783" y="16314"/>
                  <a:pt x="18212" y="16715"/>
                </a:cubicBezTo>
                <a:cubicBezTo>
                  <a:pt x="17709" y="17067"/>
                  <a:pt x="17206" y="17368"/>
                  <a:pt x="16703" y="17720"/>
                </a:cubicBezTo>
                <a:cubicBezTo>
                  <a:pt x="16269" y="18021"/>
                  <a:pt x="15835" y="18298"/>
                  <a:pt x="15377" y="18499"/>
                </a:cubicBezTo>
                <a:cubicBezTo>
                  <a:pt x="14669" y="18825"/>
                  <a:pt x="13937" y="19101"/>
                  <a:pt x="13206" y="19403"/>
                </a:cubicBezTo>
                <a:cubicBezTo>
                  <a:pt x="13137" y="19428"/>
                  <a:pt x="13046" y="19453"/>
                  <a:pt x="12977" y="19503"/>
                </a:cubicBezTo>
                <a:cubicBezTo>
                  <a:pt x="12246" y="19930"/>
                  <a:pt x="11446" y="20131"/>
                  <a:pt x="10669" y="20357"/>
                </a:cubicBezTo>
                <a:cubicBezTo>
                  <a:pt x="9983" y="20558"/>
                  <a:pt x="9275" y="20684"/>
                  <a:pt x="8566" y="20860"/>
                </a:cubicBezTo>
                <a:cubicBezTo>
                  <a:pt x="8200" y="20935"/>
                  <a:pt x="7857" y="21035"/>
                  <a:pt x="7492" y="21086"/>
                </a:cubicBezTo>
                <a:cubicBezTo>
                  <a:pt x="7012" y="21161"/>
                  <a:pt x="6555" y="21236"/>
                  <a:pt x="6075" y="21312"/>
                </a:cubicBezTo>
                <a:cubicBezTo>
                  <a:pt x="6029" y="21387"/>
                  <a:pt x="6029" y="21362"/>
                  <a:pt x="6029" y="21337"/>
                </a:cubicBezTo>
                <a:close/>
                <a:moveTo>
                  <a:pt x="16840" y="5187"/>
                </a:moveTo>
                <a:cubicBezTo>
                  <a:pt x="16840" y="5187"/>
                  <a:pt x="16840" y="5187"/>
                  <a:pt x="16840" y="5187"/>
                </a:cubicBezTo>
                <a:cubicBezTo>
                  <a:pt x="16817" y="4810"/>
                  <a:pt x="16817" y="4459"/>
                  <a:pt x="16817" y="4082"/>
                </a:cubicBezTo>
                <a:cubicBezTo>
                  <a:pt x="16817" y="3856"/>
                  <a:pt x="16817" y="3655"/>
                  <a:pt x="16817" y="3429"/>
                </a:cubicBezTo>
                <a:cubicBezTo>
                  <a:pt x="16795" y="3052"/>
                  <a:pt x="16726" y="2952"/>
                  <a:pt x="16383" y="2952"/>
                </a:cubicBezTo>
                <a:cubicBezTo>
                  <a:pt x="16223" y="2952"/>
                  <a:pt x="16040" y="2952"/>
                  <a:pt x="15880" y="3002"/>
                </a:cubicBezTo>
                <a:cubicBezTo>
                  <a:pt x="15286" y="3153"/>
                  <a:pt x="14692" y="3203"/>
                  <a:pt x="14097" y="3228"/>
                </a:cubicBezTo>
                <a:cubicBezTo>
                  <a:pt x="13526" y="3228"/>
                  <a:pt x="12977" y="3354"/>
                  <a:pt x="12429" y="3479"/>
                </a:cubicBezTo>
                <a:cubicBezTo>
                  <a:pt x="11675" y="3655"/>
                  <a:pt x="10920" y="3931"/>
                  <a:pt x="10166" y="4182"/>
                </a:cubicBezTo>
                <a:cubicBezTo>
                  <a:pt x="9503" y="4383"/>
                  <a:pt x="8840" y="4584"/>
                  <a:pt x="8200" y="4810"/>
                </a:cubicBezTo>
                <a:cubicBezTo>
                  <a:pt x="7675" y="5011"/>
                  <a:pt x="7172" y="5237"/>
                  <a:pt x="6669" y="5463"/>
                </a:cubicBezTo>
                <a:cubicBezTo>
                  <a:pt x="6440" y="5564"/>
                  <a:pt x="6212" y="5689"/>
                  <a:pt x="5960" y="5765"/>
                </a:cubicBezTo>
                <a:cubicBezTo>
                  <a:pt x="5000" y="6066"/>
                  <a:pt x="4132" y="6619"/>
                  <a:pt x="3217" y="7071"/>
                </a:cubicBezTo>
                <a:cubicBezTo>
                  <a:pt x="2806" y="7272"/>
                  <a:pt x="2395" y="7473"/>
                  <a:pt x="1960" y="7598"/>
                </a:cubicBezTo>
                <a:cubicBezTo>
                  <a:pt x="1800" y="7648"/>
                  <a:pt x="1640" y="7699"/>
                  <a:pt x="1480" y="7774"/>
                </a:cubicBezTo>
                <a:cubicBezTo>
                  <a:pt x="1366" y="7824"/>
                  <a:pt x="1343" y="7975"/>
                  <a:pt x="1435" y="8075"/>
                </a:cubicBezTo>
                <a:cubicBezTo>
                  <a:pt x="1503" y="8151"/>
                  <a:pt x="1572" y="8226"/>
                  <a:pt x="1640" y="8301"/>
                </a:cubicBezTo>
                <a:cubicBezTo>
                  <a:pt x="1869" y="8527"/>
                  <a:pt x="2097" y="8754"/>
                  <a:pt x="2303" y="9005"/>
                </a:cubicBezTo>
                <a:cubicBezTo>
                  <a:pt x="2669" y="9457"/>
                  <a:pt x="3103" y="9834"/>
                  <a:pt x="3377" y="10361"/>
                </a:cubicBezTo>
                <a:cubicBezTo>
                  <a:pt x="3446" y="10487"/>
                  <a:pt x="3560" y="10562"/>
                  <a:pt x="3652" y="10637"/>
                </a:cubicBezTo>
                <a:cubicBezTo>
                  <a:pt x="3743" y="10738"/>
                  <a:pt x="3835" y="10838"/>
                  <a:pt x="3903" y="10939"/>
                </a:cubicBezTo>
                <a:cubicBezTo>
                  <a:pt x="4040" y="11140"/>
                  <a:pt x="4177" y="11340"/>
                  <a:pt x="4315" y="11516"/>
                </a:cubicBezTo>
                <a:cubicBezTo>
                  <a:pt x="4680" y="12044"/>
                  <a:pt x="5069" y="12546"/>
                  <a:pt x="5435" y="13074"/>
                </a:cubicBezTo>
                <a:cubicBezTo>
                  <a:pt x="5709" y="13450"/>
                  <a:pt x="5800" y="13526"/>
                  <a:pt x="6212" y="13400"/>
                </a:cubicBezTo>
                <a:cubicBezTo>
                  <a:pt x="6692" y="13249"/>
                  <a:pt x="7195" y="13124"/>
                  <a:pt x="7675" y="12973"/>
                </a:cubicBezTo>
                <a:cubicBezTo>
                  <a:pt x="8269" y="12772"/>
                  <a:pt x="8863" y="12571"/>
                  <a:pt x="9435" y="12370"/>
                </a:cubicBezTo>
                <a:cubicBezTo>
                  <a:pt x="9755" y="12270"/>
                  <a:pt x="9823" y="12094"/>
                  <a:pt x="9663" y="11742"/>
                </a:cubicBezTo>
                <a:cubicBezTo>
                  <a:pt x="9572" y="11567"/>
                  <a:pt x="9480" y="11391"/>
                  <a:pt x="9435" y="11190"/>
                </a:cubicBezTo>
                <a:cubicBezTo>
                  <a:pt x="9297" y="10713"/>
                  <a:pt x="9389" y="10512"/>
                  <a:pt x="9777" y="10286"/>
                </a:cubicBezTo>
                <a:cubicBezTo>
                  <a:pt x="10189" y="10034"/>
                  <a:pt x="10623" y="9808"/>
                  <a:pt x="11012" y="9507"/>
                </a:cubicBezTo>
                <a:cubicBezTo>
                  <a:pt x="11286" y="9306"/>
                  <a:pt x="11560" y="9231"/>
                  <a:pt x="11857" y="9130"/>
                </a:cubicBezTo>
                <a:cubicBezTo>
                  <a:pt x="12177" y="9030"/>
                  <a:pt x="12406" y="9130"/>
                  <a:pt x="12612" y="9381"/>
                </a:cubicBezTo>
                <a:cubicBezTo>
                  <a:pt x="12749" y="9532"/>
                  <a:pt x="12840" y="9733"/>
                  <a:pt x="12932" y="9909"/>
                </a:cubicBezTo>
                <a:cubicBezTo>
                  <a:pt x="13297" y="10687"/>
                  <a:pt x="13457" y="10738"/>
                  <a:pt x="14189" y="10386"/>
                </a:cubicBezTo>
                <a:cubicBezTo>
                  <a:pt x="14600" y="10185"/>
                  <a:pt x="15012" y="10009"/>
                  <a:pt x="15423" y="9808"/>
                </a:cubicBezTo>
                <a:cubicBezTo>
                  <a:pt x="15812" y="9607"/>
                  <a:pt x="16223" y="9407"/>
                  <a:pt x="16612" y="9206"/>
                </a:cubicBezTo>
                <a:cubicBezTo>
                  <a:pt x="16795" y="9105"/>
                  <a:pt x="16909" y="8954"/>
                  <a:pt x="16909" y="8754"/>
                </a:cubicBezTo>
                <a:cubicBezTo>
                  <a:pt x="16909" y="8226"/>
                  <a:pt x="17000" y="7674"/>
                  <a:pt x="16817" y="7146"/>
                </a:cubicBezTo>
                <a:cubicBezTo>
                  <a:pt x="16795" y="7046"/>
                  <a:pt x="16772" y="6945"/>
                  <a:pt x="16772" y="6820"/>
                </a:cubicBezTo>
                <a:cubicBezTo>
                  <a:pt x="16840" y="6292"/>
                  <a:pt x="16840" y="5740"/>
                  <a:pt x="16840" y="5187"/>
                </a:cubicBezTo>
                <a:close/>
                <a:moveTo>
                  <a:pt x="20200" y="12119"/>
                </a:moveTo>
                <a:cubicBezTo>
                  <a:pt x="20200" y="12019"/>
                  <a:pt x="20177" y="11918"/>
                  <a:pt x="20177" y="11818"/>
                </a:cubicBezTo>
                <a:cubicBezTo>
                  <a:pt x="20109" y="11290"/>
                  <a:pt x="19995" y="10788"/>
                  <a:pt x="19972" y="10260"/>
                </a:cubicBezTo>
                <a:cubicBezTo>
                  <a:pt x="19903" y="9105"/>
                  <a:pt x="19469" y="8050"/>
                  <a:pt x="19286" y="6945"/>
                </a:cubicBezTo>
                <a:cubicBezTo>
                  <a:pt x="19286" y="6920"/>
                  <a:pt x="19263" y="6895"/>
                  <a:pt x="19263" y="6870"/>
                </a:cubicBezTo>
                <a:cubicBezTo>
                  <a:pt x="19057" y="6167"/>
                  <a:pt x="18852" y="5463"/>
                  <a:pt x="18623" y="4760"/>
                </a:cubicBezTo>
                <a:cubicBezTo>
                  <a:pt x="18417" y="4157"/>
                  <a:pt x="18189" y="3580"/>
                  <a:pt x="17983" y="3002"/>
                </a:cubicBezTo>
                <a:cubicBezTo>
                  <a:pt x="17960" y="2952"/>
                  <a:pt x="17915" y="2927"/>
                  <a:pt x="17869" y="2876"/>
                </a:cubicBezTo>
                <a:cubicBezTo>
                  <a:pt x="17846" y="2952"/>
                  <a:pt x="17800" y="3002"/>
                  <a:pt x="17800" y="3077"/>
                </a:cubicBezTo>
                <a:cubicBezTo>
                  <a:pt x="17823" y="3429"/>
                  <a:pt x="17869" y="3780"/>
                  <a:pt x="17892" y="4132"/>
                </a:cubicBezTo>
                <a:cubicBezTo>
                  <a:pt x="17892" y="4509"/>
                  <a:pt x="17846" y="4886"/>
                  <a:pt x="17869" y="5237"/>
                </a:cubicBezTo>
                <a:cubicBezTo>
                  <a:pt x="17960" y="6518"/>
                  <a:pt x="17915" y="7824"/>
                  <a:pt x="18235" y="9080"/>
                </a:cubicBezTo>
                <a:cubicBezTo>
                  <a:pt x="18303" y="9331"/>
                  <a:pt x="18235" y="9582"/>
                  <a:pt x="18029" y="9733"/>
                </a:cubicBezTo>
                <a:cubicBezTo>
                  <a:pt x="17937" y="9808"/>
                  <a:pt x="17846" y="9884"/>
                  <a:pt x="17732" y="9909"/>
                </a:cubicBezTo>
                <a:cubicBezTo>
                  <a:pt x="16932" y="10235"/>
                  <a:pt x="16200" y="10738"/>
                  <a:pt x="15355" y="10964"/>
                </a:cubicBezTo>
                <a:cubicBezTo>
                  <a:pt x="15240" y="10989"/>
                  <a:pt x="15149" y="11064"/>
                  <a:pt x="15057" y="11114"/>
                </a:cubicBezTo>
                <a:cubicBezTo>
                  <a:pt x="14875" y="11215"/>
                  <a:pt x="14715" y="11315"/>
                  <a:pt x="14532" y="11391"/>
                </a:cubicBezTo>
                <a:cubicBezTo>
                  <a:pt x="14029" y="11617"/>
                  <a:pt x="13983" y="11667"/>
                  <a:pt x="14189" y="12245"/>
                </a:cubicBezTo>
                <a:cubicBezTo>
                  <a:pt x="14303" y="12546"/>
                  <a:pt x="14257" y="12822"/>
                  <a:pt x="14075" y="13074"/>
                </a:cubicBezTo>
                <a:cubicBezTo>
                  <a:pt x="13983" y="13174"/>
                  <a:pt x="13869" y="13274"/>
                  <a:pt x="13755" y="13350"/>
                </a:cubicBezTo>
                <a:cubicBezTo>
                  <a:pt x="13435" y="13551"/>
                  <a:pt x="13092" y="13727"/>
                  <a:pt x="12772" y="13953"/>
                </a:cubicBezTo>
                <a:cubicBezTo>
                  <a:pt x="12452" y="14179"/>
                  <a:pt x="12086" y="14380"/>
                  <a:pt x="11743" y="14555"/>
                </a:cubicBezTo>
                <a:cubicBezTo>
                  <a:pt x="11446" y="14706"/>
                  <a:pt x="11217" y="14681"/>
                  <a:pt x="10966" y="14430"/>
                </a:cubicBezTo>
                <a:cubicBezTo>
                  <a:pt x="10692" y="14179"/>
                  <a:pt x="10555" y="13852"/>
                  <a:pt x="10417" y="13526"/>
                </a:cubicBezTo>
                <a:cubicBezTo>
                  <a:pt x="10257" y="13199"/>
                  <a:pt x="10257" y="13174"/>
                  <a:pt x="9937" y="13274"/>
                </a:cubicBezTo>
                <a:cubicBezTo>
                  <a:pt x="9229" y="13526"/>
                  <a:pt x="8497" y="13676"/>
                  <a:pt x="7812" y="14003"/>
                </a:cubicBezTo>
                <a:cubicBezTo>
                  <a:pt x="7720" y="14053"/>
                  <a:pt x="7606" y="14053"/>
                  <a:pt x="7492" y="14078"/>
                </a:cubicBezTo>
                <a:cubicBezTo>
                  <a:pt x="7149" y="14154"/>
                  <a:pt x="6806" y="14229"/>
                  <a:pt x="6463" y="14304"/>
                </a:cubicBezTo>
                <a:cubicBezTo>
                  <a:pt x="6189" y="14380"/>
                  <a:pt x="6120" y="14505"/>
                  <a:pt x="6166" y="14807"/>
                </a:cubicBezTo>
                <a:cubicBezTo>
                  <a:pt x="6257" y="15384"/>
                  <a:pt x="6326" y="15962"/>
                  <a:pt x="6486" y="16514"/>
                </a:cubicBezTo>
                <a:cubicBezTo>
                  <a:pt x="6646" y="17117"/>
                  <a:pt x="6669" y="17720"/>
                  <a:pt x="6806" y="18323"/>
                </a:cubicBezTo>
                <a:cubicBezTo>
                  <a:pt x="6897" y="18775"/>
                  <a:pt x="6943" y="19277"/>
                  <a:pt x="7012" y="19729"/>
                </a:cubicBezTo>
                <a:cubicBezTo>
                  <a:pt x="7057" y="19955"/>
                  <a:pt x="7149" y="20031"/>
                  <a:pt x="7355" y="20031"/>
                </a:cubicBezTo>
                <a:cubicBezTo>
                  <a:pt x="7423" y="20031"/>
                  <a:pt x="7492" y="20006"/>
                  <a:pt x="7560" y="20006"/>
                </a:cubicBezTo>
                <a:cubicBezTo>
                  <a:pt x="8246" y="19830"/>
                  <a:pt x="8932" y="19654"/>
                  <a:pt x="9617" y="19503"/>
                </a:cubicBezTo>
                <a:cubicBezTo>
                  <a:pt x="9800" y="19453"/>
                  <a:pt x="10006" y="19403"/>
                  <a:pt x="10189" y="19353"/>
                </a:cubicBezTo>
                <a:cubicBezTo>
                  <a:pt x="10943" y="19177"/>
                  <a:pt x="11675" y="18875"/>
                  <a:pt x="12383" y="18599"/>
                </a:cubicBezTo>
                <a:cubicBezTo>
                  <a:pt x="12886" y="18398"/>
                  <a:pt x="13366" y="18147"/>
                  <a:pt x="13846" y="17921"/>
                </a:cubicBezTo>
                <a:cubicBezTo>
                  <a:pt x="14326" y="17695"/>
                  <a:pt x="14829" y="17469"/>
                  <a:pt x="15309" y="17243"/>
                </a:cubicBezTo>
                <a:cubicBezTo>
                  <a:pt x="15995" y="16916"/>
                  <a:pt x="16589" y="16414"/>
                  <a:pt x="17229" y="16012"/>
                </a:cubicBezTo>
                <a:cubicBezTo>
                  <a:pt x="17640" y="15736"/>
                  <a:pt x="18029" y="15460"/>
                  <a:pt x="18509" y="15334"/>
                </a:cubicBezTo>
                <a:cubicBezTo>
                  <a:pt x="18600" y="15309"/>
                  <a:pt x="18715" y="15234"/>
                  <a:pt x="18783" y="15158"/>
                </a:cubicBezTo>
                <a:cubicBezTo>
                  <a:pt x="19080" y="14857"/>
                  <a:pt x="19377" y="14530"/>
                  <a:pt x="19652" y="14204"/>
                </a:cubicBezTo>
                <a:cubicBezTo>
                  <a:pt x="19766" y="14078"/>
                  <a:pt x="19857" y="13902"/>
                  <a:pt x="19903" y="13727"/>
                </a:cubicBezTo>
                <a:cubicBezTo>
                  <a:pt x="20017" y="13325"/>
                  <a:pt x="20086" y="12923"/>
                  <a:pt x="20177" y="12521"/>
                </a:cubicBezTo>
                <a:cubicBezTo>
                  <a:pt x="20155" y="12446"/>
                  <a:pt x="20177" y="12270"/>
                  <a:pt x="20200" y="12119"/>
                </a:cubicBezTo>
                <a:close/>
                <a:moveTo>
                  <a:pt x="5480" y="20232"/>
                </a:moveTo>
                <a:cubicBezTo>
                  <a:pt x="5480" y="20232"/>
                  <a:pt x="5480" y="20257"/>
                  <a:pt x="5480" y="20257"/>
                </a:cubicBezTo>
                <a:cubicBezTo>
                  <a:pt x="5686" y="20257"/>
                  <a:pt x="5892" y="20257"/>
                  <a:pt x="6120" y="20257"/>
                </a:cubicBezTo>
                <a:cubicBezTo>
                  <a:pt x="6417" y="20257"/>
                  <a:pt x="6463" y="20207"/>
                  <a:pt x="6395" y="19880"/>
                </a:cubicBezTo>
                <a:cubicBezTo>
                  <a:pt x="6280" y="19327"/>
                  <a:pt x="6143" y="18775"/>
                  <a:pt x="6029" y="18222"/>
                </a:cubicBezTo>
                <a:cubicBezTo>
                  <a:pt x="5960" y="17946"/>
                  <a:pt x="5915" y="17645"/>
                  <a:pt x="5846" y="17368"/>
                </a:cubicBezTo>
                <a:cubicBezTo>
                  <a:pt x="5640" y="16540"/>
                  <a:pt x="5435" y="15736"/>
                  <a:pt x="5366" y="14882"/>
                </a:cubicBezTo>
                <a:cubicBezTo>
                  <a:pt x="5320" y="14455"/>
                  <a:pt x="5183" y="14103"/>
                  <a:pt x="4955" y="13802"/>
                </a:cubicBezTo>
                <a:cubicBezTo>
                  <a:pt x="4840" y="13626"/>
                  <a:pt x="4703" y="13475"/>
                  <a:pt x="4566" y="13325"/>
                </a:cubicBezTo>
                <a:cubicBezTo>
                  <a:pt x="4520" y="13274"/>
                  <a:pt x="4452" y="13274"/>
                  <a:pt x="4383" y="13249"/>
                </a:cubicBezTo>
                <a:cubicBezTo>
                  <a:pt x="4360" y="13325"/>
                  <a:pt x="4337" y="13400"/>
                  <a:pt x="4337" y="13450"/>
                </a:cubicBezTo>
                <a:cubicBezTo>
                  <a:pt x="4337" y="13526"/>
                  <a:pt x="4360" y="13601"/>
                  <a:pt x="4360" y="13676"/>
                </a:cubicBezTo>
                <a:cubicBezTo>
                  <a:pt x="4475" y="14229"/>
                  <a:pt x="4566" y="14756"/>
                  <a:pt x="4703" y="15284"/>
                </a:cubicBezTo>
                <a:cubicBezTo>
                  <a:pt x="4772" y="15585"/>
                  <a:pt x="4886" y="15861"/>
                  <a:pt x="4955" y="16163"/>
                </a:cubicBezTo>
                <a:cubicBezTo>
                  <a:pt x="5023" y="16389"/>
                  <a:pt x="5069" y="16615"/>
                  <a:pt x="5137" y="16816"/>
                </a:cubicBezTo>
                <a:cubicBezTo>
                  <a:pt x="5206" y="17092"/>
                  <a:pt x="5297" y="17368"/>
                  <a:pt x="5366" y="17670"/>
                </a:cubicBezTo>
                <a:cubicBezTo>
                  <a:pt x="5435" y="17996"/>
                  <a:pt x="5503" y="18323"/>
                  <a:pt x="5572" y="18649"/>
                </a:cubicBezTo>
                <a:cubicBezTo>
                  <a:pt x="5595" y="18800"/>
                  <a:pt x="5595" y="18926"/>
                  <a:pt x="5457" y="19026"/>
                </a:cubicBezTo>
                <a:cubicBezTo>
                  <a:pt x="5366" y="19076"/>
                  <a:pt x="5252" y="19026"/>
                  <a:pt x="5137" y="18850"/>
                </a:cubicBezTo>
                <a:cubicBezTo>
                  <a:pt x="5023" y="18674"/>
                  <a:pt x="4932" y="18474"/>
                  <a:pt x="4863" y="18273"/>
                </a:cubicBezTo>
                <a:cubicBezTo>
                  <a:pt x="4680" y="17695"/>
                  <a:pt x="4429" y="17142"/>
                  <a:pt x="4406" y="16514"/>
                </a:cubicBezTo>
                <a:cubicBezTo>
                  <a:pt x="4406" y="16439"/>
                  <a:pt x="4383" y="16364"/>
                  <a:pt x="4360" y="16288"/>
                </a:cubicBezTo>
                <a:cubicBezTo>
                  <a:pt x="4109" y="15259"/>
                  <a:pt x="3835" y="14204"/>
                  <a:pt x="3583" y="13174"/>
                </a:cubicBezTo>
                <a:cubicBezTo>
                  <a:pt x="3560" y="13074"/>
                  <a:pt x="3537" y="12998"/>
                  <a:pt x="3492" y="12923"/>
                </a:cubicBezTo>
                <a:cubicBezTo>
                  <a:pt x="3309" y="12571"/>
                  <a:pt x="3195" y="12194"/>
                  <a:pt x="3172" y="11793"/>
                </a:cubicBezTo>
                <a:cubicBezTo>
                  <a:pt x="3172" y="11667"/>
                  <a:pt x="3126" y="11516"/>
                  <a:pt x="3057" y="11416"/>
                </a:cubicBezTo>
                <a:cubicBezTo>
                  <a:pt x="2875" y="11140"/>
                  <a:pt x="2692" y="10888"/>
                  <a:pt x="2486" y="10612"/>
                </a:cubicBezTo>
                <a:cubicBezTo>
                  <a:pt x="2463" y="10587"/>
                  <a:pt x="2417" y="10537"/>
                  <a:pt x="2395" y="10512"/>
                </a:cubicBezTo>
                <a:cubicBezTo>
                  <a:pt x="2326" y="10487"/>
                  <a:pt x="2257" y="10512"/>
                  <a:pt x="2280" y="10587"/>
                </a:cubicBezTo>
                <a:cubicBezTo>
                  <a:pt x="2303" y="10788"/>
                  <a:pt x="2349" y="11014"/>
                  <a:pt x="2417" y="11215"/>
                </a:cubicBezTo>
                <a:cubicBezTo>
                  <a:pt x="2692" y="11968"/>
                  <a:pt x="2943" y="12747"/>
                  <a:pt x="3126" y="13526"/>
                </a:cubicBezTo>
                <a:cubicBezTo>
                  <a:pt x="3172" y="13676"/>
                  <a:pt x="3217" y="13852"/>
                  <a:pt x="3286" y="14003"/>
                </a:cubicBezTo>
                <a:cubicBezTo>
                  <a:pt x="3400" y="14304"/>
                  <a:pt x="3537" y="14631"/>
                  <a:pt x="3629" y="14932"/>
                </a:cubicBezTo>
                <a:cubicBezTo>
                  <a:pt x="3743" y="15284"/>
                  <a:pt x="3835" y="15660"/>
                  <a:pt x="3903" y="16037"/>
                </a:cubicBezTo>
                <a:cubicBezTo>
                  <a:pt x="3926" y="16163"/>
                  <a:pt x="3926" y="16288"/>
                  <a:pt x="3903" y="16389"/>
                </a:cubicBezTo>
                <a:cubicBezTo>
                  <a:pt x="3880" y="16540"/>
                  <a:pt x="3697" y="16565"/>
                  <a:pt x="3606" y="16439"/>
                </a:cubicBezTo>
                <a:cubicBezTo>
                  <a:pt x="3537" y="16339"/>
                  <a:pt x="3492" y="16188"/>
                  <a:pt x="3423" y="16062"/>
                </a:cubicBezTo>
                <a:cubicBezTo>
                  <a:pt x="3217" y="15535"/>
                  <a:pt x="3035" y="15007"/>
                  <a:pt x="2783" y="14505"/>
                </a:cubicBezTo>
                <a:cubicBezTo>
                  <a:pt x="2326" y="13651"/>
                  <a:pt x="2120" y="12697"/>
                  <a:pt x="1846" y="11793"/>
                </a:cubicBezTo>
                <a:cubicBezTo>
                  <a:pt x="1732" y="11441"/>
                  <a:pt x="1617" y="11089"/>
                  <a:pt x="1549" y="10738"/>
                </a:cubicBezTo>
                <a:cubicBezTo>
                  <a:pt x="1389" y="10135"/>
                  <a:pt x="1252" y="9507"/>
                  <a:pt x="1115" y="8904"/>
                </a:cubicBezTo>
                <a:cubicBezTo>
                  <a:pt x="1092" y="8829"/>
                  <a:pt x="1046" y="8728"/>
                  <a:pt x="1000" y="8653"/>
                </a:cubicBezTo>
                <a:cubicBezTo>
                  <a:pt x="977" y="8603"/>
                  <a:pt x="909" y="8578"/>
                  <a:pt x="863" y="8578"/>
                </a:cubicBezTo>
                <a:cubicBezTo>
                  <a:pt x="817" y="8578"/>
                  <a:pt x="772" y="8653"/>
                  <a:pt x="772" y="8703"/>
                </a:cubicBezTo>
                <a:cubicBezTo>
                  <a:pt x="749" y="8804"/>
                  <a:pt x="772" y="8929"/>
                  <a:pt x="772" y="9030"/>
                </a:cubicBezTo>
                <a:cubicBezTo>
                  <a:pt x="795" y="9206"/>
                  <a:pt x="817" y="9407"/>
                  <a:pt x="817" y="9582"/>
                </a:cubicBezTo>
                <a:cubicBezTo>
                  <a:pt x="817" y="10135"/>
                  <a:pt x="932" y="10687"/>
                  <a:pt x="1046" y="11215"/>
                </a:cubicBezTo>
                <a:cubicBezTo>
                  <a:pt x="1252" y="12144"/>
                  <a:pt x="1526" y="13074"/>
                  <a:pt x="1777" y="14003"/>
                </a:cubicBezTo>
                <a:cubicBezTo>
                  <a:pt x="1846" y="14254"/>
                  <a:pt x="1915" y="14505"/>
                  <a:pt x="1983" y="14756"/>
                </a:cubicBezTo>
                <a:cubicBezTo>
                  <a:pt x="2052" y="14982"/>
                  <a:pt x="2143" y="15208"/>
                  <a:pt x="2212" y="15460"/>
                </a:cubicBezTo>
                <a:cubicBezTo>
                  <a:pt x="2280" y="15686"/>
                  <a:pt x="2326" y="15912"/>
                  <a:pt x="2417" y="16113"/>
                </a:cubicBezTo>
                <a:cubicBezTo>
                  <a:pt x="2692" y="16816"/>
                  <a:pt x="2943" y="17494"/>
                  <a:pt x="3240" y="18197"/>
                </a:cubicBezTo>
                <a:cubicBezTo>
                  <a:pt x="3446" y="18725"/>
                  <a:pt x="3720" y="19202"/>
                  <a:pt x="3720" y="19805"/>
                </a:cubicBezTo>
                <a:cubicBezTo>
                  <a:pt x="3720" y="20106"/>
                  <a:pt x="3880" y="20232"/>
                  <a:pt x="4155" y="20282"/>
                </a:cubicBezTo>
                <a:cubicBezTo>
                  <a:pt x="4246" y="20307"/>
                  <a:pt x="4315" y="20282"/>
                  <a:pt x="4406" y="20282"/>
                </a:cubicBezTo>
                <a:cubicBezTo>
                  <a:pt x="4772" y="20282"/>
                  <a:pt x="5115" y="20257"/>
                  <a:pt x="5480" y="20232"/>
                </a:cubicBezTo>
                <a:close/>
                <a:moveTo>
                  <a:pt x="4109" y="4810"/>
                </a:moveTo>
                <a:cubicBezTo>
                  <a:pt x="4109" y="4886"/>
                  <a:pt x="4109" y="5036"/>
                  <a:pt x="4132" y="5162"/>
                </a:cubicBezTo>
                <a:cubicBezTo>
                  <a:pt x="4155" y="5338"/>
                  <a:pt x="4246" y="5388"/>
                  <a:pt x="4406" y="5338"/>
                </a:cubicBezTo>
                <a:cubicBezTo>
                  <a:pt x="4612" y="5262"/>
                  <a:pt x="4795" y="5162"/>
                  <a:pt x="4977" y="5087"/>
                </a:cubicBezTo>
                <a:cubicBezTo>
                  <a:pt x="5160" y="5011"/>
                  <a:pt x="5252" y="4886"/>
                  <a:pt x="5206" y="4660"/>
                </a:cubicBezTo>
                <a:cubicBezTo>
                  <a:pt x="5206" y="4609"/>
                  <a:pt x="5206" y="4534"/>
                  <a:pt x="5206" y="4484"/>
                </a:cubicBezTo>
                <a:cubicBezTo>
                  <a:pt x="5206" y="3931"/>
                  <a:pt x="5435" y="3479"/>
                  <a:pt x="5823" y="3127"/>
                </a:cubicBezTo>
                <a:cubicBezTo>
                  <a:pt x="6006" y="2977"/>
                  <a:pt x="6189" y="2801"/>
                  <a:pt x="6372" y="2625"/>
                </a:cubicBezTo>
                <a:cubicBezTo>
                  <a:pt x="6577" y="2424"/>
                  <a:pt x="6806" y="2299"/>
                  <a:pt x="7080" y="2248"/>
                </a:cubicBezTo>
                <a:cubicBezTo>
                  <a:pt x="7377" y="2173"/>
                  <a:pt x="7652" y="2248"/>
                  <a:pt x="7949" y="2274"/>
                </a:cubicBezTo>
                <a:cubicBezTo>
                  <a:pt x="8406" y="2324"/>
                  <a:pt x="8817" y="2500"/>
                  <a:pt x="9137" y="2826"/>
                </a:cubicBezTo>
                <a:cubicBezTo>
                  <a:pt x="9686" y="3404"/>
                  <a:pt x="9755" y="3203"/>
                  <a:pt x="10326" y="3002"/>
                </a:cubicBezTo>
                <a:cubicBezTo>
                  <a:pt x="10509" y="2927"/>
                  <a:pt x="10555" y="2826"/>
                  <a:pt x="10440" y="2650"/>
                </a:cubicBezTo>
                <a:cubicBezTo>
                  <a:pt x="10189" y="2248"/>
                  <a:pt x="9937" y="1872"/>
                  <a:pt x="9686" y="1495"/>
                </a:cubicBezTo>
                <a:cubicBezTo>
                  <a:pt x="9617" y="1394"/>
                  <a:pt x="9526" y="1319"/>
                  <a:pt x="9412" y="1294"/>
                </a:cubicBezTo>
                <a:cubicBezTo>
                  <a:pt x="9137" y="1194"/>
                  <a:pt x="8886" y="1118"/>
                  <a:pt x="8612" y="1043"/>
                </a:cubicBezTo>
                <a:cubicBezTo>
                  <a:pt x="8383" y="993"/>
                  <a:pt x="8132" y="967"/>
                  <a:pt x="7903" y="967"/>
                </a:cubicBezTo>
                <a:cubicBezTo>
                  <a:pt x="7743" y="967"/>
                  <a:pt x="7560" y="942"/>
                  <a:pt x="7400" y="967"/>
                </a:cubicBezTo>
                <a:cubicBezTo>
                  <a:pt x="6920" y="1018"/>
                  <a:pt x="6463" y="1143"/>
                  <a:pt x="6006" y="1319"/>
                </a:cubicBezTo>
                <a:cubicBezTo>
                  <a:pt x="5572" y="1495"/>
                  <a:pt x="5206" y="1796"/>
                  <a:pt x="4909" y="2148"/>
                </a:cubicBezTo>
                <a:cubicBezTo>
                  <a:pt x="4543" y="2575"/>
                  <a:pt x="4292" y="3102"/>
                  <a:pt x="4200" y="3705"/>
                </a:cubicBezTo>
                <a:cubicBezTo>
                  <a:pt x="4155" y="4007"/>
                  <a:pt x="4155" y="4383"/>
                  <a:pt x="4109" y="4810"/>
                </a:cubicBezTo>
                <a:close/>
                <a:moveTo>
                  <a:pt x="10417" y="11265"/>
                </a:moveTo>
                <a:cubicBezTo>
                  <a:pt x="10417" y="11340"/>
                  <a:pt x="10440" y="11416"/>
                  <a:pt x="10440" y="11491"/>
                </a:cubicBezTo>
                <a:cubicBezTo>
                  <a:pt x="10486" y="11742"/>
                  <a:pt x="10623" y="11843"/>
                  <a:pt x="10829" y="11742"/>
                </a:cubicBezTo>
                <a:cubicBezTo>
                  <a:pt x="10966" y="11692"/>
                  <a:pt x="11126" y="11617"/>
                  <a:pt x="11240" y="11541"/>
                </a:cubicBezTo>
                <a:cubicBezTo>
                  <a:pt x="11515" y="11366"/>
                  <a:pt x="11812" y="11240"/>
                  <a:pt x="12132" y="11140"/>
                </a:cubicBezTo>
                <a:cubicBezTo>
                  <a:pt x="12726" y="10939"/>
                  <a:pt x="12749" y="10863"/>
                  <a:pt x="12383" y="10311"/>
                </a:cubicBezTo>
                <a:cubicBezTo>
                  <a:pt x="12360" y="10286"/>
                  <a:pt x="12360" y="10261"/>
                  <a:pt x="12337" y="10235"/>
                </a:cubicBezTo>
                <a:cubicBezTo>
                  <a:pt x="12269" y="10135"/>
                  <a:pt x="12155" y="10085"/>
                  <a:pt x="12040" y="10110"/>
                </a:cubicBezTo>
                <a:cubicBezTo>
                  <a:pt x="11949" y="10135"/>
                  <a:pt x="11835" y="10135"/>
                  <a:pt x="11766" y="10185"/>
                </a:cubicBezTo>
                <a:cubicBezTo>
                  <a:pt x="11355" y="10411"/>
                  <a:pt x="10966" y="10662"/>
                  <a:pt x="10555" y="10914"/>
                </a:cubicBezTo>
                <a:cubicBezTo>
                  <a:pt x="10463" y="10989"/>
                  <a:pt x="10395" y="11114"/>
                  <a:pt x="10417" y="11265"/>
                </a:cubicBezTo>
                <a:close/>
                <a:moveTo>
                  <a:pt x="13092" y="11943"/>
                </a:moveTo>
                <a:cubicBezTo>
                  <a:pt x="12955" y="11968"/>
                  <a:pt x="12886" y="11994"/>
                  <a:pt x="12795" y="12019"/>
                </a:cubicBezTo>
                <a:cubicBezTo>
                  <a:pt x="12429" y="12144"/>
                  <a:pt x="12086" y="12270"/>
                  <a:pt x="11720" y="12420"/>
                </a:cubicBezTo>
                <a:cubicBezTo>
                  <a:pt x="11537" y="12496"/>
                  <a:pt x="11377" y="12621"/>
                  <a:pt x="11217" y="12747"/>
                </a:cubicBezTo>
                <a:cubicBezTo>
                  <a:pt x="11149" y="12797"/>
                  <a:pt x="11103" y="12923"/>
                  <a:pt x="11103" y="13023"/>
                </a:cubicBezTo>
                <a:cubicBezTo>
                  <a:pt x="11103" y="13450"/>
                  <a:pt x="11446" y="13727"/>
                  <a:pt x="11789" y="13500"/>
                </a:cubicBezTo>
                <a:cubicBezTo>
                  <a:pt x="12315" y="13174"/>
                  <a:pt x="12817" y="12822"/>
                  <a:pt x="13320" y="12471"/>
                </a:cubicBezTo>
                <a:cubicBezTo>
                  <a:pt x="13435" y="12395"/>
                  <a:pt x="13457" y="12220"/>
                  <a:pt x="13343" y="12119"/>
                </a:cubicBezTo>
                <a:cubicBezTo>
                  <a:pt x="13252" y="12019"/>
                  <a:pt x="13160" y="11994"/>
                  <a:pt x="13092" y="11943"/>
                </a:cubicBezTo>
                <a:close/>
                <a:moveTo>
                  <a:pt x="7812" y="3052"/>
                </a:moveTo>
                <a:cubicBezTo>
                  <a:pt x="7423" y="3052"/>
                  <a:pt x="7080" y="3178"/>
                  <a:pt x="6852" y="3379"/>
                </a:cubicBezTo>
                <a:cubicBezTo>
                  <a:pt x="6646" y="3554"/>
                  <a:pt x="6463" y="3755"/>
                  <a:pt x="6257" y="3981"/>
                </a:cubicBezTo>
                <a:cubicBezTo>
                  <a:pt x="6143" y="4107"/>
                  <a:pt x="5937" y="4233"/>
                  <a:pt x="6075" y="4434"/>
                </a:cubicBezTo>
                <a:cubicBezTo>
                  <a:pt x="6189" y="4584"/>
                  <a:pt x="6372" y="4459"/>
                  <a:pt x="6509" y="4408"/>
                </a:cubicBezTo>
                <a:cubicBezTo>
                  <a:pt x="7172" y="4157"/>
                  <a:pt x="7857" y="3881"/>
                  <a:pt x="8520" y="3630"/>
                </a:cubicBezTo>
                <a:cubicBezTo>
                  <a:pt x="8543" y="3630"/>
                  <a:pt x="8589" y="3605"/>
                  <a:pt x="8589" y="3605"/>
                </a:cubicBezTo>
                <a:cubicBezTo>
                  <a:pt x="8635" y="3554"/>
                  <a:pt x="8680" y="3504"/>
                  <a:pt x="8680" y="3479"/>
                </a:cubicBezTo>
                <a:cubicBezTo>
                  <a:pt x="8680" y="3429"/>
                  <a:pt x="8635" y="3354"/>
                  <a:pt x="8589" y="3354"/>
                </a:cubicBezTo>
                <a:cubicBezTo>
                  <a:pt x="8315" y="3203"/>
                  <a:pt x="7995" y="3102"/>
                  <a:pt x="7812" y="305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7BA3BD6D-627F-2441-80AF-92AC37903CCE}"/>
              </a:ext>
            </a:extLst>
          </p:cNvPr>
          <p:cNvSpPr/>
          <p:nvPr userDrawn="1"/>
        </p:nvSpPr>
        <p:spPr>
          <a:xfrm>
            <a:off x="8541004" y="840839"/>
            <a:ext cx="1147161" cy="1251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51" extrusionOk="0">
                <a:moveTo>
                  <a:pt x="8238" y="13141"/>
                </a:moveTo>
                <a:cubicBezTo>
                  <a:pt x="8693" y="13161"/>
                  <a:pt x="9079" y="13308"/>
                  <a:pt x="9352" y="13662"/>
                </a:cubicBezTo>
                <a:cubicBezTo>
                  <a:pt x="9557" y="13934"/>
                  <a:pt x="9761" y="14226"/>
                  <a:pt x="9807" y="14560"/>
                </a:cubicBezTo>
                <a:cubicBezTo>
                  <a:pt x="9830" y="14685"/>
                  <a:pt x="9875" y="14810"/>
                  <a:pt x="9921" y="14935"/>
                </a:cubicBezTo>
                <a:cubicBezTo>
                  <a:pt x="9989" y="15123"/>
                  <a:pt x="10080" y="15165"/>
                  <a:pt x="10262" y="15061"/>
                </a:cubicBezTo>
                <a:cubicBezTo>
                  <a:pt x="10489" y="14914"/>
                  <a:pt x="10716" y="14768"/>
                  <a:pt x="10944" y="14601"/>
                </a:cubicBezTo>
                <a:cubicBezTo>
                  <a:pt x="11171" y="14414"/>
                  <a:pt x="11398" y="14226"/>
                  <a:pt x="11626" y="14038"/>
                </a:cubicBezTo>
                <a:cubicBezTo>
                  <a:pt x="11899" y="13808"/>
                  <a:pt x="12012" y="13558"/>
                  <a:pt x="11921" y="13203"/>
                </a:cubicBezTo>
                <a:cubicBezTo>
                  <a:pt x="11830" y="12869"/>
                  <a:pt x="11808" y="12514"/>
                  <a:pt x="11762" y="12181"/>
                </a:cubicBezTo>
                <a:cubicBezTo>
                  <a:pt x="11694" y="11554"/>
                  <a:pt x="11603" y="10908"/>
                  <a:pt x="11558" y="10281"/>
                </a:cubicBezTo>
                <a:cubicBezTo>
                  <a:pt x="11535" y="9968"/>
                  <a:pt x="11467" y="9676"/>
                  <a:pt x="11353" y="9384"/>
                </a:cubicBezTo>
                <a:cubicBezTo>
                  <a:pt x="11307" y="9301"/>
                  <a:pt x="11239" y="9217"/>
                  <a:pt x="11148" y="9154"/>
                </a:cubicBezTo>
                <a:cubicBezTo>
                  <a:pt x="10989" y="9050"/>
                  <a:pt x="10830" y="8988"/>
                  <a:pt x="10671" y="8904"/>
                </a:cubicBezTo>
                <a:cubicBezTo>
                  <a:pt x="9875" y="8528"/>
                  <a:pt x="9125" y="8090"/>
                  <a:pt x="8374" y="7652"/>
                </a:cubicBezTo>
                <a:cubicBezTo>
                  <a:pt x="8011" y="7443"/>
                  <a:pt x="7624" y="7255"/>
                  <a:pt x="7260" y="7047"/>
                </a:cubicBezTo>
                <a:cubicBezTo>
                  <a:pt x="7056" y="6942"/>
                  <a:pt x="6851" y="6838"/>
                  <a:pt x="6669" y="6692"/>
                </a:cubicBezTo>
                <a:cubicBezTo>
                  <a:pt x="6305" y="6421"/>
                  <a:pt x="6374" y="5961"/>
                  <a:pt x="6806" y="5794"/>
                </a:cubicBezTo>
                <a:cubicBezTo>
                  <a:pt x="7647" y="5461"/>
                  <a:pt x="8511" y="5148"/>
                  <a:pt x="9352" y="4814"/>
                </a:cubicBezTo>
                <a:cubicBezTo>
                  <a:pt x="9511" y="4751"/>
                  <a:pt x="9670" y="4668"/>
                  <a:pt x="9852" y="4605"/>
                </a:cubicBezTo>
                <a:cubicBezTo>
                  <a:pt x="10853" y="4250"/>
                  <a:pt x="11785" y="3812"/>
                  <a:pt x="12763" y="3457"/>
                </a:cubicBezTo>
                <a:cubicBezTo>
                  <a:pt x="13467" y="3186"/>
                  <a:pt x="14172" y="2914"/>
                  <a:pt x="14877" y="2643"/>
                </a:cubicBezTo>
                <a:cubicBezTo>
                  <a:pt x="15446" y="2414"/>
                  <a:pt x="16037" y="2226"/>
                  <a:pt x="16628" y="2017"/>
                </a:cubicBezTo>
                <a:cubicBezTo>
                  <a:pt x="16764" y="1975"/>
                  <a:pt x="16901" y="1913"/>
                  <a:pt x="17037" y="1829"/>
                </a:cubicBezTo>
                <a:cubicBezTo>
                  <a:pt x="17492" y="1579"/>
                  <a:pt x="17947" y="1349"/>
                  <a:pt x="18447" y="1182"/>
                </a:cubicBezTo>
                <a:cubicBezTo>
                  <a:pt x="19243" y="911"/>
                  <a:pt x="20016" y="577"/>
                  <a:pt x="20743" y="160"/>
                </a:cubicBezTo>
                <a:cubicBezTo>
                  <a:pt x="20857" y="97"/>
                  <a:pt x="20971" y="34"/>
                  <a:pt x="21084" y="14"/>
                </a:cubicBezTo>
                <a:cubicBezTo>
                  <a:pt x="21334" y="-49"/>
                  <a:pt x="21539" y="118"/>
                  <a:pt x="21516" y="348"/>
                </a:cubicBezTo>
                <a:cubicBezTo>
                  <a:pt x="21494" y="452"/>
                  <a:pt x="21448" y="556"/>
                  <a:pt x="21403" y="661"/>
                </a:cubicBezTo>
                <a:cubicBezTo>
                  <a:pt x="21130" y="1287"/>
                  <a:pt x="20925" y="1913"/>
                  <a:pt x="20880" y="2581"/>
                </a:cubicBezTo>
                <a:cubicBezTo>
                  <a:pt x="20857" y="2810"/>
                  <a:pt x="20857" y="3040"/>
                  <a:pt x="20675" y="3228"/>
                </a:cubicBezTo>
                <a:cubicBezTo>
                  <a:pt x="20630" y="3290"/>
                  <a:pt x="20584" y="3394"/>
                  <a:pt x="20607" y="3478"/>
                </a:cubicBezTo>
                <a:cubicBezTo>
                  <a:pt x="20698" y="3895"/>
                  <a:pt x="20630" y="4313"/>
                  <a:pt x="20584" y="4730"/>
                </a:cubicBezTo>
                <a:cubicBezTo>
                  <a:pt x="20539" y="5210"/>
                  <a:pt x="20425" y="5669"/>
                  <a:pt x="20379" y="6128"/>
                </a:cubicBezTo>
                <a:cubicBezTo>
                  <a:pt x="20288" y="6838"/>
                  <a:pt x="20198" y="7548"/>
                  <a:pt x="20084" y="8257"/>
                </a:cubicBezTo>
                <a:cubicBezTo>
                  <a:pt x="20016" y="8695"/>
                  <a:pt x="19879" y="9113"/>
                  <a:pt x="19766" y="9530"/>
                </a:cubicBezTo>
                <a:cubicBezTo>
                  <a:pt x="19697" y="9822"/>
                  <a:pt x="19606" y="10135"/>
                  <a:pt x="19561" y="10428"/>
                </a:cubicBezTo>
                <a:cubicBezTo>
                  <a:pt x="19493" y="10908"/>
                  <a:pt x="19402" y="11388"/>
                  <a:pt x="19334" y="11868"/>
                </a:cubicBezTo>
                <a:cubicBezTo>
                  <a:pt x="19220" y="12681"/>
                  <a:pt x="19106" y="13495"/>
                  <a:pt x="18879" y="14288"/>
                </a:cubicBezTo>
                <a:cubicBezTo>
                  <a:pt x="18788" y="14601"/>
                  <a:pt x="18538" y="14727"/>
                  <a:pt x="18219" y="14581"/>
                </a:cubicBezTo>
                <a:cubicBezTo>
                  <a:pt x="17992" y="14497"/>
                  <a:pt x="17833" y="14330"/>
                  <a:pt x="17674" y="14163"/>
                </a:cubicBezTo>
                <a:cubicBezTo>
                  <a:pt x="17333" y="13808"/>
                  <a:pt x="16969" y="13454"/>
                  <a:pt x="16628" y="13120"/>
                </a:cubicBezTo>
                <a:cubicBezTo>
                  <a:pt x="16537" y="13036"/>
                  <a:pt x="16423" y="12953"/>
                  <a:pt x="16332" y="12848"/>
                </a:cubicBezTo>
                <a:cubicBezTo>
                  <a:pt x="16241" y="12765"/>
                  <a:pt x="16128" y="12744"/>
                  <a:pt x="16037" y="12848"/>
                </a:cubicBezTo>
                <a:cubicBezTo>
                  <a:pt x="15809" y="13099"/>
                  <a:pt x="15468" y="13224"/>
                  <a:pt x="15195" y="13412"/>
                </a:cubicBezTo>
                <a:cubicBezTo>
                  <a:pt x="14672" y="13808"/>
                  <a:pt x="14127" y="14205"/>
                  <a:pt x="13604" y="14581"/>
                </a:cubicBezTo>
                <a:cubicBezTo>
                  <a:pt x="13467" y="14685"/>
                  <a:pt x="13331" y="14768"/>
                  <a:pt x="13195" y="14852"/>
                </a:cubicBezTo>
                <a:cubicBezTo>
                  <a:pt x="12990" y="14956"/>
                  <a:pt x="12785" y="14956"/>
                  <a:pt x="12626" y="14789"/>
                </a:cubicBezTo>
                <a:cubicBezTo>
                  <a:pt x="12581" y="14748"/>
                  <a:pt x="12558" y="14706"/>
                  <a:pt x="12512" y="14685"/>
                </a:cubicBezTo>
                <a:cubicBezTo>
                  <a:pt x="12422" y="14622"/>
                  <a:pt x="12308" y="14601"/>
                  <a:pt x="12240" y="14685"/>
                </a:cubicBezTo>
                <a:cubicBezTo>
                  <a:pt x="11944" y="15040"/>
                  <a:pt x="11512" y="15186"/>
                  <a:pt x="11171" y="15478"/>
                </a:cubicBezTo>
                <a:cubicBezTo>
                  <a:pt x="10898" y="15708"/>
                  <a:pt x="10534" y="15854"/>
                  <a:pt x="10216" y="16021"/>
                </a:cubicBezTo>
                <a:cubicBezTo>
                  <a:pt x="10148" y="16062"/>
                  <a:pt x="10057" y="16083"/>
                  <a:pt x="9989" y="16125"/>
                </a:cubicBezTo>
                <a:cubicBezTo>
                  <a:pt x="9284" y="16480"/>
                  <a:pt x="9238" y="16354"/>
                  <a:pt x="8579" y="17043"/>
                </a:cubicBezTo>
                <a:cubicBezTo>
                  <a:pt x="8306" y="17335"/>
                  <a:pt x="7988" y="17586"/>
                  <a:pt x="7670" y="17836"/>
                </a:cubicBezTo>
                <a:cubicBezTo>
                  <a:pt x="7510" y="17961"/>
                  <a:pt x="7328" y="18045"/>
                  <a:pt x="7147" y="18149"/>
                </a:cubicBezTo>
                <a:cubicBezTo>
                  <a:pt x="6510" y="18525"/>
                  <a:pt x="5851" y="18921"/>
                  <a:pt x="5191" y="19276"/>
                </a:cubicBezTo>
                <a:cubicBezTo>
                  <a:pt x="4782" y="19506"/>
                  <a:pt x="4327" y="19714"/>
                  <a:pt x="3918" y="19923"/>
                </a:cubicBezTo>
                <a:cubicBezTo>
                  <a:pt x="3168" y="20299"/>
                  <a:pt x="2440" y="20695"/>
                  <a:pt x="1667" y="21050"/>
                </a:cubicBezTo>
                <a:cubicBezTo>
                  <a:pt x="1280" y="21238"/>
                  <a:pt x="871" y="21363"/>
                  <a:pt x="462" y="21509"/>
                </a:cubicBezTo>
                <a:cubicBezTo>
                  <a:pt x="416" y="21530"/>
                  <a:pt x="348" y="21551"/>
                  <a:pt x="303" y="21551"/>
                </a:cubicBezTo>
                <a:cubicBezTo>
                  <a:pt x="212" y="21551"/>
                  <a:pt x="75" y="21551"/>
                  <a:pt x="30" y="21509"/>
                </a:cubicBezTo>
                <a:cubicBezTo>
                  <a:pt x="-61" y="21426"/>
                  <a:pt x="75" y="21363"/>
                  <a:pt x="144" y="21301"/>
                </a:cubicBezTo>
                <a:cubicBezTo>
                  <a:pt x="326" y="21113"/>
                  <a:pt x="553" y="20946"/>
                  <a:pt x="803" y="20821"/>
                </a:cubicBezTo>
                <a:cubicBezTo>
                  <a:pt x="1190" y="20633"/>
                  <a:pt x="1576" y="20403"/>
                  <a:pt x="1940" y="20174"/>
                </a:cubicBezTo>
                <a:cubicBezTo>
                  <a:pt x="2440" y="19861"/>
                  <a:pt x="2963" y="19589"/>
                  <a:pt x="3486" y="19318"/>
                </a:cubicBezTo>
                <a:cubicBezTo>
                  <a:pt x="4123" y="18984"/>
                  <a:pt x="4782" y="18650"/>
                  <a:pt x="5396" y="18295"/>
                </a:cubicBezTo>
                <a:cubicBezTo>
                  <a:pt x="6169" y="17857"/>
                  <a:pt x="6942" y="17419"/>
                  <a:pt x="7579" y="16814"/>
                </a:cubicBezTo>
                <a:cubicBezTo>
                  <a:pt x="7601" y="16793"/>
                  <a:pt x="7647" y="16751"/>
                  <a:pt x="7670" y="16730"/>
                </a:cubicBezTo>
                <a:cubicBezTo>
                  <a:pt x="7897" y="16521"/>
                  <a:pt x="7965" y="16396"/>
                  <a:pt x="7601" y="16208"/>
                </a:cubicBezTo>
                <a:cubicBezTo>
                  <a:pt x="7215" y="16021"/>
                  <a:pt x="6965" y="15708"/>
                  <a:pt x="6806" y="15332"/>
                </a:cubicBezTo>
                <a:cubicBezTo>
                  <a:pt x="6601" y="14831"/>
                  <a:pt x="6692" y="14351"/>
                  <a:pt x="6965" y="13892"/>
                </a:cubicBezTo>
                <a:cubicBezTo>
                  <a:pt x="7078" y="13704"/>
                  <a:pt x="7238" y="13537"/>
                  <a:pt x="7374" y="13349"/>
                </a:cubicBezTo>
                <a:cubicBezTo>
                  <a:pt x="7488" y="13182"/>
                  <a:pt x="7647" y="13099"/>
                  <a:pt x="7851" y="13099"/>
                </a:cubicBezTo>
                <a:cubicBezTo>
                  <a:pt x="7942" y="13182"/>
                  <a:pt x="8102" y="13161"/>
                  <a:pt x="8238" y="13141"/>
                </a:cubicBezTo>
                <a:close/>
                <a:moveTo>
                  <a:pt x="11580" y="8487"/>
                </a:moveTo>
                <a:cubicBezTo>
                  <a:pt x="11671" y="8466"/>
                  <a:pt x="11762" y="8445"/>
                  <a:pt x="11830" y="8403"/>
                </a:cubicBezTo>
                <a:cubicBezTo>
                  <a:pt x="11967" y="8320"/>
                  <a:pt x="12103" y="8215"/>
                  <a:pt x="12217" y="8111"/>
                </a:cubicBezTo>
                <a:cubicBezTo>
                  <a:pt x="12672" y="7714"/>
                  <a:pt x="13126" y="7276"/>
                  <a:pt x="13604" y="6880"/>
                </a:cubicBezTo>
                <a:cubicBezTo>
                  <a:pt x="14150" y="6421"/>
                  <a:pt x="14718" y="5961"/>
                  <a:pt x="15218" y="5440"/>
                </a:cubicBezTo>
                <a:cubicBezTo>
                  <a:pt x="15787" y="4855"/>
                  <a:pt x="16378" y="4292"/>
                  <a:pt x="16946" y="3728"/>
                </a:cubicBezTo>
                <a:cubicBezTo>
                  <a:pt x="17196" y="3478"/>
                  <a:pt x="17424" y="3228"/>
                  <a:pt x="17674" y="2998"/>
                </a:cubicBezTo>
                <a:cubicBezTo>
                  <a:pt x="17696" y="2977"/>
                  <a:pt x="17719" y="2914"/>
                  <a:pt x="17719" y="2894"/>
                </a:cubicBezTo>
                <a:cubicBezTo>
                  <a:pt x="17674" y="2873"/>
                  <a:pt x="17628" y="2831"/>
                  <a:pt x="17583" y="2831"/>
                </a:cubicBezTo>
                <a:cubicBezTo>
                  <a:pt x="17446" y="2831"/>
                  <a:pt x="17310" y="2894"/>
                  <a:pt x="17174" y="2873"/>
                </a:cubicBezTo>
                <a:cubicBezTo>
                  <a:pt x="16923" y="2831"/>
                  <a:pt x="16742" y="2894"/>
                  <a:pt x="16537" y="2977"/>
                </a:cubicBezTo>
                <a:cubicBezTo>
                  <a:pt x="16378" y="3040"/>
                  <a:pt x="16219" y="3081"/>
                  <a:pt x="16082" y="3144"/>
                </a:cubicBezTo>
                <a:cubicBezTo>
                  <a:pt x="15559" y="3353"/>
                  <a:pt x="15059" y="3541"/>
                  <a:pt x="14536" y="3749"/>
                </a:cubicBezTo>
                <a:cubicBezTo>
                  <a:pt x="14286" y="3854"/>
                  <a:pt x="14059" y="3958"/>
                  <a:pt x="13808" y="4041"/>
                </a:cubicBezTo>
                <a:cubicBezTo>
                  <a:pt x="13354" y="4208"/>
                  <a:pt x="12876" y="4375"/>
                  <a:pt x="12422" y="4542"/>
                </a:cubicBezTo>
                <a:cubicBezTo>
                  <a:pt x="11853" y="4772"/>
                  <a:pt x="11307" y="5022"/>
                  <a:pt x="10739" y="5231"/>
                </a:cubicBezTo>
                <a:cubicBezTo>
                  <a:pt x="9898" y="5544"/>
                  <a:pt x="9056" y="5836"/>
                  <a:pt x="8192" y="6128"/>
                </a:cubicBezTo>
                <a:cubicBezTo>
                  <a:pt x="8102" y="6170"/>
                  <a:pt x="8011" y="6191"/>
                  <a:pt x="7920" y="6233"/>
                </a:cubicBezTo>
                <a:cubicBezTo>
                  <a:pt x="7760" y="6316"/>
                  <a:pt x="7760" y="6421"/>
                  <a:pt x="7942" y="6525"/>
                </a:cubicBezTo>
                <a:cubicBezTo>
                  <a:pt x="8215" y="6692"/>
                  <a:pt x="8488" y="6838"/>
                  <a:pt x="8761" y="7005"/>
                </a:cubicBezTo>
                <a:cubicBezTo>
                  <a:pt x="9261" y="7276"/>
                  <a:pt x="9739" y="7527"/>
                  <a:pt x="10239" y="7798"/>
                </a:cubicBezTo>
                <a:cubicBezTo>
                  <a:pt x="10489" y="7944"/>
                  <a:pt x="10739" y="8090"/>
                  <a:pt x="10989" y="8215"/>
                </a:cubicBezTo>
                <a:cubicBezTo>
                  <a:pt x="11103" y="8278"/>
                  <a:pt x="11216" y="8361"/>
                  <a:pt x="11353" y="8403"/>
                </a:cubicBezTo>
                <a:cubicBezTo>
                  <a:pt x="11398" y="8445"/>
                  <a:pt x="11489" y="8466"/>
                  <a:pt x="11580" y="8487"/>
                </a:cubicBezTo>
                <a:close/>
                <a:moveTo>
                  <a:pt x="19743" y="3895"/>
                </a:moveTo>
                <a:cubicBezTo>
                  <a:pt x="19720" y="3874"/>
                  <a:pt x="19697" y="3812"/>
                  <a:pt x="19652" y="3770"/>
                </a:cubicBezTo>
                <a:cubicBezTo>
                  <a:pt x="19606" y="3812"/>
                  <a:pt x="19561" y="3833"/>
                  <a:pt x="19538" y="3874"/>
                </a:cubicBezTo>
                <a:cubicBezTo>
                  <a:pt x="19334" y="4229"/>
                  <a:pt x="19129" y="4605"/>
                  <a:pt x="18924" y="4960"/>
                </a:cubicBezTo>
                <a:cubicBezTo>
                  <a:pt x="18811" y="5168"/>
                  <a:pt x="18697" y="5377"/>
                  <a:pt x="18538" y="5544"/>
                </a:cubicBezTo>
                <a:cubicBezTo>
                  <a:pt x="18265" y="5857"/>
                  <a:pt x="18060" y="6191"/>
                  <a:pt x="17878" y="6567"/>
                </a:cubicBezTo>
                <a:cubicBezTo>
                  <a:pt x="17856" y="6629"/>
                  <a:pt x="17787" y="6692"/>
                  <a:pt x="17742" y="6754"/>
                </a:cubicBezTo>
                <a:cubicBezTo>
                  <a:pt x="17651" y="6880"/>
                  <a:pt x="17560" y="7005"/>
                  <a:pt x="17469" y="7130"/>
                </a:cubicBezTo>
                <a:cubicBezTo>
                  <a:pt x="17219" y="7485"/>
                  <a:pt x="16969" y="7840"/>
                  <a:pt x="16696" y="8174"/>
                </a:cubicBezTo>
                <a:cubicBezTo>
                  <a:pt x="16446" y="8508"/>
                  <a:pt x="16150" y="8821"/>
                  <a:pt x="15946" y="9175"/>
                </a:cubicBezTo>
                <a:cubicBezTo>
                  <a:pt x="15832" y="9384"/>
                  <a:pt x="15673" y="9551"/>
                  <a:pt x="15536" y="9760"/>
                </a:cubicBezTo>
                <a:cubicBezTo>
                  <a:pt x="15468" y="9864"/>
                  <a:pt x="15377" y="9968"/>
                  <a:pt x="15309" y="10073"/>
                </a:cubicBezTo>
                <a:cubicBezTo>
                  <a:pt x="15173" y="10261"/>
                  <a:pt x="15173" y="10448"/>
                  <a:pt x="15264" y="10657"/>
                </a:cubicBezTo>
                <a:cubicBezTo>
                  <a:pt x="15332" y="10824"/>
                  <a:pt x="15446" y="10949"/>
                  <a:pt x="15582" y="11054"/>
                </a:cubicBezTo>
                <a:cubicBezTo>
                  <a:pt x="15741" y="11179"/>
                  <a:pt x="15900" y="11346"/>
                  <a:pt x="16059" y="11471"/>
                </a:cubicBezTo>
                <a:cubicBezTo>
                  <a:pt x="16173" y="11575"/>
                  <a:pt x="16264" y="11680"/>
                  <a:pt x="16378" y="11763"/>
                </a:cubicBezTo>
                <a:cubicBezTo>
                  <a:pt x="16560" y="11930"/>
                  <a:pt x="16764" y="12097"/>
                  <a:pt x="16923" y="12285"/>
                </a:cubicBezTo>
                <a:cubicBezTo>
                  <a:pt x="17196" y="12619"/>
                  <a:pt x="17583" y="12828"/>
                  <a:pt x="17924" y="13099"/>
                </a:cubicBezTo>
                <a:cubicBezTo>
                  <a:pt x="18038" y="13182"/>
                  <a:pt x="18151" y="13141"/>
                  <a:pt x="18174" y="13015"/>
                </a:cubicBezTo>
                <a:cubicBezTo>
                  <a:pt x="18219" y="12890"/>
                  <a:pt x="18242" y="12744"/>
                  <a:pt x="18242" y="12598"/>
                </a:cubicBezTo>
                <a:cubicBezTo>
                  <a:pt x="18265" y="12327"/>
                  <a:pt x="18242" y="12055"/>
                  <a:pt x="18265" y="11784"/>
                </a:cubicBezTo>
                <a:cubicBezTo>
                  <a:pt x="18333" y="10908"/>
                  <a:pt x="18606" y="10052"/>
                  <a:pt x="18833" y="9196"/>
                </a:cubicBezTo>
                <a:cubicBezTo>
                  <a:pt x="19015" y="8549"/>
                  <a:pt x="19174" y="7902"/>
                  <a:pt x="19288" y="7255"/>
                </a:cubicBezTo>
                <a:cubicBezTo>
                  <a:pt x="19311" y="7172"/>
                  <a:pt x="19311" y="7068"/>
                  <a:pt x="19311" y="6984"/>
                </a:cubicBezTo>
                <a:cubicBezTo>
                  <a:pt x="19356" y="6588"/>
                  <a:pt x="19356" y="6191"/>
                  <a:pt x="19447" y="5815"/>
                </a:cubicBezTo>
                <a:cubicBezTo>
                  <a:pt x="19629" y="5231"/>
                  <a:pt x="19652" y="4563"/>
                  <a:pt x="19743" y="3895"/>
                </a:cubicBezTo>
                <a:close/>
                <a:moveTo>
                  <a:pt x="14422" y="8967"/>
                </a:moveTo>
                <a:cubicBezTo>
                  <a:pt x="14422" y="8967"/>
                  <a:pt x="14422" y="8967"/>
                  <a:pt x="14422" y="8967"/>
                </a:cubicBezTo>
                <a:cubicBezTo>
                  <a:pt x="14422" y="8758"/>
                  <a:pt x="14400" y="8549"/>
                  <a:pt x="14422" y="8361"/>
                </a:cubicBezTo>
                <a:cubicBezTo>
                  <a:pt x="14445" y="8215"/>
                  <a:pt x="14468" y="8069"/>
                  <a:pt x="14536" y="7923"/>
                </a:cubicBezTo>
                <a:cubicBezTo>
                  <a:pt x="14559" y="7881"/>
                  <a:pt x="14627" y="7840"/>
                  <a:pt x="14672" y="7798"/>
                </a:cubicBezTo>
                <a:cubicBezTo>
                  <a:pt x="14695" y="7840"/>
                  <a:pt x="14741" y="7881"/>
                  <a:pt x="14741" y="7923"/>
                </a:cubicBezTo>
                <a:cubicBezTo>
                  <a:pt x="14809" y="8257"/>
                  <a:pt x="14832" y="8612"/>
                  <a:pt x="14741" y="8946"/>
                </a:cubicBezTo>
                <a:cubicBezTo>
                  <a:pt x="14718" y="9008"/>
                  <a:pt x="14741" y="9092"/>
                  <a:pt x="14832" y="9092"/>
                </a:cubicBezTo>
                <a:cubicBezTo>
                  <a:pt x="14877" y="9092"/>
                  <a:pt x="14945" y="9050"/>
                  <a:pt x="14968" y="9008"/>
                </a:cubicBezTo>
                <a:cubicBezTo>
                  <a:pt x="15014" y="8925"/>
                  <a:pt x="15036" y="8821"/>
                  <a:pt x="15036" y="8716"/>
                </a:cubicBezTo>
                <a:cubicBezTo>
                  <a:pt x="15059" y="8570"/>
                  <a:pt x="15059" y="8403"/>
                  <a:pt x="15059" y="8257"/>
                </a:cubicBezTo>
                <a:cubicBezTo>
                  <a:pt x="15104" y="7923"/>
                  <a:pt x="15173" y="7568"/>
                  <a:pt x="15218" y="7234"/>
                </a:cubicBezTo>
                <a:cubicBezTo>
                  <a:pt x="15241" y="7151"/>
                  <a:pt x="15241" y="7088"/>
                  <a:pt x="15264" y="7005"/>
                </a:cubicBezTo>
                <a:cubicBezTo>
                  <a:pt x="15286" y="6963"/>
                  <a:pt x="15355" y="6901"/>
                  <a:pt x="15377" y="6901"/>
                </a:cubicBezTo>
                <a:cubicBezTo>
                  <a:pt x="15423" y="6921"/>
                  <a:pt x="15514" y="6963"/>
                  <a:pt x="15514" y="7005"/>
                </a:cubicBezTo>
                <a:cubicBezTo>
                  <a:pt x="15536" y="7109"/>
                  <a:pt x="15559" y="7214"/>
                  <a:pt x="15536" y="7297"/>
                </a:cubicBezTo>
                <a:cubicBezTo>
                  <a:pt x="15514" y="7548"/>
                  <a:pt x="15468" y="7798"/>
                  <a:pt x="15423" y="8069"/>
                </a:cubicBezTo>
                <a:cubicBezTo>
                  <a:pt x="15423" y="8132"/>
                  <a:pt x="15446" y="8215"/>
                  <a:pt x="15446" y="8278"/>
                </a:cubicBezTo>
                <a:cubicBezTo>
                  <a:pt x="15491" y="8215"/>
                  <a:pt x="15559" y="8174"/>
                  <a:pt x="15605" y="8111"/>
                </a:cubicBezTo>
                <a:cubicBezTo>
                  <a:pt x="15832" y="7798"/>
                  <a:pt x="15946" y="7443"/>
                  <a:pt x="15991" y="7068"/>
                </a:cubicBezTo>
                <a:cubicBezTo>
                  <a:pt x="16014" y="6838"/>
                  <a:pt x="16059" y="6608"/>
                  <a:pt x="16082" y="6379"/>
                </a:cubicBezTo>
                <a:cubicBezTo>
                  <a:pt x="16105" y="6274"/>
                  <a:pt x="16082" y="6149"/>
                  <a:pt x="16241" y="6149"/>
                </a:cubicBezTo>
                <a:cubicBezTo>
                  <a:pt x="16264" y="6149"/>
                  <a:pt x="16310" y="6295"/>
                  <a:pt x="16310" y="6379"/>
                </a:cubicBezTo>
                <a:cubicBezTo>
                  <a:pt x="16310" y="6546"/>
                  <a:pt x="16287" y="6713"/>
                  <a:pt x="16287" y="6880"/>
                </a:cubicBezTo>
                <a:cubicBezTo>
                  <a:pt x="16287" y="6921"/>
                  <a:pt x="16310" y="6963"/>
                  <a:pt x="16332" y="6963"/>
                </a:cubicBezTo>
                <a:cubicBezTo>
                  <a:pt x="16378" y="6963"/>
                  <a:pt x="16446" y="6942"/>
                  <a:pt x="16469" y="6921"/>
                </a:cubicBezTo>
                <a:cubicBezTo>
                  <a:pt x="16514" y="6901"/>
                  <a:pt x="16537" y="6838"/>
                  <a:pt x="16560" y="6796"/>
                </a:cubicBezTo>
                <a:cubicBezTo>
                  <a:pt x="16832" y="6358"/>
                  <a:pt x="17128" y="5920"/>
                  <a:pt x="17401" y="5481"/>
                </a:cubicBezTo>
                <a:cubicBezTo>
                  <a:pt x="17651" y="5106"/>
                  <a:pt x="17878" y="4730"/>
                  <a:pt x="18128" y="4354"/>
                </a:cubicBezTo>
                <a:cubicBezTo>
                  <a:pt x="18197" y="4229"/>
                  <a:pt x="18242" y="4104"/>
                  <a:pt x="18288" y="3958"/>
                </a:cubicBezTo>
                <a:cubicBezTo>
                  <a:pt x="18288" y="3937"/>
                  <a:pt x="18265" y="3895"/>
                  <a:pt x="18265" y="3895"/>
                </a:cubicBezTo>
                <a:cubicBezTo>
                  <a:pt x="18242" y="3874"/>
                  <a:pt x="18174" y="3874"/>
                  <a:pt x="18151" y="3895"/>
                </a:cubicBezTo>
                <a:cubicBezTo>
                  <a:pt x="17901" y="4104"/>
                  <a:pt x="17674" y="4313"/>
                  <a:pt x="17424" y="4542"/>
                </a:cubicBezTo>
                <a:cubicBezTo>
                  <a:pt x="16651" y="5231"/>
                  <a:pt x="15991" y="6003"/>
                  <a:pt x="15195" y="6671"/>
                </a:cubicBezTo>
                <a:cubicBezTo>
                  <a:pt x="14923" y="6901"/>
                  <a:pt x="14673" y="7172"/>
                  <a:pt x="14377" y="7381"/>
                </a:cubicBezTo>
                <a:cubicBezTo>
                  <a:pt x="13968" y="7694"/>
                  <a:pt x="13581" y="8028"/>
                  <a:pt x="13240" y="8403"/>
                </a:cubicBezTo>
                <a:cubicBezTo>
                  <a:pt x="13126" y="8508"/>
                  <a:pt x="13081" y="8633"/>
                  <a:pt x="13081" y="8779"/>
                </a:cubicBezTo>
                <a:cubicBezTo>
                  <a:pt x="13081" y="9050"/>
                  <a:pt x="13081" y="9321"/>
                  <a:pt x="13081" y="9593"/>
                </a:cubicBezTo>
                <a:cubicBezTo>
                  <a:pt x="13081" y="9801"/>
                  <a:pt x="13035" y="10010"/>
                  <a:pt x="13035" y="10198"/>
                </a:cubicBezTo>
                <a:cubicBezTo>
                  <a:pt x="13035" y="10511"/>
                  <a:pt x="13035" y="10803"/>
                  <a:pt x="13035" y="11116"/>
                </a:cubicBezTo>
                <a:cubicBezTo>
                  <a:pt x="13035" y="11221"/>
                  <a:pt x="13013" y="11346"/>
                  <a:pt x="12990" y="11450"/>
                </a:cubicBezTo>
                <a:cubicBezTo>
                  <a:pt x="12967" y="11554"/>
                  <a:pt x="12899" y="11596"/>
                  <a:pt x="12763" y="11554"/>
                </a:cubicBezTo>
                <a:cubicBezTo>
                  <a:pt x="12603" y="11513"/>
                  <a:pt x="12558" y="11554"/>
                  <a:pt x="12581" y="11680"/>
                </a:cubicBezTo>
                <a:cubicBezTo>
                  <a:pt x="12626" y="11888"/>
                  <a:pt x="12649" y="12076"/>
                  <a:pt x="12694" y="12285"/>
                </a:cubicBezTo>
                <a:cubicBezTo>
                  <a:pt x="12717" y="12348"/>
                  <a:pt x="12785" y="12431"/>
                  <a:pt x="12808" y="12431"/>
                </a:cubicBezTo>
                <a:cubicBezTo>
                  <a:pt x="12876" y="12410"/>
                  <a:pt x="12967" y="12389"/>
                  <a:pt x="13013" y="12327"/>
                </a:cubicBezTo>
                <a:cubicBezTo>
                  <a:pt x="13126" y="12181"/>
                  <a:pt x="13217" y="12014"/>
                  <a:pt x="13286" y="11847"/>
                </a:cubicBezTo>
                <a:cubicBezTo>
                  <a:pt x="13467" y="11450"/>
                  <a:pt x="13649" y="11074"/>
                  <a:pt x="13809" y="10678"/>
                </a:cubicBezTo>
                <a:cubicBezTo>
                  <a:pt x="13831" y="10636"/>
                  <a:pt x="13831" y="10594"/>
                  <a:pt x="13831" y="10574"/>
                </a:cubicBezTo>
                <a:cubicBezTo>
                  <a:pt x="13831" y="10490"/>
                  <a:pt x="13786" y="10469"/>
                  <a:pt x="13695" y="10490"/>
                </a:cubicBezTo>
                <a:cubicBezTo>
                  <a:pt x="13490" y="10553"/>
                  <a:pt x="13445" y="10532"/>
                  <a:pt x="13467" y="10365"/>
                </a:cubicBezTo>
                <a:cubicBezTo>
                  <a:pt x="13467" y="10302"/>
                  <a:pt x="13490" y="10240"/>
                  <a:pt x="13513" y="10177"/>
                </a:cubicBezTo>
                <a:cubicBezTo>
                  <a:pt x="13581" y="9781"/>
                  <a:pt x="13649" y="9363"/>
                  <a:pt x="13695" y="8967"/>
                </a:cubicBezTo>
                <a:cubicBezTo>
                  <a:pt x="13718" y="8758"/>
                  <a:pt x="13740" y="8528"/>
                  <a:pt x="13786" y="8320"/>
                </a:cubicBezTo>
                <a:cubicBezTo>
                  <a:pt x="13809" y="8236"/>
                  <a:pt x="13831" y="8174"/>
                  <a:pt x="13854" y="8111"/>
                </a:cubicBezTo>
                <a:cubicBezTo>
                  <a:pt x="13877" y="8069"/>
                  <a:pt x="13945" y="8028"/>
                  <a:pt x="13990" y="8048"/>
                </a:cubicBezTo>
                <a:cubicBezTo>
                  <a:pt x="14036" y="8048"/>
                  <a:pt x="14081" y="8111"/>
                  <a:pt x="14081" y="8153"/>
                </a:cubicBezTo>
                <a:cubicBezTo>
                  <a:pt x="14081" y="8403"/>
                  <a:pt x="14081" y="8654"/>
                  <a:pt x="14036" y="8925"/>
                </a:cubicBezTo>
                <a:cubicBezTo>
                  <a:pt x="13990" y="9280"/>
                  <a:pt x="13922" y="9634"/>
                  <a:pt x="13854" y="9989"/>
                </a:cubicBezTo>
                <a:cubicBezTo>
                  <a:pt x="13854" y="10031"/>
                  <a:pt x="13877" y="10073"/>
                  <a:pt x="13899" y="10094"/>
                </a:cubicBezTo>
                <a:cubicBezTo>
                  <a:pt x="13922" y="10115"/>
                  <a:pt x="13990" y="10094"/>
                  <a:pt x="14013" y="10073"/>
                </a:cubicBezTo>
                <a:cubicBezTo>
                  <a:pt x="14241" y="9906"/>
                  <a:pt x="14422" y="9739"/>
                  <a:pt x="14377" y="9426"/>
                </a:cubicBezTo>
                <a:cubicBezTo>
                  <a:pt x="14400" y="9280"/>
                  <a:pt x="14422" y="9134"/>
                  <a:pt x="14422" y="8967"/>
                </a:cubicBezTo>
                <a:close/>
                <a:moveTo>
                  <a:pt x="9125" y="14643"/>
                </a:moveTo>
                <a:cubicBezTo>
                  <a:pt x="9102" y="14539"/>
                  <a:pt x="9079" y="14372"/>
                  <a:pt x="9011" y="14226"/>
                </a:cubicBezTo>
                <a:cubicBezTo>
                  <a:pt x="8897" y="13954"/>
                  <a:pt x="8624" y="13871"/>
                  <a:pt x="8329" y="13934"/>
                </a:cubicBezTo>
                <a:cubicBezTo>
                  <a:pt x="7806" y="14059"/>
                  <a:pt x="7465" y="14372"/>
                  <a:pt x="7374" y="14873"/>
                </a:cubicBezTo>
                <a:cubicBezTo>
                  <a:pt x="7306" y="15228"/>
                  <a:pt x="7465" y="15582"/>
                  <a:pt x="7761" y="15708"/>
                </a:cubicBezTo>
                <a:cubicBezTo>
                  <a:pt x="8147" y="15874"/>
                  <a:pt x="8602" y="15791"/>
                  <a:pt x="8852" y="15478"/>
                </a:cubicBezTo>
                <a:cubicBezTo>
                  <a:pt x="9034" y="15248"/>
                  <a:pt x="9079" y="14977"/>
                  <a:pt x="9125" y="14643"/>
                </a:cubicBezTo>
                <a:close/>
                <a:moveTo>
                  <a:pt x="15446" y="12222"/>
                </a:moveTo>
                <a:cubicBezTo>
                  <a:pt x="15423" y="12160"/>
                  <a:pt x="15423" y="12118"/>
                  <a:pt x="15400" y="12076"/>
                </a:cubicBezTo>
                <a:cubicBezTo>
                  <a:pt x="15195" y="11826"/>
                  <a:pt x="14968" y="11575"/>
                  <a:pt x="14741" y="11346"/>
                </a:cubicBezTo>
                <a:cubicBezTo>
                  <a:pt x="14718" y="11325"/>
                  <a:pt x="14627" y="11346"/>
                  <a:pt x="14604" y="11367"/>
                </a:cubicBezTo>
                <a:cubicBezTo>
                  <a:pt x="14559" y="11388"/>
                  <a:pt x="14536" y="11450"/>
                  <a:pt x="14513" y="11492"/>
                </a:cubicBezTo>
                <a:cubicBezTo>
                  <a:pt x="14286" y="12055"/>
                  <a:pt x="13990" y="12556"/>
                  <a:pt x="13649" y="13057"/>
                </a:cubicBezTo>
                <a:cubicBezTo>
                  <a:pt x="13604" y="13120"/>
                  <a:pt x="13581" y="13203"/>
                  <a:pt x="13581" y="13266"/>
                </a:cubicBezTo>
                <a:cubicBezTo>
                  <a:pt x="13581" y="13287"/>
                  <a:pt x="13649" y="13328"/>
                  <a:pt x="13695" y="13349"/>
                </a:cubicBezTo>
                <a:cubicBezTo>
                  <a:pt x="13718" y="13349"/>
                  <a:pt x="13786" y="13328"/>
                  <a:pt x="13808" y="13308"/>
                </a:cubicBezTo>
                <a:cubicBezTo>
                  <a:pt x="14331" y="13036"/>
                  <a:pt x="14832" y="12744"/>
                  <a:pt x="15309" y="12389"/>
                </a:cubicBezTo>
                <a:cubicBezTo>
                  <a:pt x="15377" y="12368"/>
                  <a:pt x="15423" y="12285"/>
                  <a:pt x="15446" y="122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58CEBCC4-58E3-DD4A-896D-E57C8589C8D1}"/>
              </a:ext>
            </a:extLst>
          </p:cNvPr>
          <p:cNvSpPr/>
          <p:nvPr userDrawn="1"/>
        </p:nvSpPr>
        <p:spPr>
          <a:xfrm>
            <a:off x="1476027" y="2384336"/>
            <a:ext cx="959853" cy="995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467" extrusionOk="0">
                <a:moveTo>
                  <a:pt x="20955" y="4362"/>
                </a:moveTo>
                <a:cubicBezTo>
                  <a:pt x="20521" y="4309"/>
                  <a:pt x="20088" y="4362"/>
                  <a:pt x="19708" y="4597"/>
                </a:cubicBezTo>
                <a:cubicBezTo>
                  <a:pt x="19410" y="4780"/>
                  <a:pt x="19085" y="4911"/>
                  <a:pt x="18733" y="4911"/>
                </a:cubicBezTo>
                <a:cubicBezTo>
                  <a:pt x="18272" y="4911"/>
                  <a:pt x="17811" y="4911"/>
                  <a:pt x="17350" y="4858"/>
                </a:cubicBezTo>
                <a:cubicBezTo>
                  <a:pt x="16998" y="4806"/>
                  <a:pt x="16646" y="4728"/>
                  <a:pt x="16348" y="4571"/>
                </a:cubicBezTo>
                <a:cubicBezTo>
                  <a:pt x="15697" y="4205"/>
                  <a:pt x="15047" y="3812"/>
                  <a:pt x="14450" y="3342"/>
                </a:cubicBezTo>
                <a:cubicBezTo>
                  <a:pt x="14071" y="3054"/>
                  <a:pt x="13665" y="2871"/>
                  <a:pt x="13177" y="2819"/>
                </a:cubicBezTo>
                <a:cubicBezTo>
                  <a:pt x="12580" y="2766"/>
                  <a:pt x="12011" y="2557"/>
                  <a:pt x="11415" y="2583"/>
                </a:cubicBezTo>
                <a:cubicBezTo>
                  <a:pt x="11171" y="2583"/>
                  <a:pt x="11009" y="2479"/>
                  <a:pt x="10900" y="2243"/>
                </a:cubicBezTo>
                <a:cubicBezTo>
                  <a:pt x="10710" y="1799"/>
                  <a:pt x="10521" y="1354"/>
                  <a:pt x="10331" y="910"/>
                </a:cubicBezTo>
                <a:cubicBezTo>
                  <a:pt x="10250" y="701"/>
                  <a:pt x="10168" y="491"/>
                  <a:pt x="10033" y="308"/>
                </a:cubicBezTo>
                <a:cubicBezTo>
                  <a:pt x="9843" y="21"/>
                  <a:pt x="9545" y="-84"/>
                  <a:pt x="9247" y="73"/>
                </a:cubicBezTo>
                <a:cubicBezTo>
                  <a:pt x="8732" y="334"/>
                  <a:pt x="8190" y="622"/>
                  <a:pt x="7702" y="962"/>
                </a:cubicBezTo>
                <a:cubicBezTo>
                  <a:pt x="7323" y="1197"/>
                  <a:pt x="6998" y="1511"/>
                  <a:pt x="6672" y="1799"/>
                </a:cubicBezTo>
                <a:cubicBezTo>
                  <a:pt x="6320" y="2086"/>
                  <a:pt x="6293" y="2217"/>
                  <a:pt x="6455" y="2636"/>
                </a:cubicBezTo>
                <a:cubicBezTo>
                  <a:pt x="6510" y="2766"/>
                  <a:pt x="6591" y="2897"/>
                  <a:pt x="6645" y="3028"/>
                </a:cubicBezTo>
                <a:cubicBezTo>
                  <a:pt x="6699" y="3132"/>
                  <a:pt x="6781" y="3237"/>
                  <a:pt x="6862" y="3342"/>
                </a:cubicBezTo>
                <a:cubicBezTo>
                  <a:pt x="6970" y="3525"/>
                  <a:pt x="6998" y="3682"/>
                  <a:pt x="6889" y="3891"/>
                </a:cubicBezTo>
                <a:cubicBezTo>
                  <a:pt x="6808" y="4022"/>
                  <a:pt x="6754" y="4178"/>
                  <a:pt x="6727" y="4335"/>
                </a:cubicBezTo>
                <a:cubicBezTo>
                  <a:pt x="6672" y="5094"/>
                  <a:pt x="6401" y="5800"/>
                  <a:pt x="6103" y="6506"/>
                </a:cubicBezTo>
                <a:cubicBezTo>
                  <a:pt x="5995" y="6793"/>
                  <a:pt x="5886" y="7081"/>
                  <a:pt x="5886" y="7395"/>
                </a:cubicBezTo>
                <a:cubicBezTo>
                  <a:pt x="5886" y="7918"/>
                  <a:pt x="5778" y="8415"/>
                  <a:pt x="5670" y="8912"/>
                </a:cubicBezTo>
                <a:cubicBezTo>
                  <a:pt x="5588" y="9225"/>
                  <a:pt x="5507" y="9565"/>
                  <a:pt x="5453" y="9905"/>
                </a:cubicBezTo>
                <a:cubicBezTo>
                  <a:pt x="5399" y="10167"/>
                  <a:pt x="5344" y="10402"/>
                  <a:pt x="5290" y="10664"/>
                </a:cubicBezTo>
                <a:cubicBezTo>
                  <a:pt x="5209" y="11030"/>
                  <a:pt x="5155" y="11396"/>
                  <a:pt x="5073" y="11762"/>
                </a:cubicBezTo>
                <a:cubicBezTo>
                  <a:pt x="5019" y="12050"/>
                  <a:pt x="4965" y="12363"/>
                  <a:pt x="4884" y="12651"/>
                </a:cubicBezTo>
                <a:cubicBezTo>
                  <a:pt x="4856" y="12808"/>
                  <a:pt x="4775" y="12913"/>
                  <a:pt x="4613" y="12939"/>
                </a:cubicBezTo>
                <a:cubicBezTo>
                  <a:pt x="4125" y="13017"/>
                  <a:pt x="3637" y="13096"/>
                  <a:pt x="3149" y="13226"/>
                </a:cubicBezTo>
                <a:cubicBezTo>
                  <a:pt x="2851" y="13305"/>
                  <a:pt x="2526" y="13383"/>
                  <a:pt x="2282" y="13566"/>
                </a:cubicBezTo>
                <a:cubicBezTo>
                  <a:pt x="1686" y="14063"/>
                  <a:pt x="1062" y="14534"/>
                  <a:pt x="547" y="15135"/>
                </a:cubicBezTo>
                <a:cubicBezTo>
                  <a:pt x="385" y="15318"/>
                  <a:pt x="249" y="15528"/>
                  <a:pt x="222" y="15763"/>
                </a:cubicBezTo>
                <a:cubicBezTo>
                  <a:pt x="114" y="16286"/>
                  <a:pt x="-76" y="16809"/>
                  <a:pt x="32" y="17384"/>
                </a:cubicBezTo>
                <a:cubicBezTo>
                  <a:pt x="60" y="17489"/>
                  <a:pt x="32" y="17567"/>
                  <a:pt x="32" y="17672"/>
                </a:cubicBezTo>
                <a:cubicBezTo>
                  <a:pt x="87" y="18038"/>
                  <a:pt x="114" y="18404"/>
                  <a:pt x="195" y="18770"/>
                </a:cubicBezTo>
                <a:cubicBezTo>
                  <a:pt x="222" y="18823"/>
                  <a:pt x="222" y="18901"/>
                  <a:pt x="222" y="18953"/>
                </a:cubicBezTo>
                <a:cubicBezTo>
                  <a:pt x="222" y="19006"/>
                  <a:pt x="222" y="19032"/>
                  <a:pt x="222" y="19084"/>
                </a:cubicBezTo>
                <a:cubicBezTo>
                  <a:pt x="222" y="19136"/>
                  <a:pt x="195" y="19215"/>
                  <a:pt x="141" y="19267"/>
                </a:cubicBezTo>
                <a:cubicBezTo>
                  <a:pt x="32" y="19450"/>
                  <a:pt x="32" y="19633"/>
                  <a:pt x="168" y="19816"/>
                </a:cubicBezTo>
                <a:cubicBezTo>
                  <a:pt x="222" y="19895"/>
                  <a:pt x="276" y="19947"/>
                  <a:pt x="358" y="19999"/>
                </a:cubicBezTo>
                <a:cubicBezTo>
                  <a:pt x="439" y="20235"/>
                  <a:pt x="574" y="20470"/>
                  <a:pt x="791" y="20653"/>
                </a:cubicBezTo>
                <a:cubicBezTo>
                  <a:pt x="1144" y="20993"/>
                  <a:pt x="1604" y="21124"/>
                  <a:pt x="2065" y="21228"/>
                </a:cubicBezTo>
                <a:cubicBezTo>
                  <a:pt x="2607" y="21333"/>
                  <a:pt x="3149" y="21411"/>
                  <a:pt x="3718" y="21438"/>
                </a:cubicBezTo>
                <a:cubicBezTo>
                  <a:pt x="4829" y="21516"/>
                  <a:pt x="5941" y="21438"/>
                  <a:pt x="7025" y="21228"/>
                </a:cubicBezTo>
                <a:cubicBezTo>
                  <a:pt x="8000" y="21045"/>
                  <a:pt x="8976" y="20731"/>
                  <a:pt x="9735" y="20104"/>
                </a:cubicBezTo>
                <a:cubicBezTo>
                  <a:pt x="9735" y="20104"/>
                  <a:pt x="9762" y="20078"/>
                  <a:pt x="9762" y="20078"/>
                </a:cubicBezTo>
                <a:cubicBezTo>
                  <a:pt x="10331" y="19921"/>
                  <a:pt x="10819" y="19372"/>
                  <a:pt x="10765" y="18770"/>
                </a:cubicBezTo>
                <a:cubicBezTo>
                  <a:pt x="10765" y="18561"/>
                  <a:pt x="10792" y="18378"/>
                  <a:pt x="10873" y="18221"/>
                </a:cubicBezTo>
                <a:cubicBezTo>
                  <a:pt x="10981" y="18012"/>
                  <a:pt x="11009" y="17803"/>
                  <a:pt x="11009" y="17567"/>
                </a:cubicBezTo>
                <a:cubicBezTo>
                  <a:pt x="11009" y="17306"/>
                  <a:pt x="11036" y="17018"/>
                  <a:pt x="11036" y="16757"/>
                </a:cubicBezTo>
                <a:cubicBezTo>
                  <a:pt x="11036" y="16678"/>
                  <a:pt x="11063" y="16574"/>
                  <a:pt x="11036" y="16521"/>
                </a:cubicBezTo>
                <a:cubicBezTo>
                  <a:pt x="10738" y="16181"/>
                  <a:pt x="10738" y="15737"/>
                  <a:pt x="10575" y="15318"/>
                </a:cubicBezTo>
                <a:cubicBezTo>
                  <a:pt x="10548" y="15240"/>
                  <a:pt x="10494" y="15188"/>
                  <a:pt x="10439" y="15109"/>
                </a:cubicBezTo>
                <a:cubicBezTo>
                  <a:pt x="10358" y="15005"/>
                  <a:pt x="10277" y="14900"/>
                  <a:pt x="10196" y="14795"/>
                </a:cubicBezTo>
                <a:cubicBezTo>
                  <a:pt x="9681" y="14089"/>
                  <a:pt x="9003" y="13540"/>
                  <a:pt x="8244" y="13122"/>
                </a:cubicBezTo>
                <a:cubicBezTo>
                  <a:pt x="8163" y="13070"/>
                  <a:pt x="8109" y="13043"/>
                  <a:pt x="8027" y="13017"/>
                </a:cubicBezTo>
                <a:cubicBezTo>
                  <a:pt x="7865" y="12939"/>
                  <a:pt x="7811" y="12834"/>
                  <a:pt x="7811" y="12677"/>
                </a:cubicBezTo>
                <a:cubicBezTo>
                  <a:pt x="7838" y="12547"/>
                  <a:pt x="7838" y="12416"/>
                  <a:pt x="7892" y="12311"/>
                </a:cubicBezTo>
                <a:cubicBezTo>
                  <a:pt x="8136" y="11840"/>
                  <a:pt x="8271" y="11317"/>
                  <a:pt x="8407" y="10821"/>
                </a:cubicBezTo>
                <a:cubicBezTo>
                  <a:pt x="8488" y="10481"/>
                  <a:pt x="8569" y="10402"/>
                  <a:pt x="8922" y="10428"/>
                </a:cubicBezTo>
                <a:cubicBezTo>
                  <a:pt x="9328" y="10455"/>
                  <a:pt x="9626" y="10324"/>
                  <a:pt x="9897" y="10036"/>
                </a:cubicBezTo>
                <a:cubicBezTo>
                  <a:pt x="10033" y="9905"/>
                  <a:pt x="10196" y="9827"/>
                  <a:pt x="10358" y="9748"/>
                </a:cubicBezTo>
                <a:cubicBezTo>
                  <a:pt x="10819" y="9565"/>
                  <a:pt x="12201" y="9565"/>
                  <a:pt x="12662" y="9722"/>
                </a:cubicBezTo>
                <a:cubicBezTo>
                  <a:pt x="12689" y="9722"/>
                  <a:pt x="12689" y="9722"/>
                  <a:pt x="12716" y="9748"/>
                </a:cubicBezTo>
                <a:cubicBezTo>
                  <a:pt x="13231" y="9984"/>
                  <a:pt x="13800" y="10193"/>
                  <a:pt x="14261" y="10533"/>
                </a:cubicBezTo>
                <a:cubicBezTo>
                  <a:pt x="14640" y="10821"/>
                  <a:pt x="15047" y="11030"/>
                  <a:pt x="15480" y="11161"/>
                </a:cubicBezTo>
                <a:cubicBezTo>
                  <a:pt x="16239" y="11396"/>
                  <a:pt x="16998" y="11579"/>
                  <a:pt x="17784" y="11317"/>
                </a:cubicBezTo>
                <a:cubicBezTo>
                  <a:pt x="17919" y="11265"/>
                  <a:pt x="18055" y="11265"/>
                  <a:pt x="18163" y="11265"/>
                </a:cubicBezTo>
                <a:cubicBezTo>
                  <a:pt x="18570" y="11265"/>
                  <a:pt x="18922" y="11134"/>
                  <a:pt x="19275" y="11030"/>
                </a:cubicBezTo>
                <a:cubicBezTo>
                  <a:pt x="19627" y="10899"/>
                  <a:pt x="19817" y="10690"/>
                  <a:pt x="19817" y="10298"/>
                </a:cubicBezTo>
                <a:cubicBezTo>
                  <a:pt x="19817" y="9775"/>
                  <a:pt x="19898" y="9278"/>
                  <a:pt x="20061" y="8781"/>
                </a:cubicBezTo>
                <a:cubicBezTo>
                  <a:pt x="20088" y="8702"/>
                  <a:pt x="20088" y="8624"/>
                  <a:pt x="20115" y="8546"/>
                </a:cubicBezTo>
                <a:cubicBezTo>
                  <a:pt x="20142" y="7709"/>
                  <a:pt x="20467" y="6950"/>
                  <a:pt x="20792" y="6192"/>
                </a:cubicBezTo>
                <a:cubicBezTo>
                  <a:pt x="20874" y="5983"/>
                  <a:pt x="21036" y="5800"/>
                  <a:pt x="21145" y="5617"/>
                </a:cubicBezTo>
                <a:cubicBezTo>
                  <a:pt x="21253" y="5434"/>
                  <a:pt x="21388" y="5224"/>
                  <a:pt x="21443" y="5015"/>
                </a:cubicBezTo>
                <a:cubicBezTo>
                  <a:pt x="21524" y="4675"/>
                  <a:pt x="21334" y="4414"/>
                  <a:pt x="20955" y="4362"/>
                </a:cubicBezTo>
                <a:close/>
                <a:moveTo>
                  <a:pt x="5588" y="20470"/>
                </a:moveTo>
                <a:cubicBezTo>
                  <a:pt x="4504" y="20548"/>
                  <a:pt x="3393" y="20522"/>
                  <a:pt x="2309" y="20287"/>
                </a:cubicBezTo>
                <a:cubicBezTo>
                  <a:pt x="2092" y="20235"/>
                  <a:pt x="1875" y="20208"/>
                  <a:pt x="1713" y="20104"/>
                </a:cubicBezTo>
                <a:cubicBezTo>
                  <a:pt x="1740" y="20078"/>
                  <a:pt x="1740" y="20052"/>
                  <a:pt x="1767" y="20025"/>
                </a:cubicBezTo>
                <a:cubicBezTo>
                  <a:pt x="1767" y="19973"/>
                  <a:pt x="1659" y="19869"/>
                  <a:pt x="1604" y="19816"/>
                </a:cubicBezTo>
                <a:cubicBezTo>
                  <a:pt x="1469" y="19712"/>
                  <a:pt x="1360" y="19607"/>
                  <a:pt x="1279" y="19450"/>
                </a:cubicBezTo>
                <a:cubicBezTo>
                  <a:pt x="1252" y="19293"/>
                  <a:pt x="1252" y="19136"/>
                  <a:pt x="1252" y="18979"/>
                </a:cubicBezTo>
                <a:cubicBezTo>
                  <a:pt x="1279" y="18979"/>
                  <a:pt x="1306" y="18979"/>
                  <a:pt x="1306" y="18979"/>
                </a:cubicBezTo>
                <a:cubicBezTo>
                  <a:pt x="1387" y="19006"/>
                  <a:pt x="1469" y="19032"/>
                  <a:pt x="1523" y="19084"/>
                </a:cubicBezTo>
                <a:cubicBezTo>
                  <a:pt x="1821" y="19241"/>
                  <a:pt x="2146" y="19346"/>
                  <a:pt x="2499" y="19398"/>
                </a:cubicBezTo>
                <a:cubicBezTo>
                  <a:pt x="2905" y="19450"/>
                  <a:pt x="3312" y="19529"/>
                  <a:pt x="3718" y="19633"/>
                </a:cubicBezTo>
                <a:cubicBezTo>
                  <a:pt x="4152" y="19764"/>
                  <a:pt x="4613" y="19790"/>
                  <a:pt x="5046" y="19712"/>
                </a:cubicBezTo>
                <a:cubicBezTo>
                  <a:pt x="5724" y="19581"/>
                  <a:pt x="6401" y="19581"/>
                  <a:pt x="7052" y="19372"/>
                </a:cubicBezTo>
                <a:cubicBezTo>
                  <a:pt x="7296" y="19293"/>
                  <a:pt x="7567" y="19241"/>
                  <a:pt x="7838" y="19189"/>
                </a:cubicBezTo>
                <a:cubicBezTo>
                  <a:pt x="8136" y="19136"/>
                  <a:pt x="8407" y="19032"/>
                  <a:pt x="8651" y="18823"/>
                </a:cubicBezTo>
                <a:cubicBezTo>
                  <a:pt x="9003" y="18561"/>
                  <a:pt x="9437" y="18404"/>
                  <a:pt x="9735" y="18064"/>
                </a:cubicBezTo>
                <a:cubicBezTo>
                  <a:pt x="9735" y="18300"/>
                  <a:pt x="9681" y="18509"/>
                  <a:pt x="9572" y="18718"/>
                </a:cubicBezTo>
                <a:cubicBezTo>
                  <a:pt x="9491" y="18823"/>
                  <a:pt x="9410" y="18927"/>
                  <a:pt x="9328" y="19032"/>
                </a:cubicBezTo>
                <a:cubicBezTo>
                  <a:pt x="9084" y="19319"/>
                  <a:pt x="8813" y="19581"/>
                  <a:pt x="8434" y="19712"/>
                </a:cubicBezTo>
                <a:cubicBezTo>
                  <a:pt x="8298" y="19764"/>
                  <a:pt x="8163" y="19816"/>
                  <a:pt x="8027" y="19895"/>
                </a:cubicBezTo>
                <a:cubicBezTo>
                  <a:pt x="7973" y="19921"/>
                  <a:pt x="7946" y="19973"/>
                  <a:pt x="7892" y="19999"/>
                </a:cubicBezTo>
                <a:cubicBezTo>
                  <a:pt x="7160" y="20287"/>
                  <a:pt x="6347" y="20392"/>
                  <a:pt x="5588" y="20470"/>
                </a:cubicBezTo>
                <a:close/>
                <a:moveTo>
                  <a:pt x="7838" y="13802"/>
                </a:moveTo>
                <a:cubicBezTo>
                  <a:pt x="8000" y="13880"/>
                  <a:pt x="8163" y="13959"/>
                  <a:pt x="8298" y="14063"/>
                </a:cubicBezTo>
                <a:cubicBezTo>
                  <a:pt x="8786" y="14455"/>
                  <a:pt x="9193" y="14926"/>
                  <a:pt x="9572" y="15423"/>
                </a:cubicBezTo>
                <a:cubicBezTo>
                  <a:pt x="9653" y="15554"/>
                  <a:pt x="9681" y="15684"/>
                  <a:pt x="9626" y="15841"/>
                </a:cubicBezTo>
                <a:cubicBezTo>
                  <a:pt x="9599" y="15972"/>
                  <a:pt x="9545" y="16129"/>
                  <a:pt x="9518" y="16260"/>
                </a:cubicBezTo>
                <a:cubicBezTo>
                  <a:pt x="9491" y="16600"/>
                  <a:pt x="9355" y="16861"/>
                  <a:pt x="9111" y="17097"/>
                </a:cubicBezTo>
                <a:cubicBezTo>
                  <a:pt x="8868" y="17332"/>
                  <a:pt x="8705" y="17620"/>
                  <a:pt x="8407" y="17829"/>
                </a:cubicBezTo>
                <a:cubicBezTo>
                  <a:pt x="7973" y="18143"/>
                  <a:pt x="7458" y="18299"/>
                  <a:pt x="6943" y="18430"/>
                </a:cubicBezTo>
                <a:cubicBezTo>
                  <a:pt x="6754" y="18483"/>
                  <a:pt x="6564" y="18509"/>
                  <a:pt x="6347" y="18535"/>
                </a:cubicBezTo>
                <a:cubicBezTo>
                  <a:pt x="5670" y="18639"/>
                  <a:pt x="4965" y="18718"/>
                  <a:pt x="4369" y="18822"/>
                </a:cubicBezTo>
                <a:cubicBezTo>
                  <a:pt x="3474" y="18770"/>
                  <a:pt x="2715" y="18639"/>
                  <a:pt x="1984" y="18378"/>
                </a:cubicBezTo>
                <a:cubicBezTo>
                  <a:pt x="1496" y="18221"/>
                  <a:pt x="1198" y="17907"/>
                  <a:pt x="1171" y="17384"/>
                </a:cubicBezTo>
                <a:cubicBezTo>
                  <a:pt x="1171" y="17280"/>
                  <a:pt x="1144" y="17201"/>
                  <a:pt x="1116" y="17097"/>
                </a:cubicBezTo>
                <a:cubicBezTo>
                  <a:pt x="900" y="16364"/>
                  <a:pt x="1144" y="15763"/>
                  <a:pt x="1686" y="15266"/>
                </a:cubicBezTo>
                <a:cubicBezTo>
                  <a:pt x="2065" y="14900"/>
                  <a:pt x="2444" y="14560"/>
                  <a:pt x="2851" y="14194"/>
                </a:cubicBezTo>
                <a:cubicBezTo>
                  <a:pt x="3258" y="13854"/>
                  <a:pt x="3772" y="13749"/>
                  <a:pt x="4287" y="13697"/>
                </a:cubicBezTo>
                <a:cubicBezTo>
                  <a:pt x="4423" y="13671"/>
                  <a:pt x="4504" y="13776"/>
                  <a:pt x="4504" y="13906"/>
                </a:cubicBezTo>
                <a:cubicBezTo>
                  <a:pt x="4504" y="14011"/>
                  <a:pt x="4477" y="14115"/>
                  <a:pt x="4450" y="14246"/>
                </a:cubicBezTo>
                <a:cubicBezTo>
                  <a:pt x="4342" y="14848"/>
                  <a:pt x="4206" y="15449"/>
                  <a:pt x="4125" y="16051"/>
                </a:cubicBezTo>
                <a:cubicBezTo>
                  <a:pt x="4071" y="16338"/>
                  <a:pt x="4098" y="16652"/>
                  <a:pt x="4125" y="16966"/>
                </a:cubicBezTo>
                <a:cubicBezTo>
                  <a:pt x="4152" y="17227"/>
                  <a:pt x="4342" y="17384"/>
                  <a:pt x="4613" y="17437"/>
                </a:cubicBezTo>
                <a:cubicBezTo>
                  <a:pt x="4938" y="17515"/>
                  <a:pt x="5236" y="17489"/>
                  <a:pt x="5534" y="17332"/>
                </a:cubicBezTo>
                <a:cubicBezTo>
                  <a:pt x="5697" y="17253"/>
                  <a:pt x="5859" y="17201"/>
                  <a:pt x="6049" y="17201"/>
                </a:cubicBezTo>
                <a:cubicBezTo>
                  <a:pt x="6374" y="17175"/>
                  <a:pt x="6483" y="17070"/>
                  <a:pt x="6564" y="16783"/>
                </a:cubicBezTo>
                <a:cubicBezTo>
                  <a:pt x="6672" y="16443"/>
                  <a:pt x="6754" y="16103"/>
                  <a:pt x="6835" y="15763"/>
                </a:cubicBezTo>
                <a:cubicBezTo>
                  <a:pt x="6943" y="15318"/>
                  <a:pt x="7025" y="14874"/>
                  <a:pt x="7133" y="14455"/>
                </a:cubicBezTo>
                <a:cubicBezTo>
                  <a:pt x="7160" y="14325"/>
                  <a:pt x="7214" y="14194"/>
                  <a:pt x="7269" y="14037"/>
                </a:cubicBezTo>
                <a:cubicBezTo>
                  <a:pt x="7377" y="13723"/>
                  <a:pt x="7594" y="13697"/>
                  <a:pt x="7838" y="13802"/>
                </a:cubicBezTo>
                <a:close/>
                <a:moveTo>
                  <a:pt x="8786" y="4388"/>
                </a:moveTo>
                <a:cubicBezTo>
                  <a:pt x="8597" y="5747"/>
                  <a:pt x="8298" y="7107"/>
                  <a:pt x="7892" y="8415"/>
                </a:cubicBezTo>
                <a:cubicBezTo>
                  <a:pt x="7756" y="8885"/>
                  <a:pt x="7621" y="9330"/>
                  <a:pt x="7485" y="9801"/>
                </a:cubicBezTo>
                <a:cubicBezTo>
                  <a:pt x="7458" y="9931"/>
                  <a:pt x="7458" y="10088"/>
                  <a:pt x="7431" y="10219"/>
                </a:cubicBezTo>
                <a:cubicBezTo>
                  <a:pt x="7377" y="10481"/>
                  <a:pt x="7296" y="10742"/>
                  <a:pt x="7214" y="11004"/>
                </a:cubicBezTo>
                <a:cubicBezTo>
                  <a:pt x="7187" y="11108"/>
                  <a:pt x="7106" y="11213"/>
                  <a:pt x="7079" y="11317"/>
                </a:cubicBezTo>
                <a:cubicBezTo>
                  <a:pt x="6781" y="12546"/>
                  <a:pt x="6239" y="13723"/>
                  <a:pt x="6022" y="14978"/>
                </a:cubicBezTo>
                <a:cubicBezTo>
                  <a:pt x="5941" y="15397"/>
                  <a:pt x="5859" y="15789"/>
                  <a:pt x="5778" y="16207"/>
                </a:cubicBezTo>
                <a:cubicBezTo>
                  <a:pt x="5751" y="16312"/>
                  <a:pt x="5724" y="16417"/>
                  <a:pt x="5670" y="16521"/>
                </a:cubicBezTo>
                <a:cubicBezTo>
                  <a:pt x="5534" y="16809"/>
                  <a:pt x="5317" y="16861"/>
                  <a:pt x="5046" y="16704"/>
                </a:cubicBezTo>
                <a:cubicBezTo>
                  <a:pt x="4857" y="16600"/>
                  <a:pt x="4802" y="16495"/>
                  <a:pt x="4911" y="16312"/>
                </a:cubicBezTo>
                <a:cubicBezTo>
                  <a:pt x="5073" y="16051"/>
                  <a:pt x="5100" y="15763"/>
                  <a:pt x="5155" y="15501"/>
                </a:cubicBezTo>
                <a:cubicBezTo>
                  <a:pt x="5263" y="15005"/>
                  <a:pt x="5371" y="14534"/>
                  <a:pt x="5534" y="14063"/>
                </a:cubicBezTo>
                <a:cubicBezTo>
                  <a:pt x="5832" y="13122"/>
                  <a:pt x="6022" y="12128"/>
                  <a:pt x="6266" y="11161"/>
                </a:cubicBezTo>
                <a:cubicBezTo>
                  <a:pt x="6374" y="10638"/>
                  <a:pt x="6510" y="10141"/>
                  <a:pt x="6672" y="9618"/>
                </a:cubicBezTo>
                <a:cubicBezTo>
                  <a:pt x="6808" y="9173"/>
                  <a:pt x="6889" y="8702"/>
                  <a:pt x="6916" y="8258"/>
                </a:cubicBezTo>
                <a:cubicBezTo>
                  <a:pt x="6943" y="7656"/>
                  <a:pt x="7106" y="7107"/>
                  <a:pt x="7323" y="6584"/>
                </a:cubicBezTo>
                <a:cubicBezTo>
                  <a:pt x="7512" y="6114"/>
                  <a:pt x="7621" y="5643"/>
                  <a:pt x="7702" y="5146"/>
                </a:cubicBezTo>
                <a:cubicBezTo>
                  <a:pt x="7729" y="4937"/>
                  <a:pt x="7811" y="4701"/>
                  <a:pt x="7892" y="4492"/>
                </a:cubicBezTo>
                <a:cubicBezTo>
                  <a:pt x="8000" y="4205"/>
                  <a:pt x="8271" y="4074"/>
                  <a:pt x="8624" y="4126"/>
                </a:cubicBezTo>
                <a:cubicBezTo>
                  <a:pt x="8759" y="4152"/>
                  <a:pt x="8813" y="4257"/>
                  <a:pt x="8786" y="4388"/>
                </a:cubicBezTo>
                <a:close/>
                <a:moveTo>
                  <a:pt x="8569" y="3315"/>
                </a:moveTo>
                <a:cubicBezTo>
                  <a:pt x="8244" y="3289"/>
                  <a:pt x="7946" y="3263"/>
                  <a:pt x="7648" y="3080"/>
                </a:cubicBezTo>
                <a:cubicBezTo>
                  <a:pt x="7296" y="2871"/>
                  <a:pt x="7241" y="2662"/>
                  <a:pt x="7512" y="2374"/>
                </a:cubicBezTo>
                <a:cubicBezTo>
                  <a:pt x="7811" y="2060"/>
                  <a:pt x="8136" y="1773"/>
                  <a:pt x="8488" y="1485"/>
                </a:cubicBezTo>
                <a:cubicBezTo>
                  <a:pt x="8705" y="1302"/>
                  <a:pt x="8949" y="1171"/>
                  <a:pt x="9193" y="1014"/>
                </a:cubicBezTo>
                <a:cubicBezTo>
                  <a:pt x="9355" y="910"/>
                  <a:pt x="9464" y="936"/>
                  <a:pt x="9518" y="1093"/>
                </a:cubicBezTo>
                <a:cubicBezTo>
                  <a:pt x="9708" y="1485"/>
                  <a:pt x="9870" y="1877"/>
                  <a:pt x="10033" y="2296"/>
                </a:cubicBezTo>
                <a:cubicBezTo>
                  <a:pt x="10060" y="2348"/>
                  <a:pt x="10060" y="2400"/>
                  <a:pt x="10033" y="2426"/>
                </a:cubicBezTo>
                <a:cubicBezTo>
                  <a:pt x="9870" y="2740"/>
                  <a:pt x="9762" y="3106"/>
                  <a:pt x="9355" y="3185"/>
                </a:cubicBezTo>
                <a:cubicBezTo>
                  <a:pt x="9084" y="3263"/>
                  <a:pt x="8840" y="3263"/>
                  <a:pt x="8569" y="3315"/>
                </a:cubicBezTo>
                <a:close/>
                <a:moveTo>
                  <a:pt x="12553" y="4571"/>
                </a:moveTo>
                <a:cubicBezTo>
                  <a:pt x="12472" y="5172"/>
                  <a:pt x="12337" y="5774"/>
                  <a:pt x="12282" y="6375"/>
                </a:cubicBezTo>
                <a:cubicBezTo>
                  <a:pt x="12255" y="6924"/>
                  <a:pt x="12120" y="7473"/>
                  <a:pt x="12038" y="8023"/>
                </a:cubicBezTo>
                <a:cubicBezTo>
                  <a:pt x="11957" y="8624"/>
                  <a:pt x="11795" y="8755"/>
                  <a:pt x="11171" y="8650"/>
                </a:cubicBezTo>
                <a:cubicBezTo>
                  <a:pt x="10738" y="8598"/>
                  <a:pt x="10358" y="8650"/>
                  <a:pt x="9952" y="8807"/>
                </a:cubicBezTo>
                <a:cubicBezTo>
                  <a:pt x="9681" y="8912"/>
                  <a:pt x="9382" y="8990"/>
                  <a:pt x="9084" y="9069"/>
                </a:cubicBezTo>
                <a:cubicBezTo>
                  <a:pt x="8922" y="9121"/>
                  <a:pt x="8840" y="9042"/>
                  <a:pt x="8868" y="8885"/>
                </a:cubicBezTo>
                <a:cubicBezTo>
                  <a:pt x="8949" y="8546"/>
                  <a:pt x="9003" y="8232"/>
                  <a:pt x="9111" y="7918"/>
                </a:cubicBezTo>
                <a:cubicBezTo>
                  <a:pt x="9193" y="7604"/>
                  <a:pt x="9355" y="7316"/>
                  <a:pt x="9328" y="6977"/>
                </a:cubicBezTo>
                <a:cubicBezTo>
                  <a:pt x="9328" y="6846"/>
                  <a:pt x="9410" y="6689"/>
                  <a:pt x="9464" y="6584"/>
                </a:cubicBezTo>
                <a:cubicBezTo>
                  <a:pt x="9599" y="6375"/>
                  <a:pt x="9626" y="6140"/>
                  <a:pt x="9653" y="5904"/>
                </a:cubicBezTo>
                <a:cubicBezTo>
                  <a:pt x="9681" y="5512"/>
                  <a:pt x="9735" y="5146"/>
                  <a:pt x="9816" y="4754"/>
                </a:cubicBezTo>
                <a:cubicBezTo>
                  <a:pt x="9870" y="4440"/>
                  <a:pt x="10033" y="4178"/>
                  <a:pt x="10412" y="4126"/>
                </a:cubicBezTo>
                <a:cubicBezTo>
                  <a:pt x="10575" y="4100"/>
                  <a:pt x="10738" y="3995"/>
                  <a:pt x="10846" y="3891"/>
                </a:cubicBezTo>
                <a:cubicBezTo>
                  <a:pt x="11198" y="3525"/>
                  <a:pt x="11632" y="3551"/>
                  <a:pt x="12093" y="3577"/>
                </a:cubicBezTo>
                <a:cubicBezTo>
                  <a:pt x="12364" y="3603"/>
                  <a:pt x="12499" y="3734"/>
                  <a:pt x="12526" y="4022"/>
                </a:cubicBezTo>
                <a:cubicBezTo>
                  <a:pt x="12526" y="4126"/>
                  <a:pt x="12526" y="4205"/>
                  <a:pt x="12499" y="4309"/>
                </a:cubicBezTo>
                <a:cubicBezTo>
                  <a:pt x="12499" y="4388"/>
                  <a:pt x="12472" y="4466"/>
                  <a:pt x="12472" y="4545"/>
                </a:cubicBezTo>
                <a:cubicBezTo>
                  <a:pt x="12526" y="4571"/>
                  <a:pt x="12553" y="4571"/>
                  <a:pt x="12553" y="4571"/>
                </a:cubicBezTo>
                <a:close/>
                <a:moveTo>
                  <a:pt x="15616" y="6793"/>
                </a:moveTo>
                <a:cubicBezTo>
                  <a:pt x="15589" y="6898"/>
                  <a:pt x="15589" y="7029"/>
                  <a:pt x="15562" y="7133"/>
                </a:cubicBezTo>
                <a:cubicBezTo>
                  <a:pt x="15399" y="7761"/>
                  <a:pt x="15209" y="8362"/>
                  <a:pt x="15047" y="8990"/>
                </a:cubicBezTo>
                <a:cubicBezTo>
                  <a:pt x="14993" y="9147"/>
                  <a:pt x="14938" y="9304"/>
                  <a:pt x="14884" y="9435"/>
                </a:cubicBezTo>
                <a:cubicBezTo>
                  <a:pt x="14830" y="9565"/>
                  <a:pt x="14694" y="9618"/>
                  <a:pt x="14559" y="9565"/>
                </a:cubicBezTo>
                <a:cubicBezTo>
                  <a:pt x="14125" y="9408"/>
                  <a:pt x="13692" y="9252"/>
                  <a:pt x="13258" y="9069"/>
                </a:cubicBezTo>
                <a:cubicBezTo>
                  <a:pt x="13041" y="8990"/>
                  <a:pt x="12933" y="8807"/>
                  <a:pt x="12960" y="8572"/>
                </a:cubicBezTo>
                <a:cubicBezTo>
                  <a:pt x="12960" y="8519"/>
                  <a:pt x="12987" y="8441"/>
                  <a:pt x="12987" y="8389"/>
                </a:cubicBezTo>
                <a:cubicBezTo>
                  <a:pt x="12987" y="8389"/>
                  <a:pt x="12960" y="8389"/>
                  <a:pt x="12960" y="8389"/>
                </a:cubicBezTo>
                <a:cubicBezTo>
                  <a:pt x="13041" y="7839"/>
                  <a:pt x="13150" y="7290"/>
                  <a:pt x="13231" y="6715"/>
                </a:cubicBezTo>
                <a:cubicBezTo>
                  <a:pt x="13312" y="6323"/>
                  <a:pt x="13312" y="5930"/>
                  <a:pt x="13448" y="5538"/>
                </a:cubicBezTo>
                <a:cubicBezTo>
                  <a:pt x="13502" y="5381"/>
                  <a:pt x="13475" y="5198"/>
                  <a:pt x="13502" y="5015"/>
                </a:cubicBezTo>
                <a:cubicBezTo>
                  <a:pt x="13529" y="4806"/>
                  <a:pt x="13529" y="4597"/>
                  <a:pt x="13556" y="4388"/>
                </a:cubicBezTo>
                <a:cubicBezTo>
                  <a:pt x="13610" y="4152"/>
                  <a:pt x="13773" y="4074"/>
                  <a:pt x="14017" y="4178"/>
                </a:cubicBezTo>
                <a:cubicBezTo>
                  <a:pt x="14098" y="4205"/>
                  <a:pt x="14207" y="4257"/>
                  <a:pt x="14261" y="4335"/>
                </a:cubicBezTo>
                <a:cubicBezTo>
                  <a:pt x="14640" y="4597"/>
                  <a:pt x="14993" y="4884"/>
                  <a:pt x="15372" y="5172"/>
                </a:cubicBezTo>
                <a:cubicBezTo>
                  <a:pt x="15724" y="5434"/>
                  <a:pt x="15860" y="5747"/>
                  <a:pt x="15724" y="6192"/>
                </a:cubicBezTo>
                <a:cubicBezTo>
                  <a:pt x="15670" y="6375"/>
                  <a:pt x="15670" y="6584"/>
                  <a:pt x="15616" y="6793"/>
                </a:cubicBezTo>
                <a:close/>
                <a:moveTo>
                  <a:pt x="19600" y="6192"/>
                </a:moveTo>
                <a:cubicBezTo>
                  <a:pt x="19491" y="6506"/>
                  <a:pt x="19383" y="6793"/>
                  <a:pt x="19247" y="7081"/>
                </a:cubicBezTo>
                <a:cubicBezTo>
                  <a:pt x="19085" y="7447"/>
                  <a:pt x="19031" y="7839"/>
                  <a:pt x="18976" y="8258"/>
                </a:cubicBezTo>
                <a:cubicBezTo>
                  <a:pt x="18895" y="8755"/>
                  <a:pt x="18787" y="9252"/>
                  <a:pt x="18678" y="9775"/>
                </a:cubicBezTo>
                <a:cubicBezTo>
                  <a:pt x="18624" y="10036"/>
                  <a:pt x="18434" y="10193"/>
                  <a:pt x="18163" y="10219"/>
                </a:cubicBezTo>
                <a:cubicBezTo>
                  <a:pt x="17838" y="10245"/>
                  <a:pt x="17540" y="10350"/>
                  <a:pt x="17242" y="10454"/>
                </a:cubicBezTo>
                <a:cubicBezTo>
                  <a:pt x="16808" y="10585"/>
                  <a:pt x="16375" y="10533"/>
                  <a:pt x="15968" y="10376"/>
                </a:cubicBezTo>
                <a:cubicBezTo>
                  <a:pt x="15778" y="10298"/>
                  <a:pt x="15724" y="10193"/>
                  <a:pt x="15778" y="9984"/>
                </a:cubicBezTo>
                <a:cubicBezTo>
                  <a:pt x="15778" y="9958"/>
                  <a:pt x="15778" y="9958"/>
                  <a:pt x="15806" y="9931"/>
                </a:cubicBezTo>
                <a:cubicBezTo>
                  <a:pt x="16077" y="9356"/>
                  <a:pt x="16185" y="8729"/>
                  <a:pt x="16348" y="8127"/>
                </a:cubicBezTo>
                <a:cubicBezTo>
                  <a:pt x="16483" y="7604"/>
                  <a:pt x="16592" y="7055"/>
                  <a:pt x="16727" y="6532"/>
                </a:cubicBezTo>
                <a:cubicBezTo>
                  <a:pt x="16754" y="6480"/>
                  <a:pt x="16754" y="6401"/>
                  <a:pt x="16754" y="6349"/>
                </a:cubicBezTo>
                <a:cubicBezTo>
                  <a:pt x="16863" y="5957"/>
                  <a:pt x="16917" y="5878"/>
                  <a:pt x="17377" y="5878"/>
                </a:cubicBezTo>
                <a:cubicBezTo>
                  <a:pt x="17432" y="5878"/>
                  <a:pt x="17486" y="5878"/>
                  <a:pt x="17540" y="5878"/>
                </a:cubicBezTo>
                <a:cubicBezTo>
                  <a:pt x="17540" y="5878"/>
                  <a:pt x="17540" y="5878"/>
                  <a:pt x="17540" y="5904"/>
                </a:cubicBezTo>
                <a:cubicBezTo>
                  <a:pt x="17974" y="5904"/>
                  <a:pt x="18407" y="5931"/>
                  <a:pt x="18841" y="5931"/>
                </a:cubicBezTo>
                <a:cubicBezTo>
                  <a:pt x="19031" y="5931"/>
                  <a:pt x="19193" y="5878"/>
                  <a:pt x="19383" y="5878"/>
                </a:cubicBezTo>
                <a:cubicBezTo>
                  <a:pt x="19600" y="5852"/>
                  <a:pt x="19681" y="5957"/>
                  <a:pt x="19600" y="619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E52E9667-9D92-FD43-912E-60D530C2AA75}"/>
              </a:ext>
            </a:extLst>
          </p:cNvPr>
          <p:cNvSpPr/>
          <p:nvPr userDrawn="1"/>
        </p:nvSpPr>
        <p:spPr>
          <a:xfrm>
            <a:off x="1164553" y="5481779"/>
            <a:ext cx="968107" cy="549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419" extrusionOk="0">
                <a:moveTo>
                  <a:pt x="21538" y="8372"/>
                </a:moveTo>
                <a:cubicBezTo>
                  <a:pt x="21430" y="9696"/>
                  <a:pt x="21430" y="10830"/>
                  <a:pt x="21484" y="11917"/>
                </a:cubicBezTo>
                <a:cubicBezTo>
                  <a:pt x="21511" y="12295"/>
                  <a:pt x="21403" y="12626"/>
                  <a:pt x="21214" y="12863"/>
                </a:cubicBezTo>
                <a:cubicBezTo>
                  <a:pt x="21080" y="13004"/>
                  <a:pt x="20972" y="13241"/>
                  <a:pt x="20837" y="13382"/>
                </a:cubicBezTo>
                <a:cubicBezTo>
                  <a:pt x="20702" y="13572"/>
                  <a:pt x="20567" y="13761"/>
                  <a:pt x="20432" y="13855"/>
                </a:cubicBezTo>
                <a:cubicBezTo>
                  <a:pt x="19731" y="14233"/>
                  <a:pt x="19084" y="14942"/>
                  <a:pt x="18383" y="15368"/>
                </a:cubicBezTo>
                <a:cubicBezTo>
                  <a:pt x="18221" y="15462"/>
                  <a:pt x="18086" y="15604"/>
                  <a:pt x="17951" y="15793"/>
                </a:cubicBezTo>
                <a:cubicBezTo>
                  <a:pt x="17736" y="16124"/>
                  <a:pt x="17493" y="16218"/>
                  <a:pt x="17223" y="16266"/>
                </a:cubicBezTo>
                <a:cubicBezTo>
                  <a:pt x="16684" y="16360"/>
                  <a:pt x="16145" y="16502"/>
                  <a:pt x="15632" y="16880"/>
                </a:cubicBezTo>
                <a:cubicBezTo>
                  <a:pt x="15525" y="16975"/>
                  <a:pt x="15417" y="17022"/>
                  <a:pt x="15309" y="17069"/>
                </a:cubicBezTo>
                <a:cubicBezTo>
                  <a:pt x="14608" y="17305"/>
                  <a:pt x="13880" y="17589"/>
                  <a:pt x="13178" y="17825"/>
                </a:cubicBezTo>
                <a:cubicBezTo>
                  <a:pt x="12909" y="17920"/>
                  <a:pt x="12639" y="18062"/>
                  <a:pt x="12369" y="18203"/>
                </a:cubicBezTo>
                <a:cubicBezTo>
                  <a:pt x="11668" y="18582"/>
                  <a:pt x="10994" y="19007"/>
                  <a:pt x="10293" y="19385"/>
                </a:cubicBezTo>
                <a:cubicBezTo>
                  <a:pt x="10185" y="19432"/>
                  <a:pt x="10077" y="19527"/>
                  <a:pt x="9942" y="19527"/>
                </a:cubicBezTo>
                <a:cubicBezTo>
                  <a:pt x="9134" y="19669"/>
                  <a:pt x="8405" y="20141"/>
                  <a:pt x="7650" y="20661"/>
                </a:cubicBezTo>
                <a:cubicBezTo>
                  <a:pt x="7300" y="20898"/>
                  <a:pt x="6922" y="21087"/>
                  <a:pt x="6572" y="21323"/>
                </a:cubicBezTo>
                <a:cubicBezTo>
                  <a:pt x="6302" y="21512"/>
                  <a:pt x="6032" y="21417"/>
                  <a:pt x="5844" y="21087"/>
                </a:cubicBezTo>
                <a:cubicBezTo>
                  <a:pt x="5547" y="20567"/>
                  <a:pt x="5169" y="20378"/>
                  <a:pt x="4792" y="20189"/>
                </a:cubicBezTo>
                <a:cubicBezTo>
                  <a:pt x="4199" y="19905"/>
                  <a:pt x="3605" y="19621"/>
                  <a:pt x="3093" y="19007"/>
                </a:cubicBezTo>
                <a:cubicBezTo>
                  <a:pt x="2769" y="18629"/>
                  <a:pt x="2419" y="18298"/>
                  <a:pt x="2068" y="17967"/>
                </a:cubicBezTo>
                <a:cubicBezTo>
                  <a:pt x="2014" y="17920"/>
                  <a:pt x="1960" y="17825"/>
                  <a:pt x="1880" y="17825"/>
                </a:cubicBezTo>
                <a:cubicBezTo>
                  <a:pt x="1340" y="17636"/>
                  <a:pt x="936" y="17022"/>
                  <a:pt x="477" y="16502"/>
                </a:cubicBezTo>
                <a:cubicBezTo>
                  <a:pt x="127" y="16077"/>
                  <a:pt x="-62" y="15557"/>
                  <a:pt x="19" y="14800"/>
                </a:cubicBezTo>
                <a:cubicBezTo>
                  <a:pt x="100" y="14044"/>
                  <a:pt x="181" y="13241"/>
                  <a:pt x="289" y="12484"/>
                </a:cubicBezTo>
                <a:cubicBezTo>
                  <a:pt x="450" y="11303"/>
                  <a:pt x="639" y="10121"/>
                  <a:pt x="801" y="8940"/>
                </a:cubicBezTo>
                <a:cubicBezTo>
                  <a:pt x="909" y="8089"/>
                  <a:pt x="1044" y="7853"/>
                  <a:pt x="1529" y="7663"/>
                </a:cubicBezTo>
                <a:cubicBezTo>
                  <a:pt x="1799" y="7569"/>
                  <a:pt x="2041" y="7427"/>
                  <a:pt x="2284" y="7285"/>
                </a:cubicBezTo>
                <a:cubicBezTo>
                  <a:pt x="3093" y="6813"/>
                  <a:pt x="3875" y="6245"/>
                  <a:pt x="4684" y="5820"/>
                </a:cubicBezTo>
                <a:cubicBezTo>
                  <a:pt x="5493" y="5395"/>
                  <a:pt x="6275" y="4875"/>
                  <a:pt x="7084" y="4449"/>
                </a:cubicBezTo>
                <a:cubicBezTo>
                  <a:pt x="8001" y="3930"/>
                  <a:pt x="8918" y="3504"/>
                  <a:pt x="9835" y="3031"/>
                </a:cubicBezTo>
                <a:cubicBezTo>
                  <a:pt x="10158" y="2842"/>
                  <a:pt x="10482" y="2653"/>
                  <a:pt x="10832" y="2464"/>
                </a:cubicBezTo>
                <a:cubicBezTo>
                  <a:pt x="11534" y="2086"/>
                  <a:pt x="12235" y="1755"/>
                  <a:pt x="12936" y="1424"/>
                </a:cubicBezTo>
                <a:cubicBezTo>
                  <a:pt x="13556" y="1141"/>
                  <a:pt x="14203" y="905"/>
                  <a:pt x="14823" y="621"/>
                </a:cubicBezTo>
                <a:cubicBezTo>
                  <a:pt x="14985" y="526"/>
                  <a:pt x="15174" y="432"/>
                  <a:pt x="15309" y="243"/>
                </a:cubicBezTo>
                <a:cubicBezTo>
                  <a:pt x="15551" y="-88"/>
                  <a:pt x="15767" y="-41"/>
                  <a:pt x="16010" y="148"/>
                </a:cubicBezTo>
                <a:cubicBezTo>
                  <a:pt x="16226" y="337"/>
                  <a:pt x="16441" y="574"/>
                  <a:pt x="16657" y="810"/>
                </a:cubicBezTo>
                <a:cubicBezTo>
                  <a:pt x="17412" y="1614"/>
                  <a:pt x="18140" y="2417"/>
                  <a:pt x="18895" y="3221"/>
                </a:cubicBezTo>
                <a:cubicBezTo>
                  <a:pt x="19057" y="3410"/>
                  <a:pt x="19192" y="3599"/>
                  <a:pt x="19327" y="3788"/>
                </a:cubicBezTo>
                <a:cubicBezTo>
                  <a:pt x="19489" y="4024"/>
                  <a:pt x="19677" y="4213"/>
                  <a:pt x="19839" y="4449"/>
                </a:cubicBezTo>
                <a:cubicBezTo>
                  <a:pt x="19974" y="4638"/>
                  <a:pt x="20136" y="4828"/>
                  <a:pt x="20271" y="5064"/>
                </a:cubicBezTo>
                <a:cubicBezTo>
                  <a:pt x="20405" y="5253"/>
                  <a:pt x="20486" y="5489"/>
                  <a:pt x="20648" y="5631"/>
                </a:cubicBezTo>
                <a:cubicBezTo>
                  <a:pt x="20999" y="6009"/>
                  <a:pt x="21214" y="6576"/>
                  <a:pt x="21403" y="7191"/>
                </a:cubicBezTo>
                <a:cubicBezTo>
                  <a:pt x="21457" y="7711"/>
                  <a:pt x="21484" y="8136"/>
                  <a:pt x="21538" y="8372"/>
                </a:cubicBezTo>
                <a:close/>
                <a:moveTo>
                  <a:pt x="11048" y="4591"/>
                </a:moveTo>
                <a:cubicBezTo>
                  <a:pt x="10886" y="4686"/>
                  <a:pt x="10751" y="4686"/>
                  <a:pt x="10617" y="4780"/>
                </a:cubicBezTo>
                <a:cubicBezTo>
                  <a:pt x="10320" y="4969"/>
                  <a:pt x="10023" y="5158"/>
                  <a:pt x="9727" y="5347"/>
                </a:cubicBezTo>
                <a:cubicBezTo>
                  <a:pt x="8540" y="6009"/>
                  <a:pt x="7300" y="6435"/>
                  <a:pt x="6113" y="7238"/>
                </a:cubicBezTo>
                <a:cubicBezTo>
                  <a:pt x="5304" y="7758"/>
                  <a:pt x="4468" y="8089"/>
                  <a:pt x="3632" y="8561"/>
                </a:cubicBezTo>
                <a:cubicBezTo>
                  <a:pt x="3201" y="8798"/>
                  <a:pt x="2769" y="9034"/>
                  <a:pt x="2365" y="9318"/>
                </a:cubicBezTo>
                <a:cubicBezTo>
                  <a:pt x="2257" y="9412"/>
                  <a:pt x="2230" y="9601"/>
                  <a:pt x="2338" y="9743"/>
                </a:cubicBezTo>
                <a:cubicBezTo>
                  <a:pt x="2446" y="9885"/>
                  <a:pt x="2554" y="9979"/>
                  <a:pt x="2689" y="10121"/>
                </a:cubicBezTo>
                <a:cubicBezTo>
                  <a:pt x="3983" y="11397"/>
                  <a:pt x="5223" y="12863"/>
                  <a:pt x="6383" y="14470"/>
                </a:cubicBezTo>
                <a:cubicBezTo>
                  <a:pt x="6680" y="14895"/>
                  <a:pt x="7030" y="15084"/>
                  <a:pt x="7408" y="14848"/>
                </a:cubicBezTo>
                <a:cubicBezTo>
                  <a:pt x="7650" y="14706"/>
                  <a:pt x="7920" y="14564"/>
                  <a:pt x="8163" y="14375"/>
                </a:cubicBezTo>
                <a:cubicBezTo>
                  <a:pt x="9080" y="13761"/>
                  <a:pt x="9969" y="13052"/>
                  <a:pt x="10940" y="12721"/>
                </a:cubicBezTo>
                <a:cubicBezTo>
                  <a:pt x="11453" y="12532"/>
                  <a:pt x="11965" y="12295"/>
                  <a:pt x="12477" y="11965"/>
                </a:cubicBezTo>
                <a:cubicBezTo>
                  <a:pt x="13071" y="11539"/>
                  <a:pt x="13691" y="11208"/>
                  <a:pt x="14311" y="10877"/>
                </a:cubicBezTo>
                <a:cubicBezTo>
                  <a:pt x="14662" y="10688"/>
                  <a:pt x="14985" y="10405"/>
                  <a:pt x="15336" y="10168"/>
                </a:cubicBezTo>
                <a:cubicBezTo>
                  <a:pt x="15498" y="10027"/>
                  <a:pt x="15525" y="9838"/>
                  <a:pt x="15390" y="9649"/>
                </a:cubicBezTo>
                <a:cubicBezTo>
                  <a:pt x="15282" y="9460"/>
                  <a:pt x="15147" y="9223"/>
                  <a:pt x="15012" y="9081"/>
                </a:cubicBezTo>
                <a:cubicBezTo>
                  <a:pt x="14419" y="8372"/>
                  <a:pt x="13826" y="7711"/>
                  <a:pt x="13232" y="7049"/>
                </a:cubicBezTo>
                <a:cubicBezTo>
                  <a:pt x="12639" y="6387"/>
                  <a:pt x="12073" y="5726"/>
                  <a:pt x="11480" y="5064"/>
                </a:cubicBezTo>
                <a:cubicBezTo>
                  <a:pt x="11318" y="4733"/>
                  <a:pt x="11183" y="4686"/>
                  <a:pt x="11048" y="4591"/>
                </a:cubicBezTo>
                <a:close/>
                <a:moveTo>
                  <a:pt x="16118" y="13382"/>
                </a:moveTo>
                <a:cubicBezTo>
                  <a:pt x="16091" y="12910"/>
                  <a:pt x="16091" y="12532"/>
                  <a:pt x="16064" y="12154"/>
                </a:cubicBezTo>
                <a:cubicBezTo>
                  <a:pt x="16064" y="12059"/>
                  <a:pt x="15956" y="11917"/>
                  <a:pt x="15902" y="11917"/>
                </a:cubicBezTo>
                <a:cubicBezTo>
                  <a:pt x="15821" y="11870"/>
                  <a:pt x="15713" y="11917"/>
                  <a:pt x="15605" y="12012"/>
                </a:cubicBezTo>
                <a:cubicBezTo>
                  <a:pt x="15282" y="12201"/>
                  <a:pt x="14985" y="12390"/>
                  <a:pt x="14662" y="12579"/>
                </a:cubicBezTo>
                <a:cubicBezTo>
                  <a:pt x="13718" y="13241"/>
                  <a:pt x="12747" y="13855"/>
                  <a:pt x="11749" y="14233"/>
                </a:cubicBezTo>
                <a:cubicBezTo>
                  <a:pt x="11399" y="14375"/>
                  <a:pt x="11021" y="14470"/>
                  <a:pt x="10698" y="14706"/>
                </a:cubicBezTo>
                <a:cubicBezTo>
                  <a:pt x="9727" y="15320"/>
                  <a:pt x="8756" y="16029"/>
                  <a:pt x="7785" y="16644"/>
                </a:cubicBezTo>
                <a:cubicBezTo>
                  <a:pt x="7596" y="16786"/>
                  <a:pt x="7408" y="16833"/>
                  <a:pt x="7219" y="16975"/>
                </a:cubicBezTo>
                <a:cubicBezTo>
                  <a:pt x="7138" y="17022"/>
                  <a:pt x="7003" y="17069"/>
                  <a:pt x="6949" y="17164"/>
                </a:cubicBezTo>
                <a:cubicBezTo>
                  <a:pt x="6733" y="17684"/>
                  <a:pt x="6518" y="18251"/>
                  <a:pt x="6329" y="18818"/>
                </a:cubicBezTo>
                <a:cubicBezTo>
                  <a:pt x="6275" y="19007"/>
                  <a:pt x="6356" y="19243"/>
                  <a:pt x="6491" y="19243"/>
                </a:cubicBezTo>
                <a:cubicBezTo>
                  <a:pt x="6599" y="19243"/>
                  <a:pt x="6680" y="19291"/>
                  <a:pt x="6787" y="19243"/>
                </a:cubicBezTo>
                <a:cubicBezTo>
                  <a:pt x="7084" y="19102"/>
                  <a:pt x="7408" y="18960"/>
                  <a:pt x="7677" y="18771"/>
                </a:cubicBezTo>
                <a:cubicBezTo>
                  <a:pt x="8217" y="18440"/>
                  <a:pt x="8729" y="18109"/>
                  <a:pt x="9295" y="17967"/>
                </a:cubicBezTo>
                <a:cubicBezTo>
                  <a:pt x="10320" y="17731"/>
                  <a:pt x="11291" y="17116"/>
                  <a:pt x="12262" y="16502"/>
                </a:cubicBezTo>
                <a:cubicBezTo>
                  <a:pt x="12720" y="16218"/>
                  <a:pt x="13205" y="16029"/>
                  <a:pt x="13691" y="15793"/>
                </a:cubicBezTo>
                <a:cubicBezTo>
                  <a:pt x="14284" y="15509"/>
                  <a:pt x="14904" y="15179"/>
                  <a:pt x="15498" y="14895"/>
                </a:cubicBezTo>
                <a:cubicBezTo>
                  <a:pt x="15605" y="14848"/>
                  <a:pt x="15713" y="14753"/>
                  <a:pt x="15821" y="14611"/>
                </a:cubicBezTo>
                <a:cubicBezTo>
                  <a:pt x="15902" y="14517"/>
                  <a:pt x="15983" y="14375"/>
                  <a:pt x="16010" y="14233"/>
                </a:cubicBezTo>
                <a:cubicBezTo>
                  <a:pt x="16037" y="13950"/>
                  <a:pt x="16091" y="13572"/>
                  <a:pt x="16118" y="13382"/>
                </a:cubicBezTo>
                <a:close/>
                <a:moveTo>
                  <a:pt x="17008" y="8751"/>
                </a:moveTo>
                <a:cubicBezTo>
                  <a:pt x="17116" y="8703"/>
                  <a:pt x="17142" y="8703"/>
                  <a:pt x="17196" y="8703"/>
                </a:cubicBezTo>
                <a:cubicBezTo>
                  <a:pt x="17601" y="8467"/>
                  <a:pt x="18032" y="8372"/>
                  <a:pt x="18383" y="7900"/>
                </a:cubicBezTo>
                <a:cubicBezTo>
                  <a:pt x="18599" y="7616"/>
                  <a:pt x="18814" y="7522"/>
                  <a:pt x="19084" y="7474"/>
                </a:cubicBezTo>
                <a:cubicBezTo>
                  <a:pt x="19165" y="7474"/>
                  <a:pt x="19246" y="7474"/>
                  <a:pt x="19327" y="7427"/>
                </a:cubicBezTo>
                <a:cubicBezTo>
                  <a:pt x="19542" y="7333"/>
                  <a:pt x="19623" y="7096"/>
                  <a:pt x="19489" y="6813"/>
                </a:cubicBezTo>
                <a:cubicBezTo>
                  <a:pt x="19354" y="6482"/>
                  <a:pt x="19165" y="6151"/>
                  <a:pt x="18976" y="5867"/>
                </a:cubicBezTo>
                <a:cubicBezTo>
                  <a:pt x="18113" y="4591"/>
                  <a:pt x="17116" y="3693"/>
                  <a:pt x="16199" y="2512"/>
                </a:cubicBezTo>
                <a:cubicBezTo>
                  <a:pt x="16010" y="2275"/>
                  <a:pt x="15848" y="2275"/>
                  <a:pt x="15632" y="2417"/>
                </a:cubicBezTo>
                <a:cubicBezTo>
                  <a:pt x="15012" y="2701"/>
                  <a:pt x="14392" y="2984"/>
                  <a:pt x="13772" y="3268"/>
                </a:cubicBezTo>
                <a:cubicBezTo>
                  <a:pt x="13394" y="3410"/>
                  <a:pt x="12990" y="3551"/>
                  <a:pt x="12612" y="3740"/>
                </a:cubicBezTo>
                <a:cubicBezTo>
                  <a:pt x="12558" y="3740"/>
                  <a:pt x="12477" y="3882"/>
                  <a:pt x="12477" y="3930"/>
                </a:cubicBezTo>
                <a:cubicBezTo>
                  <a:pt x="12477" y="4024"/>
                  <a:pt x="12504" y="4166"/>
                  <a:pt x="12558" y="4213"/>
                </a:cubicBezTo>
                <a:cubicBezTo>
                  <a:pt x="12639" y="4308"/>
                  <a:pt x="12720" y="4402"/>
                  <a:pt x="12801" y="4497"/>
                </a:cubicBezTo>
                <a:cubicBezTo>
                  <a:pt x="14122" y="5820"/>
                  <a:pt x="15417" y="7191"/>
                  <a:pt x="16711" y="8609"/>
                </a:cubicBezTo>
                <a:cubicBezTo>
                  <a:pt x="16846" y="8656"/>
                  <a:pt x="16954" y="8703"/>
                  <a:pt x="17008" y="8751"/>
                </a:cubicBezTo>
                <a:close/>
                <a:moveTo>
                  <a:pt x="990" y="14422"/>
                </a:moveTo>
                <a:cubicBezTo>
                  <a:pt x="963" y="15084"/>
                  <a:pt x="1178" y="15368"/>
                  <a:pt x="1448" y="15509"/>
                </a:cubicBezTo>
                <a:cubicBezTo>
                  <a:pt x="2203" y="15982"/>
                  <a:pt x="2958" y="16455"/>
                  <a:pt x="3713" y="16833"/>
                </a:cubicBezTo>
                <a:cubicBezTo>
                  <a:pt x="4145" y="17022"/>
                  <a:pt x="4522" y="17305"/>
                  <a:pt x="4927" y="17636"/>
                </a:cubicBezTo>
                <a:cubicBezTo>
                  <a:pt x="5466" y="18109"/>
                  <a:pt x="5628" y="18345"/>
                  <a:pt x="6005" y="16927"/>
                </a:cubicBezTo>
                <a:cubicBezTo>
                  <a:pt x="6005" y="16880"/>
                  <a:pt x="6032" y="16880"/>
                  <a:pt x="6032" y="16833"/>
                </a:cubicBezTo>
                <a:cubicBezTo>
                  <a:pt x="6167" y="16313"/>
                  <a:pt x="6140" y="16029"/>
                  <a:pt x="5898" y="15698"/>
                </a:cubicBezTo>
                <a:cubicBezTo>
                  <a:pt x="5601" y="15273"/>
                  <a:pt x="5277" y="14848"/>
                  <a:pt x="4954" y="14470"/>
                </a:cubicBezTo>
                <a:cubicBezTo>
                  <a:pt x="4280" y="13666"/>
                  <a:pt x="3578" y="12863"/>
                  <a:pt x="2904" y="12059"/>
                </a:cubicBezTo>
                <a:cubicBezTo>
                  <a:pt x="2527" y="11634"/>
                  <a:pt x="2149" y="11208"/>
                  <a:pt x="1745" y="10877"/>
                </a:cubicBezTo>
                <a:cubicBezTo>
                  <a:pt x="1475" y="10641"/>
                  <a:pt x="1340" y="10830"/>
                  <a:pt x="1286" y="11350"/>
                </a:cubicBezTo>
                <a:cubicBezTo>
                  <a:pt x="1232" y="11917"/>
                  <a:pt x="1178" y="12484"/>
                  <a:pt x="1125" y="13052"/>
                </a:cubicBezTo>
                <a:cubicBezTo>
                  <a:pt x="1071" y="13477"/>
                  <a:pt x="1017" y="13997"/>
                  <a:pt x="990" y="14422"/>
                </a:cubicBezTo>
                <a:close/>
                <a:moveTo>
                  <a:pt x="20621" y="10263"/>
                </a:moveTo>
                <a:cubicBezTo>
                  <a:pt x="20621" y="10263"/>
                  <a:pt x="20621" y="10263"/>
                  <a:pt x="20621" y="10263"/>
                </a:cubicBezTo>
                <a:cubicBezTo>
                  <a:pt x="20621" y="10168"/>
                  <a:pt x="20621" y="10074"/>
                  <a:pt x="20621" y="9979"/>
                </a:cubicBezTo>
                <a:cubicBezTo>
                  <a:pt x="20621" y="8751"/>
                  <a:pt x="20594" y="8751"/>
                  <a:pt x="19947" y="9223"/>
                </a:cubicBezTo>
                <a:cubicBezTo>
                  <a:pt x="19462" y="9601"/>
                  <a:pt x="18976" y="9979"/>
                  <a:pt x="18464" y="10168"/>
                </a:cubicBezTo>
                <a:cubicBezTo>
                  <a:pt x="18221" y="10263"/>
                  <a:pt x="17978" y="10405"/>
                  <a:pt x="17763" y="10547"/>
                </a:cubicBezTo>
                <a:cubicBezTo>
                  <a:pt x="17547" y="10641"/>
                  <a:pt x="17439" y="10925"/>
                  <a:pt x="17385" y="11303"/>
                </a:cubicBezTo>
                <a:cubicBezTo>
                  <a:pt x="17304" y="12012"/>
                  <a:pt x="17304" y="12673"/>
                  <a:pt x="17385" y="13382"/>
                </a:cubicBezTo>
                <a:cubicBezTo>
                  <a:pt x="17412" y="13619"/>
                  <a:pt x="17520" y="13761"/>
                  <a:pt x="17628" y="13619"/>
                </a:cubicBezTo>
                <a:cubicBezTo>
                  <a:pt x="18140" y="13241"/>
                  <a:pt x="18680" y="12910"/>
                  <a:pt x="19165" y="12390"/>
                </a:cubicBezTo>
                <a:cubicBezTo>
                  <a:pt x="19516" y="12012"/>
                  <a:pt x="19866" y="11775"/>
                  <a:pt x="20271" y="11775"/>
                </a:cubicBezTo>
                <a:cubicBezTo>
                  <a:pt x="20513" y="11775"/>
                  <a:pt x="20594" y="11586"/>
                  <a:pt x="20621" y="11161"/>
                </a:cubicBezTo>
                <a:cubicBezTo>
                  <a:pt x="20648" y="10925"/>
                  <a:pt x="20621" y="10594"/>
                  <a:pt x="20621" y="1026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45AA264C-008A-AE40-BBFC-8EF7C70B12FB}"/>
              </a:ext>
            </a:extLst>
          </p:cNvPr>
          <p:cNvSpPr/>
          <p:nvPr userDrawn="1"/>
        </p:nvSpPr>
        <p:spPr>
          <a:xfrm>
            <a:off x="2069978" y="471153"/>
            <a:ext cx="934923" cy="646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82" extrusionOk="0">
                <a:moveTo>
                  <a:pt x="21581" y="7708"/>
                </a:moveTo>
                <a:cubicBezTo>
                  <a:pt x="21553" y="8715"/>
                  <a:pt x="21581" y="9602"/>
                  <a:pt x="21357" y="10448"/>
                </a:cubicBezTo>
                <a:cubicBezTo>
                  <a:pt x="21189" y="11012"/>
                  <a:pt x="21077" y="11576"/>
                  <a:pt x="20854" y="12060"/>
                </a:cubicBezTo>
                <a:cubicBezTo>
                  <a:pt x="20574" y="12664"/>
                  <a:pt x="20238" y="13229"/>
                  <a:pt x="19678" y="13390"/>
                </a:cubicBezTo>
                <a:cubicBezTo>
                  <a:pt x="19007" y="13591"/>
                  <a:pt x="18391" y="14034"/>
                  <a:pt x="17748" y="14437"/>
                </a:cubicBezTo>
                <a:cubicBezTo>
                  <a:pt x="17440" y="14639"/>
                  <a:pt x="17132" y="14760"/>
                  <a:pt x="16825" y="14881"/>
                </a:cubicBezTo>
                <a:cubicBezTo>
                  <a:pt x="16489" y="15042"/>
                  <a:pt x="16153" y="15203"/>
                  <a:pt x="15789" y="15364"/>
                </a:cubicBezTo>
                <a:cubicBezTo>
                  <a:pt x="14866" y="15848"/>
                  <a:pt x="13915" y="16332"/>
                  <a:pt x="12991" y="16855"/>
                </a:cubicBezTo>
                <a:cubicBezTo>
                  <a:pt x="12404" y="17178"/>
                  <a:pt x="11816" y="17540"/>
                  <a:pt x="11229" y="17903"/>
                </a:cubicBezTo>
                <a:cubicBezTo>
                  <a:pt x="10977" y="18024"/>
                  <a:pt x="10753" y="18185"/>
                  <a:pt x="10501" y="18306"/>
                </a:cubicBezTo>
                <a:cubicBezTo>
                  <a:pt x="10249" y="18427"/>
                  <a:pt x="10026" y="18548"/>
                  <a:pt x="9774" y="18709"/>
                </a:cubicBezTo>
                <a:cubicBezTo>
                  <a:pt x="9018" y="19233"/>
                  <a:pt x="8263" y="19636"/>
                  <a:pt x="7479" y="20039"/>
                </a:cubicBezTo>
                <a:cubicBezTo>
                  <a:pt x="6668" y="20442"/>
                  <a:pt x="5857" y="20885"/>
                  <a:pt x="5073" y="21369"/>
                </a:cubicBezTo>
                <a:cubicBezTo>
                  <a:pt x="4849" y="21490"/>
                  <a:pt x="4654" y="21530"/>
                  <a:pt x="4430" y="21409"/>
                </a:cubicBezTo>
                <a:cubicBezTo>
                  <a:pt x="3814" y="21046"/>
                  <a:pt x="3171" y="20764"/>
                  <a:pt x="2611" y="20200"/>
                </a:cubicBezTo>
                <a:cubicBezTo>
                  <a:pt x="2583" y="20160"/>
                  <a:pt x="2527" y="20120"/>
                  <a:pt x="2471" y="20079"/>
                </a:cubicBezTo>
                <a:cubicBezTo>
                  <a:pt x="1884" y="19837"/>
                  <a:pt x="1520" y="19233"/>
                  <a:pt x="1212" y="18548"/>
                </a:cubicBezTo>
                <a:cubicBezTo>
                  <a:pt x="876" y="17782"/>
                  <a:pt x="569" y="17017"/>
                  <a:pt x="373" y="16170"/>
                </a:cubicBezTo>
                <a:cubicBezTo>
                  <a:pt x="289" y="15808"/>
                  <a:pt x="177" y="15485"/>
                  <a:pt x="93" y="15123"/>
                </a:cubicBezTo>
                <a:cubicBezTo>
                  <a:pt x="-19" y="14679"/>
                  <a:pt x="-19" y="14196"/>
                  <a:pt x="37" y="13752"/>
                </a:cubicBezTo>
                <a:cubicBezTo>
                  <a:pt x="93" y="13309"/>
                  <a:pt x="149" y="12826"/>
                  <a:pt x="205" y="12382"/>
                </a:cubicBezTo>
                <a:cubicBezTo>
                  <a:pt x="317" y="11576"/>
                  <a:pt x="513" y="10811"/>
                  <a:pt x="876" y="10166"/>
                </a:cubicBezTo>
                <a:cubicBezTo>
                  <a:pt x="988" y="9964"/>
                  <a:pt x="1100" y="9723"/>
                  <a:pt x="1212" y="9481"/>
                </a:cubicBezTo>
                <a:cubicBezTo>
                  <a:pt x="1632" y="8393"/>
                  <a:pt x="2247" y="7748"/>
                  <a:pt x="3087" y="7466"/>
                </a:cubicBezTo>
                <a:cubicBezTo>
                  <a:pt x="3478" y="7345"/>
                  <a:pt x="3842" y="7023"/>
                  <a:pt x="4234" y="6821"/>
                </a:cubicBezTo>
                <a:cubicBezTo>
                  <a:pt x="4598" y="6620"/>
                  <a:pt x="4961" y="6378"/>
                  <a:pt x="5325" y="6176"/>
                </a:cubicBezTo>
                <a:cubicBezTo>
                  <a:pt x="6136" y="5693"/>
                  <a:pt x="6948" y="5209"/>
                  <a:pt x="7759" y="4726"/>
                </a:cubicBezTo>
                <a:cubicBezTo>
                  <a:pt x="8067" y="4524"/>
                  <a:pt x="8403" y="4363"/>
                  <a:pt x="8711" y="4161"/>
                </a:cubicBezTo>
                <a:cubicBezTo>
                  <a:pt x="10193" y="3275"/>
                  <a:pt x="11648" y="2348"/>
                  <a:pt x="13187" y="1703"/>
                </a:cubicBezTo>
                <a:cubicBezTo>
                  <a:pt x="13523" y="1582"/>
                  <a:pt x="13831" y="1340"/>
                  <a:pt x="14139" y="1139"/>
                </a:cubicBezTo>
                <a:cubicBezTo>
                  <a:pt x="14586" y="897"/>
                  <a:pt x="15034" y="655"/>
                  <a:pt x="15482" y="414"/>
                </a:cubicBezTo>
                <a:cubicBezTo>
                  <a:pt x="15538" y="373"/>
                  <a:pt x="15621" y="373"/>
                  <a:pt x="15677" y="333"/>
                </a:cubicBezTo>
                <a:cubicBezTo>
                  <a:pt x="16321" y="212"/>
                  <a:pt x="16964" y="91"/>
                  <a:pt x="17608" y="11"/>
                </a:cubicBezTo>
                <a:cubicBezTo>
                  <a:pt x="18335" y="-70"/>
                  <a:pt x="18951" y="293"/>
                  <a:pt x="19455" y="1099"/>
                </a:cubicBezTo>
                <a:cubicBezTo>
                  <a:pt x="19734" y="1502"/>
                  <a:pt x="19986" y="1945"/>
                  <a:pt x="20238" y="2388"/>
                </a:cubicBezTo>
                <a:cubicBezTo>
                  <a:pt x="20686" y="3194"/>
                  <a:pt x="20965" y="4161"/>
                  <a:pt x="21273" y="5129"/>
                </a:cubicBezTo>
                <a:cubicBezTo>
                  <a:pt x="21581" y="5975"/>
                  <a:pt x="21553" y="6902"/>
                  <a:pt x="21581" y="7708"/>
                </a:cubicBezTo>
                <a:close/>
                <a:moveTo>
                  <a:pt x="20574" y="7264"/>
                </a:moveTo>
                <a:cubicBezTo>
                  <a:pt x="20546" y="6982"/>
                  <a:pt x="20546" y="6539"/>
                  <a:pt x="20462" y="6096"/>
                </a:cubicBezTo>
                <a:cubicBezTo>
                  <a:pt x="20294" y="5209"/>
                  <a:pt x="20070" y="4323"/>
                  <a:pt x="19734" y="3517"/>
                </a:cubicBezTo>
                <a:cubicBezTo>
                  <a:pt x="19315" y="2590"/>
                  <a:pt x="18811" y="1905"/>
                  <a:pt x="18056" y="1542"/>
                </a:cubicBezTo>
                <a:cubicBezTo>
                  <a:pt x="17580" y="1340"/>
                  <a:pt x="17132" y="1300"/>
                  <a:pt x="16657" y="1582"/>
                </a:cubicBezTo>
                <a:cubicBezTo>
                  <a:pt x="15426" y="2227"/>
                  <a:pt x="14194" y="2872"/>
                  <a:pt x="12991" y="3517"/>
                </a:cubicBezTo>
                <a:cubicBezTo>
                  <a:pt x="12320" y="3879"/>
                  <a:pt x="11648" y="4161"/>
                  <a:pt x="11005" y="4524"/>
                </a:cubicBezTo>
                <a:cubicBezTo>
                  <a:pt x="10054" y="5048"/>
                  <a:pt x="9102" y="5652"/>
                  <a:pt x="8151" y="6176"/>
                </a:cubicBezTo>
                <a:cubicBezTo>
                  <a:pt x="7284" y="6700"/>
                  <a:pt x="6388" y="7184"/>
                  <a:pt x="5521" y="7667"/>
                </a:cubicBezTo>
                <a:cubicBezTo>
                  <a:pt x="5381" y="7748"/>
                  <a:pt x="5269" y="7829"/>
                  <a:pt x="5157" y="7909"/>
                </a:cubicBezTo>
                <a:cubicBezTo>
                  <a:pt x="5017" y="8030"/>
                  <a:pt x="5017" y="8191"/>
                  <a:pt x="5101" y="8352"/>
                </a:cubicBezTo>
                <a:cubicBezTo>
                  <a:pt x="5269" y="8675"/>
                  <a:pt x="5465" y="8957"/>
                  <a:pt x="5633" y="9239"/>
                </a:cubicBezTo>
                <a:cubicBezTo>
                  <a:pt x="5745" y="9440"/>
                  <a:pt x="5885" y="9440"/>
                  <a:pt x="6052" y="9360"/>
                </a:cubicBezTo>
                <a:cubicBezTo>
                  <a:pt x="6192" y="9279"/>
                  <a:pt x="6304" y="9199"/>
                  <a:pt x="6332" y="8876"/>
                </a:cubicBezTo>
                <a:cubicBezTo>
                  <a:pt x="6360" y="8272"/>
                  <a:pt x="6556" y="8151"/>
                  <a:pt x="6920" y="8352"/>
                </a:cubicBezTo>
                <a:cubicBezTo>
                  <a:pt x="7060" y="8433"/>
                  <a:pt x="7172" y="8514"/>
                  <a:pt x="7312" y="8393"/>
                </a:cubicBezTo>
                <a:cubicBezTo>
                  <a:pt x="7535" y="8151"/>
                  <a:pt x="7787" y="8191"/>
                  <a:pt x="8039" y="8312"/>
                </a:cubicBezTo>
                <a:cubicBezTo>
                  <a:pt x="8347" y="8433"/>
                  <a:pt x="8403" y="8352"/>
                  <a:pt x="8487" y="7909"/>
                </a:cubicBezTo>
                <a:cubicBezTo>
                  <a:pt x="8571" y="7345"/>
                  <a:pt x="8711" y="7264"/>
                  <a:pt x="9074" y="7506"/>
                </a:cubicBezTo>
                <a:cubicBezTo>
                  <a:pt x="9130" y="7546"/>
                  <a:pt x="9158" y="7587"/>
                  <a:pt x="9214" y="7627"/>
                </a:cubicBezTo>
                <a:cubicBezTo>
                  <a:pt x="9382" y="7788"/>
                  <a:pt x="9550" y="7828"/>
                  <a:pt x="9746" y="7667"/>
                </a:cubicBezTo>
                <a:cubicBezTo>
                  <a:pt x="9942" y="7546"/>
                  <a:pt x="9998" y="7345"/>
                  <a:pt x="10026" y="7022"/>
                </a:cubicBezTo>
                <a:cubicBezTo>
                  <a:pt x="10054" y="6620"/>
                  <a:pt x="10221" y="6499"/>
                  <a:pt x="10501" y="6620"/>
                </a:cubicBezTo>
                <a:cubicBezTo>
                  <a:pt x="10585" y="6660"/>
                  <a:pt x="10641" y="6740"/>
                  <a:pt x="10725" y="6781"/>
                </a:cubicBezTo>
                <a:cubicBezTo>
                  <a:pt x="10949" y="6942"/>
                  <a:pt x="11005" y="6902"/>
                  <a:pt x="11061" y="6499"/>
                </a:cubicBezTo>
                <a:cubicBezTo>
                  <a:pt x="11173" y="5975"/>
                  <a:pt x="11313" y="5854"/>
                  <a:pt x="11648" y="6136"/>
                </a:cubicBezTo>
                <a:cubicBezTo>
                  <a:pt x="11676" y="6136"/>
                  <a:pt x="11676" y="6176"/>
                  <a:pt x="11676" y="6176"/>
                </a:cubicBezTo>
                <a:cubicBezTo>
                  <a:pt x="11844" y="6418"/>
                  <a:pt x="12012" y="6378"/>
                  <a:pt x="12180" y="6257"/>
                </a:cubicBezTo>
                <a:cubicBezTo>
                  <a:pt x="12432" y="6096"/>
                  <a:pt x="12572" y="5934"/>
                  <a:pt x="12600" y="5491"/>
                </a:cubicBezTo>
                <a:cubicBezTo>
                  <a:pt x="12628" y="5048"/>
                  <a:pt x="12740" y="5008"/>
                  <a:pt x="13019" y="5008"/>
                </a:cubicBezTo>
                <a:cubicBezTo>
                  <a:pt x="13075" y="5008"/>
                  <a:pt x="13131" y="5048"/>
                  <a:pt x="13159" y="5048"/>
                </a:cubicBezTo>
                <a:cubicBezTo>
                  <a:pt x="13327" y="5088"/>
                  <a:pt x="13467" y="5048"/>
                  <a:pt x="13551" y="4806"/>
                </a:cubicBezTo>
                <a:cubicBezTo>
                  <a:pt x="13663" y="4363"/>
                  <a:pt x="13887" y="4242"/>
                  <a:pt x="14194" y="4322"/>
                </a:cubicBezTo>
                <a:cubicBezTo>
                  <a:pt x="14362" y="4363"/>
                  <a:pt x="14558" y="4363"/>
                  <a:pt x="14698" y="4282"/>
                </a:cubicBezTo>
                <a:cubicBezTo>
                  <a:pt x="14922" y="4161"/>
                  <a:pt x="14810" y="3799"/>
                  <a:pt x="14866" y="3557"/>
                </a:cubicBezTo>
                <a:cubicBezTo>
                  <a:pt x="14922" y="3194"/>
                  <a:pt x="15118" y="3033"/>
                  <a:pt x="15370" y="3194"/>
                </a:cubicBezTo>
                <a:cubicBezTo>
                  <a:pt x="15481" y="3275"/>
                  <a:pt x="15565" y="3396"/>
                  <a:pt x="15677" y="3476"/>
                </a:cubicBezTo>
                <a:cubicBezTo>
                  <a:pt x="15789" y="3557"/>
                  <a:pt x="15929" y="3557"/>
                  <a:pt x="15985" y="3355"/>
                </a:cubicBezTo>
                <a:cubicBezTo>
                  <a:pt x="16097" y="2993"/>
                  <a:pt x="16265" y="2952"/>
                  <a:pt x="16489" y="3073"/>
                </a:cubicBezTo>
                <a:cubicBezTo>
                  <a:pt x="16880" y="3234"/>
                  <a:pt x="17188" y="3073"/>
                  <a:pt x="17412" y="2549"/>
                </a:cubicBezTo>
                <a:cubicBezTo>
                  <a:pt x="17580" y="2146"/>
                  <a:pt x="17916" y="2146"/>
                  <a:pt x="18112" y="2469"/>
                </a:cubicBezTo>
                <a:cubicBezTo>
                  <a:pt x="18363" y="2912"/>
                  <a:pt x="18699" y="3315"/>
                  <a:pt x="18755" y="3960"/>
                </a:cubicBezTo>
                <a:cubicBezTo>
                  <a:pt x="18783" y="4282"/>
                  <a:pt x="18923" y="4484"/>
                  <a:pt x="19091" y="4685"/>
                </a:cubicBezTo>
                <a:cubicBezTo>
                  <a:pt x="19371" y="5008"/>
                  <a:pt x="19650" y="5411"/>
                  <a:pt x="19930" y="5773"/>
                </a:cubicBezTo>
                <a:cubicBezTo>
                  <a:pt x="20266" y="6257"/>
                  <a:pt x="20210" y="6861"/>
                  <a:pt x="19762" y="7143"/>
                </a:cubicBezTo>
                <a:cubicBezTo>
                  <a:pt x="19287" y="7466"/>
                  <a:pt x="18783" y="7708"/>
                  <a:pt x="18279" y="7990"/>
                </a:cubicBezTo>
                <a:cubicBezTo>
                  <a:pt x="18195" y="8030"/>
                  <a:pt x="18112" y="8070"/>
                  <a:pt x="18028" y="8070"/>
                </a:cubicBezTo>
                <a:cubicBezTo>
                  <a:pt x="17608" y="8111"/>
                  <a:pt x="17384" y="7828"/>
                  <a:pt x="17356" y="7224"/>
                </a:cubicBezTo>
                <a:cubicBezTo>
                  <a:pt x="17328" y="6660"/>
                  <a:pt x="17384" y="6136"/>
                  <a:pt x="17524" y="5612"/>
                </a:cubicBezTo>
                <a:cubicBezTo>
                  <a:pt x="17608" y="5330"/>
                  <a:pt x="17664" y="5008"/>
                  <a:pt x="17580" y="4685"/>
                </a:cubicBezTo>
                <a:cubicBezTo>
                  <a:pt x="17524" y="4484"/>
                  <a:pt x="17412" y="4322"/>
                  <a:pt x="17272" y="4363"/>
                </a:cubicBezTo>
                <a:cubicBezTo>
                  <a:pt x="16964" y="4484"/>
                  <a:pt x="16601" y="4524"/>
                  <a:pt x="16405" y="4927"/>
                </a:cubicBezTo>
                <a:cubicBezTo>
                  <a:pt x="16209" y="5330"/>
                  <a:pt x="15985" y="5451"/>
                  <a:pt x="15649" y="5370"/>
                </a:cubicBezTo>
                <a:cubicBezTo>
                  <a:pt x="15314" y="5290"/>
                  <a:pt x="15034" y="5531"/>
                  <a:pt x="14866" y="5934"/>
                </a:cubicBezTo>
                <a:cubicBezTo>
                  <a:pt x="14642" y="6458"/>
                  <a:pt x="14670" y="6499"/>
                  <a:pt x="14306" y="6378"/>
                </a:cubicBezTo>
                <a:cubicBezTo>
                  <a:pt x="14083" y="6297"/>
                  <a:pt x="13943" y="6378"/>
                  <a:pt x="13859" y="6700"/>
                </a:cubicBezTo>
                <a:cubicBezTo>
                  <a:pt x="13775" y="7063"/>
                  <a:pt x="13579" y="7184"/>
                  <a:pt x="13327" y="7143"/>
                </a:cubicBezTo>
                <a:cubicBezTo>
                  <a:pt x="12935" y="7103"/>
                  <a:pt x="12572" y="7305"/>
                  <a:pt x="12320" y="7708"/>
                </a:cubicBezTo>
                <a:cubicBezTo>
                  <a:pt x="12180" y="7949"/>
                  <a:pt x="11984" y="8070"/>
                  <a:pt x="11760" y="8030"/>
                </a:cubicBezTo>
                <a:cubicBezTo>
                  <a:pt x="11452" y="7949"/>
                  <a:pt x="11229" y="8111"/>
                  <a:pt x="11173" y="8634"/>
                </a:cubicBezTo>
                <a:cubicBezTo>
                  <a:pt x="11145" y="8917"/>
                  <a:pt x="11005" y="8997"/>
                  <a:pt x="10781" y="8957"/>
                </a:cubicBezTo>
                <a:cubicBezTo>
                  <a:pt x="10641" y="8917"/>
                  <a:pt x="10529" y="8836"/>
                  <a:pt x="10389" y="8796"/>
                </a:cubicBezTo>
                <a:cubicBezTo>
                  <a:pt x="10221" y="8755"/>
                  <a:pt x="10053" y="8755"/>
                  <a:pt x="9970" y="8997"/>
                </a:cubicBezTo>
                <a:cubicBezTo>
                  <a:pt x="9774" y="9561"/>
                  <a:pt x="9494" y="9602"/>
                  <a:pt x="9130" y="9400"/>
                </a:cubicBezTo>
                <a:cubicBezTo>
                  <a:pt x="9102" y="9400"/>
                  <a:pt x="9102" y="9400"/>
                  <a:pt x="9074" y="9400"/>
                </a:cubicBezTo>
                <a:cubicBezTo>
                  <a:pt x="8822" y="9360"/>
                  <a:pt x="8710" y="9481"/>
                  <a:pt x="8682" y="9884"/>
                </a:cubicBezTo>
                <a:cubicBezTo>
                  <a:pt x="8655" y="10246"/>
                  <a:pt x="8543" y="10367"/>
                  <a:pt x="8319" y="10246"/>
                </a:cubicBezTo>
                <a:cubicBezTo>
                  <a:pt x="8235" y="10206"/>
                  <a:pt x="8123" y="10085"/>
                  <a:pt x="8039" y="10085"/>
                </a:cubicBezTo>
                <a:cubicBezTo>
                  <a:pt x="7899" y="10045"/>
                  <a:pt x="7731" y="9964"/>
                  <a:pt x="7647" y="10045"/>
                </a:cubicBezTo>
                <a:cubicBezTo>
                  <a:pt x="7339" y="10287"/>
                  <a:pt x="7032" y="10246"/>
                  <a:pt x="6696" y="10287"/>
                </a:cubicBezTo>
                <a:cubicBezTo>
                  <a:pt x="6360" y="10327"/>
                  <a:pt x="6248" y="10569"/>
                  <a:pt x="6332" y="11052"/>
                </a:cubicBezTo>
                <a:cubicBezTo>
                  <a:pt x="6416" y="11617"/>
                  <a:pt x="6556" y="12181"/>
                  <a:pt x="6640" y="12785"/>
                </a:cubicBezTo>
                <a:cubicBezTo>
                  <a:pt x="6976" y="14719"/>
                  <a:pt x="6892" y="16614"/>
                  <a:pt x="6220" y="18387"/>
                </a:cubicBezTo>
                <a:cubicBezTo>
                  <a:pt x="6164" y="18548"/>
                  <a:pt x="6108" y="18709"/>
                  <a:pt x="6052" y="18870"/>
                </a:cubicBezTo>
                <a:cubicBezTo>
                  <a:pt x="6024" y="19031"/>
                  <a:pt x="6080" y="19112"/>
                  <a:pt x="6164" y="19112"/>
                </a:cubicBezTo>
                <a:cubicBezTo>
                  <a:pt x="6304" y="19112"/>
                  <a:pt x="6444" y="19072"/>
                  <a:pt x="6556" y="19031"/>
                </a:cubicBezTo>
                <a:cubicBezTo>
                  <a:pt x="7060" y="18749"/>
                  <a:pt x="7535" y="18467"/>
                  <a:pt x="8039" y="18185"/>
                </a:cubicBezTo>
                <a:cubicBezTo>
                  <a:pt x="8710" y="17782"/>
                  <a:pt x="9410" y="17339"/>
                  <a:pt x="10081" y="16936"/>
                </a:cubicBezTo>
                <a:cubicBezTo>
                  <a:pt x="10389" y="16734"/>
                  <a:pt x="10697" y="16573"/>
                  <a:pt x="10977" y="16412"/>
                </a:cubicBezTo>
                <a:cubicBezTo>
                  <a:pt x="11648" y="16009"/>
                  <a:pt x="12320" y="15566"/>
                  <a:pt x="13019" y="15203"/>
                </a:cubicBezTo>
                <a:cubicBezTo>
                  <a:pt x="13859" y="14720"/>
                  <a:pt x="14698" y="14317"/>
                  <a:pt x="15537" y="13873"/>
                </a:cubicBezTo>
                <a:cubicBezTo>
                  <a:pt x="16237" y="13511"/>
                  <a:pt x="16936" y="13148"/>
                  <a:pt x="17608" y="12785"/>
                </a:cubicBezTo>
                <a:cubicBezTo>
                  <a:pt x="18335" y="12382"/>
                  <a:pt x="19063" y="11939"/>
                  <a:pt x="19678" y="11214"/>
                </a:cubicBezTo>
                <a:cubicBezTo>
                  <a:pt x="20098" y="10690"/>
                  <a:pt x="20322" y="10085"/>
                  <a:pt x="20406" y="9320"/>
                </a:cubicBezTo>
                <a:cubicBezTo>
                  <a:pt x="20462" y="8675"/>
                  <a:pt x="20518" y="8030"/>
                  <a:pt x="20574" y="7264"/>
                </a:cubicBezTo>
                <a:close/>
                <a:moveTo>
                  <a:pt x="5773" y="14679"/>
                </a:moveTo>
                <a:cubicBezTo>
                  <a:pt x="5773" y="13470"/>
                  <a:pt x="5605" y="12302"/>
                  <a:pt x="5269" y="11173"/>
                </a:cubicBezTo>
                <a:cubicBezTo>
                  <a:pt x="5073" y="10488"/>
                  <a:pt x="4793" y="9924"/>
                  <a:pt x="4402" y="9440"/>
                </a:cubicBezTo>
                <a:cubicBezTo>
                  <a:pt x="3954" y="8917"/>
                  <a:pt x="3199" y="8997"/>
                  <a:pt x="2835" y="9602"/>
                </a:cubicBezTo>
                <a:cubicBezTo>
                  <a:pt x="2667" y="9884"/>
                  <a:pt x="2499" y="10005"/>
                  <a:pt x="2247" y="9964"/>
                </a:cubicBezTo>
                <a:cubicBezTo>
                  <a:pt x="2051" y="9924"/>
                  <a:pt x="1968" y="10085"/>
                  <a:pt x="1856" y="10287"/>
                </a:cubicBezTo>
                <a:cubicBezTo>
                  <a:pt x="1352" y="11294"/>
                  <a:pt x="1128" y="12463"/>
                  <a:pt x="1072" y="13672"/>
                </a:cubicBezTo>
                <a:cubicBezTo>
                  <a:pt x="1016" y="14679"/>
                  <a:pt x="1156" y="15646"/>
                  <a:pt x="1436" y="16533"/>
                </a:cubicBezTo>
                <a:cubicBezTo>
                  <a:pt x="1604" y="17017"/>
                  <a:pt x="1800" y="17500"/>
                  <a:pt x="1968" y="17984"/>
                </a:cubicBezTo>
                <a:cubicBezTo>
                  <a:pt x="2275" y="18790"/>
                  <a:pt x="2779" y="19193"/>
                  <a:pt x="3339" y="19434"/>
                </a:cubicBezTo>
                <a:cubicBezTo>
                  <a:pt x="3702" y="19596"/>
                  <a:pt x="4038" y="19475"/>
                  <a:pt x="4374" y="19193"/>
                </a:cubicBezTo>
                <a:cubicBezTo>
                  <a:pt x="4682" y="18911"/>
                  <a:pt x="4877" y="18548"/>
                  <a:pt x="5045" y="18105"/>
                </a:cubicBezTo>
                <a:cubicBezTo>
                  <a:pt x="5157" y="17782"/>
                  <a:pt x="5213" y="17460"/>
                  <a:pt x="5353" y="17178"/>
                </a:cubicBezTo>
                <a:cubicBezTo>
                  <a:pt x="5661" y="16372"/>
                  <a:pt x="5773" y="15566"/>
                  <a:pt x="5773" y="14679"/>
                </a:cubicBezTo>
                <a:close/>
                <a:moveTo>
                  <a:pt x="18811" y="5975"/>
                </a:moveTo>
                <a:cubicBezTo>
                  <a:pt x="18811" y="5773"/>
                  <a:pt x="18671" y="5612"/>
                  <a:pt x="18531" y="5652"/>
                </a:cubicBezTo>
                <a:cubicBezTo>
                  <a:pt x="18363" y="5693"/>
                  <a:pt x="18251" y="5894"/>
                  <a:pt x="18279" y="6176"/>
                </a:cubicBezTo>
                <a:cubicBezTo>
                  <a:pt x="18279" y="6378"/>
                  <a:pt x="18391" y="6499"/>
                  <a:pt x="18503" y="6499"/>
                </a:cubicBezTo>
                <a:cubicBezTo>
                  <a:pt x="18699" y="6458"/>
                  <a:pt x="18839" y="6217"/>
                  <a:pt x="18811" y="597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C56D72F0-7920-A046-B327-AACDBC3EDD78}"/>
              </a:ext>
            </a:extLst>
          </p:cNvPr>
          <p:cNvSpPr/>
          <p:nvPr userDrawn="1"/>
        </p:nvSpPr>
        <p:spPr>
          <a:xfrm>
            <a:off x="1501218" y="1288986"/>
            <a:ext cx="637811" cy="98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5619EC-205F-7341-86EC-1D95D75CB08B}"/>
              </a:ext>
            </a:extLst>
          </p:cNvPr>
          <p:cNvSpPr/>
          <p:nvPr userDrawn="1"/>
        </p:nvSpPr>
        <p:spPr>
          <a:xfrm>
            <a:off x="2298511" y="5111908"/>
            <a:ext cx="694956" cy="1098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449" extrusionOk="0">
                <a:moveTo>
                  <a:pt x="16" y="20491"/>
                </a:moveTo>
                <a:cubicBezTo>
                  <a:pt x="-58" y="20160"/>
                  <a:pt x="277" y="19758"/>
                  <a:pt x="425" y="19355"/>
                </a:cubicBezTo>
                <a:cubicBezTo>
                  <a:pt x="574" y="19072"/>
                  <a:pt x="723" y="18788"/>
                  <a:pt x="871" y="18480"/>
                </a:cubicBezTo>
                <a:cubicBezTo>
                  <a:pt x="1057" y="18078"/>
                  <a:pt x="1243" y="17676"/>
                  <a:pt x="1615" y="17321"/>
                </a:cubicBezTo>
                <a:cubicBezTo>
                  <a:pt x="1727" y="17226"/>
                  <a:pt x="1764" y="17108"/>
                  <a:pt x="1838" y="17013"/>
                </a:cubicBezTo>
                <a:cubicBezTo>
                  <a:pt x="2024" y="16753"/>
                  <a:pt x="2173" y="16516"/>
                  <a:pt x="2359" y="16256"/>
                </a:cubicBezTo>
                <a:cubicBezTo>
                  <a:pt x="2767" y="15736"/>
                  <a:pt x="3176" y="15215"/>
                  <a:pt x="3585" y="14695"/>
                </a:cubicBezTo>
                <a:cubicBezTo>
                  <a:pt x="3660" y="14624"/>
                  <a:pt x="3697" y="14529"/>
                  <a:pt x="3771" y="14458"/>
                </a:cubicBezTo>
                <a:cubicBezTo>
                  <a:pt x="4440" y="13867"/>
                  <a:pt x="4924" y="13204"/>
                  <a:pt x="5444" y="12566"/>
                </a:cubicBezTo>
                <a:cubicBezTo>
                  <a:pt x="5630" y="12329"/>
                  <a:pt x="5890" y="12116"/>
                  <a:pt x="6113" y="11903"/>
                </a:cubicBezTo>
                <a:cubicBezTo>
                  <a:pt x="7043" y="11028"/>
                  <a:pt x="7935" y="10129"/>
                  <a:pt x="8939" y="9277"/>
                </a:cubicBezTo>
                <a:cubicBezTo>
                  <a:pt x="9534" y="8757"/>
                  <a:pt x="10240" y="8260"/>
                  <a:pt x="10909" y="7763"/>
                </a:cubicBezTo>
                <a:cubicBezTo>
                  <a:pt x="11021" y="7692"/>
                  <a:pt x="11132" y="7597"/>
                  <a:pt x="11207" y="7526"/>
                </a:cubicBezTo>
                <a:cubicBezTo>
                  <a:pt x="11355" y="7408"/>
                  <a:pt x="11430" y="7266"/>
                  <a:pt x="11318" y="7124"/>
                </a:cubicBezTo>
                <a:cubicBezTo>
                  <a:pt x="11021" y="6604"/>
                  <a:pt x="11170" y="6059"/>
                  <a:pt x="11244" y="5539"/>
                </a:cubicBezTo>
                <a:cubicBezTo>
                  <a:pt x="11318" y="5019"/>
                  <a:pt x="11727" y="4593"/>
                  <a:pt x="12285" y="4190"/>
                </a:cubicBezTo>
                <a:cubicBezTo>
                  <a:pt x="12731" y="3883"/>
                  <a:pt x="13289" y="3623"/>
                  <a:pt x="13883" y="3481"/>
                </a:cubicBezTo>
                <a:cubicBezTo>
                  <a:pt x="14776" y="3244"/>
                  <a:pt x="15556" y="2889"/>
                  <a:pt x="16226" y="2440"/>
                </a:cubicBezTo>
                <a:cubicBezTo>
                  <a:pt x="16783" y="2085"/>
                  <a:pt x="17267" y="1683"/>
                  <a:pt x="17415" y="1162"/>
                </a:cubicBezTo>
                <a:cubicBezTo>
                  <a:pt x="17452" y="1068"/>
                  <a:pt x="17490" y="997"/>
                  <a:pt x="17564" y="926"/>
                </a:cubicBezTo>
                <a:cubicBezTo>
                  <a:pt x="17750" y="713"/>
                  <a:pt x="17861" y="523"/>
                  <a:pt x="17936" y="287"/>
                </a:cubicBezTo>
                <a:cubicBezTo>
                  <a:pt x="18010" y="27"/>
                  <a:pt x="18345" y="-68"/>
                  <a:pt x="18717" y="50"/>
                </a:cubicBezTo>
                <a:cubicBezTo>
                  <a:pt x="19051" y="145"/>
                  <a:pt x="19274" y="334"/>
                  <a:pt x="19460" y="547"/>
                </a:cubicBezTo>
                <a:cubicBezTo>
                  <a:pt x="19943" y="1068"/>
                  <a:pt x="20166" y="1635"/>
                  <a:pt x="20575" y="2180"/>
                </a:cubicBezTo>
                <a:cubicBezTo>
                  <a:pt x="20650" y="2274"/>
                  <a:pt x="20687" y="2369"/>
                  <a:pt x="20687" y="2463"/>
                </a:cubicBezTo>
                <a:cubicBezTo>
                  <a:pt x="20836" y="2984"/>
                  <a:pt x="20947" y="3528"/>
                  <a:pt x="21096" y="4049"/>
                </a:cubicBezTo>
                <a:cubicBezTo>
                  <a:pt x="21096" y="4096"/>
                  <a:pt x="21096" y="4167"/>
                  <a:pt x="21133" y="4214"/>
                </a:cubicBezTo>
                <a:cubicBezTo>
                  <a:pt x="21542" y="4806"/>
                  <a:pt x="21170" y="5350"/>
                  <a:pt x="20910" y="5918"/>
                </a:cubicBezTo>
                <a:cubicBezTo>
                  <a:pt x="20836" y="6107"/>
                  <a:pt x="20687" y="6296"/>
                  <a:pt x="20575" y="6485"/>
                </a:cubicBezTo>
                <a:cubicBezTo>
                  <a:pt x="20315" y="6911"/>
                  <a:pt x="19943" y="7242"/>
                  <a:pt x="19349" y="7503"/>
                </a:cubicBezTo>
                <a:cubicBezTo>
                  <a:pt x="18977" y="7645"/>
                  <a:pt x="18642" y="7834"/>
                  <a:pt x="18308" y="7976"/>
                </a:cubicBezTo>
                <a:cubicBezTo>
                  <a:pt x="18047" y="8070"/>
                  <a:pt x="17787" y="8165"/>
                  <a:pt x="17527" y="8236"/>
                </a:cubicBezTo>
                <a:cubicBezTo>
                  <a:pt x="17341" y="8283"/>
                  <a:pt x="17155" y="8331"/>
                  <a:pt x="16969" y="8378"/>
                </a:cubicBezTo>
                <a:cubicBezTo>
                  <a:pt x="16597" y="8473"/>
                  <a:pt x="16374" y="8615"/>
                  <a:pt x="16263" y="8875"/>
                </a:cubicBezTo>
                <a:cubicBezTo>
                  <a:pt x="16077" y="9230"/>
                  <a:pt x="15891" y="9561"/>
                  <a:pt x="15668" y="9892"/>
                </a:cubicBezTo>
                <a:cubicBezTo>
                  <a:pt x="15556" y="10081"/>
                  <a:pt x="15371" y="10247"/>
                  <a:pt x="15222" y="10436"/>
                </a:cubicBezTo>
                <a:cubicBezTo>
                  <a:pt x="15148" y="10531"/>
                  <a:pt x="14999" y="10626"/>
                  <a:pt x="14924" y="10720"/>
                </a:cubicBezTo>
                <a:cubicBezTo>
                  <a:pt x="14590" y="11193"/>
                  <a:pt x="14218" y="11667"/>
                  <a:pt x="13660" y="12069"/>
                </a:cubicBezTo>
                <a:cubicBezTo>
                  <a:pt x="13400" y="12258"/>
                  <a:pt x="13177" y="12471"/>
                  <a:pt x="13028" y="12684"/>
                </a:cubicBezTo>
                <a:cubicBezTo>
                  <a:pt x="12657" y="13157"/>
                  <a:pt x="12136" y="13583"/>
                  <a:pt x="11653" y="14032"/>
                </a:cubicBezTo>
                <a:cubicBezTo>
                  <a:pt x="11541" y="14127"/>
                  <a:pt x="11430" y="14222"/>
                  <a:pt x="11318" y="14316"/>
                </a:cubicBezTo>
                <a:cubicBezTo>
                  <a:pt x="10909" y="14600"/>
                  <a:pt x="10575" y="14884"/>
                  <a:pt x="10277" y="15239"/>
                </a:cubicBezTo>
                <a:cubicBezTo>
                  <a:pt x="10129" y="15452"/>
                  <a:pt x="9831" y="15641"/>
                  <a:pt x="9608" y="15830"/>
                </a:cubicBezTo>
                <a:cubicBezTo>
                  <a:pt x="9013" y="16256"/>
                  <a:pt x="8418" y="16682"/>
                  <a:pt x="7824" y="17084"/>
                </a:cubicBezTo>
                <a:cubicBezTo>
                  <a:pt x="7712" y="17179"/>
                  <a:pt x="7563" y="17250"/>
                  <a:pt x="7452" y="17344"/>
                </a:cubicBezTo>
                <a:cubicBezTo>
                  <a:pt x="6969" y="17770"/>
                  <a:pt x="6411" y="18149"/>
                  <a:pt x="5816" y="18527"/>
                </a:cubicBezTo>
                <a:cubicBezTo>
                  <a:pt x="5110" y="19001"/>
                  <a:pt x="4403" y="19521"/>
                  <a:pt x="3697" y="19994"/>
                </a:cubicBezTo>
                <a:cubicBezTo>
                  <a:pt x="3400" y="20207"/>
                  <a:pt x="3065" y="20420"/>
                  <a:pt x="2730" y="20609"/>
                </a:cubicBezTo>
                <a:cubicBezTo>
                  <a:pt x="2284" y="20846"/>
                  <a:pt x="1838" y="21059"/>
                  <a:pt x="1392" y="21295"/>
                </a:cubicBezTo>
                <a:cubicBezTo>
                  <a:pt x="1318" y="21343"/>
                  <a:pt x="1206" y="21366"/>
                  <a:pt x="1095" y="21414"/>
                </a:cubicBezTo>
                <a:cubicBezTo>
                  <a:pt x="611" y="21532"/>
                  <a:pt x="91" y="21343"/>
                  <a:pt x="16" y="21035"/>
                </a:cubicBezTo>
                <a:cubicBezTo>
                  <a:pt x="-21" y="20846"/>
                  <a:pt x="16" y="20728"/>
                  <a:pt x="16" y="20491"/>
                </a:cubicBezTo>
                <a:close/>
                <a:moveTo>
                  <a:pt x="13066" y="10697"/>
                </a:moveTo>
                <a:cubicBezTo>
                  <a:pt x="13066" y="10531"/>
                  <a:pt x="12880" y="10436"/>
                  <a:pt x="12694" y="10365"/>
                </a:cubicBezTo>
                <a:cubicBezTo>
                  <a:pt x="12173" y="10200"/>
                  <a:pt x="11653" y="10010"/>
                  <a:pt x="11207" y="9774"/>
                </a:cubicBezTo>
                <a:cubicBezTo>
                  <a:pt x="10649" y="9466"/>
                  <a:pt x="10314" y="9537"/>
                  <a:pt x="9943" y="9916"/>
                </a:cubicBezTo>
                <a:cubicBezTo>
                  <a:pt x="9162" y="10697"/>
                  <a:pt x="8381" y="11477"/>
                  <a:pt x="7526" y="12234"/>
                </a:cubicBezTo>
                <a:cubicBezTo>
                  <a:pt x="6708" y="12968"/>
                  <a:pt x="6039" y="13772"/>
                  <a:pt x="5333" y="14553"/>
                </a:cubicBezTo>
                <a:cubicBezTo>
                  <a:pt x="4775" y="15192"/>
                  <a:pt x="4217" y="15854"/>
                  <a:pt x="3660" y="16493"/>
                </a:cubicBezTo>
                <a:cubicBezTo>
                  <a:pt x="3585" y="16587"/>
                  <a:pt x="3511" y="16706"/>
                  <a:pt x="3437" y="16800"/>
                </a:cubicBezTo>
                <a:cubicBezTo>
                  <a:pt x="3288" y="17013"/>
                  <a:pt x="3139" y="17226"/>
                  <a:pt x="3028" y="17439"/>
                </a:cubicBezTo>
                <a:cubicBezTo>
                  <a:pt x="2619" y="18102"/>
                  <a:pt x="2210" y="18764"/>
                  <a:pt x="1801" y="19426"/>
                </a:cubicBezTo>
                <a:cubicBezTo>
                  <a:pt x="1764" y="19474"/>
                  <a:pt x="1727" y="19545"/>
                  <a:pt x="1727" y="19592"/>
                </a:cubicBezTo>
                <a:cubicBezTo>
                  <a:pt x="1727" y="19663"/>
                  <a:pt x="1727" y="19734"/>
                  <a:pt x="1727" y="19805"/>
                </a:cubicBezTo>
                <a:cubicBezTo>
                  <a:pt x="1838" y="19781"/>
                  <a:pt x="1950" y="19781"/>
                  <a:pt x="2024" y="19734"/>
                </a:cubicBezTo>
                <a:cubicBezTo>
                  <a:pt x="2135" y="19687"/>
                  <a:pt x="2210" y="19639"/>
                  <a:pt x="2284" y="19592"/>
                </a:cubicBezTo>
                <a:cubicBezTo>
                  <a:pt x="2879" y="19190"/>
                  <a:pt x="3474" y="18788"/>
                  <a:pt x="4069" y="18409"/>
                </a:cubicBezTo>
                <a:cubicBezTo>
                  <a:pt x="4329" y="18220"/>
                  <a:pt x="4626" y="18054"/>
                  <a:pt x="4887" y="17865"/>
                </a:cubicBezTo>
                <a:cubicBezTo>
                  <a:pt x="5630" y="17344"/>
                  <a:pt x="6336" y="16800"/>
                  <a:pt x="7117" y="16280"/>
                </a:cubicBezTo>
                <a:cubicBezTo>
                  <a:pt x="7824" y="15783"/>
                  <a:pt x="8530" y="15286"/>
                  <a:pt x="9125" y="14742"/>
                </a:cubicBezTo>
                <a:cubicBezTo>
                  <a:pt x="9906" y="14032"/>
                  <a:pt x="10686" y="13323"/>
                  <a:pt x="11467" y="12613"/>
                </a:cubicBezTo>
                <a:cubicBezTo>
                  <a:pt x="11839" y="12258"/>
                  <a:pt x="12210" y="11927"/>
                  <a:pt x="12545" y="11572"/>
                </a:cubicBezTo>
                <a:cubicBezTo>
                  <a:pt x="12768" y="11335"/>
                  <a:pt x="12917" y="11075"/>
                  <a:pt x="13103" y="10815"/>
                </a:cubicBezTo>
                <a:cubicBezTo>
                  <a:pt x="13066" y="10767"/>
                  <a:pt x="13066" y="10720"/>
                  <a:pt x="13066" y="10697"/>
                </a:cubicBezTo>
                <a:close/>
                <a:moveTo>
                  <a:pt x="12471" y="6201"/>
                </a:moveTo>
                <a:cubicBezTo>
                  <a:pt x="12471" y="6201"/>
                  <a:pt x="12471" y="6272"/>
                  <a:pt x="12471" y="6343"/>
                </a:cubicBezTo>
                <a:cubicBezTo>
                  <a:pt x="12471" y="6391"/>
                  <a:pt x="12471" y="6438"/>
                  <a:pt x="12508" y="6462"/>
                </a:cubicBezTo>
                <a:cubicBezTo>
                  <a:pt x="12582" y="6556"/>
                  <a:pt x="12657" y="6675"/>
                  <a:pt x="12768" y="6769"/>
                </a:cubicBezTo>
                <a:cubicBezTo>
                  <a:pt x="12954" y="6911"/>
                  <a:pt x="13177" y="6888"/>
                  <a:pt x="13363" y="6769"/>
                </a:cubicBezTo>
                <a:cubicBezTo>
                  <a:pt x="13475" y="6698"/>
                  <a:pt x="13586" y="6604"/>
                  <a:pt x="13660" y="6533"/>
                </a:cubicBezTo>
                <a:cubicBezTo>
                  <a:pt x="13809" y="6343"/>
                  <a:pt x="13958" y="6154"/>
                  <a:pt x="14107" y="5941"/>
                </a:cubicBezTo>
                <a:cubicBezTo>
                  <a:pt x="14181" y="5847"/>
                  <a:pt x="14218" y="5752"/>
                  <a:pt x="14330" y="5681"/>
                </a:cubicBezTo>
                <a:cubicBezTo>
                  <a:pt x="14404" y="5586"/>
                  <a:pt x="14553" y="5515"/>
                  <a:pt x="14739" y="5563"/>
                </a:cubicBezTo>
                <a:cubicBezTo>
                  <a:pt x="14850" y="5586"/>
                  <a:pt x="14924" y="5705"/>
                  <a:pt x="14924" y="5776"/>
                </a:cubicBezTo>
                <a:cubicBezTo>
                  <a:pt x="14924" y="5965"/>
                  <a:pt x="14924" y="6154"/>
                  <a:pt x="14850" y="6343"/>
                </a:cubicBezTo>
                <a:cubicBezTo>
                  <a:pt x="14813" y="6509"/>
                  <a:pt x="14701" y="6651"/>
                  <a:pt x="14627" y="6793"/>
                </a:cubicBezTo>
                <a:cubicBezTo>
                  <a:pt x="14590" y="6888"/>
                  <a:pt x="14441" y="7006"/>
                  <a:pt x="14590" y="7124"/>
                </a:cubicBezTo>
                <a:cubicBezTo>
                  <a:pt x="14701" y="7195"/>
                  <a:pt x="14887" y="7148"/>
                  <a:pt x="15110" y="7029"/>
                </a:cubicBezTo>
                <a:cubicBezTo>
                  <a:pt x="15222" y="6982"/>
                  <a:pt x="15296" y="6911"/>
                  <a:pt x="15408" y="6840"/>
                </a:cubicBezTo>
                <a:cubicBezTo>
                  <a:pt x="15668" y="6627"/>
                  <a:pt x="15928" y="6391"/>
                  <a:pt x="16226" y="6178"/>
                </a:cubicBezTo>
                <a:cubicBezTo>
                  <a:pt x="16449" y="6036"/>
                  <a:pt x="16672" y="5894"/>
                  <a:pt x="16932" y="5776"/>
                </a:cubicBezTo>
                <a:cubicBezTo>
                  <a:pt x="17006" y="5728"/>
                  <a:pt x="17229" y="5728"/>
                  <a:pt x="17304" y="5776"/>
                </a:cubicBezTo>
                <a:cubicBezTo>
                  <a:pt x="17378" y="5823"/>
                  <a:pt x="17415" y="5941"/>
                  <a:pt x="17378" y="6012"/>
                </a:cubicBezTo>
                <a:cubicBezTo>
                  <a:pt x="17267" y="6343"/>
                  <a:pt x="17006" y="6627"/>
                  <a:pt x="16597" y="6864"/>
                </a:cubicBezTo>
                <a:cubicBezTo>
                  <a:pt x="16300" y="7029"/>
                  <a:pt x="16040" y="7219"/>
                  <a:pt x="15780" y="7408"/>
                </a:cubicBezTo>
                <a:cubicBezTo>
                  <a:pt x="15594" y="7526"/>
                  <a:pt x="15705" y="7645"/>
                  <a:pt x="15928" y="7692"/>
                </a:cubicBezTo>
                <a:cubicBezTo>
                  <a:pt x="16226" y="7763"/>
                  <a:pt x="16523" y="7716"/>
                  <a:pt x="16783" y="7597"/>
                </a:cubicBezTo>
                <a:cubicBezTo>
                  <a:pt x="17192" y="7432"/>
                  <a:pt x="17601" y="7266"/>
                  <a:pt x="17973" y="7100"/>
                </a:cubicBezTo>
                <a:cubicBezTo>
                  <a:pt x="18568" y="6817"/>
                  <a:pt x="19125" y="6462"/>
                  <a:pt x="19423" y="6036"/>
                </a:cubicBezTo>
                <a:cubicBezTo>
                  <a:pt x="19906" y="5373"/>
                  <a:pt x="20018" y="4640"/>
                  <a:pt x="19943" y="3907"/>
                </a:cubicBezTo>
                <a:cubicBezTo>
                  <a:pt x="19943" y="3883"/>
                  <a:pt x="19943" y="3859"/>
                  <a:pt x="19906" y="3812"/>
                </a:cubicBezTo>
                <a:cubicBezTo>
                  <a:pt x="19720" y="3315"/>
                  <a:pt x="19572" y="2818"/>
                  <a:pt x="19386" y="2321"/>
                </a:cubicBezTo>
                <a:cubicBezTo>
                  <a:pt x="19311" y="2156"/>
                  <a:pt x="19237" y="2014"/>
                  <a:pt x="19125" y="1872"/>
                </a:cubicBezTo>
                <a:cubicBezTo>
                  <a:pt x="19014" y="1706"/>
                  <a:pt x="18865" y="1706"/>
                  <a:pt x="18679" y="1872"/>
                </a:cubicBezTo>
                <a:cubicBezTo>
                  <a:pt x="18419" y="2109"/>
                  <a:pt x="18159" y="2345"/>
                  <a:pt x="17899" y="2582"/>
                </a:cubicBezTo>
                <a:cubicBezTo>
                  <a:pt x="17378" y="3008"/>
                  <a:pt x="16709" y="3339"/>
                  <a:pt x="16040" y="3670"/>
                </a:cubicBezTo>
                <a:cubicBezTo>
                  <a:pt x="15631" y="3883"/>
                  <a:pt x="15259" y="4049"/>
                  <a:pt x="14739" y="4143"/>
                </a:cubicBezTo>
                <a:cubicBezTo>
                  <a:pt x="13586" y="4356"/>
                  <a:pt x="12396" y="5066"/>
                  <a:pt x="12471" y="620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1D5446AD-48FC-5041-9982-A32132E832A4}"/>
              </a:ext>
            </a:extLst>
          </p:cNvPr>
          <p:cNvSpPr/>
          <p:nvPr userDrawn="1"/>
        </p:nvSpPr>
        <p:spPr>
          <a:xfrm>
            <a:off x="11194020" y="3266374"/>
            <a:ext cx="461651" cy="783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546" extrusionOk="0">
                <a:moveTo>
                  <a:pt x="5576" y="17504"/>
                </a:moveTo>
                <a:cubicBezTo>
                  <a:pt x="5576" y="17338"/>
                  <a:pt x="5576" y="17171"/>
                  <a:pt x="5576" y="17004"/>
                </a:cubicBezTo>
                <a:cubicBezTo>
                  <a:pt x="5520" y="16171"/>
                  <a:pt x="6139" y="15504"/>
                  <a:pt x="6982" y="14871"/>
                </a:cubicBezTo>
                <a:cubicBezTo>
                  <a:pt x="7207" y="14704"/>
                  <a:pt x="7489" y="14604"/>
                  <a:pt x="7826" y="14504"/>
                </a:cubicBezTo>
                <a:cubicBezTo>
                  <a:pt x="8276" y="14371"/>
                  <a:pt x="8501" y="14171"/>
                  <a:pt x="8445" y="13871"/>
                </a:cubicBezTo>
                <a:cubicBezTo>
                  <a:pt x="8164" y="12704"/>
                  <a:pt x="8276" y="11538"/>
                  <a:pt x="8332" y="10371"/>
                </a:cubicBezTo>
                <a:cubicBezTo>
                  <a:pt x="8332" y="10238"/>
                  <a:pt x="8332" y="10104"/>
                  <a:pt x="8276" y="10004"/>
                </a:cubicBezTo>
                <a:cubicBezTo>
                  <a:pt x="7939" y="9438"/>
                  <a:pt x="8164" y="8871"/>
                  <a:pt x="8332" y="8304"/>
                </a:cubicBezTo>
                <a:cubicBezTo>
                  <a:pt x="8445" y="7871"/>
                  <a:pt x="8895" y="7604"/>
                  <a:pt x="9626" y="7538"/>
                </a:cubicBezTo>
                <a:cubicBezTo>
                  <a:pt x="10357" y="7471"/>
                  <a:pt x="11089" y="7338"/>
                  <a:pt x="11764" y="7071"/>
                </a:cubicBezTo>
                <a:cubicBezTo>
                  <a:pt x="13001" y="6604"/>
                  <a:pt x="13451" y="5971"/>
                  <a:pt x="13226" y="5138"/>
                </a:cubicBezTo>
                <a:cubicBezTo>
                  <a:pt x="13226" y="5038"/>
                  <a:pt x="13113" y="4871"/>
                  <a:pt x="13001" y="4804"/>
                </a:cubicBezTo>
                <a:cubicBezTo>
                  <a:pt x="11932" y="4138"/>
                  <a:pt x="10639" y="3771"/>
                  <a:pt x="9007" y="3971"/>
                </a:cubicBezTo>
                <a:cubicBezTo>
                  <a:pt x="8276" y="4071"/>
                  <a:pt x="7826" y="4404"/>
                  <a:pt x="7432" y="4704"/>
                </a:cubicBezTo>
                <a:cubicBezTo>
                  <a:pt x="6926" y="5104"/>
                  <a:pt x="6420" y="5504"/>
                  <a:pt x="6364" y="6071"/>
                </a:cubicBezTo>
                <a:cubicBezTo>
                  <a:pt x="6364" y="6438"/>
                  <a:pt x="5970" y="6638"/>
                  <a:pt x="5407" y="6671"/>
                </a:cubicBezTo>
                <a:cubicBezTo>
                  <a:pt x="3945" y="6771"/>
                  <a:pt x="2539" y="6704"/>
                  <a:pt x="1189" y="6304"/>
                </a:cubicBezTo>
                <a:cubicBezTo>
                  <a:pt x="1076" y="6271"/>
                  <a:pt x="1020" y="6238"/>
                  <a:pt x="907" y="6204"/>
                </a:cubicBezTo>
                <a:cubicBezTo>
                  <a:pt x="232" y="6004"/>
                  <a:pt x="-49" y="5704"/>
                  <a:pt x="7" y="5238"/>
                </a:cubicBezTo>
                <a:cubicBezTo>
                  <a:pt x="120" y="4904"/>
                  <a:pt x="232" y="4538"/>
                  <a:pt x="401" y="4238"/>
                </a:cubicBezTo>
                <a:cubicBezTo>
                  <a:pt x="739" y="3538"/>
                  <a:pt x="1189" y="2871"/>
                  <a:pt x="1976" y="2304"/>
                </a:cubicBezTo>
                <a:cubicBezTo>
                  <a:pt x="2651" y="1804"/>
                  <a:pt x="3439" y="1404"/>
                  <a:pt x="4339" y="1038"/>
                </a:cubicBezTo>
                <a:cubicBezTo>
                  <a:pt x="5407" y="638"/>
                  <a:pt x="6532" y="371"/>
                  <a:pt x="7714" y="171"/>
                </a:cubicBezTo>
                <a:cubicBezTo>
                  <a:pt x="8220" y="71"/>
                  <a:pt x="8782" y="4"/>
                  <a:pt x="9345" y="4"/>
                </a:cubicBezTo>
                <a:cubicBezTo>
                  <a:pt x="11314" y="-29"/>
                  <a:pt x="13226" y="138"/>
                  <a:pt x="14970" y="638"/>
                </a:cubicBezTo>
                <a:cubicBezTo>
                  <a:pt x="15195" y="704"/>
                  <a:pt x="15476" y="771"/>
                  <a:pt x="15701" y="871"/>
                </a:cubicBezTo>
                <a:cubicBezTo>
                  <a:pt x="16995" y="1404"/>
                  <a:pt x="18289" y="1938"/>
                  <a:pt x="19245" y="2704"/>
                </a:cubicBezTo>
                <a:cubicBezTo>
                  <a:pt x="19470" y="2871"/>
                  <a:pt x="19639" y="3104"/>
                  <a:pt x="19807" y="3304"/>
                </a:cubicBezTo>
                <a:cubicBezTo>
                  <a:pt x="20145" y="3771"/>
                  <a:pt x="20482" y="4238"/>
                  <a:pt x="20876" y="4704"/>
                </a:cubicBezTo>
                <a:cubicBezTo>
                  <a:pt x="21382" y="5338"/>
                  <a:pt x="21551" y="5971"/>
                  <a:pt x="21326" y="6671"/>
                </a:cubicBezTo>
                <a:cubicBezTo>
                  <a:pt x="21101" y="7371"/>
                  <a:pt x="20595" y="8004"/>
                  <a:pt x="20201" y="8638"/>
                </a:cubicBezTo>
                <a:cubicBezTo>
                  <a:pt x="20145" y="8738"/>
                  <a:pt x="19976" y="8838"/>
                  <a:pt x="19807" y="8938"/>
                </a:cubicBezTo>
                <a:cubicBezTo>
                  <a:pt x="19301" y="9271"/>
                  <a:pt x="18851" y="9638"/>
                  <a:pt x="18345" y="9971"/>
                </a:cubicBezTo>
                <a:cubicBezTo>
                  <a:pt x="18120" y="10104"/>
                  <a:pt x="17838" y="10238"/>
                  <a:pt x="17501" y="10338"/>
                </a:cubicBezTo>
                <a:cubicBezTo>
                  <a:pt x="17107" y="10471"/>
                  <a:pt x="16657" y="10604"/>
                  <a:pt x="16207" y="10738"/>
                </a:cubicBezTo>
                <a:cubicBezTo>
                  <a:pt x="15532" y="10971"/>
                  <a:pt x="15138" y="11338"/>
                  <a:pt x="15138" y="11771"/>
                </a:cubicBezTo>
                <a:cubicBezTo>
                  <a:pt x="15138" y="12104"/>
                  <a:pt x="15082" y="12471"/>
                  <a:pt x="15138" y="12804"/>
                </a:cubicBezTo>
                <a:cubicBezTo>
                  <a:pt x="15138" y="13138"/>
                  <a:pt x="15251" y="13204"/>
                  <a:pt x="15870" y="13304"/>
                </a:cubicBezTo>
                <a:cubicBezTo>
                  <a:pt x="16432" y="13371"/>
                  <a:pt x="16938" y="13471"/>
                  <a:pt x="17501" y="13538"/>
                </a:cubicBezTo>
                <a:cubicBezTo>
                  <a:pt x="18063" y="13638"/>
                  <a:pt x="18513" y="13804"/>
                  <a:pt x="18907" y="14038"/>
                </a:cubicBezTo>
                <a:cubicBezTo>
                  <a:pt x="19751" y="14571"/>
                  <a:pt x="20426" y="15138"/>
                  <a:pt x="20876" y="15838"/>
                </a:cubicBezTo>
                <a:cubicBezTo>
                  <a:pt x="21101" y="16171"/>
                  <a:pt x="21213" y="16504"/>
                  <a:pt x="21045" y="16871"/>
                </a:cubicBezTo>
                <a:cubicBezTo>
                  <a:pt x="20763" y="17504"/>
                  <a:pt x="20538" y="18138"/>
                  <a:pt x="20145" y="18738"/>
                </a:cubicBezTo>
                <a:cubicBezTo>
                  <a:pt x="19582" y="19571"/>
                  <a:pt x="18570" y="20204"/>
                  <a:pt x="17163" y="20604"/>
                </a:cubicBezTo>
                <a:cubicBezTo>
                  <a:pt x="16488" y="20804"/>
                  <a:pt x="15813" y="20971"/>
                  <a:pt x="15195" y="21138"/>
                </a:cubicBezTo>
                <a:cubicBezTo>
                  <a:pt x="14632" y="21304"/>
                  <a:pt x="14013" y="21371"/>
                  <a:pt x="13395" y="21404"/>
                </a:cubicBezTo>
                <a:cubicBezTo>
                  <a:pt x="12720" y="21438"/>
                  <a:pt x="12045" y="21504"/>
                  <a:pt x="11313" y="21538"/>
                </a:cubicBezTo>
                <a:cubicBezTo>
                  <a:pt x="11032" y="21538"/>
                  <a:pt x="10695" y="21571"/>
                  <a:pt x="10413" y="21504"/>
                </a:cubicBezTo>
                <a:cubicBezTo>
                  <a:pt x="9176" y="21338"/>
                  <a:pt x="8107" y="21004"/>
                  <a:pt x="7095" y="20538"/>
                </a:cubicBezTo>
                <a:cubicBezTo>
                  <a:pt x="6307" y="20171"/>
                  <a:pt x="6026" y="19638"/>
                  <a:pt x="5857" y="19104"/>
                </a:cubicBezTo>
                <a:cubicBezTo>
                  <a:pt x="5688" y="18571"/>
                  <a:pt x="5632" y="18004"/>
                  <a:pt x="5520" y="17471"/>
                </a:cubicBezTo>
                <a:cubicBezTo>
                  <a:pt x="5520" y="17504"/>
                  <a:pt x="5520" y="17504"/>
                  <a:pt x="5576" y="17504"/>
                </a:cubicBezTo>
                <a:close/>
                <a:moveTo>
                  <a:pt x="10301" y="11804"/>
                </a:moveTo>
                <a:cubicBezTo>
                  <a:pt x="10357" y="12638"/>
                  <a:pt x="10470" y="13471"/>
                  <a:pt x="10526" y="14304"/>
                </a:cubicBezTo>
                <a:cubicBezTo>
                  <a:pt x="10582" y="15071"/>
                  <a:pt x="10751" y="15138"/>
                  <a:pt x="12045" y="14938"/>
                </a:cubicBezTo>
                <a:cubicBezTo>
                  <a:pt x="12495" y="14871"/>
                  <a:pt x="12664" y="14738"/>
                  <a:pt x="12832" y="14504"/>
                </a:cubicBezTo>
                <a:cubicBezTo>
                  <a:pt x="13339" y="13838"/>
                  <a:pt x="13114" y="13171"/>
                  <a:pt x="13001" y="12504"/>
                </a:cubicBezTo>
                <a:cubicBezTo>
                  <a:pt x="12889" y="11938"/>
                  <a:pt x="13001" y="11371"/>
                  <a:pt x="13057" y="10804"/>
                </a:cubicBezTo>
                <a:cubicBezTo>
                  <a:pt x="13057" y="10604"/>
                  <a:pt x="13226" y="10404"/>
                  <a:pt x="13451" y="10271"/>
                </a:cubicBezTo>
                <a:cubicBezTo>
                  <a:pt x="13789" y="10071"/>
                  <a:pt x="14182" y="9871"/>
                  <a:pt x="14576" y="9738"/>
                </a:cubicBezTo>
                <a:cubicBezTo>
                  <a:pt x="15139" y="9504"/>
                  <a:pt x="15814" y="9271"/>
                  <a:pt x="16376" y="9038"/>
                </a:cubicBezTo>
                <a:cubicBezTo>
                  <a:pt x="17614" y="8504"/>
                  <a:pt x="18626" y="7871"/>
                  <a:pt x="18739" y="6904"/>
                </a:cubicBezTo>
                <a:cubicBezTo>
                  <a:pt x="18739" y="6871"/>
                  <a:pt x="18739" y="6838"/>
                  <a:pt x="18795" y="6771"/>
                </a:cubicBezTo>
                <a:cubicBezTo>
                  <a:pt x="19132" y="6204"/>
                  <a:pt x="19076" y="5638"/>
                  <a:pt x="18739" y="5038"/>
                </a:cubicBezTo>
                <a:cubicBezTo>
                  <a:pt x="18120" y="4004"/>
                  <a:pt x="17445" y="3071"/>
                  <a:pt x="15926" y="2404"/>
                </a:cubicBezTo>
                <a:cubicBezTo>
                  <a:pt x="15757" y="2338"/>
                  <a:pt x="15645" y="2238"/>
                  <a:pt x="15476" y="2171"/>
                </a:cubicBezTo>
                <a:cubicBezTo>
                  <a:pt x="15251" y="2071"/>
                  <a:pt x="15026" y="1971"/>
                  <a:pt x="14801" y="1904"/>
                </a:cubicBezTo>
                <a:cubicBezTo>
                  <a:pt x="14070" y="1738"/>
                  <a:pt x="13395" y="1571"/>
                  <a:pt x="12664" y="1471"/>
                </a:cubicBezTo>
                <a:cubicBezTo>
                  <a:pt x="11989" y="1371"/>
                  <a:pt x="11201" y="1304"/>
                  <a:pt x="10526" y="1338"/>
                </a:cubicBezTo>
                <a:cubicBezTo>
                  <a:pt x="9232" y="1404"/>
                  <a:pt x="7939" y="1504"/>
                  <a:pt x="6757" y="1904"/>
                </a:cubicBezTo>
                <a:cubicBezTo>
                  <a:pt x="6026" y="2138"/>
                  <a:pt x="5239" y="2338"/>
                  <a:pt x="4620" y="2671"/>
                </a:cubicBezTo>
                <a:cubicBezTo>
                  <a:pt x="3607" y="3238"/>
                  <a:pt x="3045" y="3971"/>
                  <a:pt x="2595" y="4704"/>
                </a:cubicBezTo>
                <a:cubicBezTo>
                  <a:pt x="2426" y="4971"/>
                  <a:pt x="2539" y="5271"/>
                  <a:pt x="2932" y="5504"/>
                </a:cubicBezTo>
                <a:cubicBezTo>
                  <a:pt x="3270" y="5671"/>
                  <a:pt x="3664" y="5704"/>
                  <a:pt x="4114" y="5604"/>
                </a:cubicBezTo>
                <a:cubicBezTo>
                  <a:pt x="4451" y="5538"/>
                  <a:pt x="4676" y="5371"/>
                  <a:pt x="4789" y="5171"/>
                </a:cubicBezTo>
                <a:cubicBezTo>
                  <a:pt x="5239" y="4204"/>
                  <a:pt x="6476" y="3604"/>
                  <a:pt x="7770" y="3071"/>
                </a:cubicBezTo>
                <a:cubicBezTo>
                  <a:pt x="8389" y="2804"/>
                  <a:pt x="10695" y="2771"/>
                  <a:pt x="11426" y="2938"/>
                </a:cubicBezTo>
                <a:cubicBezTo>
                  <a:pt x="12495" y="3204"/>
                  <a:pt x="13451" y="3571"/>
                  <a:pt x="14239" y="4071"/>
                </a:cubicBezTo>
                <a:cubicBezTo>
                  <a:pt x="15420" y="4771"/>
                  <a:pt x="15814" y="5604"/>
                  <a:pt x="15307" y="6538"/>
                </a:cubicBezTo>
                <a:cubicBezTo>
                  <a:pt x="14801" y="7504"/>
                  <a:pt x="13957" y="8338"/>
                  <a:pt x="12382" y="8804"/>
                </a:cubicBezTo>
                <a:cubicBezTo>
                  <a:pt x="12270" y="8838"/>
                  <a:pt x="12157" y="8904"/>
                  <a:pt x="12045" y="8938"/>
                </a:cubicBezTo>
                <a:cubicBezTo>
                  <a:pt x="11370" y="9138"/>
                  <a:pt x="11032" y="9471"/>
                  <a:pt x="10864" y="9871"/>
                </a:cubicBezTo>
                <a:cubicBezTo>
                  <a:pt x="10470" y="10504"/>
                  <a:pt x="10189" y="11138"/>
                  <a:pt x="10301" y="11804"/>
                </a:cubicBezTo>
                <a:close/>
                <a:moveTo>
                  <a:pt x="7601" y="17738"/>
                </a:moveTo>
                <a:cubicBezTo>
                  <a:pt x="7545" y="18238"/>
                  <a:pt x="7826" y="18771"/>
                  <a:pt x="8107" y="19304"/>
                </a:cubicBezTo>
                <a:cubicBezTo>
                  <a:pt x="8445" y="19938"/>
                  <a:pt x="9176" y="20238"/>
                  <a:pt x="10189" y="20338"/>
                </a:cubicBezTo>
                <a:cubicBezTo>
                  <a:pt x="11032" y="20404"/>
                  <a:pt x="11820" y="20404"/>
                  <a:pt x="12664" y="20304"/>
                </a:cubicBezTo>
                <a:cubicBezTo>
                  <a:pt x="14014" y="20138"/>
                  <a:pt x="15195" y="19771"/>
                  <a:pt x="16376" y="19371"/>
                </a:cubicBezTo>
                <a:cubicBezTo>
                  <a:pt x="16826" y="19204"/>
                  <a:pt x="17332" y="19004"/>
                  <a:pt x="17614" y="18771"/>
                </a:cubicBezTo>
                <a:cubicBezTo>
                  <a:pt x="18232" y="18204"/>
                  <a:pt x="18795" y="17571"/>
                  <a:pt x="19020" y="16871"/>
                </a:cubicBezTo>
                <a:cubicBezTo>
                  <a:pt x="19076" y="16671"/>
                  <a:pt x="19076" y="16471"/>
                  <a:pt x="19020" y="16271"/>
                </a:cubicBezTo>
                <a:cubicBezTo>
                  <a:pt x="18795" y="15738"/>
                  <a:pt x="18289" y="15304"/>
                  <a:pt x="17670" y="14938"/>
                </a:cubicBezTo>
                <a:cubicBezTo>
                  <a:pt x="17332" y="14738"/>
                  <a:pt x="16882" y="14604"/>
                  <a:pt x="16376" y="14638"/>
                </a:cubicBezTo>
                <a:cubicBezTo>
                  <a:pt x="16039" y="14638"/>
                  <a:pt x="15645" y="14638"/>
                  <a:pt x="15532" y="14871"/>
                </a:cubicBezTo>
                <a:cubicBezTo>
                  <a:pt x="15420" y="15071"/>
                  <a:pt x="15589" y="15238"/>
                  <a:pt x="15814" y="15371"/>
                </a:cubicBezTo>
                <a:cubicBezTo>
                  <a:pt x="15982" y="15471"/>
                  <a:pt x="16207" y="15604"/>
                  <a:pt x="16432" y="15704"/>
                </a:cubicBezTo>
                <a:cubicBezTo>
                  <a:pt x="16939" y="15938"/>
                  <a:pt x="17107" y="16238"/>
                  <a:pt x="16939" y="16638"/>
                </a:cubicBezTo>
                <a:cubicBezTo>
                  <a:pt x="16826" y="16904"/>
                  <a:pt x="16714" y="17204"/>
                  <a:pt x="16601" y="17471"/>
                </a:cubicBezTo>
                <a:cubicBezTo>
                  <a:pt x="16376" y="18004"/>
                  <a:pt x="15926" y="18404"/>
                  <a:pt x="15026" y="18571"/>
                </a:cubicBezTo>
                <a:cubicBezTo>
                  <a:pt x="14295" y="18704"/>
                  <a:pt x="13620" y="18904"/>
                  <a:pt x="12889" y="19038"/>
                </a:cubicBezTo>
                <a:cubicBezTo>
                  <a:pt x="12326" y="19138"/>
                  <a:pt x="11764" y="19171"/>
                  <a:pt x="11314" y="18971"/>
                </a:cubicBezTo>
                <a:cubicBezTo>
                  <a:pt x="10751" y="18738"/>
                  <a:pt x="10189" y="18471"/>
                  <a:pt x="9795" y="18171"/>
                </a:cubicBezTo>
                <a:cubicBezTo>
                  <a:pt x="9289" y="17804"/>
                  <a:pt x="9007" y="17371"/>
                  <a:pt x="9120" y="16871"/>
                </a:cubicBezTo>
                <a:cubicBezTo>
                  <a:pt x="9120" y="16738"/>
                  <a:pt x="9176" y="16638"/>
                  <a:pt x="9176" y="16504"/>
                </a:cubicBezTo>
                <a:cubicBezTo>
                  <a:pt x="9176" y="16338"/>
                  <a:pt x="9120" y="16171"/>
                  <a:pt x="8839" y="16104"/>
                </a:cubicBezTo>
                <a:cubicBezTo>
                  <a:pt x="8501" y="16038"/>
                  <a:pt x="8389" y="16238"/>
                  <a:pt x="8220" y="16371"/>
                </a:cubicBezTo>
                <a:cubicBezTo>
                  <a:pt x="7601" y="16738"/>
                  <a:pt x="7601" y="17204"/>
                  <a:pt x="7601" y="17738"/>
                </a:cubicBezTo>
                <a:close/>
                <a:moveTo>
                  <a:pt x="11370" y="16971"/>
                </a:moveTo>
                <a:cubicBezTo>
                  <a:pt x="11370" y="17638"/>
                  <a:pt x="11932" y="17871"/>
                  <a:pt x="12945" y="17638"/>
                </a:cubicBezTo>
                <a:cubicBezTo>
                  <a:pt x="13957" y="17404"/>
                  <a:pt x="14295" y="16871"/>
                  <a:pt x="14576" y="16304"/>
                </a:cubicBezTo>
                <a:cubicBezTo>
                  <a:pt x="14632" y="16171"/>
                  <a:pt x="14520" y="16038"/>
                  <a:pt x="14239" y="16071"/>
                </a:cubicBezTo>
                <a:cubicBezTo>
                  <a:pt x="13564" y="16138"/>
                  <a:pt x="12889" y="16171"/>
                  <a:pt x="12214" y="16271"/>
                </a:cubicBezTo>
                <a:cubicBezTo>
                  <a:pt x="11595" y="16371"/>
                  <a:pt x="11370" y="16538"/>
                  <a:pt x="11370" y="1697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B059E3A2-816E-B841-B633-A6BFFA453FAB}"/>
              </a:ext>
            </a:extLst>
          </p:cNvPr>
          <p:cNvSpPr/>
          <p:nvPr userDrawn="1"/>
        </p:nvSpPr>
        <p:spPr>
          <a:xfrm>
            <a:off x="8263735" y="692547"/>
            <a:ext cx="504155" cy="705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587" extrusionOk="0">
                <a:moveTo>
                  <a:pt x="21306" y="4454"/>
                </a:moveTo>
                <a:cubicBezTo>
                  <a:pt x="21460" y="5678"/>
                  <a:pt x="21050" y="6680"/>
                  <a:pt x="20690" y="7682"/>
                </a:cubicBezTo>
                <a:cubicBezTo>
                  <a:pt x="20536" y="8017"/>
                  <a:pt x="20485" y="8388"/>
                  <a:pt x="20331" y="8759"/>
                </a:cubicBezTo>
                <a:cubicBezTo>
                  <a:pt x="20126" y="9278"/>
                  <a:pt x="19921" y="9761"/>
                  <a:pt x="19664" y="10243"/>
                </a:cubicBezTo>
                <a:cubicBezTo>
                  <a:pt x="19254" y="11134"/>
                  <a:pt x="18792" y="11988"/>
                  <a:pt x="18330" y="12878"/>
                </a:cubicBezTo>
                <a:cubicBezTo>
                  <a:pt x="18074" y="13361"/>
                  <a:pt x="17766" y="13806"/>
                  <a:pt x="17458" y="14252"/>
                </a:cubicBezTo>
                <a:cubicBezTo>
                  <a:pt x="17304" y="14474"/>
                  <a:pt x="16996" y="14697"/>
                  <a:pt x="16740" y="14882"/>
                </a:cubicBezTo>
                <a:cubicBezTo>
                  <a:pt x="16483" y="15068"/>
                  <a:pt x="16124" y="15142"/>
                  <a:pt x="15765" y="14994"/>
                </a:cubicBezTo>
                <a:cubicBezTo>
                  <a:pt x="15406" y="14845"/>
                  <a:pt x="15355" y="14623"/>
                  <a:pt x="15355" y="14326"/>
                </a:cubicBezTo>
                <a:cubicBezTo>
                  <a:pt x="15406" y="14140"/>
                  <a:pt x="15457" y="13918"/>
                  <a:pt x="15560" y="13732"/>
                </a:cubicBezTo>
                <a:cubicBezTo>
                  <a:pt x="15919" y="12990"/>
                  <a:pt x="16329" y="12247"/>
                  <a:pt x="16689" y="11505"/>
                </a:cubicBezTo>
                <a:cubicBezTo>
                  <a:pt x="17355" y="10169"/>
                  <a:pt x="18022" y="8796"/>
                  <a:pt x="18382" y="7386"/>
                </a:cubicBezTo>
                <a:cubicBezTo>
                  <a:pt x="18587" y="6532"/>
                  <a:pt x="18843" y="5678"/>
                  <a:pt x="18997" y="4825"/>
                </a:cubicBezTo>
                <a:cubicBezTo>
                  <a:pt x="19151" y="3823"/>
                  <a:pt x="18638" y="2932"/>
                  <a:pt x="17715" y="2190"/>
                </a:cubicBezTo>
                <a:cubicBezTo>
                  <a:pt x="17561" y="2041"/>
                  <a:pt x="17253" y="1930"/>
                  <a:pt x="16996" y="1856"/>
                </a:cubicBezTo>
                <a:cubicBezTo>
                  <a:pt x="15919" y="1559"/>
                  <a:pt x="14841" y="1410"/>
                  <a:pt x="13661" y="1373"/>
                </a:cubicBezTo>
                <a:cubicBezTo>
                  <a:pt x="12379" y="1336"/>
                  <a:pt x="11507" y="1819"/>
                  <a:pt x="10737" y="2450"/>
                </a:cubicBezTo>
                <a:cubicBezTo>
                  <a:pt x="10378" y="2746"/>
                  <a:pt x="10019" y="3080"/>
                  <a:pt x="9660" y="3414"/>
                </a:cubicBezTo>
                <a:cubicBezTo>
                  <a:pt x="9403" y="3674"/>
                  <a:pt x="9198" y="4008"/>
                  <a:pt x="8941" y="4305"/>
                </a:cubicBezTo>
                <a:cubicBezTo>
                  <a:pt x="8685" y="4639"/>
                  <a:pt x="8377" y="4973"/>
                  <a:pt x="8120" y="5307"/>
                </a:cubicBezTo>
                <a:cubicBezTo>
                  <a:pt x="7505" y="6309"/>
                  <a:pt x="6786" y="7274"/>
                  <a:pt x="6068" y="8239"/>
                </a:cubicBezTo>
                <a:cubicBezTo>
                  <a:pt x="5709" y="8685"/>
                  <a:pt x="5555" y="9204"/>
                  <a:pt x="5247" y="9687"/>
                </a:cubicBezTo>
                <a:cubicBezTo>
                  <a:pt x="5042" y="10021"/>
                  <a:pt x="4837" y="10355"/>
                  <a:pt x="4580" y="10652"/>
                </a:cubicBezTo>
                <a:cubicBezTo>
                  <a:pt x="4324" y="10986"/>
                  <a:pt x="4118" y="11320"/>
                  <a:pt x="3964" y="11728"/>
                </a:cubicBezTo>
                <a:cubicBezTo>
                  <a:pt x="3811" y="12322"/>
                  <a:pt x="3605" y="12878"/>
                  <a:pt x="3349" y="13435"/>
                </a:cubicBezTo>
                <a:cubicBezTo>
                  <a:pt x="2836" y="14511"/>
                  <a:pt x="2579" y="15588"/>
                  <a:pt x="2477" y="16701"/>
                </a:cubicBezTo>
                <a:cubicBezTo>
                  <a:pt x="2425" y="17109"/>
                  <a:pt x="2425" y="17518"/>
                  <a:pt x="2477" y="17926"/>
                </a:cubicBezTo>
                <a:cubicBezTo>
                  <a:pt x="2528" y="18260"/>
                  <a:pt x="2733" y="18594"/>
                  <a:pt x="2990" y="18891"/>
                </a:cubicBezTo>
                <a:cubicBezTo>
                  <a:pt x="3298" y="19299"/>
                  <a:pt x="3811" y="19559"/>
                  <a:pt x="4478" y="19633"/>
                </a:cubicBezTo>
                <a:cubicBezTo>
                  <a:pt x="4888" y="19670"/>
                  <a:pt x="5298" y="19707"/>
                  <a:pt x="5658" y="19819"/>
                </a:cubicBezTo>
                <a:cubicBezTo>
                  <a:pt x="6530" y="20004"/>
                  <a:pt x="7248" y="19744"/>
                  <a:pt x="7761" y="19299"/>
                </a:cubicBezTo>
                <a:cubicBezTo>
                  <a:pt x="8428" y="18742"/>
                  <a:pt x="9044" y="18111"/>
                  <a:pt x="9608" y="17480"/>
                </a:cubicBezTo>
                <a:cubicBezTo>
                  <a:pt x="9865" y="17184"/>
                  <a:pt x="10070" y="16887"/>
                  <a:pt x="10173" y="16553"/>
                </a:cubicBezTo>
                <a:cubicBezTo>
                  <a:pt x="10583" y="15365"/>
                  <a:pt x="11250" y="14252"/>
                  <a:pt x="11917" y="13175"/>
                </a:cubicBezTo>
                <a:cubicBezTo>
                  <a:pt x="12225" y="12656"/>
                  <a:pt x="12584" y="12136"/>
                  <a:pt x="12841" y="11617"/>
                </a:cubicBezTo>
                <a:cubicBezTo>
                  <a:pt x="13046" y="11208"/>
                  <a:pt x="13148" y="10763"/>
                  <a:pt x="13354" y="10392"/>
                </a:cubicBezTo>
                <a:cubicBezTo>
                  <a:pt x="13867" y="9427"/>
                  <a:pt x="14380" y="8462"/>
                  <a:pt x="14893" y="7534"/>
                </a:cubicBezTo>
                <a:cubicBezTo>
                  <a:pt x="15098" y="7126"/>
                  <a:pt x="15201" y="6755"/>
                  <a:pt x="15047" y="6346"/>
                </a:cubicBezTo>
                <a:cubicBezTo>
                  <a:pt x="14790" y="5530"/>
                  <a:pt x="13456" y="5122"/>
                  <a:pt x="12430" y="5567"/>
                </a:cubicBezTo>
                <a:cubicBezTo>
                  <a:pt x="11507" y="5938"/>
                  <a:pt x="10942" y="6569"/>
                  <a:pt x="10532" y="7200"/>
                </a:cubicBezTo>
                <a:cubicBezTo>
                  <a:pt x="9506" y="8722"/>
                  <a:pt x="8531" y="10280"/>
                  <a:pt x="7351" y="11765"/>
                </a:cubicBezTo>
                <a:cubicBezTo>
                  <a:pt x="7248" y="11913"/>
                  <a:pt x="7146" y="12062"/>
                  <a:pt x="6992" y="12173"/>
                </a:cubicBezTo>
                <a:cubicBezTo>
                  <a:pt x="6735" y="12396"/>
                  <a:pt x="6427" y="12433"/>
                  <a:pt x="6068" y="12396"/>
                </a:cubicBezTo>
                <a:cubicBezTo>
                  <a:pt x="5760" y="12359"/>
                  <a:pt x="5504" y="12173"/>
                  <a:pt x="5606" y="11951"/>
                </a:cubicBezTo>
                <a:cubicBezTo>
                  <a:pt x="5914" y="11320"/>
                  <a:pt x="5863" y="10652"/>
                  <a:pt x="6273" y="10058"/>
                </a:cubicBezTo>
                <a:cubicBezTo>
                  <a:pt x="6581" y="9649"/>
                  <a:pt x="6684" y="9204"/>
                  <a:pt x="6940" y="8796"/>
                </a:cubicBezTo>
                <a:cubicBezTo>
                  <a:pt x="7402" y="7979"/>
                  <a:pt x="7710" y="7126"/>
                  <a:pt x="8069" y="6272"/>
                </a:cubicBezTo>
                <a:cubicBezTo>
                  <a:pt x="8582" y="5047"/>
                  <a:pt x="9865" y="4268"/>
                  <a:pt x="11507" y="3860"/>
                </a:cubicBezTo>
                <a:cubicBezTo>
                  <a:pt x="11814" y="3786"/>
                  <a:pt x="12174" y="3711"/>
                  <a:pt x="12481" y="3637"/>
                </a:cubicBezTo>
                <a:cubicBezTo>
                  <a:pt x="14072" y="3340"/>
                  <a:pt x="15406" y="3711"/>
                  <a:pt x="16432" y="4602"/>
                </a:cubicBezTo>
                <a:cubicBezTo>
                  <a:pt x="17048" y="5159"/>
                  <a:pt x="17407" y="5715"/>
                  <a:pt x="17355" y="6458"/>
                </a:cubicBezTo>
                <a:cubicBezTo>
                  <a:pt x="17304" y="7089"/>
                  <a:pt x="17202" y="7720"/>
                  <a:pt x="16842" y="8313"/>
                </a:cubicBezTo>
                <a:cubicBezTo>
                  <a:pt x="16381" y="9167"/>
                  <a:pt x="15970" y="10021"/>
                  <a:pt x="15560" y="10874"/>
                </a:cubicBezTo>
                <a:cubicBezTo>
                  <a:pt x="15457" y="11134"/>
                  <a:pt x="15303" y="11394"/>
                  <a:pt x="15149" y="11654"/>
                </a:cubicBezTo>
                <a:cubicBezTo>
                  <a:pt x="14944" y="12025"/>
                  <a:pt x="14739" y="12396"/>
                  <a:pt x="14534" y="12804"/>
                </a:cubicBezTo>
                <a:cubicBezTo>
                  <a:pt x="14482" y="12915"/>
                  <a:pt x="14431" y="13064"/>
                  <a:pt x="14328" y="13175"/>
                </a:cubicBezTo>
                <a:cubicBezTo>
                  <a:pt x="13764" y="13955"/>
                  <a:pt x="13405" y="14808"/>
                  <a:pt x="12943" y="15625"/>
                </a:cubicBezTo>
                <a:cubicBezTo>
                  <a:pt x="12481" y="16553"/>
                  <a:pt x="12071" y="17480"/>
                  <a:pt x="11609" y="18408"/>
                </a:cubicBezTo>
                <a:cubicBezTo>
                  <a:pt x="11096" y="19373"/>
                  <a:pt x="10378" y="20227"/>
                  <a:pt x="9198" y="20821"/>
                </a:cubicBezTo>
                <a:cubicBezTo>
                  <a:pt x="8582" y="21118"/>
                  <a:pt x="7864" y="21303"/>
                  <a:pt x="7146" y="21526"/>
                </a:cubicBezTo>
                <a:cubicBezTo>
                  <a:pt x="6889" y="21600"/>
                  <a:pt x="6581" y="21600"/>
                  <a:pt x="6325" y="21563"/>
                </a:cubicBezTo>
                <a:cubicBezTo>
                  <a:pt x="5504" y="21452"/>
                  <a:pt x="4734" y="21303"/>
                  <a:pt x="3913" y="21192"/>
                </a:cubicBezTo>
                <a:cubicBezTo>
                  <a:pt x="3298" y="21118"/>
                  <a:pt x="2836" y="20895"/>
                  <a:pt x="2374" y="20561"/>
                </a:cubicBezTo>
                <a:cubicBezTo>
                  <a:pt x="1604" y="19967"/>
                  <a:pt x="937" y="19336"/>
                  <a:pt x="476" y="18631"/>
                </a:cubicBezTo>
                <a:cubicBezTo>
                  <a:pt x="373" y="18445"/>
                  <a:pt x="270" y="18260"/>
                  <a:pt x="219" y="18037"/>
                </a:cubicBezTo>
                <a:cubicBezTo>
                  <a:pt x="-140" y="16849"/>
                  <a:pt x="-37" y="15625"/>
                  <a:pt x="373" y="14437"/>
                </a:cubicBezTo>
                <a:cubicBezTo>
                  <a:pt x="630" y="13769"/>
                  <a:pt x="886" y="13101"/>
                  <a:pt x="1245" y="12470"/>
                </a:cubicBezTo>
                <a:cubicBezTo>
                  <a:pt x="2169" y="10837"/>
                  <a:pt x="2733" y="9130"/>
                  <a:pt x="3811" y="7571"/>
                </a:cubicBezTo>
                <a:cubicBezTo>
                  <a:pt x="4118" y="7163"/>
                  <a:pt x="4375" y="6718"/>
                  <a:pt x="4632" y="6272"/>
                </a:cubicBezTo>
                <a:cubicBezTo>
                  <a:pt x="4683" y="6198"/>
                  <a:pt x="4734" y="6161"/>
                  <a:pt x="4734" y="6087"/>
                </a:cubicBezTo>
                <a:cubicBezTo>
                  <a:pt x="4785" y="5344"/>
                  <a:pt x="5452" y="4788"/>
                  <a:pt x="5863" y="4157"/>
                </a:cubicBezTo>
                <a:cubicBezTo>
                  <a:pt x="5914" y="4045"/>
                  <a:pt x="6017" y="3934"/>
                  <a:pt x="6119" y="3860"/>
                </a:cubicBezTo>
                <a:cubicBezTo>
                  <a:pt x="6889" y="3340"/>
                  <a:pt x="7453" y="2672"/>
                  <a:pt x="8069" y="2004"/>
                </a:cubicBezTo>
                <a:cubicBezTo>
                  <a:pt x="8633" y="1373"/>
                  <a:pt x="9506" y="928"/>
                  <a:pt x="10327" y="445"/>
                </a:cubicBezTo>
                <a:cubicBezTo>
                  <a:pt x="10840" y="148"/>
                  <a:pt x="11455" y="0"/>
                  <a:pt x="12174" y="0"/>
                </a:cubicBezTo>
                <a:cubicBezTo>
                  <a:pt x="13097" y="0"/>
                  <a:pt x="13969" y="74"/>
                  <a:pt x="14893" y="186"/>
                </a:cubicBezTo>
                <a:cubicBezTo>
                  <a:pt x="15919" y="297"/>
                  <a:pt x="16842" y="482"/>
                  <a:pt x="17766" y="816"/>
                </a:cubicBezTo>
                <a:cubicBezTo>
                  <a:pt x="19049" y="1299"/>
                  <a:pt x="20023" y="1967"/>
                  <a:pt x="20690" y="2895"/>
                </a:cubicBezTo>
                <a:cubicBezTo>
                  <a:pt x="20947" y="3266"/>
                  <a:pt x="21050" y="3674"/>
                  <a:pt x="21050" y="4082"/>
                </a:cubicBezTo>
                <a:cubicBezTo>
                  <a:pt x="21306" y="4157"/>
                  <a:pt x="21306" y="4379"/>
                  <a:pt x="21306" y="44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1C215D-EAC3-A14B-A953-2371A8F2B789}"/>
              </a:ext>
            </a:extLst>
          </p:cNvPr>
          <p:cNvGrpSpPr/>
          <p:nvPr userDrawn="1"/>
        </p:nvGrpSpPr>
        <p:grpSpPr>
          <a:xfrm>
            <a:off x="10829040" y="5262775"/>
            <a:ext cx="538251" cy="797217"/>
            <a:chOff x="9550399" y="7785100"/>
            <a:chExt cx="563954" cy="835286"/>
          </a:xfrm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04F519F-A6BB-A348-8B31-C276183EFE1D}"/>
                </a:ext>
              </a:extLst>
            </p:cNvPr>
            <p:cNvSpPr/>
            <p:nvPr/>
          </p:nvSpPr>
          <p:spPr>
            <a:xfrm>
              <a:off x="9664700" y="8343899"/>
              <a:ext cx="86362" cy="11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9" y="485"/>
                  </a:moveTo>
                  <a:cubicBezTo>
                    <a:pt x="13024" y="485"/>
                    <a:pt x="13659" y="485"/>
                    <a:pt x="14294" y="485"/>
                  </a:cubicBezTo>
                  <a:cubicBezTo>
                    <a:pt x="14930" y="485"/>
                    <a:pt x="15247" y="728"/>
                    <a:pt x="15882" y="728"/>
                  </a:cubicBezTo>
                  <a:cubicBezTo>
                    <a:pt x="16200" y="728"/>
                    <a:pt x="16835" y="971"/>
                    <a:pt x="17153" y="971"/>
                  </a:cubicBezTo>
                  <a:cubicBezTo>
                    <a:pt x="17471" y="971"/>
                    <a:pt x="17788" y="971"/>
                    <a:pt x="17788" y="971"/>
                  </a:cubicBezTo>
                  <a:cubicBezTo>
                    <a:pt x="17788" y="971"/>
                    <a:pt x="18106" y="971"/>
                    <a:pt x="18106" y="728"/>
                  </a:cubicBezTo>
                  <a:cubicBezTo>
                    <a:pt x="18106" y="728"/>
                    <a:pt x="18424" y="485"/>
                    <a:pt x="18424" y="485"/>
                  </a:cubicBezTo>
                  <a:cubicBezTo>
                    <a:pt x="18741" y="485"/>
                    <a:pt x="18741" y="243"/>
                    <a:pt x="19059" y="243"/>
                  </a:cubicBezTo>
                  <a:cubicBezTo>
                    <a:pt x="19376" y="243"/>
                    <a:pt x="19694" y="0"/>
                    <a:pt x="20012" y="0"/>
                  </a:cubicBezTo>
                  <a:cubicBezTo>
                    <a:pt x="20647" y="0"/>
                    <a:pt x="20965" y="0"/>
                    <a:pt x="21282" y="243"/>
                  </a:cubicBezTo>
                  <a:cubicBezTo>
                    <a:pt x="21600" y="485"/>
                    <a:pt x="21600" y="728"/>
                    <a:pt x="21600" y="971"/>
                  </a:cubicBezTo>
                  <a:cubicBezTo>
                    <a:pt x="21600" y="4611"/>
                    <a:pt x="21282" y="7766"/>
                    <a:pt x="20965" y="10436"/>
                  </a:cubicBezTo>
                  <a:cubicBezTo>
                    <a:pt x="20647" y="13106"/>
                    <a:pt x="20012" y="15047"/>
                    <a:pt x="19376" y="16746"/>
                  </a:cubicBezTo>
                  <a:cubicBezTo>
                    <a:pt x="18741" y="18445"/>
                    <a:pt x="17788" y="19658"/>
                    <a:pt x="16518" y="20387"/>
                  </a:cubicBezTo>
                  <a:cubicBezTo>
                    <a:pt x="15247" y="21115"/>
                    <a:pt x="13977" y="21600"/>
                    <a:pt x="12071" y="21600"/>
                  </a:cubicBezTo>
                  <a:cubicBezTo>
                    <a:pt x="11435" y="21600"/>
                    <a:pt x="10482" y="21357"/>
                    <a:pt x="9529" y="21115"/>
                  </a:cubicBezTo>
                  <a:cubicBezTo>
                    <a:pt x="8577" y="20872"/>
                    <a:pt x="7941" y="20629"/>
                    <a:pt x="7306" y="20144"/>
                  </a:cubicBezTo>
                  <a:cubicBezTo>
                    <a:pt x="6671" y="19658"/>
                    <a:pt x="6035" y="19173"/>
                    <a:pt x="5718" y="18688"/>
                  </a:cubicBezTo>
                  <a:cubicBezTo>
                    <a:pt x="5400" y="18202"/>
                    <a:pt x="5082" y="17717"/>
                    <a:pt x="5082" y="17231"/>
                  </a:cubicBezTo>
                  <a:cubicBezTo>
                    <a:pt x="5082" y="16989"/>
                    <a:pt x="5082" y="16989"/>
                    <a:pt x="5400" y="16746"/>
                  </a:cubicBezTo>
                  <a:cubicBezTo>
                    <a:pt x="5718" y="16503"/>
                    <a:pt x="5718" y="16261"/>
                    <a:pt x="6035" y="16261"/>
                  </a:cubicBezTo>
                  <a:cubicBezTo>
                    <a:pt x="6353" y="16018"/>
                    <a:pt x="6671" y="16018"/>
                    <a:pt x="6988" y="15775"/>
                  </a:cubicBezTo>
                  <a:cubicBezTo>
                    <a:pt x="7306" y="15533"/>
                    <a:pt x="7623" y="15533"/>
                    <a:pt x="7941" y="15533"/>
                  </a:cubicBezTo>
                  <a:cubicBezTo>
                    <a:pt x="8259" y="15533"/>
                    <a:pt x="8259" y="15533"/>
                    <a:pt x="8576" y="15775"/>
                  </a:cubicBezTo>
                  <a:cubicBezTo>
                    <a:pt x="8894" y="16018"/>
                    <a:pt x="8894" y="16018"/>
                    <a:pt x="9212" y="16261"/>
                  </a:cubicBezTo>
                  <a:cubicBezTo>
                    <a:pt x="9212" y="16503"/>
                    <a:pt x="9529" y="16746"/>
                    <a:pt x="9529" y="16989"/>
                  </a:cubicBezTo>
                  <a:cubicBezTo>
                    <a:pt x="9847" y="17231"/>
                    <a:pt x="9847" y="17474"/>
                    <a:pt x="10165" y="17717"/>
                  </a:cubicBezTo>
                  <a:cubicBezTo>
                    <a:pt x="10482" y="17959"/>
                    <a:pt x="10800" y="18202"/>
                    <a:pt x="11117" y="18202"/>
                  </a:cubicBezTo>
                  <a:cubicBezTo>
                    <a:pt x="11435" y="18445"/>
                    <a:pt x="11753" y="18445"/>
                    <a:pt x="12388" y="18445"/>
                  </a:cubicBezTo>
                  <a:cubicBezTo>
                    <a:pt x="15247" y="18445"/>
                    <a:pt x="17153" y="15047"/>
                    <a:pt x="17470" y="8251"/>
                  </a:cubicBezTo>
                  <a:cubicBezTo>
                    <a:pt x="17470" y="8009"/>
                    <a:pt x="17470" y="7766"/>
                    <a:pt x="17153" y="7766"/>
                  </a:cubicBezTo>
                  <a:cubicBezTo>
                    <a:pt x="16835" y="7766"/>
                    <a:pt x="16835" y="7766"/>
                    <a:pt x="16835" y="8009"/>
                  </a:cubicBezTo>
                  <a:cubicBezTo>
                    <a:pt x="15565" y="9222"/>
                    <a:pt x="13976" y="10193"/>
                    <a:pt x="12388" y="10921"/>
                  </a:cubicBezTo>
                  <a:cubicBezTo>
                    <a:pt x="10800" y="11649"/>
                    <a:pt x="8894" y="11892"/>
                    <a:pt x="6671" y="11892"/>
                  </a:cubicBezTo>
                  <a:cubicBezTo>
                    <a:pt x="5718" y="11892"/>
                    <a:pt x="4765" y="11892"/>
                    <a:pt x="4129" y="11649"/>
                  </a:cubicBezTo>
                  <a:cubicBezTo>
                    <a:pt x="3177" y="11407"/>
                    <a:pt x="2541" y="11164"/>
                    <a:pt x="1906" y="10678"/>
                  </a:cubicBezTo>
                  <a:cubicBezTo>
                    <a:pt x="1271" y="10193"/>
                    <a:pt x="953" y="9708"/>
                    <a:pt x="635" y="9222"/>
                  </a:cubicBezTo>
                  <a:cubicBezTo>
                    <a:pt x="318" y="8737"/>
                    <a:pt x="0" y="8009"/>
                    <a:pt x="0" y="7523"/>
                  </a:cubicBezTo>
                  <a:cubicBezTo>
                    <a:pt x="0" y="6795"/>
                    <a:pt x="0" y="6310"/>
                    <a:pt x="318" y="5582"/>
                  </a:cubicBezTo>
                  <a:cubicBezTo>
                    <a:pt x="635" y="4854"/>
                    <a:pt x="953" y="4368"/>
                    <a:pt x="1588" y="3883"/>
                  </a:cubicBezTo>
                  <a:cubicBezTo>
                    <a:pt x="2224" y="3398"/>
                    <a:pt x="2859" y="2912"/>
                    <a:pt x="3494" y="2427"/>
                  </a:cubicBezTo>
                  <a:cubicBezTo>
                    <a:pt x="4129" y="1941"/>
                    <a:pt x="5082" y="1456"/>
                    <a:pt x="6035" y="1213"/>
                  </a:cubicBezTo>
                  <a:cubicBezTo>
                    <a:pt x="6988" y="971"/>
                    <a:pt x="7941" y="728"/>
                    <a:pt x="8894" y="485"/>
                  </a:cubicBezTo>
                  <a:cubicBezTo>
                    <a:pt x="10165" y="485"/>
                    <a:pt x="11436" y="485"/>
                    <a:pt x="12389" y="485"/>
                  </a:cubicBezTo>
                  <a:close/>
                  <a:moveTo>
                    <a:pt x="7624" y="9465"/>
                  </a:moveTo>
                  <a:cubicBezTo>
                    <a:pt x="9530" y="9465"/>
                    <a:pt x="11118" y="8980"/>
                    <a:pt x="12706" y="8252"/>
                  </a:cubicBezTo>
                  <a:cubicBezTo>
                    <a:pt x="14294" y="7281"/>
                    <a:pt x="15565" y="6067"/>
                    <a:pt x="16518" y="4369"/>
                  </a:cubicBezTo>
                  <a:cubicBezTo>
                    <a:pt x="16518" y="4369"/>
                    <a:pt x="16518" y="4369"/>
                    <a:pt x="16518" y="4126"/>
                  </a:cubicBezTo>
                  <a:cubicBezTo>
                    <a:pt x="16518" y="4126"/>
                    <a:pt x="16518" y="4126"/>
                    <a:pt x="16518" y="4126"/>
                  </a:cubicBezTo>
                  <a:cubicBezTo>
                    <a:pt x="16518" y="4126"/>
                    <a:pt x="16518" y="3883"/>
                    <a:pt x="16200" y="3883"/>
                  </a:cubicBezTo>
                  <a:cubicBezTo>
                    <a:pt x="15883" y="3883"/>
                    <a:pt x="15565" y="3641"/>
                    <a:pt x="15247" y="3641"/>
                  </a:cubicBezTo>
                  <a:cubicBezTo>
                    <a:pt x="14930" y="3641"/>
                    <a:pt x="14294" y="3398"/>
                    <a:pt x="13659" y="3398"/>
                  </a:cubicBezTo>
                  <a:cubicBezTo>
                    <a:pt x="13024" y="3398"/>
                    <a:pt x="12389" y="3398"/>
                    <a:pt x="11753" y="3398"/>
                  </a:cubicBezTo>
                  <a:cubicBezTo>
                    <a:pt x="10800" y="3398"/>
                    <a:pt x="9848" y="3641"/>
                    <a:pt x="8895" y="3883"/>
                  </a:cubicBezTo>
                  <a:cubicBezTo>
                    <a:pt x="7942" y="4126"/>
                    <a:pt x="7306" y="4369"/>
                    <a:pt x="6671" y="4854"/>
                  </a:cubicBezTo>
                  <a:cubicBezTo>
                    <a:pt x="6036" y="5340"/>
                    <a:pt x="5400" y="5825"/>
                    <a:pt x="5083" y="6310"/>
                  </a:cubicBezTo>
                  <a:cubicBezTo>
                    <a:pt x="4765" y="6796"/>
                    <a:pt x="4447" y="7281"/>
                    <a:pt x="4447" y="8009"/>
                  </a:cubicBezTo>
                  <a:cubicBezTo>
                    <a:pt x="4447" y="8495"/>
                    <a:pt x="4765" y="8980"/>
                    <a:pt x="5400" y="9465"/>
                  </a:cubicBezTo>
                  <a:cubicBezTo>
                    <a:pt x="5718" y="9222"/>
                    <a:pt x="6671" y="9465"/>
                    <a:pt x="7624" y="94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A5557A1-ED7A-2846-9DD7-61E5DF4281EE}"/>
                </a:ext>
              </a:extLst>
            </p:cNvPr>
            <p:cNvSpPr/>
            <p:nvPr/>
          </p:nvSpPr>
          <p:spPr>
            <a:xfrm>
              <a:off x="9753599" y="8331199"/>
              <a:ext cx="59691" cy="8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53" y="21263"/>
                  </a:moveTo>
                  <a:cubicBezTo>
                    <a:pt x="6893" y="21263"/>
                    <a:pt x="6434" y="21263"/>
                    <a:pt x="5974" y="21600"/>
                  </a:cubicBezTo>
                  <a:cubicBezTo>
                    <a:pt x="5515" y="21600"/>
                    <a:pt x="5055" y="21600"/>
                    <a:pt x="4136" y="21600"/>
                  </a:cubicBezTo>
                  <a:cubicBezTo>
                    <a:pt x="3217" y="21600"/>
                    <a:pt x="2757" y="21600"/>
                    <a:pt x="2297" y="21263"/>
                  </a:cubicBezTo>
                  <a:cubicBezTo>
                    <a:pt x="1838" y="20925"/>
                    <a:pt x="1838" y="20588"/>
                    <a:pt x="1838" y="20250"/>
                  </a:cubicBezTo>
                  <a:cubicBezTo>
                    <a:pt x="1838" y="19913"/>
                    <a:pt x="1838" y="19575"/>
                    <a:pt x="1838" y="19238"/>
                  </a:cubicBezTo>
                  <a:cubicBezTo>
                    <a:pt x="1838" y="18900"/>
                    <a:pt x="1838" y="18225"/>
                    <a:pt x="1838" y="17888"/>
                  </a:cubicBezTo>
                  <a:cubicBezTo>
                    <a:pt x="1838" y="16200"/>
                    <a:pt x="1378" y="14175"/>
                    <a:pt x="1378" y="12488"/>
                  </a:cubicBezTo>
                  <a:cubicBezTo>
                    <a:pt x="1378" y="10800"/>
                    <a:pt x="919" y="9112"/>
                    <a:pt x="919" y="7425"/>
                  </a:cubicBezTo>
                  <a:cubicBezTo>
                    <a:pt x="919" y="6075"/>
                    <a:pt x="459" y="4725"/>
                    <a:pt x="459" y="3712"/>
                  </a:cubicBezTo>
                  <a:cubicBezTo>
                    <a:pt x="459" y="2700"/>
                    <a:pt x="0" y="2025"/>
                    <a:pt x="0" y="1688"/>
                  </a:cubicBezTo>
                  <a:cubicBezTo>
                    <a:pt x="0" y="1350"/>
                    <a:pt x="0" y="1350"/>
                    <a:pt x="459" y="1012"/>
                  </a:cubicBezTo>
                  <a:cubicBezTo>
                    <a:pt x="459" y="675"/>
                    <a:pt x="919" y="675"/>
                    <a:pt x="1379" y="337"/>
                  </a:cubicBezTo>
                  <a:cubicBezTo>
                    <a:pt x="1838" y="0"/>
                    <a:pt x="1838" y="0"/>
                    <a:pt x="2298" y="0"/>
                  </a:cubicBezTo>
                  <a:cubicBezTo>
                    <a:pt x="2757" y="0"/>
                    <a:pt x="3217" y="0"/>
                    <a:pt x="3677" y="0"/>
                  </a:cubicBezTo>
                  <a:cubicBezTo>
                    <a:pt x="4596" y="0"/>
                    <a:pt x="5055" y="0"/>
                    <a:pt x="5515" y="337"/>
                  </a:cubicBezTo>
                  <a:cubicBezTo>
                    <a:pt x="5974" y="675"/>
                    <a:pt x="5974" y="1012"/>
                    <a:pt x="6434" y="1350"/>
                  </a:cubicBezTo>
                  <a:cubicBezTo>
                    <a:pt x="6894" y="4388"/>
                    <a:pt x="7353" y="7088"/>
                    <a:pt x="7813" y="9788"/>
                  </a:cubicBezTo>
                  <a:cubicBezTo>
                    <a:pt x="8272" y="12488"/>
                    <a:pt x="8272" y="14850"/>
                    <a:pt x="8272" y="16875"/>
                  </a:cubicBezTo>
                  <a:cubicBezTo>
                    <a:pt x="8272" y="17212"/>
                    <a:pt x="8272" y="17550"/>
                    <a:pt x="8732" y="17550"/>
                  </a:cubicBezTo>
                  <a:cubicBezTo>
                    <a:pt x="9191" y="17888"/>
                    <a:pt x="9191" y="17888"/>
                    <a:pt x="9651" y="17888"/>
                  </a:cubicBezTo>
                  <a:cubicBezTo>
                    <a:pt x="10570" y="17888"/>
                    <a:pt x="11030" y="17888"/>
                    <a:pt x="11949" y="17888"/>
                  </a:cubicBezTo>
                  <a:cubicBezTo>
                    <a:pt x="12868" y="17888"/>
                    <a:pt x="13328" y="17888"/>
                    <a:pt x="14247" y="17550"/>
                  </a:cubicBezTo>
                  <a:cubicBezTo>
                    <a:pt x="15166" y="17550"/>
                    <a:pt x="15626" y="17550"/>
                    <a:pt x="16545" y="17213"/>
                  </a:cubicBezTo>
                  <a:cubicBezTo>
                    <a:pt x="17464" y="17213"/>
                    <a:pt x="17923" y="17213"/>
                    <a:pt x="18843" y="17213"/>
                  </a:cubicBezTo>
                  <a:cubicBezTo>
                    <a:pt x="19302" y="17213"/>
                    <a:pt x="19762" y="17213"/>
                    <a:pt x="20221" y="17213"/>
                  </a:cubicBezTo>
                  <a:cubicBezTo>
                    <a:pt x="20681" y="17213"/>
                    <a:pt x="20681" y="17550"/>
                    <a:pt x="21141" y="17550"/>
                  </a:cubicBezTo>
                  <a:cubicBezTo>
                    <a:pt x="21141" y="17550"/>
                    <a:pt x="21600" y="17888"/>
                    <a:pt x="21600" y="17888"/>
                  </a:cubicBezTo>
                  <a:cubicBezTo>
                    <a:pt x="21600" y="18225"/>
                    <a:pt x="21600" y="18225"/>
                    <a:pt x="21600" y="18563"/>
                  </a:cubicBezTo>
                  <a:cubicBezTo>
                    <a:pt x="21600" y="18900"/>
                    <a:pt x="21600" y="19238"/>
                    <a:pt x="21600" y="19238"/>
                  </a:cubicBezTo>
                  <a:cubicBezTo>
                    <a:pt x="21600" y="19575"/>
                    <a:pt x="21600" y="19913"/>
                    <a:pt x="21141" y="19913"/>
                  </a:cubicBezTo>
                  <a:cubicBezTo>
                    <a:pt x="21141" y="20250"/>
                    <a:pt x="20681" y="20250"/>
                    <a:pt x="20221" y="20588"/>
                  </a:cubicBezTo>
                  <a:cubicBezTo>
                    <a:pt x="19762" y="20588"/>
                    <a:pt x="19302" y="20925"/>
                    <a:pt x="18843" y="20925"/>
                  </a:cubicBezTo>
                  <a:cubicBezTo>
                    <a:pt x="16545" y="21263"/>
                    <a:pt x="14247" y="21263"/>
                    <a:pt x="12408" y="21263"/>
                  </a:cubicBezTo>
                  <a:cubicBezTo>
                    <a:pt x="10111" y="20925"/>
                    <a:pt x="8732" y="20925"/>
                    <a:pt x="7353" y="212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45CEF8C-0EA8-BA46-B23D-5D770B5169FB}"/>
                </a:ext>
              </a:extLst>
            </p:cNvPr>
            <p:cNvSpPr/>
            <p:nvPr/>
          </p:nvSpPr>
          <p:spPr>
            <a:xfrm>
              <a:off x="9817100" y="8331200"/>
              <a:ext cx="84580" cy="9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192" y="3651"/>
                  </a:moveTo>
                  <a:cubicBezTo>
                    <a:pt x="192" y="3347"/>
                    <a:pt x="515" y="2738"/>
                    <a:pt x="837" y="2738"/>
                  </a:cubicBezTo>
                  <a:cubicBezTo>
                    <a:pt x="1159" y="2434"/>
                    <a:pt x="1804" y="2434"/>
                    <a:pt x="2771" y="2434"/>
                  </a:cubicBezTo>
                  <a:cubicBezTo>
                    <a:pt x="3094" y="2434"/>
                    <a:pt x="3739" y="2434"/>
                    <a:pt x="3739" y="2738"/>
                  </a:cubicBezTo>
                  <a:cubicBezTo>
                    <a:pt x="4061" y="3042"/>
                    <a:pt x="4061" y="3347"/>
                    <a:pt x="4061" y="3651"/>
                  </a:cubicBezTo>
                  <a:cubicBezTo>
                    <a:pt x="4061" y="3651"/>
                    <a:pt x="4061" y="3651"/>
                    <a:pt x="4061" y="3955"/>
                  </a:cubicBezTo>
                  <a:cubicBezTo>
                    <a:pt x="4061" y="3955"/>
                    <a:pt x="4061" y="3955"/>
                    <a:pt x="4061" y="4259"/>
                  </a:cubicBezTo>
                  <a:cubicBezTo>
                    <a:pt x="4061" y="5172"/>
                    <a:pt x="3739" y="6084"/>
                    <a:pt x="3739" y="6693"/>
                  </a:cubicBezTo>
                  <a:cubicBezTo>
                    <a:pt x="3739" y="7605"/>
                    <a:pt x="3739" y="8518"/>
                    <a:pt x="3739" y="9431"/>
                  </a:cubicBezTo>
                  <a:cubicBezTo>
                    <a:pt x="3739" y="10648"/>
                    <a:pt x="3739" y="11865"/>
                    <a:pt x="4061" y="12777"/>
                  </a:cubicBezTo>
                  <a:cubicBezTo>
                    <a:pt x="4383" y="13690"/>
                    <a:pt x="4706" y="14603"/>
                    <a:pt x="5350" y="15515"/>
                  </a:cubicBezTo>
                  <a:cubicBezTo>
                    <a:pt x="5995" y="16428"/>
                    <a:pt x="6640" y="17036"/>
                    <a:pt x="7607" y="17341"/>
                  </a:cubicBezTo>
                  <a:cubicBezTo>
                    <a:pt x="8574" y="17645"/>
                    <a:pt x="9864" y="17949"/>
                    <a:pt x="11476" y="17949"/>
                  </a:cubicBezTo>
                  <a:cubicBezTo>
                    <a:pt x="12443" y="17949"/>
                    <a:pt x="13088" y="17949"/>
                    <a:pt x="13733" y="17645"/>
                  </a:cubicBezTo>
                  <a:cubicBezTo>
                    <a:pt x="14378" y="17341"/>
                    <a:pt x="15022" y="17036"/>
                    <a:pt x="15345" y="16428"/>
                  </a:cubicBezTo>
                  <a:cubicBezTo>
                    <a:pt x="15667" y="15819"/>
                    <a:pt x="15990" y="15211"/>
                    <a:pt x="16312" y="14603"/>
                  </a:cubicBezTo>
                  <a:cubicBezTo>
                    <a:pt x="16634" y="13994"/>
                    <a:pt x="16634" y="13082"/>
                    <a:pt x="16634" y="12473"/>
                  </a:cubicBezTo>
                  <a:cubicBezTo>
                    <a:pt x="16634" y="11560"/>
                    <a:pt x="16634" y="10952"/>
                    <a:pt x="16312" y="10039"/>
                  </a:cubicBezTo>
                  <a:cubicBezTo>
                    <a:pt x="15990" y="9127"/>
                    <a:pt x="15990" y="8518"/>
                    <a:pt x="15667" y="7606"/>
                  </a:cubicBezTo>
                  <a:cubicBezTo>
                    <a:pt x="15345" y="6693"/>
                    <a:pt x="15022" y="6084"/>
                    <a:pt x="14700" y="5172"/>
                  </a:cubicBezTo>
                  <a:cubicBezTo>
                    <a:pt x="14378" y="4563"/>
                    <a:pt x="13733" y="3651"/>
                    <a:pt x="13410" y="3042"/>
                  </a:cubicBezTo>
                  <a:cubicBezTo>
                    <a:pt x="13088" y="2738"/>
                    <a:pt x="13088" y="2434"/>
                    <a:pt x="13088" y="2130"/>
                  </a:cubicBezTo>
                  <a:cubicBezTo>
                    <a:pt x="13088" y="1521"/>
                    <a:pt x="13410" y="1217"/>
                    <a:pt x="14055" y="913"/>
                  </a:cubicBezTo>
                  <a:lnTo>
                    <a:pt x="15022" y="304"/>
                  </a:lnTo>
                  <a:cubicBezTo>
                    <a:pt x="15345" y="0"/>
                    <a:pt x="15667" y="0"/>
                    <a:pt x="15989" y="0"/>
                  </a:cubicBezTo>
                  <a:cubicBezTo>
                    <a:pt x="16634" y="0"/>
                    <a:pt x="16956" y="304"/>
                    <a:pt x="17279" y="913"/>
                  </a:cubicBezTo>
                  <a:cubicBezTo>
                    <a:pt x="17924" y="1825"/>
                    <a:pt x="18246" y="2738"/>
                    <a:pt x="18891" y="3651"/>
                  </a:cubicBezTo>
                  <a:cubicBezTo>
                    <a:pt x="19213" y="4563"/>
                    <a:pt x="19858" y="5476"/>
                    <a:pt x="20181" y="6389"/>
                  </a:cubicBezTo>
                  <a:cubicBezTo>
                    <a:pt x="20503" y="7301"/>
                    <a:pt x="20825" y="8214"/>
                    <a:pt x="21148" y="9127"/>
                  </a:cubicBezTo>
                  <a:cubicBezTo>
                    <a:pt x="21470" y="10040"/>
                    <a:pt x="21470" y="11257"/>
                    <a:pt x="21470" y="12169"/>
                  </a:cubicBezTo>
                  <a:cubicBezTo>
                    <a:pt x="21470" y="13690"/>
                    <a:pt x="21148" y="14907"/>
                    <a:pt x="20825" y="16124"/>
                  </a:cubicBezTo>
                  <a:cubicBezTo>
                    <a:pt x="20180" y="17341"/>
                    <a:pt x="19536" y="18254"/>
                    <a:pt x="18568" y="19166"/>
                  </a:cubicBezTo>
                  <a:cubicBezTo>
                    <a:pt x="17601" y="20079"/>
                    <a:pt x="16634" y="20687"/>
                    <a:pt x="15345" y="20992"/>
                  </a:cubicBezTo>
                  <a:cubicBezTo>
                    <a:pt x="14055" y="21600"/>
                    <a:pt x="12443" y="21600"/>
                    <a:pt x="11153" y="21600"/>
                  </a:cubicBezTo>
                  <a:cubicBezTo>
                    <a:pt x="9542" y="21600"/>
                    <a:pt x="7930" y="21296"/>
                    <a:pt x="6640" y="20687"/>
                  </a:cubicBezTo>
                  <a:cubicBezTo>
                    <a:pt x="5350" y="20079"/>
                    <a:pt x="4061" y="19470"/>
                    <a:pt x="3094" y="18254"/>
                  </a:cubicBezTo>
                  <a:cubicBezTo>
                    <a:pt x="2127" y="17341"/>
                    <a:pt x="1482" y="16124"/>
                    <a:pt x="1159" y="14603"/>
                  </a:cubicBezTo>
                  <a:cubicBezTo>
                    <a:pt x="837" y="13082"/>
                    <a:pt x="515" y="11865"/>
                    <a:pt x="515" y="10040"/>
                  </a:cubicBezTo>
                  <a:cubicBezTo>
                    <a:pt x="515" y="8823"/>
                    <a:pt x="515" y="7910"/>
                    <a:pt x="837" y="6693"/>
                  </a:cubicBezTo>
                  <a:cubicBezTo>
                    <a:pt x="-130" y="5780"/>
                    <a:pt x="-130" y="4563"/>
                    <a:pt x="192" y="365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0C026B71-F016-A741-92BB-67637294A2D0}"/>
                </a:ext>
              </a:extLst>
            </p:cNvPr>
            <p:cNvSpPr/>
            <p:nvPr/>
          </p:nvSpPr>
          <p:spPr>
            <a:xfrm>
              <a:off x="9906000" y="8331200"/>
              <a:ext cx="100331" cy="8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" y="14622"/>
                  </a:moveTo>
                  <a:cubicBezTo>
                    <a:pt x="1914" y="14622"/>
                    <a:pt x="1914" y="14622"/>
                    <a:pt x="1914" y="14622"/>
                  </a:cubicBezTo>
                  <a:cubicBezTo>
                    <a:pt x="1640" y="14622"/>
                    <a:pt x="1640" y="14622"/>
                    <a:pt x="1640" y="14622"/>
                  </a:cubicBezTo>
                  <a:cubicBezTo>
                    <a:pt x="1640" y="14622"/>
                    <a:pt x="1367" y="14622"/>
                    <a:pt x="1367" y="14622"/>
                  </a:cubicBezTo>
                  <a:cubicBezTo>
                    <a:pt x="1367" y="14622"/>
                    <a:pt x="1094" y="14622"/>
                    <a:pt x="1094" y="14622"/>
                  </a:cubicBezTo>
                  <a:cubicBezTo>
                    <a:pt x="820" y="14622"/>
                    <a:pt x="547" y="14622"/>
                    <a:pt x="273" y="14290"/>
                  </a:cubicBezTo>
                  <a:cubicBezTo>
                    <a:pt x="0" y="13957"/>
                    <a:pt x="0" y="13625"/>
                    <a:pt x="0" y="12960"/>
                  </a:cubicBezTo>
                  <a:cubicBezTo>
                    <a:pt x="0" y="12628"/>
                    <a:pt x="0" y="12296"/>
                    <a:pt x="273" y="11963"/>
                  </a:cubicBezTo>
                  <a:cubicBezTo>
                    <a:pt x="547" y="11631"/>
                    <a:pt x="820" y="11299"/>
                    <a:pt x="1094" y="10967"/>
                  </a:cubicBezTo>
                  <a:cubicBezTo>
                    <a:pt x="1094" y="10967"/>
                    <a:pt x="1367" y="10967"/>
                    <a:pt x="1367" y="10634"/>
                  </a:cubicBezTo>
                  <a:cubicBezTo>
                    <a:pt x="1367" y="10634"/>
                    <a:pt x="1367" y="10302"/>
                    <a:pt x="1367" y="10302"/>
                  </a:cubicBezTo>
                  <a:cubicBezTo>
                    <a:pt x="1367" y="9970"/>
                    <a:pt x="1367" y="9305"/>
                    <a:pt x="1367" y="8973"/>
                  </a:cubicBezTo>
                  <a:cubicBezTo>
                    <a:pt x="1367" y="8308"/>
                    <a:pt x="1367" y="7976"/>
                    <a:pt x="1367" y="7311"/>
                  </a:cubicBezTo>
                  <a:cubicBezTo>
                    <a:pt x="1367" y="7311"/>
                    <a:pt x="1367" y="6979"/>
                    <a:pt x="1367" y="6979"/>
                  </a:cubicBezTo>
                  <a:cubicBezTo>
                    <a:pt x="1367" y="6979"/>
                    <a:pt x="1367" y="6647"/>
                    <a:pt x="1094" y="6647"/>
                  </a:cubicBezTo>
                  <a:cubicBezTo>
                    <a:pt x="1094" y="6647"/>
                    <a:pt x="820" y="6314"/>
                    <a:pt x="820" y="5982"/>
                  </a:cubicBezTo>
                  <a:cubicBezTo>
                    <a:pt x="820" y="5650"/>
                    <a:pt x="820" y="5650"/>
                    <a:pt x="820" y="5317"/>
                  </a:cubicBezTo>
                  <a:cubicBezTo>
                    <a:pt x="820" y="4985"/>
                    <a:pt x="820" y="4653"/>
                    <a:pt x="820" y="4320"/>
                  </a:cubicBezTo>
                  <a:cubicBezTo>
                    <a:pt x="820" y="3988"/>
                    <a:pt x="1094" y="3656"/>
                    <a:pt x="1094" y="3323"/>
                  </a:cubicBezTo>
                  <a:cubicBezTo>
                    <a:pt x="1367" y="2991"/>
                    <a:pt x="1640" y="2659"/>
                    <a:pt x="1914" y="2659"/>
                  </a:cubicBezTo>
                  <a:cubicBezTo>
                    <a:pt x="2187" y="2326"/>
                    <a:pt x="2734" y="2326"/>
                    <a:pt x="3281" y="2326"/>
                  </a:cubicBezTo>
                  <a:cubicBezTo>
                    <a:pt x="3554" y="2326"/>
                    <a:pt x="3828" y="2326"/>
                    <a:pt x="3828" y="2326"/>
                  </a:cubicBezTo>
                  <a:cubicBezTo>
                    <a:pt x="4101" y="2326"/>
                    <a:pt x="4101" y="2326"/>
                    <a:pt x="4375" y="2659"/>
                  </a:cubicBezTo>
                  <a:cubicBezTo>
                    <a:pt x="4375" y="2659"/>
                    <a:pt x="4648" y="2659"/>
                    <a:pt x="4648" y="2991"/>
                  </a:cubicBezTo>
                  <a:cubicBezTo>
                    <a:pt x="4648" y="2991"/>
                    <a:pt x="4921" y="2991"/>
                    <a:pt x="4921" y="2991"/>
                  </a:cubicBezTo>
                  <a:cubicBezTo>
                    <a:pt x="5195" y="2991"/>
                    <a:pt x="5468" y="2991"/>
                    <a:pt x="6015" y="2991"/>
                  </a:cubicBezTo>
                  <a:cubicBezTo>
                    <a:pt x="6562" y="2991"/>
                    <a:pt x="7109" y="2659"/>
                    <a:pt x="7929" y="2659"/>
                  </a:cubicBezTo>
                  <a:cubicBezTo>
                    <a:pt x="8749" y="2659"/>
                    <a:pt x="9569" y="2326"/>
                    <a:pt x="10390" y="1994"/>
                  </a:cubicBezTo>
                  <a:cubicBezTo>
                    <a:pt x="11210" y="1662"/>
                    <a:pt x="12304" y="1662"/>
                    <a:pt x="13124" y="1329"/>
                  </a:cubicBezTo>
                  <a:cubicBezTo>
                    <a:pt x="14218" y="997"/>
                    <a:pt x="15038" y="997"/>
                    <a:pt x="15858" y="665"/>
                  </a:cubicBezTo>
                  <a:cubicBezTo>
                    <a:pt x="16678" y="332"/>
                    <a:pt x="17499" y="332"/>
                    <a:pt x="18319" y="0"/>
                  </a:cubicBezTo>
                  <a:cubicBezTo>
                    <a:pt x="18592" y="0"/>
                    <a:pt x="18866" y="0"/>
                    <a:pt x="18866" y="0"/>
                  </a:cubicBezTo>
                  <a:cubicBezTo>
                    <a:pt x="19139" y="0"/>
                    <a:pt x="19413" y="0"/>
                    <a:pt x="19413" y="332"/>
                  </a:cubicBezTo>
                  <a:cubicBezTo>
                    <a:pt x="19686" y="332"/>
                    <a:pt x="19686" y="664"/>
                    <a:pt x="19686" y="664"/>
                  </a:cubicBezTo>
                  <a:cubicBezTo>
                    <a:pt x="19686" y="997"/>
                    <a:pt x="19686" y="997"/>
                    <a:pt x="19686" y="1329"/>
                  </a:cubicBezTo>
                  <a:cubicBezTo>
                    <a:pt x="19686" y="1661"/>
                    <a:pt x="19686" y="1661"/>
                    <a:pt x="19686" y="1994"/>
                  </a:cubicBezTo>
                  <a:cubicBezTo>
                    <a:pt x="19686" y="2326"/>
                    <a:pt x="19686" y="2659"/>
                    <a:pt x="19413" y="2991"/>
                  </a:cubicBezTo>
                  <a:cubicBezTo>
                    <a:pt x="19139" y="3323"/>
                    <a:pt x="18866" y="3655"/>
                    <a:pt x="18319" y="3655"/>
                  </a:cubicBezTo>
                  <a:cubicBezTo>
                    <a:pt x="17225" y="3988"/>
                    <a:pt x="16132" y="4320"/>
                    <a:pt x="14765" y="4652"/>
                  </a:cubicBezTo>
                  <a:cubicBezTo>
                    <a:pt x="13671" y="4985"/>
                    <a:pt x="12577" y="5317"/>
                    <a:pt x="11210" y="5317"/>
                  </a:cubicBezTo>
                  <a:cubicBezTo>
                    <a:pt x="10117" y="5649"/>
                    <a:pt x="8749" y="5649"/>
                    <a:pt x="7656" y="5982"/>
                  </a:cubicBezTo>
                  <a:cubicBezTo>
                    <a:pt x="6562" y="6314"/>
                    <a:pt x="5195" y="6314"/>
                    <a:pt x="4101" y="6646"/>
                  </a:cubicBezTo>
                  <a:cubicBezTo>
                    <a:pt x="3828" y="6646"/>
                    <a:pt x="3828" y="6646"/>
                    <a:pt x="3828" y="6979"/>
                  </a:cubicBezTo>
                  <a:cubicBezTo>
                    <a:pt x="3828" y="6979"/>
                    <a:pt x="3828" y="7311"/>
                    <a:pt x="3828" y="7311"/>
                  </a:cubicBezTo>
                  <a:lnTo>
                    <a:pt x="3828" y="8308"/>
                  </a:lnTo>
                  <a:cubicBezTo>
                    <a:pt x="3828" y="8640"/>
                    <a:pt x="3828" y="8640"/>
                    <a:pt x="3828" y="8972"/>
                  </a:cubicBezTo>
                  <a:cubicBezTo>
                    <a:pt x="3828" y="9305"/>
                    <a:pt x="3828" y="9305"/>
                    <a:pt x="3828" y="9637"/>
                  </a:cubicBezTo>
                  <a:cubicBezTo>
                    <a:pt x="3828" y="9969"/>
                    <a:pt x="3828" y="9969"/>
                    <a:pt x="4101" y="10302"/>
                  </a:cubicBezTo>
                  <a:cubicBezTo>
                    <a:pt x="4101" y="10302"/>
                    <a:pt x="4375" y="10634"/>
                    <a:pt x="4375" y="10634"/>
                  </a:cubicBezTo>
                  <a:cubicBezTo>
                    <a:pt x="4648" y="10634"/>
                    <a:pt x="5195" y="10634"/>
                    <a:pt x="5742" y="10302"/>
                  </a:cubicBezTo>
                  <a:cubicBezTo>
                    <a:pt x="6289" y="10302"/>
                    <a:pt x="7109" y="9970"/>
                    <a:pt x="7656" y="9637"/>
                  </a:cubicBezTo>
                  <a:cubicBezTo>
                    <a:pt x="8476" y="9305"/>
                    <a:pt x="9023" y="9305"/>
                    <a:pt x="9843" y="8972"/>
                  </a:cubicBezTo>
                  <a:cubicBezTo>
                    <a:pt x="10663" y="8640"/>
                    <a:pt x="11484" y="8640"/>
                    <a:pt x="12031" y="8308"/>
                  </a:cubicBezTo>
                  <a:cubicBezTo>
                    <a:pt x="12851" y="7976"/>
                    <a:pt x="13398" y="7976"/>
                    <a:pt x="13944" y="7643"/>
                  </a:cubicBezTo>
                  <a:cubicBezTo>
                    <a:pt x="14491" y="7643"/>
                    <a:pt x="14765" y="7311"/>
                    <a:pt x="15038" y="7311"/>
                  </a:cubicBezTo>
                  <a:cubicBezTo>
                    <a:pt x="15312" y="7311"/>
                    <a:pt x="15585" y="7311"/>
                    <a:pt x="15858" y="7643"/>
                  </a:cubicBezTo>
                  <a:cubicBezTo>
                    <a:pt x="16132" y="7975"/>
                    <a:pt x="16132" y="8308"/>
                    <a:pt x="16132" y="8640"/>
                  </a:cubicBezTo>
                  <a:cubicBezTo>
                    <a:pt x="16132" y="8640"/>
                    <a:pt x="16132" y="8640"/>
                    <a:pt x="16132" y="8972"/>
                  </a:cubicBezTo>
                  <a:cubicBezTo>
                    <a:pt x="16132" y="8972"/>
                    <a:pt x="16132" y="8972"/>
                    <a:pt x="16132" y="9305"/>
                  </a:cubicBezTo>
                  <a:cubicBezTo>
                    <a:pt x="16132" y="9637"/>
                    <a:pt x="16132" y="9969"/>
                    <a:pt x="15858" y="10301"/>
                  </a:cubicBezTo>
                  <a:cubicBezTo>
                    <a:pt x="15585" y="10634"/>
                    <a:pt x="15312" y="10966"/>
                    <a:pt x="14765" y="10966"/>
                  </a:cubicBezTo>
                  <a:cubicBezTo>
                    <a:pt x="14491" y="10966"/>
                    <a:pt x="14218" y="10966"/>
                    <a:pt x="13944" y="11298"/>
                  </a:cubicBezTo>
                  <a:cubicBezTo>
                    <a:pt x="13398" y="11298"/>
                    <a:pt x="13124" y="11631"/>
                    <a:pt x="12577" y="11631"/>
                  </a:cubicBezTo>
                  <a:cubicBezTo>
                    <a:pt x="12031" y="11631"/>
                    <a:pt x="11484" y="11963"/>
                    <a:pt x="10663" y="12295"/>
                  </a:cubicBezTo>
                  <a:cubicBezTo>
                    <a:pt x="10117" y="12628"/>
                    <a:pt x="9296" y="12628"/>
                    <a:pt x="8749" y="12960"/>
                  </a:cubicBezTo>
                  <a:cubicBezTo>
                    <a:pt x="8203" y="13292"/>
                    <a:pt x="7656" y="13292"/>
                    <a:pt x="7109" y="13625"/>
                  </a:cubicBezTo>
                  <a:cubicBezTo>
                    <a:pt x="6562" y="13625"/>
                    <a:pt x="6015" y="13957"/>
                    <a:pt x="5742" y="13957"/>
                  </a:cubicBezTo>
                  <a:cubicBezTo>
                    <a:pt x="5469" y="13957"/>
                    <a:pt x="5195" y="14289"/>
                    <a:pt x="5195" y="14289"/>
                  </a:cubicBezTo>
                  <a:cubicBezTo>
                    <a:pt x="5195" y="14289"/>
                    <a:pt x="5195" y="14289"/>
                    <a:pt x="5195" y="14621"/>
                  </a:cubicBezTo>
                  <a:cubicBezTo>
                    <a:pt x="5195" y="14954"/>
                    <a:pt x="5468" y="15286"/>
                    <a:pt x="5468" y="15618"/>
                  </a:cubicBezTo>
                  <a:cubicBezTo>
                    <a:pt x="5742" y="15951"/>
                    <a:pt x="6015" y="16283"/>
                    <a:pt x="6289" y="16283"/>
                  </a:cubicBezTo>
                  <a:cubicBezTo>
                    <a:pt x="6562" y="16615"/>
                    <a:pt x="7109" y="16615"/>
                    <a:pt x="7382" y="16948"/>
                  </a:cubicBezTo>
                  <a:cubicBezTo>
                    <a:pt x="7929" y="17280"/>
                    <a:pt x="8203" y="17280"/>
                    <a:pt x="8749" y="17280"/>
                  </a:cubicBezTo>
                  <a:cubicBezTo>
                    <a:pt x="9296" y="17280"/>
                    <a:pt x="9843" y="17612"/>
                    <a:pt x="10117" y="17612"/>
                  </a:cubicBezTo>
                  <a:cubicBezTo>
                    <a:pt x="10663" y="17612"/>
                    <a:pt x="10937" y="17612"/>
                    <a:pt x="11484" y="17612"/>
                  </a:cubicBezTo>
                  <a:cubicBezTo>
                    <a:pt x="11757" y="17612"/>
                    <a:pt x="12031" y="17612"/>
                    <a:pt x="12304" y="17612"/>
                  </a:cubicBezTo>
                  <a:cubicBezTo>
                    <a:pt x="12577" y="17612"/>
                    <a:pt x="12851" y="17612"/>
                    <a:pt x="13398" y="17612"/>
                  </a:cubicBezTo>
                  <a:cubicBezTo>
                    <a:pt x="13671" y="17612"/>
                    <a:pt x="14218" y="17612"/>
                    <a:pt x="14491" y="17612"/>
                  </a:cubicBezTo>
                  <a:cubicBezTo>
                    <a:pt x="14765" y="17612"/>
                    <a:pt x="15312" y="17612"/>
                    <a:pt x="15585" y="17280"/>
                  </a:cubicBezTo>
                  <a:cubicBezTo>
                    <a:pt x="15858" y="17280"/>
                    <a:pt x="16132" y="16948"/>
                    <a:pt x="16405" y="16948"/>
                  </a:cubicBezTo>
                  <a:cubicBezTo>
                    <a:pt x="16679" y="16948"/>
                    <a:pt x="16679" y="16615"/>
                    <a:pt x="16679" y="16615"/>
                  </a:cubicBezTo>
                  <a:cubicBezTo>
                    <a:pt x="16679" y="16615"/>
                    <a:pt x="16679" y="16283"/>
                    <a:pt x="16679" y="16283"/>
                  </a:cubicBezTo>
                  <a:cubicBezTo>
                    <a:pt x="16679" y="15951"/>
                    <a:pt x="16679" y="15951"/>
                    <a:pt x="16679" y="15618"/>
                  </a:cubicBezTo>
                  <a:cubicBezTo>
                    <a:pt x="16679" y="15286"/>
                    <a:pt x="16679" y="14954"/>
                    <a:pt x="16952" y="14954"/>
                  </a:cubicBezTo>
                  <a:cubicBezTo>
                    <a:pt x="16952" y="14622"/>
                    <a:pt x="17225" y="14289"/>
                    <a:pt x="17499" y="14289"/>
                  </a:cubicBezTo>
                  <a:cubicBezTo>
                    <a:pt x="17772" y="13957"/>
                    <a:pt x="18046" y="13957"/>
                    <a:pt x="18319" y="13624"/>
                  </a:cubicBezTo>
                  <a:cubicBezTo>
                    <a:pt x="18592" y="13624"/>
                    <a:pt x="18866" y="13292"/>
                    <a:pt x="19139" y="13292"/>
                  </a:cubicBezTo>
                  <a:cubicBezTo>
                    <a:pt x="19413" y="13292"/>
                    <a:pt x="19686" y="13292"/>
                    <a:pt x="19960" y="13624"/>
                  </a:cubicBezTo>
                  <a:cubicBezTo>
                    <a:pt x="20233" y="13624"/>
                    <a:pt x="20506" y="13957"/>
                    <a:pt x="20780" y="14289"/>
                  </a:cubicBezTo>
                  <a:cubicBezTo>
                    <a:pt x="21053" y="14621"/>
                    <a:pt x="21053" y="14954"/>
                    <a:pt x="21327" y="15286"/>
                  </a:cubicBezTo>
                  <a:cubicBezTo>
                    <a:pt x="21327" y="15618"/>
                    <a:pt x="21600" y="15951"/>
                    <a:pt x="21600" y="16283"/>
                  </a:cubicBezTo>
                  <a:cubicBezTo>
                    <a:pt x="21600" y="17280"/>
                    <a:pt x="21327" y="17945"/>
                    <a:pt x="20780" y="18609"/>
                  </a:cubicBezTo>
                  <a:cubicBezTo>
                    <a:pt x="20233" y="19274"/>
                    <a:pt x="19413" y="19939"/>
                    <a:pt x="18592" y="20271"/>
                  </a:cubicBezTo>
                  <a:cubicBezTo>
                    <a:pt x="17772" y="20603"/>
                    <a:pt x="16678" y="20936"/>
                    <a:pt x="15585" y="21268"/>
                  </a:cubicBezTo>
                  <a:cubicBezTo>
                    <a:pt x="14491" y="21600"/>
                    <a:pt x="13398" y="21600"/>
                    <a:pt x="12304" y="21600"/>
                  </a:cubicBezTo>
                  <a:cubicBezTo>
                    <a:pt x="10937" y="21600"/>
                    <a:pt x="9843" y="21600"/>
                    <a:pt x="8749" y="21268"/>
                  </a:cubicBezTo>
                  <a:cubicBezTo>
                    <a:pt x="7656" y="20936"/>
                    <a:pt x="6562" y="20603"/>
                    <a:pt x="5742" y="20271"/>
                  </a:cubicBezTo>
                  <a:cubicBezTo>
                    <a:pt x="4922" y="19939"/>
                    <a:pt x="4101" y="19274"/>
                    <a:pt x="3555" y="18277"/>
                  </a:cubicBezTo>
                  <a:cubicBezTo>
                    <a:pt x="3008" y="17612"/>
                    <a:pt x="2461" y="16615"/>
                    <a:pt x="1914" y="15618"/>
                  </a:cubicBezTo>
                  <a:cubicBezTo>
                    <a:pt x="2187" y="14954"/>
                    <a:pt x="2187" y="14622"/>
                    <a:pt x="1914" y="146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21D7583-052E-B84A-BA29-081DFEAEBE02}"/>
                </a:ext>
              </a:extLst>
            </p:cNvPr>
            <p:cNvSpPr/>
            <p:nvPr/>
          </p:nvSpPr>
          <p:spPr>
            <a:xfrm>
              <a:off x="9550399" y="7785100"/>
              <a:ext cx="563954" cy="835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58" extrusionOk="0">
                  <a:moveTo>
                    <a:pt x="7280" y="21558"/>
                  </a:moveTo>
                  <a:cubicBezTo>
                    <a:pt x="6024" y="21525"/>
                    <a:pt x="4864" y="21492"/>
                    <a:pt x="3704" y="21427"/>
                  </a:cubicBezTo>
                  <a:cubicBezTo>
                    <a:pt x="3318" y="21394"/>
                    <a:pt x="2931" y="21361"/>
                    <a:pt x="2544" y="21296"/>
                  </a:cubicBezTo>
                  <a:cubicBezTo>
                    <a:pt x="1433" y="21165"/>
                    <a:pt x="756" y="20706"/>
                    <a:pt x="418" y="19985"/>
                  </a:cubicBezTo>
                  <a:cubicBezTo>
                    <a:pt x="225" y="19624"/>
                    <a:pt x="128" y="19264"/>
                    <a:pt x="32" y="18870"/>
                  </a:cubicBezTo>
                  <a:cubicBezTo>
                    <a:pt x="-65" y="18510"/>
                    <a:pt x="80" y="18149"/>
                    <a:pt x="225" y="17789"/>
                  </a:cubicBezTo>
                  <a:cubicBezTo>
                    <a:pt x="563" y="17002"/>
                    <a:pt x="805" y="16248"/>
                    <a:pt x="1095" y="15461"/>
                  </a:cubicBezTo>
                  <a:cubicBezTo>
                    <a:pt x="1191" y="15199"/>
                    <a:pt x="1288" y="14970"/>
                    <a:pt x="1385" y="14708"/>
                  </a:cubicBezTo>
                  <a:cubicBezTo>
                    <a:pt x="1481" y="14478"/>
                    <a:pt x="1578" y="14249"/>
                    <a:pt x="1626" y="13987"/>
                  </a:cubicBezTo>
                  <a:cubicBezTo>
                    <a:pt x="1675" y="12577"/>
                    <a:pt x="2399" y="11266"/>
                    <a:pt x="2883" y="9922"/>
                  </a:cubicBezTo>
                  <a:cubicBezTo>
                    <a:pt x="3028" y="9496"/>
                    <a:pt x="3366" y="9070"/>
                    <a:pt x="3704" y="8644"/>
                  </a:cubicBezTo>
                  <a:cubicBezTo>
                    <a:pt x="4042" y="8185"/>
                    <a:pt x="4429" y="7726"/>
                    <a:pt x="4864" y="7300"/>
                  </a:cubicBezTo>
                  <a:cubicBezTo>
                    <a:pt x="5395" y="6776"/>
                    <a:pt x="5927" y="6218"/>
                    <a:pt x="6845" y="5923"/>
                  </a:cubicBezTo>
                  <a:cubicBezTo>
                    <a:pt x="7232" y="5792"/>
                    <a:pt x="7232" y="5727"/>
                    <a:pt x="6893" y="5563"/>
                  </a:cubicBezTo>
                  <a:cubicBezTo>
                    <a:pt x="6410" y="5333"/>
                    <a:pt x="6169" y="5006"/>
                    <a:pt x="6169" y="4645"/>
                  </a:cubicBezTo>
                  <a:cubicBezTo>
                    <a:pt x="6169" y="4055"/>
                    <a:pt x="6217" y="3432"/>
                    <a:pt x="6169" y="2842"/>
                  </a:cubicBezTo>
                  <a:cubicBezTo>
                    <a:pt x="6169" y="2416"/>
                    <a:pt x="6458" y="2121"/>
                    <a:pt x="6990" y="1892"/>
                  </a:cubicBezTo>
                  <a:cubicBezTo>
                    <a:pt x="7425" y="1728"/>
                    <a:pt x="7860" y="1564"/>
                    <a:pt x="8391" y="1531"/>
                  </a:cubicBezTo>
                  <a:cubicBezTo>
                    <a:pt x="8778" y="1499"/>
                    <a:pt x="9020" y="1367"/>
                    <a:pt x="9020" y="1105"/>
                  </a:cubicBezTo>
                  <a:cubicBezTo>
                    <a:pt x="9020" y="876"/>
                    <a:pt x="9165" y="712"/>
                    <a:pt x="9406" y="581"/>
                  </a:cubicBezTo>
                  <a:cubicBezTo>
                    <a:pt x="9551" y="515"/>
                    <a:pt x="9696" y="417"/>
                    <a:pt x="9744" y="319"/>
                  </a:cubicBezTo>
                  <a:cubicBezTo>
                    <a:pt x="10034" y="-42"/>
                    <a:pt x="10469" y="-42"/>
                    <a:pt x="10952" y="56"/>
                  </a:cubicBezTo>
                  <a:cubicBezTo>
                    <a:pt x="11194" y="89"/>
                    <a:pt x="11387" y="155"/>
                    <a:pt x="11629" y="220"/>
                  </a:cubicBezTo>
                  <a:cubicBezTo>
                    <a:pt x="12257" y="351"/>
                    <a:pt x="12595" y="581"/>
                    <a:pt x="12595" y="1040"/>
                  </a:cubicBezTo>
                  <a:cubicBezTo>
                    <a:pt x="12595" y="1499"/>
                    <a:pt x="12837" y="1662"/>
                    <a:pt x="13562" y="1695"/>
                  </a:cubicBezTo>
                  <a:cubicBezTo>
                    <a:pt x="13900" y="1695"/>
                    <a:pt x="14190" y="1794"/>
                    <a:pt x="14480" y="1892"/>
                  </a:cubicBezTo>
                  <a:cubicBezTo>
                    <a:pt x="15012" y="2056"/>
                    <a:pt x="15301" y="2318"/>
                    <a:pt x="15205" y="2711"/>
                  </a:cubicBezTo>
                  <a:cubicBezTo>
                    <a:pt x="15157" y="2973"/>
                    <a:pt x="15108" y="3236"/>
                    <a:pt x="14963" y="3465"/>
                  </a:cubicBezTo>
                  <a:cubicBezTo>
                    <a:pt x="14770" y="3793"/>
                    <a:pt x="14673" y="4121"/>
                    <a:pt x="14770" y="4448"/>
                  </a:cubicBezTo>
                  <a:cubicBezTo>
                    <a:pt x="14818" y="4612"/>
                    <a:pt x="14867" y="4776"/>
                    <a:pt x="14770" y="4940"/>
                  </a:cubicBezTo>
                  <a:cubicBezTo>
                    <a:pt x="14673" y="5235"/>
                    <a:pt x="14770" y="5432"/>
                    <a:pt x="15156" y="5596"/>
                  </a:cubicBezTo>
                  <a:cubicBezTo>
                    <a:pt x="15495" y="5727"/>
                    <a:pt x="15833" y="5923"/>
                    <a:pt x="16171" y="6087"/>
                  </a:cubicBezTo>
                  <a:cubicBezTo>
                    <a:pt x="17138" y="6513"/>
                    <a:pt x="18007" y="6972"/>
                    <a:pt x="18636" y="7628"/>
                  </a:cubicBezTo>
                  <a:cubicBezTo>
                    <a:pt x="18829" y="7824"/>
                    <a:pt x="19022" y="8021"/>
                    <a:pt x="19167" y="8251"/>
                  </a:cubicBezTo>
                  <a:cubicBezTo>
                    <a:pt x="19505" y="8906"/>
                    <a:pt x="19795" y="9594"/>
                    <a:pt x="20085" y="10250"/>
                  </a:cubicBezTo>
                  <a:cubicBezTo>
                    <a:pt x="20327" y="10840"/>
                    <a:pt x="20569" y="11463"/>
                    <a:pt x="20665" y="12085"/>
                  </a:cubicBezTo>
                  <a:cubicBezTo>
                    <a:pt x="20714" y="12544"/>
                    <a:pt x="21003" y="12970"/>
                    <a:pt x="21197" y="13429"/>
                  </a:cubicBezTo>
                  <a:cubicBezTo>
                    <a:pt x="21438" y="14052"/>
                    <a:pt x="21535" y="14708"/>
                    <a:pt x="21390" y="15330"/>
                  </a:cubicBezTo>
                  <a:cubicBezTo>
                    <a:pt x="21293" y="15920"/>
                    <a:pt x="21342" y="16543"/>
                    <a:pt x="21052" y="17133"/>
                  </a:cubicBezTo>
                  <a:cubicBezTo>
                    <a:pt x="20955" y="17297"/>
                    <a:pt x="21052" y="17494"/>
                    <a:pt x="21100" y="17658"/>
                  </a:cubicBezTo>
                  <a:cubicBezTo>
                    <a:pt x="21245" y="18346"/>
                    <a:pt x="20907" y="18870"/>
                    <a:pt x="20037" y="19264"/>
                  </a:cubicBezTo>
                  <a:cubicBezTo>
                    <a:pt x="19795" y="19362"/>
                    <a:pt x="19505" y="19493"/>
                    <a:pt x="19360" y="19657"/>
                  </a:cubicBezTo>
                  <a:cubicBezTo>
                    <a:pt x="18732" y="20280"/>
                    <a:pt x="17766" y="20509"/>
                    <a:pt x="16799" y="20804"/>
                  </a:cubicBezTo>
                  <a:cubicBezTo>
                    <a:pt x="15591" y="21165"/>
                    <a:pt x="14335" y="21132"/>
                    <a:pt x="13079" y="21263"/>
                  </a:cubicBezTo>
                  <a:cubicBezTo>
                    <a:pt x="12209" y="21329"/>
                    <a:pt x="11387" y="21427"/>
                    <a:pt x="10518" y="21460"/>
                  </a:cubicBezTo>
                  <a:cubicBezTo>
                    <a:pt x="9358" y="21492"/>
                    <a:pt x="8295" y="21525"/>
                    <a:pt x="7280" y="21558"/>
                  </a:cubicBezTo>
                  <a:close/>
                  <a:moveTo>
                    <a:pt x="6604" y="20542"/>
                  </a:moveTo>
                  <a:cubicBezTo>
                    <a:pt x="6604" y="20542"/>
                    <a:pt x="6604" y="20542"/>
                    <a:pt x="6604" y="20542"/>
                  </a:cubicBezTo>
                  <a:cubicBezTo>
                    <a:pt x="6893" y="20542"/>
                    <a:pt x="7183" y="20542"/>
                    <a:pt x="7473" y="20542"/>
                  </a:cubicBezTo>
                  <a:cubicBezTo>
                    <a:pt x="9020" y="20607"/>
                    <a:pt x="10469" y="20411"/>
                    <a:pt x="11967" y="20247"/>
                  </a:cubicBezTo>
                  <a:cubicBezTo>
                    <a:pt x="12982" y="20149"/>
                    <a:pt x="13948" y="19919"/>
                    <a:pt x="14915" y="19854"/>
                  </a:cubicBezTo>
                  <a:cubicBezTo>
                    <a:pt x="15640" y="19788"/>
                    <a:pt x="16268" y="19624"/>
                    <a:pt x="16944" y="19427"/>
                  </a:cubicBezTo>
                  <a:cubicBezTo>
                    <a:pt x="17476" y="19264"/>
                    <a:pt x="17814" y="19034"/>
                    <a:pt x="18008" y="18674"/>
                  </a:cubicBezTo>
                  <a:cubicBezTo>
                    <a:pt x="18394" y="17920"/>
                    <a:pt x="18829" y="17166"/>
                    <a:pt x="18539" y="16314"/>
                  </a:cubicBezTo>
                  <a:cubicBezTo>
                    <a:pt x="18491" y="16183"/>
                    <a:pt x="18539" y="16084"/>
                    <a:pt x="18491" y="15953"/>
                  </a:cubicBezTo>
                  <a:cubicBezTo>
                    <a:pt x="18346" y="15101"/>
                    <a:pt x="18249" y="14249"/>
                    <a:pt x="17911" y="13397"/>
                  </a:cubicBezTo>
                  <a:cubicBezTo>
                    <a:pt x="17621" y="12774"/>
                    <a:pt x="17476" y="12118"/>
                    <a:pt x="17041" y="11495"/>
                  </a:cubicBezTo>
                  <a:cubicBezTo>
                    <a:pt x="16993" y="11397"/>
                    <a:pt x="16944" y="11266"/>
                    <a:pt x="16896" y="11135"/>
                  </a:cubicBezTo>
                  <a:cubicBezTo>
                    <a:pt x="16606" y="10414"/>
                    <a:pt x="16316" y="9693"/>
                    <a:pt x="15640" y="9103"/>
                  </a:cubicBezTo>
                  <a:cubicBezTo>
                    <a:pt x="15543" y="9037"/>
                    <a:pt x="15446" y="8939"/>
                    <a:pt x="15398" y="8841"/>
                  </a:cubicBezTo>
                  <a:cubicBezTo>
                    <a:pt x="15205" y="8513"/>
                    <a:pt x="14818" y="8349"/>
                    <a:pt x="14383" y="8185"/>
                  </a:cubicBezTo>
                  <a:cubicBezTo>
                    <a:pt x="13465" y="7857"/>
                    <a:pt x="12402" y="7759"/>
                    <a:pt x="11387" y="7628"/>
                  </a:cubicBezTo>
                  <a:cubicBezTo>
                    <a:pt x="11242" y="7595"/>
                    <a:pt x="11001" y="7628"/>
                    <a:pt x="10856" y="7661"/>
                  </a:cubicBezTo>
                  <a:cubicBezTo>
                    <a:pt x="10276" y="7857"/>
                    <a:pt x="9648" y="7824"/>
                    <a:pt x="9020" y="7824"/>
                  </a:cubicBezTo>
                  <a:cubicBezTo>
                    <a:pt x="8585" y="7824"/>
                    <a:pt x="8198" y="7824"/>
                    <a:pt x="7763" y="7824"/>
                  </a:cubicBezTo>
                  <a:cubicBezTo>
                    <a:pt x="6459" y="7824"/>
                    <a:pt x="5589" y="8283"/>
                    <a:pt x="4961" y="9004"/>
                  </a:cubicBezTo>
                  <a:cubicBezTo>
                    <a:pt x="4381" y="9660"/>
                    <a:pt x="3849" y="10283"/>
                    <a:pt x="3801" y="11069"/>
                  </a:cubicBezTo>
                  <a:cubicBezTo>
                    <a:pt x="3801" y="11135"/>
                    <a:pt x="3753" y="11233"/>
                    <a:pt x="3704" y="11299"/>
                  </a:cubicBezTo>
                  <a:cubicBezTo>
                    <a:pt x="3511" y="11889"/>
                    <a:pt x="3318" y="12479"/>
                    <a:pt x="3173" y="13069"/>
                  </a:cubicBezTo>
                  <a:cubicBezTo>
                    <a:pt x="2979" y="13790"/>
                    <a:pt x="2834" y="14544"/>
                    <a:pt x="2689" y="15265"/>
                  </a:cubicBezTo>
                  <a:cubicBezTo>
                    <a:pt x="2593" y="15756"/>
                    <a:pt x="2448" y="16248"/>
                    <a:pt x="2303" y="16740"/>
                  </a:cubicBezTo>
                  <a:cubicBezTo>
                    <a:pt x="2110" y="17526"/>
                    <a:pt x="1868" y="18313"/>
                    <a:pt x="1771" y="19132"/>
                  </a:cubicBezTo>
                  <a:cubicBezTo>
                    <a:pt x="1675" y="19755"/>
                    <a:pt x="2158" y="20214"/>
                    <a:pt x="3076" y="20411"/>
                  </a:cubicBezTo>
                  <a:cubicBezTo>
                    <a:pt x="3366" y="20476"/>
                    <a:pt x="3704" y="20476"/>
                    <a:pt x="4043" y="20509"/>
                  </a:cubicBezTo>
                  <a:cubicBezTo>
                    <a:pt x="4961" y="20542"/>
                    <a:pt x="5782" y="20542"/>
                    <a:pt x="6604" y="20542"/>
                  </a:cubicBezTo>
                  <a:close/>
                  <a:moveTo>
                    <a:pt x="9938" y="5137"/>
                  </a:moveTo>
                  <a:cubicBezTo>
                    <a:pt x="10856" y="5235"/>
                    <a:pt x="11677" y="4973"/>
                    <a:pt x="12547" y="4907"/>
                  </a:cubicBezTo>
                  <a:cubicBezTo>
                    <a:pt x="12740" y="4875"/>
                    <a:pt x="12934" y="4809"/>
                    <a:pt x="13079" y="4711"/>
                  </a:cubicBezTo>
                  <a:cubicBezTo>
                    <a:pt x="13320" y="4612"/>
                    <a:pt x="13272" y="4383"/>
                    <a:pt x="12982" y="4350"/>
                  </a:cubicBezTo>
                  <a:cubicBezTo>
                    <a:pt x="12740" y="4317"/>
                    <a:pt x="12499" y="4317"/>
                    <a:pt x="12306" y="4317"/>
                  </a:cubicBezTo>
                  <a:cubicBezTo>
                    <a:pt x="11967" y="4317"/>
                    <a:pt x="11581" y="4383"/>
                    <a:pt x="11242" y="4350"/>
                  </a:cubicBezTo>
                  <a:cubicBezTo>
                    <a:pt x="10373" y="4285"/>
                    <a:pt x="9503" y="4153"/>
                    <a:pt x="8633" y="4055"/>
                  </a:cubicBezTo>
                  <a:cubicBezTo>
                    <a:pt x="8440" y="4022"/>
                    <a:pt x="8246" y="3990"/>
                    <a:pt x="8005" y="3990"/>
                  </a:cubicBezTo>
                  <a:cubicBezTo>
                    <a:pt x="7473" y="3957"/>
                    <a:pt x="7280" y="4121"/>
                    <a:pt x="7522" y="4448"/>
                  </a:cubicBezTo>
                  <a:cubicBezTo>
                    <a:pt x="7812" y="4907"/>
                    <a:pt x="8391" y="5071"/>
                    <a:pt x="9068" y="5137"/>
                  </a:cubicBezTo>
                  <a:cubicBezTo>
                    <a:pt x="9358" y="5170"/>
                    <a:pt x="9648" y="5137"/>
                    <a:pt x="9938" y="5137"/>
                  </a:cubicBezTo>
                  <a:close/>
                  <a:moveTo>
                    <a:pt x="10469" y="3268"/>
                  </a:moveTo>
                  <a:cubicBezTo>
                    <a:pt x="10953" y="3236"/>
                    <a:pt x="11436" y="3170"/>
                    <a:pt x="11919" y="3105"/>
                  </a:cubicBezTo>
                  <a:cubicBezTo>
                    <a:pt x="12112" y="3072"/>
                    <a:pt x="12306" y="3006"/>
                    <a:pt x="12450" y="2908"/>
                  </a:cubicBezTo>
                  <a:cubicBezTo>
                    <a:pt x="12547" y="2875"/>
                    <a:pt x="12595" y="2777"/>
                    <a:pt x="12692" y="2744"/>
                  </a:cubicBezTo>
                  <a:cubicBezTo>
                    <a:pt x="12595" y="2711"/>
                    <a:pt x="12499" y="2678"/>
                    <a:pt x="12402" y="2678"/>
                  </a:cubicBezTo>
                  <a:cubicBezTo>
                    <a:pt x="11871" y="2646"/>
                    <a:pt x="11532" y="2416"/>
                    <a:pt x="11436" y="2089"/>
                  </a:cubicBezTo>
                  <a:cubicBezTo>
                    <a:pt x="11387" y="1957"/>
                    <a:pt x="11339" y="1826"/>
                    <a:pt x="11291" y="1662"/>
                  </a:cubicBezTo>
                  <a:cubicBezTo>
                    <a:pt x="11242" y="1564"/>
                    <a:pt x="11242" y="1466"/>
                    <a:pt x="11242" y="1367"/>
                  </a:cubicBezTo>
                  <a:cubicBezTo>
                    <a:pt x="11146" y="1105"/>
                    <a:pt x="10904" y="1007"/>
                    <a:pt x="10614" y="1040"/>
                  </a:cubicBezTo>
                  <a:cubicBezTo>
                    <a:pt x="10373" y="1072"/>
                    <a:pt x="10228" y="1236"/>
                    <a:pt x="10276" y="1466"/>
                  </a:cubicBezTo>
                  <a:cubicBezTo>
                    <a:pt x="10324" y="1597"/>
                    <a:pt x="10421" y="1728"/>
                    <a:pt x="10421" y="1859"/>
                  </a:cubicBezTo>
                  <a:cubicBezTo>
                    <a:pt x="10469" y="1990"/>
                    <a:pt x="10469" y="2121"/>
                    <a:pt x="10469" y="2285"/>
                  </a:cubicBezTo>
                  <a:cubicBezTo>
                    <a:pt x="10421" y="2646"/>
                    <a:pt x="9841" y="2941"/>
                    <a:pt x="9310" y="2711"/>
                  </a:cubicBezTo>
                  <a:cubicBezTo>
                    <a:pt x="9165" y="2646"/>
                    <a:pt x="9020" y="2580"/>
                    <a:pt x="8875" y="2515"/>
                  </a:cubicBezTo>
                  <a:cubicBezTo>
                    <a:pt x="8633" y="2449"/>
                    <a:pt x="8343" y="2449"/>
                    <a:pt x="8101" y="2547"/>
                  </a:cubicBezTo>
                  <a:cubicBezTo>
                    <a:pt x="8005" y="2580"/>
                    <a:pt x="7957" y="2678"/>
                    <a:pt x="7908" y="2744"/>
                  </a:cubicBezTo>
                  <a:cubicBezTo>
                    <a:pt x="7908" y="2777"/>
                    <a:pt x="8005" y="2842"/>
                    <a:pt x="8053" y="2875"/>
                  </a:cubicBezTo>
                  <a:cubicBezTo>
                    <a:pt x="8826" y="3137"/>
                    <a:pt x="9599" y="3203"/>
                    <a:pt x="10469" y="3268"/>
                  </a:cubicBezTo>
                  <a:close/>
                  <a:moveTo>
                    <a:pt x="10034" y="6677"/>
                  </a:moveTo>
                  <a:cubicBezTo>
                    <a:pt x="10034" y="6677"/>
                    <a:pt x="10034" y="6677"/>
                    <a:pt x="10034" y="6677"/>
                  </a:cubicBezTo>
                  <a:cubicBezTo>
                    <a:pt x="10469" y="6677"/>
                    <a:pt x="10856" y="6644"/>
                    <a:pt x="11242" y="6612"/>
                  </a:cubicBezTo>
                  <a:cubicBezTo>
                    <a:pt x="11291" y="6612"/>
                    <a:pt x="11387" y="6513"/>
                    <a:pt x="11387" y="6481"/>
                  </a:cubicBezTo>
                  <a:cubicBezTo>
                    <a:pt x="11387" y="6448"/>
                    <a:pt x="11291" y="6382"/>
                    <a:pt x="11194" y="6382"/>
                  </a:cubicBezTo>
                  <a:cubicBezTo>
                    <a:pt x="10614" y="6382"/>
                    <a:pt x="10034" y="6317"/>
                    <a:pt x="9455" y="6218"/>
                  </a:cubicBezTo>
                  <a:cubicBezTo>
                    <a:pt x="9358" y="6218"/>
                    <a:pt x="9261" y="6218"/>
                    <a:pt x="9213" y="6218"/>
                  </a:cubicBezTo>
                  <a:cubicBezTo>
                    <a:pt x="8971" y="6251"/>
                    <a:pt x="8826" y="6349"/>
                    <a:pt x="8875" y="6513"/>
                  </a:cubicBezTo>
                  <a:cubicBezTo>
                    <a:pt x="8923" y="6644"/>
                    <a:pt x="9020" y="6710"/>
                    <a:pt x="9261" y="6710"/>
                  </a:cubicBezTo>
                  <a:cubicBezTo>
                    <a:pt x="9503" y="6710"/>
                    <a:pt x="9793" y="6677"/>
                    <a:pt x="10034" y="66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Shape">
            <a:extLst>
              <a:ext uri="{FF2B5EF4-FFF2-40B4-BE49-F238E27FC236}">
                <a16:creationId xmlns:a16="http://schemas.microsoft.com/office/drawing/2014/main" id="{9A7D3E5B-48EA-A149-9EEF-DD27716FFF20}"/>
              </a:ext>
            </a:extLst>
          </p:cNvPr>
          <p:cNvSpPr/>
          <p:nvPr userDrawn="1"/>
        </p:nvSpPr>
        <p:spPr>
          <a:xfrm>
            <a:off x="11575536" y="4398428"/>
            <a:ext cx="387305" cy="70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413" extrusionOk="0">
                <a:moveTo>
                  <a:pt x="6425" y="9886"/>
                </a:moveTo>
                <a:cubicBezTo>
                  <a:pt x="6425" y="9665"/>
                  <a:pt x="6492" y="9443"/>
                  <a:pt x="6492" y="9222"/>
                </a:cubicBezTo>
                <a:cubicBezTo>
                  <a:pt x="6425" y="8668"/>
                  <a:pt x="6894" y="8225"/>
                  <a:pt x="7565" y="7892"/>
                </a:cubicBezTo>
                <a:cubicBezTo>
                  <a:pt x="8639" y="7339"/>
                  <a:pt x="9980" y="7043"/>
                  <a:pt x="11523" y="7191"/>
                </a:cubicBezTo>
                <a:cubicBezTo>
                  <a:pt x="12194" y="7265"/>
                  <a:pt x="12798" y="7302"/>
                  <a:pt x="13401" y="7449"/>
                </a:cubicBezTo>
                <a:cubicBezTo>
                  <a:pt x="14542" y="7745"/>
                  <a:pt x="15145" y="8225"/>
                  <a:pt x="15280" y="8889"/>
                </a:cubicBezTo>
                <a:cubicBezTo>
                  <a:pt x="15481" y="9923"/>
                  <a:pt x="16017" y="10883"/>
                  <a:pt x="16554" y="11843"/>
                </a:cubicBezTo>
                <a:cubicBezTo>
                  <a:pt x="16957" y="12545"/>
                  <a:pt x="17493" y="13209"/>
                  <a:pt x="18030" y="13874"/>
                </a:cubicBezTo>
                <a:cubicBezTo>
                  <a:pt x="18298" y="14243"/>
                  <a:pt x="18432" y="14649"/>
                  <a:pt x="18566" y="15056"/>
                </a:cubicBezTo>
                <a:cubicBezTo>
                  <a:pt x="18768" y="15757"/>
                  <a:pt x="18701" y="16459"/>
                  <a:pt x="18499" y="17123"/>
                </a:cubicBezTo>
                <a:cubicBezTo>
                  <a:pt x="18432" y="17345"/>
                  <a:pt x="18499" y="17640"/>
                  <a:pt x="18634" y="17862"/>
                </a:cubicBezTo>
                <a:cubicBezTo>
                  <a:pt x="19103" y="18859"/>
                  <a:pt x="18164" y="20151"/>
                  <a:pt x="15950" y="20594"/>
                </a:cubicBezTo>
                <a:cubicBezTo>
                  <a:pt x="15011" y="20779"/>
                  <a:pt x="14005" y="20963"/>
                  <a:pt x="12999" y="21111"/>
                </a:cubicBezTo>
                <a:cubicBezTo>
                  <a:pt x="12462" y="21185"/>
                  <a:pt x="11858" y="21259"/>
                  <a:pt x="11322" y="21332"/>
                </a:cubicBezTo>
                <a:cubicBezTo>
                  <a:pt x="9242" y="21554"/>
                  <a:pt x="7565" y="21369"/>
                  <a:pt x="6224" y="20114"/>
                </a:cubicBezTo>
                <a:cubicBezTo>
                  <a:pt x="5285" y="19191"/>
                  <a:pt x="4748" y="18194"/>
                  <a:pt x="4211" y="17197"/>
                </a:cubicBezTo>
                <a:cubicBezTo>
                  <a:pt x="3943" y="16680"/>
                  <a:pt x="3675" y="16163"/>
                  <a:pt x="3675" y="15609"/>
                </a:cubicBezTo>
                <a:cubicBezTo>
                  <a:pt x="3675" y="15462"/>
                  <a:pt x="3608" y="15314"/>
                  <a:pt x="3473" y="15166"/>
                </a:cubicBezTo>
                <a:cubicBezTo>
                  <a:pt x="2803" y="14206"/>
                  <a:pt x="2400" y="13209"/>
                  <a:pt x="2132" y="12212"/>
                </a:cubicBezTo>
                <a:cubicBezTo>
                  <a:pt x="1796" y="10994"/>
                  <a:pt x="1327" y="9776"/>
                  <a:pt x="857" y="8557"/>
                </a:cubicBezTo>
                <a:cubicBezTo>
                  <a:pt x="656" y="7966"/>
                  <a:pt x="589" y="7339"/>
                  <a:pt x="656" y="6748"/>
                </a:cubicBezTo>
                <a:cubicBezTo>
                  <a:pt x="656" y="6526"/>
                  <a:pt x="656" y="6305"/>
                  <a:pt x="589" y="6083"/>
                </a:cubicBezTo>
                <a:cubicBezTo>
                  <a:pt x="522" y="5825"/>
                  <a:pt x="522" y="5603"/>
                  <a:pt x="455" y="5345"/>
                </a:cubicBezTo>
                <a:cubicBezTo>
                  <a:pt x="388" y="5049"/>
                  <a:pt x="321" y="4717"/>
                  <a:pt x="186" y="4422"/>
                </a:cubicBezTo>
                <a:cubicBezTo>
                  <a:pt x="-149" y="3831"/>
                  <a:pt x="-15" y="3277"/>
                  <a:pt x="455" y="2723"/>
                </a:cubicBezTo>
                <a:cubicBezTo>
                  <a:pt x="924" y="2132"/>
                  <a:pt x="1662" y="1652"/>
                  <a:pt x="2534" y="1209"/>
                </a:cubicBezTo>
                <a:cubicBezTo>
                  <a:pt x="2735" y="1099"/>
                  <a:pt x="3004" y="988"/>
                  <a:pt x="3205" y="914"/>
                </a:cubicBezTo>
                <a:cubicBezTo>
                  <a:pt x="4345" y="656"/>
                  <a:pt x="5553" y="360"/>
                  <a:pt x="6760" y="139"/>
                </a:cubicBezTo>
                <a:cubicBezTo>
                  <a:pt x="7767" y="-46"/>
                  <a:pt x="8773" y="-46"/>
                  <a:pt x="9779" y="139"/>
                </a:cubicBezTo>
                <a:cubicBezTo>
                  <a:pt x="10919" y="323"/>
                  <a:pt x="12060" y="545"/>
                  <a:pt x="13200" y="729"/>
                </a:cubicBezTo>
                <a:cubicBezTo>
                  <a:pt x="13938" y="877"/>
                  <a:pt x="14542" y="1099"/>
                  <a:pt x="15011" y="1431"/>
                </a:cubicBezTo>
                <a:cubicBezTo>
                  <a:pt x="15548" y="1837"/>
                  <a:pt x="16152" y="2280"/>
                  <a:pt x="16487" y="2760"/>
                </a:cubicBezTo>
                <a:cubicBezTo>
                  <a:pt x="16755" y="3129"/>
                  <a:pt x="17091" y="3499"/>
                  <a:pt x="17426" y="3868"/>
                </a:cubicBezTo>
                <a:cubicBezTo>
                  <a:pt x="17963" y="4459"/>
                  <a:pt x="18231" y="5086"/>
                  <a:pt x="18499" y="5751"/>
                </a:cubicBezTo>
                <a:cubicBezTo>
                  <a:pt x="18768" y="6563"/>
                  <a:pt x="19304" y="7302"/>
                  <a:pt x="19573" y="8114"/>
                </a:cubicBezTo>
                <a:cubicBezTo>
                  <a:pt x="19975" y="9259"/>
                  <a:pt x="20378" y="10440"/>
                  <a:pt x="21049" y="11548"/>
                </a:cubicBezTo>
                <a:cubicBezTo>
                  <a:pt x="21183" y="11769"/>
                  <a:pt x="21317" y="11991"/>
                  <a:pt x="21384" y="12212"/>
                </a:cubicBezTo>
                <a:cubicBezTo>
                  <a:pt x="21451" y="12471"/>
                  <a:pt x="21451" y="12729"/>
                  <a:pt x="21384" y="12951"/>
                </a:cubicBezTo>
                <a:cubicBezTo>
                  <a:pt x="21250" y="13283"/>
                  <a:pt x="20847" y="13505"/>
                  <a:pt x="20244" y="13579"/>
                </a:cubicBezTo>
                <a:cubicBezTo>
                  <a:pt x="19640" y="13652"/>
                  <a:pt x="19103" y="13542"/>
                  <a:pt x="18701" y="13283"/>
                </a:cubicBezTo>
                <a:cubicBezTo>
                  <a:pt x="18365" y="13062"/>
                  <a:pt x="18164" y="12766"/>
                  <a:pt x="18097" y="12471"/>
                </a:cubicBezTo>
                <a:cubicBezTo>
                  <a:pt x="17963" y="12102"/>
                  <a:pt x="17762" y="11769"/>
                  <a:pt x="17560" y="11437"/>
                </a:cubicBezTo>
                <a:cubicBezTo>
                  <a:pt x="17493" y="11289"/>
                  <a:pt x="17359" y="11142"/>
                  <a:pt x="17292" y="10994"/>
                </a:cubicBezTo>
                <a:cubicBezTo>
                  <a:pt x="16957" y="9369"/>
                  <a:pt x="16152" y="7782"/>
                  <a:pt x="15481" y="6194"/>
                </a:cubicBezTo>
                <a:cubicBezTo>
                  <a:pt x="15145" y="5419"/>
                  <a:pt x="14609" y="4680"/>
                  <a:pt x="14139" y="3942"/>
                </a:cubicBezTo>
                <a:cubicBezTo>
                  <a:pt x="14005" y="3683"/>
                  <a:pt x="13804" y="3425"/>
                  <a:pt x="13603" y="3166"/>
                </a:cubicBezTo>
                <a:cubicBezTo>
                  <a:pt x="13133" y="2612"/>
                  <a:pt x="12529" y="2096"/>
                  <a:pt x="11590" y="1726"/>
                </a:cubicBezTo>
                <a:cubicBezTo>
                  <a:pt x="10517" y="1320"/>
                  <a:pt x="9309" y="1283"/>
                  <a:pt x="8035" y="1431"/>
                </a:cubicBezTo>
                <a:cubicBezTo>
                  <a:pt x="6895" y="1579"/>
                  <a:pt x="5821" y="1837"/>
                  <a:pt x="4882" y="2206"/>
                </a:cubicBezTo>
                <a:cubicBezTo>
                  <a:pt x="4345" y="2391"/>
                  <a:pt x="3943" y="2686"/>
                  <a:pt x="3473" y="2982"/>
                </a:cubicBezTo>
                <a:cubicBezTo>
                  <a:pt x="3138" y="3166"/>
                  <a:pt x="3138" y="3425"/>
                  <a:pt x="3205" y="3683"/>
                </a:cubicBezTo>
                <a:cubicBezTo>
                  <a:pt x="3272" y="4348"/>
                  <a:pt x="3339" y="5049"/>
                  <a:pt x="3473" y="5714"/>
                </a:cubicBezTo>
                <a:cubicBezTo>
                  <a:pt x="3540" y="6009"/>
                  <a:pt x="3675" y="6305"/>
                  <a:pt x="3876" y="6563"/>
                </a:cubicBezTo>
                <a:cubicBezTo>
                  <a:pt x="4077" y="6822"/>
                  <a:pt x="4144" y="7080"/>
                  <a:pt x="4077" y="7339"/>
                </a:cubicBezTo>
                <a:cubicBezTo>
                  <a:pt x="4010" y="7560"/>
                  <a:pt x="4077" y="7782"/>
                  <a:pt x="4144" y="8003"/>
                </a:cubicBezTo>
                <a:cubicBezTo>
                  <a:pt x="4278" y="8705"/>
                  <a:pt x="4480" y="9406"/>
                  <a:pt x="4614" y="10071"/>
                </a:cubicBezTo>
                <a:cubicBezTo>
                  <a:pt x="4748" y="10588"/>
                  <a:pt x="4882" y="11105"/>
                  <a:pt x="5016" y="11622"/>
                </a:cubicBezTo>
                <a:cubicBezTo>
                  <a:pt x="5083" y="11991"/>
                  <a:pt x="5150" y="12397"/>
                  <a:pt x="5217" y="12766"/>
                </a:cubicBezTo>
                <a:cubicBezTo>
                  <a:pt x="5285" y="13025"/>
                  <a:pt x="5352" y="13320"/>
                  <a:pt x="5419" y="13579"/>
                </a:cubicBezTo>
                <a:cubicBezTo>
                  <a:pt x="5687" y="14280"/>
                  <a:pt x="6022" y="14982"/>
                  <a:pt x="6358" y="15683"/>
                </a:cubicBezTo>
                <a:cubicBezTo>
                  <a:pt x="6492" y="15942"/>
                  <a:pt x="6559" y="16163"/>
                  <a:pt x="6559" y="16422"/>
                </a:cubicBezTo>
                <a:cubicBezTo>
                  <a:pt x="6626" y="16828"/>
                  <a:pt x="6760" y="17197"/>
                  <a:pt x="7096" y="17603"/>
                </a:cubicBezTo>
                <a:cubicBezTo>
                  <a:pt x="7498" y="18120"/>
                  <a:pt x="7699" y="18674"/>
                  <a:pt x="8035" y="19228"/>
                </a:cubicBezTo>
                <a:cubicBezTo>
                  <a:pt x="8102" y="19376"/>
                  <a:pt x="8236" y="19523"/>
                  <a:pt x="8370" y="19671"/>
                </a:cubicBezTo>
                <a:cubicBezTo>
                  <a:pt x="8639" y="19966"/>
                  <a:pt x="9041" y="20114"/>
                  <a:pt x="9645" y="20151"/>
                </a:cubicBezTo>
                <a:cubicBezTo>
                  <a:pt x="11121" y="20188"/>
                  <a:pt x="12529" y="20077"/>
                  <a:pt x="13871" y="19782"/>
                </a:cubicBezTo>
                <a:cubicBezTo>
                  <a:pt x="15078" y="19486"/>
                  <a:pt x="15548" y="19006"/>
                  <a:pt x="15414" y="18268"/>
                </a:cubicBezTo>
                <a:cubicBezTo>
                  <a:pt x="15280" y="17640"/>
                  <a:pt x="15078" y="17012"/>
                  <a:pt x="14944" y="16385"/>
                </a:cubicBezTo>
                <a:cubicBezTo>
                  <a:pt x="14810" y="15720"/>
                  <a:pt x="14542" y="15092"/>
                  <a:pt x="14542" y="14428"/>
                </a:cubicBezTo>
                <a:cubicBezTo>
                  <a:pt x="14542" y="14206"/>
                  <a:pt x="14408" y="13985"/>
                  <a:pt x="14340" y="13763"/>
                </a:cubicBezTo>
                <a:cubicBezTo>
                  <a:pt x="13871" y="12656"/>
                  <a:pt x="13670" y="11548"/>
                  <a:pt x="12932" y="10477"/>
                </a:cubicBezTo>
                <a:cubicBezTo>
                  <a:pt x="12730" y="10219"/>
                  <a:pt x="12730" y="9886"/>
                  <a:pt x="12596" y="9628"/>
                </a:cubicBezTo>
                <a:cubicBezTo>
                  <a:pt x="12462" y="9259"/>
                  <a:pt x="11993" y="9000"/>
                  <a:pt x="11456" y="8779"/>
                </a:cubicBezTo>
                <a:cubicBezTo>
                  <a:pt x="11053" y="8631"/>
                  <a:pt x="10785" y="8668"/>
                  <a:pt x="10450" y="8816"/>
                </a:cubicBezTo>
                <a:cubicBezTo>
                  <a:pt x="10047" y="8963"/>
                  <a:pt x="9846" y="9185"/>
                  <a:pt x="9846" y="9443"/>
                </a:cubicBezTo>
                <a:cubicBezTo>
                  <a:pt x="9712" y="10293"/>
                  <a:pt x="9779" y="11142"/>
                  <a:pt x="10047" y="12028"/>
                </a:cubicBezTo>
                <a:cubicBezTo>
                  <a:pt x="10249" y="12619"/>
                  <a:pt x="10316" y="13246"/>
                  <a:pt x="10450" y="13837"/>
                </a:cubicBezTo>
                <a:cubicBezTo>
                  <a:pt x="10517" y="14022"/>
                  <a:pt x="10316" y="14133"/>
                  <a:pt x="10047" y="14243"/>
                </a:cubicBezTo>
                <a:cubicBezTo>
                  <a:pt x="9376" y="14465"/>
                  <a:pt x="8370" y="14354"/>
                  <a:pt x="7968" y="13985"/>
                </a:cubicBezTo>
                <a:cubicBezTo>
                  <a:pt x="7767" y="13800"/>
                  <a:pt x="7565" y="13579"/>
                  <a:pt x="7431" y="13357"/>
                </a:cubicBezTo>
                <a:cubicBezTo>
                  <a:pt x="7163" y="12840"/>
                  <a:pt x="6894" y="12323"/>
                  <a:pt x="6693" y="11769"/>
                </a:cubicBezTo>
                <a:cubicBezTo>
                  <a:pt x="6492" y="11179"/>
                  <a:pt x="6358" y="10625"/>
                  <a:pt x="6224" y="10034"/>
                </a:cubicBezTo>
                <a:cubicBezTo>
                  <a:pt x="6358" y="9886"/>
                  <a:pt x="6358" y="9886"/>
                  <a:pt x="6425" y="988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7CDDDE-DD3B-1448-890D-DE1BA2D6DA79}"/>
              </a:ext>
            </a:extLst>
          </p:cNvPr>
          <p:cNvGrpSpPr/>
          <p:nvPr userDrawn="1"/>
        </p:nvGrpSpPr>
        <p:grpSpPr>
          <a:xfrm>
            <a:off x="7474674" y="5165802"/>
            <a:ext cx="797287" cy="718530"/>
            <a:chOff x="8418373" y="2315739"/>
            <a:chExt cx="525963" cy="474008"/>
          </a:xfrm>
          <a:solidFill>
            <a:schemeClr val="accent1"/>
          </a:solidFill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816CC41-4BFA-CE41-ADE6-F82371B5CBC8}"/>
                </a:ext>
              </a:extLst>
            </p:cNvPr>
            <p:cNvSpPr/>
            <p:nvPr/>
          </p:nvSpPr>
          <p:spPr>
            <a:xfrm>
              <a:off x="8418373" y="2315739"/>
              <a:ext cx="420322" cy="47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30" extrusionOk="0">
                  <a:moveTo>
                    <a:pt x="2339" y="12479"/>
                  </a:moveTo>
                  <a:cubicBezTo>
                    <a:pt x="2339" y="12970"/>
                    <a:pt x="2400" y="13461"/>
                    <a:pt x="2400" y="14006"/>
                  </a:cubicBezTo>
                  <a:cubicBezTo>
                    <a:pt x="2523" y="15588"/>
                    <a:pt x="3323" y="16788"/>
                    <a:pt x="4862" y="17661"/>
                  </a:cubicBezTo>
                  <a:cubicBezTo>
                    <a:pt x="6954" y="18861"/>
                    <a:pt x="9231" y="19297"/>
                    <a:pt x="11692" y="19024"/>
                  </a:cubicBezTo>
                  <a:cubicBezTo>
                    <a:pt x="13477" y="18861"/>
                    <a:pt x="15139" y="18206"/>
                    <a:pt x="16615" y="17388"/>
                  </a:cubicBezTo>
                  <a:cubicBezTo>
                    <a:pt x="16739" y="17334"/>
                    <a:pt x="16862" y="17224"/>
                    <a:pt x="16985" y="17115"/>
                  </a:cubicBezTo>
                  <a:cubicBezTo>
                    <a:pt x="17723" y="16243"/>
                    <a:pt x="18769" y="15806"/>
                    <a:pt x="19631" y="15097"/>
                  </a:cubicBezTo>
                  <a:cubicBezTo>
                    <a:pt x="20308" y="14497"/>
                    <a:pt x="21108" y="14770"/>
                    <a:pt x="21292" y="15643"/>
                  </a:cubicBezTo>
                  <a:cubicBezTo>
                    <a:pt x="21477" y="16570"/>
                    <a:pt x="21108" y="17279"/>
                    <a:pt x="20369" y="17934"/>
                  </a:cubicBezTo>
                  <a:cubicBezTo>
                    <a:pt x="18585" y="19570"/>
                    <a:pt x="16369" y="20552"/>
                    <a:pt x="13908" y="21097"/>
                  </a:cubicBezTo>
                  <a:cubicBezTo>
                    <a:pt x="13539" y="21152"/>
                    <a:pt x="13169" y="21152"/>
                    <a:pt x="12800" y="21206"/>
                  </a:cubicBezTo>
                  <a:cubicBezTo>
                    <a:pt x="12185" y="21261"/>
                    <a:pt x="11508" y="21315"/>
                    <a:pt x="10892" y="21315"/>
                  </a:cubicBezTo>
                  <a:cubicBezTo>
                    <a:pt x="9354" y="21315"/>
                    <a:pt x="7815" y="21479"/>
                    <a:pt x="6400" y="20715"/>
                  </a:cubicBezTo>
                  <a:cubicBezTo>
                    <a:pt x="6277" y="20661"/>
                    <a:pt x="6215" y="20606"/>
                    <a:pt x="6092" y="20606"/>
                  </a:cubicBezTo>
                  <a:cubicBezTo>
                    <a:pt x="4492" y="20170"/>
                    <a:pt x="3262" y="19188"/>
                    <a:pt x="2154" y="18206"/>
                  </a:cubicBezTo>
                  <a:cubicBezTo>
                    <a:pt x="1292" y="17443"/>
                    <a:pt x="800" y="16515"/>
                    <a:pt x="492" y="15534"/>
                  </a:cubicBezTo>
                  <a:cubicBezTo>
                    <a:pt x="0" y="13843"/>
                    <a:pt x="-123" y="12152"/>
                    <a:pt x="123" y="10461"/>
                  </a:cubicBezTo>
                  <a:cubicBezTo>
                    <a:pt x="185" y="10079"/>
                    <a:pt x="308" y="9697"/>
                    <a:pt x="492" y="9315"/>
                  </a:cubicBezTo>
                  <a:cubicBezTo>
                    <a:pt x="739" y="8606"/>
                    <a:pt x="985" y="7843"/>
                    <a:pt x="1292" y="7134"/>
                  </a:cubicBezTo>
                  <a:cubicBezTo>
                    <a:pt x="1969" y="5661"/>
                    <a:pt x="2954" y="4406"/>
                    <a:pt x="4308" y="3424"/>
                  </a:cubicBezTo>
                  <a:cubicBezTo>
                    <a:pt x="4923" y="2988"/>
                    <a:pt x="5539" y="2552"/>
                    <a:pt x="6154" y="2061"/>
                  </a:cubicBezTo>
                  <a:cubicBezTo>
                    <a:pt x="7754" y="915"/>
                    <a:pt x="9662" y="588"/>
                    <a:pt x="11569" y="206"/>
                  </a:cubicBezTo>
                  <a:cubicBezTo>
                    <a:pt x="13354" y="-121"/>
                    <a:pt x="15200" y="-12"/>
                    <a:pt x="16985" y="206"/>
                  </a:cubicBezTo>
                  <a:cubicBezTo>
                    <a:pt x="17723" y="315"/>
                    <a:pt x="18462" y="588"/>
                    <a:pt x="19077" y="970"/>
                  </a:cubicBezTo>
                  <a:cubicBezTo>
                    <a:pt x="19262" y="1079"/>
                    <a:pt x="19446" y="1297"/>
                    <a:pt x="19569" y="1461"/>
                  </a:cubicBezTo>
                  <a:cubicBezTo>
                    <a:pt x="19815" y="1897"/>
                    <a:pt x="19508" y="2388"/>
                    <a:pt x="18954" y="2443"/>
                  </a:cubicBezTo>
                  <a:cubicBezTo>
                    <a:pt x="18708" y="2497"/>
                    <a:pt x="18462" y="2443"/>
                    <a:pt x="18154" y="2388"/>
                  </a:cubicBezTo>
                  <a:cubicBezTo>
                    <a:pt x="17108" y="2224"/>
                    <a:pt x="16062" y="2006"/>
                    <a:pt x="15015" y="1952"/>
                  </a:cubicBezTo>
                  <a:cubicBezTo>
                    <a:pt x="13477" y="1897"/>
                    <a:pt x="12000" y="2170"/>
                    <a:pt x="10523" y="2552"/>
                  </a:cubicBezTo>
                  <a:cubicBezTo>
                    <a:pt x="10092" y="2661"/>
                    <a:pt x="10031" y="2879"/>
                    <a:pt x="10277" y="3261"/>
                  </a:cubicBezTo>
                  <a:cubicBezTo>
                    <a:pt x="11015" y="4461"/>
                    <a:pt x="11569" y="5661"/>
                    <a:pt x="11939" y="6970"/>
                  </a:cubicBezTo>
                  <a:cubicBezTo>
                    <a:pt x="12062" y="7297"/>
                    <a:pt x="12185" y="7679"/>
                    <a:pt x="12369" y="8006"/>
                  </a:cubicBezTo>
                  <a:cubicBezTo>
                    <a:pt x="12739" y="8661"/>
                    <a:pt x="13108" y="8824"/>
                    <a:pt x="13969" y="8715"/>
                  </a:cubicBezTo>
                  <a:cubicBezTo>
                    <a:pt x="14216" y="8661"/>
                    <a:pt x="14400" y="8606"/>
                    <a:pt x="14646" y="8606"/>
                  </a:cubicBezTo>
                  <a:cubicBezTo>
                    <a:pt x="15323" y="8443"/>
                    <a:pt x="15939" y="8661"/>
                    <a:pt x="16492" y="8934"/>
                  </a:cubicBezTo>
                  <a:cubicBezTo>
                    <a:pt x="16862" y="9097"/>
                    <a:pt x="16923" y="9534"/>
                    <a:pt x="16554" y="9752"/>
                  </a:cubicBezTo>
                  <a:cubicBezTo>
                    <a:pt x="16308" y="9915"/>
                    <a:pt x="16000" y="10079"/>
                    <a:pt x="15631" y="10134"/>
                  </a:cubicBezTo>
                  <a:cubicBezTo>
                    <a:pt x="15262" y="10243"/>
                    <a:pt x="14831" y="10297"/>
                    <a:pt x="14400" y="10352"/>
                  </a:cubicBezTo>
                  <a:cubicBezTo>
                    <a:pt x="13723" y="10515"/>
                    <a:pt x="13600" y="10734"/>
                    <a:pt x="13846" y="11279"/>
                  </a:cubicBezTo>
                  <a:cubicBezTo>
                    <a:pt x="14154" y="12043"/>
                    <a:pt x="14523" y="12806"/>
                    <a:pt x="14892" y="13624"/>
                  </a:cubicBezTo>
                  <a:cubicBezTo>
                    <a:pt x="15015" y="13897"/>
                    <a:pt x="15200" y="14170"/>
                    <a:pt x="15200" y="14497"/>
                  </a:cubicBezTo>
                  <a:cubicBezTo>
                    <a:pt x="15262" y="14715"/>
                    <a:pt x="15200" y="15043"/>
                    <a:pt x="15015" y="15261"/>
                  </a:cubicBezTo>
                  <a:cubicBezTo>
                    <a:pt x="14769" y="15643"/>
                    <a:pt x="14277" y="15752"/>
                    <a:pt x="13846" y="15479"/>
                  </a:cubicBezTo>
                  <a:cubicBezTo>
                    <a:pt x="13539" y="15261"/>
                    <a:pt x="13292" y="14988"/>
                    <a:pt x="13169" y="14715"/>
                  </a:cubicBezTo>
                  <a:cubicBezTo>
                    <a:pt x="12862" y="14061"/>
                    <a:pt x="12615" y="13406"/>
                    <a:pt x="12308" y="12752"/>
                  </a:cubicBezTo>
                  <a:cubicBezTo>
                    <a:pt x="12185" y="12479"/>
                    <a:pt x="12123" y="12261"/>
                    <a:pt x="12000" y="11988"/>
                  </a:cubicBezTo>
                  <a:cubicBezTo>
                    <a:pt x="11692" y="11334"/>
                    <a:pt x="11323" y="11170"/>
                    <a:pt x="10585" y="11388"/>
                  </a:cubicBezTo>
                  <a:cubicBezTo>
                    <a:pt x="10031" y="11497"/>
                    <a:pt x="9477" y="11661"/>
                    <a:pt x="8923" y="11824"/>
                  </a:cubicBezTo>
                  <a:cubicBezTo>
                    <a:pt x="8369" y="11988"/>
                    <a:pt x="8000" y="12315"/>
                    <a:pt x="7939" y="12806"/>
                  </a:cubicBezTo>
                  <a:cubicBezTo>
                    <a:pt x="7877" y="13188"/>
                    <a:pt x="7877" y="13515"/>
                    <a:pt x="7815" y="13897"/>
                  </a:cubicBezTo>
                  <a:cubicBezTo>
                    <a:pt x="7692" y="14715"/>
                    <a:pt x="7569" y="15534"/>
                    <a:pt x="7508" y="16406"/>
                  </a:cubicBezTo>
                  <a:cubicBezTo>
                    <a:pt x="7508" y="16515"/>
                    <a:pt x="7446" y="16624"/>
                    <a:pt x="7446" y="16679"/>
                  </a:cubicBezTo>
                  <a:cubicBezTo>
                    <a:pt x="7323" y="16952"/>
                    <a:pt x="7262" y="17334"/>
                    <a:pt x="6831" y="17334"/>
                  </a:cubicBezTo>
                  <a:cubicBezTo>
                    <a:pt x="6462" y="17334"/>
                    <a:pt x="6215" y="17061"/>
                    <a:pt x="6092" y="16788"/>
                  </a:cubicBezTo>
                  <a:cubicBezTo>
                    <a:pt x="5969" y="16515"/>
                    <a:pt x="6031" y="16188"/>
                    <a:pt x="5969" y="15915"/>
                  </a:cubicBezTo>
                  <a:cubicBezTo>
                    <a:pt x="5908" y="14988"/>
                    <a:pt x="5908" y="14115"/>
                    <a:pt x="5846" y="13188"/>
                  </a:cubicBezTo>
                  <a:cubicBezTo>
                    <a:pt x="5846" y="12861"/>
                    <a:pt x="5662" y="12752"/>
                    <a:pt x="5231" y="12752"/>
                  </a:cubicBezTo>
                  <a:cubicBezTo>
                    <a:pt x="5108" y="12752"/>
                    <a:pt x="4985" y="12806"/>
                    <a:pt x="4923" y="12806"/>
                  </a:cubicBezTo>
                  <a:cubicBezTo>
                    <a:pt x="4308" y="12861"/>
                    <a:pt x="4123" y="12752"/>
                    <a:pt x="4000" y="12479"/>
                  </a:cubicBezTo>
                  <a:cubicBezTo>
                    <a:pt x="3877" y="12043"/>
                    <a:pt x="4062" y="11552"/>
                    <a:pt x="4492" y="11388"/>
                  </a:cubicBezTo>
                  <a:cubicBezTo>
                    <a:pt x="4862" y="11224"/>
                    <a:pt x="5169" y="11115"/>
                    <a:pt x="5539" y="11006"/>
                  </a:cubicBezTo>
                  <a:cubicBezTo>
                    <a:pt x="6031" y="10843"/>
                    <a:pt x="6339" y="10570"/>
                    <a:pt x="6462" y="10079"/>
                  </a:cubicBezTo>
                  <a:cubicBezTo>
                    <a:pt x="6523" y="9806"/>
                    <a:pt x="6585" y="9479"/>
                    <a:pt x="6646" y="9206"/>
                  </a:cubicBezTo>
                  <a:cubicBezTo>
                    <a:pt x="6708" y="8115"/>
                    <a:pt x="7077" y="7024"/>
                    <a:pt x="7446" y="5988"/>
                  </a:cubicBezTo>
                  <a:cubicBezTo>
                    <a:pt x="7569" y="5661"/>
                    <a:pt x="7631" y="5279"/>
                    <a:pt x="7631" y="4897"/>
                  </a:cubicBezTo>
                  <a:cubicBezTo>
                    <a:pt x="7631" y="4679"/>
                    <a:pt x="7508" y="4461"/>
                    <a:pt x="7323" y="4297"/>
                  </a:cubicBezTo>
                  <a:cubicBezTo>
                    <a:pt x="7262" y="4243"/>
                    <a:pt x="6892" y="4352"/>
                    <a:pt x="6708" y="4461"/>
                  </a:cubicBezTo>
                  <a:cubicBezTo>
                    <a:pt x="6400" y="4624"/>
                    <a:pt x="6154" y="4843"/>
                    <a:pt x="5969" y="5061"/>
                  </a:cubicBezTo>
                  <a:cubicBezTo>
                    <a:pt x="4492" y="6370"/>
                    <a:pt x="3385" y="7897"/>
                    <a:pt x="2769" y="9643"/>
                  </a:cubicBezTo>
                  <a:cubicBezTo>
                    <a:pt x="2400" y="10624"/>
                    <a:pt x="2400" y="11661"/>
                    <a:pt x="2277" y="12697"/>
                  </a:cubicBezTo>
                  <a:cubicBezTo>
                    <a:pt x="2215" y="12479"/>
                    <a:pt x="2277" y="12479"/>
                    <a:pt x="2339" y="12479"/>
                  </a:cubicBezTo>
                  <a:close/>
                  <a:moveTo>
                    <a:pt x="8800" y="9043"/>
                  </a:moveTo>
                  <a:cubicBezTo>
                    <a:pt x="8923" y="9424"/>
                    <a:pt x="9108" y="9643"/>
                    <a:pt x="9539" y="9534"/>
                  </a:cubicBezTo>
                  <a:cubicBezTo>
                    <a:pt x="9846" y="9479"/>
                    <a:pt x="10154" y="9370"/>
                    <a:pt x="10523" y="9261"/>
                  </a:cubicBezTo>
                  <a:cubicBezTo>
                    <a:pt x="10769" y="9152"/>
                    <a:pt x="10892" y="8988"/>
                    <a:pt x="10769" y="8770"/>
                  </a:cubicBezTo>
                  <a:cubicBezTo>
                    <a:pt x="10523" y="8115"/>
                    <a:pt x="10215" y="7461"/>
                    <a:pt x="9908" y="6806"/>
                  </a:cubicBezTo>
                  <a:cubicBezTo>
                    <a:pt x="9908" y="6752"/>
                    <a:pt x="9600" y="6806"/>
                    <a:pt x="9539" y="6806"/>
                  </a:cubicBezTo>
                  <a:cubicBezTo>
                    <a:pt x="9231" y="7570"/>
                    <a:pt x="9046" y="8279"/>
                    <a:pt x="8800" y="90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5455D2B9-4D19-FF4E-A735-0DAC70F1D5A9}"/>
                </a:ext>
              </a:extLst>
            </p:cNvPr>
            <p:cNvSpPr/>
            <p:nvPr/>
          </p:nvSpPr>
          <p:spPr>
            <a:xfrm>
              <a:off x="8769888" y="2388465"/>
              <a:ext cx="174448" cy="20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275" extrusionOk="0">
                  <a:moveTo>
                    <a:pt x="13872" y="18916"/>
                  </a:moveTo>
                  <a:cubicBezTo>
                    <a:pt x="13724" y="19289"/>
                    <a:pt x="13724" y="19785"/>
                    <a:pt x="13428" y="20158"/>
                  </a:cubicBezTo>
                  <a:cubicBezTo>
                    <a:pt x="13132" y="20778"/>
                    <a:pt x="12688" y="21275"/>
                    <a:pt x="11948" y="21275"/>
                  </a:cubicBezTo>
                  <a:cubicBezTo>
                    <a:pt x="11061" y="21275"/>
                    <a:pt x="10617" y="20778"/>
                    <a:pt x="10321" y="20282"/>
                  </a:cubicBezTo>
                  <a:cubicBezTo>
                    <a:pt x="9729" y="18916"/>
                    <a:pt x="8990" y="17675"/>
                    <a:pt x="8546" y="16185"/>
                  </a:cubicBezTo>
                  <a:cubicBezTo>
                    <a:pt x="7806" y="13951"/>
                    <a:pt x="7510" y="13827"/>
                    <a:pt x="4995" y="14323"/>
                  </a:cubicBezTo>
                  <a:cubicBezTo>
                    <a:pt x="3516" y="14696"/>
                    <a:pt x="2184" y="14447"/>
                    <a:pt x="853" y="13703"/>
                  </a:cubicBezTo>
                  <a:cubicBezTo>
                    <a:pt x="113" y="13206"/>
                    <a:pt x="-183" y="12710"/>
                    <a:pt x="113" y="11965"/>
                  </a:cubicBezTo>
                  <a:cubicBezTo>
                    <a:pt x="557" y="10599"/>
                    <a:pt x="1592" y="9730"/>
                    <a:pt x="3220" y="9358"/>
                  </a:cubicBezTo>
                  <a:cubicBezTo>
                    <a:pt x="3664" y="9234"/>
                    <a:pt x="4107" y="9234"/>
                    <a:pt x="4551" y="9109"/>
                  </a:cubicBezTo>
                  <a:cubicBezTo>
                    <a:pt x="7066" y="8737"/>
                    <a:pt x="7510" y="8116"/>
                    <a:pt x="7066" y="5882"/>
                  </a:cubicBezTo>
                  <a:cubicBezTo>
                    <a:pt x="6918" y="5013"/>
                    <a:pt x="6623" y="4144"/>
                    <a:pt x="6475" y="3151"/>
                  </a:cubicBezTo>
                  <a:cubicBezTo>
                    <a:pt x="6327" y="2654"/>
                    <a:pt x="6327" y="2034"/>
                    <a:pt x="6475" y="1537"/>
                  </a:cubicBezTo>
                  <a:cubicBezTo>
                    <a:pt x="6770" y="296"/>
                    <a:pt x="8250" y="-325"/>
                    <a:pt x="9581" y="172"/>
                  </a:cubicBezTo>
                  <a:cubicBezTo>
                    <a:pt x="10765" y="668"/>
                    <a:pt x="11505" y="1413"/>
                    <a:pt x="11653" y="2654"/>
                  </a:cubicBezTo>
                  <a:cubicBezTo>
                    <a:pt x="11800" y="3523"/>
                    <a:pt x="11948" y="4516"/>
                    <a:pt x="12244" y="5385"/>
                  </a:cubicBezTo>
                  <a:cubicBezTo>
                    <a:pt x="12688" y="6751"/>
                    <a:pt x="13132" y="6999"/>
                    <a:pt x="14759" y="6627"/>
                  </a:cubicBezTo>
                  <a:cubicBezTo>
                    <a:pt x="15499" y="6503"/>
                    <a:pt x="16091" y="6254"/>
                    <a:pt x="16831" y="6130"/>
                  </a:cubicBezTo>
                  <a:cubicBezTo>
                    <a:pt x="17423" y="6006"/>
                    <a:pt x="18162" y="6006"/>
                    <a:pt x="18754" y="6006"/>
                  </a:cubicBezTo>
                  <a:cubicBezTo>
                    <a:pt x="19938" y="6130"/>
                    <a:pt x="21269" y="7123"/>
                    <a:pt x="21269" y="7868"/>
                  </a:cubicBezTo>
                  <a:cubicBezTo>
                    <a:pt x="21417" y="8737"/>
                    <a:pt x="20825" y="9482"/>
                    <a:pt x="19938" y="9978"/>
                  </a:cubicBezTo>
                  <a:cubicBezTo>
                    <a:pt x="19198" y="10475"/>
                    <a:pt x="18310" y="10723"/>
                    <a:pt x="17570" y="10972"/>
                  </a:cubicBezTo>
                  <a:cubicBezTo>
                    <a:pt x="16831" y="11220"/>
                    <a:pt x="16091" y="11344"/>
                    <a:pt x="15203" y="11592"/>
                  </a:cubicBezTo>
                  <a:cubicBezTo>
                    <a:pt x="13872" y="11965"/>
                    <a:pt x="13132" y="12834"/>
                    <a:pt x="13132" y="14075"/>
                  </a:cubicBezTo>
                  <a:cubicBezTo>
                    <a:pt x="13132" y="15068"/>
                    <a:pt x="13428" y="16061"/>
                    <a:pt x="13576" y="17054"/>
                  </a:cubicBezTo>
                  <a:cubicBezTo>
                    <a:pt x="13576" y="17923"/>
                    <a:pt x="13724" y="18420"/>
                    <a:pt x="13872" y="189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312307-DCAF-9B48-A780-3674D08A4B76}"/>
              </a:ext>
            </a:extLst>
          </p:cNvPr>
          <p:cNvGrpSpPr/>
          <p:nvPr userDrawn="1"/>
        </p:nvGrpSpPr>
        <p:grpSpPr>
          <a:xfrm>
            <a:off x="630487" y="3566345"/>
            <a:ext cx="1074086" cy="1429435"/>
            <a:chOff x="7218375" y="3746037"/>
            <a:chExt cx="1074086" cy="1429435"/>
          </a:xfrm>
          <a:solidFill>
            <a:schemeClr val="accent3"/>
          </a:solidFill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36BE7F10-5CB6-C54E-B1AB-7881BE9888CD}"/>
                </a:ext>
              </a:extLst>
            </p:cNvPr>
            <p:cNvSpPr/>
            <p:nvPr/>
          </p:nvSpPr>
          <p:spPr>
            <a:xfrm>
              <a:off x="7218375" y="3746037"/>
              <a:ext cx="881093" cy="1429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550" extrusionOk="0">
                  <a:moveTo>
                    <a:pt x="13226" y="21550"/>
                  </a:moveTo>
                  <a:cubicBezTo>
                    <a:pt x="12873" y="21532"/>
                    <a:pt x="12608" y="21513"/>
                    <a:pt x="12314" y="21495"/>
                  </a:cubicBezTo>
                  <a:cubicBezTo>
                    <a:pt x="11990" y="21477"/>
                    <a:pt x="11666" y="21477"/>
                    <a:pt x="11343" y="21477"/>
                  </a:cubicBezTo>
                  <a:cubicBezTo>
                    <a:pt x="11048" y="21477"/>
                    <a:pt x="10754" y="21459"/>
                    <a:pt x="10489" y="21459"/>
                  </a:cubicBezTo>
                  <a:cubicBezTo>
                    <a:pt x="10313" y="21459"/>
                    <a:pt x="10136" y="21422"/>
                    <a:pt x="9959" y="21404"/>
                  </a:cubicBezTo>
                  <a:cubicBezTo>
                    <a:pt x="9047" y="21367"/>
                    <a:pt x="8223" y="21148"/>
                    <a:pt x="7399" y="20892"/>
                  </a:cubicBezTo>
                  <a:cubicBezTo>
                    <a:pt x="6840" y="20709"/>
                    <a:pt x="6487" y="20417"/>
                    <a:pt x="6340" y="20033"/>
                  </a:cubicBezTo>
                  <a:cubicBezTo>
                    <a:pt x="6104" y="19522"/>
                    <a:pt x="5898" y="18992"/>
                    <a:pt x="5692" y="18480"/>
                  </a:cubicBezTo>
                  <a:cubicBezTo>
                    <a:pt x="5604" y="18261"/>
                    <a:pt x="5634" y="18060"/>
                    <a:pt x="5781" y="17859"/>
                  </a:cubicBezTo>
                  <a:cubicBezTo>
                    <a:pt x="6193" y="17274"/>
                    <a:pt x="6811" y="16817"/>
                    <a:pt x="7694" y="16470"/>
                  </a:cubicBezTo>
                  <a:cubicBezTo>
                    <a:pt x="8282" y="16251"/>
                    <a:pt x="8282" y="16251"/>
                    <a:pt x="7900" y="15885"/>
                  </a:cubicBezTo>
                  <a:cubicBezTo>
                    <a:pt x="7841" y="15830"/>
                    <a:pt x="7811" y="15794"/>
                    <a:pt x="7752" y="15739"/>
                  </a:cubicBezTo>
                  <a:cubicBezTo>
                    <a:pt x="7017" y="15264"/>
                    <a:pt x="6516" y="14697"/>
                    <a:pt x="6016" y="14131"/>
                  </a:cubicBezTo>
                  <a:cubicBezTo>
                    <a:pt x="5898" y="14003"/>
                    <a:pt x="5751" y="13893"/>
                    <a:pt x="5634" y="13765"/>
                  </a:cubicBezTo>
                  <a:cubicBezTo>
                    <a:pt x="5163" y="13272"/>
                    <a:pt x="4574" y="12797"/>
                    <a:pt x="4015" y="12340"/>
                  </a:cubicBezTo>
                  <a:cubicBezTo>
                    <a:pt x="3574" y="11974"/>
                    <a:pt x="3132" y="11591"/>
                    <a:pt x="2691" y="11225"/>
                  </a:cubicBezTo>
                  <a:cubicBezTo>
                    <a:pt x="2426" y="11006"/>
                    <a:pt x="2043" y="10860"/>
                    <a:pt x="1631" y="10768"/>
                  </a:cubicBezTo>
                  <a:cubicBezTo>
                    <a:pt x="984" y="10622"/>
                    <a:pt x="543" y="10330"/>
                    <a:pt x="189" y="10001"/>
                  </a:cubicBezTo>
                  <a:cubicBezTo>
                    <a:pt x="72" y="9909"/>
                    <a:pt x="42" y="9781"/>
                    <a:pt x="13" y="9654"/>
                  </a:cubicBezTo>
                  <a:cubicBezTo>
                    <a:pt x="-17" y="9562"/>
                    <a:pt x="13" y="9453"/>
                    <a:pt x="13" y="9343"/>
                  </a:cubicBezTo>
                  <a:cubicBezTo>
                    <a:pt x="-46" y="8776"/>
                    <a:pt x="307" y="8338"/>
                    <a:pt x="1043" y="8009"/>
                  </a:cubicBezTo>
                  <a:cubicBezTo>
                    <a:pt x="1161" y="7954"/>
                    <a:pt x="1278" y="7863"/>
                    <a:pt x="1308" y="7771"/>
                  </a:cubicBezTo>
                  <a:cubicBezTo>
                    <a:pt x="1543" y="7388"/>
                    <a:pt x="1867" y="7077"/>
                    <a:pt x="2308" y="6785"/>
                  </a:cubicBezTo>
                  <a:cubicBezTo>
                    <a:pt x="2397" y="6711"/>
                    <a:pt x="2514" y="6657"/>
                    <a:pt x="2573" y="6584"/>
                  </a:cubicBezTo>
                  <a:cubicBezTo>
                    <a:pt x="3456" y="5834"/>
                    <a:pt x="4309" y="5085"/>
                    <a:pt x="5192" y="4354"/>
                  </a:cubicBezTo>
                  <a:cubicBezTo>
                    <a:pt x="5516" y="4080"/>
                    <a:pt x="5898" y="3824"/>
                    <a:pt x="6281" y="3550"/>
                  </a:cubicBezTo>
                  <a:cubicBezTo>
                    <a:pt x="6369" y="3495"/>
                    <a:pt x="6458" y="3440"/>
                    <a:pt x="6546" y="3367"/>
                  </a:cubicBezTo>
                  <a:cubicBezTo>
                    <a:pt x="6840" y="3093"/>
                    <a:pt x="7193" y="2856"/>
                    <a:pt x="7576" y="2636"/>
                  </a:cubicBezTo>
                  <a:cubicBezTo>
                    <a:pt x="7988" y="2399"/>
                    <a:pt x="8017" y="2234"/>
                    <a:pt x="7782" y="1905"/>
                  </a:cubicBezTo>
                  <a:cubicBezTo>
                    <a:pt x="7664" y="1741"/>
                    <a:pt x="7517" y="1558"/>
                    <a:pt x="7370" y="1394"/>
                  </a:cubicBezTo>
                  <a:cubicBezTo>
                    <a:pt x="7252" y="1247"/>
                    <a:pt x="7252" y="1120"/>
                    <a:pt x="7399" y="973"/>
                  </a:cubicBezTo>
                  <a:cubicBezTo>
                    <a:pt x="7546" y="864"/>
                    <a:pt x="7664" y="736"/>
                    <a:pt x="7841" y="644"/>
                  </a:cubicBezTo>
                  <a:cubicBezTo>
                    <a:pt x="8312" y="370"/>
                    <a:pt x="8841" y="169"/>
                    <a:pt x="9459" y="41"/>
                  </a:cubicBezTo>
                  <a:cubicBezTo>
                    <a:pt x="9930" y="-50"/>
                    <a:pt x="10283" y="5"/>
                    <a:pt x="10607" y="242"/>
                  </a:cubicBezTo>
                  <a:cubicBezTo>
                    <a:pt x="11166" y="663"/>
                    <a:pt x="11755" y="1046"/>
                    <a:pt x="12343" y="1448"/>
                  </a:cubicBezTo>
                  <a:cubicBezTo>
                    <a:pt x="12520" y="1576"/>
                    <a:pt x="12667" y="1723"/>
                    <a:pt x="12814" y="1851"/>
                  </a:cubicBezTo>
                  <a:cubicBezTo>
                    <a:pt x="12902" y="1924"/>
                    <a:pt x="12991" y="2015"/>
                    <a:pt x="13108" y="2088"/>
                  </a:cubicBezTo>
                  <a:cubicBezTo>
                    <a:pt x="13314" y="2253"/>
                    <a:pt x="13579" y="2307"/>
                    <a:pt x="13932" y="2271"/>
                  </a:cubicBezTo>
                  <a:cubicBezTo>
                    <a:pt x="14403" y="2234"/>
                    <a:pt x="14874" y="2234"/>
                    <a:pt x="15345" y="2234"/>
                  </a:cubicBezTo>
                  <a:cubicBezTo>
                    <a:pt x="15668" y="2234"/>
                    <a:pt x="15992" y="2271"/>
                    <a:pt x="16286" y="2344"/>
                  </a:cubicBezTo>
                  <a:cubicBezTo>
                    <a:pt x="16404" y="2380"/>
                    <a:pt x="16522" y="2417"/>
                    <a:pt x="16640" y="2435"/>
                  </a:cubicBezTo>
                  <a:cubicBezTo>
                    <a:pt x="17169" y="2527"/>
                    <a:pt x="17611" y="2655"/>
                    <a:pt x="17964" y="2910"/>
                  </a:cubicBezTo>
                  <a:cubicBezTo>
                    <a:pt x="18052" y="2983"/>
                    <a:pt x="18199" y="3020"/>
                    <a:pt x="18317" y="3075"/>
                  </a:cubicBezTo>
                  <a:cubicBezTo>
                    <a:pt x="18494" y="3166"/>
                    <a:pt x="18670" y="3258"/>
                    <a:pt x="18847" y="3367"/>
                  </a:cubicBezTo>
                  <a:cubicBezTo>
                    <a:pt x="19318" y="3660"/>
                    <a:pt x="19788" y="3970"/>
                    <a:pt x="20259" y="4244"/>
                  </a:cubicBezTo>
                  <a:cubicBezTo>
                    <a:pt x="20524" y="4391"/>
                    <a:pt x="20730" y="4555"/>
                    <a:pt x="20877" y="4738"/>
                  </a:cubicBezTo>
                  <a:cubicBezTo>
                    <a:pt x="20995" y="4884"/>
                    <a:pt x="21113" y="5012"/>
                    <a:pt x="21230" y="5158"/>
                  </a:cubicBezTo>
                  <a:cubicBezTo>
                    <a:pt x="21495" y="5450"/>
                    <a:pt x="21436" y="5652"/>
                    <a:pt x="21024" y="5871"/>
                  </a:cubicBezTo>
                  <a:cubicBezTo>
                    <a:pt x="20553" y="6127"/>
                    <a:pt x="20053" y="6382"/>
                    <a:pt x="19582" y="6638"/>
                  </a:cubicBezTo>
                  <a:cubicBezTo>
                    <a:pt x="19317" y="6785"/>
                    <a:pt x="19288" y="6821"/>
                    <a:pt x="19406" y="7004"/>
                  </a:cubicBezTo>
                  <a:cubicBezTo>
                    <a:pt x="19641" y="7369"/>
                    <a:pt x="19729" y="7753"/>
                    <a:pt x="19700" y="8119"/>
                  </a:cubicBezTo>
                  <a:cubicBezTo>
                    <a:pt x="19671" y="8521"/>
                    <a:pt x="19524" y="8923"/>
                    <a:pt x="19406" y="9306"/>
                  </a:cubicBezTo>
                  <a:cubicBezTo>
                    <a:pt x="19347" y="9471"/>
                    <a:pt x="19141" y="9599"/>
                    <a:pt x="18906" y="9690"/>
                  </a:cubicBezTo>
                  <a:cubicBezTo>
                    <a:pt x="18641" y="9818"/>
                    <a:pt x="18346" y="9946"/>
                    <a:pt x="18052" y="10056"/>
                  </a:cubicBezTo>
                  <a:cubicBezTo>
                    <a:pt x="17552" y="10238"/>
                    <a:pt x="16993" y="10385"/>
                    <a:pt x="16434" y="10403"/>
                  </a:cubicBezTo>
                  <a:cubicBezTo>
                    <a:pt x="15462" y="10439"/>
                    <a:pt x="14521" y="10330"/>
                    <a:pt x="13844" y="9818"/>
                  </a:cubicBezTo>
                  <a:cubicBezTo>
                    <a:pt x="13667" y="9690"/>
                    <a:pt x="13461" y="9580"/>
                    <a:pt x="13285" y="9453"/>
                  </a:cubicBezTo>
                  <a:cubicBezTo>
                    <a:pt x="13079" y="9325"/>
                    <a:pt x="12843" y="9270"/>
                    <a:pt x="12608" y="9379"/>
                  </a:cubicBezTo>
                  <a:cubicBezTo>
                    <a:pt x="11961" y="9672"/>
                    <a:pt x="11166" y="9745"/>
                    <a:pt x="10460" y="9928"/>
                  </a:cubicBezTo>
                  <a:cubicBezTo>
                    <a:pt x="10107" y="10019"/>
                    <a:pt x="9724" y="10037"/>
                    <a:pt x="9341" y="10074"/>
                  </a:cubicBezTo>
                  <a:cubicBezTo>
                    <a:pt x="9106" y="10092"/>
                    <a:pt x="8871" y="10056"/>
                    <a:pt x="8694" y="9928"/>
                  </a:cubicBezTo>
                  <a:cubicBezTo>
                    <a:pt x="8429" y="9745"/>
                    <a:pt x="8135" y="9562"/>
                    <a:pt x="8047" y="9325"/>
                  </a:cubicBezTo>
                  <a:cubicBezTo>
                    <a:pt x="7900" y="8977"/>
                    <a:pt x="7752" y="8612"/>
                    <a:pt x="7635" y="8246"/>
                  </a:cubicBezTo>
                  <a:cubicBezTo>
                    <a:pt x="7605" y="8210"/>
                    <a:pt x="7635" y="8155"/>
                    <a:pt x="7605" y="8119"/>
                  </a:cubicBezTo>
                  <a:cubicBezTo>
                    <a:pt x="7429" y="7863"/>
                    <a:pt x="7488" y="7589"/>
                    <a:pt x="7605" y="7333"/>
                  </a:cubicBezTo>
                  <a:cubicBezTo>
                    <a:pt x="7782" y="6876"/>
                    <a:pt x="7900" y="6419"/>
                    <a:pt x="8164" y="5962"/>
                  </a:cubicBezTo>
                  <a:cubicBezTo>
                    <a:pt x="8429" y="5542"/>
                    <a:pt x="8724" y="5140"/>
                    <a:pt x="9077" y="4738"/>
                  </a:cubicBezTo>
                  <a:cubicBezTo>
                    <a:pt x="9253" y="4537"/>
                    <a:pt x="9312" y="4336"/>
                    <a:pt x="9106" y="4135"/>
                  </a:cubicBezTo>
                  <a:cubicBezTo>
                    <a:pt x="8988" y="4025"/>
                    <a:pt x="8871" y="3989"/>
                    <a:pt x="8723" y="4098"/>
                  </a:cubicBezTo>
                  <a:cubicBezTo>
                    <a:pt x="8547" y="4226"/>
                    <a:pt x="8400" y="4372"/>
                    <a:pt x="8253" y="4500"/>
                  </a:cubicBezTo>
                  <a:cubicBezTo>
                    <a:pt x="8017" y="4701"/>
                    <a:pt x="7811" y="4921"/>
                    <a:pt x="7605" y="5122"/>
                  </a:cubicBezTo>
                  <a:cubicBezTo>
                    <a:pt x="7546" y="5176"/>
                    <a:pt x="7488" y="5231"/>
                    <a:pt x="7429" y="5286"/>
                  </a:cubicBezTo>
                  <a:cubicBezTo>
                    <a:pt x="6840" y="5907"/>
                    <a:pt x="6252" y="6547"/>
                    <a:pt x="5634" y="7168"/>
                  </a:cubicBezTo>
                  <a:cubicBezTo>
                    <a:pt x="5310" y="7497"/>
                    <a:pt x="4957" y="7790"/>
                    <a:pt x="4604" y="8119"/>
                  </a:cubicBezTo>
                  <a:cubicBezTo>
                    <a:pt x="4456" y="8265"/>
                    <a:pt x="4339" y="8411"/>
                    <a:pt x="4192" y="8557"/>
                  </a:cubicBezTo>
                  <a:cubicBezTo>
                    <a:pt x="4074" y="8685"/>
                    <a:pt x="4103" y="8795"/>
                    <a:pt x="4221" y="8904"/>
                  </a:cubicBezTo>
                  <a:cubicBezTo>
                    <a:pt x="4456" y="9087"/>
                    <a:pt x="4545" y="9306"/>
                    <a:pt x="4515" y="9544"/>
                  </a:cubicBezTo>
                  <a:cubicBezTo>
                    <a:pt x="4486" y="9672"/>
                    <a:pt x="4574" y="9763"/>
                    <a:pt x="4692" y="9836"/>
                  </a:cubicBezTo>
                  <a:cubicBezTo>
                    <a:pt x="4839" y="9928"/>
                    <a:pt x="4986" y="10001"/>
                    <a:pt x="5104" y="10092"/>
                  </a:cubicBezTo>
                  <a:cubicBezTo>
                    <a:pt x="5545" y="10403"/>
                    <a:pt x="5987" y="10713"/>
                    <a:pt x="6428" y="11024"/>
                  </a:cubicBezTo>
                  <a:cubicBezTo>
                    <a:pt x="6928" y="11408"/>
                    <a:pt x="7399" y="11773"/>
                    <a:pt x="7841" y="12175"/>
                  </a:cubicBezTo>
                  <a:cubicBezTo>
                    <a:pt x="8959" y="13199"/>
                    <a:pt x="10048" y="14259"/>
                    <a:pt x="11137" y="15300"/>
                  </a:cubicBezTo>
                  <a:cubicBezTo>
                    <a:pt x="11195" y="15355"/>
                    <a:pt x="11225" y="15392"/>
                    <a:pt x="11284" y="15446"/>
                  </a:cubicBezTo>
                  <a:cubicBezTo>
                    <a:pt x="11401" y="15556"/>
                    <a:pt x="11549" y="15593"/>
                    <a:pt x="11755" y="15574"/>
                  </a:cubicBezTo>
                  <a:cubicBezTo>
                    <a:pt x="11843" y="15556"/>
                    <a:pt x="11931" y="15556"/>
                    <a:pt x="12019" y="15538"/>
                  </a:cubicBezTo>
                  <a:cubicBezTo>
                    <a:pt x="12520" y="15410"/>
                    <a:pt x="13049" y="15410"/>
                    <a:pt x="13579" y="15410"/>
                  </a:cubicBezTo>
                  <a:cubicBezTo>
                    <a:pt x="14315" y="15410"/>
                    <a:pt x="15050" y="15410"/>
                    <a:pt x="15786" y="15520"/>
                  </a:cubicBezTo>
                  <a:cubicBezTo>
                    <a:pt x="15845" y="15538"/>
                    <a:pt x="15933" y="15538"/>
                    <a:pt x="15992" y="15538"/>
                  </a:cubicBezTo>
                  <a:cubicBezTo>
                    <a:pt x="17022" y="15520"/>
                    <a:pt x="17934" y="15775"/>
                    <a:pt x="18847" y="16031"/>
                  </a:cubicBezTo>
                  <a:cubicBezTo>
                    <a:pt x="19288" y="16141"/>
                    <a:pt x="19641" y="16360"/>
                    <a:pt x="20053" y="16543"/>
                  </a:cubicBezTo>
                  <a:cubicBezTo>
                    <a:pt x="20406" y="16908"/>
                    <a:pt x="20907" y="17256"/>
                    <a:pt x="20877" y="17731"/>
                  </a:cubicBezTo>
                  <a:cubicBezTo>
                    <a:pt x="20877" y="17968"/>
                    <a:pt x="20936" y="18188"/>
                    <a:pt x="21113" y="18370"/>
                  </a:cubicBezTo>
                  <a:cubicBezTo>
                    <a:pt x="21554" y="18845"/>
                    <a:pt x="21230" y="19741"/>
                    <a:pt x="20347" y="20106"/>
                  </a:cubicBezTo>
                  <a:cubicBezTo>
                    <a:pt x="19317" y="20545"/>
                    <a:pt x="18199" y="20856"/>
                    <a:pt x="16993" y="21002"/>
                  </a:cubicBezTo>
                  <a:cubicBezTo>
                    <a:pt x="16846" y="21020"/>
                    <a:pt x="16698" y="21020"/>
                    <a:pt x="16581" y="21057"/>
                  </a:cubicBezTo>
                  <a:cubicBezTo>
                    <a:pt x="16139" y="21185"/>
                    <a:pt x="15639" y="21221"/>
                    <a:pt x="15168" y="21276"/>
                  </a:cubicBezTo>
                  <a:cubicBezTo>
                    <a:pt x="14786" y="21312"/>
                    <a:pt x="14432" y="21367"/>
                    <a:pt x="14050" y="21422"/>
                  </a:cubicBezTo>
                  <a:cubicBezTo>
                    <a:pt x="13785" y="21513"/>
                    <a:pt x="13491" y="21532"/>
                    <a:pt x="13226" y="21550"/>
                  </a:cubicBezTo>
                  <a:close/>
                  <a:moveTo>
                    <a:pt x="8547" y="8082"/>
                  </a:moveTo>
                  <a:cubicBezTo>
                    <a:pt x="8635" y="8393"/>
                    <a:pt x="8723" y="8758"/>
                    <a:pt x="8841" y="9124"/>
                  </a:cubicBezTo>
                  <a:cubicBezTo>
                    <a:pt x="8841" y="9142"/>
                    <a:pt x="8871" y="9160"/>
                    <a:pt x="8871" y="9178"/>
                  </a:cubicBezTo>
                  <a:cubicBezTo>
                    <a:pt x="8988" y="9361"/>
                    <a:pt x="9135" y="9434"/>
                    <a:pt x="9459" y="9416"/>
                  </a:cubicBezTo>
                  <a:cubicBezTo>
                    <a:pt x="9606" y="9416"/>
                    <a:pt x="9783" y="9379"/>
                    <a:pt x="9930" y="9361"/>
                  </a:cubicBezTo>
                  <a:cubicBezTo>
                    <a:pt x="10725" y="9215"/>
                    <a:pt x="11490" y="8996"/>
                    <a:pt x="12225" y="8740"/>
                  </a:cubicBezTo>
                  <a:cubicBezTo>
                    <a:pt x="13285" y="8393"/>
                    <a:pt x="14374" y="8045"/>
                    <a:pt x="15404" y="7662"/>
                  </a:cubicBezTo>
                  <a:cubicBezTo>
                    <a:pt x="16022" y="7442"/>
                    <a:pt x="16610" y="7205"/>
                    <a:pt x="17169" y="6949"/>
                  </a:cubicBezTo>
                  <a:cubicBezTo>
                    <a:pt x="17787" y="6657"/>
                    <a:pt x="18346" y="6328"/>
                    <a:pt x="18935" y="6017"/>
                  </a:cubicBezTo>
                  <a:cubicBezTo>
                    <a:pt x="19229" y="5853"/>
                    <a:pt x="19553" y="5706"/>
                    <a:pt x="19847" y="5542"/>
                  </a:cubicBezTo>
                  <a:cubicBezTo>
                    <a:pt x="20141" y="5377"/>
                    <a:pt x="20141" y="5323"/>
                    <a:pt x="19906" y="5122"/>
                  </a:cubicBezTo>
                  <a:cubicBezTo>
                    <a:pt x="19877" y="5103"/>
                    <a:pt x="19847" y="5085"/>
                    <a:pt x="19847" y="5067"/>
                  </a:cubicBezTo>
                  <a:cubicBezTo>
                    <a:pt x="19200" y="4610"/>
                    <a:pt x="18582" y="4153"/>
                    <a:pt x="17905" y="3714"/>
                  </a:cubicBezTo>
                  <a:cubicBezTo>
                    <a:pt x="17405" y="3386"/>
                    <a:pt x="16757" y="3239"/>
                    <a:pt x="16110" y="3130"/>
                  </a:cubicBezTo>
                  <a:cubicBezTo>
                    <a:pt x="15139" y="2983"/>
                    <a:pt x="14168" y="3075"/>
                    <a:pt x="13226" y="3276"/>
                  </a:cubicBezTo>
                  <a:cubicBezTo>
                    <a:pt x="13020" y="3312"/>
                    <a:pt x="12814" y="3386"/>
                    <a:pt x="12667" y="3459"/>
                  </a:cubicBezTo>
                  <a:cubicBezTo>
                    <a:pt x="12137" y="3733"/>
                    <a:pt x="11607" y="4007"/>
                    <a:pt x="11107" y="4299"/>
                  </a:cubicBezTo>
                  <a:cubicBezTo>
                    <a:pt x="10813" y="4464"/>
                    <a:pt x="10577" y="4665"/>
                    <a:pt x="10519" y="4921"/>
                  </a:cubicBezTo>
                  <a:cubicBezTo>
                    <a:pt x="10519" y="4994"/>
                    <a:pt x="10371" y="5067"/>
                    <a:pt x="10254" y="5122"/>
                  </a:cubicBezTo>
                  <a:cubicBezTo>
                    <a:pt x="10048" y="5213"/>
                    <a:pt x="9901" y="5323"/>
                    <a:pt x="9812" y="5450"/>
                  </a:cubicBezTo>
                  <a:cubicBezTo>
                    <a:pt x="9606" y="5779"/>
                    <a:pt x="9371" y="6090"/>
                    <a:pt x="9194" y="6419"/>
                  </a:cubicBezTo>
                  <a:cubicBezTo>
                    <a:pt x="8959" y="6839"/>
                    <a:pt x="8782" y="7278"/>
                    <a:pt x="8606" y="7716"/>
                  </a:cubicBezTo>
                  <a:cubicBezTo>
                    <a:pt x="8576" y="7808"/>
                    <a:pt x="8576" y="7917"/>
                    <a:pt x="8547" y="8082"/>
                  </a:cubicBezTo>
                  <a:close/>
                  <a:moveTo>
                    <a:pt x="11460" y="19394"/>
                  </a:moveTo>
                  <a:cubicBezTo>
                    <a:pt x="13432" y="19394"/>
                    <a:pt x="13491" y="19394"/>
                    <a:pt x="15080" y="19101"/>
                  </a:cubicBezTo>
                  <a:cubicBezTo>
                    <a:pt x="15433" y="19028"/>
                    <a:pt x="15786" y="18955"/>
                    <a:pt x="16139" y="18864"/>
                  </a:cubicBezTo>
                  <a:cubicBezTo>
                    <a:pt x="16757" y="18718"/>
                    <a:pt x="17405" y="18608"/>
                    <a:pt x="18023" y="18443"/>
                  </a:cubicBezTo>
                  <a:cubicBezTo>
                    <a:pt x="18729" y="18261"/>
                    <a:pt x="19200" y="17895"/>
                    <a:pt x="19494" y="17457"/>
                  </a:cubicBezTo>
                  <a:cubicBezTo>
                    <a:pt x="19612" y="17310"/>
                    <a:pt x="19582" y="17164"/>
                    <a:pt x="19406" y="17055"/>
                  </a:cubicBezTo>
                  <a:cubicBezTo>
                    <a:pt x="19229" y="16945"/>
                    <a:pt x="19053" y="16817"/>
                    <a:pt x="18847" y="16744"/>
                  </a:cubicBezTo>
                  <a:cubicBezTo>
                    <a:pt x="18493" y="16616"/>
                    <a:pt x="18082" y="16525"/>
                    <a:pt x="17699" y="16433"/>
                  </a:cubicBezTo>
                  <a:cubicBezTo>
                    <a:pt x="16787" y="16232"/>
                    <a:pt x="15816" y="16251"/>
                    <a:pt x="14874" y="16159"/>
                  </a:cubicBezTo>
                  <a:cubicBezTo>
                    <a:pt x="14315" y="16104"/>
                    <a:pt x="13756" y="16141"/>
                    <a:pt x="13196" y="16159"/>
                  </a:cubicBezTo>
                  <a:cubicBezTo>
                    <a:pt x="12990" y="16159"/>
                    <a:pt x="12814" y="16177"/>
                    <a:pt x="12608" y="16196"/>
                  </a:cubicBezTo>
                  <a:cubicBezTo>
                    <a:pt x="12461" y="16214"/>
                    <a:pt x="12373" y="16269"/>
                    <a:pt x="12402" y="16360"/>
                  </a:cubicBezTo>
                  <a:cubicBezTo>
                    <a:pt x="12461" y="16579"/>
                    <a:pt x="12490" y="16799"/>
                    <a:pt x="12578" y="17018"/>
                  </a:cubicBezTo>
                  <a:cubicBezTo>
                    <a:pt x="12696" y="17329"/>
                    <a:pt x="12549" y="17530"/>
                    <a:pt x="12078" y="17676"/>
                  </a:cubicBezTo>
                  <a:cubicBezTo>
                    <a:pt x="11902" y="17731"/>
                    <a:pt x="11725" y="17767"/>
                    <a:pt x="11519" y="17804"/>
                  </a:cubicBezTo>
                  <a:cubicBezTo>
                    <a:pt x="10842" y="17968"/>
                    <a:pt x="10254" y="17840"/>
                    <a:pt x="9753" y="17530"/>
                  </a:cubicBezTo>
                  <a:cubicBezTo>
                    <a:pt x="9518" y="17384"/>
                    <a:pt x="9312" y="17201"/>
                    <a:pt x="9106" y="17036"/>
                  </a:cubicBezTo>
                  <a:cubicBezTo>
                    <a:pt x="8900" y="16890"/>
                    <a:pt x="8812" y="16890"/>
                    <a:pt x="8547" y="16981"/>
                  </a:cubicBezTo>
                  <a:cubicBezTo>
                    <a:pt x="8076" y="17146"/>
                    <a:pt x="7693" y="17347"/>
                    <a:pt x="7340" y="17603"/>
                  </a:cubicBezTo>
                  <a:cubicBezTo>
                    <a:pt x="7164" y="17731"/>
                    <a:pt x="7046" y="17895"/>
                    <a:pt x="6958" y="18041"/>
                  </a:cubicBezTo>
                  <a:cubicBezTo>
                    <a:pt x="6811" y="18297"/>
                    <a:pt x="6899" y="18535"/>
                    <a:pt x="7223" y="18718"/>
                  </a:cubicBezTo>
                  <a:cubicBezTo>
                    <a:pt x="7370" y="18809"/>
                    <a:pt x="7546" y="18900"/>
                    <a:pt x="7752" y="18955"/>
                  </a:cubicBezTo>
                  <a:cubicBezTo>
                    <a:pt x="8606" y="19211"/>
                    <a:pt x="9489" y="19412"/>
                    <a:pt x="10430" y="19375"/>
                  </a:cubicBezTo>
                  <a:cubicBezTo>
                    <a:pt x="10813" y="19375"/>
                    <a:pt x="11137" y="19394"/>
                    <a:pt x="11460" y="19394"/>
                  </a:cubicBezTo>
                  <a:close/>
                  <a:moveTo>
                    <a:pt x="12225" y="20819"/>
                  </a:moveTo>
                  <a:cubicBezTo>
                    <a:pt x="12608" y="20801"/>
                    <a:pt x="13020" y="20764"/>
                    <a:pt x="13432" y="20746"/>
                  </a:cubicBezTo>
                  <a:cubicBezTo>
                    <a:pt x="14109" y="20728"/>
                    <a:pt x="14786" y="20600"/>
                    <a:pt x="15462" y="20545"/>
                  </a:cubicBezTo>
                  <a:cubicBezTo>
                    <a:pt x="15757" y="20527"/>
                    <a:pt x="16051" y="20472"/>
                    <a:pt x="16345" y="20417"/>
                  </a:cubicBezTo>
                  <a:cubicBezTo>
                    <a:pt x="16787" y="20344"/>
                    <a:pt x="17199" y="20253"/>
                    <a:pt x="17640" y="20179"/>
                  </a:cubicBezTo>
                  <a:cubicBezTo>
                    <a:pt x="17964" y="20106"/>
                    <a:pt x="18288" y="20052"/>
                    <a:pt x="18611" y="19960"/>
                  </a:cubicBezTo>
                  <a:cubicBezTo>
                    <a:pt x="19259" y="19759"/>
                    <a:pt x="19671" y="19430"/>
                    <a:pt x="19965" y="19046"/>
                  </a:cubicBezTo>
                  <a:cubicBezTo>
                    <a:pt x="20024" y="18973"/>
                    <a:pt x="20024" y="18864"/>
                    <a:pt x="20024" y="18791"/>
                  </a:cubicBezTo>
                  <a:cubicBezTo>
                    <a:pt x="19994" y="18608"/>
                    <a:pt x="19788" y="18571"/>
                    <a:pt x="19582" y="18681"/>
                  </a:cubicBezTo>
                  <a:cubicBezTo>
                    <a:pt x="19376" y="18791"/>
                    <a:pt x="19170" y="18900"/>
                    <a:pt x="18964" y="19010"/>
                  </a:cubicBezTo>
                  <a:cubicBezTo>
                    <a:pt x="18288" y="19321"/>
                    <a:pt x="17405" y="19394"/>
                    <a:pt x="16669" y="19649"/>
                  </a:cubicBezTo>
                  <a:cubicBezTo>
                    <a:pt x="16610" y="19668"/>
                    <a:pt x="16522" y="19668"/>
                    <a:pt x="16463" y="19686"/>
                  </a:cubicBezTo>
                  <a:cubicBezTo>
                    <a:pt x="16051" y="19759"/>
                    <a:pt x="15668" y="19832"/>
                    <a:pt x="15256" y="19887"/>
                  </a:cubicBezTo>
                  <a:cubicBezTo>
                    <a:pt x="14786" y="19960"/>
                    <a:pt x="14315" y="20052"/>
                    <a:pt x="13844" y="20088"/>
                  </a:cubicBezTo>
                  <a:cubicBezTo>
                    <a:pt x="12961" y="20143"/>
                    <a:pt x="12078" y="20125"/>
                    <a:pt x="11195" y="20179"/>
                  </a:cubicBezTo>
                  <a:cubicBezTo>
                    <a:pt x="10754" y="20198"/>
                    <a:pt x="10342" y="20179"/>
                    <a:pt x="9901" y="20125"/>
                  </a:cubicBezTo>
                  <a:cubicBezTo>
                    <a:pt x="9636" y="20088"/>
                    <a:pt x="9371" y="20033"/>
                    <a:pt x="9106" y="19997"/>
                  </a:cubicBezTo>
                  <a:cubicBezTo>
                    <a:pt x="8576" y="19887"/>
                    <a:pt x="8047" y="19777"/>
                    <a:pt x="7517" y="19668"/>
                  </a:cubicBezTo>
                  <a:cubicBezTo>
                    <a:pt x="7399" y="19649"/>
                    <a:pt x="7282" y="19613"/>
                    <a:pt x="7223" y="19704"/>
                  </a:cubicBezTo>
                  <a:cubicBezTo>
                    <a:pt x="7193" y="19741"/>
                    <a:pt x="7193" y="19832"/>
                    <a:pt x="7252" y="19869"/>
                  </a:cubicBezTo>
                  <a:cubicBezTo>
                    <a:pt x="7576" y="20161"/>
                    <a:pt x="7900" y="20435"/>
                    <a:pt x="8517" y="20490"/>
                  </a:cubicBezTo>
                  <a:cubicBezTo>
                    <a:pt x="8841" y="20527"/>
                    <a:pt x="9165" y="20600"/>
                    <a:pt x="9518" y="20655"/>
                  </a:cubicBezTo>
                  <a:cubicBezTo>
                    <a:pt x="9636" y="20673"/>
                    <a:pt x="9753" y="20709"/>
                    <a:pt x="9871" y="20709"/>
                  </a:cubicBezTo>
                  <a:cubicBezTo>
                    <a:pt x="10636" y="20709"/>
                    <a:pt x="11401" y="20764"/>
                    <a:pt x="12225" y="20819"/>
                  </a:cubicBezTo>
                  <a:close/>
                  <a:moveTo>
                    <a:pt x="10872" y="17146"/>
                  </a:moveTo>
                  <a:cubicBezTo>
                    <a:pt x="11313" y="17146"/>
                    <a:pt x="11519" y="17000"/>
                    <a:pt x="11343" y="16799"/>
                  </a:cubicBezTo>
                  <a:cubicBezTo>
                    <a:pt x="11195" y="16616"/>
                    <a:pt x="11019" y="16452"/>
                    <a:pt x="10842" y="16287"/>
                  </a:cubicBezTo>
                  <a:cubicBezTo>
                    <a:pt x="10460" y="15940"/>
                    <a:pt x="10077" y="15593"/>
                    <a:pt x="9695" y="15227"/>
                  </a:cubicBezTo>
                  <a:cubicBezTo>
                    <a:pt x="9400" y="14935"/>
                    <a:pt x="9106" y="14642"/>
                    <a:pt x="8782" y="14350"/>
                  </a:cubicBezTo>
                  <a:cubicBezTo>
                    <a:pt x="8488" y="14094"/>
                    <a:pt x="8194" y="13838"/>
                    <a:pt x="7899" y="13582"/>
                  </a:cubicBezTo>
                  <a:cubicBezTo>
                    <a:pt x="7546" y="13254"/>
                    <a:pt x="7193" y="12906"/>
                    <a:pt x="6811" y="12577"/>
                  </a:cubicBezTo>
                  <a:cubicBezTo>
                    <a:pt x="6605" y="12376"/>
                    <a:pt x="6369" y="12194"/>
                    <a:pt x="6134" y="12011"/>
                  </a:cubicBezTo>
                  <a:cubicBezTo>
                    <a:pt x="5692" y="11664"/>
                    <a:pt x="5222" y="11353"/>
                    <a:pt x="4868" y="10969"/>
                  </a:cubicBezTo>
                  <a:cubicBezTo>
                    <a:pt x="4692" y="10787"/>
                    <a:pt x="4398" y="10659"/>
                    <a:pt x="4133" y="10531"/>
                  </a:cubicBezTo>
                  <a:cubicBezTo>
                    <a:pt x="3956" y="10439"/>
                    <a:pt x="3721" y="10458"/>
                    <a:pt x="3544" y="10549"/>
                  </a:cubicBezTo>
                  <a:cubicBezTo>
                    <a:pt x="3426" y="10604"/>
                    <a:pt x="3368" y="10695"/>
                    <a:pt x="3456" y="10787"/>
                  </a:cubicBezTo>
                  <a:cubicBezTo>
                    <a:pt x="3515" y="10841"/>
                    <a:pt x="3574" y="10896"/>
                    <a:pt x="3662" y="10951"/>
                  </a:cubicBezTo>
                  <a:cubicBezTo>
                    <a:pt x="3897" y="11134"/>
                    <a:pt x="4103" y="11335"/>
                    <a:pt x="4339" y="11517"/>
                  </a:cubicBezTo>
                  <a:cubicBezTo>
                    <a:pt x="4721" y="11846"/>
                    <a:pt x="5104" y="12175"/>
                    <a:pt x="5486" y="12486"/>
                  </a:cubicBezTo>
                  <a:cubicBezTo>
                    <a:pt x="5928" y="12851"/>
                    <a:pt x="6369" y="13217"/>
                    <a:pt x="6722" y="13637"/>
                  </a:cubicBezTo>
                  <a:cubicBezTo>
                    <a:pt x="7046" y="14021"/>
                    <a:pt x="7429" y="14387"/>
                    <a:pt x="7841" y="14752"/>
                  </a:cubicBezTo>
                  <a:cubicBezTo>
                    <a:pt x="8341" y="15227"/>
                    <a:pt x="8871" y="15666"/>
                    <a:pt x="9489" y="16086"/>
                  </a:cubicBezTo>
                  <a:cubicBezTo>
                    <a:pt x="9606" y="16159"/>
                    <a:pt x="9665" y="16269"/>
                    <a:pt x="9753" y="16342"/>
                  </a:cubicBezTo>
                  <a:cubicBezTo>
                    <a:pt x="10018" y="16579"/>
                    <a:pt x="10313" y="16817"/>
                    <a:pt x="10607" y="17036"/>
                  </a:cubicBezTo>
                  <a:cubicBezTo>
                    <a:pt x="10636" y="17091"/>
                    <a:pt x="10813" y="17128"/>
                    <a:pt x="10872" y="17146"/>
                  </a:cubicBezTo>
                  <a:close/>
                  <a:moveTo>
                    <a:pt x="9812" y="772"/>
                  </a:moveTo>
                  <a:cubicBezTo>
                    <a:pt x="9783" y="772"/>
                    <a:pt x="9665" y="772"/>
                    <a:pt x="9606" y="809"/>
                  </a:cubicBezTo>
                  <a:cubicBezTo>
                    <a:pt x="9253" y="955"/>
                    <a:pt x="8871" y="1083"/>
                    <a:pt x="8517" y="1247"/>
                  </a:cubicBezTo>
                  <a:cubicBezTo>
                    <a:pt x="8253" y="1375"/>
                    <a:pt x="8194" y="1558"/>
                    <a:pt x="8311" y="1759"/>
                  </a:cubicBezTo>
                  <a:cubicBezTo>
                    <a:pt x="8370" y="1869"/>
                    <a:pt x="8459" y="1997"/>
                    <a:pt x="8547" y="2106"/>
                  </a:cubicBezTo>
                  <a:cubicBezTo>
                    <a:pt x="8929" y="2655"/>
                    <a:pt x="9312" y="3185"/>
                    <a:pt x="9695" y="3733"/>
                  </a:cubicBezTo>
                  <a:cubicBezTo>
                    <a:pt x="9842" y="3952"/>
                    <a:pt x="9989" y="3970"/>
                    <a:pt x="10283" y="3806"/>
                  </a:cubicBezTo>
                  <a:cubicBezTo>
                    <a:pt x="10313" y="3788"/>
                    <a:pt x="10371" y="3751"/>
                    <a:pt x="10401" y="3733"/>
                  </a:cubicBezTo>
                  <a:cubicBezTo>
                    <a:pt x="10931" y="3349"/>
                    <a:pt x="11549" y="3020"/>
                    <a:pt x="12255" y="2764"/>
                  </a:cubicBezTo>
                  <a:cubicBezTo>
                    <a:pt x="12314" y="2746"/>
                    <a:pt x="12343" y="2728"/>
                    <a:pt x="12402" y="2709"/>
                  </a:cubicBezTo>
                  <a:cubicBezTo>
                    <a:pt x="12520" y="2655"/>
                    <a:pt x="12549" y="2581"/>
                    <a:pt x="12461" y="2508"/>
                  </a:cubicBezTo>
                  <a:cubicBezTo>
                    <a:pt x="12314" y="2399"/>
                    <a:pt x="12167" y="2289"/>
                    <a:pt x="12019" y="2161"/>
                  </a:cubicBezTo>
                  <a:cubicBezTo>
                    <a:pt x="11519" y="1723"/>
                    <a:pt x="10989" y="1321"/>
                    <a:pt x="10401" y="955"/>
                  </a:cubicBezTo>
                  <a:cubicBezTo>
                    <a:pt x="10224" y="845"/>
                    <a:pt x="10077" y="772"/>
                    <a:pt x="9812" y="772"/>
                  </a:cubicBezTo>
                  <a:close/>
                  <a:moveTo>
                    <a:pt x="16022" y="9690"/>
                  </a:moveTo>
                  <a:cubicBezTo>
                    <a:pt x="16080" y="9690"/>
                    <a:pt x="16169" y="9690"/>
                    <a:pt x="16228" y="9690"/>
                  </a:cubicBezTo>
                  <a:cubicBezTo>
                    <a:pt x="17434" y="9672"/>
                    <a:pt x="18405" y="9142"/>
                    <a:pt x="18611" y="8393"/>
                  </a:cubicBezTo>
                  <a:cubicBezTo>
                    <a:pt x="18641" y="8246"/>
                    <a:pt x="18729" y="8082"/>
                    <a:pt x="18758" y="7936"/>
                  </a:cubicBezTo>
                  <a:cubicBezTo>
                    <a:pt x="18788" y="7844"/>
                    <a:pt x="18817" y="7735"/>
                    <a:pt x="18788" y="7643"/>
                  </a:cubicBezTo>
                  <a:cubicBezTo>
                    <a:pt x="18729" y="7388"/>
                    <a:pt x="18523" y="7187"/>
                    <a:pt x="18023" y="7461"/>
                  </a:cubicBezTo>
                  <a:cubicBezTo>
                    <a:pt x="17964" y="7497"/>
                    <a:pt x="17876" y="7534"/>
                    <a:pt x="17817" y="7570"/>
                  </a:cubicBezTo>
                  <a:cubicBezTo>
                    <a:pt x="17493" y="7716"/>
                    <a:pt x="17199" y="7863"/>
                    <a:pt x="16846" y="7972"/>
                  </a:cubicBezTo>
                  <a:cubicBezTo>
                    <a:pt x="16110" y="8228"/>
                    <a:pt x="15374" y="8502"/>
                    <a:pt x="14668" y="8776"/>
                  </a:cubicBezTo>
                  <a:cubicBezTo>
                    <a:pt x="14168" y="8959"/>
                    <a:pt x="14138" y="9124"/>
                    <a:pt x="14550" y="9398"/>
                  </a:cubicBezTo>
                  <a:cubicBezTo>
                    <a:pt x="14638" y="9471"/>
                    <a:pt x="14756" y="9507"/>
                    <a:pt x="14874" y="9562"/>
                  </a:cubicBezTo>
                  <a:cubicBezTo>
                    <a:pt x="15227" y="9708"/>
                    <a:pt x="15639" y="9690"/>
                    <a:pt x="16022" y="9690"/>
                  </a:cubicBezTo>
                  <a:close/>
                  <a:moveTo>
                    <a:pt x="8341" y="3203"/>
                  </a:moveTo>
                  <a:cubicBezTo>
                    <a:pt x="8311" y="3185"/>
                    <a:pt x="8311" y="3148"/>
                    <a:pt x="8282" y="3148"/>
                  </a:cubicBezTo>
                  <a:cubicBezTo>
                    <a:pt x="8223" y="3148"/>
                    <a:pt x="8164" y="3130"/>
                    <a:pt x="8135" y="3148"/>
                  </a:cubicBezTo>
                  <a:cubicBezTo>
                    <a:pt x="7900" y="3294"/>
                    <a:pt x="7664" y="3459"/>
                    <a:pt x="7458" y="3623"/>
                  </a:cubicBezTo>
                  <a:cubicBezTo>
                    <a:pt x="6870" y="4098"/>
                    <a:pt x="6281" y="4592"/>
                    <a:pt x="5722" y="5067"/>
                  </a:cubicBezTo>
                  <a:cubicBezTo>
                    <a:pt x="5516" y="5231"/>
                    <a:pt x="5339" y="5396"/>
                    <a:pt x="5133" y="5542"/>
                  </a:cubicBezTo>
                  <a:cubicBezTo>
                    <a:pt x="4456" y="6108"/>
                    <a:pt x="3897" y="6748"/>
                    <a:pt x="3103" y="7278"/>
                  </a:cubicBezTo>
                  <a:cubicBezTo>
                    <a:pt x="2897" y="7406"/>
                    <a:pt x="2720" y="7570"/>
                    <a:pt x="2573" y="7735"/>
                  </a:cubicBezTo>
                  <a:cubicBezTo>
                    <a:pt x="2455" y="7844"/>
                    <a:pt x="2485" y="7917"/>
                    <a:pt x="2661" y="7991"/>
                  </a:cubicBezTo>
                  <a:cubicBezTo>
                    <a:pt x="3073" y="8155"/>
                    <a:pt x="3279" y="8119"/>
                    <a:pt x="3574" y="7863"/>
                  </a:cubicBezTo>
                  <a:cubicBezTo>
                    <a:pt x="3780" y="7698"/>
                    <a:pt x="3986" y="7515"/>
                    <a:pt x="4162" y="7351"/>
                  </a:cubicBezTo>
                  <a:cubicBezTo>
                    <a:pt x="4486" y="7059"/>
                    <a:pt x="4780" y="6748"/>
                    <a:pt x="5104" y="6456"/>
                  </a:cubicBezTo>
                  <a:cubicBezTo>
                    <a:pt x="5251" y="6309"/>
                    <a:pt x="5369" y="6145"/>
                    <a:pt x="5516" y="5980"/>
                  </a:cubicBezTo>
                  <a:cubicBezTo>
                    <a:pt x="5810" y="5688"/>
                    <a:pt x="6134" y="5432"/>
                    <a:pt x="6369" y="5140"/>
                  </a:cubicBezTo>
                  <a:cubicBezTo>
                    <a:pt x="6722" y="4720"/>
                    <a:pt x="7193" y="4354"/>
                    <a:pt x="7694" y="3989"/>
                  </a:cubicBezTo>
                  <a:cubicBezTo>
                    <a:pt x="7988" y="3769"/>
                    <a:pt x="8164" y="3513"/>
                    <a:pt x="8370" y="3258"/>
                  </a:cubicBezTo>
                  <a:cubicBezTo>
                    <a:pt x="8341" y="3258"/>
                    <a:pt x="8341" y="3221"/>
                    <a:pt x="8341" y="3203"/>
                  </a:cubicBezTo>
                  <a:close/>
                  <a:moveTo>
                    <a:pt x="1072" y="9489"/>
                  </a:moveTo>
                  <a:cubicBezTo>
                    <a:pt x="1102" y="9599"/>
                    <a:pt x="1102" y="9708"/>
                    <a:pt x="1131" y="9818"/>
                  </a:cubicBezTo>
                  <a:cubicBezTo>
                    <a:pt x="1161" y="9909"/>
                    <a:pt x="1249" y="9982"/>
                    <a:pt x="1396" y="10001"/>
                  </a:cubicBezTo>
                  <a:cubicBezTo>
                    <a:pt x="1926" y="10092"/>
                    <a:pt x="2897" y="9928"/>
                    <a:pt x="3191" y="9617"/>
                  </a:cubicBezTo>
                  <a:cubicBezTo>
                    <a:pt x="3338" y="9453"/>
                    <a:pt x="3338" y="9361"/>
                    <a:pt x="3162" y="9215"/>
                  </a:cubicBezTo>
                  <a:cubicBezTo>
                    <a:pt x="3014" y="9087"/>
                    <a:pt x="2838" y="8941"/>
                    <a:pt x="2661" y="8813"/>
                  </a:cubicBezTo>
                  <a:cubicBezTo>
                    <a:pt x="2367" y="8575"/>
                    <a:pt x="2014" y="8557"/>
                    <a:pt x="1631" y="8722"/>
                  </a:cubicBezTo>
                  <a:cubicBezTo>
                    <a:pt x="1190" y="8923"/>
                    <a:pt x="1013" y="9160"/>
                    <a:pt x="1072" y="94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A50AFEEE-79CB-7E45-B3FA-A9D34A2FF482}"/>
                </a:ext>
              </a:extLst>
            </p:cNvPr>
            <p:cNvSpPr/>
            <p:nvPr/>
          </p:nvSpPr>
          <p:spPr>
            <a:xfrm>
              <a:off x="7800192" y="4497551"/>
              <a:ext cx="56089" cy="22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457" extrusionOk="0">
                  <a:moveTo>
                    <a:pt x="21266" y="3297"/>
                  </a:moveTo>
                  <a:cubicBezTo>
                    <a:pt x="21266" y="3752"/>
                    <a:pt x="20807" y="4206"/>
                    <a:pt x="20807" y="4661"/>
                  </a:cubicBezTo>
                  <a:cubicBezTo>
                    <a:pt x="18509" y="8072"/>
                    <a:pt x="16670" y="11482"/>
                    <a:pt x="14372" y="15006"/>
                  </a:cubicBezTo>
                  <a:cubicBezTo>
                    <a:pt x="12994" y="16825"/>
                    <a:pt x="11615" y="18531"/>
                    <a:pt x="7938" y="20122"/>
                  </a:cubicBezTo>
                  <a:cubicBezTo>
                    <a:pt x="7019" y="20577"/>
                    <a:pt x="5640" y="20918"/>
                    <a:pt x="4262" y="21259"/>
                  </a:cubicBezTo>
                  <a:cubicBezTo>
                    <a:pt x="2883" y="21600"/>
                    <a:pt x="1045" y="21486"/>
                    <a:pt x="1045" y="21032"/>
                  </a:cubicBezTo>
                  <a:cubicBezTo>
                    <a:pt x="585" y="20122"/>
                    <a:pt x="-334" y="19213"/>
                    <a:pt x="125" y="18303"/>
                  </a:cubicBezTo>
                  <a:cubicBezTo>
                    <a:pt x="1964" y="12846"/>
                    <a:pt x="4262" y="7503"/>
                    <a:pt x="6560" y="2160"/>
                  </a:cubicBezTo>
                  <a:cubicBezTo>
                    <a:pt x="6560" y="2046"/>
                    <a:pt x="6560" y="2046"/>
                    <a:pt x="6560" y="1933"/>
                  </a:cubicBezTo>
                  <a:cubicBezTo>
                    <a:pt x="7019" y="568"/>
                    <a:pt x="8398" y="0"/>
                    <a:pt x="11155" y="0"/>
                  </a:cubicBezTo>
                  <a:cubicBezTo>
                    <a:pt x="15292" y="0"/>
                    <a:pt x="20347" y="909"/>
                    <a:pt x="21266" y="1933"/>
                  </a:cubicBezTo>
                  <a:cubicBezTo>
                    <a:pt x="21266" y="2387"/>
                    <a:pt x="21266" y="2842"/>
                    <a:pt x="21266" y="32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6D389B99-A0B5-384F-925E-F02FCD0FEDF9}"/>
                </a:ext>
              </a:extLst>
            </p:cNvPr>
            <p:cNvSpPr/>
            <p:nvPr/>
          </p:nvSpPr>
          <p:spPr>
            <a:xfrm>
              <a:off x="8115344" y="4182400"/>
              <a:ext cx="177117" cy="4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0004" extrusionOk="0">
                  <a:moveTo>
                    <a:pt x="13500" y="341"/>
                  </a:moveTo>
                  <a:cubicBezTo>
                    <a:pt x="15529" y="341"/>
                    <a:pt x="16979" y="341"/>
                    <a:pt x="18574" y="341"/>
                  </a:cubicBezTo>
                  <a:cubicBezTo>
                    <a:pt x="19154" y="341"/>
                    <a:pt x="19878" y="855"/>
                    <a:pt x="20458" y="1884"/>
                  </a:cubicBezTo>
                  <a:cubicBezTo>
                    <a:pt x="20748" y="2398"/>
                    <a:pt x="21183" y="3941"/>
                    <a:pt x="21183" y="4969"/>
                  </a:cubicBezTo>
                  <a:cubicBezTo>
                    <a:pt x="21183" y="5484"/>
                    <a:pt x="20893" y="7027"/>
                    <a:pt x="20603" y="8055"/>
                  </a:cubicBezTo>
                  <a:cubicBezTo>
                    <a:pt x="20313" y="9084"/>
                    <a:pt x="20023" y="9084"/>
                    <a:pt x="19588" y="9598"/>
                  </a:cubicBezTo>
                  <a:cubicBezTo>
                    <a:pt x="19298" y="10112"/>
                    <a:pt x="18863" y="10627"/>
                    <a:pt x="18574" y="10627"/>
                  </a:cubicBezTo>
                  <a:cubicBezTo>
                    <a:pt x="13790" y="13198"/>
                    <a:pt x="9006" y="18341"/>
                    <a:pt x="4222" y="19884"/>
                  </a:cubicBezTo>
                  <a:cubicBezTo>
                    <a:pt x="2627" y="20398"/>
                    <a:pt x="1323" y="19370"/>
                    <a:pt x="453" y="14741"/>
                  </a:cubicBezTo>
                  <a:cubicBezTo>
                    <a:pt x="-417" y="10627"/>
                    <a:pt x="18" y="6512"/>
                    <a:pt x="1323" y="4969"/>
                  </a:cubicBezTo>
                  <a:cubicBezTo>
                    <a:pt x="1612" y="4455"/>
                    <a:pt x="1902" y="4455"/>
                    <a:pt x="2047" y="4455"/>
                  </a:cubicBezTo>
                  <a:cubicBezTo>
                    <a:pt x="6106" y="2912"/>
                    <a:pt x="10021" y="-1202"/>
                    <a:pt x="13500" y="3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23911693-0415-9148-84BC-B1F0A4511243}"/>
                </a:ext>
              </a:extLst>
            </p:cNvPr>
            <p:cNvSpPr/>
            <p:nvPr/>
          </p:nvSpPr>
          <p:spPr>
            <a:xfrm>
              <a:off x="7691102" y="4436945"/>
              <a:ext cx="75875" cy="133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6" h="21311" extrusionOk="0">
                  <a:moveTo>
                    <a:pt x="145" y="17261"/>
                  </a:moveTo>
                  <a:cubicBezTo>
                    <a:pt x="472" y="16489"/>
                    <a:pt x="800" y="14947"/>
                    <a:pt x="1782" y="13597"/>
                  </a:cubicBezTo>
                  <a:cubicBezTo>
                    <a:pt x="4073" y="9932"/>
                    <a:pt x="7018" y="6075"/>
                    <a:pt x="9636" y="2411"/>
                  </a:cubicBezTo>
                  <a:cubicBezTo>
                    <a:pt x="10945" y="482"/>
                    <a:pt x="13236" y="-289"/>
                    <a:pt x="16182" y="97"/>
                  </a:cubicBezTo>
                  <a:cubicBezTo>
                    <a:pt x="19127" y="482"/>
                    <a:pt x="21418" y="2218"/>
                    <a:pt x="20109" y="3761"/>
                  </a:cubicBezTo>
                  <a:cubicBezTo>
                    <a:pt x="15855" y="8775"/>
                    <a:pt x="13891" y="14561"/>
                    <a:pt x="8000" y="19190"/>
                  </a:cubicBezTo>
                  <a:cubicBezTo>
                    <a:pt x="7345" y="19575"/>
                    <a:pt x="7018" y="20347"/>
                    <a:pt x="6036" y="20540"/>
                  </a:cubicBezTo>
                  <a:cubicBezTo>
                    <a:pt x="5055" y="20925"/>
                    <a:pt x="3418" y="21311"/>
                    <a:pt x="2436" y="21311"/>
                  </a:cubicBezTo>
                  <a:cubicBezTo>
                    <a:pt x="800" y="21311"/>
                    <a:pt x="473" y="20347"/>
                    <a:pt x="145" y="19382"/>
                  </a:cubicBezTo>
                  <a:cubicBezTo>
                    <a:pt x="-182" y="18997"/>
                    <a:pt x="145" y="18611"/>
                    <a:pt x="145" y="172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904BF166-402C-CD44-AE3F-960AB07CB18D}"/>
                </a:ext>
              </a:extLst>
            </p:cNvPr>
            <p:cNvSpPr/>
            <p:nvPr/>
          </p:nvSpPr>
          <p:spPr>
            <a:xfrm>
              <a:off x="8103222" y="4303612"/>
              <a:ext cx="130559" cy="3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9" h="21236" extrusionOk="0">
                  <a:moveTo>
                    <a:pt x="10529" y="21236"/>
                  </a:moveTo>
                  <a:cubicBezTo>
                    <a:pt x="8808" y="21236"/>
                    <a:pt x="7279" y="21236"/>
                    <a:pt x="5559" y="21236"/>
                  </a:cubicBezTo>
                  <a:cubicBezTo>
                    <a:pt x="3456" y="21236"/>
                    <a:pt x="1736" y="17309"/>
                    <a:pt x="589" y="11418"/>
                  </a:cubicBezTo>
                  <a:cubicBezTo>
                    <a:pt x="-558" y="6181"/>
                    <a:pt x="15" y="945"/>
                    <a:pt x="1927" y="290"/>
                  </a:cubicBezTo>
                  <a:cubicBezTo>
                    <a:pt x="3265" y="-364"/>
                    <a:pt x="4412" y="290"/>
                    <a:pt x="5750" y="290"/>
                  </a:cubicBezTo>
                  <a:cubicBezTo>
                    <a:pt x="9382" y="1600"/>
                    <a:pt x="13205" y="2909"/>
                    <a:pt x="16837" y="4218"/>
                  </a:cubicBezTo>
                  <a:cubicBezTo>
                    <a:pt x="17792" y="4872"/>
                    <a:pt x="18748" y="4872"/>
                    <a:pt x="19513" y="6181"/>
                  </a:cubicBezTo>
                  <a:cubicBezTo>
                    <a:pt x="20851" y="8145"/>
                    <a:pt x="21042" y="14036"/>
                    <a:pt x="19513" y="16654"/>
                  </a:cubicBezTo>
                  <a:cubicBezTo>
                    <a:pt x="18175" y="18617"/>
                    <a:pt x="16646" y="19926"/>
                    <a:pt x="15116" y="20581"/>
                  </a:cubicBezTo>
                  <a:cubicBezTo>
                    <a:pt x="13969" y="21236"/>
                    <a:pt x="12249" y="21236"/>
                    <a:pt x="10529" y="212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87B2CF40-6432-CD4C-A4FA-3989B60AEAAE}"/>
                </a:ext>
              </a:extLst>
            </p:cNvPr>
            <p:cNvSpPr/>
            <p:nvPr/>
          </p:nvSpPr>
          <p:spPr>
            <a:xfrm>
              <a:off x="7945646" y="4509673"/>
              <a:ext cx="54324" cy="12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0739" extrusionOk="0">
                  <a:moveTo>
                    <a:pt x="21044" y="17163"/>
                  </a:moveTo>
                  <a:cubicBezTo>
                    <a:pt x="20575" y="18202"/>
                    <a:pt x="20575" y="18825"/>
                    <a:pt x="20105" y="19240"/>
                  </a:cubicBezTo>
                  <a:cubicBezTo>
                    <a:pt x="19166" y="20694"/>
                    <a:pt x="15879" y="21317"/>
                    <a:pt x="13531" y="20071"/>
                  </a:cubicBezTo>
                  <a:cubicBezTo>
                    <a:pt x="11652" y="19240"/>
                    <a:pt x="9774" y="18202"/>
                    <a:pt x="8835" y="16955"/>
                  </a:cubicBezTo>
                  <a:cubicBezTo>
                    <a:pt x="7427" y="15502"/>
                    <a:pt x="6487" y="13840"/>
                    <a:pt x="5548" y="12179"/>
                  </a:cubicBezTo>
                  <a:cubicBezTo>
                    <a:pt x="3670" y="9271"/>
                    <a:pt x="2261" y="6571"/>
                    <a:pt x="383" y="3663"/>
                  </a:cubicBezTo>
                  <a:cubicBezTo>
                    <a:pt x="-86" y="2417"/>
                    <a:pt x="-556" y="1379"/>
                    <a:pt x="1792" y="548"/>
                  </a:cubicBezTo>
                  <a:cubicBezTo>
                    <a:pt x="4140" y="-75"/>
                    <a:pt x="7427" y="-283"/>
                    <a:pt x="9774" y="548"/>
                  </a:cubicBezTo>
                  <a:cubicBezTo>
                    <a:pt x="11653" y="1171"/>
                    <a:pt x="13531" y="2209"/>
                    <a:pt x="14470" y="3248"/>
                  </a:cubicBezTo>
                  <a:cubicBezTo>
                    <a:pt x="16818" y="8232"/>
                    <a:pt x="19166" y="13009"/>
                    <a:pt x="21044" y="1716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D79B145-DAFE-E54F-B400-EE20BA6CC86B}"/>
                </a:ext>
              </a:extLst>
            </p:cNvPr>
            <p:cNvSpPr/>
            <p:nvPr/>
          </p:nvSpPr>
          <p:spPr>
            <a:xfrm>
              <a:off x="8042617" y="4412703"/>
              <a:ext cx="108941" cy="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extrusionOk="0">
                  <a:moveTo>
                    <a:pt x="3401" y="0"/>
                  </a:moveTo>
                  <a:cubicBezTo>
                    <a:pt x="5044" y="1329"/>
                    <a:pt x="6453" y="1994"/>
                    <a:pt x="7627" y="3323"/>
                  </a:cubicBezTo>
                  <a:cubicBezTo>
                    <a:pt x="9740" y="5649"/>
                    <a:pt x="11853" y="8308"/>
                    <a:pt x="13966" y="10634"/>
                  </a:cubicBezTo>
                  <a:cubicBezTo>
                    <a:pt x="15374" y="11963"/>
                    <a:pt x="16783" y="13292"/>
                    <a:pt x="18192" y="14622"/>
                  </a:cubicBezTo>
                  <a:cubicBezTo>
                    <a:pt x="18896" y="15286"/>
                    <a:pt x="19835" y="16283"/>
                    <a:pt x="20540" y="17280"/>
                  </a:cubicBezTo>
                  <a:cubicBezTo>
                    <a:pt x="21009" y="17945"/>
                    <a:pt x="21244" y="19274"/>
                    <a:pt x="21009" y="19938"/>
                  </a:cubicBezTo>
                  <a:cubicBezTo>
                    <a:pt x="20540" y="20935"/>
                    <a:pt x="19835" y="21600"/>
                    <a:pt x="18896" y="21600"/>
                  </a:cubicBezTo>
                  <a:cubicBezTo>
                    <a:pt x="17957" y="21600"/>
                    <a:pt x="16783" y="21268"/>
                    <a:pt x="16079" y="20603"/>
                  </a:cubicBezTo>
                  <a:cubicBezTo>
                    <a:pt x="11853" y="17280"/>
                    <a:pt x="7627" y="13957"/>
                    <a:pt x="3400" y="10302"/>
                  </a:cubicBezTo>
                  <a:cubicBezTo>
                    <a:pt x="2227" y="9305"/>
                    <a:pt x="1522" y="7975"/>
                    <a:pt x="818" y="6314"/>
                  </a:cubicBezTo>
                  <a:cubicBezTo>
                    <a:pt x="114" y="4985"/>
                    <a:pt x="-356" y="3323"/>
                    <a:pt x="348" y="1994"/>
                  </a:cubicBezTo>
                  <a:cubicBezTo>
                    <a:pt x="1288" y="1329"/>
                    <a:pt x="2461" y="665"/>
                    <a:pt x="3401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F0A0D5-4FCA-0847-A62D-AE3E97E31D4E}"/>
              </a:ext>
            </a:extLst>
          </p:cNvPr>
          <p:cNvGrpSpPr/>
          <p:nvPr userDrawn="1"/>
        </p:nvGrpSpPr>
        <p:grpSpPr>
          <a:xfrm>
            <a:off x="9088991" y="2880806"/>
            <a:ext cx="1840844" cy="1202117"/>
            <a:chOff x="2362200" y="5956300"/>
            <a:chExt cx="1928749" cy="1259521"/>
          </a:xfrm>
        </p:grpSpPr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77037E7E-F1FF-2B43-AA24-3241903BAEBA}"/>
                </a:ext>
              </a:extLst>
            </p:cNvPr>
            <p:cNvSpPr/>
            <p:nvPr/>
          </p:nvSpPr>
          <p:spPr>
            <a:xfrm>
              <a:off x="2362200" y="5956300"/>
              <a:ext cx="1928749" cy="125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95" extrusionOk="0">
                  <a:moveTo>
                    <a:pt x="0" y="9123"/>
                  </a:moveTo>
                  <a:cubicBezTo>
                    <a:pt x="28" y="8949"/>
                    <a:pt x="57" y="8688"/>
                    <a:pt x="99" y="8427"/>
                  </a:cubicBezTo>
                  <a:cubicBezTo>
                    <a:pt x="113" y="8296"/>
                    <a:pt x="156" y="8165"/>
                    <a:pt x="170" y="8035"/>
                  </a:cubicBezTo>
                  <a:cubicBezTo>
                    <a:pt x="227" y="7599"/>
                    <a:pt x="411" y="7251"/>
                    <a:pt x="610" y="6968"/>
                  </a:cubicBezTo>
                  <a:cubicBezTo>
                    <a:pt x="823" y="6663"/>
                    <a:pt x="1050" y="6402"/>
                    <a:pt x="1291" y="6140"/>
                  </a:cubicBezTo>
                  <a:cubicBezTo>
                    <a:pt x="1574" y="5814"/>
                    <a:pt x="1872" y="5509"/>
                    <a:pt x="2170" y="5182"/>
                  </a:cubicBezTo>
                  <a:cubicBezTo>
                    <a:pt x="2468" y="4856"/>
                    <a:pt x="2794" y="4616"/>
                    <a:pt x="3120" y="4333"/>
                  </a:cubicBezTo>
                  <a:cubicBezTo>
                    <a:pt x="3234" y="4224"/>
                    <a:pt x="3361" y="4115"/>
                    <a:pt x="3475" y="4006"/>
                  </a:cubicBezTo>
                  <a:cubicBezTo>
                    <a:pt x="3588" y="3898"/>
                    <a:pt x="3702" y="3810"/>
                    <a:pt x="3815" y="3723"/>
                  </a:cubicBezTo>
                  <a:cubicBezTo>
                    <a:pt x="3872" y="3680"/>
                    <a:pt x="3929" y="3636"/>
                    <a:pt x="3971" y="3593"/>
                  </a:cubicBezTo>
                  <a:cubicBezTo>
                    <a:pt x="4439" y="3070"/>
                    <a:pt x="4964" y="2700"/>
                    <a:pt x="5474" y="2308"/>
                  </a:cubicBezTo>
                  <a:cubicBezTo>
                    <a:pt x="5843" y="2025"/>
                    <a:pt x="6212" y="1698"/>
                    <a:pt x="6581" y="1394"/>
                  </a:cubicBezTo>
                  <a:cubicBezTo>
                    <a:pt x="6694" y="1306"/>
                    <a:pt x="6793" y="1241"/>
                    <a:pt x="6907" y="1154"/>
                  </a:cubicBezTo>
                  <a:cubicBezTo>
                    <a:pt x="6964" y="1110"/>
                    <a:pt x="7020" y="1089"/>
                    <a:pt x="7077" y="1045"/>
                  </a:cubicBezTo>
                  <a:cubicBezTo>
                    <a:pt x="7446" y="762"/>
                    <a:pt x="7815" y="457"/>
                    <a:pt x="8198" y="196"/>
                  </a:cubicBezTo>
                  <a:cubicBezTo>
                    <a:pt x="8439" y="22"/>
                    <a:pt x="8708" y="0"/>
                    <a:pt x="8963" y="0"/>
                  </a:cubicBezTo>
                  <a:cubicBezTo>
                    <a:pt x="9034" y="0"/>
                    <a:pt x="9119" y="65"/>
                    <a:pt x="9176" y="109"/>
                  </a:cubicBezTo>
                  <a:cubicBezTo>
                    <a:pt x="9488" y="370"/>
                    <a:pt x="9786" y="653"/>
                    <a:pt x="10098" y="915"/>
                  </a:cubicBezTo>
                  <a:cubicBezTo>
                    <a:pt x="10424" y="1176"/>
                    <a:pt x="10750" y="1437"/>
                    <a:pt x="11062" y="1698"/>
                  </a:cubicBezTo>
                  <a:cubicBezTo>
                    <a:pt x="11091" y="1720"/>
                    <a:pt x="11133" y="1742"/>
                    <a:pt x="11162" y="1764"/>
                  </a:cubicBezTo>
                  <a:cubicBezTo>
                    <a:pt x="11587" y="2177"/>
                    <a:pt x="12069" y="2439"/>
                    <a:pt x="12509" y="2809"/>
                  </a:cubicBezTo>
                  <a:cubicBezTo>
                    <a:pt x="12864" y="3114"/>
                    <a:pt x="13218" y="3440"/>
                    <a:pt x="13573" y="3745"/>
                  </a:cubicBezTo>
                  <a:cubicBezTo>
                    <a:pt x="13686" y="3854"/>
                    <a:pt x="13814" y="3919"/>
                    <a:pt x="13927" y="4006"/>
                  </a:cubicBezTo>
                  <a:cubicBezTo>
                    <a:pt x="14055" y="4094"/>
                    <a:pt x="14197" y="4202"/>
                    <a:pt x="14324" y="4311"/>
                  </a:cubicBezTo>
                  <a:cubicBezTo>
                    <a:pt x="14651" y="4551"/>
                    <a:pt x="14977" y="4812"/>
                    <a:pt x="15303" y="5052"/>
                  </a:cubicBezTo>
                  <a:cubicBezTo>
                    <a:pt x="15572" y="5269"/>
                    <a:pt x="15842" y="5465"/>
                    <a:pt x="16126" y="5683"/>
                  </a:cubicBezTo>
                  <a:cubicBezTo>
                    <a:pt x="16239" y="5770"/>
                    <a:pt x="16367" y="5835"/>
                    <a:pt x="16480" y="5944"/>
                  </a:cubicBezTo>
                  <a:cubicBezTo>
                    <a:pt x="16721" y="6140"/>
                    <a:pt x="16976" y="6336"/>
                    <a:pt x="17218" y="6532"/>
                  </a:cubicBezTo>
                  <a:cubicBezTo>
                    <a:pt x="17445" y="6706"/>
                    <a:pt x="17671" y="6881"/>
                    <a:pt x="17898" y="7033"/>
                  </a:cubicBezTo>
                  <a:cubicBezTo>
                    <a:pt x="18253" y="7273"/>
                    <a:pt x="18622" y="7490"/>
                    <a:pt x="18962" y="7773"/>
                  </a:cubicBezTo>
                  <a:cubicBezTo>
                    <a:pt x="19161" y="7948"/>
                    <a:pt x="19345" y="8122"/>
                    <a:pt x="19544" y="8296"/>
                  </a:cubicBezTo>
                  <a:cubicBezTo>
                    <a:pt x="19586" y="8340"/>
                    <a:pt x="19629" y="8383"/>
                    <a:pt x="19685" y="8405"/>
                  </a:cubicBezTo>
                  <a:cubicBezTo>
                    <a:pt x="20082" y="8601"/>
                    <a:pt x="20437" y="8949"/>
                    <a:pt x="20806" y="9254"/>
                  </a:cubicBezTo>
                  <a:cubicBezTo>
                    <a:pt x="21033" y="9450"/>
                    <a:pt x="21061" y="9711"/>
                    <a:pt x="20877" y="9994"/>
                  </a:cubicBezTo>
                  <a:cubicBezTo>
                    <a:pt x="20749" y="10190"/>
                    <a:pt x="20636" y="10408"/>
                    <a:pt x="20451" y="10495"/>
                  </a:cubicBezTo>
                  <a:cubicBezTo>
                    <a:pt x="20324" y="10560"/>
                    <a:pt x="20238" y="10713"/>
                    <a:pt x="20210" y="10931"/>
                  </a:cubicBezTo>
                  <a:cubicBezTo>
                    <a:pt x="20182" y="11127"/>
                    <a:pt x="20139" y="11323"/>
                    <a:pt x="20111" y="11519"/>
                  </a:cubicBezTo>
                  <a:cubicBezTo>
                    <a:pt x="20068" y="11976"/>
                    <a:pt x="20139" y="12390"/>
                    <a:pt x="20253" y="12803"/>
                  </a:cubicBezTo>
                  <a:cubicBezTo>
                    <a:pt x="20295" y="12999"/>
                    <a:pt x="20409" y="13108"/>
                    <a:pt x="20536" y="13086"/>
                  </a:cubicBezTo>
                  <a:cubicBezTo>
                    <a:pt x="20664" y="13065"/>
                    <a:pt x="20792" y="13021"/>
                    <a:pt x="20919" y="12977"/>
                  </a:cubicBezTo>
                  <a:cubicBezTo>
                    <a:pt x="20990" y="12956"/>
                    <a:pt x="21047" y="12890"/>
                    <a:pt x="21118" y="12847"/>
                  </a:cubicBezTo>
                  <a:cubicBezTo>
                    <a:pt x="21189" y="12803"/>
                    <a:pt x="21274" y="12803"/>
                    <a:pt x="21345" y="12869"/>
                  </a:cubicBezTo>
                  <a:cubicBezTo>
                    <a:pt x="21586" y="13065"/>
                    <a:pt x="21600" y="13326"/>
                    <a:pt x="21401" y="13587"/>
                  </a:cubicBezTo>
                  <a:cubicBezTo>
                    <a:pt x="21260" y="13783"/>
                    <a:pt x="21089" y="13935"/>
                    <a:pt x="20948" y="14110"/>
                  </a:cubicBezTo>
                  <a:cubicBezTo>
                    <a:pt x="20834" y="14240"/>
                    <a:pt x="20735" y="14393"/>
                    <a:pt x="20636" y="14523"/>
                  </a:cubicBezTo>
                  <a:cubicBezTo>
                    <a:pt x="20579" y="14589"/>
                    <a:pt x="20550" y="14698"/>
                    <a:pt x="20494" y="14741"/>
                  </a:cubicBezTo>
                  <a:cubicBezTo>
                    <a:pt x="20267" y="14959"/>
                    <a:pt x="20026" y="15155"/>
                    <a:pt x="19799" y="15351"/>
                  </a:cubicBezTo>
                  <a:cubicBezTo>
                    <a:pt x="19685" y="15460"/>
                    <a:pt x="19572" y="15547"/>
                    <a:pt x="19458" y="15656"/>
                  </a:cubicBezTo>
                  <a:cubicBezTo>
                    <a:pt x="19331" y="15786"/>
                    <a:pt x="19203" y="15917"/>
                    <a:pt x="19061" y="16048"/>
                  </a:cubicBezTo>
                  <a:cubicBezTo>
                    <a:pt x="18721" y="16352"/>
                    <a:pt x="18395" y="16679"/>
                    <a:pt x="18083" y="17049"/>
                  </a:cubicBezTo>
                  <a:cubicBezTo>
                    <a:pt x="18054" y="17093"/>
                    <a:pt x="18012" y="17115"/>
                    <a:pt x="17969" y="17158"/>
                  </a:cubicBezTo>
                  <a:cubicBezTo>
                    <a:pt x="17572" y="17506"/>
                    <a:pt x="17189" y="17855"/>
                    <a:pt x="16792" y="18203"/>
                  </a:cubicBezTo>
                  <a:cubicBezTo>
                    <a:pt x="16735" y="18247"/>
                    <a:pt x="16664" y="18290"/>
                    <a:pt x="16608" y="18334"/>
                  </a:cubicBezTo>
                  <a:cubicBezTo>
                    <a:pt x="16508" y="18399"/>
                    <a:pt x="16395" y="18465"/>
                    <a:pt x="16296" y="18552"/>
                  </a:cubicBezTo>
                  <a:cubicBezTo>
                    <a:pt x="15998" y="18813"/>
                    <a:pt x="15686" y="19074"/>
                    <a:pt x="15388" y="19335"/>
                  </a:cubicBezTo>
                  <a:cubicBezTo>
                    <a:pt x="15232" y="19466"/>
                    <a:pt x="15062" y="19619"/>
                    <a:pt x="14906" y="19727"/>
                  </a:cubicBezTo>
                  <a:cubicBezTo>
                    <a:pt x="14523" y="19989"/>
                    <a:pt x="14197" y="20402"/>
                    <a:pt x="13856" y="20773"/>
                  </a:cubicBezTo>
                  <a:cubicBezTo>
                    <a:pt x="13800" y="20838"/>
                    <a:pt x="13771" y="20947"/>
                    <a:pt x="13729" y="21012"/>
                  </a:cubicBezTo>
                  <a:cubicBezTo>
                    <a:pt x="13672" y="21099"/>
                    <a:pt x="13615" y="21230"/>
                    <a:pt x="13544" y="21273"/>
                  </a:cubicBezTo>
                  <a:cubicBezTo>
                    <a:pt x="13388" y="21382"/>
                    <a:pt x="13218" y="21491"/>
                    <a:pt x="13062" y="21578"/>
                  </a:cubicBezTo>
                  <a:cubicBezTo>
                    <a:pt x="13005" y="21600"/>
                    <a:pt x="12934" y="21600"/>
                    <a:pt x="12878" y="21578"/>
                  </a:cubicBezTo>
                  <a:cubicBezTo>
                    <a:pt x="12552" y="21426"/>
                    <a:pt x="12240" y="21273"/>
                    <a:pt x="11942" y="20990"/>
                  </a:cubicBezTo>
                  <a:cubicBezTo>
                    <a:pt x="11772" y="20838"/>
                    <a:pt x="11587" y="20707"/>
                    <a:pt x="11403" y="20577"/>
                  </a:cubicBezTo>
                  <a:cubicBezTo>
                    <a:pt x="11204" y="20424"/>
                    <a:pt x="11006" y="20294"/>
                    <a:pt x="10807" y="20163"/>
                  </a:cubicBezTo>
                  <a:cubicBezTo>
                    <a:pt x="10637" y="20054"/>
                    <a:pt x="10453" y="19967"/>
                    <a:pt x="10268" y="19836"/>
                  </a:cubicBezTo>
                  <a:cubicBezTo>
                    <a:pt x="9914" y="19597"/>
                    <a:pt x="9531" y="19401"/>
                    <a:pt x="9190" y="19140"/>
                  </a:cubicBezTo>
                  <a:cubicBezTo>
                    <a:pt x="8765" y="18813"/>
                    <a:pt x="8354" y="18421"/>
                    <a:pt x="7942" y="18051"/>
                  </a:cubicBezTo>
                  <a:cubicBezTo>
                    <a:pt x="7205" y="17376"/>
                    <a:pt x="6467" y="16701"/>
                    <a:pt x="5730" y="16004"/>
                  </a:cubicBezTo>
                  <a:cubicBezTo>
                    <a:pt x="5375" y="15677"/>
                    <a:pt x="5035" y="15329"/>
                    <a:pt x="4680" y="15024"/>
                  </a:cubicBezTo>
                  <a:cubicBezTo>
                    <a:pt x="4453" y="14828"/>
                    <a:pt x="4212" y="14654"/>
                    <a:pt x="3985" y="14480"/>
                  </a:cubicBezTo>
                  <a:cubicBezTo>
                    <a:pt x="3843" y="14371"/>
                    <a:pt x="3716" y="14240"/>
                    <a:pt x="3574" y="14131"/>
                  </a:cubicBezTo>
                  <a:cubicBezTo>
                    <a:pt x="3390" y="14001"/>
                    <a:pt x="3219" y="13848"/>
                    <a:pt x="3035" y="13718"/>
                  </a:cubicBezTo>
                  <a:cubicBezTo>
                    <a:pt x="2482" y="13326"/>
                    <a:pt x="1929" y="12934"/>
                    <a:pt x="1376" y="12520"/>
                  </a:cubicBezTo>
                  <a:cubicBezTo>
                    <a:pt x="1177" y="12368"/>
                    <a:pt x="964" y="12215"/>
                    <a:pt x="780" y="12041"/>
                  </a:cubicBezTo>
                  <a:cubicBezTo>
                    <a:pt x="638" y="11889"/>
                    <a:pt x="482" y="11693"/>
                    <a:pt x="383" y="11475"/>
                  </a:cubicBezTo>
                  <a:cubicBezTo>
                    <a:pt x="184" y="10996"/>
                    <a:pt x="43" y="10452"/>
                    <a:pt x="28" y="9864"/>
                  </a:cubicBezTo>
                  <a:cubicBezTo>
                    <a:pt x="28" y="9690"/>
                    <a:pt x="14" y="9450"/>
                    <a:pt x="0" y="9123"/>
                  </a:cubicBezTo>
                  <a:close/>
                  <a:moveTo>
                    <a:pt x="12949" y="16091"/>
                  </a:moveTo>
                  <a:cubicBezTo>
                    <a:pt x="13020" y="16048"/>
                    <a:pt x="13090" y="15982"/>
                    <a:pt x="13161" y="15917"/>
                  </a:cubicBezTo>
                  <a:cubicBezTo>
                    <a:pt x="13431" y="15656"/>
                    <a:pt x="13686" y="15394"/>
                    <a:pt x="13956" y="15133"/>
                  </a:cubicBezTo>
                  <a:cubicBezTo>
                    <a:pt x="14268" y="14828"/>
                    <a:pt x="14594" y="14545"/>
                    <a:pt x="14920" y="14240"/>
                  </a:cubicBezTo>
                  <a:cubicBezTo>
                    <a:pt x="15019" y="14153"/>
                    <a:pt x="15119" y="14044"/>
                    <a:pt x="15232" y="13957"/>
                  </a:cubicBezTo>
                  <a:cubicBezTo>
                    <a:pt x="15658" y="13631"/>
                    <a:pt x="16083" y="13304"/>
                    <a:pt x="16523" y="12977"/>
                  </a:cubicBezTo>
                  <a:cubicBezTo>
                    <a:pt x="16764" y="12781"/>
                    <a:pt x="17005" y="12585"/>
                    <a:pt x="17232" y="12390"/>
                  </a:cubicBezTo>
                  <a:cubicBezTo>
                    <a:pt x="17601" y="12063"/>
                    <a:pt x="17955" y="11693"/>
                    <a:pt x="18324" y="11366"/>
                  </a:cubicBezTo>
                  <a:cubicBezTo>
                    <a:pt x="18834" y="10931"/>
                    <a:pt x="19359" y="10539"/>
                    <a:pt x="19870" y="10103"/>
                  </a:cubicBezTo>
                  <a:cubicBezTo>
                    <a:pt x="19969" y="10016"/>
                    <a:pt x="20097" y="9951"/>
                    <a:pt x="20097" y="9755"/>
                  </a:cubicBezTo>
                  <a:cubicBezTo>
                    <a:pt x="20097" y="9559"/>
                    <a:pt x="19969" y="9494"/>
                    <a:pt x="19870" y="9406"/>
                  </a:cubicBezTo>
                  <a:cubicBezTo>
                    <a:pt x="19529" y="9123"/>
                    <a:pt x="19189" y="8840"/>
                    <a:pt x="18834" y="8557"/>
                  </a:cubicBezTo>
                  <a:cubicBezTo>
                    <a:pt x="18381" y="8209"/>
                    <a:pt x="17927" y="7860"/>
                    <a:pt x="17473" y="7534"/>
                  </a:cubicBezTo>
                  <a:cubicBezTo>
                    <a:pt x="17147" y="7294"/>
                    <a:pt x="16806" y="7055"/>
                    <a:pt x="16480" y="6815"/>
                  </a:cubicBezTo>
                  <a:cubicBezTo>
                    <a:pt x="16225" y="6619"/>
                    <a:pt x="15984" y="6358"/>
                    <a:pt x="15728" y="6184"/>
                  </a:cubicBezTo>
                  <a:cubicBezTo>
                    <a:pt x="15062" y="5748"/>
                    <a:pt x="14438" y="5117"/>
                    <a:pt x="13757" y="4703"/>
                  </a:cubicBezTo>
                  <a:cubicBezTo>
                    <a:pt x="13729" y="4681"/>
                    <a:pt x="13700" y="4660"/>
                    <a:pt x="13658" y="4638"/>
                  </a:cubicBezTo>
                  <a:cubicBezTo>
                    <a:pt x="13317" y="4333"/>
                    <a:pt x="12977" y="4050"/>
                    <a:pt x="12637" y="3745"/>
                  </a:cubicBezTo>
                  <a:cubicBezTo>
                    <a:pt x="12268" y="3440"/>
                    <a:pt x="11885" y="3114"/>
                    <a:pt x="11516" y="2809"/>
                  </a:cubicBezTo>
                  <a:cubicBezTo>
                    <a:pt x="11332" y="2656"/>
                    <a:pt x="11147" y="2526"/>
                    <a:pt x="10963" y="2373"/>
                  </a:cubicBezTo>
                  <a:cubicBezTo>
                    <a:pt x="10679" y="2156"/>
                    <a:pt x="10410" y="1938"/>
                    <a:pt x="10126" y="1720"/>
                  </a:cubicBezTo>
                  <a:cubicBezTo>
                    <a:pt x="9899" y="1546"/>
                    <a:pt x="9687" y="1350"/>
                    <a:pt x="9460" y="1176"/>
                  </a:cubicBezTo>
                  <a:cubicBezTo>
                    <a:pt x="9318" y="1067"/>
                    <a:pt x="9162" y="958"/>
                    <a:pt x="9020" y="849"/>
                  </a:cubicBezTo>
                  <a:cubicBezTo>
                    <a:pt x="8892" y="762"/>
                    <a:pt x="8765" y="762"/>
                    <a:pt x="8637" y="849"/>
                  </a:cubicBezTo>
                  <a:cubicBezTo>
                    <a:pt x="8396" y="1023"/>
                    <a:pt x="8141" y="1176"/>
                    <a:pt x="7900" y="1350"/>
                  </a:cubicBezTo>
                  <a:cubicBezTo>
                    <a:pt x="7460" y="1655"/>
                    <a:pt x="7006" y="1938"/>
                    <a:pt x="6581" y="2308"/>
                  </a:cubicBezTo>
                  <a:cubicBezTo>
                    <a:pt x="5744" y="3027"/>
                    <a:pt x="4865" y="3615"/>
                    <a:pt x="4070" y="4442"/>
                  </a:cubicBezTo>
                  <a:cubicBezTo>
                    <a:pt x="4028" y="4486"/>
                    <a:pt x="3999" y="4507"/>
                    <a:pt x="3957" y="4529"/>
                  </a:cubicBezTo>
                  <a:cubicBezTo>
                    <a:pt x="3602" y="4834"/>
                    <a:pt x="3234" y="5095"/>
                    <a:pt x="2879" y="5422"/>
                  </a:cubicBezTo>
                  <a:cubicBezTo>
                    <a:pt x="2567" y="5705"/>
                    <a:pt x="2255" y="5988"/>
                    <a:pt x="1971" y="6358"/>
                  </a:cubicBezTo>
                  <a:cubicBezTo>
                    <a:pt x="1844" y="6532"/>
                    <a:pt x="1702" y="6685"/>
                    <a:pt x="1546" y="6837"/>
                  </a:cubicBezTo>
                  <a:cubicBezTo>
                    <a:pt x="1305" y="7077"/>
                    <a:pt x="1305" y="7164"/>
                    <a:pt x="1560" y="7360"/>
                  </a:cubicBezTo>
                  <a:cubicBezTo>
                    <a:pt x="1971" y="7665"/>
                    <a:pt x="2340" y="8056"/>
                    <a:pt x="2723" y="8427"/>
                  </a:cubicBezTo>
                  <a:cubicBezTo>
                    <a:pt x="3035" y="8731"/>
                    <a:pt x="3361" y="9015"/>
                    <a:pt x="3702" y="9276"/>
                  </a:cubicBezTo>
                  <a:cubicBezTo>
                    <a:pt x="3971" y="9472"/>
                    <a:pt x="4255" y="9668"/>
                    <a:pt x="4510" y="9907"/>
                  </a:cubicBezTo>
                  <a:cubicBezTo>
                    <a:pt x="4780" y="10169"/>
                    <a:pt x="5092" y="10343"/>
                    <a:pt x="5375" y="10582"/>
                  </a:cubicBezTo>
                  <a:cubicBezTo>
                    <a:pt x="5659" y="10800"/>
                    <a:pt x="5928" y="11018"/>
                    <a:pt x="6212" y="11235"/>
                  </a:cubicBezTo>
                  <a:cubicBezTo>
                    <a:pt x="6538" y="11497"/>
                    <a:pt x="6864" y="11758"/>
                    <a:pt x="7191" y="11998"/>
                  </a:cubicBezTo>
                  <a:cubicBezTo>
                    <a:pt x="7375" y="12150"/>
                    <a:pt x="7588" y="12237"/>
                    <a:pt x="7758" y="12411"/>
                  </a:cubicBezTo>
                  <a:cubicBezTo>
                    <a:pt x="7971" y="12629"/>
                    <a:pt x="8212" y="12760"/>
                    <a:pt x="8439" y="12934"/>
                  </a:cubicBezTo>
                  <a:cubicBezTo>
                    <a:pt x="8538" y="13021"/>
                    <a:pt x="8637" y="13086"/>
                    <a:pt x="8736" y="13173"/>
                  </a:cubicBezTo>
                  <a:cubicBezTo>
                    <a:pt x="8878" y="13282"/>
                    <a:pt x="9020" y="13369"/>
                    <a:pt x="9162" y="13456"/>
                  </a:cubicBezTo>
                  <a:cubicBezTo>
                    <a:pt x="9304" y="13544"/>
                    <a:pt x="9446" y="13609"/>
                    <a:pt x="9573" y="13718"/>
                  </a:cubicBezTo>
                  <a:cubicBezTo>
                    <a:pt x="9999" y="14044"/>
                    <a:pt x="10424" y="14393"/>
                    <a:pt x="10850" y="14719"/>
                  </a:cubicBezTo>
                  <a:cubicBezTo>
                    <a:pt x="10878" y="14741"/>
                    <a:pt x="10892" y="14763"/>
                    <a:pt x="10921" y="14763"/>
                  </a:cubicBezTo>
                  <a:cubicBezTo>
                    <a:pt x="11389" y="15068"/>
                    <a:pt x="11842" y="15373"/>
                    <a:pt x="12310" y="15677"/>
                  </a:cubicBezTo>
                  <a:cubicBezTo>
                    <a:pt x="12452" y="15765"/>
                    <a:pt x="12594" y="15873"/>
                    <a:pt x="12736" y="15961"/>
                  </a:cubicBezTo>
                  <a:cubicBezTo>
                    <a:pt x="12793" y="16026"/>
                    <a:pt x="12849" y="16048"/>
                    <a:pt x="12949" y="16091"/>
                  </a:cubicBezTo>
                  <a:close/>
                  <a:moveTo>
                    <a:pt x="2624" y="11257"/>
                  </a:moveTo>
                  <a:cubicBezTo>
                    <a:pt x="2610" y="11453"/>
                    <a:pt x="2666" y="11627"/>
                    <a:pt x="2737" y="11758"/>
                  </a:cubicBezTo>
                  <a:cubicBezTo>
                    <a:pt x="2893" y="12063"/>
                    <a:pt x="3007" y="12390"/>
                    <a:pt x="3092" y="12738"/>
                  </a:cubicBezTo>
                  <a:cubicBezTo>
                    <a:pt x="3134" y="12934"/>
                    <a:pt x="3219" y="13086"/>
                    <a:pt x="3333" y="13173"/>
                  </a:cubicBezTo>
                  <a:cubicBezTo>
                    <a:pt x="3489" y="13304"/>
                    <a:pt x="3645" y="13413"/>
                    <a:pt x="3787" y="13544"/>
                  </a:cubicBezTo>
                  <a:cubicBezTo>
                    <a:pt x="4113" y="13805"/>
                    <a:pt x="4439" y="14066"/>
                    <a:pt x="4751" y="14349"/>
                  </a:cubicBezTo>
                  <a:cubicBezTo>
                    <a:pt x="5063" y="14610"/>
                    <a:pt x="5361" y="14915"/>
                    <a:pt x="5673" y="15177"/>
                  </a:cubicBezTo>
                  <a:cubicBezTo>
                    <a:pt x="5716" y="15220"/>
                    <a:pt x="5758" y="15220"/>
                    <a:pt x="5786" y="15264"/>
                  </a:cubicBezTo>
                  <a:cubicBezTo>
                    <a:pt x="5886" y="15351"/>
                    <a:pt x="5985" y="15416"/>
                    <a:pt x="6084" y="15525"/>
                  </a:cubicBezTo>
                  <a:cubicBezTo>
                    <a:pt x="6184" y="15634"/>
                    <a:pt x="6283" y="15743"/>
                    <a:pt x="6382" y="15830"/>
                  </a:cubicBezTo>
                  <a:cubicBezTo>
                    <a:pt x="6779" y="16200"/>
                    <a:pt x="7191" y="16548"/>
                    <a:pt x="7602" y="16919"/>
                  </a:cubicBezTo>
                  <a:cubicBezTo>
                    <a:pt x="7815" y="17115"/>
                    <a:pt x="8042" y="17267"/>
                    <a:pt x="8240" y="17485"/>
                  </a:cubicBezTo>
                  <a:cubicBezTo>
                    <a:pt x="8609" y="17877"/>
                    <a:pt x="9006" y="18181"/>
                    <a:pt x="9403" y="18486"/>
                  </a:cubicBezTo>
                  <a:cubicBezTo>
                    <a:pt x="9587" y="18617"/>
                    <a:pt x="9772" y="18748"/>
                    <a:pt x="9956" y="18856"/>
                  </a:cubicBezTo>
                  <a:cubicBezTo>
                    <a:pt x="10453" y="19161"/>
                    <a:pt x="10949" y="19466"/>
                    <a:pt x="11459" y="19793"/>
                  </a:cubicBezTo>
                  <a:cubicBezTo>
                    <a:pt x="11715" y="19945"/>
                    <a:pt x="11970" y="20098"/>
                    <a:pt x="12240" y="20250"/>
                  </a:cubicBezTo>
                  <a:cubicBezTo>
                    <a:pt x="12268" y="20272"/>
                    <a:pt x="12310" y="20272"/>
                    <a:pt x="12339" y="20272"/>
                  </a:cubicBezTo>
                  <a:cubicBezTo>
                    <a:pt x="12353" y="20272"/>
                    <a:pt x="12381" y="20206"/>
                    <a:pt x="12381" y="20185"/>
                  </a:cubicBezTo>
                  <a:cubicBezTo>
                    <a:pt x="12381" y="20119"/>
                    <a:pt x="12353" y="20054"/>
                    <a:pt x="12339" y="20010"/>
                  </a:cubicBezTo>
                  <a:cubicBezTo>
                    <a:pt x="12084" y="19335"/>
                    <a:pt x="12041" y="18595"/>
                    <a:pt x="12069" y="17833"/>
                  </a:cubicBezTo>
                  <a:cubicBezTo>
                    <a:pt x="12084" y="17594"/>
                    <a:pt x="12112" y="17398"/>
                    <a:pt x="12197" y="17202"/>
                  </a:cubicBezTo>
                  <a:cubicBezTo>
                    <a:pt x="12240" y="17093"/>
                    <a:pt x="12282" y="17006"/>
                    <a:pt x="12310" y="16875"/>
                  </a:cubicBezTo>
                  <a:cubicBezTo>
                    <a:pt x="12353" y="16701"/>
                    <a:pt x="12339" y="16635"/>
                    <a:pt x="12240" y="16527"/>
                  </a:cubicBezTo>
                  <a:cubicBezTo>
                    <a:pt x="12140" y="16440"/>
                    <a:pt x="12027" y="16309"/>
                    <a:pt x="11913" y="16265"/>
                  </a:cubicBezTo>
                  <a:cubicBezTo>
                    <a:pt x="11644" y="16135"/>
                    <a:pt x="11403" y="15917"/>
                    <a:pt x="11162" y="15721"/>
                  </a:cubicBezTo>
                  <a:cubicBezTo>
                    <a:pt x="11034" y="15612"/>
                    <a:pt x="10906" y="15547"/>
                    <a:pt x="10779" y="15438"/>
                  </a:cubicBezTo>
                  <a:cubicBezTo>
                    <a:pt x="10424" y="15177"/>
                    <a:pt x="10070" y="14937"/>
                    <a:pt x="9715" y="14654"/>
                  </a:cubicBezTo>
                  <a:cubicBezTo>
                    <a:pt x="9446" y="14436"/>
                    <a:pt x="9176" y="14240"/>
                    <a:pt x="8892" y="14066"/>
                  </a:cubicBezTo>
                  <a:cubicBezTo>
                    <a:pt x="8850" y="14044"/>
                    <a:pt x="8793" y="14001"/>
                    <a:pt x="8751" y="13979"/>
                  </a:cubicBezTo>
                  <a:cubicBezTo>
                    <a:pt x="8141" y="13522"/>
                    <a:pt x="7517" y="13043"/>
                    <a:pt x="6907" y="12585"/>
                  </a:cubicBezTo>
                  <a:cubicBezTo>
                    <a:pt x="6510" y="12281"/>
                    <a:pt x="6127" y="11998"/>
                    <a:pt x="5730" y="11715"/>
                  </a:cubicBezTo>
                  <a:cubicBezTo>
                    <a:pt x="5574" y="11606"/>
                    <a:pt x="5418" y="11475"/>
                    <a:pt x="5262" y="11366"/>
                  </a:cubicBezTo>
                  <a:cubicBezTo>
                    <a:pt x="4865" y="11061"/>
                    <a:pt x="4453" y="10735"/>
                    <a:pt x="4056" y="10430"/>
                  </a:cubicBezTo>
                  <a:cubicBezTo>
                    <a:pt x="3929" y="10321"/>
                    <a:pt x="3787" y="10234"/>
                    <a:pt x="3659" y="10125"/>
                  </a:cubicBezTo>
                  <a:cubicBezTo>
                    <a:pt x="3461" y="9973"/>
                    <a:pt x="3276" y="9820"/>
                    <a:pt x="3078" y="9646"/>
                  </a:cubicBezTo>
                  <a:cubicBezTo>
                    <a:pt x="2993" y="9581"/>
                    <a:pt x="2922" y="9602"/>
                    <a:pt x="2837" y="9690"/>
                  </a:cubicBezTo>
                  <a:cubicBezTo>
                    <a:pt x="2681" y="9885"/>
                    <a:pt x="2610" y="10169"/>
                    <a:pt x="2610" y="10473"/>
                  </a:cubicBezTo>
                  <a:cubicBezTo>
                    <a:pt x="2624" y="10713"/>
                    <a:pt x="2624" y="10974"/>
                    <a:pt x="2624" y="11257"/>
                  </a:cubicBezTo>
                  <a:close/>
                  <a:moveTo>
                    <a:pt x="13374" y="20185"/>
                  </a:moveTo>
                  <a:cubicBezTo>
                    <a:pt x="13431" y="20141"/>
                    <a:pt x="13502" y="20119"/>
                    <a:pt x="13559" y="20054"/>
                  </a:cubicBezTo>
                  <a:cubicBezTo>
                    <a:pt x="13885" y="19662"/>
                    <a:pt x="14211" y="19292"/>
                    <a:pt x="14580" y="19031"/>
                  </a:cubicBezTo>
                  <a:cubicBezTo>
                    <a:pt x="14963" y="18748"/>
                    <a:pt x="15317" y="18443"/>
                    <a:pt x="15686" y="18138"/>
                  </a:cubicBezTo>
                  <a:cubicBezTo>
                    <a:pt x="15828" y="18029"/>
                    <a:pt x="15970" y="17877"/>
                    <a:pt x="16111" y="17768"/>
                  </a:cubicBezTo>
                  <a:cubicBezTo>
                    <a:pt x="16267" y="17637"/>
                    <a:pt x="16423" y="17485"/>
                    <a:pt x="16594" y="17354"/>
                  </a:cubicBezTo>
                  <a:cubicBezTo>
                    <a:pt x="16849" y="17136"/>
                    <a:pt x="17104" y="16919"/>
                    <a:pt x="17359" y="16679"/>
                  </a:cubicBezTo>
                  <a:cubicBezTo>
                    <a:pt x="17629" y="16418"/>
                    <a:pt x="17884" y="16113"/>
                    <a:pt x="18154" y="15852"/>
                  </a:cubicBezTo>
                  <a:cubicBezTo>
                    <a:pt x="18395" y="15590"/>
                    <a:pt x="18650" y="15351"/>
                    <a:pt x="18891" y="15111"/>
                  </a:cubicBezTo>
                  <a:cubicBezTo>
                    <a:pt x="19005" y="15002"/>
                    <a:pt x="19118" y="14915"/>
                    <a:pt x="19232" y="14806"/>
                  </a:cubicBezTo>
                  <a:cubicBezTo>
                    <a:pt x="19458" y="14589"/>
                    <a:pt x="19685" y="14393"/>
                    <a:pt x="19898" y="14175"/>
                  </a:cubicBezTo>
                  <a:cubicBezTo>
                    <a:pt x="20054" y="14001"/>
                    <a:pt x="20054" y="13848"/>
                    <a:pt x="19955" y="13587"/>
                  </a:cubicBezTo>
                  <a:cubicBezTo>
                    <a:pt x="19912" y="13478"/>
                    <a:pt x="19870" y="13391"/>
                    <a:pt x="19813" y="13304"/>
                  </a:cubicBezTo>
                  <a:cubicBezTo>
                    <a:pt x="19700" y="13065"/>
                    <a:pt x="19629" y="12825"/>
                    <a:pt x="19629" y="12520"/>
                  </a:cubicBezTo>
                  <a:cubicBezTo>
                    <a:pt x="19614" y="12259"/>
                    <a:pt x="19600" y="11998"/>
                    <a:pt x="19572" y="11715"/>
                  </a:cubicBezTo>
                  <a:cubicBezTo>
                    <a:pt x="19558" y="11562"/>
                    <a:pt x="19501" y="11519"/>
                    <a:pt x="19402" y="11584"/>
                  </a:cubicBezTo>
                  <a:cubicBezTo>
                    <a:pt x="19175" y="11758"/>
                    <a:pt x="18948" y="11910"/>
                    <a:pt x="18721" y="12085"/>
                  </a:cubicBezTo>
                  <a:cubicBezTo>
                    <a:pt x="18593" y="12194"/>
                    <a:pt x="18480" y="12346"/>
                    <a:pt x="18352" y="12455"/>
                  </a:cubicBezTo>
                  <a:cubicBezTo>
                    <a:pt x="18125" y="12673"/>
                    <a:pt x="17884" y="12869"/>
                    <a:pt x="17657" y="13086"/>
                  </a:cubicBezTo>
                  <a:cubicBezTo>
                    <a:pt x="17289" y="13435"/>
                    <a:pt x="16920" y="13740"/>
                    <a:pt x="16508" y="13957"/>
                  </a:cubicBezTo>
                  <a:cubicBezTo>
                    <a:pt x="16438" y="14001"/>
                    <a:pt x="16381" y="14044"/>
                    <a:pt x="16324" y="14088"/>
                  </a:cubicBezTo>
                  <a:cubicBezTo>
                    <a:pt x="15842" y="14523"/>
                    <a:pt x="15360" y="14959"/>
                    <a:pt x="14877" y="15373"/>
                  </a:cubicBezTo>
                  <a:cubicBezTo>
                    <a:pt x="14778" y="15460"/>
                    <a:pt x="14679" y="15569"/>
                    <a:pt x="14580" y="15634"/>
                  </a:cubicBezTo>
                  <a:cubicBezTo>
                    <a:pt x="14097" y="16004"/>
                    <a:pt x="13658" y="16418"/>
                    <a:pt x="13261" y="16984"/>
                  </a:cubicBezTo>
                  <a:cubicBezTo>
                    <a:pt x="13204" y="17071"/>
                    <a:pt x="13133" y="17115"/>
                    <a:pt x="13062" y="17180"/>
                  </a:cubicBezTo>
                  <a:cubicBezTo>
                    <a:pt x="13005" y="17223"/>
                    <a:pt x="12949" y="17267"/>
                    <a:pt x="12892" y="17311"/>
                  </a:cubicBezTo>
                  <a:cubicBezTo>
                    <a:pt x="12708" y="17485"/>
                    <a:pt x="12608" y="17746"/>
                    <a:pt x="12580" y="18073"/>
                  </a:cubicBezTo>
                  <a:cubicBezTo>
                    <a:pt x="12580" y="18116"/>
                    <a:pt x="12608" y="18160"/>
                    <a:pt x="12622" y="18203"/>
                  </a:cubicBezTo>
                  <a:cubicBezTo>
                    <a:pt x="12637" y="18225"/>
                    <a:pt x="12679" y="18203"/>
                    <a:pt x="12693" y="18181"/>
                  </a:cubicBezTo>
                  <a:cubicBezTo>
                    <a:pt x="12722" y="18160"/>
                    <a:pt x="12736" y="18138"/>
                    <a:pt x="12750" y="18116"/>
                  </a:cubicBezTo>
                  <a:cubicBezTo>
                    <a:pt x="13076" y="17681"/>
                    <a:pt x="13431" y="17332"/>
                    <a:pt x="13814" y="17027"/>
                  </a:cubicBezTo>
                  <a:cubicBezTo>
                    <a:pt x="13856" y="16984"/>
                    <a:pt x="13899" y="16940"/>
                    <a:pt x="13941" y="16897"/>
                  </a:cubicBezTo>
                  <a:cubicBezTo>
                    <a:pt x="14253" y="16418"/>
                    <a:pt x="14665" y="16113"/>
                    <a:pt x="15048" y="15743"/>
                  </a:cubicBezTo>
                  <a:cubicBezTo>
                    <a:pt x="15431" y="15394"/>
                    <a:pt x="15828" y="15046"/>
                    <a:pt x="16211" y="14676"/>
                  </a:cubicBezTo>
                  <a:cubicBezTo>
                    <a:pt x="16693" y="14197"/>
                    <a:pt x="17189" y="13761"/>
                    <a:pt x="17686" y="13326"/>
                  </a:cubicBezTo>
                  <a:cubicBezTo>
                    <a:pt x="17813" y="13217"/>
                    <a:pt x="17898" y="13195"/>
                    <a:pt x="17927" y="13282"/>
                  </a:cubicBezTo>
                  <a:cubicBezTo>
                    <a:pt x="17955" y="13435"/>
                    <a:pt x="17898" y="13565"/>
                    <a:pt x="17842" y="13631"/>
                  </a:cubicBezTo>
                  <a:cubicBezTo>
                    <a:pt x="17700" y="13827"/>
                    <a:pt x="17544" y="14023"/>
                    <a:pt x="17374" y="14153"/>
                  </a:cubicBezTo>
                  <a:cubicBezTo>
                    <a:pt x="17047" y="14371"/>
                    <a:pt x="16778" y="14719"/>
                    <a:pt x="16480" y="14981"/>
                  </a:cubicBezTo>
                  <a:cubicBezTo>
                    <a:pt x="16267" y="15155"/>
                    <a:pt x="16069" y="15394"/>
                    <a:pt x="15899" y="15656"/>
                  </a:cubicBezTo>
                  <a:cubicBezTo>
                    <a:pt x="15842" y="15743"/>
                    <a:pt x="15771" y="15786"/>
                    <a:pt x="15700" y="15852"/>
                  </a:cubicBezTo>
                  <a:cubicBezTo>
                    <a:pt x="15473" y="16026"/>
                    <a:pt x="15246" y="16178"/>
                    <a:pt x="15062" y="16461"/>
                  </a:cubicBezTo>
                  <a:cubicBezTo>
                    <a:pt x="15019" y="16527"/>
                    <a:pt x="14963" y="16570"/>
                    <a:pt x="14906" y="16614"/>
                  </a:cubicBezTo>
                  <a:cubicBezTo>
                    <a:pt x="14736" y="16723"/>
                    <a:pt x="14580" y="16875"/>
                    <a:pt x="14452" y="17071"/>
                  </a:cubicBezTo>
                  <a:cubicBezTo>
                    <a:pt x="14381" y="17180"/>
                    <a:pt x="14296" y="17245"/>
                    <a:pt x="14225" y="17332"/>
                  </a:cubicBezTo>
                  <a:cubicBezTo>
                    <a:pt x="13828" y="17724"/>
                    <a:pt x="13431" y="18116"/>
                    <a:pt x="13034" y="18486"/>
                  </a:cubicBezTo>
                  <a:cubicBezTo>
                    <a:pt x="12920" y="18595"/>
                    <a:pt x="12807" y="18704"/>
                    <a:pt x="12708" y="18813"/>
                  </a:cubicBezTo>
                  <a:cubicBezTo>
                    <a:pt x="12608" y="18922"/>
                    <a:pt x="12594" y="18944"/>
                    <a:pt x="12622" y="19140"/>
                  </a:cubicBezTo>
                  <a:cubicBezTo>
                    <a:pt x="12637" y="19205"/>
                    <a:pt x="12651" y="19270"/>
                    <a:pt x="12665" y="19336"/>
                  </a:cubicBezTo>
                  <a:cubicBezTo>
                    <a:pt x="12708" y="19488"/>
                    <a:pt x="12764" y="19510"/>
                    <a:pt x="12849" y="19423"/>
                  </a:cubicBezTo>
                  <a:cubicBezTo>
                    <a:pt x="13062" y="19248"/>
                    <a:pt x="13275" y="19052"/>
                    <a:pt x="13488" y="18878"/>
                  </a:cubicBezTo>
                  <a:cubicBezTo>
                    <a:pt x="13544" y="18835"/>
                    <a:pt x="13601" y="18791"/>
                    <a:pt x="13644" y="18748"/>
                  </a:cubicBezTo>
                  <a:cubicBezTo>
                    <a:pt x="13899" y="18486"/>
                    <a:pt x="14154" y="18225"/>
                    <a:pt x="14409" y="17986"/>
                  </a:cubicBezTo>
                  <a:cubicBezTo>
                    <a:pt x="14594" y="17811"/>
                    <a:pt x="14778" y="17615"/>
                    <a:pt x="14963" y="17463"/>
                  </a:cubicBezTo>
                  <a:cubicBezTo>
                    <a:pt x="15360" y="17136"/>
                    <a:pt x="15743" y="16766"/>
                    <a:pt x="16126" y="16374"/>
                  </a:cubicBezTo>
                  <a:cubicBezTo>
                    <a:pt x="16338" y="16156"/>
                    <a:pt x="16551" y="15895"/>
                    <a:pt x="16764" y="15677"/>
                  </a:cubicBezTo>
                  <a:cubicBezTo>
                    <a:pt x="17047" y="15416"/>
                    <a:pt x="17345" y="15177"/>
                    <a:pt x="17615" y="14894"/>
                  </a:cubicBezTo>
                  <a:cubicBezTo>
                    <a:pt x="17799" y="14719"/>
                    <a:pt x="17969" y="14480"/>
                    <a:pt x="18168" y="14284"/>
                  </a:cubicBezTo>
                  <a:cubicBezTo>
                    <a:pt x="18352" y="14110"/>
                    <a:pt x="18537" y="13936"/>
                    <a:pt x="18735" y="13783"/>
                  </a:cubicBezTo>
                  <a:cubicBezTo>
                    <a:pt x="18763" y="13761"/>
                    <a:pt x="18806" y="13761"/>
                    <a:pt x="18834" y="13761"/>
                  </a:cubicBezTo>
                  <a:cubicBezTo>
                    <a:pt x="18990" y="13761"/>
                    <a:pt x="19076" y="13979"/>
                    <a:pt x="19005" y="14175"/>
                  </a:cubicBezTo>
                  <a:cubicBezTo>
                    <a:pt x="18948" y="14327"/>
                    <a:pt x="18849" y="14458"/>
                    <a:pt x="18749" y="14567"/>
                  </a:cubicBezTo>
                  <a:cubicBezTo>
                    <a:pt x="18636" y="14676"/>
                    <a:pt x="18522" y="14763"/>
                    <a:pt x="18395" y="14806"/>
                  </a:cubicBezTo>
                  <a:cubicBezTo>
                    <a:pt x="18182" y="14894"/>
                    <a:pt x="18012" y="15090"/>
                    <a:pt x="17827" y="15286"/>
                  </a:cubicBezTo>
                  <a:cubicBezTo>
                    <a:pt x="17671" y="15460"/>
                    <a:pt x="17530" y="15656"/>
                    <a:pt x="17345" y="15765"/>
                  </a:cubicBezTo>
                  <a:cubicBezTo>
                    <a:pt x="16891" y="16091"/>
                    <a:pt x="16537" y="16636"/>
                    <a:pt x="16111" y="17027"/>
                  </a:cubicBezTo>
                  <a:cubicBezTo>
                    <a:pt x="15970" y="17158"/>
                    <a:pt x="15842" y="17311"/>
                    <a:pt x="15686" y="17419"/>
                  </a:cubicBezTo>
                  <a:cubicBezTo>
                    <a:pt x="15516" y="17550"/>
                    <a:pt x="15374" y="17702"/>
                    <a:pt x="15232" y="17877"/>
                  </a:cubicBezTo>
                  <a:cubicBezTo>
                    <a:pt x="15104" y="18051"/>
                    <a:pt x="14948" y="18181"/>
                    <a:pt x="14807" y="18312"/>
                  </a:cubicBezTo>
                  <a:cubicBezTo>
                    <a:pt x="14721" y="18399"/>
                    <a:pt x="14636" y="18443"/>
                    <a:pt x="14565" y="18530"/>
                  </a:cubicBezTo>
                  <a:cubicBezTo>
                    <a:pt x="14253" y="18922"/>
                    <a:pt x="13913" y="19227"/>
                    <a:pt x="13559" y="19510"/>
                  </a:cubicBezTo>
                  <a:cubicBezTo>
                    <a:pt x="13431" y="19619"/>
                    <a:pt x="13303" y="19749"/>
                    <a:pt x="13204" y="19902"/>
                  </a:cubicBezTo>
                  <a:cubicBezTo>
                    <a:pt x="13133" y="19989"/>
                    <a:pt x="13161" y="20141"/>
                    <a:pt x="13261" y="20185"/>
                  </a:cubicBezTo>
                  <a:cubicBezTo>
                    <a:pt x="13275" y="20141"/>
                    <a:pt x="13317" y="20141"/>
                    <a:pt x="13374" y="20185"/>
                  </a:cubicBezTo>
                  <a:close/>
                  <a:moveTo>
                    <a:pt x="454" y="9559"/>
                  </a:moveTo>
                  <a:cubicBezTo>
                    <a:pt x="482" y="9842"/>
                    <a:pt x="525" y="10125"/>
                    <a:pt x="553" y="10430"/>
                  </a:cubicBezTo>
                  <a:cubicBezTo>
                    <a:pt x="610" y="11061"/>
                    <a:pt x="893" y="11388"/>
                    <a:pt x="1248" y="11606"/>
                  </a:cubicBezTo>
                  <a:cubicBezTo>
                    <a:pt x="1333" y="11649"/>
                    <a:pt x="1390" y="11606"/>
                    <a:pt x="1390" y="11453"/>
                  </a:cubicBezTo>
                  <a:cubicBezTo>
                    <a:pt x="1390" y="11301"/>
                    <a:pt x="1376" y="11127"/>
                    <a:pt x="1347" y="10974"/>
                  </a:cubicBezTo>
                  <a:cubicBezTo>
                    <a:pt x="1206" y="10169"/>
                    <a:pt x="1262" y="9385"/>
                    <a:pt x="1574" y="8666"/>
                  </a:cubicBezTo>
                  <a:cubicBezTo>
                    <a:pt x="1588" y="8623"/>
                    <a:pt x="1617" y="8579"/>
                    <a:pt x="1631" y="8535"/>
                  </a:cubicBezTo>
                  <a:cubicBezTo>
                    <a:pt x="1674" y="8448"/>
                    <a:pt x="1659" y="8340"/>
                    <a:pt x="1603" y="8296"/>
                  </a:cubicBezTo>
                  <a:cubicBezTo>
                    <a:pt x="1404" y="8100"/>
                    <a:pt x="1248" y="7839"/>
                    <a:pt x="1021" y="7708"/>
                  </a:cubicBezTo>
                  <a:cubicBezTo>
                    <a:pt x="865" y="7621"/>
                    <a:pt x="794" y="7664"/>
                    <a:pt x="723" y="7882"/>
                  </a:cubicBezTo>
                  <a:cubicBezTo>
                    <a:pt x="667" y="8078"/>
                    <a:pt x="624" y="8274"/>
                    <a:pt x="581" y="8492"/>
                  </a:cubicBezTo>
                  <a:cubicBezTo>
                    <a:pt x="511" y="8840"/>
                    <a:pt x="440" y="9167"/>
                    <a:pt x="454" y="9559"/>
                  </a:cubicBezTo>
                  <a:close/>
                  <a:moveTo>
                    <a:pt x="1716" y="10430"/>
                  </a:moveTo>
                  <a:cubicBezTo>
                    <a:pt x="1730" y="10800"/>
                    <a:pt x="1773" y="11192"/>
                    <a:pt x="1858" y="11540"/>
                  </a:cubicBezTo>
                  <a:cubicBezTo>
                    <a:pt x="1929" y="11845"/>
                    <a:pt x="2071" y="12085"/>
                    <a:pt x="2212" y="12324"/>
                  </a:cubicBezTo>
                  <a:cubicBezTo>
                    <a:pt x="2227" y="12346"/>
                    <a:pt x="2269" y="12346"/>
                    <a:pt x="2312" y="12346"/>
                  </a:cubicBezTo>
                  <a:cubicBezTo>
                    <a:pt x="2312" y="12302"/>
                    <a:pt x="2326" y="12237"/>
                    <a:pt x="2326" y="12194"/>
                  </a:cubicBezTo>
                  <a:cubicBezTo>
                    <a:pt x="2326" y="12150"/>
                    <a:pt x="2298" y="12128"/>
                    <a:pt x="2283" y="12085"/>
                  </a:cubicBezTo>
                  <a:cubicBezTo>
                    <a:pt x="2014" y="11323"/>
                    <a:pt x="2028" y="10539"/>
                    <a:pt x="2184" y="9755"/>
                  </a:cubicBezTo>
                  <a:cubicBezTo>
                    <a:pt x="2227" y="9581"/>
                    <a:pt x="2298" y="9428"/>
                    <a:pt x="2354" y="9254"/>
                  </a:cubicBezTo>
                  <a:cubicBezTo>
                    <a:pt x="2411" y="9102"/>
                    <a:pt x="2383" y="8993"/>
                    <a:pt x="2269" y="8906"/>
                  </a:cubicBezTo>
                  <a:cubicBezTo>
                    <a:pt x="2156" y="8797"/>
                    <a:pt x="2085" y="8819"/>
                    <a:pt x="2028" y="8971"/>
                  </a:cubicBezTo>
                  <a:cubicBezTo>
                    <a:pt x="1971" y="9102"/>
                    <a:pt x="1943" y="9254"/>
                    <a:pt x="1886" y="9406"/>
                  </a:cubicBezTo>
                  <a:cubicBezTo>
                    <a:pt x="1759" y="9711"/>
                    <a:pt x="1716" y="10060"/>
                    <a:pt x="1716" y="1043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539A43E5-302B-7F4B-98EB-0E52984CE42A}"/>
                </a:ext>
              </a:extLst>
            </p:cNvPr>
            <p:cNvSpPr/>
            <p:nvPr/>
          </p:nvSpPr>
          <p:spPr>
            <a:xfrm>
              <a:off x="2730499" y="6134099"/>
              <a:ext cx="603732" cy="37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479" extrusionOk="0">
                  <a:moveTo>
                    <a:pt x="8882" y="21468"/>
                  </a:moveTo>
                  <a:cubicBezTo>
                    <a:pt x="8342" y="21541"/>
                    <a:pt x="7937" y="21248"/>
                    <a:pt x="7577" y="20882"/>
                  </a:cubicBezTo>
                  <a:cubicBezTo>
                    <a:pt x="6452" y="19784"/>
                    <a:pt x="5237" y="18905"/>
                    <a:pt x="4112" y="17734"/>
                  </a:cubicBezTo>
                  <a:cubicBezTo>
                    <a:pt x="3572" y="17148"/>
                    <a:pt x="2897" y="16928"/>
                    <a:pt x="2267" y="16562"/>
                  </a:cubicBezTo>
                  <a:cubicBezTo>
                    <a:pt x="1862" y="16342"/>
                    <a:pt x="1457" y="16049"/>
                    <a:pt x="1007" y="15830"/>
                  </a:cubicBezTo>
                  <a:cubicBezTo>
                    <a:pt x="557" y="15537"/>
                    <a:pt x="332" y="14951"/>
                    <a:pt x="62" y="14365"/>
                  </a:cubicBezTo>
                  <a:cubicBezTo>
                    <a:pt x="-73" y="13999"/>
                    <a:pt x="17" y="13267"/>
                    <a:pt x="287" y="12901"/>
                  </a:cubicBezTo>
                  <a:cubicBezTo>
                    <a:pt x="962" y="12022"/>
                    <a:pt x="1682" y="11144"/>
                    <a:pt x="2402" y="10338"/>
                  </a:cubicBezTo>
                  <a:cubicBezTo>
                    <a:pt x="2987" y="9679"/>
                    <a:pt x="3617" y="9094"/>
                    <a:pt x="4247" y="8508"/>
                  </a:cubicBezTo>
                  <a:cubicBezTo>
                    <a:pt x="4697" y="8068"/>
                    <a:pt x="5192" y="7776"/>
                    <a:pt x="5642" y="7409"/>
                  </a:cubicBezTo>
                  <a:cubicBezTo>
                    <a:pt x="5867" y="7263"/>
                    <a:pt x="6137" y="7190"/>
                    <a:pt x="6272" y="6750"/>
                  </a:cubicBezTo>
                  <a:cubicBezTo>
                    <a:pt x="6542" y="5945"/>
                    <a:pt x="7037" y="5433"/>
                    <a:pt x="7532" y="5066"/>
                  </a:cubicBezTo>
                  <a:cubicBezTo>
                    <a:pt x="8207" y="4554"/>
                    <a:pt x="8882" y="3968"/>
                    <a:pt x="9467" y="3236"/>
                  </a:cubicBezTo>
                  <a:cubicBezTo>
                    <a:pt x="9692" y="2943"/>
                    <a:pt x="9962" y="2650"/>
                    <a:pt x="10232" y="2504"/>
                  </a:cubicBezTo>
                  <a:cubicBezTo>
                    <a:pt x="10862" y="1991"/>
                    <a:pt x="11447" y="1479"/>
                    <a:pt x="11942" y="600"/>
                  </a:cubicBezTo>
                  <a:cubicBezTo>
                    <a:pt x="12167" y="161"/>
                    <a:pt x="12437" y="87"/>
                    <a:pt x="12752" y="14"/>
                  </a:cubicBezTo>
                  <a:cubicBezTo>
                    <a:pt x="13472" y="-59"/>
                    <a:pt x="14192" y="161"/>
                    <a:pt x="14867" y="600"/>
                  </a:cubicBezTo>
                  <a:cubicBezTo>
                    <a:pt x="15587" y="1113"/>
                    <a:pt x="16307" y="1698"/>
                    <a:pt x="17072" y="2211"/>
                  </a:cubicBezTo>
                  <a:cubicBezTo>
                    <a:pt x="18467" y="3163"/>
                    <a:pt x="19682" y="4700"/>
                    <a:pt x="20942" y="6092"/>
                  </a:cubicBezTo>
                  <a:cubicBezTo>
                    <a:pt x="20987" y="6092"/>
                    <a:pt x="20987" y="6165"/>
                    <a:pt x="20987" y="6165"/>
                  </a:cubicBezTo>
                  <a:cubicBezTo>
                    <a:pt x="21527" y="6897"/>
                    <a:pt x="21527" y="7409"/>
                    <a:pt x="20987" y="8142"/>
                  </a:cubicBezTo>
                  <a:cubicBezTo>
                    <a:pt x="20582" y="8654"/>
                    <a:pt x="20132" y="9094"/>
                    <a:pt x="19637" y="9460"/>
                  </a:cubicBezTo>
                  <a:cubicBezTo>
                    <a:pt x="19232" y="9753"/>
                    <a:pt x="18917" y="10119"/>
                    <a:pt x="18602" y="10558"/>
                  </a:cubicBezTo>
                  <a:cubicBezTo>
                    <a:pt x="17882" y="11510"/>
                    <a:pt x="17117" y="12388"/>
                    <a:pt x="16397" y="13340"/>
                  </a:cubicBezTo>
                  <a:cubicBezTo>
                    <a:pt x="16397" y="13340"/>
                    <a:pt x="16352" y="13414"/>
                    <a:pt x="16307" y="13414"/>
                  </a:cubicBezTo>
                  <a:cubicBezTo>
                    <a:pt x="15272" y="15098"/>
                    <a:pt x="13877" y="16050"/>
                    <a:pt x="12752" y="17587"/>
                  </a:cubicBezTo>
                  <a:cubicBezTo>
                    <a:pt x="11897" y="18759"/>
                    <a:pt x="10952" y="19784"/>
                    <a:pt x="10052" y="20882"/>
                  </a:cubicBezTo>
                  <a:cubicBezTo>
                    <a:pt x="9737" y="21248"/>
                    <a:pt x="9287" y="21468"/>
                    <a:pt x="8882" y="21468"/>
                  </a:cubicBezTo>
                  <a:close/>
                  <a:moveTo>
                    <a:pt x="13607" y="2797"/>
                  </a:moveTo>
                  <a:cubicBezTo>
                    <a:pt x="13472" y="2870"/>
                    <a:pt x="13247" y="3016"/>
                    <a:pt x="13067" y="3163"/>
                  </a:cubicBezTo>
                  <a:cubicBezTo>
                    <a:pt x="12797" y="3456"/>
                    <a:pt x="12527" y="3748"/>
                    <a:pt x="12257" y="4115"/>
                  </a:cubicBezTo>
                  <a:cubicBezTo>
                    <a:pt x="11267" y="5506"/>
                    <a:pt x="10007" y="6165"/>
                    <a:pt x="8927" y="7409"/>
                  </a:cubicBezTo>
                  <a:cubicBezTo>
                    <a:pt x="8882" y="7483"/>
                    <a:pt x="8792" y="7483"/>
                    <a:pt x="8702" y="7556"/>
                  </a:cubicBezTo>
                  <a:cubicBezTo>
                    <a:pt x="8162" y="7776"/>
                    <a:pt x="7757" y="8288"/>
                    <a:pt x="7352" y="8801"/>
                  </a:cubicBezTo>
                  <a:cubicBezTo>
                    <a:pt x="7037" y="9167"/>
                    <a:pt x="6722" y="9533"/>
                    <a:pt x="6407" y="9899"/>
                  </a:cubicBezTo>
                  <a:cubicBezTo>
                    <a:pt x="5192" y="11144"/>
                    <a:pt x="3977" y="12462"/>
                    <a:pt x="2807" y="13706"/>
                  </a:cubicBezTo>
                  <a:cubicBezTo>
                    <a:pt x="2762" y="13780"/>
                    <a:pt x="2717" y="13780"/>
                    <a:pt x="2672" y="13853"/>
                  </a:cubicBezTo>
                  <a:cubicBezTo>
                    <a:pt x="2627" y="13999"/>
                    <a:pt x="2582" y="14146"/>
                    <a:pt x="2582" y="14292"/>
                  </a:cubicBezTo>
                  <a:cubicBezTo>
                    <a:pt x="2582" y="14365"/>
                    <a:pt x="2672" y="14512"/>
                    <a:pt x="2762" y="14512"/>
                  </a:cubicBezTo>
                  <a:cubicBezTo>
                    <a:pt x="3122" y="14658"/>
                    <a:pt x="3482" y="14658"/>
                    <a:pt x="3797" y="14951"/>
                  </a:cubicBezTo>
                  <a:cubicBezTo>
                    <a:pt x="5102" y="16123"/>
                    <a:pt x="6587" y="16782"/>
                    <a:pt x="7802" y="18246"/>
                  </a:cubicBezTo>
                  <a:cubicBezTo>
                    <a:pt x="8207" y="18759"/>
                    <a:pt x="8612" y="18759"/>
                    <a:pt x="9017" y="18319"/>
                  </a:cubicBezTo>
                  <a:cubicBezTo>
                    <a:pt x="9107" y="18246"/>
                    <a:pt x="9152" y="18173"/>
                    <a:pt x="9242" y="18100"/>
                  </a:cubicBezTo>
                  <a:cubicBezTo>
                    <a:pt x="10097" y="17001"/>
                    <a:pt x="11132" y="16269"/>
                    <a:pt x="11942" y="14951"/>
                  </a:cubicBezTo>
                  <a:cubicBezTo>
                    <a:pt x="12077" y="14732"/>
                    <a:pt x="12302" y="14512"/>
                    <a:pt x="12482" y="14292"/>
                  </a:cubicBezTo>
                  <a:cubicBezTo>
                    <a:pt x="13337" y="13340"/>
                    <a:pt x="14192" y="12462"/>
                    <a:pt x="14957" y="11363"/>
                  </a:cubicBezTo>
                  <a:cubicBezTo>
                    <a:pt x="15677" y="10412"/>
                    <a:pt x="16487" y="9606"/>
                    <a:pt x="17162" y="8508"/>
                  </a:cubicBezTo>
                  <a:cubicBezTo>
                    <a:pt x="17342" y="8215"/>
                    <a:pt x="17567" y="8069"/>
                    <a:pt x="17792" y="7776"/>
                  </a:cubicBezTo>
                  <a:cubicBezTo>
                    <a:pt x="17972" y="7629"/>
                    <a:pt x="18107" y="7410"/>
                    <a:pt x="18287" y="7263"/>
                  </a:cubicBezTo>
                  <a:cubicBezTo>
                    <a:pt x="18602" y="6897"/>
                    <a:pt x="18602" y="6531"/>
                    <a:pt x="18287" y="6165"/>
                  </a:cubicBezTo>
                  <a:cubicBezTo>
                    <a:pt x="16982" y="4700"/>
                    <a:pt x="15632" y="3602"/>
                    <a:pt x="14102" y="2943"/>
                  </a:cubicBezTo>
                  <a:cubicBezTo>
                    <a:pt x="13877" y="2870"/>
                    <a:pt x="13742" y="2870"/>
                    <a:pt x="13607" y="27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6DCCD0-F04C-8F4C-9FED-A6F28D0E6866}"/>
              </a:ext>
            </a:extLst>
          </p:cNvPr>
          <p:cNvGrpSpPr/>
          <p:nvPr userDrawn="1"/>
        </p:nvGrpSpPr>
        <p:grpSpPr>
          <a:xfrm>
            <a:off x="3409150" y="752527"/>
            <a:ext cx="1534822" cy="1064156"/>
            <a:chOff x="6743700" y="5333999"/>
            <a:chExt cx="1608114" cy="1114972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71B5E9CC-94FE-4C49-B14A-B4EF7BB78142}"/>
                </a:ext>
              </a:extLst>
            </p:cNvPr>
            <p:cNvSpPr/>
            <p:nvPr/>
          </p:nvSpPr>
          <p:spPr>
            <a:xfrm>
              <a:off x="6743700" y="5333999"/>
              <a:ext cx="1608114" cy="11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25" extrusionOk="0">
                  <a:moveTo>
                    <a:pt x="17424" y="21378"/>
                  </a:moveTo>
                  <a:cubicBezTo>
                    <a:pt x="16845" y="21402"/>
                    <a:pt x="16249" y="21353"/>
                    <a:pt x="15671" y="21500"/>
                  </a:cubicBezTo>
                  <a:cubicBezTo>
                    <a:pt x="15552" y="21525"/>
                    <a:pt x="15449" y="21525"/>
                    <a:pt x="15330" y="21525"/>
                  </a:cubicBezTo>
                  <a:cubicBezTo>
                    <a:pt x="14871" y="21525"/>
                    <a:pt x="14411" y="21525"/>
                    <a:pt x="13952" y="21525"/>
                  </a:cubicBezTo>
                  <a:cubicBezTo>
                    <a:pt x="13798" y="21525"/>
                    <a:pt x="13645" y="21500"/>
                    <a:pt x="13475" y="21476"/>
                  </a:cubicBezTo>
                  <a:cubicBezTo>
                    <a:pt x="13441" y="21476"/>
                    <a:pt x="13407" y="21451"/>
                    <a:pt x="13390" y="21451"/>
                  </a:cubicBezTo>
                  <a:cubicBezTo>
                    <a:pt x="12675" y="21500"/>
                    <a:pt x="11977" y="21255"/>
                    <a:pt x="11262" y="21329"/>
                  </a:cubicBezTo>
                  <a:cubicBezTo>
                    <a:pt x="11041" y="21353"/>
                    <a:pt x="10803" y="21280"/>
                    <a:pt x="10581" y="21280"/>
                  </a:cubicBezTo>
                  <a:cubicBezTo>
                    <a:pt x="10360" y="21255"/>
                    <a:pt x="10122" y="21255"/>
                    <a:pt x="9900" y="21255"/>
                  </a:cubicBezTo>
                  <a:cubicBezTo>
                    <a:pt x="9373" y="21255"/>
                    <a:pt x="8828" y="21280"/>
                    <a:pt x="8300" y="21304"/>
                  </a:cubicBezTo>
                  <a:cubicBezTo>
                    <a:pt x="8028" y="21329"/>
                    <a:pt x="7875" y="21231"/>
                    <a:pt x="7790" y="20863"/>
                  </a:cubicBezTo>
                  <a:cubicBezTo>
                    <a:pt x="7739" y="20593"/>
                    <a:pt x="7637" y="20422"/>
                    <a:pt x="7483" y="20275"/>
                  </a:cubicBezTo>
                  <a:cubicBezTo>
                    <a:pt x="7194" y="19980"/>
                    <a:pt x="7007" y="19564"/>
                    <a:pt x="6786" y="19196"/>
                  </a:cubicBezTo>
                  <a:cubicBezTo>
                    <a:pt x="6700" y="19049"/>
                    <a:pt x="6632" y="18926"/>
                    <a:pt x="6547" y="18779"/>
                  </a:cubicBezTo>
                  <a:cubicBezTo>
                    <a:pt x="6462" y="18632"/>
                    <a:pt x="6377" y="18460"/>
                    <a:pt x="6309" y="18313"/>
                  </a:cubicBezTo>
                  <a:cubicBezTo>
                    <a:pt x="6173" y="18068"/>
                    <a:pt x="6054" y="17798"/>
                    <a:pt x="5917" y="17553"/>
                  </a:cubicBezTo>
                  <a:cubicBezTo>
                    <a:pt x="5475" y="16744"/>
                    <a:pt x="5032" y="15960"/>
                    <a:pt x="4607" y="15150"/>
                  </a:cubicBezTo>
                  <a:cubicBezTo>
                    <a:pt x="4505" y="14954"/>
                    <a:pt x="4403" y="14734"/>
                    <a:pt x="4283" y="14537"/>
                  </a:cubicBezTo>
                  <a:cubicBezTo>
                    <a:pt x="3926" y="13998"/>
                    <a:pt x="3637" y="13385"/>
                    <a:pt x="3330" y="12797"/>
                  </a:cubicBezTo>
                  <a:cubicBezTo>
                    <a:pt x="3007" y="12208"/>
                    <a:pt x="2683" y="11620"/>
                    <a:pt x="2360" y="11031"/>
                  </a:cubicBezTo>
                  <a:cubicBezTo>
                    <a:pt x="2275" y="10884"/>
                    <a:pt x="2207" y="10713"/>
                    <a:pt x="2122" y="10541"/>
                  </a:cubicBezTo>
                  <a:cubicBezTo>
                    <a:pt x="2037" y="10369"/>
                    <a:pt x="1951" y="10198"/>
                    <a:pt x="1866" y="10026"/>
                  </a:cubicBezTo>
                  <a:cubicBezTo>
                    <a:pt x="1645" y="9634"/>
                    <a:pt x="1424" y="9242"/>
                    <a:pt x="1203" y="8825"/>
                  </a:cubicBezTo>
                  <a:cubicBezTo>
                    <a:pt x="981" y="8433"/>
                    <a:pt x="777" y="8016"/>
                    <a:pt x="556" y="7624"/>
                  </a:cubicBezTo>
                  <a:cubicBezTo>
                    <a:pt x="334" y="7231"/>
                    <a:pt x="198" y="6790"/>
                    <a:pt x="62" y="6324"/>
                  </a:cubicBezTo>
                  <a:cubicBezTo>
                    <a:pt x="-23" y="6030"/>
                    <a:pt x="-6" y="5711"/>
                    <a:pt x="28" y="5392"/>
                  </a:cubicBezTo>
                  <a:cubicBezTo>
                    <a:pt x="45" y="5172"/>
                    <a:pt x="164" y="5025"/>
                    <a:pt x="300" y="4927"/>
                  </a:cubicBezTo>
                  <a:cubicBezTo>
                    <a:pt x="760" y="4632"/>
                    <a:pt x="1203" y="4314"/>
                    <a:pt x="1662" y="4044"/>
                  </a:cubicBezTo>
                  <a:cubicBezTo>
                    <a:pt x="2207" y="3701"/>
                    <a:pt x="2768" y="3382"/>
                    <a:pt x="3313" y="3063"/>
                  </a:cubicBezTo>
                  <a:cubicBezTo>
                    <a:pt x="3654" y="2867"/>
                    <a:pt x="3977" y="2646"/>
                    <a:pt x="4317" y="2450"/>
                  </a:cubicBezTo>
                  <a:cubicBezTo>
                    <a:pt x="4709" y="2230"/>
                    <a:pt x="5117" y="2058"/>
                    <a:pt x="5492" y="1813"/>
                  </a:cubicBezTo>
                  <a:cubicBezTo>
                    <a:pt x="5883" y="1543"/>
                    <a:pt x="6309" y="1347"/>
                    <a:pt x="6717" y="1126"/>
                  </a:cubicBezTo>
                  <a:cubicBezTo>
                    <a:pt x="7075" y="930"/>
                    <a:pt x="7449" y="759"/>
                    <a:pt x="7807" y="587"/>
                  </a:cubicBezTo>
                  <a:cubicBezTo>
                    <a:pt x="7909" y="538"/>
                    <a:pt x="7994" y="489"/>
                    <a:pt x="8096" y="391"/>
                  </a:cubicBezTo>
                  <a:cubicBezTo>
                    <a:pt x="8266" y="244"/>
                    <a:pt x="8420" y="146"/>
                    <a:pt x="8624" y="146"/>
                  </a:cubicBezTo>
                  <a:cubicBezTo>
                    <a:pt x="8692" y="146"/>
                    <a:pt x="8760" y="97"/>
                    <a:pt x="8828" y="72"/>
                  </a:cubicBezTo>
                  <a:cubicBezTo>
                    <a:pt x="9100" y="-75"/>
                    <a:pt x="9322" y="-1"/>
                    <a:pt x="9475" y="342"/>
                  </a:cubicBezTo>
                  <a:cubicBezTo>
                    <a:pt x="9662" y="759"/>
                    <a:pt x="9832" y="1175"/>
                    <a:pt x="10037" y="1592"/>
                  </a:cubicBezTo>
                  <a:cubicBezTo>
                    <a:pt x="10190" y="1911"/>
                    <a:pt x="10360" y="2181"/>
                    <a:pt x="10513" y="2475"/>
                  </a:cubicBezTo>
                  <a:cubicBezTo>
                    <a:pt x="10615" y="2695"/>
                    <a:pt x="10717" y="2916"/>
                    <a:pt x="10820" y="3161"/>
                  </a:cubicBezTo>
                  <a:cubicBezTo>
                    <a:pt x="10956" y="3505"/>
                    <a:pt x="11024" y="3554"/>
                    <a:pt x="11262" y="3431"/>
                  </a:cubicBezTo>
                  <a:cubicBezTo>
                    <a:pt x="11415" y="3357"/>
                    <a:pt x="11569" y="3284"/>
                    <a:pt x="11705" y="3259"/>
                  </a:cubicBezTo>
                  <a:cubicBezTo>
                    <a:pt x="11943" y="3186"/>
                    <a:pt x="12198" y="3137"/>
                    <a:pt x="12437" y="3014"/>
                  </a:cubicBezTo>
                  <a:cubicBezTo>
                    <a:pt x="12522" y="2965"/>
                    <a:pt x="12624" y="2941"/>
                    <a:pt x="12709" y="2941"/>
                  </a:cubicBezTo>
                  <a:cubicBezTo>
                    <a:pt x="13083" y="2892"/>
                    <a:pt x="13203" y="3014"/>
                    <a:pt x="13356" y="3505"/>
                  </a:cubicBezTo>
                  <a:cubicBezTo>
                    <a:pt x="13526" y="4044"/>
                    <a:pt x="13713" y="4583"/>
                    <a:pt x="13883" y="5147"/>
                  </a:cubicBezTo>
                  <a:cubicBezTo>
                    <a:pt x="13900" y="5221"/>
                    <a:pt x="13934" y="5270"/>
                    <a:pt x="13968" y="5343"/>
                  </a:cubicBezTo>
                  <a:cubicBezTo>
                    <a:pt x="14139" y="5638"/>
                    <a:pt x="14309" y="5956"/>
                    <a:pt x="14479" y="6251"/>
                  </a:cubicBezTo>
                  <a:cubicBezTo>
                    <a:pt x="14700" y="6618"/>
                    <a:pt x="14751" y="6618"/>
                    <a:pt x="15058" y="6373"/>
                  </a:cubicBezTo>
                  <a:cubicBezTo>
                    <a:pt x="15092" y="6349"/>
                    <a:pt x="15126" y="6324"/>
                    <a:pt x="15160" y="6275"/>
                  </a:cubicBezTo>
                  <a:cubicBezTo>
                    <a:pt x="15279" y="6152"/>
                    <a:pt x="15415" y="6103"/>
                    <a:pt x="15569" y="6079"/>
                  </a:cubicBezTo>
                  <a:cubicBezTo>
                    <a:pt x="15688" y="6079"/>
                    <a:pt x="15824" y="6054"/>
                    <a:pt x="15943" y="6005"/>
                  </a:cubicBezTo>
                  <a:cubicBezTo>
                    <a:pt x="16164" y="5956"/>
                    <a:pt x="16351" y="6054"/>
                    <a:pt x="16505" y="6324"/>
                  </a:cubicBezTo>
                  <a:cubicBezTo>
                    <a:pt x="16760" y="6814"/>
                    <a:pt x="17032" y="7305"/>
                    <a:pt x="17151" y="7918"/>
                  </a:cubicBezTo>
                  <a:cubicBezTo>
                    <a:pt x="17220" y="8236"/>
                    <a:pt x="17322" y="8555"/>
                    <a:pt x="17424" y="8874"/>
                  </a:cubicBezTo>
                  <a:cubicBezTo>
                    <a:pt x="17594" y="9413"/>
                    <a:pt x="17764" y="9977"/>
                    <a:pt x="17934" y="10517"/>
                  </a:cubicBezTo>
                  <a:cubicBezTo>
                    <a:pt x="18003" y="10713"/>
                    <a:pt x="18071" y="10884"/>
                    <a:pt x="18156" y="11056"/>
                  </a:cubicBezTo>
                  <a:cubicBezTo>
                    <a:pt x="18649" y="12061"/>
                    <a:pt x="19075" y="13115"/>
                    <a:pt x="19534" y="14170"/>
                  </a:cubicBezTo>
                  <a:cubicBezTo>
                    <a:pt x="19705" y="14562"/>
                    <a:pt x="19824" y="15003"/>
                    <a:pt x="19977" y="15420"/>
                  </a:cubicBezTo>
                  <a:cubicBezTo>
                    <a:pt x="20079" y="15739"/>
                    <a:pt x="20181" y="16033"/>
                    <a:pt x="20283" y="16352"/>
                  </a:cubicBezTo>
                  <a:cubicBezTo>
                    <a:pt x="20351" y="16548"/>
                    <a:pt x="20420" y="16769"/>
                    <a:pt x="20454" y="16989"/>
                  </a:cubicBezTo>
                  <a:cubicBezTo>
                    <a:pt x="20556" y="17504"/>
                    <a:pt x="20709" y="17970"/>
                    <a:pt x="20930" y="18411"/>
                  </a:cubicBezTo>
                  <a:cubicBezTo>
                    <a:pt x="21186" y="18951"/>
                    <a:pt x="21373" y="19539"/>
                    <a:pt x="21526" y="20152"/>
                  </a:cubicBezTo>
                  <a:cubicBezTo>
                    <a:pt x="21577" y="20348"/>
                    <a:pt x="21560" y="20520"/>
                    <a:pt x="21441" y="20642"/>
                  </a:cubicBezTo>
                  <a:cubicBezTo>
                    <a:pt x="21356" y="20740"/>
                    <a:pt x="21254" y="20839"/>
                    <a:pt x="21151" y="20888"/>
                  </a:cubicBezTo>
                  <a:cubicBezTo>
                    <a:pt x="20896" y="21010"/>
                    <a:pt x="20641" y="21084"/>
                    <a:pt x="20386" y="21084"/>
                  </a:cubicBezTo>
                  <a:cubicBezTo>
                    <a:pt x="20147" y="21084"/>
                    <a:pt x="19909" y="21084"/>
                    <a:pt x="19671" y="21206"/>
                  </a:cubicBezTo>
                  <a:cubicBezTo>
                    <a:pt x="19603" y="21231"/>
                    <a:pt x="19534" y="21255"/>
                    <a:pt x="19449" y="21255"/>
                  </a:cubicBezTo>
                  <a:cubicBezTo>
                    <a:pt x="18786" y="21304"/>
                    <a:pt x="18105" y="21329"/>
                    <a:pt x="17424" y="21378"/>
                  </a:cubicBezTo>
                  <a:close/>
                  <a:moveTo>
                    <a:pt x="15926" y="16205"/>
                  </a:moveTo>
                  <a:cubicBezTo>
                    <a:pt x="15909" y="16156"/>
                    <a:pt x="15909" y="16033"/>
                    <a:pt x="15875" y="15935"/>
                  </a:cubicBezTo>
                  <a:cubicBezTo>
                    <a:pt x="15756" y="15592"/>
                    <a:pt x="15654" y="15248"/>
                    <a:pt x="15517" y="14930"/>
                  </a:cubicBezTo>
                  <a:cubicBezTo>
                    <a:pt x="15313" y="14464"/>
                    <a:pt x="15092" y="14023"/>
                    <a:pt x="14888" y="13581"/>
                  </a:cubicBezTo>
                  <a:cubicBezTo>
                    <a:pt x="14803" y="13410"/>
                    <a:pt x="14700" y="13238"/>
                    <a:pt x="14632" y="13066"/>
                  </a:cubicBezTo>
                  <a:cubicBezTo>
                    <a:pt x="14326" y="12282"/>
                    <a:pt x="14003" y="11497"/>
                    <a:pt x="13645" y="10762"/>
                  </a:cubicBezTo>
                  <a:cubicBezTo>
                    <a:pt x="13254" y="9953"/>
                    <a:pt x="12879" y="9119"/>
                    <a:pt x="12505" y="8285"/>
                  </a:cubicBezTo>
                  <a:cubicBezTo>
                    <a:pt x="12471" y="8212"/>
                    <a:pt x="12437" y="8138"/>
                    <a:pt x="12386" y="8065"/>
                  </a:cubicBezTo>
                  <a:cubicBezTo>
                    <a:pt x="12011" y="7427"/>
                    <a:pt x="11705" y="6741"/>
                    <a:pt x="11364" y="6054"/>
                  </a:cubicBezTo>
                  <a:cubicBezTo>
                    <a:pt x="11279" y="5883"/>
                    <a:pt x="11177" y="5687"/>
                    <a:pt x="11092" y="5490"/>
                  </a:cubicBezTo>
                  <a:cubicBezTo>
                    <a:pt x="10905" y="5098"/>
                    <a:pt x="10734" y="4681"/>
                    <a:pt x="10547" y="4289"/>
                  </a:cubicBezTo>
                  <a:cubicBezTo>
                    <a:pt x="10394" y="3970"/>
                    <a:pt x="10224" y="3652"/>
                    <a:pt x="10105" y="3308"/>
                  </a:cubicBezTo>
                  <a:cubicBezTo>
                    <a:pt x="9866" y="2573"/>
                    <a:pt x="9475" y="2009"/>
                    <a:pt x="9134" y="1372"/>
                  </a:cubicBezTo>
                  <a:cubicBezTo>
                    <a:pt x="9049" y="1200"/>
                    <a:pt x="8930" y="1102"/>
                    <a:pt x="8777" y="1151"/>
                  </a:cubicBezTo>
                  <a:cubicBezTo>
                    <a:pt x="8539" y="1249"/>
                    <a:pt x="8300" y="1347"/>
                    <a:pt x="8062" y="1470"/>
                  </a:cubicBezTo>
                  <a:cubicBezTo>
                    <a:pt x="7977" y="1519"/>
                    <a:pt x="7892" y="1568"/>
                    <a:pt x="7807" y="1617"/>
                  </a:cubicBezTo>
                  <a:cubicBezTo>
                    <a:pt x="7466" y="1764"/>
                    <a:pt x="7126" y="1911"/>
                    <a:pt x="6786" y="2083"/>
                  </a:cubicBezTo>
                  <a:cubicBezTo>
                    <a:pt x="6513" y="2205"/>
                    <a:pt x="6258" y="2352"/>
                    <a:pt x="5986" y="2499"/>
                  </a:cubicBezTo>
                  <a:cubicBezTo>
                    <a:pt x="5356" y="2867"/>
                    <a:pt x="4726" y="3235"/>
                    <a:pt x="4096" y="3578"/>
                  </a:cubicBezTo>
                  <a:cubicBezTo>
                    <a:pt x="3756" y="3774"/>
                    <a:pt x="3415" y="3946"/>
                    <a:pt x="3075" y="4167"/>
                  </a:cubicBezTo>
                  <a:cubicBezTo>
                    <a:pt x="2683" y="4436"/>
                    <a:pt x="2292" y="4706"/>
                    <a:pt x="1866" y="4878"/>
                  </a:cubicBezTo>
                  <a:cubicBezTo>
                    <a:pt x="1339" y="5098"/>
                    <a:pt x="845" y="5466"/>
                    <a:pt x="351" y="5834"/>
                  </a:cubicBezTo>
                  <a:cubicBezTo>
                    <a:pt x="249" y="5907"/>
                    <a:pt x="232" y="6005"/>
                    <a:pt x="334" y="6152"/>
                  </a:cubicBezTo>
                  <a:cubicBezTo>
                    <a:pt x="607" y="6643"/>
                    <a:pt x="862" y="7109"/>
                    <a:pt x="1151" y="7574"/>
                  </a:cubicBezTo>
                  <a:cubicBezTo>
                    <a:pt x="1390" y="7967"/>
                    <a:pt x="1628" y="8359"/>
                    <a:pt x="1866" y="8776"/>
                  </a:cubicBezTo>
                  <a:cubicBezTo>
                    <a:pt x="1969" y="8947"/>
                    <a:pt x="2037" y="9144"/>
                    <a:pt x="2139" y="9315"/>
                  </a:cubicBezTo>
                  <a:cubicBezTo>
                    <a:pt x="2411" y="9757"/>
                    <a:pt x="2683" y="10198"/>
                    <a:pt x="2888" y="10688"/>
                  </a:cubicBezTo>
                  <a:cubicBezTo>
                    <a:pt x="2939" y="10811"/>
                    <a:pt x="3007" y="10933"/>
                    <a:pt x="3075" y="11056"/>
                  </a:cubicBezTo>
                  <a:cubicBezTo>
                    <a:pt x="3466" y="11767"/>
                    <a:pt x="3858" y="12453"/>
                    <a:pt x="4249" y="13164"/>
                  </a:cubicBezTo>
                  <a:cubicBezTo>
                    <a:pt x="4777" y="14121"/>
                    <a:pt x="5305" y="15101"/>
                    <a:pt x="5832" y="16082"/>
                  </a:cubicBezTo>
                  <a:cubicBezTo>
                    <a:pt x="6190" y="16744"/>
                    <a:pt x="6581" y="17382"/>
                    <a:pt x="6956" y="18019"/>
                  </a:cubicBezTo>
                  <a:cubicBezTo>
                    <a:pt x="7058" y="18191"/>
                    <a:pt x="7143" y="18338"/>
                    <a:pt x="7245" y="18509"/>
                  </a:cubicBezTo>
                  <a:cubicBezTo>
                    <a:pt x="7500" y="18926"/>
                    <a:pt x="7739" y="19318"/>
                    <a:pt x="7994" y="19735"/>
                  </a:cubicBezTo>
                  <a:cubicBezTo>
                    <a:pt x="8113" y="19931"/>
                    <a:pt x="8164" y="19956"/>
                    <a:pt x="8317" y="19882"/>
                  </a:cubicBezTo>
                  <a:cubicBezTo>
                    <a:pt x="8539" y="19760"/>
                    <a:pt x="8760" y="19662"/>
                    <a:pt x="8947" y="19515"/>
                  </a:cubicBezTo>
                  <a:cubicBezTo>
                    <a:pt x="9220" y="19294"/>
                    <a:pt x="9526" y="19196"/>
                    <a:pt x="9832" y="19098"/>
                  </a:cubicBezTo>
                  <a:cubicBezTo>
                    <a:pt x="9952" y="19049"/>
                    <a:pt x="10071" y="19000"/>
                    <a:pt x="10190" y="18926"/>
                  </a:cubicBezTo>
                  <a:cubicBezTo>
                    <a:pt x="10428" y="18828"/>
                    <a:pt x="10666" y="18705"/>
                    <a:pt x="10905" y="18607"/>
                  </a:cubicBezTo>
                  <a:cubicBezTo>
                    <a:pt x="11160" y="18509"/>
                    <a:pt x="11415" y="18460"/>
                    <a:pt x="11671" y="18362"/>
                  </a:cubicBezTo>
                  <a:cubicBezTo>
                    <a:pt x="12232" y="18117"/>
                    <a:pt x="12794" y="17798"/>
                    <a:pt x="13373" y="17578"/>
                  </a:cubicBezTo>
                  <a:cubicBezTo>
                    <a:pt x="13917" y="17357"/>
                    <a:pt x="14428" y="16989"/>
                    <a:pt x="14939" y="16670"/>
                  </a:cubicBezTo>
                  <a:cubicBezTo>
                    <a:pt x="15177" y="16523"/>
                    <a:pt x="15398" y="16401"/>
                    <a:pt x="15654" y="16523"/>
                  </a:cubicBezTo>
                  <a:cubicBezTo>
                    <a:pt x="15841" y="16646"/>
                    <a:pt x="15926" y="16499"/>
                    <a:pt x="15926" y="16205"/>
                  </a:cubicBezTo>
                  <a:close/>
                  <a:moveTo>
                    <a:pt x="17441" y="20422"/>
                  </a:moveTo>
                  <a:cubicBezTo>
                    <a:pt x="17747" y="20422"/>
                    <a:pt x="17986" y="20471"/>
                    <a:pt x="18224" y="20422"/>
                  </a:cubicBezTo>
                  <a:cubicBezTo>
                    <a:pt x="18734" y="20324"/>
                    <a:pt x="19262" y="20250"/>
                    <a:pt x="19790" y="20275"/>
                  </a:cubicBezTo>
                  <a:cubicBezTo>
                    <a:pt x="20096" y="20275"/>
                    <a:pt x="20369" y="20127"/>
                    <a:pt x="20641" y="20029"/>
                  </a:cubicBezTo>
                  <a:cubicBezTo>
                    <a:pt x="20794" y="19980"/>
                    <a:pt x="20845" y="19833"/>
                    <a:pt x="20777" y="19613"/>
                  </a:cubicBezTo>
                  <a:cubicBezTo>
                    <a:pt x="20658" y="19220"/>
                    <a:pt x="20539" y="18804"/>
                    <a:pt x="20386" y="18436"/>
                  </a:cubicBezTo>
                  <a:cubicBezTo>
                    <a:pt x="20164" y="17945"/>
                    <a:pt x="19994" y="17455"/>
                    <a:pt x="19858" y="16891"/>
                  </a:cubicBezTo>
                  <a:cubicBezTo>
                    <a:pt x="19671" y="16131"/>
                    <a:pt x="19415" y="15396"/>
                    <a:pt x="19126" y="14709"/>
                  </a:cubicBezTo>
                  <a:cubicBezTo>
                    <a:pt x="18956" y="14292"/>
                    <a:pt x="18752" y="13876"/>
                    <a:pt x="18581" y="13459"/>
                  </a:cubicBezTo>
                  <a:cubicBezTo>
                    <a:pt x="18496" y="13263"/>
                    <a:pt x="18411" y="13042"/>
                    <a:pt x="18326" y="12846"/>
                  </a:cubicBezTo>
                  <a:cubicBezTo>
                    <a:pt x="18275" y="12723"/>
                    <a:pt x="18224" y="12576"/>
                    <a:pt x="18173" y="12453"/>
                  </a:cubicBezTo>
                  <a:cubicBezTo>
                    <a:pt x="17969" y="11988"/>
                    <a:pt x="17764" y="11497"/>
                    <a:pt x="17577" y="11031"/>
                  </a:cubicBezTo>
                  <a:cubicBezTo>
                    <a:pt x="17356" y="10443"/>
                    <a:pt x="17152" y="9830"/>
                    <a:pt x="16947" y="9217"/>
                  </a:cubicBezTo>
                  <a:cubicBezTo>
                    <a:pt x="16828" y="8874"/>
                    <a:pt x="16692" y="8580"/>
                    <a:pt x="16556" y="8261"/>
                  </a:cubicBezTo>
                  <a:cubicBezTo>
                    <a:pt x="16403" y="7918"/>
                    <a:pt x="16249" y="7574"/>
                    <a:pt x="16113" y="7231"/>
                  </a:cubicBezTo>
                  <a:cubicBezTo>
                    <a:pt x="16062" y="7109"/>
                    <a:pt x="15977" y="7035"/>
                    <a:pt x="15875" y="7035"/>
                  </a:cubicBezTo>
                  <a:cubicBezTo>
                    <a:pt x="15654" y="7060"/>
                    <a:pt x="15432" y="7084"/>
                    <a:pt x="15228" y="7133"/>
                  </a:cubicBezTo>
                  <a:cubicBezTo>
                    <a:pt x="15092" y="7158"/>
                    <a:pt x="15041" y="7280"/>
                    <a:pt x="15109" y="7452"/>
                  </a:cubicBezTo>
                  <a:cubicBezTo>
                    <a:pt x="15177" y="7673"/>
                    <a:pt x="15262" y="7918"/>
                    <a:pt x="15364" y="8114"/>
                  </a:cubicBezTo>
                  <a:cubicBezTo>
                    <a:pt x="15569" y="8531"/>
                    <a:pt x="15688" y="9070"/>
                    <a:pt x="15977" y="9413"/>
                  </a:cubicBezTo>
                  <a:cubicBezTo>
                    <a:pt x="15977" y="9413"/>
                    <a:pt x="15994" y="9438"/>
                    <a:pt x="15994" y="9462"/>
                  </a:cubicBezTo>
                  <a:cubicBezTo>
                    <a:pt x="16198" y="9928"/>
                    <a:pt x="16403" y="10394"/>
                    <a:pt x="16607" y="10884"/>
                  </a:cubicBezTo>
                  <a:cubicBezTo>
                    <a:pt x="16658" y="11007"/>
                    <a:pt x="16692" y="11130"/>
                    <a:pt x="16743" y="11252"/>
                  </a:cubicBezTo>
                  <a:cubicBezTo>
                    <a:pt x="16794" y="11399"/>
                    <a:pt x="16862" y="11571"/>
                    <a:pt x="16930" y="11718"/>
                  </a:cubicBezTo>
                  <a:cubicBezTo>
                    <a:pt x="16981" y="11841"/>
                    <a:pt x="17032" y="11939"/>
                    <a:pt x="17066" y="12061"/>
                  </a:cubicBezTo>
                  <a:cubicBezTo>
                    <a:pt x="17237" y="12576"/>
                    <a:pt x="17407" y="13091"/>
                    <a:pt x="17594" y="13581"/>
                  </a:cubicBezTo>
                  <a:cubicBezTo>
                    <a:pt x="17832" y="14194"/>
                    <a:pt x="18054" y="14832"/>
                    <a:pt x="18241" y="15494"/>
                  </a:cubicBezTo>
                  <a:cubicBezTo>
                    <a:pt x="18275" y="15641"/>
                    <a:pt x="18326" y="15763"/>
                    <a:pt x="18377" y="15910"/>
                  </a:cubicBezTo>
                  <a:cubicBezTo>
                    <a:pt x="18547" y="16303"/>
                    <a:pt x="18632" y="16744"/>
                    <a:pt x="18768" y="17136"/>
                  </a:cubicBezTo>
                  <a:cubicBezTo>
                    <a:pt x="18939" y="17578"/>
                    <a:pt x="18956" y="17994"/>
                    <a:pt x="18922" y="18460"/>
                  </a:cubicBezTo>
                  <a:cubicBezTo>
                    <a:pt x="18888" y="18828"/>
                    <a:pt x="18837" y="18951"/>
                    <a:pt x="18598" y="19073"/>
                  </a:cubicBezTo>
                  <a:cubicBezTo>
                    <a:pt x="18292" y="19220"/>
                    <a:pt x="17986" y="19367"/>
                    <a:pt x="17679" y="19539"/>
                  </a:cubicBezTo>
                  <a:cubicBezTo>
                    <a:pt x="17526" y="19613"/>
                    <a:pt x="17373" y="19686"/>
                    <a:pt x="17220" y="19637"/>
                  </a:cubicBezTo>
                  <a:cubicBezTo>
                    <a:pt x="16607" y="19466"/>
                    <a:pt x="16011" y="19760"/>
                    <a:pt x="15415" y="19833"/>
                  </a:cubicBezTo>
                  <a:cubicBezTo>
                    <a:pt x="15245" y="19858"/>
                    <a:pt x="15058" y="19907"/>
                    <a:pt x="14888" y="19931"/>
                  </a:cubicBezTo>
                  <a:cubicBezTo>
                    <a:pt x="14734" y="19956"/>
                    <a:pt x="14598" y="19931"/>
                    <a:pt x="14445" y="19956"/>
                  </a:cubicBezTo>
                  <a:cubicBezTo>
                    <a:pt x="13951" y="20029"/>
                    <a:pt x="13475" y="20103"/>
                    <a:pt x="12981" y="20201"/>
                  </a:cubicBezTo>
                  <a:cubicBezTo>
                    <a:pt x="12726" y="20250"/>
                    <a:pt x="12471" y="20324"/>
                    <a:pt x="12215" y="20397"/>
                  </a:cubicBezTo>
                  <a:cubicBezTo>
                    <a:pt x="12198" y="20397"/>
                    <a:pt x="12164" y="20446"/>
                    <a:pt x="12147" y="20471"/>
                  </a:cubicBezTo>
                  <a:cubicBezTo>
                    <a:pt x="12164" y="20495"/>
                    <a:pt x="12181" y="20544"/>
                    <a:pt x="12215" y="20544"/>
                  </a:cubicBezTo>
                  <a:cubicBezTo>
                    <a:pt x="12266" y="20569"/>
                    <a:pt x="12317" y="20593"/>
                    <a:pt x="12368" y="20593"/>
                  </a:cubicBezTo>
                  <a:cubicBezTo>
                    <a:pt x="12590" y="20618"/>
                    <a:pt x="12828" y="20642"/>
                    <a:pt x="13049" y="20642"/>
                  </a:cubicBezTo>
                  <a:cubicBezTo>
                    <a:pt x="13815" y="20642"/>
                    <a:pt x="14581" y="20642"/>
                    <a:pt x="15330" y="20642"/>
                  </a:cubicBezTo>
                  <a:cubicBezTo>
                    <a:pt x="15654" y="20642"/>
                    <a:pt x="15977" y="20593"/>
                    <a:pt x="16300" y="20569"/>
                  </a:cubicBezTo>
                  <a:cubicBezTo>
                    <a:pt x="16675" y="20520"/>
                    <a:pt x="17100" y="20471"/>
                    <a:pt x="17441" y="20422"/>
                  </a:cubicBezTo>
                  <a:close/>
                  <a:moveTo>
                    <a:pt x="11943" y="3995"/>
                  </a:moveTo>
                  <a:cubicBezTo>
                    <a:pt x="11841" y="3995"/>
                    <a:pt x="11790" y="3995"/>
                    <a:pt x="11722" y="3995"/>
                  </a:cubicBezTo>
                  <a:cubicBezTo>
                    <a:pt x="11364" y="4068"/>
                    <a:pt x="11296" y="4265"/>
                    <a:pt x="11500" y="4706"/>
                  </a:cubicBezTo>
                  <a:cubicBezTo>
                    <a:pt x="11500" y="4730"/>
                    <a:pt x="11517" y="4730"/>
                    <a:pt x="11517" y="4755"/>
                  </a:cubicBezTo>
                  <a:cubicBezTo>
                    <a:pt x="11790" y="5319"/>
                    <a:pt x="12045" y="5858"/>
                    <a:pt x="12317" y="6422"/>
                  </a:cubicBezTo>
                  <a:cubicBezTo>
                    <a:pt x="12471" y="6741"/>
                    <a:pt x="12641" y="7060"/>
                    <a:pt x="12794" y="7378"/>
                  </a:cubicBezTo>
                  <a:cubicBezTo>
                    <a:pt x="12930" y="7648"/>
                    <a:pt x="13083" y="7942"/>
                    <a:pt x="13220" y="8212"/>
                  </a:cubicBezTo>
                  <a:cubicBezTo>
                    <a:pt x="13305" y="8384"/>
                    <a:pt x="13373" y="8555"/>
                    <a:pt x="13458" y="8727"/>
                  </a:cubicBezTo>
                  <a:cubicBezTo>
                    <a:pt x="13781" y="9413"/>
                    <a:pt x="14122" y="10100"/>
                    <a:pt x="14445" y="10811"/>
                  </a:cubicBezTo>
                  <a:cubicBezTo>
                    <a:pt x="14871" y="11742"/>
                    <a:pt x="15279" y="12674"/>
                    <a:pt x="15705" y="13606"/>
                  </a:cubicBezTo>
                  <a:cubicBezTo>
                    <a:pt x="15790" y="13802"/>
                    <a:pt x="15909" y="13949"/>
                    <a:pt x="15994" y="14145"/>
                  </a:cubicBezTo>
                  <a:cubicBezTo>
                    <a:pt x="16300" y="14783"/>
                    <a:pt x="16522" y="15469"/>
                    <a:pt x="16879" y="16058"/>
                  </a:cubicBezTo>
                  <a:cubicBezTo>
                    <a:pt x="16998" y="16254"/>
                    <a:pt x="17032" y="16523"/>
                    <a:pt x="16998" y="16769"/>
                  </a:cubicBezTo>
                  <a:cubicBezTo>
                    <a:pt x="16981" y="16965"/>
                    <a:pt x="16913" y="17112"/>
                    <a:pt x="16777" y="17161"/>
                  </a:cubicBezTo>
                  <a:cubicBezTo>
                    <a:pt x="16641" y="17210"/>
                    <a:pt x="16522" y="17308"/>
                    <a:pt x="16386" y="17332"/>
                  </a:cubicBezTo>
                  <a:cubicBezTo>
                    <a:pt x="15909" y="17382"/>
                    <a:pt x="15517" y="17725"/>
                    <a:pt x="15075" y="17896"/>
                  </a:cubicBezTo>
                  <a:cubicBezTo>
                    <a:pt x="14649" y="18068"/>
                    <a:pt x="14241" y="18362"/>
                    <a:pt x="13815" y="18583"/>
                  </a:cubicBezTo>
                  <a:cubicBezTo>
                    <a:pt x="13628" y="18681"/>
                    <a:pt x="13407" y="18755"/>
                    <a:pt x="13220" y="18828"/>
                  </a:cubicBezTo>
                  <a:cubicBezTo>
                    <a:pt x="13083" y="18877"/>
                    <a:pt x="12964" y="18926"/>
                    <a:pt x="12828" y="19000"/>
                  </a:cubicBezTo>
                  <a:cubicBezTo>
                    <a:pt x="12811" y="19000"/>
                    <a:pt x="12794" y="19049"/>
                    <a:pt x="12794" y="19073"/>
                  </a:cubicBezTo>
                  <a:cubicBezTo>
                    <a:pt x="12811" y="19098"/>
                    <a:pt x="12828" y="19147"/>
                    <a:pt x="12862" y="19147"/>
                  </a:cubicBezTo>
                  <a:cubicBezTo>
                    <a:pt x="12930" y="19147"/>
                    <a:pt x="12981" y="19122"/>
                    <a:pt x="13049" y="19122"/>
                  </a:cubicBezTo>
                  <a:cubicBezTo>
                    <a:pt x="13441" y="19049"/>
                    <a:pt x="13815" y="18975"/>
                    <a:pt x="14207" y="18926"/>
                  </a:cubicBezTo>
                  <a:cubicBezTo>
                    <a:pt x="14445" y="18877"/>
                    <a:pt x="14700" y="18902"/>
                    <a:pt x="14922" y="18828"/>
                  </a:cubicBezTo>
                  <a:cubicBezTo>
                    <a:pt x="15347" y="18656"/>
                    <a:pt x="15790" y="18656"/>
                    <a:pt x="16215" y="18534"/>
                  </a:cubicBezTo>
                  <a:cubicBezTo>
                    <a:pt x="16471" y="18460"/>
                    <a:pt x="16709" y="18411"/>
                    <a:pt x="16930" y="18264"/>
                  </a:cubicBezTo>
                  <a:cubicBezTo>
                    <a:pt x="17117" y="18142"/>
                    <a:pt x="17305" y="18068"/>
                    <a:pt x="17509" y="18068"/>
                  </a:cubicBezTo>
                  <a:cubicBezTo>
                    <a:pt x="17594" y="18068"/>
                    <a:pt x="17696" y="18043"/>
                    <a:pt x="17781" y="17970"/>
                  </a:cubicBezTo>
                  <a:cubicBezTo>
                    <a:pt x="18173" y="17700"/>
                    <a:pt x="18190" y="17676"/>
                    <a:pt x="17986" y="17161"/>
                  </a:cubicBezTo>
                  <a:cubicBezTo>
                    <a:pt x="17798" y="16695"/>
                    <a:pt x="17645" y="16229"/>
                    <a:pt x="17526" y="15739"/>
                  </a:cubicBezTo>
                  <a:cubicBezTo>
                    <a:pt x="17441" y="15420"/>
                    <a:pt x="17356" y="15126"/>
                    <a:pt x="17254" y="14832"/>
                  </a:cubicBezTo>
                  <a:cubicBezTo>
                    <a:pt x="17134" y="14464"/>
                    <a:pt x="16998" y="14096"/>
                    <a:pt x="16845" y="13753"/>
                  </a:cubicBezTo>
                  <a:cubicBezTo>
                    <a:pt x="16743" y="13532"/>
                    <a:pt x="16658" y="13312"/>
                    <a:pt x="16590" y="13091"/>
                  </a:cubicBezTo>
                  <a:cubicBezTo>
                    <a:pt x="16556" y="12944"/>
                    <a:pt x="16488" y="12797"/>
                    <a:pt x="16437" y="12650"/>
                  </a:cubicBezTo>
                  <a:cubicBezTo>
                    <a:pt x="16079" y="11644"/>
                    <a:pt x="15671" y="10688"/>
                    <a:pt x="15211" y="9757"/>
                  </a:cubicBezTo>
                  <a:cubicBezTo>
                    <a:pt x="15160" y="9658"/>
                    <a:pt x="15126" y="9560"/>
                    <a:pt x="15092" y="9438"/>
                  </a:cubicBezTo>
                  <a:cubicBezTo>
                    <a:pt x="15058" y="9340"/>
                    <a:pt x="15024" y="9217"/>
                    <a:pt x="14956" y="9144"/>
                  </a:cubicBezTo>
                  <a:cubicBezTo>
                    <a:pt x="14734" y="8825"/>
                    <a:pt x="14598" y="8433"/>
                    <a:pt x="14462" y="8065"/>
                  </a:cubicBezTo>
                  <a:cubicBezTo>
                    <a:pt x="14207" y="7452"/>
                    <a:pt x="13951" y="6839"/>
                    <a:pt x="13577" y="6324"/>
                  </a:cubicBezTo>
                  <a:cubicBezTo>
                    <a:pt x="13509" y="6226"/>
                    <a:pt x="13458" y="6103"/>
                    <a:pt x="13407" y="6005"/>
                  </a:cubicBezTo>
                  <a:cubicBezTo>
                    <a:pt x="13220" y="5638"/>
                    <a:pt x="13032" y="5294"/>
                    <a:pt x="12828" y="4951"/>
                  </a:cubicBezTo>
                  <a:cubicBezTo>
                    <a:pt x="12726" y="4755"/>
                    <a:pt x="12590" y="4583"/>
                    <a:pt x="12488" y="4387"/>
                  </a:cubicBezTo>
                  <a:cubicBezTo>
                    <a:pt x="12403" y="4216"/>
                    <a:pt x="12300" y="4118"/>
                    <a:pt x="12147" y="4093"/>
                  </a:cubicBezTo>
                  <a:cubicBezTo>
                    <a:pt x="12045" y="3995"/>
                    <a:pt x="11977" y="3995"/>
                    <a:pt x="11943" y="39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C88399FA-85E6-E04E-97BA-0B14C16D26DF}"/>
                </a:ext>
              </a:extLst>
            </p:cNvPr>
            <p:cNvSpPr/>
            <p:nvPr/>
          </p:nvSpPr>
          <p:spPr>
            <a:xfrm>
              <a:off x="6946899" y="5511799"/>
              <a:ext cx="594775" cy="4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328" extrusionOk="0">
                  <a:moveTo>
                    <a:pt x="21432" y="10763"/>
                  </a:moveTo>
                  <a:cubicBezTo>
                    <a:pt x="21432" y="11691"/>
                    <a:pt x="21020" y="12089"/>
                    <a:pt x="20517" y="11757"/>
                  </a:cubicBezTo>
                  <a:cubicBezTo>
                    <a:pt x="19830" y="11294"/>
                    <a:pt x="19281" y="10498"/>
                    <a:pt x="18824" y="9571"/>
                  </a:cubicBezTo>
                  <a:cubicBezTo>
                    <a:pt x="18320" y="8511"/>
                    <a:pt x="17863" y="7451"/>
                    <a:pt x="17268" y="6589"/>
                  </a:cubicBezTo>
                  <a:cubicBezTo>
                    <a:pt x="16993" y="6192"/>
                    <a:pt x="16810" y="5529"/>
                    <a:pt x="16581" y="5065"/>
                  </a:cubicBezTo>
                  <a:cubicBezTo>
                    <a:pt x="16307" y="4535"/>
                    <a:pt x="16078" y="4005"/>
                    <a:pt x="15757" y="3541"/>
                  </a:cubicBezTo>
                  <a:cubicBezTo>
                    <a:pt x="15391" y="3011"/>
                    <a:pt x="14934" y="2945"/>
                    <a:pt x="14522" y="3343"/>
                  </a:cubicBezTo>
                  <a:cubicBezTo>
                    <a:pt x="13607" y="4270"/>
                    <a:pt x="12463" y="4403"/>
                    <a:pt x="11456" y="4933"/>
                  </a:cubicBezTo>
                  <a:cubicBezTo>
                    <a:pt x="10129" y="5595"/>
                    <a:pt x="8756" y="5993"/>
                    <a:pt x="7520" y="7053"/>
                  </a:cubicBezTo>
                  <a:cubicBezTo>
                    <a:pt x="6971" y="7517"/>
                    <a:pt x="6285" y="7782"/>
                    <a:pt x="5644" y="8179"/>
                  </a:cubicBezTo>
                  <a:cubicBezTo>
                    <a:pt x="4500" y="8842"/>
                    <a:pt x="3402" y="9637"/>
                    <a:pt x="2349" y="10631"/>
                  </a:cubicBezTo>
                  <a:cubicBezTo>
                    <a:pt x="2212" y="10764"/>
                    <a:pt x="2120" y="10896"/>
                    <a:pt x="2029" y="11029"/>
                  </a:cubicBezTo>
                  <a:cubicBezTo>
                    <a:pt x="1891" y="11227"/>
                    <a:pt x="1891" y="11492"/>
                    <a:pt x="1983" y="11691"/>
                  </a:cubicBezTo>
                  <a:cubicBezTo>
                    <a:pt x="2120" y="11956"/>
                    <a:pt x="2303" y="12155"/>
                    <a:pt x="2441" y="12354"/>
                  </a:cubicBezTo>
                  <a:cubicBezTo>
                    <a:pt x="3447" y="13745"/>
                    <a:pt x="4408" y="15070"/>
                    <a:pt x="5186" y="16793"/>
                  </a:cubicBezTo>
                  <a:cubicBezTo>
                    <a:pt x="5278" y="17058"/>
                    <a:pt x="5415" y="17257"/>
                    <a:pt x="5552" y="17456"/>
                  </a:cubicBezTo>
                  <a:cubicBezTo>
                    <a:pt x="6376" y="18648"/>
                    <a:pt x="6239" y="18847"/>
                    <a:pt x="7566" y="17986"/>
                  </a:cubicBezTo>
                  <a:cubicBezTo>
                    <a:pt x="8252" y="17588"/>
                    <a:pt x="8847" y="16992"/>
                    <a:pt x="9488" y="16462"/>
                  </a:cubicBezTo>
                  <a:cubicBezTo>
                    <a:pt x="10769" y="15468"/>
                    <a:pt x="12096" y="14739"/>
                    <a:pt x="13515" y="14341"/>
                  </a:cubicBezTo>
                  <a:cubicBezTo>
                    <a:pt x="14247" y="14143"/>
                    <a:pt x="14934" y="13745"/>
                    <a:pt x="15620" y="13414"/>
                  </a:cubicBezTo>
                  <a:cubicBezTo>
                    <a:pt x="16718" y="12884"/>
                    <a:pt x="17771" y="12287"/>
                    <a:pt x="18869" y="11757"/>
                  </a:cubicBezTo>
                  <a:cubicBezTo>
                    <a:pt x="19418" y="11492"/>
                    <a:pt x="19876" y="11890"/>
                    <a:pt x="20105" y="12619"/>
                  </a:cubicBezTo>
                  <a:cubicBezTo>
                    <a:pt x="20334" y="13348"/>
                    <a:pt x="20105" y="14076"/>
                    <a:pt x="19556" y="14408"/>
                  </a:cubicBezTo>
                  <a:cubicBezTo>
                    <a:pt x="19235" y="14606"/>
                    <a:pt x="18915" y="14739"/>
                    <a:pt x="18595" y="14872"/>
                  </a:cubicBezTo>
                  <a:cubicBezTo>
                    <a:pt x="17817" y="15137"/>
                    <a:pt x="17085" y="15402"/>
                    <a:pt x="16307" y="15733"/>
                  </a:cubicBezTo>
                  <a:cubicBezTo>
                    <a:pt x="16078" y="15799"/>
                    <a:pt x="15895" y="15998"/>
                    <a:pt x="15666" y="16064"/>
                  </a:cubicBezTo>
                  <a:cubicBezTo>
                    <a:pt x="14979" y="16395"/>
                    <a:pt x="14339" y="16727"/>
                    <a:pt x="13652" y="16992"/>
                  </a:cubicBezTo>
                  <a:cubicBezTo>
                    <a:pt x="12737" y="17389"/>
                    <a:pt x="11776" y="17787"/>
                    <a:pt x="10815" y="18251"/>
                  </a:cubicBezTo>
                  <a:cubicBezTo>
                    <a:pt x="10586" y="18317"/>
                    <a:pt x="10403" y="18516"/>
                    <a:pt x="10220" y="18648"/>
                  </a:cubicBezTo>
                  <a:cubicBezTo>
                    <a:pt x="9488" y="19311"/>
                    <a:pt x="8756" y="19973"/>
                    <a:pt x="7978" y="20570"/>
                  </a:cubicBezTo>
                  <a:cubicBezTo>
                    <a:pt x="7840" y="20702"/>
                    <a:pt x="7657" y="20835"/>
                    <a:pt x="7520" y="20835"/>
                  </a:cubicBezTo>
                  <a:cubicBezTo>
                    <a:pt x="7108" y="20835"/>
                    <a:pt x="6696" y="20901"/>
                    <a:pt x="6330" y="21232"/>
                  </a:cubicBezTo>
                  <a:cubicBezTo>
                    <a:pt x="6102" y="21431"/>
                    <a:pt x="5827" y="21298"/>
                    <a:pt x="5644" y="21033"/>
                  </a:cubicBezTo>
                  <a:cubicBezTo>
                    <a:pt x="5461" y="20768"/>
                    <a:pt x="5278" y="20437"/>
                    <a:pt x="5095" y="20106"/>
                  </a:cubicBezTo>
                  <a:cubicBezTo>
                    <a:pt x="4546" y="18781"/>
                    <a:pt x="3951" y="17522"/>
                    <a:pt x="3173" y="16395"/>
                  </a:cubicBezTo>
                  <a:cubicBezTo>
                    <a:pt x="2852" y="15932"/>
                    <a:pt x="2624" y="15269"/>
                    <a:pt x="2303" y="14739"/>
                  </a:cubicBezTo>
                  <a:cubicBezTo>
                    <a:pt x="1846" y="14010"/>
                    <a:pt x="1342" y="13281"/>
                    <a:pt x="839" y="12552"/>
                  </a:cubicBezTo>
                  <a:cubicBezTo>
                    <a:pt x="656" y="12287"/>
                    <a:pt x="427" y="11956"/>
                    <a:pt x="290" y="11625"/>
                  </a:cubicBezTo>
                  <a:cubicBezTo>
                    <a:pt x="-168" y="10631"/>
                    <a:pt x="-76" y="9836"/>
                    <a:pt x="518" y="9041"/>
                  </a:cubicBezTo>
                  <a:cubicBezTo>
                    <a:pt x="747" y="8710"/>
                    <a:pt x="1068" y="8511"/>
                    <a:pt x="1388" y="8312"/>
                  </a:cubicBezTo>
                  <a:cubicBezTo>
                    <a:pt x="1800" y="7981"/>
                    <a:pt x="2212" y="7583"/>
                    <a:pt x="2624" y="7252"/>
                  </a:cubicBezTo>
                  <a:cubicBezTo>
                    <a:pt x="2761" y="7119"/>
                    <a:pt x="2898" y="6987"/>
                    <a:pt x="3035" y="6854"/>
                  </a:cubicBezTo>
                  <a:cubicBezTo>
                    <a:pt x="4454" y="5927"/>
                    <a:pt x="5873" y="4933"/>
                    <a:pt x="7337" y="4005"/>
                  </a:cubicBezTo>
                  <a:cubicBezTo>
                    <a:pt x="7566" y="3873"/>
                    <a:pt x="7795" y="3740"/>
                    <a:pt x="8069" y="3674"/>
                  </a:cubicBezTo>
                  <a:cubicBezTo>
                    <a:pt x="9259" y="3144"/>
                    <a:pt x="10449" y="2481"/>
                    <a:pt x="11501" y="1421"/>
                  </a:cubicBezTo>
                  <a:cubicBezTo>
                    <a:pt x="12142" y="759"/>
                    <a:pt x="12874" y="162"/>
                    <a:pt x="13790" y="295"/>
                  </a:cubicBezTo>
                  <a:cubicBezTo>
                    <a:pt x="14018" y="295"/>
                    <a:pt x="14293" y="162"/>
                    <a:pt x="14522" y="96"/>
                  </a:cubicBezTo>
                  <a:cubicBezTo>
                    <a:pt x="15300" y="-169"/>
                    <a:pt x="15803" y="96"/>
                    <a:pt x="16261" y="1090"/>
                  </a:cubicBezTo>
                  <a:cubicBezTo>
                    <a:pt x="16673" y="2017"/>
                    <a:pt x="17176" y="2813"/>
                    <a:pt x="17725" y="3608"/>
                  </a:cubicBezTo>
                  <a:cubicBezTo>
                    <a:pt x="18137" y="4204"/>
                    <a:pt x="18503" y="4999"/>
                    <a:pt x="18823" y="5728"/>
                  </a:cubicBezTo>
                  <a:cubicBezTo>
                    <a:pt x="19235" y="6722"/>
                    <a:pt x="19739" y="7583"/>
                    <a:pt x="20288" y="8378"/>
                  </a:cubicBezTo>
                  <a:cubicBezTo>
                    <a:pt x="20608" y="8842"/>
                    <a:pt x="20883" y="9372"/>
                    <a:pt x="21157" y="9902"/>
                  </a:cubicBezTo>
                  <a:cubicBezTo>
                    <a:pt x="21340" y="10233"/>
                    <a:pt x="21386" y="10565"/>
                    <a:pt x="21432" y="107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5" name="Freeform 244">
            <a:extLst>
              <a:ext uri="{FF2B5EF4-FFF2-40B4-BE49-F238E27FC236}">
                <a16:creationId xmlns:a16="http://schemas.microsoft.com/office/drawing/2014/main" id="{2B3C2FEC-9AC1-B24D-9FAC-6B7D07F50D85}"/>
              </a:ext>
            </a:extLst>
          </p:cNvPr>
          <p:cNvSpPr/>
          <p:nvPr/>
        </p:nvSpPr>
        <p:spPr>
          <a:xfrm>
            <a:off x="11141024" y="448944"/>
            <a:ext cx="1050976" cy="1092573"/>
          </a:xfrm>
          <a:custGeom>
            <a:avLst/>
            <a:gdLst>
              <a:gd name="connsiteX0" fmla="*/ 20325 w 1050976"/>
              <a:gd name="connsiteY0" fmla="*/ 393150 h 1092573"/>
              <a:gd name="connsiteX1" fmla="*/ 20325 w 1050976"/>
              <a:gd name="connsiteY1" fmla="*/ 401641 h 1092573"/>
              <a:gd name="connsiteX2" fmla="*/ 48257 w 1050976"/>
              <a:gd name="connsiteY2" fmla="*/ 476784 h 1092573"/>
              <a:gd name="connsiteX3" fmla="*/ 68851 w 1050976"/>
              <a:gd name="connsiteY3" fmla="*/ 538607 h 1092573"/>
              <a:gd name="connsiteX4" fmla="*/ 100344 w 1050976"/>
              <a:gd name="connsiteY4" fmla="*/ 622240 h 1092573"/>
              <a:gd name="connsiteX5" fmla="*/ 124607 w 1050976"/>
              <a:gd name="connsiteY5" fmla="*/ 701044 h 1092573"/>
              <a:gd name="connsiteX6" fmla="*/ 181568 w 1050976"/>
              <a:gd name="connsiteY6" fmla="*/ 888902 h 1092573"/>
              <a:gd name="connsiteX7" fmla="*/ 192467 w 1050976"/>
              <a:gd name="connsiteY7" fmla="*/ 917984 h 1092573"/>
              <a:gd name="connsiteX8" fmla="*/ 236118 w 1050976"/>
              <a:gd name="connsiteY8" fmla="*/ 1048900 h 1092573"/>
              <a:gd name="connsiteX9" fmla="*/ 238528 w 1050976"/>
              <a:gd name="connsiteY9" fmla="*/ 1052560 h 1092573"/>
              <a:gd name="connsiteX10" fmla="*/ 245813 w 1050976"/>
              <a:gd name="connsiteY10" fmla="*/ 1053729 h 1092573"/>
              <a:gd name="connsiteX11" fmla="*/ 250632 w 1050976"/>
              <a:gd name="connsiteY11" fmla="*/ 1046459 h 1092573"/>
              <a:gd name="connsiteX12" fmla="*/ 306388 w 1050976"/>
              <a:gd name="connsiteY12" fmla="*/ 944675 h 1092573"/>
              <a:gd name="connsiteX13" fmla="*/ 310058 w 1050976"/>
              <a:gd name="connsiteY13" fmla="*/ 927694 h 1092573"/>
              <a:gd name="connsiteX14" fmla="*/ 306388 w 1050976"/>
              <a:gd name="connsiteY14" fmla="*/ 919204 h 1092573"/>
              <a:gd name="connsiteX15" fmla="*/ 285795 w 1050976"/>
              <a:gd name="connsiteY15" fmla="*/ 861041 h 1092573"/>
              <a:gd name="connsiteX16" fmla="*/ 267611 w 1050976"/>
              <a:gd name="connsiteY16" fmla="*/ 781017 h 1092573"/>
              <a:gd name="connsiteX17" fmla="*/ 249428 w 1050976"/>
              <a:gd name="connsiteY17" fmla="*/ 709535 h 1092573"/>
              <a:gd name="connsiteX18" fmla="*/ 226424 w 1050976"/>
              <a:gd name="connsiteY18" fmla="*/ 644051 h 1092573"/>
              <a:gd name="connsiteX19" fmla="*/ 216730 w 1050976"/>
              <a:gd name="connsiteY19" fmla="*/ 614970 h 1092573"/>
              <a:gd name="connsiteX20" fmla="*/ 174283 w 1050976"/>
              <a:gd name="connsiteY20" fmla="*/ 516796 h 1092573"/>
              <a:gd name="connsiteX21" fmla="*/ 164589 w 1050976"/>
              <a:gd name="connsiteY21" fmla="*/ 497374 h 1092573"/>
              <a:gd name="connsiteX22" fmla="*/ 142790 w 1050976"/>
              <a:gd name="connsiteY22" fmla="*/ 456193 h 1092573"/>
              <a:gd name="connsiteX23" fmla="*/ 117322 w 1050976"/>
              <a:gd name="connsiteY23" fmla="*/ 435551 h 1092573"/>
              <a:gd name="connsiteX24" fmla="*/ 27609 w 1050976"/>
              <a:gd name="connsiteY24" fmla="*/ 394370 h 1092573"/>
              <a:gd name="connsiteX25" fmla="*/ 20325 w 1050976"/>
              <a:gd name="connsiteY25" fmla="*/ 393150 h 1092573"/>
              <a:gd name="connsiteX26" fmla="*/ 776110 w 1050976"/>
              <a:gd name="connsiteY26" fmla="*/ 205425 h 1092573"/>
              <a:gd name="connsiteX27" fmla="*/ 759720 w 1050976"/>
              <a:gd name="connsiteY27" fmla="*/ 207681 h 1092573"/>
              <a:gd name="connsiteX28" fmla="*/ 702759 w 1050976"/>
              <a:gd name="connsiteY28" fmla="*/ 233153 h 1092573"/>
              <a:gd name="connsiteX29" fmla="*/ 597326 w 1050976"/>
              <a:gd name="connsiteY29" fmla="*/ 286485 h 1092573"/>
              <a:gd name="connsiteX30" fmla="*/ 476120 w 1050976"/>
              <a:gd name="connsiteY30" fmla="*/ 351918 h 1092573"/>
              <a:gd name="connsiteX31" fmla="*/ 439753 w 1050976"/>
              <a:gd name="connsiteY31" fmla="*/ 368899 h 1092573"/>
              <a:gd name="connsiteX32" fmla="*/ 325832 w 1050976"/>
              <a:gd name="connsiteY32" fmla="*/ 414961 h 1092573"/>
              <a:gd name="connsiteX33" fmla="*/ 297954 w 1050976"/>
              <a:gd name="connsiteY33" fmla="*/ 424671 h 1092573"/>
              <a:gd name="connsiteX34" fmla="*/ 202161 w 1050976"/>
              <a:gd name="connsiteY34" fmla="*/ 452533 h 1092573"/>
              <a:gd name="connsiteX35" fmla="*/ 192467 w 1050976"/>
              <a:gd name="connsiteY35" fmla="*/ 474343 h 1092573"/>
              <a:gd name="connsiteX36" fmla="*/ 196136 w 1050976"/>
              <a:gd name="connsiteY36" fmla="*/ 482834 h 1092573"/>
              <a:gd name="connsiteX37" fmla="*/ 233709 w 1050976"/>
              <a:gd name="connsiteY37" fmla="*/ 560418 h 1092573"/>
              <a:gd name="connsiteX38" fmla="*/ 234913 w 1050976"/>
              <a:gd name="connsiteY38" fmla="*/ 562858 h 1092573"/>
              <a:gd name="connsiteX39" fmla="*/ 266406 w 1050976"/>
              <a:gd name="connsiteY39" fmla="*/ 634341 h 1092573"/>
              <a:gd name="connsiteX40" fmla="*/ 271281 w 1050976"/>
              <a:gd name="connsiteY40" fmla="*/ 651322 h 1092573"/>
              <a:gd name="connsiteX41" fmla="*/ 290669 w 1050976"/>
              <a:gd name="connsiteY41" fmla="*/ 717974 h 1092573"/>
              <a:gd name="connsiteX42" fmla="*/ 307648 w 1050976"/>
              <a:gd name="connsiteY42" fmla="*/ 782238 h 1092573"/>
              <a:gd name="connsiteX43" fmla="*/ 313673 w 1050976"/>
              <a:gd name="connsiteY43" fmla="*/ 807709 h 1092573"/>
              <a:gd name="connsiteX44" fmla="*/ 333061 w 1050976"/>
              <a:gd name="connsiteY44" fmla="*/ 857381 h 1092573"/>
              <a:gd name="connsiteX45" fmla="*/ 339141 w 1050976"/>
              <a:gd name="connsiteY45" fmla="*/ 874362 h 1092573"/>
              <a:gd name="connsiteX46" fmla="*/ 347630 w 1050976"/>
              <a:gd name="connsiteY46" fmla="*/ 877972 h 1092573"/>
              <a:gd name="connsiteX47" fmla="*/ 357324 w 1050976"/>
              <a:gd name="connsiteY47" fmla="*/ 875582 h 1092573"/>
              <a:gd name="connsiteX48" fmla="*/ 383997 w 1050976"/>
              <a:gd name="connsiteY48" fmla="*/ 863431 h 1092573"/>
              <a:gd name="connsiteX49" fmla="*/ 477325 w 1050976"/>
              <a:gd name="connsiteY49" fmla="*/ 822250 h 1092573"/>
              <a:gd name="connsiteX50" fmla="*/ 491894 w 1050976"/>
              <a:gd name="connsiteY50" fmla="*/ 817369 h 1092573"/>
              <a:gd name="connsiteX51" fmla="*/ 614305 w 1050976"/>
              <a:gd name="connsiteY51" fmla="*/ 771307 h 1092573"/>
              <a:gd name="connsiteX52" fmla="*/ 659162 w 1050976"/>
              <a:gd name="connsiteY52" fmla="*/ 757986 h 1092573"/>
              <a:gd name="connsiteX53" fmla="*/ 833659 w 1050976"/>
              <a:gd name="connsiteY53" fmla="*/ 698604 h 1092573"/>
              <a:gd name="connsiteX54" fmla="*/ 865206 w 1050976"/>
              <a:gd name="connsiteY54" fmla="*/ 688893 h 1092573"/>
              <a:gd name="connsiteX55" fmla="*/ 917348 w 1050976"/>
              <a:gd name="connsiteY55" fmla="*/ 671912 h 1092573"/>
              <a:gd name="connsiteX56" fmla="*/ 948840 w 1050976"/>
              <a:gd name="connsiteY56" fmla="*/ 659812 h 1092573"/>
              <a:gd name="connsiteX57" fmla="*/ 963409 w 1050976"/>
              <a:gd name="connsiteY57" fmla="*/ 634341 h 1092573"/>
              <a:gd name="connsiteX58" fmla="*/ 933066 w 1050976"/>
              <a:gd name="connsiteY58" fmla="*/ 565247 h 1092573"/>
              <a:gd name="connsiteX59" fmla="*/ 923372 w 1050976"/>
              <a:gd name="connsiteY59" fmla="*/ 541047 h 1092573"/>
              <a:gd name="connsiteX60" fmla="*/ 891880 w 1050976"/>
              <a:gd name="connsiteY60" fmla="*/ 461023 h 1092573"/>
              <a:gd name="connsiteX61" fmla="*/ 844613 w 1050976"/>
              <a:gd name="connsiteY61" fmla="*/ 358019 h 1092573"/>
              <a:gd name="connsiteX62" fmla="*/ 838534 w 1050976"/>
              <a:gd name="connsiteY62" fmla="*/ 341038 h 1092573"/>
              <a:gd name="connsiteX63" fmla="*/ 785188 w 1050976"/>
              <a:gd name="connsiteY63" fmla="*/ 218612 h 1092573"/>
              <a:gd name="connsiteX64" fmla="*/ 776110 w 1050976"/>
              <a:gd name="connsiteY64" fmla="*/ 205425 h 1092573"/>
              <a:gd name="connsiteX65" fmla="*/ 864002 w 1050976"/>
              <a:gd name="connsiteY65" fmla="*/ 36804 h 1092573"/>
              <a:gd name="connsiteX66" fmla="*/ 847023 w 1050976"/>
              <a:gd name="connsiteY66" fmla="*/ 45295 h 1092573"/>
              <a:gd name="connsiteX67" fmla="*/ 808246 w 1050976"/>
              <a:gd name="connsiteY67" fmla="*/ 65885 h 1092573"/>
              <a:gd name="connsiteX68" fmla="*/ 754900 w 1050976"/>
              <a:gd name="connsiteY68" fmla="*/ 81646 h 1092573"/>
              <a:gd name="connsiteX69" fmla="*/ 656697 w 1050976"/>
              <a:gd name="connsiteY69" fmla="*/ 119218 h 1092573"/>
              <a:gd name="connsiteX70" fmla="*/ 531876 w 1050976"/>
              <a:gd name="connsiteY70" fmla="*/ 161619 h 1092573"/>
              <a:gd name="connsiteX71" fmla="*/ 380328 w 1050976"/>
              <a:gd name="connsiteY71" fmla="*/ 219832 h 1092573"/>
              <a:gd name="connsiteX72" fmla="*/ 371893 w 1050976"/>
              <a:gd name="connsiteY72" fmla="*/ 223442 h 1092573"/>
              <a:gd name="connsiteX73" fmla="*/ 217935 w 1050976"/>
              <a:gd name="connsiteY73" fmla="*/ 293755 h 1092573"/>
              <a:gd name="connsiteX74" fmla="*/ 175488 w 1050976"/>
              <a:gd name="connsiteY74" fmla="*/ 314346 h 1092573"/>
              <a:gd name="connsiteX75" fmla="*/ 70056 w 1050976"/>
              <a:gd name="connsiteY75" fmla="*/ 367679 h 1092573"/>
              <a:gd name="connsiteX76" fmla="*/ 63976 w 1050976"/>
              <a:gd name="connsiteY76" fmla="*/ 373779 h 1092573"/>
              <a:gd name="connsiteX77" fmla="*/ 70056 w 1050976"/>
              <a:gd name="connsiteY77" fmla="*/ 378609 h 1092573"/>
              <a:gd name="connsiteX78" fmla="*/ 124607 w 1050976"/>
              <a:gd name="connsiteY78" fmla="*/ 396811 h 1092573"/>
              <a:gd name="connsiteX79" fmla="*/ 194877 w 1050976"/>
              <a:gd name="connsiteY79" fmla="*/ 407691 h 1092573"/>
              <a:gd name="connsiteX80" fmla="*/ 215525 w 1050976"/>
              <a:gd name="connsiteY80" fmla="*/ 402861 h 1092573"/>
              <a:gd name="connsiteX81" fmla="*/ 293079 w 1050976"/>
              <a:gd name="connsiteY81" fmla="*/ 373779 h 1092573"/>
              <a:gd name="connsiteX82" fmla="*/ 403386 w 1050976"/>
              <a:gd name="connsiteY82" fmla="*/ 330107 h 1092573"/>
              <a:gd name="connsiteX83" fmla="*/ 535491 w 1050976"/>
              <a:gd name="connsiteY83" fmla="*/ 265895 h 1092573"/>
              <a:gd name="connsiteX84" fmla="*/ 645798 w 1050976"/>
              <a:gd name="connsiteY84" fmla="*/ 206512 h 1092573"/>
              <a:gd name="connsiteX85" fmla="*/ 719737 w 1050976"/>
              <a:gd name="connsiteY85" fmla="*/ 170110 h 1092573"/>
              <a:gd name="connsiteX86" fmla="*/ 783983 w 1050976"/>
              <a:gd name="connsiteY86" fmla="*/ 144689 h 1092573"/>
              <a:gd name="connsiteX87" fmla="*/ 817940 w 1050976"/>
              <a:gd name="connsiteY87" fmla="*/ 124048 h 1092573"/>
              <a:gd name="connsiteX88" fmla="*/ 872491 w 1050976"/>
              <a:gd name="connsiteY88" fmla="*/ 56175 h 1092573"/>
              <a:gd name="connsiteX89" fmla="*/ 873696 w 1050976"/>
              <a:gd name="connsiteY89" fmla="*/ 53785 h 1092573"/>
              <a:gd name="connsiteX90" fmla="*/ 864002 w 1050976"/>
              <a:gd name="connsiteY90" fmla="*/ 36804 h 1092573"/>
              <a:gd name="connsiteX91" fmla="*/ 864002 w 1050976"/>
              <a:gd name="connsiteY91" fmla="*/ 1622 h 1092573"/>
              <a:gd name="connsiteX92" fmla="*/ 901574 w 1050976"/>
              <a:gd name="connsiteY92" fmla="*/ 18603 h 1092573"/>
              <a:gd name="connsiteX93" fmla="*/ 952455 w 1050976"/>
              <a:gd name="connsiteY93" fmla="*/ 113168 h 1092573"/>
              <a:gd name="connsiteX94" fmla="*/ 974308 w 1050976"/>
              <a:gd name="connsiteY94" fmla="*/ 168890 h 1092573"/>
              <a:gd name="connsiteX95" fmla="*/ 984003 w 1050976"/>
              <a:gd name="connsiteY95" fmla="*/ 198022 h 1092573"/>
              <a:gd name="connsiteX96" fmla="*/ 1028859 w 1050976"/>
              <a:gd name="connsiteY96" fmla="*/ 333767 h 1092573"/>
              <a:gd name="connsiteX97" fmla="*/ 1050976 w 1050976"/>
              <a:gd name="connsiteY97" fmla="*/ 395689 h 1092573"/>
              <a:gd name="connsiteX98" fmla="*/ 1050976 w 1050976"/>
              <a:gd name="connsiteY98" fmla="*/ 504019 h 1092573"/>
              <a:gd name="connsiteX99" fmla="*/ 1045783 w 1050976"/>
              <a:gd name="connsiteY99" fmla="*/ 492544 h 1092573"/>
              <a:gd name="connsiteX100" fmla="*/ 1030064 w 1050976"/>
              <a:gd name="connsiteY100" fmla="*/ 448923 h 1092573"/>
              <a:gd name="connsiteX101" fmla="*/ 990027 w 1050976"/>
              <a:gd name="connsiteY101" fmla="*/ 333767 h 1092573"/>
              <a:gd name="connsiteX102" fmla="*/ 985208 w 1050976"/>
              <a:gd name="connsiteY102" fmla="*/ 314346 h 1092573"/>
              <a:gd name="connsiteX103" fmla="*/ 954920 w 1050976"/>
              <a:gd name="connsiteY103" fmla="*/ 223442 h 1092573"/>
              <a:gd name="connsiteX104" fmla="*/ 910063 w 1050976"/>
              <a:gd name="connsiteY104" fmla="*/ 97407 h 1092573"/>
              <a:gd name="connsiteX105" fmla="*/ 905189 w 1050976"/>
              <a:gd name="connsiteY105" fmla="*/ 87696 h 1092573"/>
              <a:gd name="connsiteX106" fmla="*/ 888210 w 1050976"/>
              <a:gd name="connsiteY106" fmla="*/ 86476 h 1092573"/>
              <a:gd name="connsiteX107" fmla="*/ 884595 w 1050976"/>
              <a:gd name="connsiteY107" fmla="*/ 91357 h 1092573"/>
              <a:gd name="connsiteX108" fmla="*/ 831249 w 1050976"/>
              <a:gd name="connsiteY108" fmla="*/ 167720 h 1092573"/>
              <a:gd name="connsiteX109" fmla="*/ 828839 w 1050976"/>
              <a:gd name="connsiteY109" fmla="*/ 195581 h 1092573"/>
              <a:gd name="connsiteX110" fmla="*/ 834919 w 1050976"/>
              <a:gd name="connsiteY110" fmla="*/ 214952 h 1092573"/>
              <a:gd name="connsiteX111" fmla="*/ 884595 w 1050976"/>
              <a:gd name="connsiteY111" fmla="*/ 338597 h 1092573"/>
              <a:gd name="connsiteX112" fmla="*/ 889470 w 1050976"/>
              <a:gd name="connsiteY112" fmla="*/ 348308 h 1092573"/>
              <a:gd name="connsiteX113" fmla="*/ 908858 w 1050976"/>
              <a:gd name="connsiteY113" fmla="*/ 410131 h 1092573"/>
              <a:gd name="connsiteX114" fmla="*/ 924577 w 1050976"/>
              <a:gd name="connsiteY114" fmla="*/ 439212 h 1092573"/>
              <a:gd name="connsiteX115" fmla="*/ 946430 w 1050976"/>
              <a:gd name="connsiteY115" fmla="*/ 473174 h 1092573"/>
              <a:gd name="connsiteX116" fmla="*/ 1003391 w 1050976"/>
              <a:gd name="connsiteY116" fmla="*/ 617410 h 1092573"/>
              <a:gd name="connsiteX117" fmla="*/ 1007006 w 1050976"/>
              <a:gd name="connsiteY117" fmla="*/ 630731 h 1092573"/>
              <a:gd name="connsiteX118" fmla="*/ 1021712 w 1050976"/>
              <a:gd name="connsiteY118" fmla="*/ 656628 h 1092573"/>
              <a:gd name="connsiteX119" fmla="*/ 1050976 w 1050976"/>
              <a:gd name="connsiteY119" fmla="*/ 666775 h 1092573"/>
              <a:gd name="connsiteX120" fmla="*/ 1050976 w 1050976"/>
              <a:gd name="connsiteY120" fmla="*/ 702863 h 1092573"/>
              <a:gd name="connsiteX121" fmla="*/ 1025190 w 1050976"/>
              <a:gd name="connsiteY121" fmla="*/ 702214 h 1092573"/>
              <a:gd name="connsiteX122" fmla="*/ 965819 w 1050976"/>
              <a:gd name="connsiteY122" fmla="*/ 702214 h 1092573"/>
              <a:gd name="connsiteX123" fmla="*/ 905189 w 1050976"/>
              <a:gd name="connsiteY123" fmla="*/ 724075 h 1092573"/>
              <a:gd name="connsiteX124" fmla="*/ 870026 w 1050976"/>
              <a:gd name="connsiteY124" fmla="*/ 736175 h 1092573"/>
              <a:gd name="connsiteX125" fmla="*/ 794882 w 1050976"/>
              <a:gd name="connsiteY125" fmla="*/ 754377 h 1092573"/>
              <a:gd name="connsiteX126" fmla="*/ 684575 w 1050976"/>
              <a:gd name="connsiteY126" fmla="*/ 796778 h 1092573"/>
              <a:gd name="connsiteX127" fmla="*/ 593712 w 1050976"/>
              <a:gd name="connsiteY127" fmla="*/ 827080 h 1092573"/>
              <a:gd name="connsiteX128" fmla="*/ 574268 w 1050976"/>
              <a:gd name="connsiteY128" fmla="*/ 833130 h 1092573"/>
              <a:gd name="connsiteX129" fmla="*/ 502794 w 1050976"/>
              <a:gd name="connsiteY129" fmla="*/ 863431 h 1092573"/>
              <a:gd name="connsiteX130" fmla="*/ 382792 w 1050976"/>
              <a:gd name="connsiteY130" fmla="*/ 916763 h 1092573"/>
              <a:gd name="connsiteX131" fmla="*/ 346425 w 1050976"/>
              <a:gd name="connsiteY131" fmla="*/ 945895 h 1092573"/>
              <a:gd name="connsiteX132" fmla="*/ 291874 w 1050976"/>
              <a:gd name="connsiteY132" fmla="*/ 1029529 h 1092573"/>
              <a:gd name="connsiteX133" fmla="*/ 290669 w 1050976"/>
              <a:gd name="connsiteY133" fmla="*/ 1042849 h 1092573"/>
              <a:gd name="connsiteX134" fmla="*/ 305183 w 1050976"/>
              <a:gd name="connsiteY134" fmla="*/ 1041629 h 1092573"/>
              <a:gd name="connsiteX135" fmla="*/ 307648 w 1050976"/>
              <a:gd name="connsiteY135" fmla="*/ 1040409 h 1092573"/>
              <a:gd name="connsiteX136" fmla="*/ 415490 w 1050976"/>
              <a:gd name="connsiteY136" fmla="*/ 982247 h 1092573"/>
              <a:gd name="connsiteX137" fmla="*/ 445833 w 1050976"/>
              <a:gd name="connsiteY137" fmla="*/ 967706 h 1092573"/>
              <a:gd name="connsiteX138" fmla="*/ 523387 w 1050976"/>
              <a:gd name="connsiteY138" fmla="*/ 938625 h 1092573"/>
              <a:gd name="connsiteX139" fmla="*/ 634899 w 1050976"/>
              <a:gd name="connsiteY139" fmla="*/ 892563 h 1092573"/>
              <a:gd name="connsiteX140" fmla="*/ 666391 w 1050976"/>
              <a:gd name="connsiteY140" fmla="*/ 880412 h 1092573"/>
              <a:gd name="connsiteX141" fmla="*/ 722147 w 1050976"/>
              <a:gd name="connsiteY141" fmla="*/ 857381 h 1092573"/>
              <a:gd name="connsiteX142" fmla="*/ 762184 w 1050976"/>
              <a:gd name="connsiteY142" fmla="*/ 839231 h 1092573"/>
              <a:gd name="connsiteX143" fmla="*/ 914883 w 1050976"/>
              <a:gd name="connsiteY143" fmla="*/ 784678 h 1092573"/>
              <a:gd name="connsiteX144" fmla="*/ 1050976 w 1050976"/>
              <a:gd name="connsiteY144" fmla="*/ 739291 h 1092573"/>
              <a:gd name="connsiteX145" fmla="*/ 1050976 w 1050976"/>
              <a:gd name="connsiteY145" fmla="*/ 775795 h 1092573"/>
              <a:gd name="connsiteX146" fmla="*/ 1007006 w 1050976"/>
              <a:gd name="connsiteY146" fmla="*/ 790728 h 1092573"/>
              <a:gd name="connsiteX147" fmla="*/ 933066 w 1050976"/>
              <a:gd name="connsiteY147" fmla="*/ 814979 h 1092573"/>
              <a:gd name="connsiteX148" fmla="*/ 857922 w 1050976"/>
              <a:gd name="connsiteY148" fmla="*/ 841620 h 1092573"/>
              <a:gd name="connsiteX149" fmla="*/ 804576 w 1050976"/>
              <a:gd name="connsiteY149" fmla="*/ 863431 h 1092573"/>
              <a:gd name="connsiteX150" fmla="*/ 736716 w 1050976"/>
              <a:gd name="connsiteY150" fmla="*/ 891343 h 1092573"/>
              <a:gd name="connsiteX151" fmla="*/ 674881 w 1050976"/>
              <a:gd name="connsiteY151" fmla="*/ 915594 h 1092573"/>
              <a:gd name="connsiteX152" fmla="*/ 666391 w 1050976"/>
              <a:gd name="connsiteY152" fmla="*/ 919204 h 1092573"/>
              <a:gd name="connsiteX153" fmla="*/ 505203 w 1050976"/>
              <a:gd name="connsiteY153" fmla="*/ 984636 h 1092573"/>
              <a:gd name="connsiteX154" fmla="*/ 450652 w 1050976"/>
              <a:gd name="connsiteY154" fmla="*/ 1005278 h 1092573"/>
              <a:gd name="connsiteX155" fmla="*/ 420365 w 1050976"/>
              <a:gd name="connsiteY155" fmla="*/ 1019818 h 1092573"/>
              <a:gd name="connsiteX156" fmla="*/ 285795 w 1050976"/>
              <a:gd name="connsiteY156" fmla="*/ 1088911 h 1092573"/>
              <a:gd name="connsiteX157" fmla="*/ 253097 w 1050976"/>
              <a:gd name="connsiteY157" fmla="*/ 1085251 h 1092573"/>
              <a:gd name="connsiteX158" fmla="*/ 231244 w 1050976"/>
              <a:gd name="connsiteY158" fmla="*/ 1075591 h 1092573"/>
              <a:gd name="connsiteX159" fmla="*/ 198546 w 1050976"/>
              <a:gd name="connsiteY159" fmla="*/ 1052560 h 1092573"/>
              <a:gd name="connsiteX160" fmla="*/ 174283 w 1050976"/>
              <a:gd name="connsiteY160" fmla="*/ 989517 h 1092573"/>
              <a:gd name="connsiteX161" fmla="*/ 150075 w 1050976"/>
              <a:gd name="connsiteY161" fmla="*/ 910713 h 1092573"/>
              <a:gd name="connsiteX162" fmla="*/ 120937 w 1050976"/>
              <a:gd name="connsiteY162" fmla="*/ 824639 h 1092573"/>
              <a:gd name="connsiteX163" fmla="*/ 91854 w 1050976"/>
              <a:gd name="connsiteY163" fmla="*/ 719195 h 1092573"/>
              <a:gd name="connsiteX164" fmla="*/ 85830 w 1050976"/>
              <a:gd name="connsiteY164" fmla="*/ 696163 h 1092573"/>
              <a:gd name="connsiteX165" fmla="*/ 70056 w 1050976"/>
              <a:gd name="connsiteY165" fmla="*/ 638001 h 1092573"/>
              <a:gd name="connsiteX166" fmla="*/ 44588 w 1050976"/>
              <a:gd name="connsiteY166" fmla="*/ 561638 h 1092573"/>
              <a:gd name="connsiteX167" fmla="*/ 17915 w 1050976"/>
              <a:gd name="connsiteY167" fmla="*/ 474343 h 1092573"/>
              <a:gd name="connsiteX168" fmla="*/ 2196 w 1050976"/>
              <a:gd name="connsiteY168" fmla="*/ 402861 h 1092573"/>
              <a:gd name="connsiteX169" fmla="*/ 7016 w 1050976"/>
              <a:gd name="connsiteY169" fmla="*/ 372559 h 1092573"/>
              <a:gd name="connsiteX170" fmla="*/ 11890 w 1050976"/>
              <a:gd name="connsiteY170" fmla="*/ 362849 h 1092573"/>
              <a:gd name="connsiteX171" fmla="*/ 32484 w 1050976"/>
              <a:gd name="connsiteY171" fmla="*/ 343478 h 1092573"/>
              <a:gd name="connsiteX172" fmla="*/ 84570 w 1050976"/>
              <a:gd name="connsiteY172" fmla="*/ 320447 h 1092573"/>
              <a:gd name="connsiteX173" fmla="*/ 105218 w 1050976"/>
              <a:gd name="connsiteY173" fmla="*/ 308296 h 1092573"/>
              <a:gd name="connsiteX174" fmla="*/ 171873 w 1050976"/>
              <a:gd name="connsiteY174" fmla="*/ 273165 h 1092573"/>
              <a:gd name="connsiteX175" fmla="*/ 180363 w 1050976"/>
              <a:gd name="connsiteY175" fmla="*/ 269504 h 1092573"/>
              <a:gd name="connsiteX176" fmla="*/ 259122 w 1050976"/>
              <a:gd name="connsiteY176" fmla="*/ 233153 h 1092573"/>
              <a:gd name="connsiteX177" fmla="*/ 354915 w 1050976"/>
              <a:gd name="connsiteY177" fmla="*/ 189531 h 1092573"/>
              <a:gd name="connsiteX178" fmla="*/ 388817 w 1050976"/>
              <a:gd name="connsiteY178" fmla="*/ 173770 h 1092573"/>
              <a:gd name="connsiteX179" fmla="*/ 490635 w 1050976"/>
              <a:gd name="connsiteY179" fmla="*/ 134978 h 1092573"/>
              <a:gd name="connsiteX180" fmla="*/ 592452 w 1050976"/>
              <a:gd name="connsiteY180" fmla="*/ 99847 h 1092573"/>
              <a:gd name="connsiteX181" fmla="*/ 700349 w 1050976"/>
              <a:gd name="connsiteY181" fmla="*/ 58615 h 1092573"/>
              <a:gd name="connsiteX182" fmla="*/ 769469 w 1050976"/>
              <a:gd name="connsiteY182" fmla="*/ 34364 h 1092573"/>
              <a:gd name="connsiteX183" fmla="*/ 816735 w 1050976"/>
              <a:gd name="connsiteY183" fmla="*/ 23484 h 1092573"/>
              <a:gd name="connsiteX184" fmla="*/ 842148 w 1050976"/>
              <a:gd name="connsiteY184" fmla="*/ 12553 h 1092573"/>
              <a:gd name="connsiteX185" fmla="*/ 864002 w 1050976"/>
              <a:gd name="connsiteY185" fmla="*/ 1622 h 109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50976" h="1092573">
                <a:moveTo>
                  <a:pt x="20325" y="393150"/>
                </a:moveTo>
                <a:cubicBezTo>
                  <a:pt x="20325" y="395590"/>
                  <a:pt x="20325" y="399200"/>
                  <a:pt x="20325" y="401641"/>
                </a:cubicBezTo>
                <a:cubicBezTo>
                  <a:pt x="28814" y="427112"/>
                  <a:pt x="38508" y="451312"/>
                  <a:pt x="48257" y="476784"/>
                </a:cubicBezTo>
                <a:cubicBezTo>
                  <a:pt x="55487" y="497374"/>
                  <a:pt x="60362" y="518016"/>
                  <a:pt x="68851" y="538607"/>
                </a:cubicBezTo>
                <a:cubicBezTo>
                  <a:pt x="79750" y="566468"/>
                  <a:pt x="91854" y="593159"/>
                  <a:pt x="100344" y="622240"/>
                </a:cubicBezTo>
                <a:cubicBezTo>
                  <a:pt x="107628" y="648881"/>
                  <a:pt x="118527" y="674353"/>
                  <a:pt x="124607" y="701044"/>
                </a:cubicBezTo>
                <a:cubicBezTo>
                  <a:pt x="139121" y="765257"/>
                  <a:pt x="160974" y="825859"/>
                  <a:pt x="181568" y="888902"/>
                </a:cubicBezTo>
                <a:cubicBezTo>
                  <a:pt x="185182" y="898613"/>
                  <a:pt x="190057" y="908273"/>
                  <a:pt x="192467" y="917984"/>
                </a:cubicBezTo>
                <a:cubicBezTo>
                  <a:pt x="207036" y="961605"/>
                  <a:pt x="221550" y="1005278"/>
                  <a:pt x="236118" y="1048900"/>
                </a:cubicBezTo>
                <a:cubicBezTo>
                  <a:pt x="236118" y="1050120"/>
                  <a:pt x="237323" y="1051340"/>
                  <a:pt x="238528" y="1052560"/>
                </a:cubicBezTo>
                <a:cubicBezTo>
                  <a:pt x="240938" y="1054950"/>
                  <a:pt x="243403" y="1056170"/>
                  <a:pt x="245813" y="1053729"/>
                </a:cubicBezTo>
                <a:cubicBezTo>
                  <a:pt x="248223" y="1051340"/>
                  <a:pt x="248223" y="1048900"/>
                  <a:pt x="250632" y="1046459"/>
                </a:cubicBezTo>
                <a:cubicBezTo>
                  <a:pt x="268816" y="1012548"/>
                  <a:pt x="287000" y="978586"/>
                  <a:pt x="306388" y="944675"/>
                </a:cubicBezTo>
                <a:cubicBezTo>
                  <a:pt x="306388" y="936185"/>
                  <a:pt x="307648" y="931304"/>
                  <a:pt x="310058" y="927694"/>
                </a:cubicBezTo>
                <a:cubicBezTo>
                  <a:pt x="308853" y="924034"/>
                  <a:pt x="308853" y="920424"/>
                  <a:pt x="306388" y="919204"/>
                </a:cubicBezTo>
                <a:cubicBezTo>
                  <a:pt x="294284" y="902223"/>
                  <a:pt x="290669" y="880412"/>
                  <a:pt x="285795" y="861041"/>
                </a:cubicBezTo>
                <a:cubicBezTo>
                  <a:pt x="278510" y="834350"/>
                  <a:pt x="272486" y="807709"/>
                  <a:pt x="267611" y="781017"/>
                </a:cubicBezTo>
                <a:cubicBezTo>
                  <a:pt x="262791" y="756766"/>
                  <a:pt x="257917" y="732566"/>
                  <a:pt x="249428" y="709535"/>
                </a:cubicBezTo>
                <a:cubicBezTo>
                  <a:pt x="240938" y="687673"/>
                  <a:pt x="233709" y="665862"/>
                  <a:pt x="226424" y="644051"/>
                </a:cubicBezTo>
                <a:cubicBezTo>
                  <a:pt x="222755" y="634341"/>
                  <a:pt x="220345" y="623461"/>
                  <a:pt x="216730" y="614970"/>
                </a:cubicBezTo>
                <a:cubicBezTo>
                  <a:pt x="203366" y="582228"/>
                  <a:pt x="188852" y="549537"/>
                  <a:pt x="174283" y="516796"/>
                </a:cubicBezTo>
                <a:cubicBezTo>
                  <a:pt x="171873" y="509525"/>
                  <a:pt x="168204" y="503475"/>
                  <a:pt x="164589" y="497374"/>
                </a:cubicBezTo>
                <a:cubicBezTo>
                  <a:pt x="157304" y="484054"/>
                  <a:pt x="148815" y="470734"/>
                  <a:pt x="142790" y="456193"/>
                </a:cubicBezTo>
                <a:cubicBezTo>
                  <a:pt x="137916" y="444042"/>
                  <a:pt x="129426" y="437992"/>
                  <a:pt x="117322" y="435551"/>
                </a:cubicBezTo>
                <a:cubicBezTo>
                  <a:pt x="84570" y="429501"/>
                  <a:pt x="51872" y="421011"/>
                  <a:pt x="27609" y="394370"/>
                </a:cubicBezTo>
                <a:cubicBezTo>
                  <a:pt x="26404" y="393150"/>
                  <a:pt x="22789" y="393150"/>
                  <a:pt x="20325" y="393150"/>
                </a:cubicBezTo>
                <a:close/>
                <a:moveTo>
                  <a:pt x="776110" y="205425"/>
                </a:moveTo>
                <a:cubicBezTo>
                  <a:pt x="772166" y="203754"/>
                  <a:pt x="767004" y="204656"/>
                  <a:pt x="759720" y="207681"/>
                </a:cubicBezTo>
                <a:cubicBezTo>
                  <a:pt x="740331" y="216172"/>
                  <a:pt x="722147" y="224662"/>
                  <a:pt x="702759" y="233153"/>
                </a:cubicBezTo>
                <a:cubicBezTo>
                  <a:pt x="667651" y="250134"/>
                  <a:pt x="631284" y="265895"/>
                  <a:pt x="597326" y="286485"/>
                </a:cubicBezTo>
                <a:cubicBezTo>
                  <a:pt x="558549" y="310736"/>
                  <a:pt x="517308" y="331327"/>
                  <a:pt x="476120" y="351918"/>
                </a:cubicBezTo>
                <a:cubicBezTo>
                  <a:pt x="463962" y="358019"/>
                  <a:pt x="451857" y="364069"/>
                  <a:pt x="439753" y="368899"/>
                </a:cubicBezTo>
                <a:cubicBezTo>
                  <a:pt x="402181" y="384659"/>
                  <a:pt x="362144" y="395590"/>
                  <a:pt x="325832" y="414961"/>
                </a:cubicBezTo>
                <a:cubicBezTo>
                  <a:pt x="317342" y="419842"/>
                  <a:pt x="307648" y="421011"/>
                  <a:pt x="297954" y="424671"/>
                </a:cubicBezTo>
                <a:cubicBezTo>
                  <a:pt x="266406" y="434382"/>
                  <a:pt x="233709" y="442873"/>
                  <a:pt x="202161" y="452533"/>
                </a:cubicBezTo>
                <a:cubicBezTo>
                  <a:pt x="190057" y="456193"/>
                  <a:pt x="187647" y="462243"/>
                  <a:pt x="192467" y="474343"/>
                </a:cubicBezTo>
                <a:cubicBezTo>
                  <a:pt x="193672" y="476784"/>
                  <a:pt x="194877" y="479224"/>
                  <a:pt x="196136" y="482834"/>
                </a:cubicBezTo>
                <a:cubicBezTo>
                  <a:pt x="210650" y="508305"/>
                  <a:pt x="215525" y="537386"/>
                  <a:pt x="233709" y="560418"/>
                </a:cubicBezTo>
                <a:cubicBezTo>
                  <a:pt x="233709" y="560418"/>
                  <a:pt x="233709" y="561638"/>
                  <a:pt x="234913" y="562858"/>
                </a:cubicBezTo>
                <a:cubicBezTo>
                  <a:pt x="245813" y="587109"/>
                  <a:pt x="256712" y="610140"/>
                  <a:pt x="266406" y="634341"/>
                </a:cubicBezTo>
                <a:cubicBezTo>
                  <a:pt x="268816" y="639221"/>
                  <a:pt x="270076" y="645271"/>
                  <a:pt x="271281" y="651322"/>
                </a:cubicBezTo>
                <a:cubicBezTo>
                  <a:pt x="277305" y="673132"/>
                  <a:pt x="282180" y="696163"/>
                  <a:pt x="290669" y="717974"/>
                </a:cubicBezTo>
                <a:cubicBezTo>
                  <a:pt x="297954" y="738616"/>
                  <a:pt x="305183" y="760427"/>
                  <a:pt x="307648" y="782238"/>
                </a:cubicBezTo>
                <a:cubicBezTo>
                  <a:pt x="308853" y="790728"/>
                  <a:pt x="311263" y="800439"/>
                  <a:pt x="313673" y="807709"/>
                </a:cubicBezTo>
                <a:cubicBezTo>
                  <a:pt x="319752" y="824639"/>
                  <a:pt x="325832" y="841620"/>
                  <a:pt x="333061" y="857381"/>
                </a:cubicBezTo>
                <a:cubicBezTo>
                  <a:pt x="335526" y="863431"/>
                  <a:pt x="336731" y="868312"/>
                  <a:pt x="339141" y="874362"/>
                </a:cubicBezTo>
                <a:cubicBezTo>
                  <a:pt x="342756" y="873142"/>
                  <a:pt x="345220" y="875582"/>
                  <a:pt x="347630" y="877972"/>
                </a:cubicBezTo>
                <a:cubicBezTo>
                  <a:pt x="351245" y="876802"/>
                  <a:pt x="354915" y="876802"/>
                  <a:pt x="357324" y="875582"/>
                </a:cubicBezTo>
                <a:cubicBezTo>
                  <a:pt x="365814" y="871921"/>
                  <a:pt x="375508" y="867092"/>
                  <a:pt x="383997" y="863431"/>
                </a:cubicBezTo>
                <a:cubicBezTo>
                  <a:pt x="414285" y="847670"/>
                  <a:pt x="444573" y="830740"/>
                  <a:pt x="477325" y="822250"/>
                </a:cubicBezTo>
                <a:cubicBezTo>
                  <a:pt x="482145" y="821029"/>
                  <a:pt x="487020" y="818589"/>
                  <a:pt x="491894" y="817369"/>
                </a:cubicBezTo>
                <a:cubicBezTo>
                  <a:pt x="531876" y="799219"/>
                  <a:pt x="573063" y="783458"/>
                  <a:pt x="614305" y="771307"/>
                </a:cubicBezTo>
                <a:cubicBezTo>
                  <a:pt x="628819" y="767697"/>
                  <a:pt x="644593" y="762867"/>
                  <a:pt x="659162" y="757986"/>
                </a:cubicBezTo>
                <a:cubicBezTo>
                  <a:pt x="717328" y="736175"/>
                  <a:pt x="774288" y="714365"/>
                  <a:pt x="833659" y="698604"/>
                </a:cubicBezTo>
                <a:cubicBezTo>
                  <a:pt x="844613" y="696163"/>
                  <a:pt x="854307" y="690113"/>
                  <a:pt x="865206" y="688893"/>
                </a:cubicBezTo>
                <a:cubicBezTo>
                  <a:pt x="884595" y="686504"/>
                  <a:pt x="901574" y="679233"/>
                  <a:pt x="917348" y="671912"/>
                </a:cubicBezTo>
                <a:cubicBezTo>
                  <a:pt x="927042" y="667082"/>
                  <a:pt x="937941" y="663473"/>
                  <a:pt x="948840" y="659812"/>
                </a:cubicBezTo>
                <a:cubicBezTo>
                  <a:pt x="965819" y="653762"/>
                  <a:pt x="967024" y="651322"/>
                  <a:pt x="963409" y="634341"/>
                </a:cubicBezTo>
                <a:cubicBezTo>
                  <a:pt x="957330" y="610140"/>
                  <a:pt x="946430" y="587109"/>
                  <a:pt x="933066" y="565247"/>
                </a:cubicBezTo>
                <a:cubicBezTo>
                  <a:pt x="929452" y="557977"/>
                  <a:pt x="925782" y="549537"/>
                  <a:pt x="923372" y="541047"/>
                </a:cubicBezTo>
                <a:cubicBezTo>
                  <a:pt x="917348" y="513135"/>
                  <a:pt x="908858" y="485274"/>
                  <a:pt x="891880" y="461023"/>
                </a:cubicBezTo>
                <a:cubicBezTo>
                  <a:pt x="870026" y="429501"/>
                  <a:pt x="853102" y="395590"/>
                  <a:pt x="844613" y="358019"/>
                </a:cubicBezTo>
                <a:cubicBezTo>
                  <a:pt x="843408" y="351918"/>
                  <a:pt x="840943" y="347088"/>
                  <a:pt x="838534" y="341038"/>
                </a:cubicBezTo>
                <a:cubicBezTo>
                  <a:pt x="819145" y="301026"/>
                  <a:pt x="800961" y="259844"/>
                  <a:pt x="785188" y="218612"/>
                </a:cubicBezTo>
                <a:cubicBezTo>
                  <a:pt x="782778" y="211342"/>
                  <a:pt x="780053" y="207097"/>
                  <a:pt x="776110" y="205425"/>
                </a:cubicBezTo>
                <a:close/>
                <a:moveTo>
                  <a:pt x="864002" y="36804"/>
                </a:moveTo>
                <a:cubicBezTo>
                  <a:pt x="856717" y="36804"/>
                  <a:pt x="851843" y="40414"/>
                  <a:pt x="847023" y="45295"/>
                </a:cubicBezTo>
                <a:cubicBezTo>
                  <a:pt x="836124" y="56175"/>
                  <a:pt x="822760" y="62225"/>
                  <a:pt x="808246" y="65885"/>
                </a:cubicBezTo>
                <a:cubicBezTo>
                  <a:pt x="790062" y="70715"/>
                  <a:pt x="771878" y="75596"/>
                  <a:pt x="754900" y="81646"/>
                </a:cubicBezTo>
                <a:cubicBezTo>
                  <a:pt x="722147" y="93746"/>
                  <a:pt x="690655" y="108287"/>
                  <a:pt x="656697" y="119218"/>
                </a:cubicBezTo>
                <a:cubicBezTo>
                  <a:pt x="615510" y="133758"/>
                  <a:pt x="574268" y="148299"/>
                  <a:pt x="531876" y="161619"/>
                </a:cubicBezTo>
                <a:cubicBezTo>
                  <a:pt x="479735" y="178600"/>
                  <a:pt x="427649" y="194361"/>
                  <a:pt x="380328" y="219832"/>
                </a:cubicBezTo>
                <a:cubicBezTo>
                  <a:pt x="377918" y="221053"/>
                  <a:pt x="375508" y="222222"/>
                  <a:pt x="371893" y="223442"/>
                </a:cubicBezTo>
                <a:cubicBezTo>
                  <a:pt x="319752" y="244084"/>
                  <a:pt x="267611" y="267115"/>
                  <a:pt x="217935" y="293755"/>
                </a:cubicBezTo>
                <a:cubicBezTo>
                  <a:pt x="204571" y="301026"/>
                  <a:pt x="190057" y="307076"/>
                  <a:pt x="175488" y="314346"/>
                </a:cubicBezTo>
                <a:cubicBezTo>
                  <a:pt x="140326" y="332547"/>
                  <a:pt x="105218" y="349528"/>
                  <a:pt x="70056" y="367679"/>
                </a:cubicBezTo>
                <a:cubicBezTo>
                  <a:pt x="67646" y="368899"/>
                  <a:pt x="66386" y="371339"/>
                  <a:pt x="63976" y="373779"/>
                </a:cubicBezTo>
                <a:cubicBezTo>
                  <a:pt x="66386" y="376169"/>
                  <a:pt x="67646" y="378609"/>
                  <a:pt x="70056" y="378609"/>
                </a:cubicBezTo>
                <a:cubicBezTo>
                  <a:pt x="88239" y="384659"/>
                  <a:pt x="106423" y="389540"/>
                  <a:pt x="124607" y="396811"/>
                </a:cubicBezTo>
                <a:cubicBezTo>
                  <a:pt x="145200" y="408911"/>
                  <a:pt x="168204" y="402861"/>
                  <a:pt x="194877" y="407691"/>
                </a:cubicBezTo>
                <a:cubicBezTo>
                  <a:pt x="199751" y="406470"/>
                  <a:pt x="208240" y="405250"/>
                  <a:pt x="215525" y="402861"/>
                </a:cubicBezTo>
                <a:cubicBezTo>
                  <a:pt x="240938" y="393150"/>
                  <a:pt x="267611" y="384659"/>
                  <a:pt x="293079" y="373779"/>
                </a:cubicBezTo>
                <a:cubicBezTo>
                  <a:pt x="329446" y="359188"/>
                  <a:pt x="365814" y="343478"/>
                  <a:pt x="403386" y="330107"/>
                </a:cubicBezTo>
                <a:cubicBezTo>
                  <a:pt x="449448" y="313177"/>
                  <a:pt x="493099" y="291315"/>
                  <a:pt x="535491" y="265895"/>
                </a:cubicBezTo>
                <a:cubicBezTo>
                  <a:pt x="571858" y="244084"/>
                  <a:pt x="609431" y="227103"/>
                  <a:pt x="645798" y="206512"/>
                </a:cubicBezTo>
                <a:cubicBezTo>
                  <a:pt x="670061" y="193141"/>
                  <a:pt x="694269" y="181041"/>
                  <a:pt x="719737" y="170110"/>
                </a:cubicBezTo>
                <a:cubicBezTo>
                  <a:pt x="740331" y="160450"/>
                  <a:pt x="762184" y="151959"/>
                  <a:pt x="783983" y="144689"/>
                </a:cubicBezTo>
                <a:cubicBezTo>
                  <a:pt x="797346" y="141029"/>
                  <a:pt x="808246" y="134978"/>
                  <a:pt x="817940" y="124048"/>
                </a:cubicBezTo>
                <a:cubicBezTo>
                  <a:pt x="836124" y="101017"/>
                  <a:pt x="854307" y="79206"/>
                  <a:pt x="872491" y="56175"/>
                </a:cubicBezTo>
                <a:cubicBezTo>
                  <a:pt x="872491" y="56175"/>
                  <a:pt x="873696" y="54954"/>
                  <a:pt x="873696" y="53785"/>
                </a:cubicBezTo>
                <a:cubicBezTo>
                  <a:pt x="878516" y="45295"/>
                  <a:pt x="873696" y="36804"/>
                  <a:pt x="864002" y="36804"/>
                </a:cubicBezTo>
                <a:close/>
                <a:moveTo>
                  <a:pt x="864002" y="1622"/>
                </a:moveTo>
                <a:cubicBezTo>
                  <a:pt x="880980" y="-3208"/>
                  <a:pt x="891880" y="2842"/>
                  <a:pt x="901574" y="18603"/>
                </a:cubicBezTo>
                <a:cubicBezTo>
                  <a:pt x="918552" y="50125"/>
                  <a:pt x="936736" y="80426"/>
                  <a:pt x="952455" y="113168"/>
                </a:cubicBezTo>
                <a:cubicBezTo>
                  <a:pt x="960944" y="131318"/>
                  <a:pt x="967024" y="150739"/>
                  <a:pt x="974308" y="168890"/>
                </a:cubicBezTo>
                <a:cubicBezTo>
                  <a:pt x="977923" y="178600"/>
                  <a:pt x="980333" y="189531"/>
                  <a:pt x="984003" y="198022"/>
                </a:cubicBezTo>
                <a:cubicBezTo>
                  <a:pt x="1002186" y="241643"/>
                  <a:pt x="1016700" y="287705"/>
                  <a:pt x="1028859" y="333767"/>
                </a:cubicBezTo>
                <a:lnTo>
                  <a:pt x="1050976" y="395689"/>
                </a:lnTo>
                <a:lnTo>
                  <a:pt x="1050976" y="504019"/>
                </a:lnTo>
                <a:lnTo>
                  <a:pt x="1045783" y="492544"/>
                </a:lnTo>
                <a:cubicBezTo>
                  <a:pt x="1039758" y="478004"/>
                  <a:pt x="1036089" y="463463"/>
                  <a:pt x="1030064" y="448923"/>
                </a:cubicBezTo>
                <a:cubicBezTo>
                  <a:pt x="1013085" y="411351"/>
                  <a:pt x="997312" y="373779"/>
                  <a:pt x="990027" y="333767"/>
                </a:cubicBezTo>
                <a:cubicBezTo>
                  <a:pt x="988822" y="327717"/>
                  <a:pt x="986412" y="320447"/>
                  <a:pt x="985208" y="314346"/>
                </a:cubicBezTo>
                <a:cubicBezTo>
                  <a:pt x="975513" y="284045"/>
                  <a:pt x="965819" y="253744"/>
                  <a:pt x="954920" y="223442"/>
                </a:cubicBezTo>
                <a:cubicBezTo>
                  <a:pt x="940351" y="181041"/>
                  <a:pt x="925782" y="139808"/>
                  <a:pt x="910063" y="97407"/>
                </a:cubicBezTo>
                <a:cubicBezTo>
                  <a:pt x="908858" y="93746"/>
                  <a:pt x="906394" y="90137"/>
                  <a:pt x="905189" y="87696"/>
                </a:cubicBezTo>
                <a:cubicBezTo>
                  <a:pt x="900369" y="80426"/>
                  <a:pt x="894289" y="80426"/>
                  <a:pt x="888210" y="86476"/>
                </a:cubicBezTo>
                <a:cubicBezTo>
                  <a:pt x="887005" y="87696"/>
                  <a:pt x="885800" y="90137"/>
                  <a:pt x="884595" y="91357"/>
                </a:cubicBezTo>
                <a:cubicBezTo>
                  <a:pt x="866411" y="116777"/>
                  <a:pt x="849433" y="142249"/>
                  <a:pt x="831249" y="167720"/>
                </a:cubicBezTo>
                <a:cubicBezTo>
                  <a:pt x="825224" y="176211"/>
                  <a:pt x="823965" y="185870"/>
                  <a:pt x="828839" y="195581"/>
                </a:cubicBezTo>
                <a:cubicBezTo>
                  <a:pt x="831249" y="201631"/>
                  <a:pt x="833659" y="207681"/>
                  <a:pt x="834919" y="214952"/>
                </a:cubicBezTo>
                <a:cubicBezTo>
                  <a:pt x="843408" y="259844"/>
                  <a:pt x="862797" y="298585"/>
                  <a:pt x="884595" y="338597"/>
                </a:cubicBezTo>
                <a:cubicBezTo>
                  <a:pt x="885800" y="342258"/>
                  <a:pt x="888210" y="344647"/>
                  <a:pt x="889470" y="348308"/>
                </a:cubicBezTo>
                <a:cubicBezTo>
                  <a:pt x="896699" y="368899"/>
                  <a:pt x="902779" y="389540"/>
                  <a:pt x="908858" y="410131"/>
                </a:cubicBezTo>
                <a:cubicBezTo>
                  <a:pt x="912473" y="421011"/>
                  <a:pt x="917348" y="430722"/>
                  <a:pt x="924577" y="439212"/>
                </a:cubicBezTo>
                <a:cubicBezTo>
                  <a:pt x="933066" y="450143"/>
                  <a:pt x="939146" y="461023"/>
                  <a:pt x="946430" y="473174"/>
                </a:cubicBezTo>
                <a:cubicBezTo>
                  <a:pt x="971844" y="519236"/>
                  <a:pt x="976718" y="572568"/>
                  <a:pt x="1003391" y="617410"/>
                </a:cubicBezTo>
                <a:cubicBezTo>
                  <a:pt x="1005801" y="621020"/>
                  <a:pt x="1005801" y="625901"/>
                  <a:pt x="1007006" y="630731"/>
                </a:cubicBezTo>
                <a:cubicBezTo>
                  <a:pt x="1008841" y="642246"/>
                  <a:pt x="1013990" y="650724"/>
                  <a:pt x="1021712" y="656628"/>
                </a:cubicBezTo>
                <a:lnTo>
                  <a:pt x="1050976" y="666775"/>
                </a:lnTo>
                <a:lnTo>
                  <a:pt x="1050976" y="702863"/>
                </a:lnTo>
                <a:lnTo>
                  <a:pt x="1025190" y="702214"/>
                </a:lnTo>
                <a:cubicBezTo>
                  <a:pt x="992492" y="697384"/>
                  <a:pt x="992492" y="697384"/>
                  <a:pt x="965819" y="702214"/>
                </a:cubicBezTo>
                <a:cubicBezTo>
                  <a:pt x="943966" y="705874"/>
                  <a:pt x="924577" y="714365"/>
                  <a:pt x="905189" y="724075"/>
                </a:cubicBezTo>
                <a:cubicBezTo>
                  <a:pt x="894289" y="728905"/>
                  <a:pt x="882185" y="732566"/>
                  <a:pt x="870026" y="736175"/>
                </a:cubicBezTo>
                <a:cubicBezTo>
                  <a:pt x="844613" y="742226"/>
                  <a:pt x="819145" y="747106"/>
                  <a:pt x="794882" y="754377"/>
                </a:cubicBezTo>
                <a:cubicBezTo>
                  <a:pt x="757310" y="766477"/>
                  <a:pt x="720942" y="781017"/>
                  <a:pt x="684575" y="796778"/>
                </a:cubicBezTo>
                <a:cubicBezTo>
                  <a:pt x="655492" y="808878"/>
                  <a:pt x="625204" y="819809"/>
                  <a:pt x="593712" y="827080"/>
                </a:cubicBezTo>
                <a:cubicBezTo>
                  <a:pt x="587632" y="828300"/>
                  <a:pt x="580348" y="829520"/>
                  <a:pt x="574268" y="833130"/>
                </a:cubicBezTo>
                <a:cubicBezTo>
                  <a:pt x="551265" y="846501"/>
                  <a:pt x="527002" y="854940"/>
                  <a:pt x="502794" y="863431"/>
                </a:cubicBezTo>
                <a:cubicBezTo>
                  <a:pt x="461552" y="877972"/>
                  <a:pt x="422775" y="898613"/>
                  <a:pt x="382792" y="916763"/>
                </a:cubicBezTo>
                <a:cubicBezTo>
                  <a:pt x="368224" y="922864"/>
                  <a:pt x="354915" y="932524"/>
                  <a:pt x="346425" y="945895"/>
                </a:cubicBezTo>
                <a:cubicBezTo>
                  <a:pt x="327037" y="973756"/>
                  <a:pt x="310058" y="1001617"/>
                  <a:pt x="291874" y="1029529"/>
                </a:cubicBezTo>
                <a:cubicBezTo>
                  <a:pt x="289464" y="1033139"/>
                  <a:pt x="284590" y="1039189"/>
                  <a:pt x="290669" y="1042849"/>
                </a:cubicBezTo>
                <a:cubicBezTo>
                  <a:pt x="293079" y="1045290"/>
                  <a:pt x="300364" y="1041629"/>
                  <a:pt x="305183" y="1041629"/>
                </a:cubicBezTo>
                <a:cubicBezTo>
                  <a:pt x="306388" y="1041629"/>
                  <a:pt x="306388" y="1040409"/>
                  <a:pt x="307648" y="1040409"/>
                </a:cubicBezTo>
                <a:cubicBezTo>
                  <a:pt x="344015" y="1021039"/>
                  <a:pt x="379123" y="1001617"/>
                  <a:pt x="415490" y="982247"/>
                </a:cubicBezTo>
                <a:cubicBezTo>
                  <a:pt x="425184" y="977366"/>
                  <a:pt x="434879" y="972536"/>
                  <a:pt x="445833" y="967706"/>
                </a:cubicBezTo>
                <a:cubicBezTo>
                  <a:pt x="471246" y="957996"/>
                  <a:pt x="497919" y="949505"/>
                  <a:pt x="523387" y="938625"/>
                </a:cubicBezTo>
                <a:cubicBezTo>
                  <a:pt x="560959" y="924034"/>
                  <a:pt x="597326" y="907104"/>
                  <a:pt x="634899" y="892563"/>
                </a:cubicBezTo>
                <a:cubicBezTo>
                  <a:pt x="644593" y="887682"/>
                  <a:pt x="655492" y="885293"/>
                  <a:pt x="666391" y="880412"/>
                </a:cubicBezTo>
                <a:cubicBezTo>
                  <a:pt x="684575" y="873142"/>
                  <a:pt x="703964" y="864651"/>
                  <a:pt x="722147" y="857381"/>
                </a:cubicBezTo>
                <a:cubicBezTo>
                  <a:pt x="735511" y="851331"/>
                  <a:pt x="748820" y="842840"/>
                  <a:pt x="762184" y="839231"/>
                </a:cubicBezTo>
                <a:cubicBezTo>
                  <a:pt x="814270" y="823470"/>
                  <a:pt x="862797" y="799219"/>
                  <a:pt x="914883" y="784678"/>
                </a:cubicBezTo>
                <a:lnTo>
                  <a:pt x="1050976" y="739291"/>
                </a:lnTo>
                <a:lnTo>
                  <a:pt x="1050976" y="775795"/>
                </a:lnTo>
                <a:lnTo>
                  <a:pt x="1007006" y="790728"/>
                </a:lnTo>
                <a:cubicBezTo>
                  <a:pt x="982798" y="801608"/>
                  <a:pt x="958535" y="808929"/>
                  <a:pt x="933066" y="814979"/>
                </a:cubicBezTo>
                <a:cubicBezTo>
                  <a:pt x="906394" y="821029"/>
                  <a:pt x="880980" y="828300"/>
                  <a:pt x="857922" y="841620"/>
                </a:cubicBezTo>
                <a:cubicBezTo>
                  <a:pt x="840943" y="850111"/>
                  <a:pt x="821555" y="856161"/>
                  <a:pt x="804576" y="863431"/>
                </a:cubicBezTo>
                <a:cubicBezTo>
                  <a:pt x="781573" y="873142"/>
                  <a:pt x="759720" y="882852"/>
                  <a:pt x="736716" y="891343"/>
                </a:cubicBezTo>
                <a:cubicBezTo>
                  <a:pt x="716123" y="899833"/>
                  <a:pt x="696734" y="911933"/>
                  <a:pt x="674881" y="915594"/>
                </a:cubicBezTo>
                <a:cubicBezTo>
                  <a:pt x="672471" y="915594"/>
                  <a:pt x="668856" y="916763"/>
                  <a:pt x="666391" y="919204"/>
                </a:cubicBezTo>
                <a:cubicBezTo>
                  <a:pt x="614305" y="945895"/>
                  <a:pt x="558549" y="961605"/>
                  <a:pt x="505203" y="984636"/>
                </a:cubicBezTo>
                <a:cubicBezTo>
                  <a:pt x="487020" y="991907"/>
                  <a:pt x="468836" y="998008"/>
                  <a:pt x="450652" y="1005278"/>
                </a:cubicBezTo>
                <a:cubicBezTo>
                  <a:pt x="440958" y="1008888"/>
                  <a:pt x="430059" y="1013768"/>
                  <a:pt x="420365" y="1019818"/>
                </a:cubicBezTo>
                <a:cubicBezTo>
                  <a:pt x="377918" y="1048900"/>
                  <a:pt x="331856" y="1068270"/>
                  <a:pt x="285795" y="1088911"/>
                </a:cubicBezTo>
                <a:cubicBezTo>
                  <a:pt x="273691" y="1093742"/>
                  <a:pt x="262791" y="1094962"/>
                  <a:pt x="253097" y="1085251"/>
                </a:cubicBezTo>
                <a:cubicBezTo>
                  <a:pt x="247018" y="1079201"/>
                  <a:pt x="239733" y="1075591"/>
                  <a:pt x="231244" y="1075591"/>
                </a:cubicBezTo>
                <a:cubicBezTo>
                  <a:pt x="214265" y="1075591"/>
                  <a:pt x="205831" y="1064660"/>
                  <a:pt x="198546" y="1052560"/>
                </a:cubicBezTo>
                <a:cubicBezTo>
                  <a:pt x="187647" y="1033139"/>
                  <a:pt x="181568" y="1011328"/>
                  <a:pt x="174283" y="989517"/>
                </a:cubicBezTo>
                <a:cubicBezTo>
                  <a:pt x="165794" y="962825"/>
                  <a:pt x="159769" y="936185"/>
                  <a:pt x="150075" y="910713"/>
                </a:cubicBezTo>
                <a:cubicBezTo>
                  <a:pt x="137916" y="882852"/>
                  <a:pt x="129426" y="853771"/>
                  <a:pt x="120937" y="824639"/>
                </a:cubicBezTo>
                <a:cubicBezTo>
                  <a:pt x="111243" y="789508"/>
                  <a:pt x="96729" y="755597"/>
                  <a:pt x="91854" y="719195"/>
                </a:cubicBezTo>
                <a:cubicBezTo>
                  <a:pt x="90649" y="710704"/>
                  <a:pt x="87035" y="703434"/>
                  <a:pt x="85830" y="696163"/>
                </a:cubicBezTo>
                <a:cubicBezTo>
                  <a:pt x="80955" y="676793"/>
                  <a:pt x="76135" y="657372"/>
                  <a:pt x="70056" y="638001"/>
                </a:cubicBezTo>
                <a:cubicBezTo>
                  <a:pt x="62771" y="612530"/>
                  <a:pt x="54282" y="587109"/>
                  <a:pt x="44588" y="561638"/>
                </a:cubicBezTo>
                <a:cubicBezTo>
                  <a:pt x="33689" y="533777"/>
                  <a:pt x="23994" y="504645"/>
                  <a:pt x="17915" y="474343"/>
                </a:cubicBezTo>
                <a:cubicBezTo>
                  <a:pt x="13095" y="450143"/>
                  <a:pt x="7016" y="425892"/>
                  <a:pt x="2196" y="402861"/>
                </a:cubicBezTo>
                <a:cubicBezTo>
                  <a:pt x="-269" y="391930"/>
                  <a:pt x="-2679" y="381050"/>
                  <a:pt x="7016" y="372559"/>
                </a:cubicBezTo>
                <a:cubicBezTo>
                  <a:pt x="9425" y="370119"/>
                  <a:pt x="10630" y="366509"/>
                  <a:pt x="11890" y="362849"/>
                </a:cubicBezTo>
                <a:cubicBezTo>
                  <a:pt x="14300" y="350748"/>
                  <a:pt x="21584" y="344647"/>
                  <a:pt x="32484" y="343478"/>
                </a:cubicBezTo>
                <a:cubicBezTo>
                  <a:pt x="51872" y="341038"/>
                  <a:pt x="68851" y="331327"/>
                  <a:pt x="84570" y="320447"/>
                </a:cubicBezTo>
                <a:cubicBezTo>
                  <a:pt x="90649" y="315566"/>
                  <a:pt x="97934" y="310736"/>
                  <a:pt x="105218" y="308296"/>
                </a:cubicBezTo>
                <a:cubicBezTo>
                  <a:pt x="128222" y="298585"/>
                  <a:pt x="151280" y="288926"/>
                  <a:pt x="171873" y="273165"/>
                </a:cubicBezTo>
                <a:cubicBezTo>
                  <a:pt x="174283" y="271945"/>
                  <a:pt x="176693" y="270724"/>
                  <a:pt x="180363" y="269504"/>
                </a:cubicBezTo>
                <a:cubicBezTo>
                  <a:pt x="208240" y="261014"/>
                  <a:pt x="233709" y="246473"/>
                  <a:pt x="259122" y="233153"/>
                </a:cubicBezTo>
                <a:cubicBezTo>
                  <a:pt x="290669" y="217392"/>
                  <a:pt x="322162" y="204072"/>
                  <a:pt x="354915" y="189531"/>
                </a:cubicBezTo>
                <a:cubicBezTo>
                  <a:pt x="365814" y="184650"/>
                  <a:pt x="377918" y="177380"/>
                  <a:pt x="388817" y="173770"/>
                </a:cubicBezTo>
                <a:cubicBezTo>
                  <a:pt x="422775" y="160450"/>
                  <a:pt x="456732" y="147079"/>
                  <a:pt x="490635" y="134978"/>
                </a:cubicBezTo>
                <a:cubicBezTo>
                  <a:pt x="524592" y="122878"/>
                  <a:pt x="558549" y="111947"/>
                  <a:pt x="592452" y="99847"/>
                </a:cubicBezTo>
                <a:cubicBezTo>
                  <a:pt x="628819" y="86476"/>
                  <a:pt x="665186" y="73156"/>
                  <a:pt x="700349" y="58615"/>
                </a:cubicBezTo>
                <a:cubicBezTo>
                  <a:pt x="723407" y="48904"/>
                  <a:pt x="745205" y="40414"/>
                  <a:pt x="769469" y="34364"/>
                </a:cubicBezTo>
                <a:cubicBezTo>
                  <a:pt x="785188" y="30754"/>
                  <a:pt x="800961" y="25873"/>
                  <a:pt x="816735" y="23484"/>
                </a:cubicBezTo>
                <a:cubicBezTo>
                  <a:pt x="826429" y="22264"/>
                  <a:pt x="834919" y="18603"/>
                  <a:pt x="842148" y="12553"/>
                </a:cubicBezTo>
                <a:cubicBezTo>
                  <a:pt x="848228" y="7723"/>
                  <a:pt x="855512" y="2842"/>
                  <a:pt x="864002" y="16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A663D6D9-7D9A-224D-A6D1-365F451C55BE}"/>
              </a:ext>
            </a:extLst>
          </p:cNvPr>
          <p:cNvSpPr/>
          <p:nvPr/>
        </p:nvSpPr>
        <p:spPr>
          <a:xfrm>
            <a:off x="11444058" y="764090"/>
            <a:ext cx="475623" cy="237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020" extrusionOk="0">
                <a:moveTo>
                  <a:pt x="5659" y="16920"/>
                </a:moveTo>
                <a:cubicBezTo>
                  <a:pt x="5495" y="16812"/>
                  <a:pt x="5331" y="16812"/>
                  <a:pt x="5167" y="16705"/>
                </a:cubicBezTo>
                <a:cubicBezTo>
                  <a:pt x="4565" y="16382"/>
                  <a:pt x="4182" y="16812"/>
                  <a:pt x="3909" y="17779"/>
                </a:cubicBezTo>
                <a:cubicBezTo>
                  <a:pt x="3635" y="18531"/>
                  <a:pt x="3417" y="19284"/>
                  <a:pt x="3143" y="19821"/>
                </a:cubicBezTo>
                <a:cubicBezTo>
                  <a:pt x="2432" y="21326"/>
                  <a:pt x="1940" y="21433"/>
                  <a:pt x="1175" y="20036"/>
                </a:cubicBezTo>
                <a:cubicBezTo>
                  <a:pt x="847" y="19391"/>
                  <a:pt x="519" y="18746"/>
                  <a:pt x="190" y="17994"/>
                </a:cubicBezTo>
                <a:cubicBezTo>
                  <a:pt x="26" y="17564"/>
                  <a:pt x="-83" y="17027"/>
                  <a:pt x="81" y="16490"/>
                </a:cubicBezTo>
                <a:cubicBezTo>
                  <a:pt x="245" y="15952"/>
                  <a:pt x="628" y="15630"/>
                  <a:pt x="956" y="15845"/>
                </a:cubicBezTo>
                <a:cubicBezTo>
                  <a:pt x="1065" y="15952"/>
                  <a:pt x="1175" y="16060"/>
                  <a:pt x="1339" y="16167"/>
                </a:cubicBezTo>
                <a:cubicBezTo>
                  <a:pt x="1886" y="16597"/>
                  <a:pt x="1995" y="16490"/>
                  <a:pt x="2323" y="15630"/>
                </a:cubicBezTo>
                <a:cubicBezTo>
                  <a:pt x="2487" y="15308"/>
                  <a:pt x="2596" y="14878"/>
                  <a:pt x="2761" y="14555"/>
                </a:cubicBezTo>
                <a:cubicBezTo>
                  <a:pt x="3143" y="13696"/>
                  <a:pt x="3581" y="13266"/>
                  <a:pt x="4182" y="13266"/>
                </a:cubicBezTo>
                <a:cubicBezTo>
                  <a:pt x="4456" y="13266"/>
                  <a:pt x="4729" y="13266"/>
                  <a:pt x="5003" y="13266"/>
                </a:cubicBezTo>
                <a:cubicBezTo>
                  <a:pt x="5604" y="13266"/>
                  <a:pt x="6042" y="12728"/>
                  <a:pt x="6260" y="11654"/>
                </a:cubicBezTo>
                <a:cubicBezTo>
                  <a:pt x="6315" y="11439"/>
                  <a:pt x="6370" y="11224"/>
                  <a:pt x="6424" y="10902"/>
                </a:cubicBezTo>
                <a:cubicBezTo>
                  <a:pt x="6643" y="10042"/>
                  <a:pt x="7026" y="9720"/>
                  <a:pt x="7463" y="9720"/>
                </a:cubicBezTo>
                <a:cubicBezTo>
                  <a:pt x="7682" y="9720"/>
                  <a:pt x="7846" y="9720"/>
                  <a:pt x="8065" y="9827"/>
                </a:cubicBezTo>
                <a:cubicBezTo>
                  <a:pt x="8612" y="10042"/>
                  <a:pt x="8940" y="9612"/>
                  <a:pt x="9268" y="8860"/>
                </a:cubicBezTo>
                <a:cubicBezTo>
                  <a:pt x="10143" y="6925"/>
                  <a:pt x="11182" y="5636"/>
                  <a:pt x="12549" y="5314"/>
                </a:cubicBezTo>
                <a:cubicBezTo>
                  <a:pt x="12932" y="5206"/>
                  <a:pt x="13314" y="4991"/>
                  <a:pt x="13697" y="4669"/>
                </a:cubicBezTo>
                <a:cubicBezTo>
                  <a:pt x="14299" y="4131"/>
                  <a:pt x="14955" y="3702"/>
                  <a:pt x="15611" y="3702"/>
                </a:cubicBezTo>
                <a:cubicBezTo>
                  <a:pt x="16049" y="3702"/>
                  <a:pt x="16431" y="3379"/>
                  <a:pt x="16814" y="2949"/>
                </a:cubicBezTo>
                <a:cubicBezTo>
                  <a:pt x="17142" y="2627"/>
                  <a:pt x="17470" y="2305"/>
                  <a:pt x="17853" y="2197"/>
                </a:cubicBezTo>
                <a:cubicBezTo>
                  <a:pt x="18455" y="2090"/>
                  <a:pt x="19002" y="1660"/>
                  <a:pt x="19548" y="1015"/>
                </a:cubicBezTo>
                <a:cubicBezTo>
                  <a:pt x="19822" y="693"/>
                  <a:pt x="20150" y="370"/>
                  <a:pt x="20423" y="155"/>
                </a:cubicBezTo>
                <a:cubicBezTo>
                  <a:pt x="20861" y="-167"/>
                  <a:pt x="21134" y="48"/>
                  <a:pt x="21353" y="478"/>
                </a:cubicBezTo>
                <a:cubicBezTo>
                  <a:pt x="21517" y="1015"/>
                  <a:pt x="21517" y="1660"/>
                  <a:pt x="21134" y="2197"/>
                </a:cubicBezTo>
                <a:cubicBezTo>
                  <a:pt x="20423" y="3379"/>
                  <a:pt x="19712" y="4561"/>
                  <a:pt x="18783" y="5099"/>
                </a:cubicBezTo>
                <a:cubicBezTo>
                  <a:pt x="18345" y="5314"/>
                  <a:pt x="17963" y="5743"/>
                  <a:pt x="17580" y="6173"/>
                </a:cubicBezTo>
                <a:cubicBezTo>
                  <a:pt x="17088" y="6711"/>
                  <a:pt x="16595" y="7033"/>
                  <a:pt x="16049" y="7140"/>
                </a:cubicBezTo>
                <a:cubicBezTo>
                  <a:pt x="15721" y="7140"/>
                  <a:pt x="15392" y="7248"/>
                  <a:pt x="15064" y="7355"/>
                </a:cubicBezTo>
                <a:cubicBezTo>
                  <a:pt x="14244" y="7893"/>
                  <a:pt x="13424" y="8430"/>
                  <a:pt x="12549" y="8645"/>
                </a:cubicBezTo>
                <a:cubicBezTo>
                  <a:pt x="11947" y="8752"/>
                  <a:pt x="11455" y="9505"/>
                  <a:pt x="11018" y="10364"/>
                </a:cubicBezTo>
                <a:cubicBezTo>
                  <a:pt x="10799" y="10794"/>
                  <a:pt x="10635" y="11224"/>
                  <a:pt x="10416" y="11761"/>
                </a:cubicBezTo>
                <a:cubicBezTo>
                  <a:pt x="9815" y="13266"/>
                  <a:pt x="9104" y="14233"/>
                  <a:pt x="8120" y="14018"/>
                </a:cubicBezTo>
                <a:cubicBezTo>
                  <a:pt x="7737" y="13911"/>
                  <a:pt x="7518" y="14448"/>
                  <a:pt x="7245" y="14878"/>
                </a:cubicBezTo>
                <a:cubicBezTo>
                  <a:pt x="6916" y="15522"/>
                  <a:pt x="6534" y="16060"/>
                  <a:pt x="6151" y="16597"/>
                </a:cubicBezTo>
                <a:cubicBezTo>
                  <a:pt x="6042" y="16705"/>
                  <a:pt x="5823" y="16705"/>
                  <a:pt x="5659" y="169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031A7B1B-EDFE-6744-BBC0-48C3AEEF299E}"/>
              </a:ext>
            </a:extLst>
          </p:cNvPr>
          <p:cNvSpPr/>
          <p:nvPr/>
        </p:nvSpPr>
        <p:spPr>
          <a:xfrm>
            <a:off x="11541028" y="909543"/>
            <a:ext cx="356128" cy="20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8" h="20919" extrusionOk="0">
                <a:moveTo>
                  <a:pt x="12704" y="12124"/>
                </a:moveTo>
                <a:cubicBezTo>
                  <a:pt x="12122" y="11878"/>
                  <a:pt x="11613" y="11755"/>
                  <a:pt x="11176" y="11510"/>
                </a:cubicBezTo>
                <a:cubicBezTo>
                  <a:pt x="10740" y="11264"/>
                  <a:pt x="10376" y="11510"/>
                  <a:pt x="10086" y="12124"/>
                </a:cubicBezTo>
                <a:cubicBezTo>
                  <a:pt x="9867" y="12615"/>
                  <a:pt x="9649" y="13105"/>
                  <a:pt x="9431" y="13474"/>
                </a:cubicBezTo>
                <a:cubicBezTo>
                  <a:pt x="8704" y="14824"/>
                  <a:pt x="7831" y="15437"/>
                  <a:pt x="6813" y="14824"/>
                </a:cubicBezTo>
                <a:cubicBezTo>
                  <a:pt x="6667" y="14701"/>
                  <a:pt x="6449" y="14578"/>
                  <a:pt x="6304" y="14578"/>
                </a:cubicBezTo>
                <a:cubicBezTo>
                  <a:pt x="5867" y="14333"/>
                  <a:pt x="5504" y="14578"/>
                  <a:pt x="5286" y="15314"/>
                </a:cubicBezTo>
                <a:cubicBezTo>
                  <a:pt x="5067" y="16051"/>
                  <a:pt x="4849" y="16787"/>
                  <a:pt x="4631" y="17523"/>
                </a:cubicBezTo>
                <a:cubicBezTo>
                  <a:pt x="4413" y="18260"/>
                  <a:pt x="4195" y="18996"/>
                  <a:pt x="3976" y="19733"/>
                </a:cubicBezTo>
                <a:cubicBezTo>
                  <a:pt x="3395" y="21083"/>
                  <a:pt x="2449" y="21328"/>
                  <a:pt x="1795" y="20223"/>
                </a:cubicBezTo>
                <a:cubicBezTo>
                  <a:pt x="1213" y="19242"/>
                  <a:pt x="631" y="18137"/>
                  <a:pt x="195" y="16910"/>
                </a:cubicBezTo>
                <a:cubicBezTo>
                  <a:pt x="-169" y="16051"/>
                  <a:pt x="-24" y="15192"/>
                  <a:pt x="631" y="14701"/>
                </a:cubicBezTo>
                <a:cubicBezTo>
                  <a:pt x="1067" y="14455"/>
                  <a:pt x="1431" y="14578"/>
                  <a:pt x="1795" y="14823"/>
                </a:cubicBezTo>
                <a:cubicBezTo>
                  <a:pt x="2740" y="15314"/>
                  <a:pt x="2813" y="15314"/>
                  <a:pt x="3249" y="13842"/>
                </a:cubicBezTo>
                <a:cubicBezTo>
                  <a:pt x="3467" y="13105"/>
                  <a:pt x="3613" y="12369"/>
                  <a:pt x="3831" y="11633"/>
                </a:cubicBezTo>
                <a:cubicBezTo>
                  <a:pt x="4413" y="9669"/>
                  <a:pt x="5140" y="9178"/>
                  <a:pt x="6304" y="10037"/>
                </a:cubicBezTo>
                <a:cubicBezTo>
                  <a:pt x="7540" y="11019"/>
                  <a:pt x="8122" y="10651"/>
                  <a:pt x="8776" y="8442"/>
                </a:cubicBezTo>
                <a:cubicBezTo>
                  <a:pt x="9140" y="7092"/>
                  <a:pt x="9649" y="6355"/>
                  <a:pt x="10522" y="6355"/>
                </a:cubicBezTo>
                <a:cubicBezTo>
                  <a:pt x="11031" y="6355"/>
                  <a:pt x="11322" y="6723"/>
                  <a:pt x="11686" y="7214"/>
                </a:cubicBezTo>
                <a:cubicBezTo>
                  <a:pt x="12413" y="8073"/>
                  <a:pt x="12558" y="8073"/>
                  <a:pt x="13067" y="6846"/>
                </a:cubicBezTo>
                <a:cubicBezTo>
                  <a:pt x="13286" y="6355"/>
                  <a:pt x="13504" y="5864"/>
                  <a:pt x="13649" y="5373"/>
                </a:cubicBezTo>
                <a:cubicBezTo>
                  <a:pt x="14086" y="4023"/>
                  <a:pt x="14813" y="3287"/>
                  <a:pt x="15686" y="3164"/>
                </a:cubicBezTo>
                <a:cubicBezTo>
                  <a:pt x="16267" y="3042"/>
                  <a:pt x="16776" y="2673"/>
                  <a:pt x="17286" y="2183"/>
                </a:cubicBezTo>
                <a:cubicBezTo>
                  <a:pt x="18304" y="1323"/>
                  <a:pt x="19395" y="710"/>
                  <a:pt x="20486" y="96"/>
                </a:cubicBezTo>
                <a:cubicBezTo>
                  <a:pt x="21067" y="-272"/>
                  <a:pt x="21431" y="464"/>
                  <a:pt x="21358" y="1446"/>
                </a:cubicBezTo>
                <a:cubicBezTo>
                  <a:pt x="21286" y="2551"/>
                  <a:pt x="20995" y="3287"/>
                  <a:pt x="20486" y="3901"/>
                </a:cubicBezTo>
                <a:cubicBezTo>
                  <a:pt x="19249" y="5128"/>
                  <a:pt x="18086" y="6601"/>
                  <a:pt x="16631" y="6969"/>
                </a:cubicBezTo>
                <a:cubicBezTo>
                  <a:pt x="15976" y="7214"/>
                  <a:pt x="15540" y="7705"/>
                  <a:pt x="15176" y="8687"/>
                </a:cubicBezTo>
                <a:cubicBezTo>
                  <a:pt x="14813" y="9669"/>
                  <a:pt x="14376" y="10528"/>
                  <a:pt x="13867" y="11264"/>
                </a:cubicBezTo>
                <a:cubicBezTo>
                  <a:pt x="13504" y="11633"/>
                  <a:pt x="12995" y="11878"/>
                  <a:pt x="12704" y="1212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1EC8C363-E512-8A4C-8B6F-1553157D694E}"/>
              </a:ext>
            </a:extLst>
          </p:cNvPr>
          <p:cNvSpPr/>
          <p:nvPr/>
        </p:nvSpPr>
        <p:spPr>
          <a:xfrm>
            <a:off x="11589514" y="1054997"/>
            <a:ext cx="334545" cy="15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079" extrusionOk="0">
                <a:moveTo>
                  <a:pt x="9123" y="13191"/>
                </a:moveTo>
                <a:cubicBezTo>
                  <a:pt x="8967" y="13191"/>
                  <a:pt x="8890" y="13191"/>
                  <a:pt x="8812" y="13191"/>
                </a:cubicBezTo>
                <a:cubicBezTo>
                  <a:pt x="8032" y="12521"/>
                  <a:pt x="7486" y="13024"/>
                  <a:pt x="7018" y="14698"/>
                </a:cubicBezTo>
                <a:cubicBezTo>
                  <a:pt x="6550" y="16372"/>
                  <a:pt x="5692" y="17377"/>
                  <a:pt x="4835" y="17377"/>
                </a:cubicBezTo>
                <a:cubicBezTo>
                  <a:pt x="3743" y="17377"/>
                  <a:pt x="2885" y="17879"/>
                  <a:pt x="2339" y="20056"/>
                </a:cubicBezTo>
                <a:cubicBezTo>
                  <a:pt x="2261" y="20391"/>
                  <a:pt x="2183" y="20558"/>
                  <a:pt x="2027" y="20726"/>
                </a:cubicBezTo>
                <a:cubicBezTo>
                  <a:pt x="1871" y="20893"/>
                  <a:pt x="1793" y="21061"/>
                  <a:pt x="1638" y="21061"/>
                </a:cubicBezTo>
                <a:cubicBezTo>
                  <a:pt x="1014" y="21228"/>
                  <a:pt x="546" y="20223"/>
                  <a:pt x="234" y="19219"/>
                </a:cubicBezTo>
                <a:cubicBezTo>
                  <a:pt x="-78" y="18382"/>
                  <a:pt x="-78" y="17210"/>
                  <a:pt x="234" y="16372"/>
                </a:cubicBezTo>
                <a:cubicBezTo>
                  <a:pt x="780" y="14865"/>
                  <a:pt x="1326" y="13526"/>
                  <a:pt x="1949" y="12354"/>
                </a:cubicBezTo>
                <a:cubicBezTo>
                  <a:pt x="2261" y="11851"/>
                  <a:pt x="2729" y="11684"/>
                  <a:pt x="3119" y="11684"/>
                </a:cubicBezTo>
                <a:cubicBezTo>
                  <a:pt x="4289" y="11684"/>
                  <a:pt x="5147" y="11014"/>
                  <a:pt x="5770" y="8837"/>
                </a:cubicBezTo>
                <a:cubicBezTo>
                  <a:pt x="6160" y="7330"/>
                  <a:pt x="6862" y="6996"/>
                  <a:pt x="7642" y="7330"/>
                </a:cubicBezTo>
                <a:cubicBezTo>
                  <a:pt x="7798" y="7330"/>
                  <a:pt x="7954" y="7498"/>
                  <a:pt x="8032" y="7498"/>
                </a:cubicBezTo>
                <a:cubicBezTo>
                  <a:pt x="9045" y="8000"/>
                  <a:pt x="9981" y="7498"/>
                  <a:pt x="10605" y="5823"/>
                </a:cubicBezTo>
                <a:cubicBezTo>
                  <a:pt x="11307" y="3982"/>
                  <a:pt x="12165" y="3312"/>
                  <a:pt x="13256" y="3479"/>
                </a:cubicBezTo>
                <a:cubicBezTo>
                  <a:pt x="14582" y="3647"/>
                  <a:pt x="15830" y="2475"/>
                  <a:pt x="16921" y="1135"/>
                </a:cubicBezTo>
                <a:cubicBezTo>
                  <a:pt x="18169" y="-372"/>
                  <a:pt x="19417" y="-204"/>
                  <a:pt x="20664" y="633"/>
                </a:cubicBezTo>
                <a:cubicBezTo>
                  <a:pt x="20742" y="633"/>
                  <a:pt x="20820" y="800"/>
                  <a:pt x="20898" y="800"/>
                </a:cubicBezTo>
                <a:cubicBezTo>
                  <a:pt x="21210" y="1135"/>
                  <a:pt x="21444" y="1470"/>
                  <a:pt x="21522" y="2307"/>
                </a:cubicBezTo>
                <a:cubicBezTo>
                  <a:pt x="21522" y="3144"/>
                  <a:pt x="21288" y="3647"/>
                  <a:pt x="20976" y="3982"/>
                </a:cubicBezTo>
                <a:cubicBezTo>
                  <a:pt x="20664" y="4316"/>
                  <a:pt x="20352" y="4484"/>
                  <a:pt x="20040" y="4484"/>
                </a:cubicBezTo>
                <a:cubicBezTo>
                  <a:pt x="18949" y="4819"/>
                  <a:pt x="17935" y="5656"/>
                  <a:pt x="17077" y="7330"/>
                </a:cubicBezTo>
                <a:cubicBezTo>
                  <a:pt x="16453" y="8502"/>
                  <a:pt x="15596" y="8837"/>
                  <a:pt x="14816" y="9005"/>
                </a:cubicBezTo>
                <a:cubicBezTo>
                  <a:pt x="13490" y="9172"/>
                  <a:pt x="12321" y="9842"/>
                  <a:pt x="11229" y="11684"/>
                </a:cubicBezTo>
                <a:cubicBezTo>
                  <a:pt x="10839" y="12689"/>
                  <a:pt x="9981" y="13191"/>
                  <a:pt x="9123" y="131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B5DAE6C-016B-E048-96A1-4A2C7B824626}"/>
              </a:ext>
            </a:extLst>
          </p:cNvPr>
          <p:cNvGrpSpPr/>
          <p:nvPr userDrawn="1"/>
        </p:nvGrpSpPr>
        <p:grpSpPr>
          <a:xfrm>
            <a:off x="2352000" y="1470795"/>
            <a:ext cx="843089" cy="725422"/>
            <a:chOff x="6007100" y="7391399"/>
            <a:chExt cx="883349" cy="760063"/>
          </a:xfrm>
          <a:solidFill>
            <a:schemeClr val="accent1"/>
          </a:solidFill>
        </p:grpSpPr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0828763B-FCA3-4E4E-A9D5-DA297B4DC4E9}"/>
                </a:ext>
              </a:extLst>
            </p:cNvPr>
            <p:cNvSpPr/>
            <p:nvPr/>
          </p:nvSpPr>
          <p:spPr>
            <a:xfrm>
              <a:off x="6007100" y="7391399"/>
              <a:ext cx="883349" cy="76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509" extrusionOk="0">
                  <a:moveTo>
                    <a:pt x="10082" y="179"/>
                  </a:moveTo>
                  <a:cubicBezTo>
                    <a:pt x="10819" y="286"/>
                    <a:pt x="11556" y="358"/>
                    <a:pt x="12263" y="502"/>
                  </a:cubicBezTo>
                  <a:cubicBezTo>
                    <a:pt x="12601" y="574"/>
                    <a:pt x="12908" y="718"/>
                    <a:pt x="13216" y="897"/>
                  </a:cubicBezTo>
                  <a:cubicBezTo>
                    <a:pt x="13738" y="1185"/>
                    <a:pt x="14199" y="1149"/>
                    <a:pt x="14721" y="790"/>
                  </a:cubicBezTo>
                  <a:cubicBezTo>
                    <a:pt x="15213" y="430"/>
                    <a:pt x="15766" y="179"/>
                    <a:pt x="16350" y="71"/>
                  </a:cubicBezTo>
                  <a:cubicBezTo>
                    <a:pt x="16841" y="-37"/>
                    <a:pt x="17333" y="-37"/>
                    <a:pt x="17794" y="179"/>
                  </a:cubicBezTo>
                  <a:cubicBezTo>
                    <a:pt x="17978" y="286"/>
                    <a:pt x="18193" y="322"/>
                    <a:pt x="18408" y="286"/>
                  </a:cubicBezTo>
                  <a:cubicBezTo>
                    <a:pt x="18777" y="251"/>
                    <a:pt x="19084" y="358"/>
                    <a:pt x="19361" y="574"/>
                  </a:cubicBezTo>
                  <a:cubicBezTo>
                    <a:pt x="19637" y="754"/>
                    <a:pt x="19914" y="969"/>
                    <a:pt x="20160" y="1185"/>
                  </a:cubicBezTo>
                  <a:cubicBezTo>
                    <a:pt x="20620" y="1544"/>
                    <a:pt x="20866" y="2083"/>
                    <a:pt x="21081" y="2658"/>
                  </a:cubicBezTo>
                  <a:cubicBezTo>
                    <a:pt x="21296" y="3377"/>
                    <a:pt x="21450" y="4096"/>
                    <a:pt x="21327" y="4851"/>
                  </a:cubicBezTo>
                  <a:cubicBezTo>
                    <a:pt x="21266" y="5246"/>
                    <a:pt x="21266" y="5642"/>
                    <a:pt x="21204" y="6037"/>
                  </a:cubicBezTo>
                  <a:cubicBezTo>
                    <a:pt x="21143" y="6612"/>
                    <a:pt x="21020" y="7151"/>
                    <a:pt x="20774" y="7690"/>
                  </a:cubicBezTo>
                  <a:cubicBezTo>
                    <a:pt x="20682" y="7942"/>
                    <a:pt x="20590" y="8229"/>
                    <a:pt x="20528" y="8481"/>
                  </a:cubicBezTo>
                  <a:cubicBezTo>
                    <a:pt x="20405" y="9056"/>
                    <a:pt x="20221" y="9559"/>
                    <a:pt x="19914" y="10026"/>
                  </a:cubicBezTo>
                  <a:cubicBezTo>
                    <a:pt x="19729" y="10314"/>
                    <a:pt x="19576" y="10601"/>
                    <a:pt x="19422" y="10925"/>
                  </a:cubicBezTo>
                  <a:cubicBezTo>
                    <a:pt x="19299" y="11140"/>
                    <a:pt x="19268" y="11392"/>
                    <a:pt x="19422" y="11608"/>
                  </a:cubicBezTo>
                  <a:cubicBezTo>
                    <a:pt x="19760" y="12183"/>
                    <a:pt x="19729" y="12830"/>
                    <a:pt x="19699" y="13441"/>
                  </a:cubicBezTo>
                  <a:cubicBezTo>
                    <a:pt x="19668" y="13908"/>
                    <a:pt x="19637" y="14375"/>
                    <a:pt x="19606" y="14806"/>
                  </a:cubicBezTo>
                  <a:cubicBezTo>
                    <a:pt x="19514" y="15561"/>
                    <a:pt x="19361" y="16280"/>
                    <a:pt x="18961" y="16891"/>
                  </a:cubicBezTo>
                  <a:cubicBezTo>
                    <a:pt x="18838" y="17070"/>
                    <a:pt x="18746" y="17250"/>
                    <a:pt x="18654" y="17466"/>
                  </a:cubicBezTo>
                  <a:cubicBezTo>
                    <a:pt x="18377" y="18185"/>
                    <a:pt x="17886" y="18652"/>
                    <a:pt x="17394" y="19119"/>
                  </a:cubicBezTo>
                  <a:cubicBezTo>
                    <a:pt x="16595" y="19802"/>
                    <a:pt x="15735" y="20341"/>
                    <a:pt x="14813" y="20736"/>
                  </a:cubicBezTo>
                  <a:cubicBezTo>
                    <a:pt x="14598" y="20844"/>
                    <a:pt x="14352" y="20880"/>
                    <a:pt x="14107" y="20952"/>
                  </a:cubicBezTo>
                  <a:cubicBezTo>
                    <a:pt x="13953" y="20988"/>
                    <a:pt x="13769" y="21024"/>
                    <a:pt x="13615" y="21096"/>
                  </a:cubicBezTo>
                  <a:cubicBezTo>
                    <a:pt x="12816" y="21419"/>
                    <a:pt x="12017" y="21563"/>
                    <a:pt x="11157" y="21491"/>
                  </a:cubicBezTo>
                  <a:cubicBezTo>
                    <a:pt x="10604" y="21455"/>
                    <a:pt x="10051" y="21311"/>
                    <a:pt x="9498" y="21204"/>
                  </a:cubicBezTo>
                  <a:cubicBezTo>
                    <a:pt x="9283" y="21168"/>
                    <a:pt x="9098" y="21096"/>
                    <a:pt x="8883" y="21096"/>
                  </a:cubicBezTo>
                  <a:cubicBezTo>
                    <a:pt x="7839" y="20988"/>
                    <a:pt x="6978" y="20449"/>
                    <a:pt x="6210" y="19658"/>
                  </a:cubicBezTo>
                  <a:cubicBezTo>
                    <a:pt x="6118" y="19586"/>
                    <a:pt x="6057" y="19478"/>
                    <a:pt x="5995" y="19335"/>
                  </a:cubicBezTo>
                  <a:cubicBezTo>
                    <a:pt x="5872" y="19011"/>
                    <a:pt x="5657" y="18939"/>
                    <a:pt x="5350" y="18939"/>
                  </a:cubicBezTo>
                  <a:cubicBezTo>
                    <a:pt x="4612" y="18903"/>
                    <a:pt x="3875" y="18796"/>
                    <a:pt x="3168" y="18688"/>
                  </a:cubicBezTo>
                  <a:cubicBezTo>
                    <a:pt x="2554" y="18580"/>
                    <a:pt x="2001" y="18256"/>
                    <a:pt x="1448" y="17861"/>
                  </a:cubicBezTo>
                  <a:cubicBezTo>
                    <a:pt x="987" y="17538"/>
                    <a:pt x="649" y="17070"/>
                    <a:pt x="434" y="16459"/>
                  </a:cubicBezTo>
                  <a:cubicBezTo>
                    <a:pt x="-150" y="14842"/>
                    <a:pt x="-119" y="13225"/>
                    <a:pt x="372" y="11572"/>
                  </a:cubicBezTo>
                  <a:cubicBezTo>
                    <a:pt x="649" y="10673"/>
                    <a:pt x="1048" y="9954"/>
                    <a:pt x="1694" y="9415"/>
                  </a:cubicBezTo>
                  <a:cubicBezTo>
                    <a:pt x="1786" y="9343"/>
                    <a:pt x="1816" y="9164"/>
                    <a:pt x="1816" y="9020"/>
                  </a:cubicBezTo>
                  <a:cubicBezTo>
                    <a:pt x="1847" y="8732"/>
                    <a:pt x="1847" y="8445"/>
                    <a:pt x="1847" y="8157"/>
                  </a:cubicBezTo>
                  <a:cubicBezTo>
                    <a:pt x="1847" y="7223"/>
                    <a:pt x="2124" y="6360"/>
                    <a:pt x="2400" y="5534"/>
                  </a:cubicBezTo>
                  <a:cubicBezTo>
                    <a:pt x="2738" y="4527"/>
                    <a:pt x="3230" y="3593"/>
                    <a:pt x="3875" y="2802"/>
                  </a:cubicBezTo>
                  <a:cubicBezTo>
                    <a:pt x="4213" y="2407"/>
                    <a:pt x="4674" y="2119"/>
                    <a:pt x="5012" y="1760"/>
                  </a:cubicBezTo>
                  <a:cubicBezTo>
                    <a:pt x="5442" y="1293"/>
                    <a:pt x="5934" y="1041"/>
                    <a:pt x="6456" y="790"/>
                  </a:cubicBezTo>
                  <a:cubicBezTo>
                    <a:pt x="6886" y="574"/>
                    <a:pt x="7347" y="466"/>
                    <a:pt x="7808" y="358"/>
                  </a:cubicBezTo>
                  <a:cubicBezTo>
                    <a:pt x="8607" y="250"/>
                    <a:pt x="9344" y="215"/>
                    <a:pt x="10082" y="179"/>
                  </a:cubicBezTo>
                  <a:close/>
                  <a:moveTo>
                    <a:pt x="10266" y="1724"/>
                  </a:moveTo>
                  <a:cubicBezTo>
                    <a:pt x="10235" y="1724"/>
                    <a:pt x="10143" y="1724"/>
                    <a:pt x="10082" y="1724"/>
                  </a:cubicBezTo>
                  <a:cubicBezTo>
                    <a:pt x="9959" y="1724"/>
                    <a:pt x="9805" y="1688"/>
                    <a:pt x="9682" y="1688"/>
                  </a:cubicBezTo>
                  <a:cubicBezTo>
                    <a:pt x="8300" y="1688"/>
                    <a:pt x="7040" y="2012"/>
                    <a:pt x="5903" y="2982"/>
                  </a:cubicBezTo>
                  <a:cubicBezTo>
                    <a:pt x="5012" y="3737"/>
                    <a:pt x="4244" y="4599"/>
                    <a:pt x="3875" y="5821"/>
                  </a:cubicBezTo>
                  <a:cubicBezTo>
                    <a:pt x="3844" y="5929"/>
                    <a:pt x="3783" y="6073"/>
                    <a:pt x="3721" y="6181"/>
                  </a:cubicBezTo>
                  <a:cubicBezTo>
                    <a:pt x="3168" y="7474"/>
                    <a:pt x="2953" y="8840"/>
                    <a:pt x="3199" y="10278"/>
                  </a:cubicBezTo>
                  <a:cubicBezTo>
                    <a:pt x="3291" y="10925"/>
                    <a:pt x="3476" y="11572"/>
                    <a:pt x="3537" y="12219"/>
                  </a:cubicBezTo>
                  <a:cubicBezTo>
                    <a:pt x="3629" y="12902"/>
                    <a:pt x="3936" y="13441"/>
                    <a:pt x="4336" y="13908"/>
                  </a:cubicBezTo>
                  <a:cubicBezTo>
                    <a:pt x="4490" y="14123"/>
                    <a:pt x="4705" y="14231"/>
                    <a:pt x="4920" y="14231"/>
                  </a:cubicBezTo>
                  <a:cubicBezTo>
                    <a:pt x="5104" y="14231"/>
                    <a:pt x="5258" y="14231"/>
                    <a:pt x="5411" y="14195"/>
                  </a:cubicBezTo>
                  <a:cubicBezTo>
                    <a:pt x="6149" y="14016"/>
                    <a:pt x="6886" y="13800"/>
                    <a:pt x="7624" y="13620"/>
                  </a:cubicBezTo>
                  <a:cubicBezTo>
                    <a:pt x="8515" y="13405"/>
                    <a:pt x="9283" y="12937"/>
                    <a:pt x="10082" y="12506"/>
                  </a:cubicBezTo>
                  <a:cubicBezTo>
                    <a:pt x="10174" y="12470"/>
                    <a:pt x="10266" y="12362"/>
                    <a:pt x="10358" y="12291"/>
                  </a:cubicBezTo>
                  <a:cubicBezTo>
                    <a:pt x="10450" y="12219"/>
                    <a:pt x="10450" y="12075"/>
                    <a:pt x="10327" y="12003"/>
                  </a:cubicBezTo>
                  <a:cubicBezTo>
                    <a:pt x="10112" y="11859"/>
                    <a:pt x="9867" y="11716"/>
                    <a:pt x="9621" y="11572"/>
                  </a:cubicBezTo>
                  <a:cubicBezTo>
                    <a:pt x="8975" y="11140"/>
                    <a:pt x="8576" y="9883"/>
                    <a:pt x="9313" y="8948"/>
                  </a:cubicBezTo>
                  <a:cubicBezTo>
                    <a:pt x="9467" y="8732"/>
                    <a:pt x="9651" y="8589"/>
                    <a:pt x="9897" y="8697"/>
                  </a:cubicBezTo>
                  <a:cubicBezTo>
                    <a:pt x="10143" y="8804"/>
                    <a:pt x="10266" y="9056"/>
                    <a:pt x="10297" y="9379"/>
                  </a:cubicBezTo>
                  <a:cubicBezTo>
                    <a:pt x="10297" y="9487"/>
                    <a:pt x="10266" y="9631"/>
                    <a:pt x="10235" y="9775"/>
                  </a:cubicBezTo>
                  <a:cubicBezTo>
                    <a:pt x="10204" y="9919"/>
                    <a:pt x="10143" y="10062"/>
                    <a:pt x="10112" y="10206"/>
                  </a:cubicBezTo>
                  <a:cubicBezTo>
                    <a:pt x="10082" y="10422"/>
                    <a:pt x="10082" y="10637"/>
                    <a:pt x="10266" y="10817"/>
                  </a:cubicBezTo>
                  <a:cubicBezTo>
                    <a:pt x="10420" y="10961"/>
                    <a:pt x="10635" y="10961"/>
                    <a:pt x="10788" y="10853"/>
                  </a:cubicBezTo>
                  <a:cubicBezTo>
                    <a:pt x="11188" y="10637"/>
                    <a:pt x="11464" y="10314"/>
                    <a:pt x="11526" y="9775"/>
                  </a:cubicBezTo>
                  <a:cubicBezTo>
                    <a:pt x="11526" y="9631"/>
                    <a:pt x="11526" y="9487"/>
                    <a:pt x="11556" y="9379"/>
                  </a:cubicBezTo>
                  <a:cubicBezTo>
                    <a:pt x="11587" y="9308"/>
                    <a:pt x="11710" y="9200"/>
                    <a:pt x="11771" y="9236"/>
                  </a:cubicBezTo>
                  <a:cubicBezTo>
                    <a:pt x="12109" y="9308"/>
                    <a:pt x="12417" y="9811"/>
                    <a:pt x="12355" y="10242"/>
                  </a:cubicBezTo>
                  <a:cubicBezTo>
                    <a:pt x="12325" y="10422"/>
                    <a:pt x="12263" y="10637"/>
                    <a:pt x="12202" y="10817"/>
                  </a:cubicBezTo>
                  <a:cubicBezTo>
                    <a:pt x="12202" y="10853"/>
                    <a:pt x="12232" y="10925"/>
                    <a:pt x="12263" y="10997"/>
                  </a:cubicBezTo>
                  <a:cubicBezTo>
                    <a:pt x="12294" y="11033"/>
                    <a:pt x="12355" y="10997"/>
                    <a:pt x="12355" y="10997"/>
                  </a:cubicBezTo>
                  <a:cubicBezTo>
                    <a:pt x="12509" y="10889"/>
                    <a:pt x="12663" y="10709"/>
                    <a:pt x="12847" y="10637"/>
                  </a:cubicBezTo>
                  <a:cubicBezTo>
                    <a:pt x="13554" y="10350"/>
                    <a:pt x="14107" y="9739"/>
                    <a:pt x="14690" y="9236"/>
                  </a:cubicBezTo>
                  <a:cubicBezTo>
                    <a:pt x="15336" y="8661"/>
                    <a:pt x="15889" y="7906"/>
                    <a:pt x="16442" y="7151"/>
                  </a:cubicBezTo>
                  <a:cubicBezTo>
                    <a:pt x="16565" y="7007"/>
                    <a:pt x="16657" y="6828"/>
                    <a:pt x="16749" y="6684"/>
                  </a:cubicBezTo>
                  <a:cubicBezTo>
                    <a:pt x="16964" y="6360"/>
                    <a:pt x="16933" y="6253"/>
                    <a:pt x="16718" y="5929"/>
                  </a:cubicBezTo>
                  <a:cubicBezTo>
                    <a:pt x="16503" y="5606"/>
                    <a:pt x="16288" y="5246"/>
                    <a:pt x="16073" y="4923"/>
                  </a:cubicBezTo>
                  <a:cubicBezTo>
                    <a:pt x="15827" y="4563"/>
                    <a:pt x="15581" y="4168"/>
                    <a:pt x="15274" y="3916"/>
                  </a:cubicBezTo>
                  <a:cubicBezTo>
                    <a:pt x="14537" y="3306"/>
                    <a:pt x="13738" y="2802"/>
                    <a:pt x="12970" y="2263"/>
                  </a:cubicBezTo>
                  <a:cubicBezTo>
                    <a:pt x="12878" y="2191"/>
                    <a:pt x="12755" y="2155"/>
                    <a:pt x="12663" y="2119"/>
                  </a:cubicBezTo>
                  <a:cubicBezTo>
                    <a:pt x="11925" y="1652"/>
                    <a:pt x="11126" y="1616"/>
                    <a:pt x="10266" y="1724"/>
                  </a:cubicBezTo>
                  <a:close/>
                  <a:moveTo>
                    <a:pt x="4889" y="17538"/>
                  </a:moveTo>
                  <a:cubicBezTo>
                    <a:pt x="5350" y="17538"/>
                    <a:pt x="5811" y="17574"/>
                    <a:pt x="6241" y="17538"/>
                  </a:cubicBezTo>
                  <a:cubicBezTo>
                    <a:pt x="6702" y="17502"/>
                    <a:pt x="7163" y="17358"/>
                    <a:pt x="7624" y="17250"/>
                  </a:cubicBezTo>
                  <a:cubicBezTo>
                    <a:pt x="8760" y="17035"/>
                    <a:pt x="9836" y="16531"/>
                    <a:pt x="10911" y="16064"/>
                  </a:cubicBezTo>
                  <a:cubicBezTo>
                    <a:pt x="11956" y="15633"/>
                    <a:pt x="12939" y="15022"/>
                    <a:pt x="13953" y="14483"/>
                  </a:cubicBezTo>
                  <a:cubicBezTo>
                    <a:pt x="14445" y="14195"/>
                    <a:pt x="14905" y="13836"/>
                    <a:pt x="15366" y="13512"/>
                  </a:cubicBezTo>
                  <a:cubicBezTo>
                    <a:pt x="15704" y="13261"/>
                    <a:pt x="15981" y="12937"/>
                    <a:pt x="16319" y="12650"/>
                  </a:cubicBezTo>
                  <a:cubicBezTo>
                    <a:pt x="16472" y="12506"/>
                    <a:pt x="16626" y="12362"/>
                    <a:pt x="16749" y="12219"/>
                  </a:cubicBezTo>
                  <a:cubicBezTo>
                    <a:pt x="17701" y="11284"/>
                    <a:pt x="18408" y="10098"/>
                    <a:pt x="18992" y="8840"/>
                  </a:cubicBezTo>
                  <a:cubicBezTo>
                    <a:pt x="19238" y="8301"/>
                    <a:pt x="19361" y="7726"/>
                    <a:pt x="19576" y="7187"/>
                  </a:cubicBezTo>
                  <a:cubicBezTo>
                    <a:pt x="19760" y="6756"/>
                    <a:pt x="19852" y="6324"/>
                    <a:pt x="19883" y="5857"/>
                  </a:cubicBezTo>
                  <a:cubicBezTo>
                    <a:pt x="19914" y="5390"/>
                    <a:pt x="19975" y="4887"/>
                    <a:pt x="20067" y="4420"/>
                  </a:cubicBezTo>
                  <a:cubicBezTo>
                    <a:pt x="20129" y="4096"/>
                    <a:pt x="20098" y="3701"/>
                    <a:pt x="20098" y="3377"/>
                  </a:cubicBezTo>
                  <a:cubicBezTo>
                    <a:pt x="20067" y="2946"/>
                    <a:pt x="19914" y="2587"/>
                    <a:pt x="19637" y="2263"/>
                  </a:cubicBezTo>
                  <a:cubicBezTo>
                    <a:pt x="19606" y="2227"/>
                    <a:pt x="19514" y="2191"/>
                    <a:pt x="19484" y="2227"/>
                  </a:cubicBezTo>
                  <a:cubicBezTo>
                    <a:pt x="19453" y="2227"/>
                    <a:pt x="19391" y="2335"/>
                    <a:pt x="19391" y="2371"/>
                  </a:cubicBezTo>
                  <a:cubicBezTo>
                    <a:pt x="19391" y="2694"/>
                    <a:pt x="19422" y="2982"/>
                    <a:pt x="19391" y="3305"/>
                  </a:cubicBezTo>
                  <a:cubicBezTo>
                    <a:pt x="19361" y="3773"/>
                    <a:pt x="19361" y="4276"/>
                    <a:pt x="19207" y="4671"/>
                  </a:cubicBezTo>
                  <a:cubicBezTo>
                    <a:pt x="18808" y="5642"/>
                    <a:pt x="18470" y="6648"/>
                    <a:pt x="17886" y="7510"/>
                  </a:cubicBezTo>
                  <a:cubicBezTo>
                    <a:pt x="17333" y="8301"/>
                    <a:pt x="16688" y="9020"/>
                    <a:pt x="16134" y="9847"/>
                  </a:cubicBezTo>
                  <a:cubicBezTo>
                    <a:pt x="16073" y="9954"/>
                    <a:pt x="15981" y="10026"/>
                    <a:pt x="15889" y="10098"/>
                  </a:cubicBezTo>
                  <a:cubicBezTo>
                    <a:pt x="15336" y="10565"/>
                    <a:pt x="14783" y="11033"/>
                    <a:pt x="14230" y="11500"/>
                  </a:cubicBezTo>
                  <a:cubicBezTo>
                    <a:pt x="13922" y="11751"/>
                    <a:pt x="13615" y="11931"/>
                    <a:pt x="13308" y="12147"/>
                  </a:cubicBezTo>
                  <a:cubicBezTo>
                    <a:pt x="12570" y="12650"/>
                    <a:pt x="11833" y="13225"/>
                    <a:pt x="11065" y="13656"/>
                  </a:cubicBezTo>
                  <a:cubicBezTo>
                    <a:pt x="10266" y="14123"/>
                    <a:pt x="9467" y="14555"/>
                    <a:pt x="8607" y="14842"/>
                  </a:cubicBezTo>
                  <a:cubicBezTo>
                    <a:pt x="8054" y="15022"/>
                    <a:pt x="7501" y="15166"/>
                    <a:pt x="6948" y="15345"/>
                  </a:cubicBezTo>
                  <a:cubicBezTo>
                    <a:pt x="6179" y="15561"/>
                    <a:pt x="5411" y="15741"/>
                    <a:pt x="4612" y="15777"/>
                  </a:cubicBezTo>
                  <a:cubicBezTo>
                    <a:pt x="3568" y="15813"/>
                    <a:pt x="2646" y="15525"/>
                    <a:pt x="1786" y="14806"/>
                  </a:cubicBezTo>
                  <a:cubicBezTo>
                    <a:pt x="1724" y="14770"/>
                    <a:pt x="1663" y="14698"/>
                    <a:pt x="1601" y="14663"/>
                  </a:cubicBezTo>
                  <a:cubicBezTo>
                    <a:pt x="1356" y="14483"/>
                    <a:pt x="1233" y="14591"/>
                    <a:pt x="1202" y="14914"/>
                  </a:cubicBezTo>
                  <a:cubicBezTo>
                    <a:pt x="1202" y="15022"/>
                    <a:pt x="1202" y="15130"/>
                    <a:pt x="1202" y="15238"/>
                  </a:cubicBezTo>
                  <a:cubicBezTo>
                    <a:pt x="1263" y="16172"/>
                    <a:pt x="2032" y="17178"/>
                    <a:pt x="2861" y="17394"/>
                  </a:cubicBezTo>
                  <a:cubicBezTo>
                    <a:pt x="3537" y="17574"/>
                    <a:pt x="4213" y="17610"/>
                    <a:pt x="4889" y="17538"/>
                  </a:cubicBezTo>
                  <a:close/>
                  <a:moveTo>
                    <a:pt x="18377" y="13225"/>
                  </a:moveTo>
                  <a:cubicBezTo>
                    <a:pt x="18377" y="13189"/>
                    <a:pt x="18377" y="13117"/>
                    <a:pt x="18347" y="13045"/>
                  </a:cubicBezTo>
                  <a:cubicBezTo>
                    <a:pt x="18316" y="12973"/>
                    <a:pt x="18285" y="12866"/>
                    <a:pt x="18224" y="12866"/>
                  </a:cubicBezTo>
                  <a:cubicBezTo>
                    <a:pt x="18162" y="12866"/>
                    <a:pt x="18070" y="12901"/>
                    <a:pt x="18039" y="12937"/>
                  </a:cubicBezTo>
                  <a:cubicBezTo>
                    <a:pt x="17886" y="13117"/>
                    <a:pt x="17732" y="13333"/>
                    <a:pt x="17579" y="13512"/>
                  </a:cubicBezTo>
                  <a:cubicBezTo>
                    <a:pt x="17056" y="13980"/>
                    <a:pt x="16503" y="14411"/>
                    <a:pt x="16012" y="14914"/>
                  </a:cubicBezTo>
                  <a:cubicBezTo>
                    <a:pt x="15643" y="15238"/>
                    <a:pt x="15213" y="15417"/>
                    <a:pt x="14844" y="15705"/>
                  </a:cubicBezTo>
                  <a:cubicBezTo>
                    <a:pt x="14137" y="16280"/>
                    <a:pt x="13339" y="16603"/>
                    <a:pt x="12570" y="17035"/>
                  </a:cubicBezTo>
                  <a:cubicBezTo>
                    <a:pt x="12263" y="17214"/>
                    <a:pt x="12109" y="17430"/>
                    <a:pt x="12079" y="17825"/>
                  </a:cubicBezTo>
                  <a:cubicBezTo>
                    <a:pt x="12048" y="18113"/>
                    <a:pt x="12109" y="18364"/>
                    <a:pt x="12294" y="18508"/>
                  </a:cubicBezTo>
                  <a:cubicBezTo>
                    <a:pt x="12509" y="18688"/>
                    <a:pt x="12755" y="18688"/>
                    <a:pt x="13001" y="18508"/>
                  </a:cubicBezTo>
                  <a:cubicBezTo>
                    <a:pt x="13216" y="18364"/>
                    <a:pt x="13339" y="18149"/>
                    <a:pt x="13308" y="17861"/>
                  </a:cubicBezTo>
                  <a:cubicBezTo>
                    <a:pt x="13308" y="17717"/>
                    <a:pt x="13246" y="17574"/>
                    <a:pt x="13246" y="17394"/>
                  </a:cubicBezTo>
                  <a:cubicBezTo>
                    <a:pt x="13246" y="17214"/>
                    <a:pt x="13369" y="17107"/>
                    <a:pt x="13492" y="17107"/>
                  </a:cubicBezTo>
                  <a:cubicBezTo>
                    <a:pt x="14014" y="17142"/>
                    <a:pt x="14383" y="17753"/>
                    <a:pt x="14230" y="18328"/>
                  </a:cubicBezTo>
                  <a:cubicBezTo>
                    <a:pt x="14168" y="18544"/>
                    <a:pt x="14076" y="18796"/>
                    <a:pt x="14014" y="19011"/>
                  </a:cubicBezTo>
                  <a:cubicBezTo>
                    <a:pt x="13984" y="19155"/>
                    <a:pt x="14045" y="19227"/>
                    <a:pt x="14168" y="19227"/>
                  </a:cubicBezTo>
                  <a:cubicBezTo>
                    <a:pt x="14291" y="19227"/>
                    <a:pt x="14383" y="19191"/>
                    <a:pt x="14506" y="19155"/>
                  </a:cubicBezTo>
                  <a:cubicBezTo>
                    <a:pt x="15274" y="18939"/>
                    <a:pt x="15919" y="18436"/>
                    <a:pt x="16534" y="17897"/>
                  </a:cubicBezTo>
                  <a:cubicBezTo>
                    <a:pt x="16780" y="17682"/>
                    <a:pt x="16964" y="17358"/>
                    <a:pt x="17179" y="17071"/>
                  </a:cubicBezTo>
                  <a:cubicBezTo>
                    <a:pt x="17333" y="16855"/>
                    <a:pt x="17425" y="16639"/>
                    <a:pt x="17548" y="16424"/>
                  </a:cubicBezTo>
                  <a:cubicBezTo>
                    <a:pt x="18101" y="15489"/>
                    <a:pt x="18193" y="14411"/>
                    <a:pt x="18347" y="13369"/>
                  </a:cubicBezTo>
                  <a:cubicBezTo>
                    <a:pt x="18408" y="13333"/>
                    <a:pt x="18377" y="13333"/>
                    <a:pt x="18377" y="13225"/>
                  </a:cubicBezTo>
                  <a:close/>
                  <a:moveTo>
                    <a:pt x="18193" y="2551"/>
                  </a:moveTo>
                  <a:cubicBezTo>
                    <a:pt x="18193" y="2048"/>
                    <a:pt x="18009" y="1688"/>
                    <a:pt x="17609" y="1472"/>
                  </a:cubicBezTo>
                  <a:cubicBezTo>
                    <a:pt x="17026" y="1149"/>
                    <a:pt x="16104" y="1293"/>
                    <a:pt x="15643" y="1796"/>
                  </a:cubicBezTo>
                  <a:cubicBezTo>
                    <a:pt x="15551" y="1904"/>
                    <a:pt x="15520" y="2048"/>
                    <a:pt x="15581" y="2155"/>
                  </a:cubicBezTo>
                  <a:cubicBezTo>
                    <a:pt x="15704" y="2371"/>
                    <a:pt x="15858" y="2587"/>
                    <a:pt x="16042" y="2730"/>
                  </a:cubicBezTo>
                  <a:cubicBezTo>
                    <a:pt x="16503" y="3054"/>
                    <a:pt x="16841" y="3449"/>
                    <a:pt x="17179" y="3916"/>
                  </a:cubicBezTo>
                  <a:cubicBezTo>
                    <a:pt x="17302" y="4096"/>
                    <a:pt x="17425" y="4276"/>
                    <a:pt x="17548" y="4420"/>
                  </a:cubicBezTo>
                  <a:cubicBezTo>
                    <a:pt x="17671" y="4599"/>
                    <a:pt x="17824" y="4599"/>
                    <a:pt x="17886" y="4348"/>
                  </a:cubicBezTo>
                  <a:cubicBezTo>
                    <a:pt x="18009" y="3773"/>
                    <a:pt x="18101" y="3162"/>
                    <a:pt x="18193" y="2551"/>
                  </a:cubicBezTo>
                  <a:close/>
                  <a:moveTo>
                    <a:pt x="11526" y="20054"/>
                  </a:moveTo>
                  <a:cubicBezTo>
                    <a:pt x="11771" y="20018"/>
                    <a:pt x="12048" y="19982"/>
                    <a:pt x="12325" y="19910"/>
                  </a:cubicBezTo>
                  <a:cubicBezTo>
                    <a:pt x="12355" y="19910"/>
                    <a:pt x="12417" y="19838"/>
                    <a:pt x="12447" y="19802"/>
                  </a:cubicBezTo>
                  <a:cubicBezTo>
                    <a:pt x="12447" y="19766"/>
                    <a:pt x="12386" y="19694"/>
                    <a:pt x="12355" y="19658"/>
                  </a:cubicBezTo>
                  <a:cubicBezTo>
                    <a:pt x="12232" y="19586"/>
                    <a:pt x="12109" y="19514"/>
                    <a:pt x="11987" y="19479"/>
                  </a:cubicBezTo>
                  <a:cubicBezTo>
                    <a:pt x="11526" y="19299"/>
                    <a:pt x="11157" y="18975"/>
                    <a:pt x="11003" y="18400"/>
                  </a:cubicBezTo>
                  <a:cubicBezTo>
                    <a:pt x="10850" y="17861"/>
                    <a:pt x="10727" y="17825"/>
                    <a:pt x="10266" y="18041"/>
                  </a:cubicBezTo>
                  <a:cubicBezTo>
                    <a:pt x="9651" y="18328"/>
                    <a:pt x="9006" y="18508"/>
                    <a:pt x="8361" y="18688"/>
                  </a:cubicBezTo>
                  <a:cubicBezTo>
                    <a:pt x="8177" y="18724"/>
                    <a:pt x="7839" y="18688"/>
                    <a:pt x="7839" y="18939"/>
                  </a:cubicBezTo>
                  <a:cubicBezTo>
                    <a:pt x="7808" y="19299"/>
                    <a:pt x="8177" y="19263"/>
                    <a:pt x="8392" y="19335"/>
                  </a:cubicBezTo>
                  <a:cubicBezTo>
                    <a:pt x="8422" y="19335"/>
                    <a:pt x="8453" y="19371"/>
                    <a:pt x="8515" y="19371"/>
                  </a:cubicBezTo>
                  <a:cubicBezTo>
                    <a:pt x="9160" y="19550"/>
                    <a:pt x="9805" y="19730"/>
                    <a:pt x="10450" y="19874"/>
                  </a:cubicBezTo>
                  <a:cubicBezTo>
                    <a:pt x="10758" y="19946"/>
                    <a:pt x="11126" y="19982"/>
                    <a:pt x="11526" y="20054"/>
                  </a:cubicBezTo>
                  <a:close/>
                  <a:moveTo>
                    <a:pt x="1663" y="12362"/>
                  </a:moveTo>
                  <a:cubicBezTo>
                    <a:pt x="1663" y="13081"/>
                    <a:pt x="2093" y="13800"/>
                    <a:pt x="2615" y="13980"/>
                  </a:cubicBezTo>
                  <a:cubicBezTo>
                    <a:pt x="2677" y="14016"/>
                    <a:pt x="2830" y="13980"/>
                    <a:pt x="2861" y="13944"/>
                  </a:cubicBezTo>
                  <a:cubicBezTo>
                    <a:pt x="2892" y="13872"/>
                    <a:pt x="2892" y="13728"/>
                    <a:pt x="2830" y="13656"/>
                  </a:cubicBezTo>
                  <a:cubicBezTo>
                    <a:pt x="2554" y="13117"/>
                    <a:pt x="2369" y="12506"/>
                    <a:pt x="2185" y="11895"/>
                  </a:cubicBezTo>
                  <a:cubicBezTo>
                    <a:pt x="2185" y="11859"/>
                    <a:pt x="2154" y="11787"/>
                    <a:pt x="2154" y="11787"/>
                  </a:cubicBezTo>
                  <a:cubicBezTo>
                    <a:pt x="2093" y="11715"/>
                    <a:pt x="2062" y="11644"/>
                    <a:pt x="2001" y="11644"/>
                  </a:cubicBezTo>
                  <a:cubicBezTo>
                    <a:pt x="1939" y="11644"/>
                    <a:pt x="1847" y="11715"/>
                    <a:pt x="1816" y="11751"/>
                  </a:cubicBezTo>
                  <a:cubicBezTo>
                    <a:pt x="1755" y="12003"/>
                    <a:pt x="1694" y="12255"/>
                    <a:pt x="1663" y="1236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8B0065F8-D806-1040-8410-35BD75E611E1}"/>
                </a:ext>
              </a:extLst>
            </p:cNvPr>
            <p:cNvSpPr/>
            <p:nvPr/>
          </p:nvSpPr>
          <p:spPr>
            <a:xfrm>
              <a:off x="6184900" y="7569199"/>
              <a:ext cx="178420" cy="17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265" extrusionOk="0">
                  <a:moveTo>
                    <a:pt x="8874" y="21222"/>
                  </a:moveTo>
                  <a:cubicBezTo>
                    <a:pt x="7048" y="21524"/>
                    <a:pt x="5527" y="20165"/>
                    <a:pt x="3854" y="19107"/>
                  </a:cubicBezTo>
                  <a:cubicBezTo>
                    <a:pt x="1420" y="17446"/>
                    <a:pt x="507" y="15029"/>
                    <a:pt x="51" y="12310"/>
                  </a:cubicBezTo>
                  <a:cubicBezTo>
                    <a:pt x="-101" y="11102"/>
                    <a:pt x="51" y="10044"/>
                    <a:pt x="964" y="9138"/>
                  </a:cubicBezTo>
                  <a:cubicBezTo>
                    <a:pt x="1572" y="8534"/>
                    <a:pt x="2181" y="8081"/>
                    <a:pt x="2941" y="7779"/>
                  </a:cubicBezTo>
                  <a:cubicBezTo>
                    <a:pt x="3854" y="7476"/>
                    <a:pt x="4615" y="8081"/>
                    <a:pt x="4615" y="9138"/>
                  </a:cubicBezTo>
                  <a:cubicBezTo>
                    <a:pt x="4615" y="9742"/>
                    <a:pt x="4310" y="10195"/>
                    <a:pt x="4310" y="10800"/>
                  </a:cubicBezTo>
                  <a:cubicBezTo>
                    <a:pt x="4310" y="12008"/>
                    <a:pt x="4158" y="13216"/>
                    <a:pt x="4310" y="14425"/>
                  </a:cubicBezTo>
                  <a:cubicBezTo>
                    <a:pt x="4767" y="16841"/>
                    <a:pt x="6592" y="17748"/>
                    <a:pt x="8874" y="17144"/>
                  </a:cubicBezTo>
                  <a:cubicBezTo>
                    <a:pt x="12981" y="16086"/>
                    <a:pt x="16631" y="11404"/>
                    <a:pt x="16631" y="7325"/>
                  </a:cubicBezTo>
                  <a:cubicBezTo>
                    <a:pt x="16631" y="6570"/>
                    <a:pt x="16327" y="5966"/>
                    <a:pt x="15719" y="5362"/>
                  </a:cubicBezTo>
                  <a:cubicBezTo>
                    <a:pt x="14198" y="4304"/>
                    <a:pt x="12676" y="3247"/>
                    <a:pt x="10851" y="2794"/>
                  </a:cubicBezTo>
                  <a:cubicBezTo>
                    <a:pt x="10243" y="2643"/>
                    <a:pt x="9330" y="2492"/>
                    <a:pt x="9482" y="1737"/>
                  </a:cubicBezTo>
                  <a:cubicBezTo>
                    <a:pt x="9634" y="1132"/>
                    <a:pt x="10243" y="377"/>
                    <a:pt x="10851" y="226"/>
                  </a:cubicBezTo>
                  <a:cubicBezTo>
                    <a:pt x="11460" y="-76"/>
                    <a:pt x="12372" y="-76"/>
                    <a:pt x="12981" y="226"/>
                  </a:cubicBezTo>
                  <a:cubicBezTo>
                    <a:pt x="15262" y="1283"/>
                    <a:pt x="17392" y="2492"/>
                    <a:pt x="19522" y="3851"/>
                  </a:cubicBezTo>
                  <a:cubicBezTo>
                    <a:pt x="20891" y="4758"/>
                    <a:pt x="21499" y="6268"/>
                    <a:pt x="21347" y="7930"/>
                  </a:cubicBezTo>
                  <a:cubicBezTo>
                    <a:pt x="21043" y="10951"/>
                    <a:pt x="20586" y="13972"/>
                    <a:pt x="18305" y="16388"/>
                  </a:cubicBezTo>
                  <a:cubicBezTo>
                    <a:pt x="17392" y="17295"/>
                    <a:pt x="16479" y="18050"/>
                    <a:pt x="15567" y="18654"/>
                  </a:cubicBezTo>
                  <a:cubicBezTo>
                    <a:pt x="14958" y="19107"/>
                    <a:pt x="14350" y="19409"/>
                    <a:pt x="13589" y="19862"/>
                  </a:cubicBezTo>
                  <a:cubicBezTo>
                    <a:pt x="11612" y="21071"/>
                    <a:pt x="11460" y="21222"/>
                    <a:pt x="8874" y="212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B74280D-62A5-7442-901F-C986DD19AA7F}"/>
                </a:ext>
              </a:extLst>
            </p:cNvPr>
            <p:cNvSpPr/>
            <p:nvPr/>
          </p:nvSpPr>
          <p:spPr>
            <a:xfrm>
              <a:off x="6527800" y="7569200"/>
              <a:ext cx="123547" cy="11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195" extrusionOk="0">
                  <a:moveTo>
                    <a:pt x="11564" y="21195"/>
                  </a:moveTo>
                  <a:cubicBezTo>
                    <a:pt x="7370" y="20740"/>
                    <a:pt x="3385" y="18467"/>
                    <a:pt x="1288" y="13237"/>
                  </a:cubicBezTo>
                  <a:cubicBezTo>
                    <a:pt x="1078" y="12782"/>
                    <a:pt x="869" y="12100"/>
                    <a:pt x="659" y="11645"/>
                  </a:cubicBezTo>
                  <a:cubicBezTo>
                    <a:pt x="-809" y="7780"/>
                    <a:pt x="240" y="3915"/>
                    <a:pt x="3175" y="1187"/>
                  </a:cubicBezTo>
                  <a:cubicBezTo>
                    <a:pt x="4014" y="277"/>
                    <a:pt x="5063" y="-405"/>
                    <a:pt x="6321" y="277"/>
                  </a:cubicBezTo>
                  <a:cubicBezTo>
                    <a:pt x="7579" y="959"/>
                    <a:pt x="8418" y="2551"/>
                    <a:pt x="8209" y="4142"/>
                  </a:cubicBezTo>
                  <a:cubicBezTo>
                    <a:pt x="8209" y="5052"/>
                    <a:pt x="7789" y="5734"/>
                    <a:pt x="7579" y="6643"/>
                  </a:cubicBezTo>
                  <a:cubicBezTo>
                    <a:pt x="7370" y="7780"/>
                    <a:pt x="7160" y="9144"/>
                    <a:pt x="7370" y="10281"/>
                  </a:cubicBezTo>
                  <a:cubicBezTo>
                    <a:pt x="7370" y="11873"/>
                    <a:pt x="7999" y="13010"/>
                    <a:pt x="9467" y="13464"/>
                  </a:cubicBezTo>
                  <a:cubicBezTo>
                    <a:pt x="11144" y="13919"/>
                    <a:pt x="12612" y="13464"/>
                    <a:pt x="13451" y="11873"/>
                  </a:cubicBezTo>
                  <a:cubicBezTo>
                    <a:pt x="14080" y="10963"/>
                    <a:pt x="14290" y="9826"/>
                    <a:pt x="14710" y="8917"/>
                  </a:cubicBezTo>
                  <a:cubicBezTo>
                    <a:pt x="15129" y="8008"/>
                    <a:pt x="15758" y="7780"/>
                    <a:pt x="16597" y="7780"/>
                  </a:cubicBezTo>
                  <a:cubicBezTo>
                    <a:pt x="18484" y="8008"/>
                    <a:pt x="20372" y="10509"/>
                    <a:pt x="20372" y="12555"/>
                  </a:cubicBezTo>
                  <a:cubicBezTo>
                    <a:pt x="20791" y="16875"/>
                    <a:pt x="16597" y="21195"/>
                    <a:pt x="11564" y="2119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C8AE8576-899F-E04B-98EF-27276B017E9B}"/>
                </a:ext>
              </a:extLst>
            </p:cNvPr>
            <p:cNvSpPr/>
            <p:nvPr/>
          </p:nvSpPr>
          <p:spPr>
            <a:xfrm>
              <a:off x="6400799" y="7518399"/>
              <a:ext cx="107952" cy="10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52" extrusionOk="0">
                  <a:moveTo>
                    <a:pt x="0" y="7144"/>
                  </a:moveTo>
                  <a:cubicBezTo>
                    <a:pt x="0" y="4984"/>
                    <a:pt x="508" y="3064"/>
                    <a:pt x="2033" y="1384"/>
                  </a:cubicBezTo>
                  <a:cubicBezTo>
                    <a:pt x="3049" y="184"/>
                    <a:pt x="4574" y="-296"/>
                    <a:pt x="6353" y="184"/>
                  </a:cubicBezTo>
                  <a:cubicBezTo>
                    <a:pt x="8132" y="664"/>
                    <a:pt x="8894" y="1864"/>
                    <a:pt x="8640" y="3304"/>
                  </a:cubicBezTo>
                  <a:cubicBezTo>
                    <a:pt x="8386" y="4264"/>
                    <a:pt x="7878" y="4984"/>
                    <a:pt x="7878" y="5944"/>
                  </a:cubicBezTo>
                  <a:cubicBezTo>
                    <a:pt x="7624" y="6904"/>
                    <a:pt x="7624" y="8104"/>
                    <a:pt x="7878" y="9064"/>
                  </a:cubicBezTo>
                  <a:cubicBezTo>
                    <a:pt x="8132" y="10264"/>
                    <a:pt x="8640" y="11464"/>
                    <a:pt x="10165" y="11464"/>
                  </a:cubicBezTo>
                  <a:cubicBezTo>
                    <a:pt x="11181" y="11464"/>
                    <a:pt x="12198" y="10984"/>
                    <a:pt x="12960" y="10504"/>
                  </a:cubicBezTo>
                  <a:cubicBezTo>
                    <a:pt x="13722" y="10024"/>
                    <a:pt x="14231" y="8824"/>
                    <a:pt x="14993" y="8104"/>
                  </a:cubicBezTo>
                  <a:cubicBezTo>
                    <a:pt x="16264" y="6904"/>
                    <a:pt x="17788" y="6904"/>
                    <a:pt x="19313" y="7384"/>
                  </a:cubicBezTo>
                  <a:cubicBezTo>
                    <a:pt x="20838" y="8104"/>
                    <a:pt x="21600" y="9304"/>
                    <a:pt x="21600" y="10984"/>
                  </a:cubicBezTo>
                  <a:cubicBezTo>
                    <a:pt x="21092" y="15064"/>
                    <a:pt x="18805" y="17704"/>
                    <a:pt x="15247" y="19624"/>
                  </a:cubicBezTo>
                  <a:cubicBezTo>
                    <a:pt x="11944" y="21304"/>
                    <a:pt x="8894" y="20584"/>
                    <a:pt x="6099" y="18424"/>
                  </a:cubicBezTo>
                  <a:cubicBezTo>
                    <a:pt x="2287" y="15784"/>
                    <a:pt x="508" y="11704"/>
                    <a:pt x="0" y="71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5717196D-3F98-5243-A214-94D72BAFEDDB}"/>
                </a:ext>
              </a:extLst>
            </p:cNvPr>
            <p:cNvSpPr/>
            <p:nvPr/>
          </p:nvSpPr>
          <p:spPr>
            <a:xfrm>
              <a:off x="6223000" y="7772399"/>
              <a:ext cx="47128" cy="56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19265" extrusionOk="0">
                  <a:moveTo>
                    <a:pt x="21093" y="11853"/>
                  </a:moveTo>
                  <a:cubicBezTo>
                    <a:pt x="21093" y="17901"/>
                    <a:pt x="14272" y="20925"/>
                    <a:pt x="8019" y="18333"/>
                  </a:cubicBezTo>
                  <a:cubicBezTo>
                    <a:pt x="3472" y="16173"/>
                    <a:pt x="630" y="12717"/>
                    <a:pt x="61" y="8829"/>
                  </a:cubicBezTo>
                  <a:cubicBezTo>
                    <a:pt x="-507" y="4941"/>
                    <a:pt x="2904" y="1053"/>
                    <a:pt x="8588" y="189"/>
                  </a:cubicBezTo>
                  <a:cubicBezTo>
                    <a:pt x="13704" y="-675"/>
                    <a:pt x="17683" y="1485"/>
                    <a:pt x="19388" y="5373"/>
                  </a:cubicBezTo>
                  <a:cubicBezTo>
                    <a:pt x="20525" y="7965"/>
                    <a:pt x="20525" y="10557"/>
                    <a:pt x="21093" y="1185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01E4A074-1C77-6647-891A-E388D7CA893E}"/>
                </a:ext>
              </a:extLst>
            </p:cNvPr>
            <p:cNvSpPr/>
            <p:nvPr/>
          </p:nvSpPr>
          <p:spPr>
            <a:xfrm>
              <a:off x="6642099" y="7950199"/>
              <a:ext cx="43289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080" extrusionOk="0">
                  <a:moveTo>
                    <a:pt x="21035" y="9712"/>
                  </a:moveTo>
                  <a:cubicBezTo>
                    <a:pt x="21035" y="15964"/>
                    <a:pt x="16715" y="21080"/>
                    <a:pt x="10543" y="21080"/>
                  </a:cubicBezTo>
                  <a:cubicBezTo>
                    <a:pt x="4989" y="21080"/>
                    <a:pt x="52" y="15964"/>
                    <a:pt x="52" y="10848"/>
                  </a:cubicBezTo>
                  <a:cubicBezTo>
                    <a:pt x="-565" y="5733"/>
                    <a:pt x="4372" y="617"/>
                    <a:pt x="9926" y="48"/>
                  </a:cubicBezTo>
                  <a:cubicBezTo>
                    <a:pt x="16098" y="-520"/>
                    <a:pt x="21035" y="4027"/>
                    <a:pt x="21035" y="971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5AEEE0-2CEF-2B45-8B72-CA195FB75B9E}"/>
              </a:ext>
            </a:extLst>
          </p:cNvPr>
          <p:cNvGrpSpPr/>
          <p:nvPr userDrawn="1"/>
        </p:nvGrpSpPr>
        <p:grpSpPr>
          <a:xfrm>
            <a:off x="8378899" y="4727818"/>
            <a:ext cx="892722" cy="769743"/>
            <a:chOff x="8991599" y="6553200"/>
            <a:chExt cx="935352" cy="806500"/>
          </a:xfrm>
        </p:grpSpPr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B279E0FC-8981-CB4A-8E72-2D6D1B9FAAE6}"/>
                </a:ext>
              </a:extLst>
            </p:cNvPr>
            <p:cNvSpPr/>
            <p:nvPr/>
          </p:nvSpPr>
          <p:spPr>
            <a:xfrm>
              <a:off x="8991599" y="6553200"/>
              <a:ext cx="935352" cy="80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201" extrusionOk="0">
                  <a:moveTo>
                    <a:pt x="1066" y="16448"/>
                  </a:moveTo>
                  <a:cubicBezTo>
                    <a:pt x="1124" y="16114"/>
                    <a:pt x="1066" y="15814"/>
                    <a:pt x="978" y="15480"/>
                  </a:cubicBezTo>
                  <a:cubicBezTo>
                    <a:pt x="920" y="15246"/>
                    <a:pt x="862" y="15012"/>
                    <a:pt x="862" y="14745"/>
                  </a:cubicBezTo>
                  <a:cubicBezTo>
                    <a:pt x="862" y="13978"/>
                    <a:pt x="687" y="13243"/>
                    <a:pt x="570" y="12509"/>
                  </a:cubicBezTo>
                  <a:cubicBezTo>
                    <a:pt x="512" y="12075"/>
                    <a:pt x="483" y="11607"/>
                    <a:pt x="425" y="11173"/>
                  </a:cubicBezTo>
                  <a:cubicBezTo>
                    <a:pt x="395" y="10873"/>
                    <a:pt x="395" y="10606"/>
                    <a:pt x="308" y="10339"/>
                  </a:cubicBezTo>
                  <a:cubicBezTo>
                    <a:pt x="191" y="9938"/>
                    <a:pt x="133" y="9504"/>
                    <a:pt x="133" y="9070"/>
                  </a:cubicBezTo>
                  <a:cubicBezTo>
                    <a:pt x="104" y="8102"/>
                    <a:pt x="-71" y="7100"/>
                    <a:pt x="46" y="6132"/>
                  </a:cubicBezTo>
                  <a:cubicBezTo>
                    <a:pt x="46" y="5999"/>
                    <a:pt x="16" y="5865"/>
                    <a:pt x="16" y="5698"/>
                  </a:cubicBezTo>
                  <a:cubicBezTo>
                    <a:pt x="-42" y="5297"/>
                    <a:pt x="46" y="5197"/>
                    <a:pt x="395" y="5131"/>
                  </a:cubicBezTo>
                  <a:cubicBezTo>
                    <a:pt x="541" y="5097"/>
                    <a:pt x="687" y="5097"/>
                    <a:pt x="833" y="5097"/>
                  </a:cubicBezTo>
                  <a:cubicBezTo>
                    <a:pt x="1095" y="5097"/>
                    <a:pt x="1270" y="4930"/>
                    <a:pt x="1387" y="4697"/>
                  </a:cubicBezTo>
                  <a:cubicBezTo>
                    <a:pt x="1561" y="4296"/>
                    <a:pt x="1736" y="3895"/>
                    <a:pt x="1707" y="3428"/>
                  </a:cubicBezTo>
                  <a:cubicBezTo>
                    <a:pt x="1707" y="2894"/>
                    <a:pt x="1940" y="2593"/>
                    <a:pt x="2407" y="2560"/>
                  </a:cubicBezTo>
                  <a:cubicBezTo>
                    <a:pt x="2786" y="2527"/>
                    <a:pt x="3135" y="2627"/>
                    <a:pt x="3427" y="2827"/>
                  </a:cubicBezTo>
                  <a:cubicBezTo>
                    <a:pt x="3835" y="3127"/>
                    <a:pt x="4243" y="3395"/>
                    <a:pt x="4651" y="3728"/>
                  </a:cubicBezTo>
                  <a:cubicBezTo>
                    <a:pt x="5001" y="4029"/>
                    <a:pt x="5380" y="4229"/>
                    <a:pt x="5788" y="4363"/>
                  </a:cubicBezTo>
                  <a:cubicBezTo>
                    <a:pt x="5992" y="4430"/>
                    <a:pt x="6196" y="4530"/>
                    <a:pt x="6400" y="4630"/>
                  </a:cubicBezTo>
                  <a:cubicBezTo>
                    <a:pt x="6750" y="4797"/>
                    <a:pt x="7071" y="4964"/>
                    <a:pt x="7421" y="5164"/>
                  </a:cubicBezTo>
                  <a:cubicBezTo>
                    <a:pt x="7595" y="5264"/>
                    <a:pt x="7770" y="5398"/>
                    <a:pt x="7916" y="5531"/>
                  </a:cubicBezTo>
                  <a:cubicBezTo>
                    <a:pt x="8353" y="5932"/>
                    <a:pt x="8820" y="6232"/>
                    <a:pt x="9344" y="6499"/>
                  </a:cubicBezTo>
                  <a:cubicBezTo>
                    <a:pt x="9694" y="6700"/>
                    <a:pt x="9957" y="6599"/>
                    <a:pt x="10190" y="6299"/>
                  </a:cubicBezTo>
                  <a:cubicBezTo>
                    <a:pt x="10452" y="5965"/>
                    <a:pt x="10744" y="5598"/>
                    <a:pt x="11035" y="5264"/>
                  </a:cubicBezTo>
                  <a:cubicBezTo>
                    <a:pt x="11297" y="4930"/>
                    <a:pt x="11589" y="4630"/>
                    <a:pt x="11880" y="4329"/>
                  </a:cubicBezTo>
                  <a:cubicBezTo>
                    <a:pt x="12085" y="4129"/>
                    <a:pt x="12289" y="3929"/>
                    <a:pt x="12463" y="3695"/>
                  </a:cubicBezTo>
                  <a:cubicBezTo>
                    <a:pt x="12784" y="3228"/>
                    <a:pt x="13163" y="2894"/>
                    <a:pt x="13571" y="2560"/>
                  </a:cubicBezTo>
                  <a:cubicBezTo>
                    <a:pt x="13833" y="2326"/>
                    <a:pt x="14067" y="2059"/>
                    <a:pt x="14329" y="1792"/>
                  </a:cubicBezTo>
                  <a:cubicBezTo>
                    <a:pt x="14825" y="1258"/>
                    <a:pt x="15349" y="757"/>
                    <a:pt x="15845" y="223"/>
                  </a:cubicBezTo>
                  <a:cubicBezTo>
                    <a:pt x="16253" y="-211"/>
                    <a:pt x="16836" y="23"/>
                    <a:pt x="16953" y="624"/>
                  </a:cubicBezTo>
                  <a:cubicBezTo>
                    <a:pt x="16953" y="657"/>
                    <a:pt x="16953" y="657"/>
                    <a:pt x="16953" y="690"/>
                  </a:cubicBezTo>
                  <a:cubicBezTo>
                    <a:pt x="16982" y="1024"/>
                    <a:pt x="17011" y="1391"/>
                    <a:pt x="17273" y="1558"/>
                  </a:cubicBezTo>
                  <a:cubicBezTo>
                    <a:pt x="17623" y="1792"/>
                    <a:pt x="17973" y="2026"/>
                    <a:pt x="18381" y="1959"/>
                  </a:cubicBezTo>
                  <a:cubicBezTo>
                    <a:pt x="18906" y="1859"/>
                    <a:pt x="19226" y="2059"/>
                    <a:pt x="19459" y="2727"/>
                  </a:cubicBezTo>
                  <a:cubicBezTo>
                    <a:pt x="19693" y="3395"/>
                    <a:pt x="19926" y="4062"/>
                    <a:pt x="19984" y="4797"/>
                  </a:cubicBezTo>
                  <a:cubicBezTo>
                    <a:pt x="20013" y="4964"/>
                    <a:pt x="20042" y="5164"/>
                    <a:pt x="20101" y="5331"/>
                  </a:cubicBezTo>
                  <a:cubicBezTo>
                    <a:pt x="20363" y="6065"/>
                    <a:pt x="20450" y="6833"/>
                    <a:pt x="20625" y="7568"/>
                  </a:cubicBezTo>
                  <a:cubicBezTo>
                    <a:pt x="20655" y="7701"/>
                    <a:pt x="20655" y="7868"/>
                    <a:pt x="20655" y="8002"/>
                  </a:cubicBezTo>
                  <a:cubicBezTo>
                    <a:pt x="20655" y="8169"/>
                    <a:pt x="20655" y="8336"/>
                    <a:pt x="20684" y="8502"/>
                  </a:cubicBezTo>
                  <a:cubicBezTo>
                    <a:pt x="20975" y="10038"/>
                    <a:pt x="20975" y="11641"/>
                    <a:pt x="21121" y="13210"/>
                  </a:cubicBezTo>
                  <a:cubicBezTo>
                    <a:pt x="21150" y="13477"/>
                    <a:pt x="21208" y="13677"/>
                    <a:pt x="21325" y="13877"/>
                  </a:cubicBezTo>
                  <a:cubicBezTo>
                    <a:pt x="21529" y="14278"/>
                    <a:pt x="21529" y="14412"/>
                    <a:pt x="21238" y="14745"/>
                  </a:cubicBezTo>
                  <a:cubicBezTo>
                    <a:pt x="21033" y="14979"/>
                    <a:pt x="20829" y="15179"/>
                    <a:pt x="20567" y="15346"/>
                  </a:cubicBezTo>
                  <a:cubicBezTo>
                    <a:pt x="20305" y="15513"/>
                    <a:pt x="20101" y="15714"/>
                    <a:pt x="19867" y="15914"/>
                  </a:cubicBezTo>
                  <a:cubicBezTo>
                    <a:pt x="19314" y="16415"/>
                    <a:pt x="18789" y="16915"/>
                    <a:pt x="18206" y="17383"/>
                  </a:cubicBezTo>
                  <a:cubicBezTo>
                    <a:pt x="17710" y="17783"/>
                    <a:pt x="17157" y="18117"/>
                    <a:pt x="16632" y="18518"/>
                  </a:cubicBezTo>
                  <a:cubicBezTo>
                    <a:pt x="16224" y="18818"/>
                    <a:pt x="15786" y="19152"/>
                    <a:pt x="15378" y="19453"/>
                  </a:cubicBezTo>
                  <a:cubicBezTo>
                    <a:pt x="14970" y="19753"/>
                    <a:pt x="14591" y="20154"/>
                    <a:pt x="14038" y="20187"/>
                  </a:cubicBezTo>
                  <a:cubicBezTo>
                    <a:pt x="13833" y="20187"/>
                    <a:pt x="13629" y="20354"/>
                    <a:pt x="13455" y="20488"/>
                  </a:cubicBezTo>
                  <a:cubicBezTo>
                    <a:pt x="12493" y="21222"/>
                    <a:pt x="11443" y="21389"/>
                    <a:pt x="10335" y="20988"/>
                  </a:cubicBezTo>
                  <a:cubicBezTo>
                    <a:pt x="10131" y="20922"/>
                    <a:pt x="9927" y="20922"/>
                    <a:pt x="9694" y="20988"/>
                  </a:cubicBezTo>
                  <a:cubicBezTo>
                    <a:pt x="9519" y="21055"/>
                    <a:pt x="9344" y="21122"/>
                    <a:pt x="9169" y="21155"/>
                  </a:cubicBezTo>
                  <a:cubicBezTo>
                    <a:pt x="8995" y="21189"/>
                    <a:pt x="8820" y="21189"/>
                    <a:pt x="8645" y="21122"/>
                  </a:cubicBezTo>
                  <a:cubicBezTo>
                    <a:pt x="7333" y="20688"/>
                    <a:pt x="6050" y="20187"/>
                    <a:pt x="4739" y="19753"/>
                  </a:cubicBezTo>
                  <a:cubicBezTo>
                    <a:pt x="4127" y="19553"/>
                    <a:pt x="3514" y="19419"/>
                    <a:pt x="2902" y="19286"/>
                  </a:cubicBezTo>
                  <a:cubicBezTo>
                    <a:pt x="2523" y="19219"/>
                    <a:pt x="2232" y="19019"/>
                    <a:pt x="1999" y="18685"/>
                  </a:cubicBezTo>
                  <a:cubicBezTo>
                    <a:pt x="1736" y="18351"/>
                    <a:pt x="1445" y="18051"/>
                    <a:pt x="1270" y="17617"/>
                  </a:cubicBezTo>
                  <a:cubicBezTo>
                    <a:pt x="1095" y="17249"/>
                    <a:pt x="1008" y="16882"/>
                    <a:pt x="1066" y="16448"/>
                  </a:cubicBezTo>
                  <a:close/>
                  <a:moveTo>
                    <a:pt x="8208" y="9704"/>
                  </a:moveTo>
                  <a:cubicBezTo>
                    <a:pt x="8208" y="9304"/>
                    <a:pt x="8237" y="8970"/>
                    <a:pt x="8208" y="8636"/>
                  </a:cubicBezTo>
                  <a:cubicBezTo>
                    <a:pt x="8178" y="8235"/>
                    <a:pt x="8033" y="8068"/>
                    <a:pt x="7683" y="7968"/>
                  </a:cubicBezTo>
                  <a:cubicBezTo>
                    <a:pt x="7595" y="7935"/>
                    <a:pt x="7508" y="7935"/>
                    <a:pt x="7420" y="7935"/>
                  </a:cubicBezTo>
                  <a:cubicBezTo>
                    <a:pt x="7012" y="7935"/>
                    <a:pt x="6633" y="7868"/>
                    <a:pt x="6255" y="7735"/>
                  </a:cubicBezTo>
                  <a:cubicBezTo>
                    <a:pt x="6021" y="7634"/>
                    <a:pt x="5788" y="7568"/>
                    <a:pt x="5526" y="7501"/>
                  </a:cubicBezTo>
                  <a:cubicBezTo>
                    <a:pt x="5030" y="7367"/>
                    <a:pt x="4564" y="7200"/>
                    <a:pt x="4068" y="7100"/>
                  </a:cubicBezTo>
                  <a:cubicBezTo>
                    <a:pt x="3544" y="7034"/>
                    <a:pt x="3019" y="6867"/>
                    <a:pt x="2494" y="6700"/>
                  </a:cubicBezTo>
                  <a:cubicBezTo>
                    <a:pt x="2144" y="6566"/>
                    <a:pt x="1765" y="6466"/>
                    <a:pt x="1386" y="6399"/>
                  </a:cubicBezTo>
                  <a:cubicBezTo>
                    <a:pt x="1008" y="6332"/>
                    <a:pt x="891" y="6466"/>
                    <a:pt x="891" y="6900"/>
                  </a:cubicBezTo>
                  <a:cubicBezTo>
                    <a:pt x="891" y="6967"/>
                    <a:pt x="891" y="7067"/>
                    <a:pt x="920" y="7134"/>
                  </a:cubicBezTo>
                  <a:cubicBezTo>
                    <a:pt x="1008" y="7902"/>
                    <a:pt x="1124" y="8669"/>
                    <a:pt x="1212" y="9437"/>
                  </a:cubicBezTo>
                  <a:cubicBezTo>
                    <a:pt x="1328" y="10238"/>
                    <a:pt x="1416" y="11040"/>
                    <a:pt x="1532" y="11874"/>
                  </a:cubicBezTo>
                  <a:cubicBezTo>
                    <a:pt x="1561" y="12008"/>
                    <a:pt x="1561" y="12108"/>
                    <a:pt x="1591" y="12242"/>
                  </a:cubicBezTo>
                  <a:cubicBezTo>
                    <a:pt x="1649" y="12542"/>
                    <a:pt x="1736" y="12842"/>
                    <a:pt x="1736" y="13143"/>
                  </a:cubicBezTo>
                  <a:cubicBezTo>
                    <a:pt x="1795" y="14445"/>
                    <a:pt x="2174" y="15714"/>
                    <a:pt x="2261" y="17016"/>
                  </a:cubicBezTo>
                  <a:cubicBezTo>
                    <a:pt x="2290" y="17550"/>
                    <a:pt x="2582" y="17917"/>
                    <a:pt x="3019" y="18117"/>
                  </a:cubicBezTo>
                  <a:cubicBezTo>
                    <a:pt x="3310" y="18251"/>
                    <a:pt x="3631" y="18318"/>
                    <a:pt x="3952" y="18384"/>
                  </a:cubicBezTo>
                  <a:cubicBezTo>
                    <a:pt x="4535" y="18484"/>
                    <a:pt x="5118" y="18618"/>
                    <a:pt x="5671" y="18852"/>
                  </a:cubicBezTo>
                  <a:cubicBezTo>
                    <a:pt x="6225" y="19085"/>
                    <a:pt x="6808" y="19252"/>
                    <a:pt x="7362" y="19453"/>
                  </a:cubicBezTo>
                  <a:cubicBezTo>
                    <a:pt x="7683" y="19553"/>
                    <a:pt x="7974" y="19620"/>
                    <a:pt x="8295" y="19753"/>
                  </a:cubicBezTo>
                  <a:cubicBezTo>
                    <a:pt x="8849" y="19987"/>
                    <a:pt x="8907" y="19953"/>
                    <a:pt x="8849" y="19319"/>
                  </a:cubicBezTo>
                  <a:cubicBezTo>
                    <a:pt x="8761" y="18151"/>
                    <a:pt x="8645" y="16949"/>
                    <a:pt x="8586" y="15780"/>
                  </a:cubicBezTo>
                  <a:cubicBezTo>
                    <a:pt x="8528" y="14745"/>
                    <a:pt x="8441" y="13710"/>
                    <a:pt x="8441" y="12642"/>
                  </a:cubicBezTo>
                  <a:cubicBezTo>
                    <a:pt x="8441" y="12308"/>
                    <a:pt x="8441" y="11941"/>
                    <a:pt x="8412" y="11607"/>
                  </a:cubicBezTo>
                  <a:cubicBezTo>
                    <a:pt x="8353" y="10973"/>
                    <a:pt x="8295" y="10305"/>
                    <a:pt x="8208" y="9704"/>
                  </a:cubicBezTo>
                  <a:close/>
                  <a:moveTo>
                    <a:pt x="19955" y="13310"/>
                  </a:moveTo>
                  <a:cubicBezTo>
                    <a:pt x="19926" y="13310"/>
                    <a:pt x="19926" y="13310"/>
                    <a:pt x="19955" y="13310"/>
                  </a:cubicBezTo>
                  <a:cubicBezTo>
                    <a:pt x="19897" y="12342"/>
                    <a:pt x="19838" y="11340"/>
                    <a:pt x="19751" y="10372"/>
                  </a:cubicBezTo>
                  <a:cubicBezTo>
                    <a:pt x="19722" y="10072"/>
                    <a:pt x="19722" y="9738"/>
                    <a:pt x="19663" y="9471"/>
                  </a:cubicBezTo>
                  <a:cubicBezTo>
                    <a:pt x="19547" y="9003"/>
                    <a:pt x="19518" y="8502"/>
                    <a:pt x="19518" y="8002"/>
                  </a:cubicBezTo>
                  <a:cubicBezTo>
                    <a:pt x="19518" y="7701"/>
                    <a:pt x="19488" y="7434"/>
                    <a:pt x="19430" y="7134"/>
                  </a:cubicBezTo>
                  <a:cubicBezTo>
                    <a:pt x="19255" y="6099"/>
                    <a:pt x="19051" y="5097"/>
                    <a:pt x="18847" y="4062"/>
                  </a:cubicBezTo>
                  <a:cubicBezTo>
                    <a:pt x="18818" y="3962"/>
                    <a:pt x="18818" y="3862"/>
                    <a:pt x="18760" y="3762"/>
                  </a:cubicBezTo>
                  <a:cubicBezTo>
                    <a:pt x="18614" y="3428"/>
                    <a:pt x="18410" y="3361"/>
                    <a:pt x="18148" y="3528"/>
                  </a:cubicBezTo>
                  <a:cubicBezTo>
                    <a:pt x="17710" y="3862"/>
                    <a:pt x="17273" y="4229"/>
                    <a:pt x="16836" y="4596"/>
                  </a:cubicBezTo>
                  <a:cubicBezTo>
                    <a:pt x="16719" y="4697"/>
                    <a:pt x="16603" y="4863"/>
                    <a:pt x="16457" y="4930"/>
                  </a:cubicBezTo>
                  <a:cubicBezTo>
                    <a:pt x="15932" y="5231"/>
                    <a:pt x="15466" y="5631"/>
                    <a:pt x="14999" y="6065"/>
                  </a:cubicBezTo>
                  <a:cubicBezTo>
                    <a:pt x="14446" y="6633"/>
                    <a:pt x="13863" y="7167"/>
                    <a:pt x="13280" y="7735"/>
                  </a:cubicBezTo>
                  <a:cubicBezTo>
                    <a:pt x="13076" y="7935"/>
                    <a:pt x="12959" y="8169"/>
                    <a:pt x="13017" y="8502"/>
                  </a:cubicBezTo>
                  <a:cubicBezTo>
                    <a:pt x="13046" y="8669"/>
                    <a:pt x="13046" y="8836"/>
                    <a:pt x="13076" y="9003"/>
                  </a:cubicBezTo>
                  <a:cubicBezTo>
                    <a:pt x="13221" y="10038"/>
                    <a:pt x="13425" y="11040"/>
                    <a:pt x="13542" y="12075"/>
                  </a:cubicBezTo>
                  <a:cubicBezTo>
                    <a:pt x="13688" y="13176"/>
                    <a:pt x="13775" y="14311"/>
                    <a:pt x="13892" y="15413"/>
                  </a:cubicBezTo>
                  <a:cubicBezTo>
                    <a:pt x="14008" y="16381"/>
                    <a:pt x="14154" y="17349"/>
                    <a:pt x="14271" y="18318"/>
                  </a:cubicBezTo>
                  <a:cubicBezTo>
                    <a:pt x="14300" y="18518"/>
                    <a:pt x="14446" y="18585"/>
                    <a:pt x="14591" y="18485"/>
                  </a:cubicBezTo>
                  <a:cubicBezTo>
                    <a:pt x="14941" y="18217"/>
                    <a:pt x="15291" y="17984"/>
                    <a:pt x="15612" y="17717"/>
                  </a:cubicBezTo>
                  <a:cubicBezTo>
                    <a:pt x="16165" y="17283"/>
                    <a:pt x="16748" y="16849"/>
                    <a:pt x="17302" y="16415"/>
                  </a:cubicBezTo>
                  <a:cubicBezTo>
                    <a:pt x="18089" y="15747"/>
                    <a:pt x="18876" y="15046"/>
                    <a:pt x="19634" y="14378"/>
                  </a:cubicBezTo>
                  <a:cubicBezTo>
                    <a:pt x="19663" y="14345"/>
                    <a:pt x="19693" y="14311"/>
                    <a:pt x="19722" y="14311"/>
                  </a:cubicBezTo>
                  <a:cubicBezTo>
                    <a:pt x="19897" y="14144"/>
                    <a:pt x="19955" y="13944"/>
                    <a:pt x="19926" y="13710"/>
                  </a:cubicBezTo>
                  <a:cubicBezTo>
                    <a:pt x="19955" y="13544"/>
                    <a:pt x="19955" y="13410"/>
                    <a:pt x="19955" y="13310"/>
                  </a:cubicBezTo>
                  <a:close/>
                  <a:moveTo>
                    <a:pt x="10190" y="8469"/>
                  </a:moveTo>
                  <a:cubicBezTo>
                    <a:pt x="9927" y="8469"/>
                    <a:pt x="9723" y="8469"/>
                    <a:pt x="9548" y="8469"/>
                  </a:cubicBezTo>
                  <a:cubicBezTo>
                    <a:pt x="9169" y="8502"/>
                    <a:pt x="9082" y="8636"/>
                    <a:pt x="9140" y="9070"/>
                  </a:cubicBezTo>
                  <a:cubicBezTo>
                    <a:pt x="9286" y="10138"/>
                    <a:pt x="9228" y="11240"/>
                    <a:pt x="9490" y="12308"/>
                  </a:cubicBezTo>
                  <a:cubicBezTo>
                    <a:pt x="9519" y="12475"/>
                    <a:pt x="9519" y="12642"/>
                    <a:pt x="9519" y="12809"/>
                  </a:cubicBezTo>
                  <a:cubicBezTo>
                    <a:pt x="9548" y="13610"/>
                    <a:pt x="9578" y="14412"/>
                    <a:pt x="9636" y="15179"/>
                  </a:cubicBezTo>
                  <a:cubicBezTo>
                    <a:pt x="9665" y="15714"/>
                    <a:pt x="9723" y="16281"/>
                    <a:pt x="9782" y="16815"/>
                  </a:cubicBezTo>
                  <a:cubicBezTo>
                    <a:pt x="9840" y="17483"/>
                    <a:pt x="9898" y="18151"/>
                    <a:pt x="9957" y="18818"/>
                  </a:cubicBezTo>
                  <a:cubicBezTo>
                    <a:pt x="9986" y="18985"/>
                    <a:pt x="10015" y="19186"/>
                    <a:pt x="10044" y="19353"/>
                  </a:cubicBezTo>
                  <a:cubicBezTo>
                    <a:pt x="10102" y="19653"/>
                    <a:pt x="10277" y="19853"/>
                    <a:pt x="10540" y="19920"/>
                  </a:cubicBezTo>
                  <a:cubicBezTo>
                    <a:pt x="10685" y="19953"/>
                    <a:pt x="10831" y="19987"/>
                    <a:pt x="10948" y="19987"/>
                  </a:cubicBezTo>
                  <a:cubicBezTo>
                    <a:pt x="11676" y="20087"/>
                    <a:pt x="12288" y="19753"/>
                    <a:pt x="12842" y="19319"/>
                  </a:cubicBezTo>
                  <a:cubicBezTo>
                    <a:pt x="13046" y="19152"/>
                    <a:pt x="13105" y="18919"/>
                    <a:pt x="13105" y="18618"/>
                  </a:cubicBezTo>
                  <a:cubicBezTo>
                    <a:pt x="13076" y="18318"/>
                    <a:pt x="13076" y="18051"/>
                    <a:pt x="13046" y="17750"/>
                  </a:cubicBezTo>
                  <a:cubicBezTo>
                    <a:pt x="12959" y="16882"/>
                    <a:pt x="12842" y="16014"/>
                    <a:pt x="12755" y="15146"/>
                  </a:cubicBezTo>
                  <a:cubicBezTo>
                    <a:pt x="12697" y="14612"/>
                    <a:pt x="12638" y="14044"/>
                    <a:pt x="12580" y="13510"/>
                  </a:cubicBezTo>
                  <a:cubicBezTo>
                    <a:pt x="12522" y="12909"/>
                    <a:pt x="12463" y="12342"/>
                    <a:pt x="12405" y="11741"/>
                  </a:cubicBezTo>
                  <a:cubicBezTo>
                    <a:pt x="12347" y="11207"/>
                    <a:pt x="12289" y="10639"/>
                    <a:pt x="12201" y="10105"/>
                  </a:cubicBezTo>
                  <a:cubicBezTo>
                    <a:pt x="12143" y="9571"/>
                    <a:pt x="12084" y="9037"/>
                    <a:pt x="11997" y="8536"/>
                  </a:cubicBezTo>
                  <a:cubicBezTo>
                    <a:pt x="11910" y="8102"/>
                    <a:pt x="11793" y="8002"/>
                    <a:pt x="11443" y="8202"/>
                  </a:cubicBezTo>
                  <a:cubicBezTo>
                    <a:pt x="11064" y="8436"/>
                    <a:pt x="10598" y="8536"/>
                    <a:pt x="10190" y="8469"/>
                  </a:cubicBezTo>
                  <a:close/>
                  <a:moveTo>
                    <a:pt x="12084" y="6499"/>
                  </a:moveTo>
                  <a:cubicBezTo>
                    <a:pt x="12493" y="6566"/>
                    <a:pt x="12842" y="6332"/>
                    <a:pt x="13221" y="5999"/>
                  </a:cubicBezTo>
                  <a:cubicBezTo>
                    <a:pt x="13688" y="5531"/>
                    <a:pt x="14212" y="5131"/>
                    <a:pt x="14737" y="4730"/>
                  </a:cubicBezTo>
                  <a:cubicBezTo>
                    <a:pt x="14883" y="4596"/>
                    <a:pt x="15058" y="4496"/>
                    <a:pt x="15233" y="4363"/>
                  </a:cubicBezTo>
                  <a:cubicBezTo>
                    <a:pt x="15262" y="4329"/>
                    <a:pt x="15291" y="4263"/>
                    <a:pt x="15291" y="4196"/>
                  </a:cubicBezTo>
                  <a:cubicBezTo>
                    <a:pt x="15291" y="4162"/>
                    <a:pt x="15233" y="4129"/>
                    <a:pt x="15174" y="4096"/>
                  </a:cubicBezTo>
                  <a:cubicBezTo>
                    <a:pt x="14941" y="4029"/>
                    <a:pt x="14883" y="3962"/>
                    <a:pt x="14912" y="3762"/>
                  </a:cubicBezTo>
                  <a:cubicBezTo>
                    <a:pt x="14970" y="3562"/>
                    <a:pt x="15029" y="3328"/>
                    <a:pt x="15145" y="3161"/>
                  </a:cubicBezTo>
                  <a:cubicBezTo>
                    <a:pt x="15378" y="2827"/>
                    <a:pt x="15670" y="2560"/>
                    <a:pt x="15903" y="2226"/>
                  </a:cubicBezTo>
                  <a:cubicBezTo>
                    <a:pt x="15961" y="2159"/>
                    <a:pt x="15991" y="2026"/>
                    <a:pt x="15961" y="1959"/>
                  </a:cubicBezTo>
                  <a:cubicBezTo>
                    <a:pt x="15932" y="1892"/>
                    <a:pt x="15786" y="1859"/>
                    <a:pt x="15728" y="1892"/>
                  </a:cubicBezTo>
                  <a:cubicBezTo>
                    <a:pt x="15612" y="1959"/>
                    <a:pt x="15524" y="2026"/>
                    <a:pt x="15437" y="2126"/>
                  </a:cubicBezTo>
                  <a:cubicBezTo>
                    <a:pt x="15087" y="2493"/>
                    <a:pt x="14766" y="2860"/>
                    <a:pt x="14416" y="3228"/>
                  </a:cubicBezTo>
                  <a:cubicBezTo>
                    <a:pt x="13688" y="4029"/>
                    <a:pt x="12901" y="4763"/>
                    <a:pt x="12201" y="5631"/>
                  </a:cubicBezTo>
                  <a:cubicBezTo>
                    <a:pt x="12026" y="5832"/>
                    <a:pt x="11851" y="6065"/>
                    <a:pt x="11706" y="6266"/>
                  </a:cubicBezTo>
                  <a:cubicBezTo>
                    <a:pt x="11676" y="6332"/>
                    <a:pt x="11647" y="6399"/>
                    <a:pt x="11618" y="6466"/>
                  </a:cubicBezTo>
                  <a:cubicBezTo>
                    <a:pt x="11676" y="6499"/>
                    <a:pt x="11764" y="6499"/>
                    <a:pt x="11822" y="6499"/>
                  </a:cubicBezTo>
                  <a:cubicBezTo>
                    <a:pt x="11880" y="6533"/>
                    <a:pt x="11939" y="6499"/>
                    <a:pt x="12084" y="6499"/>
                  </a:cubicBezTo>
                  <a:close/>
                  <a:moveTo>
                    <a:pt x="7333" y="6833"/>
                  </a:moveTo>
                  <a:cubicBezTo>
                    <a:pt x="7246" y="6700"/>
                    <a:pt x="7187" y="6599"/>
                    <a:pt x="7129" y="6566"/>
                  </a:cubicBezTo>
                  <a:cubicBezTo>
                    <a:pt x="6604" y="6132"/>
                    <a:pt x="6050" y="5798"/>
                    <a:pt x="5438" y="5498"/>
                  </a:cubicBezTo>
                  <a:cubicBezTo>
                    <a:pt x="5030" y="5297"/>
                    <a:pt x="4622" y="5064"/>
                    <a:pt x="4243" y="4830"/>
                  </a:cubicBezTo>
                  <a:cubicBezTo>
                    <a:pt x="4010" y="4697"/>
                    <a:pt x="3806" y="4530"/>
                    <a:pt x="3602" y="4396"/>
                  </a:cubicBezTo>
                  <a:cubicBezTo>
                    <a:pt x="3456" y="4296"/>
                    <a:pt x="3281" y="4229"/>
                    <a:pt x="3106" y="4129"/>
                  </a:cubicBezTo>
                  <a:cubicBezTo>
                    <a:pt x="3077" y="4096"/>
                    <a:pt x="2990" y="4129"/>
                    <a:pt x="2961" y="4162"/>
                  </a:cubicBezTo>
                  <a:cubicBezTo>
                    <a:pt x="2931" y="4196"/>
                    <a:pt x="2931" y="4296"/>
                    <a:pt x="2961" y="4329"/>
                  </a:cubicBezTo>
                  <a:cubicBezTo>
                    <a:pt x="3019" y="4429"/>
                    <a:pt x="3077" y="4563"/>
                    <a:pt x="3165" y="4630"/>
                  </a:cubicBezTo>
                  <a:cubicBezTo>
                    <a:pt x="3398" y="4797"/>
                    <a:pt x="3631" y="4930"/>
                    <a:pt x="3864" y="5064"/>
                  </a:cubicBezTo>
                  <a:cubicBezTo>
                    <a:pt x="4010" y="5131"/>
                    <a:pt x="4156" y="5164"/>
                    <a:pt x="4301" y="5264"/>
                  </a:cubicBezTo>
                  <a:cubicBezTo>
                    <a:pt x="4418" y="5331"/>
                    <a:pt x="4593" y="5431"/>
                    <a:pt x="4622" y="5531"/>
                  </a:cubicBezTo>
                  <a:cubicBezTo>
                    <a:pt x="4680" y="5731"/>
                    <a:pt x="4447" y="5731"/>
                    <a:pt x="4331" y="5798"/>
                  </a:cubicBezTo>
                  <a:cubicBezTo>
                    <a:pt x="4301" y="5798"/>
                    <a:pt x="4301" y="5832"/>
                    <a:pt x="4301" y="5832"/>
                  </a:cubicBezTo>
                  <a:cubicBezTo>
                    <a:pt x="4301" y="5898"/>
                    <a:pt x="4272" y="5965"/>
                    <a:pt x="4301" y="5965"/>
                  </a:cubicBezTo>
                  <a:cubicBezTo>
                    <a:pt x="4331" y="5999"/>
                    <a:pt x="4389" y="6032"/>
                    <a:pt x="4447" y="6032"/>
                  </a:cubicBezTo>
                  <a:cubicBezTo>
                    <a:pt x="5059" y="6199"/>
                    <a:pt x="5701" y="6332"/>
                    <a:pt x="6313" y="6499"/>
                  </a:cubicBezTo>
                  <a:cubicBezTo>
                    <a:pt x="6575" y="6566"/>
                    <a:pt x="6808" y="6700"/>
                    <a:pt x="7071" y="6766"/>
                  </a:cubicBezTo>
                  <a:cubicBezTo>
                    <a:pt x="7129" y="6867"/>
                    <a:pt x="7187" y="6867"/>
                    <a:pt x="7333" y="6833"/>
                  </a:cubicBezTo>
                  <a:close/>
                  <a:moveTo>
                    <a:pt x="3165" y="5731"/>
                  </a:moveTo>
                  <a:cubicBezTo>
                    <a:pt x="3223" y="5698"/>
                    <a:pt x="3281" y="5665"/>
                    <a:pt x="3340" y="5631"/>
                  </a:cubicBezTo>
                  <a:cubicBezTo>
                    <a:pt x="3310" y="5565"/>
                    <a:pt x="3281" y="5498"/>
                    <a:pt x="3223" y="5464"/>
                  </a:cubicBezTo>
                  <a:cubicBezTo>
                    <a:pt x="3106" y="5364"/>
                    <a:pt x="2990" y="5297"/>
                    <a:pt x="2844" y="5264"/>
                  </a:cubicBezTo>
                  <a:cubicBezTo>
                    <a:pt x="2786" y="5231"/>
                    <a:pt x="2698" y="5331"/>
                    <a:pt x="2640" y="5364"/>
                  </a:cubicBezTo>
                  <a:cubicBezTo>
                    <a:pt x="2611" y="5398"/>
                    <a:pt x="2669" y="5531"/>
                    <a:pt x="2698" y="5565"/>
                  </a:cubicBezTo>
                  <a:cubicBezTo>
                    <a:pt x="2844" y="5631"/>
                    <a:pt x="2990" y="5665"/>
                    <a:pt x="3165" y="573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57DB3842-A2FE-804B-A934-D5D1D959C78E}"/>
                </a:ext>
              </a:extLst>
            </p:cNvPr>
            <p:cNvSpPr/>
            <p:nvPr/>
          </p:nvSpPr>
          <p:spPr>
            <a:xfrm>
              <a:off x="9601199" y="6819899"/>
              <a:ext cx="202613" cy="21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0540" extrusionOk="0">
                  <a:moveTo>
                    <a:pt x="51" y="12023"/>
                  </a:moveTo>
                  <a:cubicBezTo>
                    <a:pt x="-216" y="10673"/>
                    <a:pt x="584" y="9568"/>
                    <a:pt x="1917" y="8832"/>
                  </a:cubicBezTo>
                  <a:cubicBezTo>
                    <a:pt x="4717" y="7114"/>
                    <a:pt x="7517" y="5396"/>
                    <a:pt x="10317" y="3677"/>
                  </a:cubicBezTo>
                  <a:cubicBezTo>
                    <a:pt x="12051" y="2573"/>
                    <a:pt x="13917" y="1591"/>
                    <a:pt x="15784" y="609"/>
                  </a:cubicBezTo>
                  <a:cubicBezTo>
                    <a:pt x="18317" y="-618"/>
                    <a:pt x="19917" y="-4"/>
                    <a:pt x="20451" y="2573"/>
                  </a:cubicBezTo>
                  <a:cubicBezTo>
                    <a:pt x="20851" y="4659"/>
                    <a:pt x="20984" y="6746"/>
                    <a:pt x="21251" y="8832"/>
                  </a:cubicBezTo>
                  <a:cubicBezTo>
                    <a:pt x="21384" y="9814"/>
                    <a:pt x="20851" y="10550"/>
                    <a:pt x="20051" y="11164"/>
                  </a:cubicBezTo>
                  <a:cubicBezTo>
                    <a:pt x="18451" y="12268"/>
                    <a:pt x="16851" y="13373"/>
                    <a:pt x="15651" y="14723"/>
                  </a:cubicBezTo>
                  <a:cubicBezTo>
                    <a:pt x="15117" y="15337"/>
                    <a:pt x="14317" y="15705"/>
                    <a:pt x="13517" y="15582"/>
                  </a:cubicBezTo>
                  <a:cubicBezTo>
                    <a:pt x="11251" y="15337"/>
                    <a:pt x="9784" y="16564"/>
                    <a:pt x="8451" y="17791"/>
                  </a:cubicBezTo>
                  <a:cubicBezTo>
                    <a:pt x="7784" y="18405"/>
                    <a:pt x="7117" y="19141"/>
                    <a:pt x="6451" y="19755"/>
                  </a:cubicBezTo>
                  <a:cubicBezTo>
                    <a:pt x="5117" y="20982"/>
                    <a:pt x="3384" y="20737"/>
                    <a:pt x="2317" y="19264"/>
                  </a:cubicBezTo>
                  <a:cubicBezTo>
                    <a:pt x="2184" y="19018"/>
                    <a:pt x="2051" y="18896"/>
                    <a:pt x="1917" y="18650"/>
                  </a:cubicBezTo>
                  <a:cubicBezTo>
                    <a:pt x="1117" y="17668"/>
                    <a:pt x="51" y="13496"/>
                    <a:pt x="51" y="12023"/>
                  </a:cubicBezTo>
                  <a:close/>
                  <a:moveTo>
                    <a:pt x="18317" y="7237"/>
                  </a:moveTo>
                  <a:cubicBezTo>
                    <a:pt x="18051" y="5764"/>
                    <a:pt x="17917" y="4659"/>
                    <a:pt x="17517" y="3432"/>
                  </a:cubicBezTo>
                  <a:cubicBezTo>
                    <a:pt x="17384" y="2818"/>
                    <a:pt x="16717" y="2573"/>
                    <a:pt x="16184" y="2941"/>
                  </a:cubicBezTo>
                  <a:cubicBezTo>
                    <a:pt x="15651" y="3309"/>
                    <a:pt x="15117" y="3677"/>
                    <a:pt x="14584" y="4046"/>
                  </a:cubicBezTo>
                  <a:cubicBezTo>
                    <a:pt x="12717" y="5518"/>
                    <a:pt x="10851" y="6868"/>
                    <a:pt x="8584" y="7973"/>
                  </a:cubicBezTo>
                  <a:cubicBezTo>
                    <a:pt x="6851" y="8832"/>
                    <a:pt x="5517" y="10182"/>
                    <a:pt x="4051" y="11409"/>
                  </a:cubicBezTo>
                  <a:cubicBezTo>
                    <a:pt x="3384" y="12023"/>
                    <a:pt x="3117" y="12759"/>
                    <a:pt x="3117" y="13618"/>
                  </a:cubicBezTo>
                  <a:cubicBezTo>
                    <a:pt x="3117" y="14232"/>
                    <a:pt x="3251" y="14968"/>
                    <a:pt x="3384" y="15582"/>
                  </a:cubicBezTo>
                  <a:cubicBezTo>
                    <a:pt x="3651" y="16932"/>
                    <a:pt x="4184" y="17055"/>
                    <a:pt x="5384" y="16318"/>
                  </a:cubicBezTo>
                  <a:cubicBezTo>
                    <a:pt x="6451" y="15705"/>
                    <a:pt x="7517" y="14968"/>
                    <a:pt x="8584" y="14232"/>
                  </a:cubicBezTo>
                  <a:cubicBezTo>
                    <a:pt x="10984" y="12759"/>
                    <a:pt x="13517" y="11287"/>
                    <a:pt x="15917" y="9691"/>
                  </a:cubicBezTo>
                  <a:cubicBezTo>
                    <a:pt x="16317" y="9446"/>
                    <a:pt x="16717" y="9200"/>
                    <a:pt x="16984" y="8832"/>
                  </a:cubicBezTo>
                  <a:cubicBezTo>
                    <a:pt x="17784" y="8341"/>
                    <a:pt x="18051" y="7727"/>
                    <a:pt x="18317" y="72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D0AFBF49-744E-3548-BA23-A812879313C7}"/>
                </a:ext>
              </a:extLst>
            </p:cNvPr>
            <p:cNvSpPr/>
            <p:nvPr/>
          </p:nvSpPr>
          <p:spPr>
            <a:xfrm>
              <a:off x="9664700" y="7010399"/>
              <a:ext cx="125413" cy="8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0783" extrusionOk="0">
                  <a:moveTo>
                    <a:pt x="21545" y="1840"/>
                  </a:moveTo>
                  <a:cubicBezTo>
                    <a:pt x="21545" y="2144"/>
                    <a:pt x="21545" y="2753"/>
                    <a:pt x="21327" y="2753"/>
                  </a:cubicBezTo>
                  <a:cubicBezTo>
                    <a:pt x="21109" y="3361"/>
                    <a:pt x="20890" y="3665"/>
                    <a:pt x="20454" y="3970"/>
                  </a:cubicBezTo>
                  <a:cubicBezTo>
                    <a:pt x="14563" y="7316"/>
                    <a:pt x="10418" y="14313"/>
                    <a:pt x="4963" y="18877"/>
                  </a:cubicBezTo>
                  <a:cubicBezTo>
                    <a:pt x="4090" y="19485"/>
                    <a:pt x="3218" y="20398"/>
                    <a:pt x="2127" y="20702"/>
                  </a:cubicBezTo>
                  <a:cubicBezTo>
                    <a:pt x="1472" y="21006"/>
                    <a:pt x="600" y="20398"/>
                    <a:pt x="163" y="19789"/>
                  </a:cubicBezTo>
                  <a:cubicBezTo>
                    <a:pt x="-55" y="19485"/>
                    <a:pt x="-55" y="17964"/>
                    <a:pt x="163" y="17355"/>
                  </a:cubicBezTo>
                  <a:cubicBezTo>
                    <a:pt x="1036" y="14922"/>
                    <a:pt x="2345" y="13096"/>
                    <a:pt x="3872" y="11879"/>
                  </a:cubicBezTo>
                  <a:cubicBezTo>
                    <a:pt x="6490" y="9750"/>
                    <a:pt x="8672" y="7316"/>
                    <a:pt x="11291" y="5187"/>
                  </a:cubicBezTo>
                  <a:cubicBezTo>
                    <a:pt x="13690" y="3361"/>
                    <a:pt x="16309" y="1840"/>
                    <a:pt x="18927" y="319"/>
                  </a:cubicBezTo>
                  <a:cubicBezTo>
                    <a:pt x="20454" y="-594"/>
                    <a:pt x="21545" y="623"/>
                    <a:pt x="21545" y="18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FB4BD8EF-FA96-8647-A902-228F7562E84C}"/>
                </a:ext>
              </a:extLst>
            </p:cNvPr>
            <p:cNvSpPr/>
            <p:nvPr/>
          </p:nvSpPr>
          <p:spPr>
            <a:xfrm>
              <a:off x="9715499" y="7073899"/>
              <a:ext cx="40203" cy="29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18433" extrusionOk="0">
                  <a:moveTo>
                    <a:pt x="20110" y="2400"/>
                  </a:moveTo>
                  <a:cubicBezTo>
                    <a:pt x="19475" y="4800"/>
                    <a:pt x="18839" y="7200"/>
                    <a:pt x="18204" y="8000"/>
                  </a:cubicBezTo>
                  <a:cubicBezTo>
                    <a:pt x="15663" y="10400"/>
                    <a:pt x="13122" y="12800"/>
                    <a:pt x="10580" y="14400"/>
                  </a:cubicBezTo>
                  <a:cubicBezTo>
                    <a:pt x="7404" y="16000"/>
                    <a:pt x="2957" y="21600"/>
                    <a:pt x="416" y="16000"/>
                  </a:cubicBezTo>
                  <a:cubicBezTo>
                    <a:pt x="-1490" y="11200"/>
                    <a:pt x="3592" y="8000"/>
                    <a:pt x="6769" y="5600"/>
                  </a:cubicBezTo>
                  <a:cubicBezTo>
                    <a:pt x="9310" y="3200"/>
                    <a:pt x="13122" y="1600"/>
                    <a:pt x="16298" y="0"/>
                  </a:cubicBezTo>
                  <a:cubicBezTo>
                    <a:pt x="16933" y="0"/>
                    <a:pt x="18204" y="1600"/>
                    <a:pt x="20110" y="24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BB695081-17E7-B84E-89B9-BFC175562846}"/>
                </a:ext>
              </a:extLst>
            </p:cNvPr>
            <p:cNvSpPr/>
            <p:nvPr/>
          </p:nvSpPr>
          <p:spPr>
            <a:xfrm>
              <a:off x="9436100" y="6946899"/>
              <a:ext cx="74931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21600" y="19174"/>
                  </a:moveTo>
                  <a:cubicBezTo>
                    <a:pt x="21234" y="19931"/>
                    <a:pt x="21234" y="20500"/>
                    <a:pt x="20136" y="20974"/>
                  </a:cubicBezTo>
                  <a:cubicBezTo>
                    <a:pt x="19403" y="21258"/>
                    <a:pt x="17939" y="21542"/>
                    <a:pt x="16475" y="21542"/>
                  </a:cubicBezTo>
                  <a:cubicBezTo>
                    <a:pt x="15376" y="21542"/>
                    <a:pt x="13912" y="21258"/>
                    <a:pt x="13546" y="21068"/>
                  </a:cubicBezTo>
                  <a:cubicBezTo>
                    <a:pt x="12814" y="20595"/>
                    <a:pt x="12081" y="20121"/>
                    <a:pt x="12081" y="19553"/>
                  </a:cubicBezTo>
                  <a:cubicBezTo>
                    <a:pt x="12081" y="18416"/>
                    <a:pt x="11715" y="17279"/>
                    <a:pt x="9885" y="16142"/>
                  </a:cubicBezTo>
                  <a:cubicBezTo>
                    <a:pt x="9153" y="15763"/>
                    <a:pt x="9153" y="15195"/>
                    <a:pt x="9153" y="14816"/>
                  </a:cubicBezTo>
                  <a:cubicBezTo>
                    <a:pt x="8420" y="11595"/>
                    <a:pt x="6224" y="8374"/>
                    <a:pt x="3295" y="5247"/>
                  </a:cubicBezTo>
                  <a:cubicBezTo>
                    <a:pt x="1831" y="3826"/>
                    <a:pt x="1098" y="2405"/>
                    <a:pt x="0" y="984"/>
                  </a:cubicBezTo>
                  <a:cubicBezTo>
                    <a:pt x="0" y="795"/>
                    <a:pt x="0" y="605"/>
                    <a:pt x="0" y="510"/>
                  </a:cubicBezTo>
                  <a:cubicBezTo>
                    <a:pt x="366" y="321"/>
                    <a:pt x="1098" y="131"/>
                    <a:pt x="1831" y="37"/>
                  </a:cubicBezTo>
                  <a:cubicBezTo>
                    <a:pt x="2197" y="-58"/>
                    <a:pt x="3295" y="37"/>
                    <a:pt x="3661" y="226"/>
                  </a:cubicBezTo>
                  <a:cubicBezTo>
                    <a:pt x="4759" y="700"/>
                    <a:pt x="5858" y="1079"/>
                    <a:pt x="6224" y="1647"/>
                  </a:cubicBezTo>
                  <a:cubicBezTo>
                    <a:pt x="9519" y="6100"/>
                    <a:pt x="15010" y="10458"/>
                    <a:pt x="16841" y="14910"/>
                  </a:cubicBezTo>
                  <a:cubicBezTo>
                    <a:pt x="17207" y="15668"/>
                    <a:pt x="18305" y="16332"/>
                    <a:pt x="19037" y="17089"/>
                  </a:cubicBezTo>
                  <a:cubicBezTo>
                    <a:pt x="19769" y="17753"/>
                    <a:pt x="20868" y="18510"/>
                    <a:pt x="21600" y="19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2451A33-C7A8-6748-A198-115292838D3C}"/>
              </a:ext>
            </a:extLst>
          </p:cNvPr>
          <p:cNvGrpSpPr/>
          <p:nvPr userDrawn="1"/>
        </p:nvGrpSpPr>
        <p:grpSpPr>
          <a:xfrm>
            <a:off x="9540531" y="5320617"/>
            <a:ext cx="958796" cy="710462"/>
            <a:chOff x="3022600" y="8508999"/>
            <a:chExt cx="1004581" cy="744388"/>
          </a:xfrm>
          <a:solidFill>
            <a:schemeClr val="accent3"/>
          </a:solidFill>
        </p:grpSpPr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5F9A3124-00F4-6C4D-B6D4-C33254D20BE6}"/>
                </a:ext>
              </a:extLst>
            </p:cNvPr>
            <p:cNvSpPr/>
            <p:nvPr/>
          </p:nvSpPr>
          <p:spPr>
            <a:xfrm>
              <a:off x="3022600" y="8508999"/>
              <a:ext cx="1004581" cy="74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14" extrusionOk="0">
                  <a:moveTo>
                    <a:pt x="6644" y="15619"/>
                  </a:moveTo>
                  <a:cubicBezTo>
                    <a:pt x="6644" y="15401"/>
                    <a:pt x="6644" y="15037"/>
                    <a:pt x="6698" y="14637"/>
                  </a:cubicBezTo>
                  <a:cubicBezTo>
                    <a:pt x="6726" y="14274"/>
                    <a:pt x="6644" y="14019"/>
                    <a:pt x="6454" y="13801"/>
                  </a:cubicBezTo>
                  <a:cubicBezTo>
                    <a:pt x="6372" y="13692"/>
                    <a:pt x="6263" y="13619"/>
                    <a:pt x="6182" y="13510"/>
                  </a:cubicBezTo>
                  <a:cubicBezTo>
                    <a:pt x="6018" y="13292"/>
                    <a:pt x="5855" y="13037"/>
                    <a:pt x="5746" y="12783"/>
                  </a:cubicBezTo>
                  <a:cubicBezTo>
                    <a:pt x="5474" y="12201"/>
                    <a:pt x="5229" y="11583"/>
                    <a:pt x="4957" y="11001"/>
                  </a:cubicBezTo>
                  <a:cubicBezTo>
                    <a:pt x="4740" y="10528"/>
                    <a:pt x="4658" y="10492"/>
                    <a:pt x="4277" y="10746"/>
                  </a:cubicBezTo>
                  <a:cubicBezTo>
                    <a:pt x="4223" y="10783"/>
                    <a:pt x="4168" y="10819"/>
                    <a:pt x="4087" y="10855"/>
                  </a:cubicBezTo>
                  <a:cubicBezTo>
                    <a:pt x="3788" y="11001"/>
                    <a:pt x="3679" y="11292"/>
                    <a:pt x="3733" y="11765"/>
                  </a:cubicBezTo>
                  <a:cubicBezTo>
                    <a:pt x="3815" y="12455"/>
                    <a:pt x="3842" y="13146"/>
                    <a:pt x="3924" y="13837"/>
                  </a:cubicBezTo>
                  <a:cubicBezTo>
                    <a:pt x="4032" y="14965"/>
                    <a:pt x="3951" y="15146"/>
                    <a:pt x="3107" y="15365"/>
                  </a:cubicBezTo>
                  <a:cubicBezTo>
                    <a:pt x="2699" y="15474"/>
                    <a:pt x="2291" y="15619"/>
                    <a:pt x="1883" y="15765"/>
                  </a:cubicBezTo>
                  <a:cubicBezTo>
                    <a:pt x="1774" y="15801"/>
                    <a:pt x="1666" y="15874"/>
                    <a:pt x="1557" y="15874"/>
                  </a:cubicBezTo>
                  <a:cubicBezTo>
                    <a:pt x="1258" y="15910"/>
                    <a:pt x="1013" y="15619"/>
                    <a:pt x="1013" y="15255"/>
                  </a:cubicBezTo>
                  <a:cubicBezTo>
                    <a:pt x="1013" y="14855"/>
                    <a:pt x="904" y="14455"/>
                    <a:pt x="877" y="14092"/>
                  </a:cubicBezTo>
                  <a:cubicBezTo>
                    <a:pt x="795" y="13474"/>
                    <a:pt x="795" y="12819"/>
                    <a:pt x="795" y="12165"/>
                  </a:cubicBezTo>
                  <a:cubicBezTo>
                    <a:pt x="795" y="11874"/>
                    <a:pt x="795" y="11655"/>
                    <a:pt x="686" y="11401"/>
                  </a:cubicBezTo>
                  <a:cubicBezTo>
                    <a:pt x="605" y="11219"/>
                    <a:pt x="605" y="10965"/>
                    <a:pt x="577" y="10746"/>
                  </a:cubicBezTo>
                  <a:cubicBezTo>
                    <a:pt x="523" y="10201"/>
                    <a:pt x="469" y="9655"/>
                    <a:pt x="414" y="9074"/>
                  </a:cubicBezTo>
                  <a:cubicBezTo>
                    <a:pt x="387" y="8928"/>
                    <a:pt x="360" y="8746"/>
                    <a:pt x="387" y="8601"/>
                  </a:cubicBezTo>
                  <a:cubicBezTo>
                    <a:pt x="414" y="7765"/>
                    <a:pt x="305" y="6965"/>
                    <a:pt x="224" y="6128"/>
                  </a:cubicBezTo>
                  <a:cubicBezTo>
                    <a:pt x="224" y="6055"/>
                    <a:pt x="197" y="5983"/>
                    <a:pt x="197" y="5946"/>
                  </a:cubicBezTo>
                  <a:cubicBezTo>
                    <a:pt x="197" y="4746"/>
                    <a:pt x="115" y="3546"/>
                    <a:pt x="6" y="2346"/>
                  </a:cubicBezTo>
                  <a:cubicBezTo>
                    <a:pt x="-21" y="2055"/>
                    <a:pt x="33" y="1801"/>
                    <a:pt x="251" y="1655"/>
                  </a:cubicBezTo>
                  <a:cubicBezTo>
                    <a:pt x="632" y="1365"/>
                    <a:pt x="986" y="1037"/>
                    <a:pt x="1312" y="674"/>
                  </a:cubicBezTo>
                  <a:cubicBezTo>
                    <a:pt x="1584" y="383"/>
                    <a:pt x="1965" y="237"/>
                    <a:pt x="2291" y="55"/>
                  </a:cubicBezTo>
                  <a:cubicBezTo>
                    <a:pt x="2563" y="-90"/>
                    <a:pt x="2835" y="55"/>
                    <a:pt x="3026" y="419"/>
                  </a:cubicBezTo>
                  <a:cubicBezTo>
                    <a:pt x="3216" y="783"/>
                    <a:pt x="3434" y="1146"/>
                    <a:pt x="3624" y="1474"/>
                  </a:cubicBezTo>
                  <a:cubicBezTo>
                    <a:pt x="3842" y="1874"/>
                    <a:pt x="4087" y="2237"/>
                    <a:pt x="4304" y="2637"/>
                  </a:cubicBezTo>
                  <a:cubicBezTo>
                    <a:pt x="4576" y="3110"/>
                    <a:pt x="4849" y="3546"/>
                    <a:pt x="5093" y="4019"/>
                  </a:cubicBezTo>
                  <a:cubicBezTo>
                    <a:pt x="5229" y="4237"/>
                    <a:pt x="5338" y="4492"/>
                    <a:pt x="5501" y="4710"/>
                  </a:cubicBezTo>
                  <a:cubicBezTo>
                    <a:pt x="6127" y="5619"/>
                    <a:pt x="6644" y="6637"/>
                    <a:pt x="7134" y="7692"/>
                  </a:cubicBezTo>
                  <a:cubicBezTo>
                    <a:pt x="7188" y="7801"/>
                    <a:pt x="7215" y="7874"/>
                    <a:pt x="7270" y="7983"/>
                  </a:cubicBezTo>
                  <a:cubicBezTo>
                    <a:pt x="7297" y="8055"/>
                    <a:pt x="7378" y="8128"/>
                    <a:pt x="7433" y="8092"/>
                  </a:cubicBezTo>
                  <a:cubicBezTo>
                    <a:pt x="7487" y="8092"/>
                    <a:pt x="7515" y="7983"/>
                    <a:pt x="7542" y="7910"/>
                  </a:cubicBezTo>
                  <a:cubicBezTo>
                    <a:pt x="7569" y="7728"/>
                    <a:pt x="7569" y="7510"/>
                    <a:pt x="7569" y="7328"/>
                  </a:cubicBezTo>
                  <a:cubicBezTo>
                    <a:pt x="7542" y="6419"/>
                    <a:pt x="7596" y="5510"/>
                    <a:pt x="7678" y="4601"/>
                  </a:cubicBezTo>
                  <a:cubicBezTo>
                    <a:pt x="7678" y="4492"/>
                    <a:pt x="7705" y="4383"/>
                    <a:pt x="7705" y="4274"/>
                  </a:cubicBezTo>
                  <a:cubicBezTo>
                    <a:pt x="7732" y="4055"/>
                    <a:pt x="7841" y="3910"/>
                    <a:pt x="8004" y="3910"/>
                  </a:cubicBezTo>
                  <a:cubicBezTo>
                    <a:pt x="8276" y="3910"/>
                    <a:pt x="8521" y="3728"/>
                    <a:pt x="8766" y="3619"/>
                  </a:cubicBezTo>
                  <a:cubicBezTo>
                    <a:pt x="9174" y="3437"/>
                    <a:pt x="9636" y="3437"/>
                    <a:pt x="10044" y="3619"/>
                  </a:cubicBezTo>
                  <a:cubicBezTo>
                    <a:pt x="10725" y="3946"/>
                    <a:pt x="11405" y="4346"/>
                    <a:pt x="12058" y="4783"/>
                  </a:cubicBezTo>
                  <a:cubicBezTo>
                    <a:pt x="12411" y="5001"/>
                    <a:pt x="12738" y="5328"/>
                    <a:pt x="12983" y="5801"/>
                  </a:cubicBezTo>
                  <a:cubicBezTo>
                    <a:pt x="13010" y="5874"/>
                    <a:pt x="13064" y="5946"/>
                    <a:pt x="13119" y="5983"/>
                  </a:cubicBezTo>
                  <a:cubicBezTo>
                    <a:pt x="13227" y="6092"/>
                    <a:pt x="13336" y="6092"/>
                    <a:pt x="13418" y="5946"/>
                  </a:cubicBezTo>
                  <a:cubicBezTo>
                    <a:pt x="13472" y="5801"/>
                    <a:pt x="13527" y="5619"/>
                    <a:pt x="13581" y="5474"/>
                  </a:cubicBezTo>
                  <a:cubicBezTo>
                    <a:pt x="13690" y="4965"/>
                    <a:pt x="13880" y="4528"/>
                    <a:pt x="14152" y="4165"/>
                  </a:cubicBezTo>
                  <a:cubicBezTo>
                    <a:pt x="14452" y="3765"/>
                    <a:pt x="14724" y="3328"/>
                    <a:pt x="14996" y="2928"/>
                  </a:cubicBezTo>
                  <a:cubicBezTo>
                    <a:pt x="15349" y="2419"/>
                    <a:pt x="15785" y="2128"/>
                    <a:pt x="16301" y="2055"/>
                  </a:cubicBezTo>
                  <a:cubicBezTo>
                    <a:pt x="16845" y="1946"/>
                    <a:pt x="17390" y="1765"/>
                    <a:pt x="17934" y="1801"/>
                  </a:cubicBezTo>
                  <a:cubicBezTo>
                    <a:pt x="18315" y="1837"/>
                    <a:pt x="18668" y="1946"/>
                    <a:pt x="18995" y="2165"/>
                  </a:cubicBezTo>
                  <a:cubicBezTo>
                    <a:pt x="19185" y="2310"/>
                    <a:pt x="19321" y="2492"/>
                    <a:pt x="19457" y="2746"/>
                  </a:cubicBezTo>
                  <a:cubicBezTo>
                    <a:pt x="19729" y="3365"/>
                    <a:pt x="19784" y="4019"/>
                    <a:pt x="19648" y="4746"/>
                  </a:cubicBezTo>
                  <a:cubicBezTo>
                    <a:pt x="19566" y="5183"/>
                    <a:pt x="19539" y="5655"/>
                    <a:pt x="19484" y="6128"/>
                  </a:cubicBezTo>
                  <a:cubicBezTo>
                    <a:pt x="19457" y="6274"/>
                    <a:pt x="19457" y="6455"/>
                    <a:pt x="19403" y="6601"/>
                  </a:cubicBezTo>
                  <a:cubicBezTo>
                    <a:pt x="19294" y="7001"/>
                    <a:pt x="19076" y="7183"/>
                    <a:pt x="18777" y="7074"/>
                  </a:cubicBezTo>
                  <a:cubicBezTo>
                    <a:pt x="18369" y="6928"/>
                    <a:pt x="18015" y="7037"/>
                    <a:pt x="17662" y="7255"/>
                  </a:cubicBezTo>
                  <a:cubicBezTo>
                    <a:pt x="17281" y="7510"/>
                    <a:pt x="16982" y="7874"/>
                    <a:pt x="16791" y="8419"/>
                  </a:cubicBezTo>
                  <a:cubicBezTo>
                    <a:pt x="16655" y="8819"/>
                    <a:pt x="16492" y="9219"/>
                    <a:pt x="16437" y="9655"/>
                  </a:cubicBezTo>
                  <a:cubicBezTo>
                    <a:pt x="16356" y="10455"/>
                    <a:pt x="16900" y="11219"/>
                    <a:pt x="17471" y="11183"/>
                  </a:cubicBezTo>
                  <a:cubicBezTo>
                    <a:pt x="17934" y="11146"/>
                    <a:pt x="18342" y="10892"/>
                    <a:pt x="18723" y="10565"/>
                  </a:cubicBezTo>
                  <a:cubicBezTo>
                    <a:pt x="18831" y="10455"/>
                    <a:pt x="18940" y="10346"/>
                    <a:pt x="19049" y="10237"/>
                  </a:cubicBezTo>
                  <a:cubicBezTo>
                    <a:pt x="19539" y="9837"/>
                    <a:pt x="20137" y="9983"/>
                    <a:pt x="20409" y="10565"/>
                  </a:cubicBezTo>
                  <a:cubicBezTo>
                    <a:pt x="20681" y="11146"/>
                    <a:pt x="21008" y="11655"/>
                    <a:pt x="21307" y="12165"/>
                  </a:cubicBezTo>
                  <a:cubicBezTo>
                    <a:pt x="21579" y="12637"/>
                    <a:pt x="21579" y="13146"/>
                    <a:pt x="21361" y="13655"/>
                  </a:cubicBezTo>
                  <a:cubicBezTo>
                    <a:pt x="21171" y="14092"/>
                    <a:pt x="20899" y="14419"/>
                    <a:pt x="20572" y="14674"/>
                  </a:cubicBezTo>
                  <a:cubicBezTo>
                    <a:pt x="19648" y="15437"/>
                    <a:pt x="18641" y="15910"/>
                    <a:pt x="17580" y="16055"/>
                  </a:cubicBezTo>
                  <a:cubicBezTo>
                    <a:pt x="16764" y="16165"/>
                    <a:pt x="15975" y="16019"/>
                    <a:pt x="15240" y="15583"/>
                  </a:cubicBezTo>
                  <a:cubicBezTo>
                    <a:pt x="14914" y="15365"/>
                    <a:pt x="14642" y="14965"/>
                    <a:pt x="14343" y="14637"/>
                  </a:cubicBezTo>
                  <a:cubicBezTo>
                    <a:pt x="14234" y="14528"/>
                    <a:pt x="14180" y="14346"/>
                    <a:pt x="14071" y="14237"/>
                  </a:cubicBezTo>
                  <a:cubicBezTo>
                    <a:pt x="13799" y="13946"/>
                    <a:pt x="13635" y="13583"/>
                    <a:pt x="13472" y="13183"/>
                  </a:cubicBezTo>
                  <a:cubicBezTo>
                    <a:pt x="13391" y="13001"/>
                    <a:pt x="13309" y="12783"/>
                    <a:pt x="13200" y="12601"/>
                  </a:cubicBezTo>
                  <a:cubicBezTo>
                    <a:pt x="13146" y="12492"/>
                    <a:pt x="13064" y="12383"/>
                    <a:pt x="12983" y="12346"/>
                  </a:cubicBezTo>
                  <a:cubicBezTo>
                    <a:pt x="12874" y="12274"/>
                    <a:pt x="12765" y="12310"/>
                    <a:pt x="12656" y="12455"/>
                  </a:cubicBezTo>
                  <a:cubicBezTo>
                    <a:pt x="12574" y="12565"/>
                    <a:pt x="12602" y="12710"/>
                    <a:pt x="12656" y="12819"/>
                  </a:cubicBezTo>
                  <a:cubicBezTo>
                    <a:pt x="12847" y="13074"/>
                    <a:pt x="13037" y="13328"/>
                    <a:pt x="13227" y="13583"/>
                  </a:cubicBezTo>
                  <a:cubicBezTo>
                    <a:pt x="13472" y="13874"/>
                    <a:pt x="13635" y="14237"/>
                    <a:pt x="13635" y="14674"/>
                  </a:cubicBezTo>
                  <a:cubicBezTo>
                    <a:pt x="13635" y="14746"/>
                    <a:pt x="13635" y="14855"/>
                    <a:pt x="13663" y="14928"/>
                  </a:cubicBezTo>
                  <a:cubicBezTo>
                    <a:pt x="13880" y="15765"/>
                    <a:pt x="13717" y="16565"/>
                    <a:pt x="13635" y="17365"/>
                  </a:cubicBezTo>
                  <a:cubicBezTo>
                    <a:pt x="13608" y="17692"/>
                    <a:pt x="13499" y="18019"/>
                    <a:pt x="13363" y="18274"/>
                  </a:cubicBezTo>
                  <a:cubicBezTo>
                    <a:pt x="13282" y="18419"/>
                    <a:pt x="13227" y="18565"/>
                    <a:pt x="13146" y="18710"/>
                  </a:cubicBezTo>
                  <a:cubicBezTo>
                    <a:pt x="12792" y="19510"/>
                    <a:pt x="12330" y="20092"/>
                    <a:pt x="11677" y="20455"/>
                  </a:cubicBezTo>
                  <a:cubicBezTo>
                    <a:pt x="11595" y="20492"/>
                    <a:pt x="11486" y="20565"/>
                    <a:pt x="11405" y="20637"/>
                  </a:cubicBezTo>
                  <a:cubicBezTo>
                    <a:pt x="10969" y="20928"/>
                    <a:pt x="10534" y="21183"/>
                    <a:pt x="10017" y="21146"/>
                  </a:cubicBezTo>
                  <a:cubicBezTo>
                    <a:pt x="9963" y="21146"/>
                    <a:pt x="9881" y="21146"/>
                    <a:pt x="9827" y="21183"/>
                  </a:cubicBezTo>
                  <a:cubicBezTo>
                    <a:pt x="8984" y="21510"/>
                    <a:pt x="8167" y="21146"/>
                    <a:pt x="7351" y="20928"/>
                  </a:cubicBezTo>
                  <a:cubicBezTo>
                    <a:pt x="7052" y="20855"/>
                    <a:pt x="6834" y="20637"/>
                    <a:pt x="6698" y="20237"/>
                  </a:cubicBezTo>
                  <a:cubicBezTo>
                    <a:pt x="6644" y="20092"/>
                    <a:pt x="6590" y="19946"/>
                    <a:pt x="6508" y="19837"/>
                  </a:cubicBezTo>
                  <a:cubicBezTo>
                    <a:pt x="6290" y="19510"/>
                    <a:pt x="6263" y="19146"/>
                    <a:pt x="6345" y="18783"/>
                  </a:cubicBezTo>
                  <a:cubicBezTo>
                    <a:pt x="6644" y="17801"/>
                    <a:pt x="6671" y="16819"/>
                    <a:pt x="6644" y="15619"/>
                  </a:cubicBezTo>
                  <a:close/>
                  <a:moveTo>
                    <a:pt x="9500" y="4637"/>
                  </a:moveTo>
                  <a:cubicBezTo>
                    <a:pt x="9283" y="4674"/>
                    <a:pt x="9201" y="4674"/>
                    <a:pt x="9092" y="4674"/>
                  </a:cubicBezTo>
                  <a:cubicBezTo>
                    <a:pt x="8657" y="4746"/>
                    <a:pt x="8521" y="4965"/>
                    <a:pt x="8467" y="5546"/>
                  </a:cubicBezTo>
                  <a:cubicBezTo>
                    <a:pt x="8467" y="5801"/>
                    <a:pt x="8467" y="6019"/>
                    <a:pt x="8467" y="6274"/>
                  </a:cubicBezTo>
                  <a:cubicBezTo>
                    <a:pt x="8467" y="7183"/>
                    <a:pt x="8521" y="8092"/>
                    <a:pt x="8303" y="9001"/>
                  </a:cubicBezTo>
                  <a:cubicBezTo>
                    <a:pt x="8195" y="9437"/>
                    <a:pt x="8303" y="9837"/>
                    <a:pt x="8521" y="10201"/>
                  </a:cubicBezTo>
                  <a:cubicBezTo>
                    <a:pt x="8657" y="10455"/>
                    <a:pt x="8820" y="10674"/>
                    <a:pt x="8956" y="10928"/>
                  </a:cubicBezTo>
                  <a:cubicBezTo>
                    <a:pt x="9038" y="11074"/>
                    <a:pt x="9120" y="11219"/>
                    <a:pt x="9174" y="11365"/>
                  </a:cubicBezTo>
                  <a:cubicBezTo>
                    <a:pt x="9283" y="11692"/>
                    <a:pt x="9120" y="12892"/>
                    <a:pt x="8929" y="13110"/>
                  </a:cubicBezTo>
                  <a:cubicBezTo>
                    <a:pt x="8793" y="13255"/>
                    <a:pt x="8630" y="13437"/>
                    <a:pt x="8467" y="13474"/>
                  </a:cubicBezTo>
                  <a:cubicBezTo>
                    <a:pt x="7977" y="13619"/>
                    <a:pt x="7841" y="14055"/>
                    <a:pt x="7814" y="14637"/>
                  </a:cubicBezTo>
                  <a:cubicBezTo>
                    <a:pt x="7814" y="14855"/>
                    <a:pt x="7787" y="15074"/>
                    <a:pt x="7787" y="15292"/>
                  </a:cubicBezTo>
                  <a:cubicBezTo>
                    <a:pt x="7759" y="15910"/>
                    <a:pt x="7732" y="16492"/>
                    <a:pt x="7705" y="17110"/>
                  </a:cubicBezTo>
                  <a:cubicBezTo>
                    <a:pt x="7678" y="17655"/>
                    <a:pt x="7596" y="18201"/>
                    <a:pt x="7542" y="18783"/>
                  </a:cubicBezTo>
                  <a:cubicBezTo>
                    <a:pt x="7460" y="19546"/>
                    <a:pt x="7542" y="19692"/>
                    <a:pt x="8086" y="19837"/>
                  </a:cubicBezTo>
                  <a:cubicBezTo>
                    <a:pt x="8684" y="20019"/>
                    <a:pt x="9256" y="20019"/>
                    <a:pt x="9881" y="19946"/>
                  </a:cubicBezTo>
                  <a:cubicBezTo>
                    <a:pt x="10616" y="19801"/>
                    <a:pt x="11269" y="19474"/>
                    <a:pt x="11813" y="18819"/>
                  </a:cubicBezTo>
                  <a:cubicBezTo>
                    <a:pt x="12221" y="18310"/>
                    <a:pt x="12574" y="17728"/>
                    <a:pt x="12710" y="17001"/>
                  </a:cubicBezTo>
                  <a:cubicBezTo>
                    <a:pt x="12792" y="16528"/>
                    <a:pt x="12819" y="16092"/>
                    <a:pt x="12874" y="15619"/>
                  </a:cubicBezTo>
                  <a:cubicBezTo>
                    <a:pt x="12901" y="15328"/>
                    <a:pt x="12874" y="15037"/>
                    <a:pt x="12792" y="14783"/>
                  </a:cubicBezTo>
                  <a:cubicBezTo>
                    <a:pt x="12520" y="13946"/>
                    <a:pt x="12085" y="13401"/>
                    <a:pt x="11405" y="13183"/>
                  </a:cubicBezTo>
                  <a:cubicBezTo>
                    <a:pt x="11214" y="13110"/>
                    <a:pt x="10997" y="13074"/>
                    <a:pt x="10833" y="12928"/>
                  </a:cubicBezTo>
                  <a:cubicBezTo>
                    <a:pt x="10425" y="12565"/>
                    <a:pt x="10453" y="11946"/>
                    <a:pt x="10915" y="11692"/>
                  </a:cubicBezTo>
                  <a:cubicBezTo>
                    <a:pt x="11051" y="11619"/>
                    <a:pt x="11214" y="11583"/>
                    <a:pt x="11350" y="11583"/>
                  </a:cubicBezTo>
                  <a:cubicBezTo>
                    <a:pt x="11650" y="11583"/>
                    <a:pt x="11894" y="11437"/>
                    <a:pt x="12112" y="11183"/>
                  </a:cubicBezTo>
                  <a:cubicBezTo>
                    <a:pt x="12221" y="11074"/>
                    <a:pt x="12330" y="11001"/>
                    <a:pt x="12438" y="10892"/>
                  </a:cubicBezTo>
                  <a:cubicBezTo>
                    <a:pt x="12792" y="10528"/>
                    <a:pt x="13064" y="10092"/>
                    <a:pt x="13119" y="9474"/>
                  </a:cubicBezTo>
                  <a:cubicBezTo>
                    <a:pt x="13200" y="8528"/>
                    <a:pt x="12983" y="7655"/>
                    <a:pt x="12493" y="7037"/>
                  </a:cubicBezTo>
                  <a:cubicBezTo>
                    <a:pt x="11269" y="5474"/>
                    <a:pt x="11786" y="5801"/>
                    <a:pt x="10099" y="4965"/>
                  </a:cubicBezTo>
                  <a:cubicBezTo>
                    <a:pt x="9854" y="4710"/>
                    <a:pt x="9609" y="4674"/>
                    <a:pt x="9500" y="4637"/>
                  </a:cubicBezTo>
                  <a:close/>
                  <a:moveTo>
                    <a:pt x="2727" y="11146"/>
                  </a:moveTo>
                  <a:cubicBezTo>
                    <a:pt x="2727" y="11001"/>
                    <a:pt x="2727" y="10819"/>
                    <a:pt x="2727" y="10674"/>
                  </a:cubicBezTo>
                  <a:cubicBezTo>
                    <a:pt x="2754" y="10274"/>
                    <a:pt x="2835" y="10165"/>
                    <a:pt x="3135" y="10019"/>
                  </a:cubicBezTo>
                  <a:cubicBezTo>
                    <a:pt x="3380" y="9910"/>
                    <a:pt x="3624" y="9765"/>
                    <a:pt x="3896" y="9655"/>
                  </a:cubicBezTo>
                  <a:cubicBezTo>
                    <a:pt x="4087" y="9546"/>
                    <a:pt x="4304" y="9437"/>
                    <a:pt x="4522" y="9401"/>
                  </a:cubicBezTo>
                  <a:cubicBezTo>
                    <a:pt x="4849" y="9292"/>
                    <a:pt x="5121" y="9437"/>
                    <a:pt x="5311" y="9801"/>
                  </a:cubicBezTo>
                  <a:cubicBezTo>
                    <a:pt x="5637" y="10383"/>
                    <a:pt x="5991" y="10965"/>
                    <a:pt x="6236" y="11619"/>
                  </a:cubicBezTo>
                  <a:cubicBezTo>
                    <a:pt x="6345" y="11910"/>
                    <a:pt x="6481" y="12201"/>
                    <a:pt x="6590" y="12492"/>
                  </a:cubicBezTo>
                  <a:cubicBezTo>
                    <a:pt x="6698" y="12746"/>
                    <a:pt x="6889" y="12855"/>
                    <a:pt x="7106" y="12783"/>
                  </a:cubicBezTo>
                  <a:cubicBezTo>
                    <a:pt x="7406" y="12710"/>
                    <a:pt x="7732" y="12601"/>
                    <a:pt x="8031" y="12455"/>
                  </a:cubicBezTo>
                  <a:cubicBezTo>
                    <a:pt x="8276" y="12346"/>
                    <a:pt x="8331" y="12165"/>
                    <a:pt x="8195" y="11874"/>
                  </a:cubicBezTo>
                  <a:cubicBezTo>
                    <a:pt x="8004" y="11474"/>
                    <a:pt x="7759" y="11074"/>
                    <a:pt x="7542" y="10710"/>
                  </a:cubicBezTo>
                  <a:cubicBezTo>
                    <a:pt x="7378" y="10419"/>
                    <a:pt x="7188" y="10165"/>
                    <a:pt x="7025" y="9874"/>
                  </a:cubicBezTo>
                  <a:cubicBezTo>
                    <a:pt x="6644" y="9110"/>
                    <a:pt x="6318" y="8310"/>
                    <a:pt x="5964" y="7546"/>
                  </a:cubicBezTo>
                  <a:cubicBezTo>
                    <a:pt x="5719" y="7037"/>
                    <a:pt x="5474" y="6528"/>
                    <a:pt x="5202" y="6055"/>
                  </a:cubicBezTo>
                  <a:cubicBezTo>
                    <a:pt x="4740" y="5292"/>
                    <a:pt x="4223" y="4528"/>
                    <a:pt x="3842" y="3655"/>
                  </a:cubicBezTo>
                  <a:cubicBezTo>
                    <a:pt x="3788" y="3510"/>
                    <a:pt x="3679" y="3365"/>
                    <a:pt x="3597" y="3219"/>
                  </a:cubicBezTo>
                  <a:cubicBezTo>
                    <a:pt x="3243" y="2637"/>
                    <a:pt x="2863" y="2055"/>
                    <a:pt x="2509" y="1474"/>
                  </a:cubicBezTo>
                  <a:cubicBezTo>
                    <a:pt x="2346" y="1183"/>
                    <a:pt x="2210" y="1146"/>
                    <a:pt x="1992" y="1328"/>
                  </a:cubicBezTo>
                  <a:cubicBezTo>
                    <a:pt x="1747" y="1546"/>
                    <a:pt x="1502" y="1801"/>
                    <a:pt x="1258" y="2019"/>
                  </a:cubicBezTo>
                  <a:cubicBezTo>
                    <a:pt x="986" y="2274"/>
                    <a:pt x="904" y="2601"/>
                    <a:pt x="1013" y="3037"/>
                  </a:cubicBezTo>
                  <a:cubicBezTo>
                    <a:pt x="1149" y="3546"/>
                    <a:pt x="1149" y="4092"/>
                    <a:pt x="1149" y="4637"/>
                  </a:cubicBezTo>
                  <a:cubicBezTo>
                    <a:pt x="1149" y="5437"/>
                    <a:pt x="1122" y="6237"/>
                    <a:pt x="1258" y="7037"/>
                  </a:cubicBezTo>
                  <a:cubicBezTo>
                    <a:pt x="1285" y="7219"/>
                    <a:pt x="1285" y="7437"/>
                    <a:pt x="1258" y="7619"/>
                  </a:cubicBezTo>
                  <a:cubicBezTo>
                    <a:pt x="1230" y="7910"/>
                    <a:pt x="1230" y="8201"/>
                    <a:pt x="1285" y="8492"/>
                  </a:cubicBezTo>
                  <a:cubicBezTo>
                    <a:pt x="1312" y="8601"/>
                    <a:pt x="1312" y="8746"/>
                    <a:pt x="1312" y="8892"/>
                  </a:cubicBezTo>
                  <a:cubicBezTo>
                    <a:pt x="1312" y="9474"/>
                    <a:pt x="1312" y="10092"/>
                    <a:pt x="1312" y="10674"/>
                  </a:cubicBezTo>
                  <a:cubicBezTo>
                    <a:pt x="1312" y="10819"/>
                    <a:pt x="1339" y="10928"/>
                    <a:pt x="1366" y="11074"/>
                  </a:cubicBezTo>
                  <a:cubicBezTo>
                    <a:pt x="1502" y="11655"/>
                    <a:pt x="1530" y="12237"/>
                    <a:pt x="1530" y="12855"/>
                  </a:cubicBezTo>
                  <a:cubicBezTo>
                    <a:pt x="1530" y="13255"/>
                    <a:pt x="1530" y="13655"/>
                    <a:pt x="1557" y="14055"/>
                  </a:cubicBezTo>
                  <a:cubicBezTo>
                    <a:pt x="1584" y="14346"/>
                    <a:pt x="1666" y="14455"/>
                    <a:pt x="1883" y="14419"/>
                  </a:cubicBezTo>
                  <a:cubicBezTo>
                    <a:pt x="2128" y="14383"/>
                    <a:pt x="2373" y="14310"/>
                    <a:pt x="2618" y="14201"/>
                  </a:cubicBezTo>
                  <a:cubicBezTo>
                    <a:pt x="2835" y="14128"/>
                    <a:pt x="2944" y="13874"/>
                    <a:pt x="2917" y="13583"/>
                  </a:cubicBezTo>
                  <a:cubicBezTo>
                    <a:pt x="2917" y="13437"/>
                    <a:pt x="2917" y="13328"/>
                    <a:pt x="2890" y="13183"/>
                  </a:cubicBezTo>
                  <a:cubicBezTo>
                    <a:pt x="2754" y="12565"/>
                    <a:pt x="2645" y="11837"/>
                    <a:pt x="2727" y="11146"/>
                  </a:cubicBezTo>
                  <a:close/>
                  <a:moveTo>
                    <a:pt x="17716" y="2928"/>
                  </a:moveTo>
                  <a:cubicBezTo>
                    <a:pt x="17716" y="2892"/>
                    <a:pt x="17716" y="2892"/>
                    <a:pt x="17716" y="2855"/>
                  </a:cubicBezTo>
                  <a:cubicBezTo>
                    <a:pt x="17362" y="2928"/>
                    <a:pt x="16982" y="2965"/>
                    <a:pt x="16628" y="3074"/>
                  </a:cubicBezTo>
                  <a:cubicBezTo>
                    <a:pt x="16410" y="3146"/>
                    <a:pt x="16220" y="3255"/>
                    <a:pt x="16057" y="3437"/>
                  </a:cubicBezTo>
                  <a:cubicBezTo>
                    <a:pt x="15730" y="3837"/>
                    <a:pt x="15404" y="4201"/>
                    <a:pt x="15159" y="4710"/>
                  </a:cubicBezTo>
                  <a:cubicBezTo>
                    <a:pt x="15050" y="4965"/>
                    <a:pt x="14860" y="5183"/>
                    <a:pt x="14724" y="5437"/>
                  </a:cubicBezTo>
                  <a:cubicBezTo>
                    <a:pt x="14288" y="6237"/>
                    <a:pt x="13962" y="7074"/>
                    <a:pt x="14043" y="8092"/>
                  </a:cubicBezTo>
                  <a:cubicBezTo>
                    <a:pt x="14071" y="8346"/>
                    <a:pt x="14071" y="8601"/>
                    <a:pt x="14098" y="8819"/>
                  </a:cubicBezTo>
                  <a:cubicBezTo>
                    <a:pt x="14180" y="9328"/>
                    <a:pt x="14152" y="9801"/>
                    <a:pt x="14043" y="10274"/>
                  </a:cubicBezTo>
                  <a:cubicBezTo>
                    <a:pt x="13962" y="10565"/>
                    <a:pt x="13989" y="10855"/>
                    <a:pt x="14043" y="11146"/>
                  </a:cubicBezTo>
                  <a:cubicBezTo>
                    <a:pt x="14207" y="12055"/>
                    <a:pt x="14642" y="12783"/>
                    <a:pt x="14996" y="13546"/>
                  </a:cubicBezTo>
                  <a:cubicBezTo>
                    <a:pt x="15023" y="13619"/>
                    <a:pt x="15050" y="13655"/>
                    <a:pt x="15104" y="13692"/>
                  </a:cubicBezTo>
                  <a:cubicBezTo>
                    <a:pt x="15621" y="14346"/>
                    <a:pt x="16247" y="14710"/>
                    <a:pt x="16954" y="14674"/>
                  </a:cubicBezTo>
                  <a:cubicBezTo>
                    <a:pt x="18097" y="14637"/>
                    <a:pt x="19131" y="14092"/>
                    <a:pt x="20056" y="13146"/>
                  </a:cubicBezTo>
                  <a:cubicBezTo>
                    <a:pt x="20409" y="12783"/>
                    <a:pt x="20409" y="12419"/>
                    <a:pt x="20164" y="11910"/>
                  </a:cubicBezTo>
                  <a:cubicBezTo>
                    <a:pt x="19811" y="11219"/>
                    <a:pt x="19593" y="11183"/>
                    <a:pt x="19131" y="11728"/>
                  </a:cubicBezTo>
                  <a:cubicBezTo>
                    <a:pt x="18859" y="12019"/>
                    <a:pt x="18587" y="12310"/>
                    <a:pt x="18206" y="12346"/>
                  </a:cubicBezTo>
                  <a:cubicBezTo>
                    <a:pt x="17471" y="12419"/>
                    <a:pt x="16818" y="12201"/>
                    <a:pt x="16274" y="11510"/>
                  </a:cubicBezTo>
                  <a:cubicBezTo>
                    <a:pt x="16084" y="11255"/>
                    <a:pt x="15893" y="11001"/>
                    <a:pt x="15730" y="10746"/>
                  </a:cubicBezTo>
                  <a:cubicBezTo>
                    <a:pt x="15431" y="10310"/>
                    <a:pt x="15322" y="9765"/>
                    <a:pt x="15431" y="9183"/>
                  </a:cubicBezTo>
                  <a:cubicBezTo>
                    <a:pt x="15567" y="8528"/>
                    <a:pt x="15757" y="7874"/>
                    <a:pt x="15948" y="7219"/>
                  </a:cubicBezTo>
                  <a:cubicBezTo>
                    <a:pt x="15975" y="7146"/>
                    <a:pt x="16002" y="7110"/>
                    <a:pt x="16029" y="7037"/>
                  </a:cubicBezTo>
                  <a:cubicBezTo>
                    <a:pt x="16437" y="6419"/>
                    <a:pt x="16873" y="5983"/>
                    <a:pt x="17498" y="5837"/>
                  </a:cubicBezTo>
                  <a:cubicBezTo>
                    <a:pt x="17689" y="5801"/>
                    <a:pt x="17906" y="5765"/>
                    <a:pt x="18097" y="5692"/>
                  </a:cubicBezTo>
                  <a:cubicBezTo>
                    <a:pt x="18451" y="5583"/>
                    <a:pt x="18559" y="5401"/>
                    <a:pt x="18614" y="4928"/>
                  </a:cubicBezTo>
                  <a:cubicBezTo>
                    <a:pt x="18641" y="4565"/>
                    <a:pt x="18668" y="4165"/>
                    <a:pt x="18695" y="3801"/>
                  </a:cubicBezTo>
                  <a:cubicBezTo>
                    <a:pt x="18695" y="3692"/>
                    <a:pt x="18695" y="3583"/>
                    <a:pt x="18695" y="3474"/>
                  </a:cubicBezTo>
                  <a:cubicBezTo>
                    <a:pt x="18641" y="3110"/>
                    <a:pt x="18532" y="2928"/>
                    <a:pt x="18233" y="2892"/>
                  </a:cubicBezTo>
                  <a:cubicBezTo>
                    <a:pt x="18015" y="2892"/>
                    <a:pt x="17879" y="2928"/>
                    <a:pt x="17716" y="29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98887417-7179-7F40-A41C-17D1D8A31814}"/>
                </a:ext>
              </a:extLst>
            </p:cNvPr>
            <p:cNvSpPr/>
            <p:nvPr/>
          </p:nvSpPr>
          <p:spPr>
            <a:xfrm>
              <a:off x="3467100" y="8737600"/>
              <a:ext cx="120034" cy="135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18427" extrusionOk="0">
                  <a:moveTo>
                    <a:pt x="21266" y="9902"/>
                  </a:moveTo>
                  <a:cubicBezTo>
                    <a:pt x="21041" y="13185"/>
                    <a:pt x="20366" y="15604"/>
                    <a:pt x="17216" y="17159"/>
                  </a:cubicBezTo>
                  <a:cubicBezTo>
                    <a:pt x="11366" y="20097"/>
                    <a:pt x="3041" y="17678"/>
                    <a:pt x="1691" y="12494"/>
                  </a:cubicBezTo>
                  <a:cubicBezTo>
                    <a:pt x="1016" y="10075"/>
                    <a:pt x="1016" y="7655"/>
                    <a:pt x="116" y="5236"/>
                  </a:cubicBezTo>
                  <a:cubicBezTo>
                    <a:pt x="-334" y="3854"/>
                    <a:pt x="566" y="2471"/>
                    <a:pt x="2141" y="1607"/>
                  </a:cubicBezTo>
                  <a:cubicBezTo>
                    <a:pt x="2591" y="1435"/>
                    <a:pt x="3041" y="1089"/>
                    <a:pt x="3491" y="916"/>
                  </a:cubicBezTo>
                  <a:cubicBezTo>
                    <a:pt x="9566" y="-1503"/>
                    <a:pt x="18116" y="1089"/>
                    <a:pt x="20141" y="6100"/>
                  </a:cubicBezTo>
                  <a:cubicBezTo>
                    <a:pt x="20816" y="7483"/>
                    <a:pt x="21041" y="9038"/>
                    <a:pt x="21266" y="9902"/>
                  </a:cubicBezTo>
                  <a:close/>
                  <a:moveTo>
                    <a:pt x="8441" y="6791"/>
                  </a:moveTo>
                  <a:cubicBezTo>
                    <a:pt x="8891" y="8001"/>
                    <a:pt x="8891" y="9038"/>
                    <a:pt x="9341" y="9902"/>
                  </a:cubicBezTo>
                  <a:cubicBezTo>
                    <a:pt x="9566" y="10247"/>
                    <a:pt x="10241" y="10593"/>
                    <a:pt x="10916" y="10593"/>
                  </a:cubicBezTo>
                  <a:cubicBezTo>
                    <a:pt x="11141" y="10593"/>
                    <a:pt x="11816" y="9902"/>
                    <a:pt x="11816" y="9729"/>
                  </a:cubicBezTo>
                  <a:cubicBezTo>
                    <a:pt x="11591" y="8692"/>
                    <a:pt x="11366" y="7483"/>
                    <a:pt x="10916" y="6446"/>
                  </a:cubicBezTo>
                  <a:cubicBezTo>
                    <a:pt x="10691" y="6100"/>
                    <a:pt x="10016" y="5755"/>
                    <a:pt x="9791" y="5755"/>
                  </a:cubicBezTo>
                  <a:cubicBezTo>
                    <a:pt x="9116" y="6100"/>
                    <a:pt x="8666" y="6446"/>
                    <a:pt x="8441" y="67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2969DDF1-1B77-E442-9B1C-95CDA529BFCB}"/>
                </a:ext>
              </a:extLst>
            </p:cNvPr>
            <p:cNvSpPr/>
            <p:nvPr/>
          </p:nvSpPr>
          <p:spPr>
            <a:xfrm>
              <a:off x="3441700" y="9016999"/>
              <a:ext cx="126473" cy="1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0573" extrusionOk="0">
                  <a:moveTo>
                    <a:pt x="428" y="14344"/>
                  </a:moveTo>
                  <a:cubicBezTo>
                    <a:pt x="642" y="12109"/>
                    <a:pt x="856" y="9875"/>
                    <a:pt x="1069" y="7641"/>
                  </a:cubicBezTo>
                  <a:cubicBezTo>
                    <a:pt x="1283" y="6337"/>
                    <a:pt x="1711" y="5034"/>
                    <a:pt x="3208" y="4661"/>
                  </a:cubicBezTo>
                  <a:cubicBezTo>
                    <a:pt x="4491" y="4289"/>
                    <a:pt x="5774" y="4475"/>
                    <a:pt x="5560" y="2613"/>
                  </a:cubicBezTo>
                  <a:cubicBezTo>
                    <a:pt x="5560" y="1123"/>
                    <a:pt x="7058" y="565"/>
                    <a:pt x="8554" y="192"/>
                  </a:cubicBezTo>
                  <a:cubicBezTo>
                    <a:pt x="8768" y="192"/>
                    <a:pt x="8982" y="192"/>
                    <a:pt x="9410" y="6"/>
                  </a:cubicBezTo>
                  <a:cubicBezTo>
                    <a:pt x="13901" y="-180"/>
                    <a:pt x="20745" y="4103"/>
                    <a:pt x="21172" y="7827"/>
                  </a:cubicBezTo>
                  <a:cubicBezTo>
                    <a:pt x="21600" y="10248"/>
                    <a:pt x="20958" y="12668"/>
                    <a:pt x="18820" y="14530"/>
                  </a:cubicBezTo>
                  <a:cubicBezTo>
                    <a:pt x="16681" y="16392"/>
                    <a:pt x="14329" y="18068"/>
                    <a:pt x="11976" y="19558"/>
                  </a:cubicBezTo>
                  <a:cubicBezTo>
                    <a:pt x="8554" y="21420"/>
                    <a:pt x="3850" y="20675"/>
                    <a:pt x="1497" y="17696"/>
                  </a:cubicBezTo>
                  <a:cubicBezTo>
                    <a:pt x="642" y="16765"/>
                    <a:pt x="428" y="15461"/>
                    <a:pt x="0" y="14344"/>
                  </a:cubicBezTo>
                  <a:cubicBezTo>
                    <a:pt x="0" y="14344"/>
                    <a:pt x="214" y="14344"/>
                    <a:pt x="428" y="14344"/>
                  </a:cubicBezTo>
                  <a:close/>
                  <a:moveTo>
                    <a:pt x="7271" y="10434"/>
                  </a:moveTo>
                  <a:cubicBezTo>
                    <a:pt x="7271" y="10806"/>
                    <a:pt x="7271" y="11551"/>
                    <a:pt x="7699" y="12110"/>
                  </a:cubicBezTo>
                  <a:cubicBezTo>
                    <a:pt x="7913" y="12482"/>
                    <a:pt x="8982" y="12668"/>
                    <a:pt x="9410" y="12482"/>
                  </a:cubicBezTo>
                  <a:cubicBezTo>
                    <a:pt x="11976" y="11551"/>
                    <a:pt x="12404" y="8199"/>
                    <a:pt x="10479" y="6523"/>
                  </a:cubicBezTo>
                  <a:cubicBezTo>
                    <a:pt x="9196" y="5592"/>
                    <a:pt x="7913" y="5965"/>
                    <a:pt x="7699" y="7268"/>
                  </a:cubicBezTo>
                  <a:cubicBezTo>
                    <a:pt x="7485" y="8199"/>
                    <a:pt x="7485" y="9130"/>
                    <a:pt x="7271" y="1043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E3EA70C8-498B-C749-A85E-7D2FB21A7D80}"/>
                </a:ext>
              </a:extLst>
            </p:cNvPr>
            <p:cNvSpPr/>
            <p:nvPr/>
          </p:nvSpPr>
          <p:spPr>
            <a:xfrm>
              <a:off x="3136900" y="8686800"/>
              <a:ext cx="101894" cy="13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19791" extrusionOk="0">
                  <a:moveTo>
                    <a:pt x="293" y="8839"/>
                  </a:moveTo>
                  <a:cubicBezTo>
                    <a:pt x="293" y="7362"/>
                    <a:pt x="39" y="6070"/>
                    <a:pt x="39" y="4777"/>
                  </a:cubicBezTo>
                  <a:cubicBezTo>
                    <a:pt x="-469" y="1270"/>
                    <a:pt x="5884" y="-1315"/>
                    <a:pt x="9442" y="716"/>
                  </a:cubicBezTo>
                  <a:cubicBezTo>
                    <a:pt x="14524" y="3300"/>
                    <a:pt x="18082" y="6993"/>
                    <a:pt x="20115" y="11054"/>
                  </a:cubicBezTo>
                  <a:cubicBezTo>
                    <a:pt x="21131" y="13270"/>
                    <a:pt x="19098" y="14931"/>
                    <a:pt x="17573" y="16593"/>
                  </a:cubicBezTo>
                  <a:cubicBezTo>
                    <a:pt x="14778" y="19362"/>
                    <a:pt x="10712" y="20285"/>
                    <a:pt x="6138" y="19546"/>
                  </a:cubicBezTo>
                  <a:cubicBezTo>
                    <a:pt x="3597" y="18993"/>
                    <a:pt x="1564" y="17885"/>
                    <a:pt x="1056" y="16039"/>
                  </a:cubicBezTo>
                  <a:cubicBezTo>
                    <a:pt x="547" y="14562"/>
                    <a:pt x="293" y="12900"/>
                    <a:pt x="293" y="11423"/>
                  </a:cubicBezTo>
                  <a:cubicBezTo>
                    <a:pt x="-215" y="10316"/>
                    <a:pt x="39" y="9393"/>
                    <a:pt x="293" y="883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9ADC303-3A0E-044F-AB24-2A135C4EACFB}"/>
              </a:ext>
            </a:extLst>
          </p:cNvPr>
          <p:cNvGrpSpPr/>
          <p:nvPr userDrawn="1"/>
        </p:nvGrpSpPr>
        <p:grpSpPr>
          <a:xfrm>
            <a:off x="239616" y="2822805"/>
            <a:ext cx="1008529" cy="732211"/>
            <a:chOff x="3759200" y="4787900"/>
            <a:chExt cx="1056689" cy="767176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12F6AEE2-349B-3A4F-8C4C-CE0E072B5574}"/>
                </a:ext>
              </a:extLst>
            </p:cNvPr>
            <p:cNvSpPr/>
            <p:nvPr/>
          </p:nvSpPr>
          <p:spPr>
            <a:xfrm>
              <a:off x="3898899" y="5283200"/>
              <a:ext cx="114302" cy="103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6A89D23C-EC45-9C4C-A54B-28C7D3DD2741}"/>
                </a:ext>
              </a:extLst>
            </p:cNvPr>
            <p:cNvSpPr/>
            <p:nvPr/>
          </p:nvSpPr>
          <p:spPr>
            <a:xfrm>
              <a:off x="4000500" y="5232399"/>
              <a:ext cx="102553" cy="9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lnTo>
                    <a:pt x="2400" y="17645"/>
                  </a:ln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C4FBA7F-A25F-AB48-ABF1-FA424948A3F2}"/>
                </a:ext>
              </a:extLst>
            </p:cNvPr>
            <p:cNvSpPr/>
            <p:nvPr/>
          </p:nvSpPr>
          <p:spPr>
            <a:xfrm>
              <a:off x="4063999" y="51688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2978713E-7438-8148-AEE9-465DB0E4CC0E}"/>
                </a:ext>
              </a:extLst>
            </p:cNvPr>
            <p:cNvSpPr/>
            <p:nvPr/>
          </p:nvSpPr>
          <p:spPr>
            <a:xfrm>
              <a:off x="4140199" y="5118100"/>
              <a:ext cx="113032" cy="9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BED3817D-BBE8-F747-A63F-B07DF5271E17}"/>
                </a:ext>
              </a:extLst>
            </p:cNvPr>
            <p:cNvSpPr/>
            <p:nvPr/>
          </p:nvSpPr>
          <p:spPr>
            <a:xfrm>
              <a:off x="4229100" y="5067299"/>
              <a:ext cx="104667" cy="9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A7195B13-AD06-434B-B5A8-6C6B207E7EBF}"/>
                </a:ext>
              </a:extLst>
            </p:cNvPr>
            <p:cNvSpPr/>
            <p:nvPr/>
          </p:nvSpPr>
          <p:spPr>
            <a:xfrm>
              <a:off x="4305299" y="50164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1667D17A-0090-0B4C-9264-22A2E9A7362E}"/>
                </a:ext>
              </a:extLst>
            </p:cNvPr>
            <p:cNvSpPr/>
            <p:nvPr/>
          </p:nvSpPr>
          <p:spPr>
            <a:xfrm>
              <a:off x="3759200" y="4787900"/>
              <a:ext cx="1056689" cy="7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51B1619-FADC-194F-9CDD-316C49718093}"/>
              </a:ext>
            </a:extLst>
          </p:cNvPr>
          <p:cNvGrpSpPr/>
          <p:nvPr userDrawn="1"/>
        </p:nvGrpSpPr>
        <p:grpSpPr>
          <a:xfrm>
            <a:off x="695400" y="1694810"/>
            <a:ext cx="621588" cy="893053"/>
            <a:chOff x="8305799" y="6578600"/>
            <a:chExt cx="651270" cy="935698"/>
          </a:xfrm>
        </p:grpSpPr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D6601F1D-D444-D14B-8CC7-49FF3A7D4E3E}"/>
                </a:ext>
              </a:extLst>
            </p:cNvPr>
            <p:cNvSpPr/>
            <p:nvPr/>
          </p:nvSpPr>
          <p:spPr>
            <a:xfrm>
              <a:off x="8305799" y="6578600"/>
              <a:ext cx="651270" cy="935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390" extrusionOk="0">
                  <a:moveTo>
                    <a:pt x="9457" y="21291"/>
                  </a:moveTo>
                  <a:cubicBezTo>
                    <a:pt x="9248" y="21320"/>
                    <a:pt x="9039" y="21291"/>
                    <a:pt x="8872" y="21349"/>
                  </a:cubicBezTo>
                  <a:cubicBezTo>
                    <a:pt x="8496" y="21436"/>
                    <a:pt x="8162" y="21378"/>
                    <a:pt x="7827" y="21233"/>
                  </a:cubicBezTo>
                  <a:cubicBezTo>
                    <a:pt x="6992" y="20913"/>
                    <a:pt x="6198" y="20565"/>
                    <a:pt x="5613" y="20013"/>
                  </a:cubicBezTo>
                  <a:cubicBezTo>
                    <a:pt x="5237" y="19694"/>
                    <a:pt x="4819" y="19404"/>
                    <a:pt x="4276" y="19230"/>
                  </a:cubicBezTo>
                  <a:cubicBezTo>
                    <a:pt x="3649" y="19055"/>
                    <a:pt x="3315" y="18678"/>
                    <a:pt x="3273" y="18242"/>
                  </a:cubicBezTo>
                  <a:cubicBezTo>
                    <a:pt x="3190" y="17604"/>
                    <a:pt x="2897" y="16994"/>
                    <a:pt x="2605" y="16384"/>
                  </a:cubicBezTo>
                  <a:cubicBezTo>
                    <a:pt x="2480" y="16152"/>
                    <a:pt x="2438" y="15920"/>
                    <a:pt x="2605" y="15659"/>
                  </a:cubicBezTo>
                  <a:cubicBezTo>
                    <a:pt x="2688" y="15571"/>
                    <a:pt x="2688" y="15426"/>
                    <a:pt x="2688" y="15310"/>
                  </a:cubicBezTo>
                  <a:cubicBezTo>
                    <a:pt x="2605" y="14962"/>
                    <a:pt x="2480" y="14613"/>
                    <a:pt x="2396" y="14265"/>
                  </a:cubicBezTo>
                  <a:cubicBezTo>
                    <a:pt x="2187" y="13568"/>
                    <a:pt x="1978" y="12871"/>
                    <a:pt x="1728" y="12175"/>
                  </a:cubicBezTo>
                  <a:cubicBezTo>
                    <a:pt x="1686" y="12059"/>
                    <a:pt x="1728" y="11942"/>
                    <a:pt x="1644" y="11855"/>
                  </a:cubicBezTo>
                  <a:cubicBezTo>
                    <a:pt x="1351" y="11391"/>
                    <a:pt x="1268" y="10897"/>
                    <a:pt x="1059" y="10433"/>
                  </a:cubicBezTo>
                  <a:cubicBezTo>
                    <a:pt x="850" y="9968"/>
                    <a:pt x="683" y="9475"/>
                    <a:pt x="599" y="8981"/>
                  </a:cubicBezTo>
                  <a:cubicBezTo>
                    <a:pt x="474" y="8342"/>
                    <a:pt x="391" y="7704"/>
                    <a:pt x="265" y="7065"/>
                  </a:cubicBezTo>
                  <a:cubicBezTo>
                    <a:pt x="223" y="6862"/>
                    <a:pt x="140" y="6659"/>
                    <a:pt x="56" y="6426"/>
                  </a:cubicBezTo>
                  <a:cubicBezTo>
                    <a:pt x="-27" y="6194"/>
                    <a:pt x="-69" y="6020"/>
                    <a:pt x="307" y="5875"/>
                  </a:cubicBezTo>
                  <a:cubicBezTo>
                    <a:pt x="391" y="5846"/>
                    <a:pt x="474" y="5788"/>
                    <a:pt x="516" y="5730"/>
                  </a:cubicBezTo>
                  <a:cubicBezTo>
                    <a:pt x="725" y="5352"/>
                    <a:pt x="1226" y="5236"/>
                    <a:pt x="1728" y="5149"/>
                  </a:cubicBezTo>
                  <a:cubicBezTo>
                    <a:pt x="2229" y="5062"/>
                    <a:pt x="2688" y="4946"/>
                    <a:pt x="3190" y="4830"/>
                  </a:cubicBezTo>
                  <a:cubicBezTo>
                    <a:pt x="4443" y="4568"/>
                    <a:pt x="5655" y="4191"/>
                    <a:pt x="6908" y="3988"/>
                  </a:cubicBezTo>
                  <a:cubicBezTo>
                    <a:pt x="6950" y="3988"/>
                    <a:pt x="6992" y="3959"/>
                    <a:pt x="7075" y="3959"/>
                  </a:cubicBezTo>
                  <a:cubicBezTo>
                    <a:pt x="8078" y="3697"/>
                    <a:pt x="9081" y="3436"/>
                    <a:pt x="10083" y="3175"/>
                  </a:cubicBezTo>
                  <a:cubicBezTo>
                    <a:pt x="10376" y="3088"/>
                    <a:pt x="10668" y="3030"/>
                    <a:pt x="10961" y="3088"/>
                  </a:cubicBezTo>
                  <a:cubicBezTo>
                    <a:pt x="11253" y="3146"/>
                    <a:pt x="11462" y="3030"/>
                    <a:pt x="11587" y="2855"/>
                  </a:cubicBezTo>
                  <a:cubicBezTo>
                    <a:pt x="11671" y="2739"/>
                    <a:pt x="11755" y="2594"/>
                    <a:pt x="11796" y="2449"/>
                  </a:cubicBezTo>
                  <a:cubicBezTo>
                    <a:pt x="11922" y="1926"/>
                    <a:pt x="12381" y="1636"/>
                    <a:pt x="13050" y="1549"/>
                  </a:cubicBezTo>
                  <a:cubicBezTo>
                    <a:pt x="14220" y="1375"/>
                    <a:pt x="15306" y="939"/>
                    <a:pt x="16434" y="707"/>
                  </a:cubicBezTo>
                  <a:cubicBezTo>
                    <a:pt x="17311" y="504"/>
                    <a:pt x="18147" y="271"/>
                    <a:pt x="19024" y="68"/>
                  </a:cubicBezTo>
                  <a:cubicBezTo>
                    <a:pt x="20027" y="-164"/>
                    <a:pt x="20946" y="213"/>
                    <a:pt x="21239" y="910"/>
                  </a:cubicBezTo>
                  <a:cubicBezTo>
                    <a:pt x="21280" y="997"/>
                    <a:pt x="21322" y="1084"/>
                    <a:pt x="21364" y="1171"/>
                  </a:cubicBezTo>
                  <a:cubicBezTo>
                    <a:pt x="21531" y="1607"/>
                    <a:pt x="21364" y="1897"/>
                    <a:pt x="20737" y="2042"/>
                  </a:cubicBezTo>
                  <a:cubicBezTo>
                    <a:pt x="20361" y="2159"/>
                    <a:pt x="19943" y="2217"/>
                    <a:pt x="19567" y="2304"/>
                  </a:cubicBezTo>
                  <a:cubicBezTo>
                    <a:pt x="18272" y="2623"/>
                    <a:pt x="17019" y="2942"/>
                    <a:pt x="15724" y="3262"/>
                  </a:cubicBezTo>
                  <a:cubicBezTo>
                    <a:pt x="14972" y="3436"/>
                    <a:pt x="14470" y="3813"/>
                    <a:pt x="14178" y="4307"/>
                  </a:cubicBezTo>
                  <a:cubicBezTo>
                    <a:pt x="13927" y="4684"/>
                    <a:pt x="13718" y="5062"/>
                    <a:pt x="13551" y="5439"/>
                  </a:cubicBezTo>
                  <a:cubicBezTo>
                    <a:pt x="13384" y="5846"/>
                    <a:pt x="13426" y="6281"/>
                    <a:pt x="13509" y="6717"/>
                  </a:cubicBezTo>
                  <a:cubicBezTo>
                    <a:pt x="13676" y="7268"/>
                    <a:pt x="13802" y="7849"/>
                    <a:pt x="14011" y="8401"/>
                  </a:cubicBezTo>
                  <a:cubicBezTo>
                    <a:pt x="14178" y="8981"/>
                    <a:pt x="14428" y="9533"/>
                    <a:pt x="14637" y="10113"/>
                  </a:cubicBezTo>
                  <a:cubicBezTo>
                    <a:pt x="14972" y="10984"/>
                    <a:pt x="15306" y="11855"/>
                    <a:pt x="15640" y="12755"/>
                  </a:cubicBezTo>
                  <a:cubicBezTo>
                    <a:pt x="15724" y="12988"/>
                    <a:pt x="15849" y="13249"/>
                    <a:pt x="15974" y="13481"/>
                  </a:cubicBezTo>
                  <a:cubicBezTo>
                    <a:pt x="16434" y="14323"/>
                    <a:pt x="16810" y="15165"/>
                    <a:pt x="16977" y="16036"/>
                  </a:cubicBezTo>
                  <a:cubicBezTo>
                    <a:pt x="17019" y="16181"/>
                    <a:pt x="17061" y="16297"/>
                    <a:pt x="17144" y="16442"/>
                  </a:cubicBezTo>
                  <a:cubicBezTo>
                    <a:pt x="17520" y="17401"/>
                    <a:pt x="17896" y="18359"/>
                    <a:pt x="18314" y="19317"/>
                  </a:cubicBezTo>
                  <a:cubicBezTo>
                    <a:pt x="18481" y="19723"/>
                    <a:pt x="18272" y="20013"/>
                    <a:pt x="17646" y="20217"/>
                  </a:cubicBezTo>
                  <a:cubicBezTo>
                    <a:pt x="17520" y="20275"/>
                    <a:pt x="17353" y="20304"/>
                    <a:pt x="17186" y="20304"/>
                  </a:cubicBezTo>
                  <a:cubicBezTo>
                    <a:pt x="16100" y="20391"/>
                    <a:pt x="15097" y="20623"/>
                    <a:pt x="14053" y="20797"/>
                  </a:cubicBezTo>
                  <a:cubicBezTo>
                    <a:pt x="13342" y="20913"/>
                    <a:pt x="12632" y="20971"/>
                    <a:pt x="11922" y="21059"/>
                  </a:cubicBezTo>
                  <a:cubicBezTo>
                    <a:pt x="11462" y="21117"/>
                    <a:pt x="11003" y="21204"/>
                    <a:pt x="10585" y="21262"/>
                  </a:cubicBezTo>
                  <a:cubicBezTo>
                    <a:pt x="10251" y="21320"/>
                    <a:pt x="9875" y="21349"/>
                    <a:pt x="9540" y="21378"/>
                  </a:cubicBezTo>
                  <a:cubicBezTo>
                    <a:pt x="9457" y="21320"/>
                    <a:pt x="9457" y="21320"/>
                    <a:pt x="9457" y="21291"/>
                  </a:cubicBezTo>
                  <a:close/>
                  <a:moveTo>
                    <a:pt x="16685" y="18852"/>
                  </a:moveTo>
                  <a:cubicBezTo>
                    <a:pt x="16643" y="18765"/>
                    <a:pt x="16601" y="18649"/>
                    <a:pt x="16517" y="18504"/>
                  </a:cubicBezTo>
                  <a:cubicBezTo>
                    <a:pt x="15974" y="17459"/>
                    <a:pt x="15598" y="16413"/>
                    <a:pt x="15264" y="15310"/>
                  </a:cubicBezTo>
                  <a:cubicBezTo>
                    <a:pt x="15097" y="14701"/>
                    <a:pt x="14763" y="14120"/>
                    <a:pt x="14512" y="13510"/>
                  </a:cubicBezTo>
                  <a:cubicBezTo>
                    <a:pt x="14387" y="13249"/>
                    <a:pt x="14261" y="13017"/>
                    <a:pt x="14136" y="12755"/>
                  </a:cubicBezTo>
                  <a:cubicBezTo>
                    <a:pt x="14052" y="12552"/>
                    <a:pt x="13969" y="12349"/>
                    <a:pt x="13885" y="12146"/>
                  </a:cubicBezTo>
                  <a:cubicBezTo>
                    <a:pt x="13551" y="11304"/>
                    <a:pt x="13217" y="10462"/>
                    <a:pt x="12883" y="9620"/>
                  </a:cubicBezTo>
                  <a:cubicBezTo>
                    <a:pt x="12674" y="9039"/>
                    <a:pt x="12507" y="8488"/>
                    <a:pt x="12298" y="7907"/>
                  </a:cubicBezTo>
                  <a:cubicBezTo>
                    <a:pt x="12256" y="7762"/>
                    <a:pt x="12172" y="7646"/>
                    <a:pt x="12089" y="7501"/>
                  </a:cubicBezTo>
                  <a:cubicBezTo>
                    <a:pt x="11922" y="7210"/>
                    <a:pt x="11796" y="7152"/>
                    <a:pt x="11337" y="7239"/>
                  </a:cubicBezTo>
                  <a:cubicBezTo>
                    <a:pt x="10334" y="7442"/>
                    <a:pt x="9248" y="7501"/>
                    <a:pt x="8329" y="7820"/>
                  </a:cubicBezTo>
                  <a:cubicBezTo>
                    <a:pt x="8203" y="7849"/>
                    <a:pt x="8078" y="7849"/>
                    <a:pt x="7953" y="7878"/>
                  </a:cubicBezTo>
                  <a:cubicBezTo>
                    <a:pt x="7410" y="7994"/>
                    <a:pt x="6825" y="8139"/>
                    <a:pt x="6281" y="8284"/>
                  </a:cubicBezTo>
                  <a:cubicBezTo>
                    <a:pt x="5989" y="8371"/>
                    <a:pt x="5947" y="8459"/>
                    <a:pt x="5989" y="8662"/>
                  </a:cubicBezTo>
                  <a:cubicBezTo>
                    <a:pt x="6156" y="9213"/>
                    <a:pt x="6365" y="9736"/>
                    <a:pt x="6490" y="10288"/>
                  </a:cubicBezTo>
                  <a:cubicBezTo>
                    <a:pt x="6741" y="11188"/>
                    <a:pt x="6950" y="12117"/>
                    <a:pt x="7201" y="13017"/>
                  </a:cubicBezTo>
                  <a:cubicBezTo>
                    <a:pt x="7284" y="13394"/>
                    <a:pt x="7326" y="13771"/>
                    <a:pt x="7410" y="14120"/>
                  </a:cubicBezTo>
                  <a:cubicBezTo>
                    <a:pt x="7660" y="15165"/>
                    <a:pt x="7994" y="16210"/>
                    <a:pt x="8203" y="17284"/>
                  </a:cubicBezTo>
                  <a:cubicBezTo>
                    <a:pt x="8329" y="17894"/>
                    <a:pt x="8621" y="18475"/>
                    <a:pt x="8914" y="19084"/>
                  </a:cubicBezTo>
                  <a:cubicBezTo>
                    <a:pt x="8955" y="19171"/>
                    <a:pt x="8997" y="19259"/>
                    <a:pt x="9081" y="19317"/>
                  </a:cubicBezTo>
                  <a:cubicBezTo>
                    <a:pt x="9331" y="19578"/>
                    <a:pt x="9499" y="19839"/>
                    <a:pt x="9540" y="20159"/>
                  </a:cubicBezTo>
                  <a:cubicBezTo>
                    <a:pt x="9582" y="20362"/>
                    <a:pt x="9707" y="20420"/>
                    <a:pt x="10000" y="20391"/>
                  </a:cubicBezTo>
                  <a:cubicBezTo>
                    <a:pt x="10167" y="20391"/>
                    <a:pt x="10292" y="20362"/>
                    <a:pt x="10459" y="20333"/>
                  </a:cubicBezTo>
                  <a:cubicBezTo>
                    <a:pt x="12256" y="20013"/>
                    <a:pt x="14011" y="19694"/>
                    <a:pt x="15807" y="19346"/>
                  </a:cubicBezTo>
                  <a:cubicBezTo>
                    <a:pt x="15974" y="19317"/>
                    <a:pt x="16141" y="19288"/>
                    <a:pt x="16309" y="19230"/>
                  </a:cubicBezTo>
                  <a:cubicBezTo>
                    <a:pt x="16559" y="19230"/>
                    <a:pt x="16685" y="19113"/>
                    <a:pt x="16685" y="18852"/>
                  </a:cubicBezTo>
                  <a:close/>
                  <a:moveTo>
                    <a:pt x="6741" y="17284"/>
                  </a:moveTo>
                  <a:cubicBezTo>
                    <a:pt x="6825" y="17023"/>
                    <a:pt x="6741" y="16820"/>
                    <a:pt x="6574" y="16588"/>
                  </a:cubicBezTo>
                  <a:cubicBezTo>
                    <a:pt x="6490" y="16471"/>
                    <a:pt x="6449" y="16326"/>
                    <a:pt x="6407" y="16181"/>
                  </a:cubicBezTo>
                  <a:cubicBezTo>
                    <a:pt x="6240" y="15455"/>
                    <a:pt x="6073" y="14730"/>
                    <a:pt x="5905" y="14033"/>
                  </a:cubicBezTo>
                  <a:cubicBezTo>
                    <a:pt x="5738" y="13336"/>
                    <a:pt x="5613" y="12610"/>
                    <a:pt x="5488" y="11913"/>
                  </a:cubicBezTo>
                  <a:cubicBezTo>
                    <a:pt x="5404" y="11449"/>
                    <a:pt x="5321" y="10955"/>
                    <a:pt x="5237" y="10491"/>
                  </a:cubicBezTo>
                  <a:cubicBezTo>
                    <a:pt x="5195" y="10230"/>
                    <a:pt x="5112" y="9968"/>
                    <a:pt x="5028" y="9707"/>
                  </a:cubicBezTo>
                  <a:cubicBezTo>
                    <a:pt x="4903" y="9300"/>
                    <a:pt x="4819" y="8894"/>
                    <a:pt x="4652" y="8517"/>
                  </a:cubicBezTo>
                  <a:cubicBezTo>
                    <a:pt x="4568" y="8255"/>
                    <a:pt x="4318" y="8197"/>
                    <a:pt x="4025" y="8401"/>
                  </a:cubicBezTo>
                  <a:cubicBezTo>
                    <a:pt x="3942" y="8459"/>
                    <a:pt x="3858" y="8517"/>
                    <a:pt x="3775" y="8604"/>
                  </a:cubicBezTo>
                  <a:cubicBezTo>
                    <a:pt x="3440" y="8923"/>
                    <a:pt x="3023" y="9155"/>
                    <a:pt x="2480" y="9242"/>
                  </a:cubicBezTo>
                  <a:cubicBezTo>
                    <a:pt x="2020" y="9301"/>
                    <a:pt x="1895" y="9504"/>
                    <a:pt x="1936" y="9852"/>
                  </a:cubicBezTo>
                  <a:cubicBezTo>
                    <a:pt x="1978" y="10026"/>
                    <a:pt x="2062" y="10201"/>
                    <a:pt x="2145" y="10346"/>
                  </a:cubicBezTo>
                  <a:cubicBezTo>
                    <a:pt x="2229" y="10520"/>
                    <a:pt x="2396" y="10694"/>
                    <a:pt x="2438" y="10897"/>
                  </a:cubicBezTo>
                  <a:cubicBezTo>
                    <a:pt x="2897" y="12204"/>
                    <a:pt x="3315" y="13539"/>
                    <a:pt x="3775" y="14846"/>
                  </a:cubicBezTo>
                  <a:cubicBezTo>
                    <a:pt x="3816" y="15020"/>
                    <a:pt x="3858" y="15194"/>
                    <a:pt x="3900" y="15368"/>
                  </a:cubicBezTo>
                  <a:cubicBezTo>
                    <a:pt x="4109" y="16210"/>
                    <a:pt x="4193" y="17052"/>
                    <a:pt x="4527" y="17894"/>
                  </a:cubicBezTo>
                  <a:cubicBezTo>
                    <a:pt x="4736" y="18359"/>
                    <a:pt x="5028" y="18707"/>
                    <a:pt x="5697" y="18881"/>
                  </a:cubicBezTo>
                  <a:cubicBezTo>
                    <a:pt x="5989" y="18968"/>
                    <a:pt x="6240" y="19084"/>
                    <a:pt x="6490" y="19200"/>
                  </a:cubicBezTo>
                  <a:cubicBezTo>
                    <a:pt x="6658" y="19259"/>
                    <a:pt x="6783" y="19346"/>
                    <a:pt x="6950" y="19404"/>
                  </a:cubicBezTo>
                  <a:cubicBezTo>
                    <a:pt x="7201" y="19491"/>
                    <a:pt x="7368" y="19404"/>
                    <a:pt x="7326" y="19230"/>
                  </a:cubicBezTo>
                  <a:cubicBezTo>
                    <a:pt x="7284" y="19084"/>
                    <a:pt x="7201" y="18910"/>
                    <a:pt x="7159" y="18765"/>
                  </a:cubicBezTo>
                  <a:cubicBezTo>
                    <a:pt x="7075" y="18213"/>
                    <a:pt x="6741" y="17778"/>
                    <a:pt x="6741" y="17284"/>
                  </a:cubicBezTo>
                  <a:close/>
                  <a:moveTo>
                    <a:pt x="5780" y="7239"/>
                  </a:moveTo>
                  <a:cubicBezTo>
                    <a:pt x="5989" y="7210"/>
                    <a:pt x="6198" y="7181"/>
                    <a:pt x="6365" y="7152"/>
                  </a:cubicBezTo>
                  <a:cubicBezTo>
                    <a:pt x="7201" y="6978"/>
                    <a:pt x="8078" y="6775"/>
                    <a:pt x="8914" y="6601"/>
                  </a:cubicBezTo>
                  <a:cubicBezTo>
                    <a:pt x="9122" y="6542"/>
                    <a:pt x="9290" y="6484"/>
                    <a:pt x="9457" y="6426"/>
                  </a:cubicBezTo>
                  <a:cubicBezTo>
                    <a:pt x="9791" y="6252"/>
                    <a:pt x="10167" y="6194"/>
                    <a:pt x="10627" y="6194"/>
                  </a:cubicBezTo>
                  <a:cubicBezTo>
                    <a:pt x="10835" y="6194"/>
                    <a:pt x="11086" y="6165"/>
                    <a:pt x="11295" y="6107"/>
                  </a:cubicBezTo>
                  <a:cubicBezTo>
                    <a:pt x="11337" y="6107"/>
                    <a:pt x="11379" y="6020"/>
                    <a:pt x="11420" y="5991"/>
                  </a:cubicBezTo>
                  <a:cubicBezTo>
                    <a:pt x="11420" y="5962"/>
                    <a:pt x="11379" y="5933"/>
                    <a:pt x="11337" y="5904"/>
                  </a:cubicBezTo>
                  <a:cubicBezTo>
                    <a:pt x="11128" y="5817"/>
                    <a:pt x="10877" y="5759"/>
                    <a:pt x="10627" y="5672"/>
                  </a:cubicBezTo>
                  <a:cubicBezTo>
                    <a:pt x="10292" y="5526"/>
                    <a:pt x="10209" y="5410"/>
                    <a:pt x="10334" y="5149"/>
                  </a:cubicBezTo>
                  <a:cubicBezTo>
                    <a:pt x="10418" y="4946"/>
                    <a:pt x="10543" y="4742"/>
                    <a:pt x="10627" y="4539"/>
                  </a:cubicBezTo>
                  <a:cubicBezTo>
                    <a:pt x="10668" y="4394"/>
                    <a:pt x="10543" y="4278"/>
                    <a:pt x="10334" y="4336"/>
                  </a:cubicBezTo>
                  <a:cubicBezTo>
                    <a:pt x="9874" y="4423"/>
                    <a:pt x="9415" y="4510"/>
                    <a:pt x="8955" y="4626"/>
                  </a:cubicBezTo>
                  <a:cubicBezTo>
                    <a:pt x="7660" y="4917"/>
                    <a:pt x="6365" y="5207"/>
                    <a:pt x="5112" y="5497"/>
                  </a:cubicBezTo>
                  <a:cubicBezTo>
                    <a:pt x="4485" y="5642"/>
                    <a:pt x="3858" y="5788"/>
                    <a:pt x="3232" y="5962"/>
                  </a:cubicBezTo>
                  <a:cubicBezTo>
                    <a:pt x="3190" y="5962"/>
                    <a:pt x="3148" y="5991"/>
                    <a:pt x="3106" y="6020"/>
                  </a:cubicBezTo>
                  <a:cubicBezTo>
                    <a:pt x="2939" y="6078"/>
                    <a:pt x="2897" y="6223"/>
                    <a:pt x="3064" y="6281"/>
                  </a:cubicBezTo>
                  <a:cubicBezTo>
                    <a:pt x="3816" y="6630"/>
                    <a:pt x="4610" y="6978"/>
                    <a:pt x="5446" y="7239"/>
                  </a:cubicBezTo>
                  <a:cubicBezTo>
                    <a:pt x="5529" y="7210"/>
                    <a:pt x="5655" y="7210"/>
                    <a:pt x="5780" y="7239"/>
                  </a:cubicBezTo>
                  <a:close/>
                  <a:moveTo>
                    <a:pt x="19358" y="997"/>
                  </a:moveTo>
                  <a:cubicBezTo>
                    <a:pt x="18899" y="1084"/>
                    <a:pt x="18439" y="1171"/>
                    <a:pt x="17980" y="1259"/>
                  </a:cubicBezTo>
                  <a:cubicBezTo>
                    <a:pt x="16935" y="1520"/>
                    <a:pt x="15849" y="1810"/>
                    <a:pt x="14805" y="2072"/>
                  </a:cubicBezTo>
                  <a:cubicBezTo>
                    <a:pt x="14554" y="2130"/>
                    <a:pt x="14261" y="2188"/>
                    <a:pt x="14011" y="2275"/>
                  </a:cubicBezTo>
                  <a:cubicBezTo>
                    <a:pt x="13885" y="2304"/>
                    <a:pt x="13760" y="2391"/>
                    <a:pt x="13635" y="2449"/>
                  </a:cubicBezTo>
                  <a:cubicBezTo>
                    <a:pt x="13509" y="2536"/>
                    <a:pt x="13509" y="2652"/>
                    <a:pt x="13635" y="2739"/>
                  </a:cubicBezTo>
                  <a:cubicBezTo>
                    <a:pt x="13718" y="2797"/>
                    <a:pt x="13885" y="2797"/>
                    <a:pt x="13969" y="2797"/>
                  </a:cubicBezTo>
                  <a:cubicBezTo>
                    <a:pt x="14220" y="2739"/>
                    <a:pt x="14470" y="2594"/>
                    <a:pt x="14721" y="2536"/>
                  </a:cubicBezTo>
                  <a:cubicBezTo>
                    <a:pt x="16183" y="2188"/>
                    <a:pt x="17687" y="1868"/>
                    <a:pt x="19150" y="1520"/>
                  </a:cubicBezTo>
                  <a:cubicBezTo>
                    <a:pt x="19358" y="1462"/>
                    <a:pt x="19526" y="1404"/>
                    <a:pt x="19693" y="1317"/>
                  </a:cubicBezTo>
                  <a:cubicBezTo>
                    <a:pt x="19860" y="1230"/>
                    <a:pt x="19776" y="1055"/>
                    <a:pt x="19567" y="1026"/>
                  </a:cubicBezTo>
                  <a:cubicBezTo>
                    <a:pt x="19526" y="1026"/>
                    <a:pt x="19484" y="997"/>
                    <a:pt x="19358" y="997"/>
                  </a:cubicBezTo>
                  <a:close/>
                  <a:moveTo>
                    <a:pt x="2563" y="7849"/>
                  </a:moveTo>
                  <a:cubicBezTo>
                    <a:pt x="2814" y="7820"/>
                    <a:pt x="3023" y="7704"/>
                    <a:pt x="3064" y="7559"/>
                  </a:cubicBezTo>
                  <a:cubicBezTo>
                    <a:pt x="3106" y="7442"/>
                    <a:pt x="3064" y="7297"/>
                    <a:pt x="2981" y="7210"/>
                  </a:cubicBezTo>
                  <a:cubicBezTo>
                    <a:pt x="2814" y="7036"/>
                    <a:pt x="2521" y="6949"/>
                    <a:pt x="2187" y="6949"/>
                  </a:cubicBezTo>
                  <a:cubicBezTo>
                    <a:pt x="2104" y="6949"/>
                    <a:pt x="1936" y="7036"/>
                    <a:pt x="1936" y="7094"/>
                  </a:cubicBezTo>
                  <a:cubicBezTo>
                    <a:pt x="1936" y="7355"/>
                    <a:pt x="2145" y="7588"/>
                    <a:pt x="2354" y="7791"/>
                  </a:cubicBezTo>
                  <a:cubicBezTo>
                    <a:pt x="2396" y="7820"/>
                    <a:pt x="2521" y="7820"/>
                    <a:pt x="2563" y="78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C776D4C4-DA09-344A-BE5F-132D4E1C2802}"/>
                </a:ext>
              </a:extLst>
            </p:cNvPr>
            <p:cNvSpPr/>
            <p:nvPr/>
          </p:nvSpPr>
          <p:spPr>
            <a:xfrm>
              <a:off x="8585199" y="7061199"/>
              <a:ext cx="166624" cy="28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191" extrusionOk="0">
                  <a:moveTo>
                    <a:pt x="14609" y="4345"/>
                  </a:moveTo>
                  <a:cubicBezTo>
                    <a:pt x="14452" y="4721"/>
                    <a:pt x="14294" y="5566"/>
                    <a:pt x="13821" y="6317"/>
                  </a:cubicBezTo>
                  <a:cubicBezTo>
                    <a:pt x="13506" y="7068"/>
                    <a:pt x="13663" y="7538"/>
                    <a:pt x="14767" y="7914"/>
                  </a:cubicBezTo>
                  <a:cubicBezTo>
                    <a:pt x="18393" y="9228"/>
                    <a:pt x="19497" y="11576"/>
                    <a:pt x="20443" y="13736"/>
                  </a:cubicBezTo>
                  <a:cubicBezTo>
                    <a:pt x="21231" y="15333"/>
                    <a:pt x="19970" y="16929"/>
                    <a:pt x="18551" y="18338"/>
                  </a:cubicBezTo>
                  <a:cubicBezTo>
                    <a:pt x="15870" y="21155"/>
                    <a:pt x="10510" y="21531"/>
                    <a:pt x="6726" y="20967"/>
                  </a:cubicBezTo>
                  <a:cubicBezTo>
                    <a:pt x="5149" y="20686"/>
                    <a:pt x="3888" y="20216"/>
                    <a:pt x="2942" y="19465"/>
                  </a:cubicBezTo>
                  <a:cubicBezTo>
                    <a:pt x="1996" y="18526"/>
                    <a:pt x="892" y="17493"/>
                    <a:pt x="262" y="16460"/>
                  </a:cubicBezTo>
                  <a:cubicBezTo>
                    <a:pt x="-369" y="15145"/>
                    <a:pt x="262" y="13830"/>
                    <a:pt x="892" y="12609"/>
                  </a:cubicBezTo>
                  <a:cubicBezTo>
                    <a:pt x="1365" y="11670"/>
                    <a:pt x="2311" y="10825"/>
                    <a:pt x="3100" y="9980"/>
                  </a:cubicBezTo>
                  <a:cubicBezTo>
                    <a:pt x="3730" y="9416"/>
                    <a:pt x="4046" y="8853"/>
                    <a:pt x="3730" y="8195"/>
                  </a:cubicBezTo>
                  <a:cubicBezTo>
                    <a:pt x="3100" y="6693"/>
                    <a:pt x="3415" y="5096"/>
                    <a:pt x="3888" y="3594"/>
                  </a:cubicBezTo>
                  <a:cubicBezTo>
                    <a:pt x="4519" y="1715"/>
                    <a:pt x="7041" y="588"/>
                    <a:pt x="10037" y="25"/>
                  </a:cubicBezTo>
                  <a:cubicBezTo>
                    <a:pt x="10510" y="-69"/>
                    <a:pt x="11298" y="119"/>
                    <a:pt x="11771" y="307"/>
                  </a:cubicBezTo>
                  <a:cubicBezTo>
                    <a:pt x="13979" y="1246"/>
                    <a:pt x="14609" y="2560"/>
                    <a:pt x="14609" y="4345"/>
                  </a:cubicBezTo>
                  <a:close/>
                  <a:moveTo>
                    <a:pt x="4046" y="14675"/>
                  </a:moveTo>
                  <a:cubicBezTo>
                    <a:pt x="4203" y="15145"/>
                    <a:pt x="4361" y="15802"/>
                    <a:pt x="4676" y="16460"/>
                  </a:cubicBezTo>
                  <a:cubicBezTo>
                    <a:pt x="5149" y="17774"/>
                    <a:pt x="6884" y="18338"/>
                    <a:pt x="8776" y="18526"/>
                  </a:cubicBezTo>
                  <a:cubicBezTo>
                    <a:pt x="11298" y="18807"/>
                    <a:pt x="13821" y="17962"/>
                    <a:pt x="15082" y="16366"/>
                  </a:cubicBezTo>
                  <a:cubicBezTo>
                    <a:pt x="16974" y="14018"/>
                    <a:pt x="14767" y="10355"/>
                    <a:pt x="10668" y="9322"/>
                  </a:cubicBezTo>
                  <a:cubicBezTo>
                    <a:pt x="10195" y="9228"/>
                    <a:pt x="9564" y="9134"/>
                    <a:pt x="8933" y="9228"/>
                  </a:cubicBezTo>
                  <a:cubicBezTo>
                    <a:pt x="6411" y="9698"/>
                    <a:pt x="4676" y="10637"/>
                    <a:pt x="4361" y="12234"/>
                  </a:cubicBezTo>
                  <a:cubicBezTo>
                    <a:pt x="4361" y="12891"/>
                    <a:pt x="4203" y="13642"/>
                    <a:pt x="4046" y="14675"/>
                  </a:cubicBezTo>
                  <a:close/>
                  <a:moveTo>
                    <a:pt x="10037" y="5002"/>
                  </a:moveTo>
                  <a:cubicBezTo>
                    <a:pt x="9879" y="4533"/>
                    <a:pt x="9879" y="4251"/>
                    <a:pt x="9879" y="4063"/>
                  </a:cubicBezTo>
                  <a:cubicBezTo>
                    <a:pt x="9879" y="3969"/>
                    <a:pt x="9722" y="3969"/>
                    <a:pt x="9722" y="3969"/>
                  </a:cubicBezTo>
                  <a:cubicBezTo>
                    <a:pt x="9564" y="3969"/>
                    <a:pt x="9249" y="3969"/>
                    <a:pt x="9249" y="4063"/>
                  </a:cubicBezTo>
                  <a:cubicBezTo>
                    <a:pt x="8303" y="4908"/>
                    <a:pt x="7830" y="5754"/>
                    <a:pt x="8145" y="6787"/>
                  </a:cubicBezTo>
                  <a:cubicBezTo>
                    <a:pt x="8145" y="6881"/>
                    <a:pt x="8303" y="6974"/>
                    <a:pt x="8460" y="6974"/>
                  </a:cubicBezTo>
                  <a:cubicBezTo>
                    <a:pt x="8618" y="6974"/>
                    <a:pt x="8933" y="6881"/>
                    <a:pt x="8933" y="6881"/>
                  </a:cubicBezTo>
                  <a:cubicBezTo>
                    <a:pt x="9249" y="6129"/>
                    <a:pt x="9722" y="5472"/>
                    <a:pt x="10037" y="50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8730D0-533C-5644-AEDC-EA9360DA2CA4}"/>
              </a:ext>
            </a:extLst>
          </p:cNvPr>
          <p:cNvGrpSpPr/>
          <p:nvPr userDrawn="1"/>
        </p:nvGrpSpPr>
        <p:grpSpPr>
          <a:xfrm>
            <a:off x="3192853" y="5308281"/>
            <a:ext cx="491862" cy="544114"/>
            <a:chOff x="761999" y="5334000"/>
            <a:chExt cx="515350" cy="570097"/>
          </a:xfrm>
        </p:grpSpPr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FA16A51A-F5ED-A342-A516-212E27CA75A5}"/>
                </a:ext>
              </a:extLst>
            </p:cNvPr>
            <p:cNvSpPr/>
            <p:nvPr/>
          </p:nvSpPr>
          <p:spPr>
            <a:xfrm>
              <a:off x="761999" y="5334000"/>
              <a:ext cx="515350" cy="57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499" extrusionOk="0">
                  <a:moveTo>
                    <a:pt x="12693" y="21499"/>
                  </a:moveTo>
                  <a:cubicBezTo>
                    <a:pt x="11647" y="21355"/>
                    <a:pt x="10444" y="21116"/>
                    <a:pt x="9607" y="20110"/>
                  </a:cubicBezTo>
                  <a:cubicBezTo>
                    <a:pt x="9345" y="19823"/>
                    <a:pt x="9084" y="19535"/>
                    <a:pt x="8770" y="19248"/>
                  </a:cubicBezTo>
                  <a:cubicBezTo>
                    <a:pt x="8404" y="18913"/>
                    <a:pt x="8090" y="18961"/>
                    <a:pt x="7881" y="19392"/>
                  </a:cubicBezTo>
                  <a:cubicBezTo>
                    <a:pt x="7672" y="19727"/>
                    <a:pt x="7515" y="20062"/>
                    <a:pt x="7358" y="20445"/>
                  </a:cubicBezTo>
                  <a:cubicBezTo>
                    <a:pt x="7096" y="21020"/>
                    <a:pt x="6626" y="21212"/>
                    <a:pt x="5946" y="21164"/>
                  </a:cubicBezTo>
                  <a:cubicBezTo>
                    <a:pt x="5266" y="21116"/>
                    <a:pt x="4638" y="20924"/>
                    <a:pt x="4063" y="20541"/>
                  </a:cubicBezTo>
                  <a:cubicBezTo>
                    <a:pt x="3279" y="20062"/>
                    <a:pt x="2389" y="19679"/>
                    <a:pt x="1448" y="19392"/>
                  </a:cubicBezTo>
                  <a:cubicBezTo>
                    <a:pt x="977" y="19248"/>
                    <a:pt x="559" y="19009"/>
                    <a:pt x="245" y="18673"/>
                  </a:cubicBezTo>
                  <a:cubicBezTo>
                    <a:pt x="-121" y="18338"/>
                    <a:pt x="-69" y="18003"/>
                    <a:pt x="350" y="17668"/>
                  </a:cubicBezTo>
                  <a:cubicBezTo>
                    <a:pt x="507" y="17572"/>
                    <a:pt x="664" y="17476"/>
                    <a:pt x="820" y="17332"/>
                  </a:cubicBezTo>
                  <a:cubicBezTo>
                    <a:pt x="1082" y="17093"/>
                    <a:pt x="1343" y="16901"/>
                    <a:pt x="1553" y="16662"/>
                  </a:cubicBezTo>
                  <a:cubicBezTo>
                    <a:pt x="3017" y="14794"/>
                    <a:pt x="4586" y="13022"/>
                    <a:pt x="5841" y="11010"/>
                  </a:cubicBezTo>
                  <a:cubicBezTo>
                    <a:pt x="5894" y="10915"/>
                    <a:pt x="5998" y="10819"/>
                    <a:pt x="6050" y="10723"/>
                  </a:cubicBezTo>
                  <a:cubicBezTo>
                    <a:pt x="6155" y="10483"/>
                    <a:pt x="6103" y="10340"/>
                    <a:pt x="5841" y="10244"/>
                  </a:cubicBezTo>
                  <a:cubicBezTo>
                    <a:pt x="5318" y="9957"/>
                    <a:pt x="4795" y="9669"/>
                    <a:pt x="4272" y="9382"/>
                  </a:cubicBezTo>
                  <a:cubicBezTo>
                    <a:pt x="3435" y="8951"/>
                    <a:pt x="2965" y="8280"/>
                    <a:pt x="2703" y="7466"/>
                  </a:cubicBezTo>
                  <a:cubicBezTo>
                    <a:pt x="2599" y="7179"/>
                    <a:pt x="2494" y="6844"/>
                    <a:pt x="2389" y="6556"/>
                  </a:cubicBezTo>
                  <a:cubicBezTo>
                    <a:pt x="2285" y="6221"/>
                    <a:pt x="2285" y="5886"/>
                    <a:pt x="2389" y="5503"/>
                  </a:cubicBezTo>
                  <a:cubicBezTo>
                    <a:pt x="2494" y="5263"/>
                    <a:pt x="2494" y="4976"/>
                    <a:pt x="2599" y="4736"/>
                  </a:cubicBezTo>
                  <a:cubicBezTo>
                    <a:pt x="2808" y="3730"/>
                    <a:pt x="3435" y="2916"/>
                    <a:pt x="4377" y="2437"/>
                  </a:cubicBezTo>
                  <a:cubicBezTo>
                    <a:pt x="5371" y="1911"/>
                    <a:pt x="6469" y="1527"/>
                    <a:pt x="7672" y="1623"/>
                  </a:cubicBezTo>
                  <a:cubicBezTo>
                    <a:pt x="8718" y="1719"/>
                    <a:pt x="9607" y="2246"/>
                    <a:pt x="10339" y="2916"/>
                  </a:cubicBezTo>
                  <a:cubicBezTo>
                    <a:pt x="10444" y="3012"/>
                    <a:pt x="10548" y="3156"/>
                    <a:pt x="10653" y="3252"/>
                  </a:cubicBezTo>
                  <a:cubicBezTo>
                    <a:pt x="10967" y="3539"/>
                    <a:pt x="11071" y="3587"/>
                    <a:pt x="11333" y="3299"/>
                  </a:cubicBezTo>
                  <a:cubicBezTo>
                    <a:pt x="11542" y="3108"/>
                    <a:pt x="11699" y="2868"/>
                    <a:pt x="11856" y="2677"/>
                  </a:cubicBezTo>
                  <a:cubicBezTo>
                    <a:pt x="12431" y="2054"/>
                    <a:pt x="13006" y="1432"/>
                    <a:pt x="13582" y="809"/>
                  </a:cubicBezTo>
                  <a:cubicBezTo>
                    <a:pt x="13686" y="665"/>
                    <a:pt x="13895" y="617"/>
                    <a:pt x="14105" y="570"/>
                  </a:cubicBezTo>
                  <a:cubicBezTo>
                    <a:pt x="15151" y="378"/>
                    <a:pt x="16197" y="43"/>
                    <a:pt x="17347" y="330"/>
                  </a:cubicBezTo>
                  <a:cubicBezTo>
                    <a:pt x="17870" y="474"/>
                    <a:pt x="18446" y="378"/>
                    <a:pt x="18969" y="138"/>
                  </a:cubicBezTo>
                  <a:cubicBezTo>
                    <a:pt x="19544" y="-101"/>
                    <a:pt x="20015" y="-5"/>
                    <a:pt x="20538" y="234"/>
                  </a:cubicBezTo>
                  <a:cubicBezTo>
                    <a:pt x="21270" y="570"/>
                    <a:pt x="21479" y="1432"/>
                    <a:pt x="20851" y="1911"/>
                  </a:cubicBezTo>
                  <a:cubicBezTo>
                    <a:pt x="19910" y="2677"/>
                    <a:pt x="19335" y="3635"/>
                    <a:pt x="18655" y="4545"/>
                  </a:cubicBezTo>
                  <a:cubicBezTo>
                    <a:pt x="18027" y="5359"/>
                    <a:pt x="17400" y="6125"/>
                    <a:pt x="16824" y="6891"/>
                  </a:cubicBezTo>
                  <a:cubicBezTo>
                    <a:pt x="15726" y="8280"/>
                    <a:pt x="14628" y="9669"/>
                    <a:pt x="13582" y="11058"/>
                  </a:cubicBezTo>
                  <a:cubicBezTo>
                    <a:pt x="13372" y="11346"/>
                    <a:pt x="13163" y="11681"/>
                    <a:pt x="13006" y="11968"/>
                  </a:cubicBezTo>
                  <a:cubicBezTo>
                    <a:pt x="12797" y="12351"/>
                    <a:pt x="12849" y="12543"/>
                    <a:pt x="13268" y="12782"/>
                  </a:cubicBezTo>
                  <a:cubicBezTo>
                    <a:pt x="13425" y="12878"/>
                    <a:pt x="13634" y="12974"/>
                    <a:pt x="13791" y="13022"/>
                  </a:cubicBezTo>
                  <a:cubicBezTo>
                    <a:pt x="14471" y="13213"/>
                    <a:pt x="14994" y="13549"/>
                    <a:pt x="15569" y="13884"/>
                  </a:cubicBezTo>
                  <a:cubicBezTo>
                    <a:pt x="16144" y="14219"/>
                    <a:pt x="16510" y="14698"/>
                    <a:pt x="16615" y="15321"/>
                  </a:cubicBezTo>
                  <a:cubicBezTo>
                    <a:pt x="16772" y="16135"/>
                    <a:pt x="16929" y="16901"/>
                    <a:pt x="16772" y="17763"/>
                  </a:cubicBezTo>
                  <a:cubicBezTo>
                    <a:pt x="16510" y="19104"/>
                    <a:pt x="15778" y="20158"/>
                    <a:pt x="14628" y="21020"/>
                  </a:cubicBezTo>
                  <a:cubicBezTo>
                    <a:pt x="13948" y="21403"/>
                    <a:pt x="13529" y="21499"/>
                    <a:pt x="12693" y="21499"/>
                  </a:cubicBezTo>
                  <a:close/>
                  <a:moveTo>
                    <a:pt x="17086" y="2437"/>
                  </a:moveTo>
                  <a:cubicBezTo>
                    <a:pt x="16981" y="2342"/>
                    <a:pt x="16877" y="2198"/>
                    <a:pt x="16720" y="2198"/>
                  </a:cubicBezTo>
                  <a:cubicBezTo>
                    <a:pt x="16354" y="2198"/>
                    <a:pt x="15935" y="2246"/>
                    <a:pt x="15569" y="2246"/>
                  </a:cubicBezTo>
                  <a:cubicBezTo>
                    <a:pt x="15151" y="2246"/>
                    <a:pt x="14837" y="2389"/>
                    <a:pt x="14575" y="2677"/>
                  </a:cubicBezTo>
                  <a:cubicBezTo>
                    <a:pt x="13948" y="3204"/>
                    <a:pt x="13425" y="3778"/>
                    <a:pt x="13006" y="4449"/>
                  </a:cubicBezTo>
                  <a:cubicBezTo>
                    <a:pt x="12170" y="5742"/>
                    <a:pt x="11071" y="6844"/>
                    <a:pt x="10391" y="8232"/>
                  </a:cubicBezTo>
                  <a:cubicBezTo>
                    <a:pt x="10287" y="8424"/>
                    <a:pt x="10130" y="8568"/>
                    <a:pt x="10025" y="8759"/>
                  </a:cubicBezTo>
                  <a:cubicBezTo>
                    <a:pt x="9398" y="9621"/>
                    <a:pt x="8770" y="10531"/>
                    <a:pt x="8090" y="11393"/>
                  </a:cubicBezTo>
                  <a:cubicBezTo>
                    <a:pt x="7463" y="12256"/>
                    <a:pt x="6835" y="13070"/>
                    <a:pt x="6207" y="13932"/>
                  </a:cubicBezTo>
                  <a:cubicBezTo>
                    <a:pt x="5841" y="14411"/>
                    <a:pt x="5475" y="14890"/>
                    <a:pt x="5057" y="15369"/>
                  </a:cubicBezTo>
                  <a:cubicBezTo>
                    <a:pt x="4534" y="15991"/>
                    <a:pt x="4011" y="16614"/>
                    <a:pt x="3435" y="17236"/>
                  </a:cubicBezTo>
                  <a:cubicBezTo>
                    <a:pt x="3279" y="17428"/>
                    <a:pt x="3069" y="17572"/>
                    <a:pt x="2912" y="17763"/>
                  </a:cubicBezTo>
                  <a:cubicBezTo>
                    <a:pt x="2756" y="17955"/>
                    <a:pt x="2756" y="18194"/>
                    <a:pt x="3017" y="18290"/>
                  </a:cubicBezTo>
                  <a:cubicBezTo>
                    <a:pt x="3435" y="18482"/>
                    <a:pt x="3854" y="18673"/>
                    <a:pt x="4325" y="18817"/>
                  </a:cubicBezTo>
                  <a:cubicBezTo>
                    <a:pt x="5161" y="19104"/>
                    <a:pt x="5266" y="19104"/>
                    <a:pt x="5789" y="18434"/>
                  </a:cubicBezTo>
                  <a:cubicBezTo>
                    <a:pt x="6626" y="17332"/>
                    <a:pt x="7410" y="16183"/>
                    <a:pt x="8195" y="15033"/>
                  </a:cubicBezTo>
                  <a:cubicBezTo>
                    <a:pt x="8352" y="14794"/>
                    <a:pt x="8509" y="14507"/>
                    <a:pt x="8718" y="14267"/>
                  </a:cubicBezTo>
                  <a:cubicBezTo>
                    <a:pt x="9450" y="13357"/>
                    <a:pt x="10078" y="12447"/>
                    <a:pt x="10705" y="11441"/>
                  </a:cubicBezTo>
                  <a:cubicBezTo>
                    <a:pt x="11176" y="10675"/>
                    <a:pt x="11699" y="9957"/>
                    <a:pt x="12222" y="9190"/>
                  </a:cubicBezTo>
                  <a:cubicBezTo>
                    <a:pt x="12902" y="8232"/>
                    <a:pt x="13582" y="7275"/>
                    <a:pt x="14366" y="6365"/>
                  </a:cubicBezTo>
                  <a:cubicBezTo>
                    <a:pt x="14941" y="5742"/>
                    <a:pt x="15360" y="5071"/>
                    <a:pt x="15831" y="4401"/>
                  </a:cubicBezTo>
                  <a:cubicBezTo>
                    <a:pt x="16197" y="3874"/>
                    <a:pt x="16563" y="3299"/>
                    <a:pt x="16929" y="2773"/>
                  </a:cubicBezTo>
                  <a:cubicBezTo>
                    <a:pt x="16981" y="2725"/>
                    <a:pt x="17033" y="2629"/>
                    <a:pt x="17086" y="2437"/>
                  </a:cubicBezTo>
                  <a:close/>
                  <a:moveTo>
                    <a:pt x="3906" y="6077"/>
                  </a:moveTo>
                  <a:cubicBezTo>
                    <a:pt x="3958" y="6796"/>
                    <a:pt x="4115" y="7370"/>
                    <a:pt x="4481" y="7849"/>
                  </a:cubicBezTo>
                  <a:cubicBezTo>
                    <a:pt x="5109" y="8664"/>
                    <a:pt x="6050" y="8855"/>
                    <a:pt x="6887" y="8232"/>
                  </a:cubicBezTo>
                  <a:cubicBezTo>
                    <a:pt x="7149" y="8041"/>
                    <a:pt x="7410" y="7897"/>
                    <a:pt x="7672" y="7754"/>
                  </a:cubicBezTo>
                  <a:cubicBezTo>
                    <a:pt x="8404" y="7466"/>
                    <a:pt x="8718" y="6939"/>
                    <a:pt x="8875" y="6269"/>
                  </a:cubicBezTo>
                  <a:cubicBezTo>
                    <a:pt x="8979" y="5742"/>
                    <a:pt x="9032" y="5215"/>
                    <a:pt x="9032" y="4688"/>
                  </a:cubicBezTo>
                  <a:cubicBezTo>
                    <a:pt x="9032" y="3922"/>
                    <a:pt x="7829" y="2964"/>
                    <a:pt x="6992" y="3060"/>
                  </a:cubicBezTo>
                  <a:cubicBezTo>
                    <a:pt x="6940" y="3060"/>
                    <a:pt x="6940" y="3060"/>
                    <a:pt x="6887" y="3060"/>
                  </a:cubicBezTo>
                  <a:cubicBezTo>
                    <a:pt x="6260" y="3299"/>
                    <a:pt x="5632" y="3491"/>
                    <a:pt x="5057" y="3778"/>
                  </a:cubicBezTo>
                  <a:cubicBezTo>
                    <a:pt x="4691" y="3970"/>
                    <a:pt x="4429" y="4257"/>
                    <a:pt x="4272" y="4640"/>
                  </a:cubicBezTo>
                  <a:cubicBezTo>
                    <a:pt x="4115" y="5167"/>
                    <a:pt x="4011" y="5694"/>
                    <a:pt x="3906" y="6077"/>
                  </a:cubicBezTo>
                  <a:close/>
                  <a:moveTo>
                    <a:pt x="14523" y="17045"/>
                  </a:moveTo>
                  <a:cubicBezTo>
                    <a:pt x="14575" y="16422"/>
                    <a:pt x="14262" y="15895"/>
                    <a:pt x="14052" y="15369"/>
                  </a:cubicBezTo>
                  <a:cubicBezTo>
                    <a:pt x="13791" y="14698"/>
                    <a:pt x="13216" y="14363"/>
                    <a:pt x="12483" y="14219"/>
                  </a:cubicBezTo>
                  <a:cubicBezTo>
                    <a:pt x="11908" y="14075"/>
                    <a:pt x="11437" y="14219"/>
                    <a:pt x="11124" y="14602"/>
                  </a:cubicBezTo>
                  <a:cubicBezTo>
                    <a:pt x="10757" y="15081"/>
                    <a:pt x="10391" y="15560"/>
                    <a:pt x="10078" y="16087"/>
                  </a:cubicBezTo>
                  <a:cubicBezTo>
                    <a:pt x="9973" y="16279"/>
                    <a:pt x="9973" y="16518"/>
                    <a:pt x="10025" y="16758"/>
                  </a:cubicBezTo>
                  <a:cubicBezTo>
                    <a:pt x="10078" y="17189"/>
                    <a:pt x="10182" y="17620"/>
                    <a:pt x="10234" y="18051"/>
                  </a:cubicBezTo>
                  <a:cubicBezTo>
                    <a:pt x="10391" y="19056"/>
                    <a:pt x="11019" y="19631"/>
                    <a:pt x="12065" y="19823"/>
                  </a:cubicBezTo>
                  <a:cubicBezTo>
                    <a:pt x="12640" y="19919"/>
                    <a:pt x="13059" y="19823"/>
                    <a:pt x="13477" y="19440"/>
                  </a:cubicBezTo>
                  <a:cubicBezTo>
                    <a:pt x="14262" y="18769"/>
                    <a:pt x="14418" y="17955"/>
                    <a:pt x="14523" y="170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DCD91380-827A-C84C-BF76-0132777129AB}"/>
                </a:ext>
              </a:extLst>
            </p:cNvPr>
            <p:cNvSpPr/>
            <p:nvPr/>
          </p:nvSpPr>
          <p:spPr>
            <a:xfrm>
              <a:off x="876300" y="5448300"/>
              <a:ext cx="5588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909" y="21600"/>
                    <a:pt x="0" y="16859"/>
                    <a:pt x="0" y="11063"/>
                  </a:cubicBezTo>
                  <a:cubicBezTo>
                    <a:pt x="0" y="5268"/>
                    <a:pt x="3927" y="0"/>
                    <a:pt x="8836" y="0"/>
                  </a:cubicBezTo>
                  <a:cubicBezTo>
                    <a:pt x="14727" y="0"/>
                    <a:pt x="21600" y="5795"/>
                    <a:pt x="21600" y="11063"/>
                  </a:cubicBezTo>
                  <a:cubicBezTo>
                    <a:pt x="21600" y="16859"/>
                    <a:pt x="16200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C39C7228-79C2-5B41-85C2-C510526CAACB}"/>
                </a:ext>
              </a:extLst>
            </p:cNvPr>
            <p:cNvSpPr/>
            <p:nvPr/>
          </p:nvSpPr>
          <p:spPr>
            <a:xfrm>
              <a:off x="1028699" y="5753100"/>
              <a:ext cx="58104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6" h="20171" extrusionOk="0">
                  <a:moveTo>
                    <a:pt x="21026" y="10397"/>
                  </a:moveTo>
                  <a:cubicBezTo>
                    <a:pt x="21026" y="15695"/>
                    <a:pt x="18728" y="18548"/>
                    <a:pt x="14132" y="19770"/>
                  </a:cubicBezTo>
                  <a:cubicBezTo>
                    <a:pt x="9537" y="20993"/>
                    <a:pt x="3562" y="19363"/>
                    <a:pt x="1724" y="15695"/>
                  </a:cubicBezTo>
                  <a:cubicBezTo>
                    <a:pt x="-574" y="12027"/>
                    <a:pt x="-574" y="7952"/>
                    <a:pt x="1724" y="4284"/>
                  </a:cubicBezTo>
                  <a:cubicBezTo>
                    <a:pt x="4022" y="1023"/>
                    <a:pt x="10456" y="-607"/>
                    <a:pt x="14592" y="208"/>
                  </a:cubicBezTo>
                  <a:cubicBezTo>
                    <a:pt x="16890" y="616"/>
                    <a:pt x="18728" y="1838"/>
                    <a:pt x="19647" y="3876"/>
                  </a:cubicBezTo>
                  <a:cubicBezTo>
                    <a:pt x="20107" y="6729"/>
                    <a:pt x="20566" y="9174"/>
                    <a:pt x="21026" y="103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0498336-6D26-C74F-810E-11E689D74BC2}"/>
              </a:ext>
            </a:extLst>
          </p:cNvPr>
          <p:cNvGrpSpPr/>
          <p:nvPr userDrawn="1"/>
        </p:nvGrpSpPr>
        <p:grpSpPr>
          <a:xfrm>
            <a:off x="9154095" y="4075903"/>
            <a:ext cx="412585" cy="483911"/>
            <a:chOff x="9753599" y="5943599"/>
            <a:chExt cx="432287" cy="507019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D5BB393B-7910-E04A-8A32-BA84B6855AB1}"/>
                </a:ext>
              </a:extLst>
            </p:cNvPr>
            <p:cNvSpPr/>
            <p:nvPr/>
          </p:nvSpPr>
          <p:spPr>
            <a:xfrm>
              <a:off x="9753599" y="5943599"/>
              <a:ext cx="432287" cy="50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98" extrusionOk="0">
                  <a:moveTo>
                    <a:pt x="253" y="12854"/>
                  </a:moveTo>
                  <a:cubicBezTo>
                    <a:pt x="190" y="12158"/>
                    <a:pt x="0" y="11407"/>
                    <a:pt x="0" y="10710"/>
                  </a:cubicBezTo>
                  <a:cubicBezTo>
                    <a:pt x="63" y="10121"/>
                    <a:pt x="316" y="9585"/>
                    <a:pt x="568" y="8995"/>
                  </a:cubicBezTo>
                  <a:cubicBezTo>
                    <a:pt x="695" y="8674"/>
                    <a:pt x="947" y="8406"/>
                    <a:pt x="1074" y="8084"/>
                  </a:cubicBezTo>
                  <a:cubicBezTo>
                    <a:pt x="1326" y="7387"/>
                    <a:pt x="1958" y="6905"/>
                    <a:pt x="2716" y="6637"/>
                  </a:cubicBezTo>
                  <a:cubicBezTo>
                    <a:pt x="3410" y="6369"/>
                    <a:pt x="4105" y="6101"/>
                    <a:pt x="4800" y="5833"/>
                  </a:cubicBezTo>
                  <a:cubicBezTo>
                    <a:pt x="5621" y="5511"/>
                    <a:pt x="6379" y="5511"/>
                    <a:pt x="7137" y="5887"/>
                  </a:cubicBezTo>
                  <a:cubicBezTo>
                    <a:pt x="7389" y="5994"/>
                    <a:pt x="7642" y="6101"/>
                    <a:pt x="7895" y="6155"/>
                  </a:cubicBezTo>
                  <a:cubicBezTo>
                    <a:pt x="8526" y="6369"/>
                    <a:pt x="8842" y="6262"/>
                    <a:pt x="9095" y="5726"/>
                  </a:cubicBezTo>
                  <a:cubicBezTo>
                    <a:pt x="9221" y="5404"/>
                    <a:pt x="9347" y="5083"/>
                    <a:pt x="9347" y="4761"/>
                  </a:cubicBezTo>
                  <a:cubicBezTo>
                    <a:pt x="9411" y="4171"/>
                    <a:pt x="9347" y="4064"/>
                    <a:pt x="8653" y="3957"/>
                  </a:cubicBezTo>
                  <a:cubicBezTo>
                    <a:pt x="7895" y="3850"/>
                    <a:pt x="7389" y="3475"/>
                    <a:pt x="7011" y="2939"/>
                  </a:cubicBezTo>
                  <a:cubicBezTo>
                    <a:pt x="6632" y="2403"/>
                    <a:pt x="6632" y="1920"/>
                    <a:pt x="7074" y="1492"/>
                  </a:cubicBezTo>
                  <a:cubicBezTo>
                    <a:pt x="7516" y="1009"/>
                    <a:pt x="8274" y="795"/>
                    <a:pt x="8968" y="1009"/>
                  </a:cubicBezTo>
                  <a:cubicBezTo>
                    <a:pt x="9411" y="1170"/>
                    <a:pt x="9853" y="1438"/>
                    <a:pt x="10232" y="1706"/>
                  </a:cubicBezTo>
                  <a:cubicBezTo>
                    <a:pt x="10421" y="1813"/>
                    <a:pt x="10547" y="1974"/>
                    <a:pt x="10737" y="2135"/>
                  </a:cubicBezTo>
                  <a:cubicBezTo>
                    <a:pt x="11116" y="2456"/>
                    <a:pt x="11432" y="2456"/>
                    <a:pt x="11937" y="2135"/>
                  </a:cubicBezTo>
                  <a:cubicBezTo>
                    <a:pt x="12758" y="1492"/>
                    <a:pt x="13705" y="956"/>
                    <a:pt x="14589" y="420"/>
                  </a:cubicBezTo>
                  <a:cubicBezTo>
                    <a:pt x="15411" y="-63"/>
                    <a:pt x="16295" y="-170"/>
                    <a:pt x="17242" y="312"/>
                  </a:cubicBezTo>
                  <a:cubicBezTo>
                    <a:pt x="17558" y="473"/>
                    <a:pt x="17874" y="741"/>
                    <a:pt x="17937" y="1063"/>
                  </a:cubicBezTo>
                  <a:cubicBezTo>
                    <a:pt x="18063" y="2295"/>
                    <a:pt x="18253" y="3475"/>
                    <a:pt x="17432" y="4600"/>
                  </a:cubicBezTo>
                  <a:cubicBezTo>
                    <a:pt x="17116" y="5029"/>
                    <a:pt x="16674" y="5351"/>
                    <a:pt x="16232" y="5619"/>
                  </a:cubicBezTo>
                  <a:cubicBezTo>
                    <a:pt x="15789" y="5940"/>
                    <a:pt x="15853" y="6155"/>
                    <a:pt x="16358" y="6369"/>
                  </a:cubicBezTo>
                  <a:cubicBezTo>
                    <a:pt x="16547" y="6423"/>
                    <a:pt x="16737" y="6476"/>
                    <a:pt x="16863" y="6583"/>
                  </a:cubicBezTo>
                  <a:cubicBezTo>
                    <a:pt x="18316" y="7119"/>
                    <a:pt x="19389" y="7977"/>
                    <a:pt x="20274" y="9049"/>
                  </a:cubicBezTo>
                  <a:cubicBezTo>
                    <a:pt x="20400" y="9210"/>
                    <a:pt x="20526" y="9370"/>
                    <a:pt x="20589" y="9585"/>
                  </a:cubicBezTo>
                  <a:cubicBezTo>
                    <a:pt x="21095" y="10818"/>
                    <a:pt x="21537" y="12050"/>
                    <a:pt x="21474" y="13337"/>
                  </a:cubicBezTo>
                  <a:cubicBezTo>
                    <a:pt x="21474" y="13658"/>
                    <a:pt x="21411" y="13980"/>
                    <a:pt x="21474" y="14301"/>
                  </a:cubicBezTo>
                  <a:cubicBezTo>
                    <a:pt x="21600" y="15427"/>
                    <a:pt x="21221" y="16445"/>
                    <a:pt x="20526" y="17303"/>
                  </a:cubicBezTo>
                  <a:cubicBezTo>
                    <a:pt x="19832" y="18214"/>
                    <a:pt x="18947" y="19072"/>
                    <a:pt x="18000" y="19876"/>
                  </a:cubicBezTo>
                  <a:cubicBezTo>
                    <a:pt x="17242" y="20519"/>
                    <a:pt x="16168" y="20840"/>
                    <a:pt x="15032" y="20894"/>
                  </a:cubicBezTo>
                  <a:cubicBezTo>
                    <a:pt x="14274" y="20948"/>
                    <a:pt x="13579" y="21108"/>
                    <a:pt x="12884" y="21269"/>
                  </a:cubicBezTo>
                  <a:cubicBezTo>
                    <a:pt x="12126" y="21430"/>
                    <a:pt x="11432" y="21430"/>
                    <a:pt x="10674" y="21323"/>
                  </a:cubicBezTo>
                  <a:cubicBezTo>
                    <a:pt x="10295" y="21269"/>
                    <a:pt x="9916" y="21216"/>
                    <a:pt x="9537" y="21216"/>
                  </a:cubicBezTo>
                  <a:cubicBezTo>
                    <a:pt x="8590" y="21216"/>
                    <a:pt x="7768" y="21001"/>
                    <a:pt x="6947" y="20680"/>
                  </a:cubicBezTo>
                  <a:cubicBezTo>
                    <a:pt x="6126" y="20358"/>
                    <a:pt x="5242" y="19983"/>
                    <a:pt x="4421" y="19661"/>
                  </a:cubicBezTo>
                  <a:cubicBezTo>
                    <a:pt x="4232" y="19554"/>
                    <a:pt x="4042" y="19447"/>
                    <a:pt x="3916" y="19286"/>
                  </a:cubicBezTo>
                  <a:cubicBezTo>
                    <a:pt x="3221" y="18589"/>
                    <a:pt x="2463" y="17893"/>
                    <a:pt x="1832" y="17196"/>
                  </a:cubicBezTo>
                  <a:cubicBezTo>
                    <a:pt x="821" y="16124"/>
                    <a:pt x="63" y="14945"/>
                    <a:pt x="190" y="13497"/>
                  </a:cubicBezTo>
                  <a:cubicBezTo>
                    <a:pt x="190" y="13283"/>
                    <a:pt x="190" y="13122"/>
                    <a:pt x="126" y="12908"/>
                  </a:cubicBezTo>
                  <a:cubicBezTo>
                    <a:pt x="189" y="12854"/>
                    <a:pt x="189" y="12854"/>
                    <a:pt x="253" y="12854"/>
                  </a:cubicBezTo>
                  <a:close/>
                  <a:moveTo>
                    <a:pt x="11116" y="19554"/>
                  </a:moveTo>
                  <a:cubicBezTo>
                    <a:pt x="11684" y="19554"/>
                    <a:pt x="12189" y="19608"/>
                    <a:pt x="12758" y="19554"/>
                  </a:cubicBezTo>
                  <a:cubicBezTo>
                    <a:pt x="13389" y="19501"/>
                    <a:pt x="13958" y="19286"/>
                    <a:pt x="14526" y="19125"/>
                  </a:cubicBezTo>
                  <a:cubicBezTo>
                    <a:pt x="16674" y="18536"/>
                    <a:pt x="18000" y="17249"/>
                    <a:pt x="18758" y="15481"/>
                  </a:cubicBezTo>
                  <a:cubicBezTo>
                    <a:pt x="19389" y="14087"/>
                    <a:pt x="19263" y="12640"/>
                    <a:pt x="18821" y="11193"/>
                  </a:cubicBezTo>
                  <a:cubicBezTo>
                    <a:pt x="18442" y="9960"/>
                    <a:pt x="17621" y="9103"/>
                    <a:pt x="16421" y="8406"/>
                  </a:cubicBezTo>
                  <a:cubicBezTo>
                    <a:pt x="15474" y="7870"/>
                    <a:pt x="14337" y="7655"/>
                    <a:pt x="13200" y="7977"/>
                  </a:cubicBezTo>
                  <a:cubicBezTo>
                    <a:pt x="12821" y="8084"/>
                    <a:pt x="12442" y="8191"/>
                    <a:pt x="12063" y="8191"/>
                  </a:cubicBezTo>
                  <a:cubicBezTo>
                    <a:pt x="11558" y="8245"/>
                    <a:pt x="11053" y="8299"/>
                    <a:pt x="10547" y="8245"/>
                  </a:cubicBezTo>
                  <a:cubicBezTo>
                    <a:pt x="9284" y="8084"/>
                    <a:pt x="8021" y="7816"/>
                    <a:pt x="6821" y="7602"/>
                  </a:cubicBezTo>
                  <a:cubicBezTo>
                    <a:pt x="5179" y="7334"/>
                    <a:pt x="4042" y="7655"/>
                    <a:pt x="3221" y="8835"/>
                  </a:cubicBezTo>
                  <a:cubicBezTo>
                    <a:pt x="2589" y="9746"/>
                    <a:pt x="2274" y="10764"/>
                    <a:pt x="2337" y="11836"/>
                  </a:cubicBezTo>
                  <a:cubicBezTo>
                    <a:pt x="2400" y="12640"/>
                    <a:pt x="2463" y="13498"/>
                    <a:pt x="2526" y="14302"/>
                  </a:cubicBezTo>
                  <a:cubicBezTo>
                    <a:pt x="2589" y="15320"/>
                    <a:pt x="2968" y="16177"/>
                    <a:pt x="3853" y="16821"/>
                  </a:cubicBezTo>
                  <a:cubicBezTo>
                    <a:pt x="4105" y="17035"/>
                    <a:pt x="4358" y="17196"/>
                    <a:pt x="4610" y="17410"/>
                  </a:cubicBezTo>
                  <a:cubicBezTo>
                    <a:pt x="6505" y="18911"/>
                    <a:pt x="8589" y="19661"/>
                    <a:pt x="11116" y="19554"/>
                  </a:cubicBezTo>
                  <a:close/>
                  <a:moveTo>
                    <a:pt x="15537" y="2939"/>
                  </a:moveTo>
                  <a:cubicBezTo>
                    <a:pt x="15410" y="2724"/>
                    <a:pt x="15347" y="2456"/>
                    <a:pt x="15221" y="2403"/>
                  </a:cubicBezTo>
                  <a:cubicBezTo>
                    <a:pt x="15032" y="2349"/>
                    <a:pt x="14716" y="2403"/>
                    <a:pt x="14589" y="2564"/>
                  </a:cubicBezTo>
                  <a:cubicBezTo>
                    <a:pt x="14084" y="2992"/>
                    <a:pt x="13642" y="3421"/>
                    <a:pt x="13200" y="3850"/>
                  </a:cubicBezTo>
                  <a:cubicBezTo>
                    <a:pt x="13074" y="3957"/>
                    <a:pt x="13010" y="4118"/>
                    <a:pt x="12947" y="4279"/>
                  </a:cubicBezTo>
                  <a:cubicBezTo>
                    <a:pt x="12821" y="4600"/>
                    <a:pt x="13010" y="4815"/>
                    <a:pt x="13389" y="4761"/>
                  </a:cubicBezTo>
                  <a:cubicBezTo>
                    <a:pt x="14084" y="4654"/>
                    <a:pt x="14653" y="4279"/>
                    <a:pt x="15095" y="3850"/>
                  </a:cubicBezTo>
                  <a:cubicBezTo>
                    <a:pt x="15347" y="3528"/>
                    <a:pt x="15410" y="3207"/>
                    <a:pt x="15537" y="293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D2823F7A-5BE1-F049-ABEB-31245C78F618}"/>
                </a:ext>
              </a:extLst>
            </p:cNvPr>
            <p:cNvSpPr/>
            <p:nvPr/>
          </p:nvSpPr>
          <p:spPr>
            <a:xfrm>
              <a:off x="9842499" y="6286500"/>
              <a:ext cx="57836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1477" extrusionOk="0">
                  <a:moveTo>
                    <a:pt x="14372" y="21477"/>
                  </a:moveTo>
                  <a:cubicBezTo>
                    <a:pt x="12534" y="20495"/>
                    <a:pt x="9776" y="20004"/>
                    <a:pt x="7479" y="18041"/>
                  </a:cubicBezTo>
                  <a:cubicBezTo>
                    <a:pt x="3342" y="14604"/>
                    <a:pt x="1044" y="9695"/>
                    <a:pt x="125" y="4295"/>
                  </a:cubicBezTo>
                  <a:cubicBezTo>
                    <a:pt x="-334" y="3313"/>
                    <a:pt x="585" y="859"/>
                    <a:pt x="1045" y="368"/>
                  </a:cubicBezTo>
                  <a:cubicBezTo>
                    <a:pt x="2423" y="-123"/>
                    <a:pt x="4262" y="-123"/>
                    <a:pt x="5640" y="368"/>
                  </a:cubicBezTo>
                  <a:cubicBezTo>
                    <a:pt x="7019" y="859"/>
                    <a:pt x="8398" y="2332"/>
                    <a:pt x="9777" y="3804"/>
                  </a:cubicBezTo>
                  <a:cubicBezTo>
                    <a:pt x="12994" y="7241"/>
                    <a:pt x="16211" y="10186"/>
                    <a:pt x="19428" y="13623"/>
                  </a:cubicBezTo>
                  <a:cubicBezTo>
                    <a:pt x="20347" y="14604"/>
                    <a:pt x="21266" y="16568"/>
                    <a:pt x="20806" y="18041"/>
                  </a:cubicBezTo>
                  <a:cubicBezTo>
                    <a:pt x="20806" y="19023"/>
                    <a:pt x="18968" y="20004"/>
                    <a:pt x="17589" y="20495"/>
                  </a:cubicBezTo>
                  <a:cubicBezTo>
                    <a:pt x="17129" y="21477"/>
                    <a:pt x="16211" y="20986"/>
                    <a:pt x="14372" y="214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7FA20E0D-B624-2F42-8C25-878A1EFA07A7}"/>
                </a:ext>
              </a:extLst>
            </p:cNvPr>
            <p:cNvSpPr/>
            <p:nvPr/>
          </p:nvSpPr>
          <p:spPr>
            <a:xfrm>
              <a:off x="10045699" y="6184899"/>
              <a:ext cx="44950" cy="6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2" h="21152" extrusionOk="0">
                  <a:moveTo>
                    <a:pt x="20662" y="13647"/>
                  </a:moveTo>
                  <a:cubicBezTo>
                    <a:pt x="20662" y="17575"/>
                    <a:pt x="18327" y="20324"/>
                    <a:pt x="15408" y="21109"/>
                  </a:cubicBezTo>
                  <a:cubicBezTo>
                    <a:pt x="12489" y="21502"/>
                    <a:pt x="8986" y="19146"/>
                    <a:pt x="7235" y="15611"/>
                  </a:cubicBezTo>
                  <a:cubicBezTo>
                    <a:pt x="5483" y="11684"/>
                    <a:pt x="3148" y="8149"/>
                    <a:pt x="813" y="4222"/>
                  </a:cubicBezTo>
                  <a:cubicBezTo>
                    <a:pt x="230" y="3044"/>
                    <a:pt x="-938" y="1080"/>
                    <a:pt x="1397" y="295"/>
                  </a:cubicBezTo>
                  <a:cubicBezTo>
                    <a:pt x="3148" y="-98"/>
                    <a:pt x="6067" y="-98"/>
                    <a:pt x="7235" y="295"/>
                  </a:cubicBezTo>
                  <a:cubicBezTo>
                    <a:pt x="15408" y="3829"/>
                    <a:pt x="20078" y="8542"/>
                    <a:pt x="20662" y="1364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33C313D-8046-9840-BD9A-27856666D96C}"/>
              </a:ext>
            </a:extLst>
          </p:cNvPr>
          <p:cNvGrpSpPr/>
          <p:nvPr userDrawn="1"/>
        </p:nvGrpSpPr>
        <p:grpSpPr>
          <a:xfrm>
            <a:off x="9735912" y="4410504"/>
            <a:ext cx="1682550" cy="655564"/>
            <a:chOff x="4737099" y="8394699"/>
            <a:chExt cx="1762896" cy="686869"/>
          </a:xfrm>
          <a:solidFill>
            <a:schemeClr val="accent2"/>
          </a:solidFill>
        </p:grpSpPr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50EE00A9-5D30-A944-94D7-CCC976CA1783}"/>
                </a:ext>
              </a:extLst>
            </p:cNvPr>
            <p:cNvSpPr/>
            <p:nvPr/>
          </p:nvSpPr>
          <p:spPr>
            <a:xfrm>
              <a:off x="6032499" y="8750300"/>
              <a:ext cx="10668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6" y="20358"/>
                  </a:moveTo>
                  <a:cubicBezTo>
                    <a:pt x="4629" y="18124"/>
                    <a:pt x="4371" y="15641"/>
                    <a:pt x="4114" y="13407"/>
                  </a:cubicBezTo>
                  <a:cubicBezTo>
                    <a:pt x="3857" y="11172"/>
                    <a:pt x="3343" y="8938"/>
                    <a:pt x="2829" y="6455"/>
                  </a:cubicBezTo>
                  <a:cubicBezTo>
                    <a:pt x="2829" y="6207"/>
                    <a:pt x="2829" y="6207"/>
                    <a:pt x="2572" y="6207"/>
                  </a:cubicBezTo>
                  <a:cubicBezTo>
                    <a:pt x="2572" y="6207"/>
                    <a:pt x="2314" y="5959"/>
                    <a:pt x="2314" y="5959"/>
                  </a:cubicBezTo>
                  <a:cubicBezTo>
                    <a:pt x="2314" y="5959"/>
                    <a:pt x="2057" y="5959"/>
                    <a:pt x="2057" y="5959"/>
                  </a:cubicBezTo>
                  <a:cubicBezTo>
                    <a:pt x="2057" y="5959"/>
                    <a:pt x="1800" y="5959"/>
                    <a:pt x="1800" y="5959"/>
                  </a:cubicBezTo>
                  <a:cubicBezTo>
                    <a:pt x="1286" y="5959"/>
                    <a:pt x="1029" y="5959"/>
                    <a:pt x="514" y="5710"/>
                  </a:cubicBezTo>
                  <a:cubicBezTo>
                    <a:pt x="257" y="5462"/>
                    <a:pt x="0" y="5214"/>
                    <a:pt x="0" y="4717"/>
                  </a:cubicBezTo>
                  <a:cubicBezTo>
                    <a:pt x="0" y="4221"/>
                    <a:pt x="257" y="3972"/>
                    <a:pt x="514" y="3476"/>
                  </a:cubicBezTo>
                  <a:cubicBezTo>
                    <a:pt x="771" y="2979"/>
                    <a:pt x="1286" y="2731"/>
                    <a:pt x="2057" y="2483"/>
                  </a:cubicBezTo>
                  <a:cubicBezTo>
                    <a:pt x="2572" y="2235"/>
                    <a:pt x="3343" y="1738"/>
                    <a:pt x="4114" y="1490"/>
                  </a:cubicBezTo>
                  <a:cubicBezTo>
                    <a:pt x="4886" y="1241"/>
                    <a:pt x="5657" y="993"/>
                    <a:pt x="6429" y="745"/>
                  </a:cubicBezTo>
                  <a:cubicBezTo>
                    <a:pt x="7200" y="497"/>
                    <a:pt x="7971" y="248"/>
                    <a:pt x="8743" y="248"/>
                  </a:cubicBezTo>
                  <a:cubicBezTo>
                    <a:pt x="9514" y="248"/>
                    <a:pt x="10286" y="0"/>
                    <a:pt x="10800" y="0"/>
                  </a:cubicBezTo>
                  <a:cubicBezTo>
                    <a:pt x="12086" y="0"/>
                    <a:pt x="12857" y="248"/>
                    <a:pt x="13886" y="497"/>
                  </a:cubicBezTo>
                  <a:cubicBezTo>
                    <a:pt x="14657" y="745"/>
                    <a:pt x="15429" y="1241"/>
                    <a:pt x="15943" y="1490"/>
                  </a:cubicBezTo>
                  <a:cubicBezTo>
                    <a:pt x="16457" y="1986"/>
                    <a:pt x="16971" y="2483"/>
                    <a:pt x="17229" y="2979"/>
                  </a:cubicBezTo>
                  <a:cubicBezTo>
                    <a:pt x="17486" y="3476"/>
                    <a:pt x="17486" y="4221"/>
                    <a:pt x="17486" y="4717"/>
                  </a:cubicBezTo>
                  <a:cubicBezTo>
                    <a:pt x="17486" y="5462"/>
                    <a:pt x="17229" y="5959"/>
                    <a:pt x="16971" y="6703"/>
                  </a:cubicBezTo>
                  <a:cubicBezTo>
                    <a:pt x="16714" y="7448"/>
                    <a:pt x="16200" y="8193"/>
                    <a:pt x="15429" y="8938"/>
                  </a:cubicBezTo>
                  <a:cubicBezTo>
                    <a:pt x="15429" y="8938"/>
                    <a:pt x="15171" y="9186"/>
                    <a:pt x="15171" y="9186"/>
                  </a:cubicBezTo>
                  <a:cubicBezTo>
                    <a:pt x="15171" y="9186"/>
                    <a:pt x="15171" y="9186"/>
                    <a:pt x="15171" y="9434"/>
                  </a:cubicBezTo>
                  <a:cubicBezTo>
                    <a:pt x="15171" y="9434"/>
                    <a:pt x="15429" y="9683"/>
                    <a:pt x="15686" y="9683"/>
                  </a:cubicBezTo>
                  <a:cubicBezTo>
                    <a:pt x="16457" y="9683"/>
                    <a:pt x="17229" y="9931"/>
                    <a:pt x="18000" y="10179"/>
                  </a:cubicBezTo>
                  <a:cubicBezTo>
                    <a:pt x="18771" y="10427"/>
                    <a:pt x="19286" y="10924"/>
                    <a:pt x="19800" y="11421"/>
                  </a:cubicBezTo>
                  <a:cubicBezTo>
                    <a:pt x="20314" y="11917"/>
                    <a:pt x="20829" y="12414"/>
                    <a:pt x="21086" y="13159"/>
                  </a:cubicBezTo>
                  <a:cubicBezTo>
                    <a:pt x="21343" y="13655"/>
                    <a:pt x="21600" y="14400"/>
                    <a:pt x="21600" y="15145"/>
                  </a:cubicBezTo>
                  <a:cubicBezTo>
                    <a:pt x="21600" y="16138"/>
                    <a:pt x="21343" y="16883"/>
                    <a:pt x="21086" y="17628"/>
                  </a:cubicBezTo>
                  <a:cubicBezTo>
                    <a:pt x="20571" y="18372"/>
                    <a:pt x="20057" y="18869"/>
                    <a:pt x="19543" y="19365"/>
                  </a:cubicBezTo>
                  <a:cubicBezTo>
                    <a:pt x="18771" y="19862"/>
                    <a:pt x="18000" y="20110"/>
                    <a:pt x="17229" y="20359"/>
                  </a:cubicBezTo>
                  <a:cubicBezTo>
                    <a:pt x="16200" y="20607"/>
                    <a:pt x="15171" y="20607"/>
                    <a:pt x="14143" y="20607"/>
                  </a:cubicBezTo>
                  <a:cubicBezTo>
                    <a:pt x="13371" y="20607"/>
                    <a:pt x="12343" y="20607"/>
                    <a:pt x="11571" y="20359"/>
                  </a:cubicBezTo>
                  <a:cubicBezTo>
                    <a:pt x="10800" y="20110"/>
                    <a:pt x="9771" y="20110"/>
                    <a:pt x="9000" y="19862"/>
                  </a:cubicBezTo>
                  <a:cubicBezTo>
                    <a:pt x="9000" y="19862"/>
                    <a:pt x="8743" y="19862"/>
                    <a:pt x="8743" y="19862"/>
                  </a:cubicBezTo>
                  <a:cubicBezTo>
                    <a:pt x="8486" y="19862"/>
                    <a:pt x="8228" y="20110"/>
                    <a:pt x="8228" y="20359"/>
                  </a:cubicBezTo>
                  <a:cubicBezTo>
                    <a:pt x="7971" y="20855"/>
                    <a:pt x="7714" y="21103"/>
                    <a:pt x="7200" y="21352"/>
                  </a:cubicBezTo>
                  <a:cubicBezTo>
                    <a:pt x="6686" y="21600"/>
                    <a:pt x="6428" y="21600"/>
                    <a:pt x="5914" y="21600"/>
                  </a:cubicBezTo>
                  <a:cubicBezTo>
                    <a:pt x="5657" y="21600"/>
                    <a:pt x="5143" y="21600"/>
                    <a:pt x="4886" y="21352"/>
                  </a:cubicBezTo>
                  <a:cubicBezTo>
                    <a:pt x="5143" y="21352"/>
                    <a:pt x="5143" y="20855"/>
                    <a:pt x="4886" y="20358"/>
                  </a:cubicBezTo>
                  <a:close/>
                  <a:moveTo>
                    <a:pt x="7200" y="3972"/>
                  </a:moveTo>
                  <a:cubicBezTo>
                    <a:pt x="6943" y="3972"/>
                    <a:pt x="6943" y="3972"/>
                    <a:pt x="6943" y="4221"/>
                  </a:cubicBezTo>
                  <a:cubicBezTo>
                    <a:pt x="6943" y="4221"/>
                    <a:pt x="6943" y="4469"/>
                    <a:pt x="6943" y="4469"/>
                  </a:cubicBezTo>
                  <a:cubicBezTo>
                    <a:pt x="6943" y="4469"/>
                    <a:pt x="6943" y="4965"/>
                    <a:pt x="6943" y="5214"/>
                  </a:cubicBezTo>
                  <a:cubicBezTo>
                    <a:pt x="6943" y="5462"/>
                    <a:pt x="7200" y="5958"/>
                    <a:pt x="7200" y="6455"/>
                  </a:cubicBezTo>
                  <a:cubicBezTo>
                    <a:pt x="7200" y="6952"/>
                    <a:pt x="7457" y="7448"/>
                    <a:pt x="7457" y="7945"/>
                  </a:cubicBezTo>
                  <a:cubicBezTo>
                    <a:pt x="7457" y="8441"/>
                    <a:pt x="7714" y="8938"/>
                    <a:pt x="7714" y="9186"/>
                  </a:cubicBezTo>
                  <a:cubicBezTo>
                    <a:pt x="7714" y="9434"/>
                    <a:pt x="7714" y="9683"/>
                    <a:pt x="7972" y="9683"/>
                  </a:cubicBezTo>
                  <a:cubicBezTo>
                    <a:pt x="7972" y="9683"/>
                    <a:pt x="8229" y="9931"/>
                    <a:pt x="8229" y="9931"/>
                  </a:cubicBezTo>
                  <a:cubicBezTo>
                    <a:pt x="8229" y="9931"/>
                    <a:pt x="8486" y="9931"/>
                    <a:pt x="8486" y="9931"/>
                  </a:cubicBezTo>
                  <a:cubicBezTo>
                    <a:pt x="8486" y="9931"/>
                    <a:pt x="8743" y="9931"/>
                    <a:pt x="9000" y="9683"/>
                  </a:cubicBezTo>
                  <a:cubicBezTo>
                    <a:pt x="9515" y="9434"/>
                    <a:pt x="10029" y="9434"/>
                    <a:pt x="10800" y="9186"/>
                  </a:cubicBezTo>
                  <a:cubicBezTo>
                    <a:pt x="11315" y="8938"/>
                    <a:pt x="11829" y="8689"/>
                    <a:pt x="12343" y="8441"/>
                  </a:cubicBezTo>
                  <a:cubicBezTo>
                    <a:pt x="12857" y="8193"/>
                    <a:pt x="13115" y="7696"/>
                    <a:pt x="13629" y="7448"/>
                  </a:cubicBezTo>
                  <a:cubicBezTo>
                    <a:pt x="13886" y="6951"/>
                    <a:pt x="14143" y="6703"/>
                    <a:pt x="14143" y="5958"/>
                  </a:cubicBezTo>
                  <a:cubicBezTo>
                    <a:pt x="14143" y="5462"/>
                    <a:pt x="14143" y="5214"/>
                    <a:pt x="13886" y="4965"/>
                  </a:cubicBezTo>
                  <a:cubicBezTo>
                    <a:pt x="13629" y="4717"/>
                    <a:pt x="13372" y="4469"/>
                    <a:pt x="13115" y="4220"/>
                  </a:cubicBezTo>
                  <a:cubicBezTo>
                    <a:pt x="12857" y="3972"/>
                    <a:pt x="12343" y="3972"/>
                    <a:pt x="12086" y="3724"/>
                  </a:cubicBezTo>
                  <a:cubicBezTo>
                    <a:pt x="11572" y="3724"/>
                    <a:pt x="11058" y="3724"/>
                    <a:pt x="10543" y="3724"/>
                  </a:cubicBezTo>
                  <a:cubicBezTo>
                    <a:pt x="10029" y="3724"/>
                    <a:pt x="9515" y="3724"/>
                    <a:pt x="9000" y="3724"/>
                  </a:cubicBezTo>
                  <a:cubicBezTo>
                    <a:pt x="8229" y="3724"/>
                    <a:pt x="7714" y="3972"/>
                    <a:pt x="7200" y="3972"/>
                  </a:cubicBezTo>
                  <a:close/>
                  <a:moveTo>
                    <a:pt x="8743" y="13159"/>
                  </a:moveTo>
                  <a:cubicBezTo>
                    <a:pt x="8486" y="13159"/>
                    <a:pt x="8229" y="13407"/>
                    <a:pt x="8229" y="13655"/>
                  </a:cubicBezTo>
                  <a:cubicBezTo>
                    <a:pt x="8229" y="13655"/>
                    <a:pt x="8229" y="13903"/>
                    <a:pt x="8229" y="14152"/>
                  </a:cubicBezTo>
                  <a:cubicBezTo>
                    <a:pt x="8229" y="14400"/>
                    <a:pt x="8229" y="14648"/>
                    <a:pt x="8229" y="14897"/>
                  </a:cubicBezTo>
                  <a:cubicBezTo>
                    <a:pt x="8229" y="15145"/>
                    <a:pt x="8229" y="15641"/>
                    <a:pt x="8486" y="15890"/>
                  </a:cubicBezTo>
                  <a:cubicBezTo>
                    <a:pt x="8486" y="16138"/>
                    <a:pt x="8743" y="16386"/>
                    <a:pt x="9000" y="16386"/>
                  </a:cubicBezTo>
                  <a:cubicBezTo>
                    <a:pt x="9514" y="16386"/>
                    <a:pt x="9771" y="16634"/>
                    <a:pt x="10286" y="16634"/>
                  </a:cubicBezTo>
                  <a:cubicBezTo>
                    <a:pt x="10800" y="16634"/>
                    <a:pt x="11314" y="16883"/>
                    <a:pt x="11829" y="16883"/>
                  </a:cubicBezTo>
                  <a:cubicBezTo>
                    <a:pt x="12343" y="16883"/>
                    <a:pt x="12857" y="17131"/>
                    <a:pt x="13372" y="17131"/>
                  </a:cubicBezTo>
                  <a:cubicBezTo>
                    <a:pt x="13886" y="17131"/>
                    <a:pt x="14400" y="17131"/>
                    <a:pt x="14914" y="17131"/>
                  </a:cubicBezTo>
                  <a:cubicBezTo>
                    <a:pt x="15172" y="17131"/>
                    <a:pt x="15686" y="17131"/>
                    <a:pt x="15943" y="17131"/>
                  </a:cubicBezTo>
                  <a:cubicBezTo>
                    <a:pt x="16200" y="17131"/>
                    <a:pt x="16714" y="16883"/>
                    <a:pt x="16972" y="16634"/>
                  </a:cubicBezTo>
                  <a:cubicBezTo>
                    <a:pt x="17229" y="16386"/>
                    <a:pt x="17486" y="16138"/>
                    <a:pt x="17743" y="15890"/>
                  </a:cubicBezTo>
                  <a:cubicBezTo>
                    <a:pt x="18000" y="15641"/>
                    <a:pt x="18000" y="15393"/>
                    <a:pt x="18000" y="14896"/>
                  </a:cubicBezTo>
                  <a:cubicBezTo>
                    <a:pt x="18000" y="14400"/>
                    <a:pt x="17743" y="13903"/>
                    <a:pt x="17486" y="13407"/>
                  </a:cubicBezTo>
                  <a:cubicBezTo>
                    <a:pt x="17229" y="12910"/>
                    <a:pt x="16714" y="12662"/>
                    <a:pt x="16200" y="12414"/>
                  </a:cubicBezTo>
                  <a:cubicBezTo>
                    <a:pt x="15686" y="12165"/>
                    <a:pt x="15172" y="11917"/>
                    <a:pt x="14657" y="11917"/>
                  </a:cubicBezTo>
                  <a:cubicBezTo>
                    <a:pt x="14143" y="11917"/>
                    <a:pt x="13629" y="11669"/>
                    <a:pt x="12857" y="11669"/>
                  </a:cubicBezTo>
                  <a:cubicBezTo>
                    <a:pt x="12086" y="11669"/>
                    <a:pt x="11314" y="11669"/>
                    <a:pt x="10800" y="11917"/>
                  </a:cubicBezTo>
                  <a:cubicBezTo>
                    <a:pt x="10286" y="12662"/>
                    <a:pt x="9514" y="12910"/>
                    <a:pt x="8743" y="1315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8AA6854F-3F53-BB4D-9E65-460804EE7D5D}"/>
                </a:ext>
              </a:extLst>
            </p:cNvPr>
            <p:cNvSpPr/>
            <p:nvPr/>
          </p:nvSpPr>
          <p:spPr>
            <a:xfrm>
              <a:off x="6146800" y="8750300"/>
              <a:ext cx="102869" cy="10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" y="3768"/>
                  </a:moveTo>
                  <a:cubicBezTo>
                    <a:pt x="800" y="3266"/>
                    <a:pt x="1067" y="3015"/>
                    <a:pt x="1600" y="2763"/>
                  </a:cubicBezTo>
                  <a:cubicBezTo>
                    <a:pt x="1867" y="2512"/>
                    <a:pt x="2667" y="2512"/>
                    <a:pt x="3467" y="2512"/>
                  </a:cubicBezTo>
                  <a:cubicBezTo>
                    <a:pt x="4000" y="2512"/>
                    <a:pt x="4267" y="2512"/>
                    <a:pt x="4533" y="2763"/>
                  </a:cubicBezTo>
                  <a:cubicBezTo>
                    <a:pt x="4800" y="3014"/>
                    <a:pt x="4800" y="3266"/>
                    <a:pt x="4800" y="3768"/>
                  </a:cubicBezTo>
                  <a:cubicBezTo>
                    <a:pt x="4800" y="3768"/>
                    <a:pt x="4800" y="3768"/>
                    <a:pt x="4800" y="4019"/>
                  </a:cubicBezTo>
                  <a:cubicBezTo>
                    <a:pt x="4800" y="4019"/>
                    <a:pt x="4800" y="4019"/>
                    <a:pt x="4800" y="4270"/>
                  </a:cubicBezTo>
                  <a:cubicBezTo>
                    <a:pt x="4533" y="5024"/>
                    <a:pt x="4533" y="6028"/>
                    <a:pt x="4533" y="6782"/>
                  </a:cubicBezTo>
                  <a:cubicBezTo>
                    <a:pt x="4533" y="7787"/>
                    <a:pt x="4267" y="8540"/>
                    <a:pt x="4267" y="9545"/>
                  </a:cubicBezTo>
                  <a:cubicBezTo>
                    <a:pt x="4267" y="10801"/>
                    <a:pt x="4267" y="11805"/>
                    <a:pt x="4533" y="12810"/>
                  </a:cubicBezTo>
                  <a:cubicBezTo>
                    <a:pt x="4800" y="13815"/>
                    <a:pt x="5067" y="14819"/>
                    <a:pt x="5867" y="15573"/>
                  </a:cubicBezTo>
                  <a:cubicBezTo>
                    <a:pt x="6400" y="16326"/>
                    <a:pt x="7200" y="17080"/>
                    <a:pt x="8267" y="17331"/>
                  </a:cubicBezTo>
                  <a:cubicBezTo>
                    <a:pt x="9333" y="17582"/>
                    <a:pt x="10667" y="18084"/>
                    <a:pt x="12000" y="18084"/>
                  </a:cubicBezTo>
                  <a:cubicBezTo>
                    <a:pt x="12800" y="18084"/>
                    <a:pt x="13600" y="17833"/>
                    <a:pt x="14400" y="17582"/>
                  </a:cubicBezTo>
                  <a:cubicBezTo>
                    <a:pt x="14933" y="17331"/>
                    <a:pt x="15733" y="16828"/>
                    <a:pt x="16000" y="16326"/>
                  </a:cubicBezTo>
                  <a:cubicBezTo>
                    <a:pt x="16533" y="15824"/>
                    <a:pt x="16800" y="15070"/>
                    <a:pt x="17067" y="14568"/>
                  </a:cubicBezTo>
                  <a:cubicBezTo>
                    <a:pt x="17333" y="13814"/>
                    <a:pt x="17333" y="13061"/>
                    <a:pt x="17333" y="12307"/>
                  </a:cubicBezTo>
                  <a:cubicBezTo>
                    <a:pt x="17333" y="11554"/>
                    <a:pt x="17333" y="10800"/>
                    <a:pt x="17067" y="9796"/>
                  </a:cubicBezTo>
                  <a:cubicBezTo>
                    <a:pt x="16800" y="9042"/>
                    <a:pt x="16533" y="8289"/>
                    <a:pt x="16267" y="7535"/>
                  </a:cubicBezTo>
                  <a:cubicBezTo>
                    <a:pt x="16000" y="6782"/>
                    <a:pt x="15733" y="6028"/>
                    <a:pt x="15200" y="5275"/>
                  </a:cubicBezTo>
                  <a:cubicBezTo>
                    <a:pt x="14667" y="4521"/>
                    <a:pt x="14400" y="3768"/>
                    <a:pt x="13867" y="3014"/>
                  </a:cubicBezTo>
                  <a:cubicBezTo>
                    <a:pt x="13600" y="2763"/>
                    <a:pt x="13600" y="2261"/>
                    <a:pt x="13600" y="2009"/>
                  </a:cubicBezTo>
                  <a:cubicBezTo>
                    <a:pt x="13600" y="1507"/>
                    <a:pt x="13867" y="1005"/>
                    <a:pt x="14400" y="753"/>
                  </a:cubicBezTo>
                  <a:lnTo>
                    <a:pt x="15200" y="251"/>
                  </a:lnTo>
                  <a:cubicBezTo>
                    <a:pt x="15467" y="0"/>
                    <a:pt x="16000" y="0"/>
                    <a:pt x="16267" y="0"/>
                  </a:cubicBezTo>
                  <a:cubicBezTo>
                    <a:pt x="16800" y="0"/>
                    <a:pt x="17067" y="251"/>
                    <a:pt x="17600" y="753"/>
                  </a:cubicBezTo>
                  <a:cubicBezTo>
                    <a:pt x="18133" y="1507"/>
                    <a:pt x="18667" y="2512"/>
                    <a:pt x="19200" y="3265"/>
                  </a:cubicBezTo>
                  <a:cubicBezTo>
                    <a:pt x="19733" y="4019"/>
                    <a:pt x="20000" y="5023"/>
                    <a:pt x="20533" y="6028"/>
                  </a:cubicBezTo>
                  <a:cubicBezTo>
                    <a:pt x="20800" y="7033"/>
                    <a:pt x="21067" y="7786"/>
                    <a:pt x="21333" y="8791"/>
                  </a:cubicBezTo>
                  <a:cubicBezTo>
                    <a:pt x="21600" y="9795"/>
                    <a:pt x="21600" y="10800"/>
                    <a:pt x="21600" y="11805"/>
                  </a:cubicBezTo>
                  <a:cubicBezTo>
                    <a:pt x="21600" y="13312"/>
                    <a:pt x="21333" y="14567"/>
                    <a:pt x="20800" y="15823"/>
                  </a:cubicBezTo>
                  <a:cubicBezTo>
                    <a:pt x="20267" y="17079"/>
                    <a:pt x="19467" y="18084"/>
                    <a:pt x="18667" y="18837"/>
                  </a:cubicBezTo>
                  <a:cubicBezTo>
                    <a:pt x="17600" y="19591"/>
                    <a:pt x="16533" y="20344"/>
                    <a:pt x="15200" y="20847"/>
                  </a:cubicBezTo>
                  <a:cubicBezTo>
                    <a:pt x="13867" y="21349"/>
                    <a:pt x="12533" y="21600"/>
                    <a:pt x="10933" y="21600"/>
                  </a:cubicBezTo>
                  <a:cubicBezTo>
                    <a:pt x="9067" y="21600"/>
                    <a:pt x="7733" y="21349"/>
                    <a:pt x="6400" y="20847"/>
                  </a:cubicBezTo>
                  <a:cubicBezTo>
                    <a:pt x="5067" y="20344"/>
                    <a:pt x="4000" y="19591"/>
                    <a:pt x="2933" y="18586"/>
                  </a:cubicBezTo>
                  <a:cubicBezTo>
                    <a:pt x="2133" y="17581"/>
                    <a:pt x="1333" y="16325"/>
                    <a:pt x="800" y="15070"/>
                  </a:cubicBezTo>
                  <a:cubicBezTo>
                    <a:pt x="267" y="13814"/>
                    <a:pt x="0" y="12307"/>
                    <a:pt x="0" y="10549"/>
                  </a:cubicBezTo>
                  <a:cubicBezTo>
                    <a:pt x="0" y="9544"/>
                    <a:pt x="0" y="8288"/>
                    <a:pt x="267" y="7284"/>
                  </a:cubicBezTo>
                  <a:cubicBezTo>
                    <a:pt x="267" y="5778"/>
                    <a:pt x="533" y="4773"/>
                    <a:pt x="800" y="376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E4DDD75D-143E-B541-B167-56C26AE8C51D}"/>
                </a:ext>
              </a:extLst>
            </p:cNvPr>
            <p:cNvSpPr/>
            <p:nvPr/>
          </p:nvSpPr>
          <p:spPr>
            <a:xfrm>
              <a:off x="6261099" y="8750300"/>
              <a:ext cx="8763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2" y="12910"/>
                  </a:moveTo>
                  <a:cubicBezTo>
                    <a:pt x="5322" y="13654"/>
                    <a:pt x="5635" y="14399"/>
                    <a:pt x="5948" y="15144"/>
                  </a:cubicBezTo>
                  <a:cubicBezTo>
                    <a:pt x="6574" y="15889"/>
                    <a:pt x="6887" y="16386"/>
                    <a:pt x="7826" y="16882"/>
                  </a:cubicBezTo>
                  <a:cubicBezTo>
                    <a:pt x="8452" y="17379"/>
                    <a:pt x="9391" y="17627"/>
                    <a:pt x="10330" y="18124"/>
                  </a:cubicBezTo>
                  <a:cubicBezTo>
                    <a:pt x="11270" y="18372"/>
                    <a:pt x="12209" y="18620"/>
                    <a:pt x="13461" y="18620"/>
                  </a:cubicBezTo>
                  <a:cubicBezTo>
                    <a:pt x="13774" y="18620"/>
                    <a:pt x="14087" y="18620"/>
                    <a:pt x="14400" y="18620"/>
                  </a:cubicBezTo>
                  <a:cubicBezTo>
                    <a:pt x="14713" y="18620"/>
                    <a:pt x="15026" y="18620"/>
                    <a:pt x="15339" y="18372"/>
                  </a:cubicBezTo>
                  <a:cubicBezTo>
                    <a:pt x="15652" y="18372"/>
                    <a:pt x="15965" y="18124"/>
                    <a:pt x="15965" y="17875"/>
                  </a:cubicBezTo>
                  <a:cubicBezTo>
                    <a:pt x="16278" y="17627"/>
                    <a:pt x="16278" y="17379"/>
                    <a:pt x="16278" y="17131"/>
                  </a:cubicBezTo>
                  <a:cubicBezTo>
                    <a:pt x="16278" y="16634"/>
                    <a:pt x="15965" y="16137"/>
                    <a:pt x="15652" y="15641"/>
                  </a:cubicBezTo>
                  <a:cubicBezTo>
                    <a:pt x="15026" y="15144"/>
                    <a:pt x="14713" y="14648"/>
                    <a:pt x="13774" y="14151"/>
                  </a:cubicBezTo>
                  <a:cubicBezTo>
                    <a:pt x="13148" y="13655"/>
                    <a:pt x="12209" y="13158"/>
                    <a:pt x="11270" y="12662"/>
                  </a:cubicBezTo>
                  <a:cubicBezTo>
                    <a:pt x="10330" y="12165"/>
                    <a:pt x="9391" y="11669"/>
                    <a:pt x="8139" y="11172"/>
                  </a:cubicBezTo>
                  <a:cubicBezTo>
                    <a:pt x="7200" y="10676"/>
                    <a:pt x="6261" y="10179"/>
                    <a:pt x="5009" y="9683"/>
                  </a:cubicBezTo>
                  <a:cubicBezTo>
                    <a:pt x="4070" y="9186"/>
                    <a:pt x="3130" y="8689"/>
                    <a:pt x="2504" y="8193"/>
                  </a:cubicBezTo>
                  <a:cubicBezTo>
                    <a:pt x="1878" y="7696"/>
                    <a:pt x="1252" y="7200"/>
                    <a:pt x="626" y="6703"/>
                  </a:cubicBezTo>
                  <a:cubicBezTo>
                    <a:pt x="0" y="6207"/>
                    <a:pt x="0" y="5710"/>
                    <a:pt x="0" y="5214"/>
                  </a:cubicBezTo>
                  <a:cubicBezTo>
                    <a:pt x="0" y="4717"/>
                    <a:pt x="313" y="4221"/>
                    <a:pt x="626" y="3724"/>
                  </a:cubicBezTo>
                  <a:cubicBezTo>
                    <a:pt x="939" y="3228"/>
                    <a:pt x="1252" y="2979"/>
                    <a:pt x="1878" y="2483"/>
                  </a:cubicBezTo>
                  <a:cubicBezTo>
                    <a:pt x="2504" y="2235"/>
                    <a:pt x="3130" y="1738"/>
                    <a:pt x="3757" y="1490"/>
                  </a:cubicBezTo>
                  <a:cubicBezTo>
                    <a:pt x="4383" y="1241"/>
                    <a:pt x="5322" y="993"/>
                    <a:pt x="5948" y="745"/>
                  </a:cubicBezTo>
                  <a:cubicBezTo>
                    <a:pt x="6574" y="497"/>
                    <a:pt x="7513" y="497"/>
                    <a:pt x="8452" y="248"/>
                  </a:cubicBezTo>
                  <a:cubicBezTo>
                    <a:pt x="9391" y="248"/>
                    <a:pt x="10017" y="0"/>
                    <a:pt x="10644" y="0"/>
                  </a:cubicBezTo>
                  <a:cubicBezTo>
                    <a:pt x="11270" y="0"/>
                    <a:pt x="11896" y="0"/>
                    <a:pt x="12522" y="0"/>
                  </a:cubicBezTo>
                  <a:cubicBezTo>
                    <a:pt x="13148" y="0"/>
                    <a:pt x="13774" y="0"/>
                    <a:pt x="14400" y="248"/>
                  </a:cubicBezTo>
                  <a:cubicBezTo>
                    <a:pt x="15026" y="248"/>
                    <a:pt x="15339" y="496"/>
                    <a:pt x="15652" y="745"/>
                  </a:cubicBezTo>
                  <a:cubicBezTo>
                    <a:pt x="15965" y="993"/>
                    <a:pt x="16278" y="1241"/>
                    <a:pt x="16278" y="1490"/>
                  </a:cubicBezTo>
                  <a:cubicBezTo>
                    <a:pt x="16278" y="1490"/>
                    <a:pt x="16278" y="1738"/>
                    <a:pt x="16278" y="1986"/>
                  </a:cubicBezTo>
                  <a:cubicBezTo>
                    <a:pt x="16278" y="2234"/>
                    <a:pt x="15965" y="2483"/>
                    <a:pt x="15965" y="2731"/>
                  </a:cubicBezTo>
                  <a:cubicBezTo>
                    <a:pt x="15652" y="2979"/>
                    <a:pt x="15339" y="3476"/>
                    <a:pt x="15339" y="3476"/>
                  </a:cubicBezTo>
                  <a:cubicBezTo>
                    <a:pt x="15026" y="3724"/>
                    <a:pt x="14713" y="3724"/>
                    <a:pt x="14087" y="3724"/>
                  </a:cubicBezTo>
                  <a:cubicBezTo>
                    <a:pt x="13461" y="3724"/>
                    <a:pt x="12835" y="3724"/>
                    <a:pt x="11896" y="3476"/>
                  </a:cubicBezTo>
                  <a:cubicBezTo>
                    <a:pt x="11270" y="3476"/>
                    <a:pt x="10330" y="3228"/>
                    <a:pt x="9704" y="3228"/>
                  </a:cubicBezTo>
                  <a:cubicBezTo>
                    <a:pt x="9391" y="3228"/>
                    <a:pt x="8765" y="3228"/>
                    <a:pt x="8452" y="3228"/>
                  </a:cubicBezTo>
                  <a:cubicBezTo>
                    <a:pt x="8139" y="3228"/>
                    <a:pt x="7826" y="3228"/>
                    <a:pt x="7200" y="3476"/>
                  </a:cubicBezTo>
                  <a:cubicBezTo>
                    <a:pt x="6887" y="3476"/>
                    <a:pt x="6574" y="3724"/>
                    <a:pt x="6261" y="3724"/>
                  </a:cubicBezTo>
                  <a:cubicBezTo>
                    <a:pt x="5948" y="3972"/>
                    <a:pt x="5948" y="3972"/>
                    <a:pt x="5948" y="4221"/>
                  </a:cubicBezTo>
                  <a:cubicBezTo>
                    <a:pt x="5948" y="4469"/>
                    <a:pt x="6261" y="4717"/>
                    <a:pt x="6574" y="4965"/>
                  </a:cubicBezTo>
                  <a:cubicBezTo>
                    <a:pt x="6887" y="5214"/>
                    <a:pt x="7513" y="5710"/>
                    <a:pt x="8452" y="5959"/>
                  </a:cubicBezTo>
                  <a:cubicBezTo>
                    <a:pt x="9078" y="6207"/>
                    <a:pt x="10017" y="6703"/>
                    <a:pt x="10957" y="7200"/>
                  </a:cubicBezTo>
                  <a:cubicBezTo>
                    <a:pt x="11896" y="7697"/>
                    <a:pt x="12835" y="8193"/>
                    <a:pt x="13774" y="8690"/>
                  </a:cubicBezTo>
                  <a:cubicBezTo>
                    <a:pt x="14713" y="9186"/>
                    <a:pt x="15652" y="9683"/>
                    <a:pt x="16591" y="10179"/>
                  </a:cubicBezTo>
                  <a:cubicBezTo>
                    <a:pt x="17530" y="10676"/>
                    <a:pt x="18470" y="11421"/>
                    <a:pt x="19096" y="11917"/>
                  </a:cubicBezTo>
                  <a:cubicBezTo>
                    <a:pt x="19722" y="12662"/>
                    <a:pt x="20348" y="13159"/>
                    <a:pt x="20974" y="13903"/>
                  </a:cubicBezTo>
                  <a:cubicBezTo>
                    <a:pt x="21287" y="14648"/>
                    <a:pt x="21600" y="15393"/>
                    <a:pt x="21600" y="16138"/>
                  </a:cubicBezTo>
                  <a:cubicBezTo>
                    <a:pt x="21600" y="17131"/>
                    <a:pt x="21287" y="17876"/>
                    <a:pt x="20661" y="18621"/>
                  </a:cubicBezTo>
                  <a:cubicBezTo>
                    <a:pt x="20035" y="19365"/>
                    <a:pt x="19409" y="19862"/>
                    <a:pt x="18470" y="20359"/>
                  </a:cubicBezTo>
                  <a:cubicBezTo>
                    <a:pt x="17530" y="20855"/>
                    <a:pt x="16591" y="21103"/>
                    <a:pt x="15652" y="21352"/>
                  </a:cubicBezTo>
                  <a:cubicBezTo>
                    <a:pt x="14713" y="21600"/>
                    <a:pt x="13774" y="21600"/>
                    <a:pt x="12835" y="21600"/>
                  </a:cubicBezTo>
                  <a:cubicBezTo>
                    <a:pt x="11896" y="21600"/>
                    <a:pt x="10957" y="21600"/>
                    <a:pt x="10017" y="21352"/>
                  </a:cubicBezTo>
                  <a:cubicBezTo>
                    <a:pt x="9078" y="21104"/>
                    <a:pt x="8139" y="20855"/>
                    <a:pt x="7200" y="20607"/>
                  </a:cubicBezTo>
                  <a:cubicBezTo>
                    <a:pt x="6261" y="20359"/>
                    <a:pt x="5322" y="19862"/>
                    <a:pt x="4696" y="19366"/>
                  </a:cubicBezTo>
                  <a:cubicBezTo>
                    <a:pt x="3757" y="18869"/>
                    <a:pt x="3131" y="18372"/>
                    <a:pt x="2504" y="17876"/>
                  </a:cubicBezTo>
                  <a:cubicBezTo>
                    <a:pt x="1878" y="17379"/>
                    <a:pt x="1565" y="16635"/>
                    <a:pt x="1252" y="15890"/>
                  </a:cubicBezTo>
                  <a:cubicBezTo>
                    <a:pt x="939" y="15145"/>
                    <a:pt x="626" y="14400"/>
                    <a:pt x="626" y="13655"/>
                  </a:cubicBezTo>
                  <a:cubicBezTo>
                    <a:pt x="626" y="13407"/>
                    <a:pt x="626" y="12910"/>
                    <a:pt x="626" y="12662"/>
                  </a:cubicBezTo>
                  <a:cubicBezTo>
                    <a:pt x="626" y="12414"/>
                    <a:pt x="626" y="12165"/>
                    <a:pt x="939" y="11917"/>
                  </a:cubicBezTo>
                  <a:cubicBezTo>
                    <a:pt x="939" y="11669"/>
                    <a:pt x="1252" y="11421"/>
                    <a:pt x="1565" y="11421"/>
                  </a:cubicBezTo>
                  <a:cubicBezTo>
                    <a:pt x="1878" y="11172"/>
                    <a:pt x="2192" y="11172"/>
                    <a:pt x="2504" y="11172"/>
                  </a:cubicBezTo>
                  <a:cubicBezTo>
                    <a:pt x="2504" y="11172"/>
                    <a:pt x="2818" y="11172"/>
                    <a:pt x="2818" y="11172"/>
                  </a:cubicBezTo>
                  <a:cubicBezTo>
                    <a:pt x="3131" y="11172"/>
                    <a:pt x="3131" y="11172"/>
                    <a:pt x="3757" y="11421"/>
                  </a:cubicBezTo>
                  <a:cubicBezTo>
                    <a:pt x="4070" y="11421"/>
                    <a:pt x="4696" y="11669"/>
                    <a:pt x="5009" y="11917"/>
                  </a:cubicBezTo>
                  <a:cubicBezTo>
                    <a:pt x="5009" y="12165"/>
                    <a:pt x="5322" y="12413"/>
                    <a:pt x="5322" y="129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C7CAA591-2017-6F43-96A8-17CA26024954}"/>
                </a:ext>
              </a:extLst>
            </p:cNvPr>
            <p:cNvSpPr/>
            <p:nvPr/>
          </p:nvSpPr>
          <p:spPr>
            <a:xfrm>
              <a:off x="4737099" y="8394699"/>
              <a:ext cx="1762896" cy="655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305" extrusionOk="0">
                  <a:moveTo>
                    <a:pt x="0" y="10264"/>
                  </a:moveTo>
                  <a:cubicBezTo>
                    <a:pt x="16" y="9809"/>
                    <a:pt x="47" y="9314"/>
                    <a:pt x="62" y="8859"/>
                  </a:cubicBezTo>
                  <a:cubicBezTo>
                    <a:pt x="78" y="8529"/>
                    <a:pt x="62" y="8199"/>
                    <a:pt x="62" y="7868"/>
                  </a:cubicBezTo>
                  <a:cubicBezTo>
                    <a:pt x="47" y="7538"/>
                    <a:pt x="16" y="7207"/>
                    <a:pt x="31" y="6877"/>
                  </a:cubicBezTo>
                  <a:cubicBezTo>
                    <a:pt x="31" y="6588"/>
                    <a:pt x="78" y="6299"/>
                    <a:pt x="124" y="6010"/>
                  </a:cubicBezTo>
                  <a:cubicBezTo>
                    <a:pt x="311" y="5019"/>
                    <a:pt x="591" y="4275"/>
                    <a:pt x="980" y="3862"/>
                  </a:cubicBezTo>
                  <a:cubicBezTo>
                    <a:pt x="1089" y="3738"/>
                    <a:pt x="1182" y="3573"/>
                    <a:pt x="1275" y="3449"/>
                  </a:cubicBezTo>
                  <a:cubicBezTo>
                    <a:pt x="1462" y="3160"/>
                    <a:pt x="1633" y="2912"/>
                    <a:pt x="1866" y="2912"/>
                  </a:cubicBezTo>
                  <a:cubicBezTo>
                    <a:pt x="1944" y="2912"/>
                    <a:pt x="2006" y="2788"/>
                    <a:pt x="2084" y="2747"/>
                  </a:cubicBezTo>
                  <a:cubicBezTo>
                    <a:pt x="2255" y="2623"/>
                    <a:pt x="2426" y="2458"/>
                    <a:pt x="2597" y="2334"/>
                  </a:cubicBezTo>
                  <a:cubicBezTo>
                    <a:pt x="3095" y="1962"/>
                    <a:pt x="3608" y="1756"/>
                    <a:pt x="4121" y="1715"/>
                  </a:cubicBezTo>
                  <a:cubicBezTo>
                    <a:pt x="4276" y="1715"/>
                    <a:pt x="4448" y="1591"/>
                    <a:pt x="4603" y="1591"/>
                  </a:cubicBezTo>
                  <a:cubicBezTo>
                    <a:pt x="4930" y="1549"/>
                    <a:pt x="5256" y="1549"/>
                    <a:pt x="5567" y="1425"/>
                  </a:cubicBezTo>
                  <a:cubicBezTo>
                    <a:pt x="5878" y="1302"/>
                    <a:pt x="6158" y="1384"/>
                    <a:pt x="6469" y="1425"/>
                  </a:cubicBezTo>
                  <a:cubicBezTo>
                    <a:pt x="6749" y="1467"/>
                    <a:pt x="7013" y="1302"/>
                    <a:pt x="7293" y="1260"/>
                  </a:cubicBezTo>
                  <a:cubicBezTo>
                    <a:pt x="7480" y="1219"/>
                    <a:pt x="7651" y="1136"/>
                    <a:pt x="7838" y="1178"/>
                  </a:cubicBezTo>
                  <a:cubicBezTo>
                    <a:pt x="8366" y="1219"/>
                    <a:pt x="8879" y="1095"/>
                    <a:pt x="9408" y="847"/>
                  </a:cubicBezTo>
                  <a:cubicBezTo>
                    <a:pt x="9657" y="723"/>
                    <a:pt x="9921" y="765"/>
                    <a:pt x="10170" y="682"/>
                  </a:cubicBezTo>
                  <a:cubicBezTo>
                    <a:pt x="10372" y="641"/>
                    <a:pt x="10575" y="558"/>
                    <a:pt x="10761" y="517"/>
                  </a:cubicBezTo>
                  <a:cubicBezTo>
                    <a:pt x="11025" y="434"/>
                    <a:pt x="11290" y="393"/>
                    <a:pt x="11554" y="352"/>
                  </a:cubicBezTo>
                  <a:cubicBezTo>
                    <a:pt x="11648" y="352"/>
                    <a:pt x="11741" y="352"/>
                    <a:pt x="11834" y="310"/>
                  </a:cubicBezTo>
                  <a:cubicBezTo>
                    <a:pt x="12067" y="145"/>
                    <a:pt x="12301" y="104"/>
                    <a:pt x="12549" y="104"/>
                  </a:cubicBezTo>
                  <a:cubicBezTo>
                    <a:pt x="12658" y="104"/>
                    <a:pt x="12783" y="63"/>
                    <a:pt x="12892" y="21"/>
                  </a:cubicBezTo>
                  <a:cubicBezTo>
                    <a:pt x="13000" y="21"/>
                    <a:pt x="13094" y="-20"/>
                    <a:pt x="13203" y="21"/>
                  </a:cubicBezTo>
                  <a:cubicBezTo>
                    <a:pt x="13343" y="21"/>
                    <a:pt x="13467" y="63"/>
                    <a:pt x="13607" y="63"/>
                  </a:cubicBezTo>
                  <a:cubicBezTo>
                    <a:pt x="13856" y="63"/>
                    <a:pt x="14105" y="104"/>
                    <a:pt x="14353" y="104"/>
                  </a:cubicBezTo>
                  <a:cubicBezTo>
                    <a:pt x="14447" y="104"/>
                    <a:pt x="14540" y="145"/>
                    <a:pt x="14633" y="104"/>
                  </a:cubicBezTo>
                  <a:cubicBezTo>
                    <a:pt x="15146" y="-144"/>
                    <a:pt x="15644" y="104"/>
                    <a:pt x="16142" y="310"/>
                  </a:cubicBezTo>
                  <a:cubicBezTo>
                    <a:pt x="16515" y="476"/>
                    <a:pt x="16841" y="930"/>
                    <a:pt x="17168" y="1384"/>
                  </a:cubicBezTo>
                  <a:cubicBezTo>
                    <a:pt x="17308" y="1591"/>
                    <a:pt x="17432" y="1880"/>
                    <a:pt x="17510" y="2293"/>
                  </a:cubicBezTo>
                  <a:cubicBezTo>
                    <a:pt x="17635" y="2830"/>
                    <a:pt x="17790" y="3325"/>
                    <a:pt x="17899" y="3903"/>
                  </a:cubicBezTo>
                  <a:cubicBezTo>
                    <a:pt x="18054" y="4729"/>
                    <a:pt x="18163" y="5638"/>
                    <a:pt x="18225" y="6588"/>
                  </a:cubicBezTo>
                  <a:cubicBezTo>
                    <a:pt x="18225" y="6671"/>
                    <a:pt x="18241" y="6794"/>
                    <a:pt x="18241" y="6877"/>
                  </a:cubicBezTo>
                  <a:cubicBezTo>
                    <a:pt x="18288" y="7455"/>
                    <a:pt x="18443" y="7703"/>
                    <a:pt x="18676" y="7620"/>
                  </a:cubicBezTo>
                  <a:cubicBezTo>
                    <a:pt x="19298" y="7290"/>
                    <a:pt x="19874" y="7538"/>
                    <a:pt x="20418" y="8364"/>
                  </a:cubicBezTo>
                  <a:cubicBezTo>
                    <a:pt x="20543" y="8570"/>
                    <a:pt x="20651" y="8777"/>
                    <a:pt x="20729" y="9149"/>
                  </a:cubicBezTo>
                  <a:cubicBezTo>
                    <a:pt x="20791" y="9438"/>
                    <a:pt x="20869" y="9768"/>
                    <a:pt x="20916" y="10098"/>
                  </a:cubicBezTo>
                  <a:cubicBezTo>
                    <a:pt x="21118" y="11461"/>
                    <a:pt x="21305" y="12866"/>
                    <a:pt x="21429" y="14270"/>
                  </a:cubicBezTo>
                  <a:cubicBezTo>
                    <a:pt x="21507" y="15096"/>
                    <a:pt x="21569" y="15922"/>
                    <a:pt x="21584" y="16789"/>
                  </a:cubicBezTo>
                  <a:cubicBezTo>
                    <a:pt x="21600" y="17532"/>
                    <a:pt x="21507" y="17904"/>
                    <a:pt x="21258" y="18234"/>
                  </a:cubicBezTo>
                  <a:cubicBezTo>
                    <a:pt x="20776" y="18854"/>
                    <a:pt x="20294" y="18895"/>
                    <a:pt x="19781" y="18606"/>
                  </a:cubicBezTo>
                  <a:cubicBezTo>
                    <a:pt x="19672" y="18565"/>
                    <a:pt x="19547" y="18524"/>
                    <a:pt x="19438" y="18565"/>
                  </a:cubicBezTo>
                  <a:cubicBezTo>
                    <a:pt x="19221" y="18606"/>
                    <a:pt x="19019" y="18606"/>
                    <a:pt x="18816" y="18441"/>
                  </a:cubicBezTo>
                  <a:cubicBezTo>
                    <a:pt x="18708" y="18358"/>
                    <a:pt x="18583" y="18317"/>
                    <a:pt x="18474" y="18400"/>
                  </a:cubicBezTo>
                  <a:cubicBezTo>
                    <a:pt x="17899" y="18771"/>
                    <a:pt x="17292" y="18689"/>
                    <a:pt x="16717" y="18937"/>
                  </a:cubicBezTo>
                  <a:cubicBezTo>
                    <a:pt x="16437" y="19061"/>
                    <a:pt x="16157" y="19061"/>
                    <a:pt x="15877" y="19308"/>
                  </a:cubicBezTo>
                  <a:cubicBezTo>
                    <a:pt x="15629" y="19515"/>
                    <a:pt x="15426" y="19184"/>
                    <a:pt x="15271" y="18689"/>
                  </a:cubicBezTo>
                  <a:cubicBezTo>
                    <a:pt x="15162" y="18358"/>
                    <a:pt x="15100" y="17987"/>
                    <a:pt x="15069" y="17532"/>
                  </a:cubicBezTo>
                  <a:cubicBezTo>
                    <a:pt x="15038" y="17119"/>
                    <a:pt x="14975" y="16706"/>
                    <a:pt x="14898" y="16335"/>
                  </a:cubicBezTo>
                  <a:cubicBezTo>
                    <a:pt x="14711" y="15344"/>
                    <a:pt x="14416" y="14683"/>
                    <a:pt x="13980" y="14435"/>
                  </a:cubicBezTo>
                  <a:cubicBezTo>
                    <a:pt x="13685" y="14270"/>
                    <a:pt x="13389" y="14063"/>
                    <a:pt x="13078" y="14187"/>
                  </a:cubicBezTo>
                  <a:cubicBezTo>
                    <a:pt x="12721" y="14311"/>
                    <a:pt x="12456" y="14807"/>
                    <a:pt x="12223" y="15467"/>
                  </a:cubicBezTo>
                  <a:cubicBezTo>
                    <a:pt x="12114" y="15757"/>
                    <a:pt x="12036" y="16087"/>
                    <a:pt x="11943" y="16417"/>
                  </a:cubicBezTo>
                  <a:cubicBezTo>
                    <a:pt x="11834" y="16748"/>
                    <a:pt x="11756" y="17119"/>
                    <a:pt x="11756" y="17574"/>
                  </a:cubicBezTo>
                  <a:cubicBezTo>
                    <a:pt x="11741" y="18152"/>
                    <a:pt x="11616" y="18441"/>
                    <a:pt x="11430" y="18565"/>
                  </a:cubicBezTo>
                  <a:cubicBezTo>
                    <a:pt x="11212" y="18730"/>
                    <a:pt x="10979" y="18771"/>
                    <a:pt x="10746" y="18771"/>
                  </a:cubicBezTo>
                  <a:cubicBezTo>
                    <a:pt x="10077" y="18771"/>
                    <a:pt x="9408" y="18771"/>
                    <a:pt x="8755" y="19102"/>
                  </a:cubicBezTo>
                  <a:cubicBezTo>
                    <a:pt x="8366" y="19267"/>
                    <a:pt x="7962" y="19350"/>
                    <a:pt x="7558" y="19474"/>
                  </a:cubicBezTo>
                  <a:cubicBezTo>
                    <a:pt x="7449" y="19515"/>
                    <a:pt x="7324" y="19556"/>
                    <a:pt x="7216" y="19639"/>
                  </a:cubicBezTo>
                  <a:cubicBezTo>
                    <a:pt x="7091" y="19721"/>
                    <a:pt x="6967" y="19721"/>
                    <a:pt x="6842" y="19597"/>
                  </a:cubicBezTo>
                  <a:cubicBezTo>
                    <a:pt x="6625" y="19391"/>
                    <a:pt x="6485" y="18978"/>
                    <a:pt x="6500" y="18358"/>
                  </a:cubicBezTo>
                  <a:cubicBezTo>
                    <a:pt x="6516" y="17739"/>
                    <a:pt x="6422" y="17326"/>
                    <a:pt x="6267" y="16872"/>
                  </a:cubicBezTo>
                  <a:cubicBezTo>
                    <a:pt x="6111" y="16417"/>
                    <a:pt x="5987" y="15839"/>
                    <a:pt x="5832" y="15385"/>
                  </a:cubicBezTo>
                  <a:cubicBezTo>
                    <a:pt x="5474" y="14270"/>
                    <a:pt x="5023" y="13857"/>
                    <a:pt x="4479" y="13898"/>
                  </a:cubicBezTo>
                  <a:cubicBezTo>
                    <a:pt x="4028" y="13939"/>
                    <a:pt x="3623" y="14435"/>
                    <a:pt x="3235" y="14972"/>
                  </a:cubicBezTo>
                  <a:cubicBezTo>
                    <a:pt x="3001" y="15302"/>
                    <a:pt x="2846" y="15757"/>
                    <a:pt x="2784" y="16459"/>
                  </a:cubicBezTo>
                  <a:cubicBezTo>
                    <a:pt x="2768" y="16665"/>
                    <a:pt x="2737" y="16872"/>
                    <a:pt x="2706" y="17037"/>
                  </a:cubicBezTo>
                  <a:cubicBezTo>
                    <a:pt x="2628" y="17450"/>
                    <a:pt x="2628" y="17863"/>
                    <a:pt x="2659" y="18317"/>
                  </a:cubicBezTo>
                  <a:cubicBezTo>
                    <a:pt x="2675" y="18606"/>
                    <a:pt x="2706" y="18895"/>
                    <a:pt x="2706" y="19226"/>
                  </a:cubicBezTo>
                  <a:cubicBezTo>
                    <a:pt x="2737" y="20134"/>
                    <a:pt x="2488" y="20836"/>
                    <a:pt x="2162" y="20754"/>
                  </a:cubicBezTo>
                  <a:cubicBezTo>
                    <a:pt x="1975" y="20713"/>
                    <a:pt x="1819" y="20795"/>
                    <a:pt x="1664" y="20919"/>
                  </a:cubicBezTo>
                  <a:cubicBezTo>
                    <a:pt x="1508" y="21002"/>
                    <a:pt x="1353" y="21126"/>
                    <a:pt x="1197" y="21249"/>
                  </a:cubicBezTo>
                  <a:cubicBezTo>
                    <a:pt x="886" y="21456"/>
                    <a:pt x="606" y="21084"/>
                    <a:pt x="513" y="20258"/>
                  </a:cubicBezTo>
                  <a:cubicBezTo>
                    <a:pt x="482" y="20010"/>
                    <a:pt x="451" y="19721"/>
                    <a:pt x="451" y="19432"/>
                  </a:cubicBezTo>
                  <a:cubicBezTo>
                    <a:pt x="467" y="18606"/>
                    <a:pt x="389" y="17822"/>
                    <a:pt x="342" y="17037"/>
                  </a:cubicBezTo>
                  <a:cubicBezTo>
                    <a:pt x="295" y="16252"/>
                    <a:pt x="264" y="15467"/>
                    <a:pt x="218" y="14724"/>
                  </a:cubicBezTo>
                  <a:cubicBezTo>
                    <a:pt x="171" y="13857"/>
                    <a:pt x="109" y="13031"/>
                    <a:pt x="62" y="12163"/>
                  </a:cubicBezTo>
                  <a:cubicBezTo>
                    <a:pt x="47" y="11337"/>
                    <a:pt x="31" y="10801"/>
                    <a:pt x="0" y="10264"/>
                  </a:cubicBezTo>
                  <a:close/>
                  <a:moveTo>
                    <a:pt x="669" y="11007"/>
                  </a:moveTo>
                  <a:cubicBezTo>
                    <a:pt x="669" y="11007"/>
                    <a:pt x="653" y="11007"/>
                    <a:pt x="653" y="11007"/>
                  </a:cubicBezTo>
                  <a:cubicBezTo>
                    <a:pt x="669" y="11585"/>
                    <a:pt x="684" y="12163"/>
                    <a:pt x="715" y="12742"/>
                  </a:cubicBezTo>
                  <a:cubicBezTo>
                    <a:pt x="762" y="13815"/>
                    <a:pt x="809" y="14889"/>
                    <a:pt x="855" y="15963"/>
                  </a:cubicBezTo>
                  <a:cubicBezTo>
                    <a:pt x="855" y="16087"/>
                    <a:pt x="871" y="16211"/>
                    <a:pt x="886" y="16335"/>
                  </a:cubicBezTo>
                  <a:cubicBezTo>
                    <a:pt x="964" y="16913"/>
                    <a:pt x="995" y="17533"/>
                    <a:pt x="995" y="18111"/>
                  </a:cubicBezTo>
                  <a:cubicBezTo>
                    <a:pt x="995" y="18482"/>
                    <a:pt x="1011" y="18854"/>
                    <a:pt x="1026" y="19267"/>
                  </a:cubicBezTo>
                  <a:cubicBezTo>
                    <a:pt x="1026" y="19432"/>
                    <a:pt x="1057" y="19556"/>
                    <a:pt x="1135" y="19515"/>
                  </a:cubicBezTo>
                  <a:cubicBezTo>
                    <a:pt x="1306" y="19432"/>
                    <a:pt x="1477" y="19391"/>
                    <a:pt x="1633" y="19226"/>
                  </a:cubicBezTo>
                  <a:cubicBezTo>
                    <a:pt x="2022" y="18895"/>
                    <a:pt x="2084" y="18689"/>
                    <a:pt x="2084" y="17574"/>
                  </a:cubicBezTo>
                  <a:cubicBezTo>
                    <a:pt x="2084" y="17532"/>
                    <a:pt x="2084" y="17491"/>
                    <a:pt x="2084" y="17409"/>
                  </a:cubicBezTo>
                  <a:cubicBezTo>
                    <a:pt x="2068" y="16665"/>
                    <a:pt x="2146" y="16004"/>
                    <a:pt x="2239" y="15344"/>
                  </a:cubicBezTo>
                  <a:cubicBezTo>
                    <a:pt x="2333" y="14683"/>
                    <a:pt x="2504" y="14146"/>
                    <a:pt x="2721" y="13774"/>
                  </a:cubicBezTo>
                  <a:cubicBezTo>
                    <a:pt x="3032" y="13237"/>
                    <a:pt x="3375" y="12866"/>
                    <a:pt x="3732" y="12576"/>
                  </a:cubicBezTo>
                  <a:cubicBezTo>
                    <a:pt x="3997" y="12370"/>
                    <a:pt x="4261" y="12163"/>
                    <a:pt x="4541" y="12205"/>
                  </a:cubicBezTo>
                  <a:cubicBezTo>
                    <a:pt x="4743" y="12205"/>
                    <a:pt x="4914" y="12411"/>
                    <a:pt x="5101" y="12494"/>
                  </a:cubicBezTo>
                  <a:cubicBezTo>
                    <a:pt x="5381" y="12659"/>
                    <a:pt x="5645" y="12989"/>
                    <a:pt x="5894" y="13361"/>
                  </a:cubicBezTo>
                  <a:cubicBezTo>
                    <a:pt x="6158" y="13774"/>
                    <a:pt x="6360" y="14311"/>
                    <a:pt x="6485" y="15054"/>
                  </a:cubicBezTo>
                  <a:cubicBezTo>
                    <a:pt x="6531" y="15302"/>
                    <a:pt x="6594" y="15550"/>
                    <a:pt x="6656" y="15757"/>
                  </a:cubicBezTo>
                  <a:cubicBezTo>
                    <a:pt x="6796" y="16170"/>
                    <a:pt x="6936" y="16583"/>
                    <a:pt x="7060" y="17037"/>
                  </a:cubicBezTo>
                  <a:cubicBezTo>
                    <a:pt x="7216" y="17574"/>
                    <a:pt x="7402" y="17739"/>
                    <a:pt x="7635" y="17656"/>
                  </a:cubicBezTo>
                  <a:cubicBezTo>
                    <a:pt x="8009" y="17532"/>
                    <a:pt x="8397" y="17450"/>
                    <a:pt x="8771" y="17285"/>
                  </a:cubicBezTo>
                  <a:cubicBezTo>
                    <a:pt x="9268" y="17078"/>
                    <a:pt x="9750" y="16913"/>
                    <a:pt x="10248" y="16872"/>
                  </a:cubicBezTo>
                  <a:cubicBezTo>
                    <a:pt x="10450" y="16872"/>
                    <a:pt x="10668" y="16789"/>
                    <a:pt x="10870" y="16706"/>
                  </a:cubicBezTo>
                  <a:cubicBezTo>
                    <a:pt x="11103" y="16624"/>
                    <a:pt x="11243" y="16293"/>
                    <a:pt x="11321" y="15715"/>
                  </a:cubicBezTo>
                  <a:cubicBezTo>
                    <a:pt x="11476" y="14641"/>
                    <a:pt x="11803" y="13939"/>
                    <a:pt x="12130" y="13196"/>
                  </a:cubicBezTo>
                  <a:cubicBezTo>
                    <a:pt x="12130" y="13196"/>
                    <a:pt x="12145" y="13155"/>
                    <a:pt x="12161" y="13155"/>
                  </a:cubicBezTo>
                  <a:cubicBezTo>
                    <a:pt x="12472" y="12742"/>
                    <a:pt x="12814" y="12411"/>
                    <a:pt x="13156" y="12205"/>
                  </a:cubicBezTo>
                  <a:cubicBezTo>
                    <a:pt x="13327" y="12122"/>
                    <a:pt x="13498" y="12122"/>
                    <a:pt x="13669" y="12287"/>
                  </a:cubicBezTo>
                  <a:cubicBezTo>
                    <a:pt x="13980" y="12576"/>
                    <a:pt x="14276" y="12824"/>
                    <a:pt x="14587" y="13155"/>
                  </a:cubicBezTo>
                  <a:cubicBezTo>
                    <a:pt x="14882" y="13444"/>
                    <a:pt x="15131" y="13939"/>
                    <a:pt x="15271" y="14765"/>
                  </a:cubicBezTo>
                  <a:cubicBezTo>
                    <a:pt x="15380" y="15426"/>
                    <a:pt x="15504" y="16046"/>
                    <a:pt x="15613" y="16665"/>
                  </a:cubicBezTo>
                  <a:cubicBezTo>
                    <a:pt x="15691" y="17078"/>
                    <a:pt x="15800" y="17326"/>
                    <a:pt x="15971" y="17285"/>
                  </a:cubicBezTo>
                  <a:cubicBezTo>
                    <a:pt x="16157" y="17243"/>
                    <a:pt x="16328" y="17161"/>
                    <a:pt x="16515" y="17119"/>
                  </a:cubicBezTo>
                  <a:cubicBezTo>
                    <a:pt x="16655" y="17078"/>
                    <a:pt x="16795" y="17037"/>
                    <a:pt x="16935" y="16996"/>
                  </a:cubicBezTo>
                  <a:cubicBezTo>
                    <a:pt x="17075" y="16954"/>
                    <a:pt x="17215" y="16913"/>
                    <a:pt x="17355" y="16830"/>
                  </a:cubicBezTo>
                  <a:cubicBezTo>
                    <a:pt x="17775" y="16583"/>
                    <a:pt x="18179" y="16211"/>
                    <a:pt x="18614" y="16170"/>
                  </a:cubicBezTo>
                  <a:cubicBezTo>
                    <a:pt x="18910" y="16128"/>
                    <a:pt x="19205" y="16004"/>
                    <a:pt x="19485" y="16293"/>
                  </a:cubicBezTo>
                  <a:cubicBezTo>
                    <a:pt x="19594" y="16376"/>
                    <a:pt x="19734" y="16335"/>
                    <a:pt x="19843" y="16252"/>
                  </a:cubicBezTo>
                  <a:cubicBezTo>
                    <a:pt x="20060" y="16087"/>
                    <a:pt x="20263" y="15880"/>
                    <a:pt x="20465" y="15674"/>
                  </a:cubicBezTo>
                  <a:cubicBezTo>
                    <a:pt x="20636" y="15509"/>
                    <a:pt x="20698" y="15220"/>
                    <a:pt x="20651" y="14724"/>
                  </a:cubicBezTo>
                  <a:cubicBezTo>
                    <a:pt x="20589" y="14022"/>
                    <a:pt x="20511" y="13320"/>
                    <a:pt x="20449" y="12576"/>
                  </a:cubicBezTo>
                  <a:cubicBezTo>
                    <a:pt x="20434" y="12494"/>
                    <a:pt x="20434" y="12370"/>
                    <a:pt x="20434" y="12287"/>
                  </a:cubicBezTo>
                  <a:cubicBezTo>
                    <a:pt x="20434" y="11420"/>
                    <a:pt x="20278" y="10759"/>
                    <a:pt x="20060" y="10140"/>
                  </a:cubicBezTo>
                  <a:cubicBezTo>
                    <a:pt x="19952" y="9809"/>
                    <a:pt x="19812" y="9561"/>
                    <a:pt x="19641" y="9561"/>
                  </a:cubicBezTo>
                  <a:cubicBezTo>
                    <a:pt x="19563" y="9561"/>
                    <a:pt x="19470" y="9479"/>
                    <a:pt x="19392" y="9479"/>
                  </a:cubicBezTo>
                  <a:cubicBezTo>
                    <a:pt x="19019" y="9438"/>
                    <a:pt x="18645" y="9314"/>
                    <a:pt x="18288" y="9561"/>
                  </a:cubicBezTo>
                  <a:cubicBezTo>
                    <a:pt x="18148" y="9644"/>
                    <a:pt x="18023" y="9561"/>
                    <a:pt x="17914" y="9396"/>
                  </a:cubicBezTo>
                  <a:cubicBezTo>
                    <a:pt x="17790" y="9190"/>
                    <a:pt x="17697" y="8901"/>
                    <a:pt x="17635" y="8529"/>
                  </a:cubicBezTo>
                  <a:cubicBezTo>
                    <a:pt x="17557" y="8116"/>
                    <a:pt x="17479" y="8033"/>
                    <a:pt x="17308" y="8075"/>
                  </a:cubicBezTo>
                  <a:cubicBezTo>
                    <a:pt x="17215" y="8116"/>
                    <a:pt x="17121" y="8199"/>
                    <a:pt x="17044" y="8322"/>
                  </a:cubicBezTo>
                  <a:cubicBezTo>
                    <a:pt x="16748" y="8653"/>
                    <a:pt x="16437" y="8735"/>
                    <a:pt x="16111" y="8612"/>
                  </a:cubicBezTo>
                  <a:cubicBezTo>
                    <a:pt x="15800" y="8488"/>
                    <a:pt x="15566" y="8075"/>
                    <a:pt x="15473" y="7207"/>
                  </a:cubicBezTo>
                  <a:cubicBezTo>
                    <a:pt x="15426" y="6794"/>
                    <a:pt x="15364" y="6381"/>
                    <a:pt x="15318" y="5968"/>
                  </a:cubicBezTo>
                  <a:cubicBezTo>
                    <a:pt x="15302" y="5803"/>
                    <a:pt x="15286" y="5597"/>
                    <a:pt x="15286" y="5431"/>
                  </a:cubicBezTo>
                  <a:cubicBezTo>
                    <a:pt x="15318" y="4399"/>
                    <a:pt x="15193" y="3366"/>
                    <a:pt x="15178" y="2334"/>
                  </a:cubicBezTo>
                  <a:cubicBezTo>
                    <a:pt x="15178" y="1962"/>
                    <a:pt x="15131" y="1838"/>
                    <a:pt x="14975" y="1797"/>
                  </a:cubicBezTo>
                  <a:cubicBezTo>
                    <a:pt x="14789" y="1756"/>
                    <a:pt x="14602" y="1673"/>
                    <a:pt x="14400" y="1673"/>
                  </a:cubicBezTo>
                  <a:cubicBezTo>
                    <a:pt x="14213" y="1673"/>
                    <a:pt x="14042" y="1714"/>
                    <a:pt x="13856" y="1797"/>
                  </a:cubicBezTo>
                  <a:cubicBezTo>
                    <a:pt x="13700" y="1880"/>
                    <a:pt x="13654" y="2086"/>
                    <a:pt x="13669" y="2499"/>
                  </a:cubicBezTo>
                  <a:cubicBezTo>
                    <a:pt x="13669" y="2582"/>
                    <a:pt x="13685" y="2706"/>
                    <a:pt x="13685" y="2788"/>
                  </a:cubicBezTo>
                  <a:cubicBezTo>
                    <a:pt x="13778" y="3862"/>
                    <a:pt x="13856" y="4977"/>
                    <a:pt x="13949" y="6051"/>
                  </a:cubicBezTo>
                  <a:cubicBezTo>
                    <a:pt x="13980" y="6381"/>
                    <a:pt x="14011" y="6753"/>
                    <a:pt x="14027" y="7084"/>
                  </a:cubicBezTo>
                  <a:cubicBezTo>
                    <a:pt x="14042" y="7414"/>
                    <a:pt x="14011" y="7744"/>
                    <a:pt x="13887" y="7951"/>
                  </a:cubicBezTo>
                  <a:cubicBezTo>
                    <a:pt x="13607" y="8405"/>
                    <a:pt x="13311" y="8901"/>
                    <a:pt x="12969" y="8859"/>
                  </a:cubicBezTo>
                  <a:cubicBezTo>
                    <a:pt x="12845" y="8859"/>
                    <a:pt x="12721" y="8859"/>
                    <a:pt x="12596" y="8942"/>
                  </a:cubicBezTo>
                  <a:cubicBezTo>
                    <a:pt x="12316" y="9107"/>
                    <a:pt x="12052" y="9190"/>
                    <a:pt x="11819" y="8653"/>
                  </a:cubicBezTo>
                  <a:cubicBezTo>
                    <a:pt x="11772" y="8529"/>
                    <a:pt x="11710" y="8570"/>
                    <a:pt x="11663" y="8694"/>
                  </a:cubicBezTo>
                  <a:cubicBezTo>
                    <a:pt x="11461" y="9355"/>
                    <a:pt x="11197" y="9355"/>
                    <a:pt x="10901" y="9272"/>
                  </a:cubicBezTo>
                  <a:cubicBezTo>
                    <a:pt x="10668" y="9231"/>
                    <a:pt x="10419" y="9190"/>
                    <a:pt x="10186" y="9190"/>
                  </a:cubicBezTo>
                  <a:cubicBezTo>
                    <a:pt x="10046" y="9190"/>
                    <a:pt x="9906" y="9231"/>
                    <a:pt x="9750" y="9231"/>
                  </a:cubicBezTo>
                  <a:cubicBezTo>
                    <a:pt x="9502" y="9272"/>
                    <a:pt x="9268" y="9272"/>
                    <a:pt x="9113" y="8653"/>
                  </a:cubicBezTo>
                  <a:cubicBezTo>
                    <a:pt x="9113" y="8612"/>
                    <a:pt x="9035" y="8653"/>
                    <a:pt x="9019" y="8694"/>
                  </a:cubicBezTo>
                  <a:cubicBezTo>
                    <a:pt x="8895" y="9479"/>
                    <a:pt x="8631" y="9603"/>
                    <a:pt x="8366" y="9644"/>
                  </a:cubicBezTo>
                  <a:cubicBezTo>
                    <a:pt x="8102" y="9644"/>
                    <a:pt x="7838" y="9644"/>
                    <a:pt x="7558" y="9644"/>
                  </a:cubicBezTo>
                  <a:cubicBezTo>
                    <a:pt x="7418" y="9644"/>
                    <a:pt x="7262" y="9603"/>
                    <a:pt x="7138" y="9727"/>
                  </a:cubicBezTo>
                  <a:cubicBezTo>
                    <a:pt x="6951" y="9892"/>
                    <a:pt x="6780" y="9809"/>
                    <a:pt x="6609" y="9727"/>
                  </a:cubicBezTo>
                  <a:cubicBezTo>
                    <a:pt x="6329" y="9603"/>
                    <a:pt x="6174" y="8983"/>
                    <a:pt x="6236" y="8240"/>
                  </a:cubicBezTo>
                  <a:cubicBezTo>
                    <a:pt x="6251" y="8033"/>
                    <a:pt x="6267" y="7786"/>
                    <a:pt x="6251" y="7579"/>
                  </a:cubicBezTo>
                  <a:cubicBezTo>
                    <a:pt x="6158" y="6547"/>
                    <a:pt x="6143" y="5514"/>
                    <a:pt x="6143" y="4482"/>
                  </a:cubicBezTo>
                  <a:cubicBezTo>
                    <a:pt x="6143" y="4234"/>
                    <a:pt x="6127" y="3986"/>
                    <a:pt x="6111" y="3738"/>
                  </a:cubicBezTo>
                  <a:cubicBezTo>
                    <a:pt x="6096" y="3325"/>
                    <a:pt x="6003" y="3119"/>
                    <a:pt x="5863" y="2953"/>
                  </a:cubicBezTo>
                  <a:cubicBezTo>
                    <a:pt x="5723" y="2788"/>
                    <a:pt x="5645" y="2953"/>
                    <a:pt x="5645" y="3366"/>
                  </a:cubicBezTo>
                  <a:cubicBezTo>
                    <a:pt x="5676" y="4110"/>
                    <a:pt x="5692" y="4812"/>
                    <a:pt x="5723" y="5555"/>
                  </a:cubicBezTo>
                  <a:cubicBezTo>
                    <a:pt x="5738" y="5927"/>
                    <a:pt x="5769" y="6299"/>
                    <a:pt x="5832" y="6629"/>
                  </a:cubicBezTo>
                  <a:cubicBezTo>
                    <a:pt x="5909" y="7042"/>
                    <a:pt x="5987" y="7496"/>
                    <a:pt x="6034" y="7992"/>
                  </a:cubicBezTo>
                  <a:cubicBezTo>
                    <a:pt x="6127" y="8942"/>
                    <a:pt x="5956" y="9768"/>
                    <a:pt x="5598" y="10057"/>
                  </a:cubicBezTo>
                  <a:cubicBezTo>
                    <a:pt x="5396" y="10222"/>
                    <a:pt x="5194" y="10346"/>
                    <a:pt x="4992" y="10470"/>
                  </a:cubicBezTo>
                  <a:cubicBezTo>
                    <a:pt x="4914" y="10511"/>
                    <a:pt x="4836" y="10511"/>
                    <a:pt x="4759" y="10470"/>
                  </a:cubicBezTo>
                  <a:cubicBezTo>
                    <a:pt x="4463" y="10305"/>
                    <a:pt x="4168" y="10264"/>
                    <a:pt x="3872" y="10264"/>
                  </a:cubicBezTo>
                  <a:cubicBezTo>
                    <a:pt x="3810" y="10264"/>
                    <a:pt x="3732" y="10264"/>
                    <a:pt x="3670" y="10222"/>
                  </a:cubicBezTo>
                  <a:cubicBezTo>
                    <a:pt x="3483" y="10181"/>
                    <a:pt x="3343" y="9892"/>
                    <a:pt x="3281" y="9438"/>
                  </a:cubicBezTo>
                  <a:cubicBezTo>
                    <a:pt x="3235" y="9107"/>
                    <a:pt x="3203" y="8735"/>
                    <a:pt x="3203" y="8405"/>
                  </a:cubicBezTo>
                  <a:cubicBezTo>
                    <a:pt x="3172" y="7001"/>
                    <a:pt x="3141" y="5555"/>
                    <a:pt x="3110" y="4151"/>
                  </a:cubicBezTo>
                  <a:cubicBezTo>
                    <a:pt x="3095" y="3697"/>
                    <a:pt x="3064" y="3614"/>
                    <a:pt x="2892" y="3697"/>
                  </a:cubicBezTo>
                  <a:cubicBezTo>
                    <a:pt x="2690" y="3779"/>
                    <a:pt x="2473" y="3903"/>
                    <a:pt x="2286" y="4069"/>
                  </a:cubicBezTo>
                  <a:cubicBezTo>
                    <a:pt x="1959" y="4316"/>
                    <a:pt x="1633" y="4605"/>
                    <a:pt x="1306" y="4936"/>
                  </a:cubicBezTo>
                  <a:cubicBezTo>
                    <a:pt x="1057" y="5184"/>
                    <a:pt x="855" y="5597"/>
                    <a:pt x="700" y="6175"/>
                  </a:cubicBezTo>
                  <a:cubicBezTo>
                    <a:pt x="560" y="6629"/>
                    <a:pt x="529" y="7083"/>
                    <a:pt x="622" y="7579"/>
                  </a:cubicBezTo>
                  <a:cubicBezTo>
                    <a:pt x="684" y="7909"/>
                    <a:pt x="684" y="8240"/>
                    <a:pt x="684" y="8612"/>
                  </a:cubicBezTo>
                  <a:cubicBezTo>
                    <a:pt x="700" y="9479"/>
                    <a:pt x="684" y="10222"/>
                    <a:pt x="669" y="11007"/>
                  </a:cubicBezTo>
                  <a:close/>
                  <a:moveTo>
                    <a:pt x="3639" y="5638"/>
                  </a:moveTo>
                  <a:cubicBezTo>
                    <a:pt x="3639" y="5638"/>
                    <a:pt x="3639" y="5638"/>
                    <a:pt x="3639" y="5638"/>
                  </a:cubicBezTo>
                  <a:cubicBezTo>
                    <a:pt x="3654" y="5721"/>
                    <a:pt x="3639" y="5845"/>
                    <a:pt x="3639" y="5927"/>
                  </a:cubicBezTo>
                  <a:cubicBezTo>
                    <a:pt x="3654" y="6588"/>
                    <a:pt x="3670" y="7249"/>
                    <a:pt x="3701" y="7910"/>
                  </a:cubicBezTo>
                  <a:cubicBezTo>
                    <a:pt x="3717" y="8323"/>
                    <a:pt x="3810" y="8570"/>
                    <a:pt x="3965" y="8612"/>
                  </a:cubicBezTo>
                  <a:cubicBezTo>
                    <a:pt x="4043" y="8653"/>
                    <a:pt x="4137" y="8653"/>
                    <a:pt x="4214" y="8653"/>
                  </a:cubicBezTo>
                  <a:cubicBezTo>
                    <a:pt x="4385" y="8653"/>
                    <a:pt x="4556" y="8612"/>
                    <a:pt x="4727" y="8612"/>
                  </a:cubicBezTo>
                  <a:cubicBezTo>
                    <a:pt x="4790" y="8612"/>
                    <a:pt x="4867" y="8612"/>
                    <a:pt x="4930" y="8570"/>
                  </a:cubicBezTo>
                  <a:cubicBezTo>
                    <a:pt x="5054" y="8529"/>
                    <a:pt x="5147" y="8323"/>
                    <a:pt x="5163" y="7992"/>
                  </a:cubicBezTo>
                  <a:cubicBezTo>
                    <a:pt x="5194" y="7662"/>
                    <a:pt x="5209" y="7331"/>
                    <a:pt x="5209" y="7001"/>
                  </a:cubicBezTo>
                  <a:cubicBezTo>
                    <a:pt x="5194" y="5968"/>
                    <a:pt x="5163" y="4936"/>
                    <a:pt x="5132" y="3903"/>
                  </a:cubicBezTo>
                  <a:cubicBezTo>
                    <a:pt x="5132" y="3821"/>
                    <a:pt x="5116" y="3697"/>
                    <a:pt x="5101" y="3614"/>
                  </a:cubicBezTo>
                  <a:cubicBezTo>
                    <a:pt x="5054" y="3243"/>
                    <a:pt x="5023" y="3160"/>
                    <a:pt x="4867" y="3201"/>
                  </a:cubicBezTo>
                  <a:cubicBezTo>
                    <a:pt x="4665" y="3243"/>
                    <a:pt x="4463" y="3243"/>
                    <a:pt x="4261" y="3284"/>
                  </a:cubicBezTo>
                  <a:cubicBezTo>
                    <a:pt x="4121" y="3325"/>
                    <a:pt x="3997" y="3367"/>
                    <a:pt x="3857" y="3408"/>
                  </a:cubicBezTo>
                  <a:cubicBezTo>
                    <a:pt x="3639" y="3490"/>
                    <a:pt x="3608" y="3614"/>
                    <a:pt x="3592" y="4193"/>
                  </a:cubicBezTo>
                  <a:cubicBezTo>
                    <a:pt x="3623" y="4688"/>
                    <a:pt x="3639" y="5142"/>
                    <a:pt x="3639" y="5638"/>
                  </a:cubicBezTo>
                  <a:close/>
                  <a:moveTo>
                    <a:pt x="10341" y="7662"/>
                  </a:moveTo>
                  <a:cubicBezTo>
                    <a:pt x="10341" y="7662"/>
                    <a:pt x="10341" y="7662"/>
                    <a:pt x="10341" y="7662"/>
                  </a:cubicBezTo>
                  <a:cubicBezTo>
                    <a:pt x="10497" y="7662"/>
                    <a:pt x="10652" y="7703"/>
                    <a:pt x="10792" y="7662"/>
                  </a:cubicBezTo>
                  <a:cubicBezTo>
                    <a:pt x="10932" y="7621"/>
                    <a:pt x="10963" y="7538"/>
                    <a:pt x="10979" y="7125"/>
                  </a:cubicBezTo>
                  <a:cubicBezTo>
                    <a:pt x="11010" y="5762"/>
                    <a:pt x="10886" y="4482"/>
                    <a:pt x="10808" y="3160"/>
                  </a:cubicBezTo>
                  <a:cubicBezTo>
                    <a:pt x="10792" y="2954"/>
                    <a:pt x="10761" y="2788"/>
                    <a:pt x="10730" y="2582"/>
                  </a:cubicBezTo>
                  <a:cubicBezTo>
                    <a:pt x="10699" y="2375"/>
                    <a:pt x="10637" y="2251"/>
                    <a:pt x="10559" y="2251"/>
                  </a:cubicBezTo>
                  <a:cubicBezTo>
                    <a:pt x="10481" y="2251"/>
                    <a:pt x="10403" y="2210"/>
                    <a:pt x="10326" y="2251"/>
                  </a:cubicBezTo>
                  <a:cubicBezTo>
                    <a:pt x="10077" y="2334"/>
                    <a:pt x="9813" y="2417"/>
                    <a:pt x="9564" y="2541"/>
                  </a:cubicBezTo>
                  <a:cubicBezTo>
                    <a:pt x="9424" y="2582"/>
                    <a:pt x="9362" y="2747"/>
                    <a:pt x="9362" y="3160"/>
                  </a:cubicBezTo>
                  <a:cubicBezTo>
                    <a:pt x="9362" y="3573"/>
                    <a:pt x="9377" y="4027"/>
                    <a:pt x="9408" y="4440"/>
                  </a:cubicBezTo>
                  <a:cubicBezTo>
                    <a:pt x="9424" y="4977"/>
                    <a:pt x="9455" y="5473"/>
                    <a:pt x="9470" y="6010"/>
                  </a:cubicBezTo>
                  <a:cubicBezTo>
                    <a:pt x="9470" y="6216"/>
                    <a:pt x="9470" y="6423"/>
                    <a:pt x="9486" y="6629"/>
                  </a:cubicBezTo>
                  <a:cubicBezTo>
                    <a:pt x="9517" y="7331"/>
                    <a:pt x="9626" y="7621"/>
                    <a:pt x="9890" y="7703"/>
                  </a:cubicBezTo>
                  <a:cubicBezTo>
                    <a:pt x="10030" y="7703"/>
                    <a:pt x="10186" y="7662"/>
                    <a:pt x="10341" y="7662"/>
                  </a:cubicBezTo>
                  <a:close/>
                  <a:moveTo>
                    <a:pt x="6702" y="5886"/>
                  </a:moveTo>
                  <a:cubicBezTo>
                    <a:pt x="6687" y="5886"/>
                    <a:pt x="6671" y="5886"/>
                    <a:pt x="6671" y="5886"/>
                  </a:cubicBezTo>
                  <a:cubicBezTo>
                    <a:pt x="6702" y="6340"/>
                    <a:pt x="6718" y="6836"/>
                    <a:pt x="6749" y="7290"/>
                  </a:cubicBezTo>
                  <a:cubicBezTo>
                    <a:pt x="6765" y="7620"/>
                    <a:pt x="6842" y="7827"/>
                    <a:pt x="6967" y="7910"/>
                  </a:cubicBezTo>
                  <a:cubicBezTo>
                    <a:pt x="7153" y="7992"/>
                    <a:pt x="7340" y="8157"/>
                    <a:pt x="7527" y="8199"/>
                  </a:cubicBezTo>
                  <a:cubicBezTo>
                    <a:pt x="7651" y="8240"/>
                    <a:pt x="7791" y="8240"/>
                    <a:pt x="7931" y="8199"/>
                  </a:cubicBezTo>
                  <a:cubicBezTo>
                    <a:pt x="8117" y="8157"/>
                    <a:pt x="8195" y="7868"/>
                    <a:pt x="8211" y="7373"/>
                  </a:cubicBezTo>
                  <a:cubicBezTo>
                    <a:pt x="8211" y="7207"/>
                    <a:pt x="8211" y="7084"/>
                    <a:pt x="8211" y="6918"/>
                  </a:cubicBezTo>
                  <a:cubicBezTo>
                    <a:pt x="8149" y="5762"/>
                    <a:pt x="8086" y="4606"/>
                    <a:pt x="8009" y="3491"/>
                  </a:cubicBezTo>
                  <a:cubicBezTo>
                    <a:pt x="7962" y="2830"/>
                    <a:pt x="7915" y="2747"/>
                    <a:pt x="7667" y="2747"/>
                  </a:cubicBezTo>
                  <a:cubicBezTo>
                    <a:pt x="7371" y="2788"/>
                    <a:pt x="7076" y="2830"/>
                    <a:pt x="6780" y="2912"/>
                  </a:cubicBezTo>
                  <a:cubicBezTo>
                    <a:pt x="6625" y="2954"/>
                    <a:pt x="6578" y="3119"/>
                    <a:pt x="6594" y="3573"/>
                  </a:cubicBezTo>
                  <a:cubicBezTo>
                    <a:pt x="6609" y="4027"/>
                    <a:pt x="6640" y="4482"/>
                    <a:pt x="6671" y="4936"/>
                  </a:cubicBezTo>
                  <a:cubicBezTo>
                    <a:pt x="6671" y="5308"/>
                    <a:pt x="6687" y="5597"/>
                    <a:pt x="6702" y="5886"/>
                  </a:cubicBezTo>
                  <a:close/>
                  <a:moveTo>
                    <a:pt x="12612" y="1880"/>
                  </a:moveTo>
                  <a:cubicBezTo>
                    <a:pt x="12612" y="1880"/>
                    <a:pt x="12612" y="1921"/>
                    <a:pt x="12612" y="1921"/>
                  </a:cubicBezTo>
                  <a:cubicBezTo>
                    <a:pt x="12441" y="1921"/>
                    <a:pt x="12270" y="1880"/>
                    <a:pt x="12098" y="1921"/>
                  </a:cubicBezTo>
                  <a:cubicBezTo>
                    <a:pt x="11881" y="1962"/>
                    <a:pt x="11865" y="2045"/>
                    <a:pt x="11881" y="2582"/>
                  </a:cubicBezTo>
                  <a:cubicBezTo>
                    <a:pt x="11896" y="3532"/>
                    <a:pt x="11927" y="4482"/>
                    <a:pt x="11959" y="5432"/>
                  </a:cubicBezTo>
                  <a:cubicBezTo>
                    <a:pt x="11974" y="5762"/>
                    <a:pt x="11990" y="6092"/>
                    <a:pt x="12021" y="6423"/>
                  </a:cubicBezTo>
                  <a:cubicBezTo>
                    <a:pt x="12067" y="7084"/>
                    <a:pt x="12176" y="7331"/>
                    <a:pt x="12441" y="7331"/>
                  </a:cubicBezTo>
                  <a:cubicBezTo>
                    <a:pt x="12674" y="7331"/>
                    <a:pt x="12923" y="7249"/>
                    <a:pt x="13156" y="7125"/>
                  </a:cubicBezTo>
                  <a:cubicBezTo>
                    <a:pt x="13389" y="7001"/>
                    <a:pt x="13467" y="6712"/>
                    <a:pt x="13436" y="6092"/>
                  </a:cubicBezTo>
                  <a:cubicBezTo>
                    <a:pt x="13389" y="5101"/>
                    <a:pt x="13327" y="4110"/>
                    <a:pt x="13280" y="3078"/>
                  </a:cubicBezTo>
                  <a:cubicBezTo>
                    <a:pt x="13265" y="2830"/>
                    <a:pt x="13234" y="2582"/>
                    <a:pt x="13218" y="2334"/>
                  </a:cubicBezTo>
                  <a:cubicBezTo>
                    <a:pt x="13187" y="2004"/>
                    <a:pt x="13109" y="1838"/>
                    <a:pt x="13000" y="1838"/>
                  </a:cubicBezTo>
                  <a:cubicBezTo>
                    <a:pt x="12860" y="1880"/>
                    <a:pt x="12736" y="1880"/>
                    <a:pt x="12612" y="1880"/>
                  </a:cubicBezTo>
                  <a:close/>
                  <a:moveTo>
                    <a:pt x="16188" y="6918"/>
                  </a:moveTo>
                  <a:cubicBezTo>
                    <a:pt x="16484" y="6794"/>
                    <a:pt x="16779" y="6712"/>
                    <a:pt x="17059" y="6588"/>
                  </a:cubicBezTo>
                  <a:cubicBezTo>
                    <a:pt x="17121" y="6547"/>
                    <a:pt x="17168" y="6505"/>
                    <a:pt x="17215" y="6423"/>
                  </a:cubicBezTo>
                  <a:cubicBezTo>
                    <a:pt x="17308" y="6299"/>
                    <a:pt x="17370" y="6051"/>
                    <a:pt x="17339" y="5803"/>
                  </a:cubicBezTo>
                  <a:cubicBezTo>
                    <a:pt x="17246" y="4977"/>
                    <a:pt x="17184" y="4151"/>
                    <a:pt x="16981" y="3449"/>
                  </a:cubicBezTo>
                  <a:cubicBezTo>
                    <a:pt x="16873" y="3077"/>
                    <a:pt x="16717" y="2788"/>
                    <a:pt x="16530" y="2706"/>
                  </a:cubicBezTo>
                  <a:cubicBezTo>
                    <a:pt x="16313" y="2582"/>
                    <a:pt x="16111" y="2417"/>
                    <a:pt x="15893" y="2293"/>
                  </a:cubicBezTo>
                  <a:cubicBezTo>
                    <a:pt x="15722" y="2210"/>
                    <a:pt x="15675" y="2375"/>
                    <a:pt x="15691" y="2871"/>
                  </a:cubicBezTo>
                  <a:cubicBezTo>
                    <a:pt x="15722" y="3573"/>
                    <a:pt x="15737" y="4275"/>
                    <a:pt x="15722" y="4977"/>
                  </a:cubicBezTo>
                  <a:cubicBezTo>
                    <a:pt x="15706" y="5390"/>
                    <a:pt x="15768" y="5845"/>
                    <a:pt x="15800" y="6216"/>
                  </a:cubicBezTo>
                  <a:cubicBezTo>
                    <a:pt x="15877" y="6712"/>
                    <a:pt x="16002" y="6960"/>
                    <a:pt x="16188" y="6918"/>
                  </a:cubicBezTo>
                  <a:close/>
                  <a:moveTo>
                    <a:pt x="9082" y="7620"/>
                  </a:moveTo>
                  <a:cubicBezTo>
                    <a:pt x="9051" y="6629"/>
                    <a:pt x="9019" y="5803"/>
                    <a:pt x="8988" y="4977"/>
                  </a:cubicBezTo>
                  <a:cubicBezTo>
                    <a:pt x="8988" y="4936"/>
                    <a:pt x="8973" y="4895"/>
                    <a:pt x="8973" y="4812"/>
                  </a:cubicBezTo>
                  <a:cubicBezTo>
                    <a:pt x="8926" y="4234"/>
                    <a:pt x="8879" y="3697"/>
                    <a:pt x="8817" y="3119"/>
                  </a:cubicBezTo>
                  <a:cubicBezTo>
                    <a:pt x="8802" y="3036"/>
                    <a:pt x="8786" y="2912"/>
                    <a:pt x="8755" y="2871"/>
                  </a:cubicBezTo>
                  <a:cubicBezTo>
                    <a:pt x="8662" y="2747"/>
                    <a:pt x="8522" y="2912"/>
                    <a:pt x="8506" y="3160"/>
                  </a:cubicBezTo>
                  <a:cubicBezTo>
                    <a:pt x="8491" y="3325"/>
                    <a:pt x="8506" y="3532"/>
                    <a:pt x="8522" y="3697"/>
                  </a:cubicBezTo>
                  <a:cubicBezTo>
                    <a:pt x="8631" y="4606"/>
                    <a:pt x="8693" y="5514"/>
                    <a:pt x="8740" y="6464"/>
                  </a:cubicBezTo>
                  <a:cubicBezTo>
                    <a:pt x="8771" y="6918"/>
                    <a:pt x="8848" y="7331"/>
                    <a:pt x="8911" y="7744"/>
                  </a:cubicBezTo>
                  <a:cubicBezTo>
                    <a:pt x="8926" y="7786"/>
                    <a:pt x="8973" y="7827"/>
                    <a:pt x="9004" y="7827"/>
                  </a:cubicBezTo>
                  <a:cubicBezTo>
                    <a:pt x="9019" y="7827"/>
                    <a:pt x="9051" y="7744"/>
                    <a:pt x="9066" y="7662"/>
                  </a:cubicBezTo>
                  <a:cubicBezTo>
                    <a:pt x="9097" y="7579"/>
                    <a:pt x="9097" y="7497"/>
                    <a:pt x="9082" y="7620"/>
                  </a:cubicBezTo>
                  <a:close/>
                  <a:moveTo>
                    <a:pt x="11523" y="4482"/>
                  </a:moveTo>
                  <a:cubicBezTo>
                    <a:pt x="11476" y="3862"/>
                    <a:pt x="11430" y="3160"/>
                    <a:pt x="11383" y="2458"/>
                  </a:cubicBezTo>
                  <a:cubicBezTo>
                    <a:pt x="11383" y="2417"/>
                    <a:pt x="11352" y="2334"/>
                    <a:pt x="11321" y="2334"/>
                  </a:cubicBezTo>
                  <a:cubicBezTo>
                    <a:pt x="11305" y="2334"/>
                    <a:pt x="11274" y="2417"/>
                    <a:pt x="11274" y="2458"/>
                  </a:cubicBezTo>
                  <a:cubicBezTo>
                    <a:pt x="11274" y="3201"/>
                    <a:pt x="11337" y="3903"/>
                    <a:pt x="11430" y="4564"/>
                  </a:cubicBezTo>
                  <a:cubicBezTo>
                    <a:pt x="11430" y="4606"/>
                    <a:pt x="11461" y="4647"/>
                    <a:pt x="11476" y="4606"/>
                  </a:cubicBezTo>
                  <a:cubicBezTo>
                    <a:pt x="11492" y="4647"/>
                    <a:pt x="11508" y="4606"/>
                    <a:pt x="11523" y="44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A5E28EB1-690C-1E4A-A3E8-9BF0B129465B}"/>
                </a:ext>
              </a:extLst>
            </p:cNvPr>
            <p:cNvSpPr/>
            <p:nvPr/>
          </p:nvSpPr>
          <p:spPr>
            <a:xfrm>
              <a:off x="4991099" y="8864599"/>
              <a:ext cx="241814" cy="21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0501" extrusionOk="0">
                  <a:moveTo>
                    <a:pt x="11714" y="20501"/>
                  </a:moveTo>
                  <a:cubicBezTo>
                    <a:pt x="10589" y="20381"/>
                    <a:pt x="9464" y="20381"/>
                    <a:pt x="8451" y="20141"/>
                  </a:cubicBezTo>
                  <a:cubicBezTo>
                    <a:pt x="6876" y="19901"/>
                    <a:pt x="5413" y="19181"/>
                    <a:pt x="4288" y="17861"/>
                  </a:cubicBezTo>
                  <a:cubicBezTo>
                    <a:pt x="3501" y="17021"/>
                    <a:pt x="2714" y="16061"/>
                    <a:pt x="1926" y="15101"/>
                  </a:cubicBezTo>
                  <a:cubicBezTo>
                    <a:pt x="464" y="13421"/>
                    <a:pt x="-99" y="11381"/>
                    <a:pt x="13" y="9221"/>
                  </a:cubicBezTo>
                  <a:cubicBezTo>
                    <a:pt x="126" y="7301"/>
                    <a:pt x="1026" y="5621"/>
                    <a:pt x="2263" y="4061"/>
                  </a:cubicBezTo>
                  <a:cubicBezTo>
                    <a:pt x="5976" y="-499"/>
                    <a:pt x="12726" y="-1099"/>
                    <a:pt x="16888" y="1661"/>
                  </a:cubicBezTo>
                  <a:cubicBezTo>
                    <a:pt x="19138" y="3101"/>
                    <a:pt x="21163" y="5141"/>
                    <a:pt x="21276" y="8381"/>
                  </a:cubicBezTo>
                  <a:cubicBezTo>
                    <a:pt x="21276" y="9581"/>
                    <a:pt x="21501" y="10781"/>
                    <a:pt x="21388" y="11861"/>
                  </a:cubicBezTo>
                  <a:cubicBezTo>
                    <a:pt x="21163" y="13901"/>
                    <a:pt x="20151" y="15581"/>
                    <a:pt x="18801" y="17021"/>
                  </a:cubicBezTo>
                  <a:cubicBezTo>
                    <a:pt x="16776" y="19301"/>
                    <a:pt x="14526" y="20501"/>
                    <a:pt x="11714" y="20501"/>
                  </a:cubicBezTo>
                  <a:close/>
                  <a:moveTo>
                    <a:pt x="9576" y="16421"/>
                  </a:moveTo>
                  <a:cubicBezTo>
                    <a:pt x="13064" y="16661"/>
                    <a:pt x="16326" y="14381"/>
                    <a:pt x="17339" y="11141"/>
                  </a:cubicBezTo>
                  <a:cubicBezTo>
                    <a:pt x="17789" y="9701"/>
                    <a:pt x="17676" y="8381"/>
                    <a:pt x="17114" y="7061"/>
                  </a:cubicBezTo>
                  <a:cubicBezTo>
                    <a:pt x="15989" y="4661"/>
                    <a:pt x="13401" y="3461"/>
                    <a:pt x="10926" y="4061"/>
                  </a:cubicBezTo>
                  <a:cubicBezTo>
                    <a:pt x="10589" y="4181"/>
                    <a:pt x="10138" y="4181"/>
                    <a:pt x="9688" y="4181"/>
                  </a:cubicBezTo>
                  <a:cubicBezTo>
                    <a:pt x="6088" y="4301"/>
                    <a:pt x="3388" y="8501"/>
                    <a:pt x="3951" y="12341"/>
                  </a:cubicBezTo>
                  <a:cubicBezTo>
                    <a:pt x="4063" y="13301"/>
                    <a:pt x="4513" y="13901"/>
                    <a:pt x="5188" y="14501"/>
                  </a:cubicBezTo>
                  <a:cubicBezTo>
                    <a:pt x="6538" y="15821"/>
                    <a:pt x="8114" y="16541"/>
                    <a:pt x="9576" y="1642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F06DD6B3-2C62-0D44-B0AB-E7A1BC14500D}"/>
                </a:ext>
              </a:extLst>
            </p:cNvPr>
            <p:cNvSpPr/>
            <p:nvPr/>
          </p:nvSpPr>
          <p:spPr>
            <a:xfrm>
              <a:off x="5727700" y="8864599"/>
              <a:ext cx="200537" cy="185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3" h="19379" extrusionOk="0">
                  <a:moveTo>
                    <a:pt x="20399" y="8724"/>
                  </a:moveTo>
                  <a:cubicBezTo>
                    <a:pt x="20528" y="10446"/>
                    <a:pt x="20140" y="12169"/>
                    <a:pt x="19623" y="13759"/>
                  </a:cubicBezTo>
                  <a:cubicBezTo>
                    <a:pt x="19493" y="14157"/>
                    <a:pt x="19235" y="14687"/>
                    <a:pt x="18976" y="15084"/>
                  </a:cubicBezTo>
                  <a:cubicBezTo>
                    <a:pt x="15742" y="18662"/>
                    <a:pt x="10957" y="20915"/>
                    <a:pt x="6171" y="18132"/>
                  </a:cubicBezTo>
                  <a:cubicBezTo>
                    <a:pt x="2032" y="15747"/>
                    <a:pt x="-1072" y="10976"/>
                    <a:pt x="351" y="5676"/>
                  </a:cubicBezTo>
                  <a:cubicBezTo>
                    <a:pt x="1385" y="1700"/>
                    <a:pt x="5136" y="-685"/>
                    <a:pt x="9146" y="375"/>
                  </a:cubicBezTo>
                  <a:cubicBezTo>
                    <a:pt x="9922" y="640"/>
                    <a:pt x="10698" y="640"/>
                    <a:pt x="11474" y="375"/>
                  </a:cubicBezTo>
                  <a:cubicBezTo>
                    <a:pt x="13673" y="-553"/>
                    <a:pt x="15484" y="375"/>
                    <a:pt x="17165" y="1700"/>
                  </a:cubicBezTo>
                  <a:cubicBezTo>
                    <a:pt x="19623" y="3555"/>
                    <a:pt x="20269" y="5146"/>
                    <a:pt x="20399" y="8724"/>
                  </a:cubicBezTo>
                  <a:close/>
                  <a:moveTo>
                    <a:pt x="10310" y="14422"/>
                  </a:moveTo>
                  <a:cubicBezTo>
                    <a:pt x="10569" y="14422"/>
                    <a:pt x="11474" y="14289"/>
                    <a:pt x="12121" y="14024"/>
                  </a:cubicBezTo>
                  <a:cubicBezTo>
                    <a:pt x="14578" y="12964"/>
                    <a:pt x="16260" y="9784"/>
                    <a:pt x="16001" y="7001"/>
                  </a:cubicBezTo>
                  <a:cubicBezTo>
                    <a:pt x="15872" y="5411"/>
                    <a:pt x="14966" y="4086"/>
                    <a:pt x="13414" y="3953"/>
                  </a:cubicBezTo>
                  <a:cubicBezTo>
                    <a:pt x="11991" y="3821"/>
                    <a:pt x="10439" y="3953"/>
                    <a:pt x="9017" y="3423"/>
                  </a:cubicBezTo>
                  <a:cubicBezTo>
                    <a:pt x="8758" y="3291"/>
                    <a:pt x="8370" y="3555"/>
                    <a:pt x="8111" y="3555"/>
                  </a:cubicBezTo>
                  <a:cubicBezTo>
                    <a:pt x="5654" y="4483"/>
                    <a:pt x="3972" y="7133"/>
                    <a:pt x="4490" y="9386"/>
                  </a:cubicBezTo>
                  <a:cubicBezTo>
                    <a:pt x="5007" y="12434"/>
                    <a:pt x="7076" y="14422"/>
                    <a:pt x="10310" y="144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E69E5F43-3C6D-424B-A2F9-1A0B80901CA7}"/>
                </a:ext>
              </a:extLst>
            </p:cNvPr>
            <p:cNvSpPr/>
            <p:nvPr/>
          </p:nvSpPr>
          <p:spPr>
            <a:xfrm>
              <a:off x="5080000" y="8940799"/>
              <a:ext cx="80526" cy="67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1" h="20028" extrusionOk="0">
                  <a:moveTo>
                    <a:pt x="10306" y="20028"/>
                  </a:moveTo>
                  <a:cubicBezTo>
                    <a:pt x="6494" y="20028"/>
                    <a:pt x="1412" y="15860"/>
                    <a:pt x="459" y="12449"/>
                  </a:cubicBezTo>
                  <a:cubicBezTo>
                    <a:pt x="-494" y="9796"/>
                    <a:pt x="141" y="7523"/>
                    <a:pt x="1412" y="5249"/>
                  </a:cubicBezTo>
                  <a:cubicBezTo>
                    <a:pt x="4588" y="323"/>
                    <a:pt x="11577" y="-1572"/>
                    <a:pt x="16341" y="1460"/>
                  </a:cubicBezTo>
                  <a:cubicBezTo>
                    <a:pt x="19518" y="3354"/>
                    <a:pt x="21106" y="8281"/>
                    <a:pt x="19518" y="12070"/>
                  </a:cubicBezTo>
                  <a:cubicBezTo>
                    <a:pt x="17294" y="16618"/>
                    <a:pt x="14118" y="19270"/>
                    <a:pt x="10306" y="200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BD818BFF-8C01-7F49-A3AC-3BBFADED3E5F}"/>
                </a:ext>
              </a:extLst>
            </p:cNvPr>
            <p:cNvSpPr/>
            <p:nvPr/>
          </p:nvSpPr>
          <p:spPr>
            <a:xfrm>
              <a:off x="5803900" y="8928099"/>
              <a:ext cx="57225" cy="54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133" extrusionOk="0">
                  <a:moveTo>
                    <a:pt x="21158" y="9327"/>
                  </a:moveTo>
                  <a:cubicBezTo>
                    <a:pt x="21158" y="15218"/>
                    <a:pt x="16932" y="20618"/>
                    <a:pt x="12706" y="21109"/>
                  </a:cubicBezTo>
                  <a:cubicBezTo>
                    <a:pt x="8010" y="21600"/>
                    <a:pt x="497" y="14236"/>
                    <a:pt x="28" y="9327"/>
                  </a:cubicBezTo>
                  <a:cubicBezTo>
                    <a:pt x="-442" y="4418"/>
                    <a:pt x="5193" y="0"/>
                    <a:pt x="11767" y="0"/>
                  </a:cubicBezTo>
                  <a:cubicBezTo>
                    <a:pt x="17401" y="0"/>
                    <a:pt x="21158" y="3436"/>
                    <a:pt x="21158" y="93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75" name="Freeform 274">
            <a:extLst>
              <a:ext uri="{FF2B5EF4-FFF2-40B4-BE49-F238E27FC236}">
                <a16:creationId xmlns:a16="http://schemas.microsoft.com/office/drawing/2014/main" id="{70A9F7B8-9796-6D4B-828E-1ACE25B9A552}"/>
              </a:ext>
            </a:extLst>
          </p:cNvPr>
          <p:cNvSpPr/>
          <p:nvPr/>
        </p:nvSpPr>
        <p:spPr>
          <a:xfrm>
            <a:off x="0" y="4811179"/>
            <a:ext cx="850518" cy="1136020"/>
          </a:xfrm>
          <a:custGeom>
            <a:avLst/>
            <a:gdLst>
              <a:gd name="connsiteX0" fmla="*/ 503354 w 850518"/>
              <a:gd name="connsiteY0" fmla="*/ 305699 h 1136020"/>
              <a:gd name="connsiteX1" fmla="*/ 439138 w 850518"/>
              <a:gd name="connsiteY1" fmla="*/ 321438 h 1136020"/>
              <a:gd name="connsiteX2" fmla="*/ 368824 w 850518"/>
              <a:gd name="connsiteY2" fmla="*/ 411134 h 1136020"/>
              <a:gd name="connsiteX3" fmla="*/ 346979 w 850518"/>
              <a:gd name="connsiteY3" fmla="*/ 459667 h 1136020"/>
              <a:gd name="connsiteX4" fmla="*/ 322768 w 850518"/>
              <a:gd name="connsiteY4" fmla="*/ 523886 h 1136020"/>
              <a:gd name="connsiteX5" fmla="*/ 304563 w 850518"/>
              <a:gd name="connsiteY5" fmla="*/ 573577 h 1136020"/>
              <a:gd name="connsiteX6" fmla="*/ 297282 w 850518"/>
              <a:gd name="connsiteY6" fmla="*/ 594211 h 1136020"/>
              <a:gd name="connsiteX7" fmla="*/ 292457 w 850518"/>
              <a:gd name="connsiteY7" fmla="*/ 613582 h 1136020"/>
              <a:gd name="connsiteX8" fmla="*/ 283947 w 850518"/>
              <a:gd name="connsiteY8" fmla="*/ 677801 h 1136020"/>
              <a:gd name="connsiteX9" fmla="*/ 281535 w 850518"/>
              <a:gd name="connsiteY9" fmla="*/ 697225 h 1136020"/>
              <a:gd name="connsiteX10" fmla="*/ 279123 w 850518"/>
              <a:gd name="connsiteY10" fmla="*/ 715385 h 1136020"/>
              <a:gd name="connsiteX11" fmla="*/ 279123 w 850518"/>
              <a:gd name="connsiteY11" fmla="*/ 802660 h 1136020"/>
              <a:gd name="connsiteX12" fmla="*/ 281535 w 850518"/>
              <a:gd name="connsiteY12" fmla="*/ 826926 h 1136020"/>
              <a:gd name="connsiteX13" fmla="*/ 282764 w 850518"/>
              <a:gd name="connsiteY13" fmla="*/ 880249 h 1136020"/>
              <a:gd name="connsiteX14" fmla="*/ 281535 w 850518"/>
              <a:gd name="connsiteY14" fmla="*/ 893567 h 1136020"/>
              <a:gd name="connsiteX15" fmla="*/ 285176 w 850518"/>
              <a:gd name="connsiteY15" fmla="*/ 944521 h 1136020"/>
              <a:gd name="connsiteX16" fmla="*/ 287588 w 850518"/>
              <a:gd name="connsiteY16" fmla="*/ 1026900 h 1136020"/>
              <a:gd name="connsiteX17" fmla="*/ 287588 w 850518"/>
              <a:gd name="connsiteY17" fmla="*/ 1048745 h 1136020"/>
              <a:gd name="connsiteX18" fmla="*/ 302151 w 850518"/>
              <a:gd name="connsiteY18" fmla="*/ 1069327 h 1136020"/>
              <a:gd name="connsiteX19" fmla="*/ 382159 w 850518"/>
              <a:gd name="connsiteY19" fmla="*/ 1088751 h 1136020"/>
              <a:gd name="connsiteX20" fmla="*/ 486379 w 850518"/>
              <a:gd name="connsiteY20" fmla="*/ 1097226 h 1136020"/>
              <a:gd name="connsiteX21" fmla="*/ 663369 w 850518"/>
              <a:gd name="connsiteY21" fmla="*/ 1073012 h 1136020"/>
              <a:gd name="connsiteX22" fmla="*/ 687581 w 850518"/>
              <a:gd name="connsiteY22" fmla="*/ 1068116 h 1136020"/>
              <a:gd name="connsiteX23" fmla="*/ 753071 w 850518"/>
              <a:gd name="connsiteY23" fmla="*/ 1053588 h 1136020"/>
              <a:gd name="connsiteX24" fmla="*/ 797899 w 850518"/>
              <a:gd name="connsiteY24" fmla="*/ 1029374 h 1136020"/>
              <a:gd name="connsiteX25" fmla="*/ 811234 w 850518"/>
              <a:gd name="connsiteY25" fmla="*/ 985737 h 1136020"/>
              <a:gd name="connsiteX26" fmla="*/ 799128 w 850518"/>
              <a:gd name="connsiteY26" fmla="*/ 931151 h 1136020"/>
              <a:gd name="connsiteX27" fmla="*/ 789434 w 850518"/>
              <a:gd name="connsiteY27" fmla="*/ 846297 h 1136020"/>
              <a:gd name="connsiteX28" fmla="*/ 782152 w 850518"/>
              <a:gd name="connsiteY28" fmla="*/ 792974 h 1136020"/>
              <a:gd name="connsiteX29" fmla="*/ 767589 w 850518"/>
              <a:gd name="connsiteY29" fmla="*/ 711753 h 1136020"/>
              <a:gd name="connsiteX30" fmla="*/ 744560 w 850518"/>
              <a:gd name="connsiteY30" fmla="*/ 573577 h 1136020"/>
              <a:gd name="connsiteX31" fmla="*/ 711838 w 850518"/>
              <a:gd name="connsiteY31" fmla="*/ 481459 h 1136020"/>
              <a:gd name="connsiteX32" fmla="*/ 700916 w 850518"/>
              <a:gd name="connsiteY32" fmla="*/ 462088 h 1136020"/>
              <a:gd name="connsiteX33" fmla="*/ 653676 w 850518"/>
              <a:gd name="connsiteY33" fmla="*/ 380867 h 1136020"/>
              <a:gd name="connsiteX34" fmla="*/ 635471 w 850518"/>
              <a:gd name="connsiteY34" fmla="*/ 361443 h 1136020"/>
              <a:gd name="connsiteX35" fmla="*/ 614855 w 850518"/>
              <a:gd name="connsiteY35" fmla="*/ 344493 h 1136020"/>
              <a:gd name="connsiteX36" fmla="*/ 532435 w 850518"/>
              <a:gd name="connsiteY36" fmla="*/ 308120 h 1136020"/>
              <a:gd name="connsiteX37" fmla="*/ 503354 w 850518"/>
              <a:gd name="connsiteY37" fmla="*/ 305699 h 1136020"/>
              <a:gd name="connsiteX38" fmla="*/ 363955 w 850518"/>
              <a:gd name="connsiteY38" fmla="*/ 283854 h 1136020"/>
              <a:gd name="connsiteX39" fmla="*/ 346979 w 850518"/>
              <a:gd name="connsiteY39" fmla="*/ 289960 h 1136020"/>
              <a:gd name="connsiteX40" fmla="*/ 282764 w 850518"/>
              <a:gd name="connsiteY40" fmla="*/ 328754 h 1136020"/>
              <a:gd name="connsiteX41" fmla="*/ 216091 w 850518"/>
              <a:gd name="connsiteY41" fmla="*/ 413555 h 1136020"/>
              <a:gd name="connsiteX42" fmla="*/ 210038 w 850518"/>
              <a:gd name="connsiteY42" fmla="*/ 423293 h 1136020"/>
              <a:gd name="connsiteX43" fmla="*/ 171217 w 850518"/>
              <a:gd name="connsiteY43" fmla="*/ 508147 h 1136020"/>
              <a:gd name="connsiteX44" fmla="*/ 148189 w 850518"/>
              <a:gd name="connsiteY44" fmla="*/ 572366 h 1136020"/>
              <a:gd name="connsiteX45" fmla="*/ 147006 w 850518"/>
              <a:gd name="connsiteY45" fmla="*/ 575998 h 1136020"/>
              <a:gd name="connsiteX46" fmla="*/ 136083 w 850518"/>
              <a:gd name="connsiteY46" fmla="*/ 617214 h 1136020"/>
              <a:gd name="connsiteX47" fmla="*/ 126389 w 850518"/>
              <a:gd name="connsiteY47" fmla="*/ 671748 h 1136020"/>
              <a:gd name="connsiteX48" fmla="*/ 107002 w 850518"/>
              <a:gd name="connsiteY48" fmla="*/ 749337 h 1136020"/>
              <a:gd name="connsiteX49" fmla="*/ 98491 w 850518"/>
              <a:gd name="connsiteY49" fmla="*/ 809977 h 1136020"/>
              <a:gd name="connsiteX50" fmla="*/ 104589 w 850518"/>
              <a:gd name="connsiteY50" fmla="*/ 831769 h 1136020"/>
              <a:gd name="connsiteX51" fmla="*/ 151830 w 850518"/>
              <a:gd name="connsiteY51" fmla="*/ 925097 h 1136020"/>
              <a:gd name="connsiteX52" fmla="*/ 228197 w 850518"/>
              <a:gd name="connsiteY52" fmla="*/ 1026900 h 1136020"/>
              <a:gd name="connsiteX53" fmla="*/ 245172 w 850518"/>
              <a:gd name="connsiteY53" fmla="*/ 1041481 h 1136020"/>
              <a:gd name="connsiteX54" fmla="*/ 258507 w 850518"/>
              <a:gd name="connsiteY54" fmla="*/ 1033006 h 1136020"/>
              <a:gd name="connsiteX55" fmla="*/ 250042 w 850518"/>
              <a:gd name="connsiteY55" fmla="*/ 928729 h 1136020"/>
              <a:gd name="connsiteX56" fmla="*/ 247584 w 850518"/>
              <a:gd name="connsiteY56" fmla="*/ 880249 h 1136020"/>
              <a:gd name="connsiteX57" fmla="*/ 246401 w 850518"/>
              <a:gd name="connsiteY57" fmla="*/ 824505 h 1136020"/>
              <a:gd name="connsiteX58" fmla="*/ 246401 w 850518"/>
              <a:gd name="connsiteY58" fmla="*/ 715385 h 1136020"/>
              <a:gd name="connsiteX59" fmla="*/ 246401 w 850518"/>
              <a:gd name="connsiteY59" fmla="*/ 712964 h 1136020"/>
              <a:gd name="connsiteX60" fmla="*/ 251225 w 850518"/>
              <a:gd name="connsiteY60" fmla="*/ 662062 h 1136020"/>
              <a:gd name="connsiteX61" fmla="*/ 251225 w 850518"/>
              <a:gd name="connsiteY61" fmla="*/ 653587 h 1136020"/>
              <a:gd name="connsiteX62" fmla="*/ 260919 w 850518"/>
              <a:gd name="connsiteY62" fmla="*/ 577209 h 1136020"/>
              <a:gd name="connsiteX63" fmla="*/ 274253 w 850518"/>
              <a:gd name="connsiteY63" fmla="*/ 534782 h 1136020"/>
              <a:gd name="connsiteX64" fmla="*/ 290045 w 850518"/>
              <a:gd name="connsiteY64" fmla="*/ 488723 h 1136020"/>
              <a:gd name="connsiteX65" fmla="*/ 303380 w 850518"/>
              <a:gd name="connsiteY65" fmla="*/ 455982 h 1136020"/>
              <a:gd name="connsiteX66" fmla="*/ 337286 w 850518"/>
              <a:gd name="connsiteY66" fmla="*/ 378445 h 1136020"/>
              <a:gd name="connsiteX67" fmla="*/ 344567 w 850518"/>
              <a:gd name="connsiteY67" fmla="*/ 362654 h 1136020"/>
              <a:gd name="connsiteX68" fmla="*/ 340926 w 850518"/>
              <a:gd name="connsiteY68" fmla="*/ 359022 h 1136020"/>
              <a:gd name="connsiteX69" fmla="*/ 330004 w 850518"/>
              <a:gd name="connsiteY69" fmla="*/ 366286 h 1136020"/>
              <a:gd name="connsiteX70" fmla="*/ 283947 w 850518"/>
              <a:gd name="connsiteY70" fmla="*/ 420872 h 1136020"/>
              <a:gd name="connsiteX71" fmla="*/ 247584 w 850518"/>
              <a:gd name="connsiteY71" fmla="*/ 492355 h 1136020"/>
              <a:gd name="connsiteX72" fmla="*/ 224556 w 850518"/>
              <a:gd name="connsiteY72" fmla="*/ 568734 h 1136020"/>
              <a:gd name="connsiteX73" fmla="*/ 220915 w 850518"/>
              <a:gd name="connsiteY73" fmla="*/ 585683 h 1136020"/>
              <a:gd name="connsiteX74" fmla="*/ 212450 w 850518"/>
              <a:gd name="connsiteY74" fmla="*/ 642691 h 1136020"/>
              <a:gd name="connsiteX75" fmla="*/ 201527 w 850518"/>
              <a:gd name="connsiteY75" fmla="*/ 710542 h 1136020"/>
              <a:gd name="connsiteX76" fmla="*/ 195474 w 850518"/>
              <a:gd name="connsiteY76" fmla="*/ 727545 h 1136020"/>
              <a:gd name="connsiteX77" fmla="*/ 174858 w 850518"/>
              <a:gd name="connsiteY77" fmla="*/ 737230 h 1136020"/>
              <a:gd name="connsiteX78" fmla="*/ 160340 w 850518"/>
              <a:gd name="connsiteY78" fmla="*/ 722702 h 1136020"/>
              <a:gd name="connsiteX79" fmla="*/ 161523 w 850518"/>
              <a:gd name="connsiteY79" fmla="*/ 693593 h 1136020"/>
              <a:gd name="connsiteX80" fmla="*/ 187009 w 850518"/>
              <a:gd name="connsiteY80" fmla="*/ 550574 h 1136020"/>
              <a:gd name="connsiteX81" fmla="*/ 193062 w 850518"/>
              <a:gd name="connsiteY81" fmla="*/ 527518 h 1136020"/>
              <a:gd name="connsiteX82" fmla="*/ 224556 w 850518"/>
              <a:gd name="connsiteY82" fmla="*/ 445086 h 1136020"/>
              <a:gd name="connsiteX83" fmla="*/ 265788 w 850518"/>
              <a:gd name="connsiteY83" fmla="*/ 379656 h 1136020"/>
              <a:gd name="connsiteX84" fmla="*/ 304563 w 850518"/>
              <a:gd name="connsiteY84" fmla="*/ 339651 h 1136020"/>
              <a:gd name="connsiteX85" fmla="*/ 366412 w 850518"/>
              <a:gd name="connsiteY85" fmla="*/ 292381 h 1136020"/>
              <a:gd name="connsiteX86" fmla="*/ 373649 w 850518"/>
              <a:gd name="connsiteY86" fmla="*/ 283854 h 1136020"/>
              <a:gd name="connsiteX87" fmla="*/ 363955 w 850518"/>
              <a:gd name="connsiteY87" fmla="*/ 283854 h 1136020"/>
              <a:gd name="connsiteX88" fmla="*/ 474273 w 850518"/>
              <a:gd name="connsiteY88" fmla="*/ 185683 h 1136020"/>
              <a:gd name="connsiteX89" fmla="*/ 454885 w 850518"/>
              <a:gd name="connsiteY89" fmla="*/ 194157 h 1136020"/>
              <a:gd name="connsiteX90" fmla="*/ 452427 w 850518"/>
              <a:gd name="connsiteY90" fmla="*/ 201474 h 1136020"/>
              <a:gd name="connsiteX91" fmla="*/ 458526 w 850518"/>
              <a:gd name="connsiteY91" fmla="*/ 203896 h 1136020"/>
              <a:gd name="connsiteX92" fmla="*/ 493660 w 850518"/>
              <a:gd name="connsiteY92" fmla="*/ 202685 h 1136020"/>
              <a:gd name="connsiteX93" fmla="*/ 500942 w 850518"/>
              <a:gd name="connsiteY93" fmla="*/ 199053 h 1136020"/>
              <a:gd name="connsiteX94" fmla="*/ 496072 w 850518"/>
              <a:gd name="connsiteY94" fmla="*/ 192947 h 1136020"/>
              <a:gd name="connsiteX95" fmla="*/ 474273 w 850518"/>
              <a:gd name="connsiteY95" fmla="*/ 185683 h 1136020"/>
              <a:gd name="connsiteX96" fmla="*/ 305792 w 850518"/>
              <a:gd name="connsiteY96" fmla="*/ 142045 h 1136020"/>
              <a:gd name="connsiteX97" fmla="*/ 260919 w 850518"/>
              <a:gd name="connsiteY97" fmla="*/ 156626 h 1136020"/>
              <a:gd name="connsiteX98" fmla="*/ 246401 w 850518"/>
              <a:gd name="connsiteY98" fmla="*/ 175997 h 1136020"/>
              <a:gd name="connsiteX99" fmla="*/ 251225 w 850518"/>
              <a:gd name="connsiteY99" fmla="*/ 191736 h 1136020"/>
              <a:gd name="connsiteX100" fmla="*/ 281535 w 850518"/>
              <a:gd name="connsiteY100" fmla="*/ 211160 h 1136020"/>
              <a:gd name="connsiteX101" fmla="*/ 294870 w 850518"/>
              <a:gd name="connsiteY101" fmla="*/ 208738 h 1136020"/>
              <a:gd name="connsiteX102" fmla="*/ 319127 w 850518"/>
              <a:gd name="connsiteY102" fmla="*/ 156626 h 1136020"/>
              <a:gd name="connsiteX103" fmla="*/ 313074 w 850518"/>
              <a:gd name="connsiteY103" fmla="*/ 144467 h 1136020"/>
              <a:gd name="connsiteX104" fmla="*/ 305792 w 850518"/>
              <a:gd name="connsiteY104" fmla="*/ 142045 h 1136020"/>
              <a:gd name="connsiteX105" fmla="*/ 462167 w 850518"/>
              <a:gd name="connsiteY105" fmla="*/ 112989 h 1136020"/>
              <a:gd name="connsiteX106" fmla="*/ 422163 w 850518"/>
              <a:gd name="connsiteY106" fmla="*/ 125096 h 1136020"/>
              <a:gd name="connsiteX107" fmla="*/ 388212 w 850518"/>
              <a:gd name="connsiteY107" fmla="*/ 150520 h 1136020"/>
              <a:gd name="connsiteX108" fmla="*/ 345796 w 850518"/>
              <a:gd name="connsiteY108" fmla="*/ 207528 h 1136020"/>
              <a:gd name="connsiteX109" fmla="*/ 344567 w 850518"/>
              <a:gd name="connsiteY109" fmla="*/ 219635 h 1136020"/>
              <a:gd name="connsiteX110" fmla="*/ 357902 w 850518"/>
              <a:gd name="connsiteY110" fmla="*/ 216002 h 1136020"/>
              <a:gd name="connsiteX111" fmla="*/ 365184 w 850518"/>
              <a:gd name="connsiteY111" fmla="*/ 205106 h 1136020"/>
              <a:gd name="connsiteX112" fmla="*/ 388212 w 850518"/>
              <a:gd name="connsiteY112" fmla="*/ 178419 h 1136020"/>
              <a:gd name="connsiteX113" fmla="*/ 410012 w 850518"/>
              <a:gd name="connsiteY113" fmla="*/ 162680 h 1136020"/>
              <a:gd name="connsiteX114" fmla="*/ 429399 w 850518"/>
              <a:gd name="connsiteY114" fmla="*/ 151731 h 1136020"/>
              <a:gd name="connsiteX115" fmla="*/ 473044 w 850518"/>
              <a:gd name="connsiteY115" fmla="*/ 135992 h 1136020"/>
              <a:gd name="connsiteX116" fmla="*/ 498530 w 850518"/>
              <a:gd name="connsiteY116" fmla="*/ 137202 h 1136020"/>
              <a:gd name="connsiteX117" fmla="*/ 521558 w 850518"/>
              <a:gd name="connsiteY117" fmla="*/ 154205 h 1136020"/>
              <a:gd name="connsiteX118" fmla="*/ 565157 w 850518"/>
              <a:gd name="connsiteY118" fmla="*/ 212370 h 1136020"/>
              <a:gd name="connsiteX119" fmla="*/ 567615 w 850518"/>
              <a:gd name="connsiteY119" fmla="*/ 216002 h 1136020"/>
              <a:gd name="connsiteX120" fmla="*/ 571256 w 850518"/>
              <a:gd name="connsiteY120" fmla="*/ 217213 h 1136020"/>
              <a:gd name="connsiteX121" fmla="*/ 574897 w 850518"/>
              <a:gd name="connsiteY121" fmla="*/ 214792 h 1136020"/>
              <a:gd name="connsiteX122" fmla="*/ 577309 w 850518"/>
              <a:gd name="connsiteY122" fmla="*/ 206317 h 1136020"/>
              <a:gd name="connsiteX123" fmla="*/ 566386 w 850518"/>
              <a:gd name="connsiteY123" fmla="*/ 173576 h 1136020"/>
              <a:gd name="connsiteX124" fmla="*/ 544587 w 850518"/>
              <a:gd name="connsiteY124" fmla="*/ 145677 h 1136020"/>
              <a:gd name="connsiteX125" fmla="*/ 466991 w 850518"/>
              <a:gd name="connsiteY125" fmla="*/ 112989 h 1136020"/>
              <a:gd name="connsiteX126" fmla="*/ 462167 w 850518"/>
              <a:gd name="connsiteY126" fmla="*/ 112989 h 1136020"/>
              <a:gd name="connsiteX127" fmla="*/ 306975 w 850518"/>
              <a:gd name="connsiteY127" fmla="*/ 41453 h 1136020"/>
              <a:gd name="connsiteX128" fmla="*/ 292457 w 850518"/>
              <a:gd name="connsiteY128" fmla="*/ 43874 h 1136020"/>
              <a:gd name="connsiteX129" fmla="*/ 234249 w 850518"/>
              <a:gd name="connsiteY129" fmla="*/ 76615 h 1136020"/>
              <a:gd name="connsiteX130" fmla="*/ 182140 w 850518"/>
              <a:gd name="connsiteY130" fmla="*/ 148099 h 1136020"/>
              <a:gd name="connsiteX131" fmla="*/ 182140 w 850518"/>
              <a:gd name="connsiteY131" fmla="*/ 157837 h 1136020"/>
              <a:gd name="connsiteX132" fmla="*/ 191834 w 850518"/>
              <a:gd name="connsiteY132" fmla="*/ 155415 h 1136020"/>
              <a:gd name="connsiteX133" fmla="*/ 201527 w 850518"/>
              <a:gd name="connsiteY133" fmla="*/ 145677 h 1136020"/>
              <a:gd name="connsiteX134" fmla="*/ 242760 w 850518"/>
              <a:gd name="connsiteY134" fmla="*/ 109357 h 1136020"/>
              <a:gd name="connsiteX135" fmla="*/ 353078 w 850518"/>
              <a:gd name="connsiteY135" fmla="*/ 108093 h 1136020"/>
              <a:gd name="connsiteX136" fmla="*/ 373649 w 850518"/>
              <a:gd name="connsiteY136" fmla="*/ 106883 h 1136020"/>
              <a:gd name="connsiteX137" fmla="*/ 391853 w 850518"/>
              <a:gd name="connsiteY137" fmla="*/ 89933 h 1136020"/>
              <a:gd name="connsiteX138" fmla="*/ 390624 w 850518"/>
              <a:gd name="connsiteY138" fmla="*/ 74194 h 1136020"/>
              <a:gd name="connsiteX139" fmla="*/ 323951 w 850518"/>
              <a:gd name="connsiteY139" fmla="*/ 42664 h 1136020"/>
              <a:gd name="connsiteX140" fmla="*/ 306975 w 850518"/>
              <a:gd name="connsiteY140" fmla="*/ 41453 h 1136020"/>
              <a:gd name="connsiteX141" fmla="*/ 298511 w 850518"/>
              <a:gd name="connsiteY141" fmla="*/ 237 h 1136020"/>
              <a:gd name="connsiteX142" fmla="*/ 336102 w 850518"/>
              <a:gd name="connsiteY142" fmla="*/ 6290 h 1136020"/>
              <a:gd name="connsiteX143" fmla="*/ 417293 w 850518"/>
              <a:gd name="connsiteY143" fmla="*/ 42664 h 1136020"/>
              <a:gd name="connsiteX144" fmla="*/ 485195 w 850518"/>
              <a:gd name="connsiteY144" fmla="*/ 62035 h 1136020"/>
              <a:gd name="connsiteX145" fmla="*/ 579721 w 850518"/>
              <a:gd name="connsiteY145" fmla="*/ 109357 h 1136020"/>
              <a:gd name="connsiteX146" fmla="*/ 622137 w 850518"/>
              <a:gd name="connsiteY146" fmla="*/ 166312 h 1136020"/>
              <a:gd name="connsiteX147" fmla="*/ 628190 w 850518"/>
              <a:gd name="connsiteY147" fmla="*/ 184472 h 1136020"/>
              <a:gd name="connsiteX148" fmla="*/ 635471 w 850518"/>
              <a:gd name="connsiteY148" fmla="*/ 252376 h 1136020"/>
              <a:gd name="connsiteX149" fmla="*/ 641524 w 850518"/>
              <a:gd name="connsiteY149" fmla="*/ 263272 h 1136020"/>
              <a:gd name="connsiteX150" fmla="*/ 692451 w 850518"/>
              <a:gd name="connsiteY150" fmla="*/ 328754 h 1136020"/>
              <a:gd name="connsiteX151" fmla="*/ 707014 w 850518"/>
              <a:gd name="connsiteY151" fmla="*/ 377235 h 1136020"/>
              <a:gd name="connsiteX152" fmla="*/ 715479 w 850518"/>
              <a:gd name="connsiteY152" fmla="*/ 397816 h 1136020"/>
              <a:gd name="connsiteX153" fmla="*/ 744560 w 850518"/>
              <a:gd name="connsiteY153" fmla="*/ 449928 h 1136020"/>
              <a:gd name="connsiteX154" fmla="*/ 785793 w 850518"/>
              <a:gd name="connsiteY154" fmla="*/ 552995 h 1136020"/>
              <a:gd name="connsiteX155" fmla="*/ 797899 w 850518"/>
              <a:gd name="connsiteY155" fmla="*/ 626900 h 1136020"/>
              <a:gd name="connsiteX156" fmla="*/ 799128 w 850518"/>
              <a:gd name="connsiteY156" fmla="*/ 640270 h 1136020"/>
              <a:gd name="connsiteX157" fmla="*/ 818515 w 850518"/>
              <a:gd name="connsiteY157" fmla="*/ 745705 h 1136020"/>
              <a:gd name="connsiteX158" fmla="*/ 830621 w 850518"/>
              <a:gd name="connsiteY158" fmla="*/ 808766 h 1136020"/>
              <a:gd name="connsiteX159" fmla="*/ 842772 w 850518"/>
              <a:gd name="connsiteY159" fmla="*/ 914201 h 1136020"/>
              <a:gd name="connsiteX160" fmla="*/ 848825 w 850518"/>
              <a:gd name="connsiteY160" fmla="*/ 971156 h 1136020"/>
              <a:gd name="connsiteX161" fmla="*/ 850009 w 850518"/>
              <a:gd name="connsiteY161" fmla="*/ 995422 h 1136020"/>
              <a:gd name="connsiteX162" fmla="*/ 848825 w 850518"/>
              <a:gd name="connsiteY162" fmla="*/ 1043903 h 1136020"/>
              <a:gd name="connsiteX163" fmla="*/ 839132 w 850518"/>
              <a:gd name="connsiteY163" fmla="*/ 1064484 h 1136020"/>
              <a:gd name="connsiteX164" fmla="*/ 829438 w 850518"/>
              <a:gd name="connsiteY164" fmla="*/ 1070538 h 1136020"/>
              <a:gd name="connsiteX165" fmla="*/ 732455 w 850518"/>
              <a:gd name="connsiteY165" fmla="*/ 1100858 h 1136020"/>
              <a:gd name="connsiteX166" fmla="*/ 653676 w 850518"/>
              <a:gd name="connsiteY166" fmla="*/ 1115438 h 1136020"/>
              <a:gd name="connsiteX167" fmla="*/ 503354 w 850518"/>
              <a:gd name="connsiteY167" fmla="*/ 1136020 h 1136020"/>
              <a:gd name="connsiteX168" fmla="*/ 480325 w 850518"/>
              <a:gd name="connsiteY168" fmla="*/ 1136020 h 1136020"/>
              <a:gd name="connsiteX169" fmla="*/ 479097 w 850518"/>
              <a:gd name="connsiteY169" fmla="*/ 1136020 h 1136020"/>
              <a:gd name="connsiteX170" fmla="*/ 445191 w 850518"/>
              <a:gd name="connsiteY170" fmla="*/ 1136020 h 1136020"/>
              <a:gd name="connsiteX171" fmla="*/ 378518 w 850518"/>
              <a:gd name="connsiteY171" fmla="*/ 1129967 h 1136020"/>
              <a:gd name="connsiteX172" fmla="*/ 356673 w 850518"/>
              <a:gd name="connsiteY172" fmla="*/ 1127545 h 1136020"/>
              <a:gd name="connsiteX173" fmla="*/ 328821 w 850518"/>
              <a:gd name="connsiteY173" fmla="*/ 1122703 h 1136020"/>
              <a:gd name="connsiteX174" fmla="*/ 273070 w 850518"/>
              <a:gd name="connsiteY174" fmla="*/ 1106911 h 1136020"/>
              <a:gd name="connsiteX175" fmla="*/ 228197 w 850518"/>
              <a:gd name="connsiteY175" fmla="*/ 1080276 h 1136020"/>
              <a:gd name="connsiteX176" fmla="*/ 190650 w 850518"/>
              <a:gd name="connsiteY176" fmla="*/ 1041481 h 1136020"/>
              <a:gd name="connsiteX177" fmla="*/ 150646 w 850518"/>
              <a:gd name="connsiteY177" fmla="*/ 990580 h 1136020"/>
              <a:gd name="connsiteX178" fmla="*/ 115467 w 850518"/>
              <a:gd name="connsiteY178" fmla="*/ 938415 h 1136020"/>
              <a:gd name="connsiteX179" fmla="*/ 83973 w 850518"/>
              <a:gd name="connsiteY179" fmla="*/ 876617 h 1136020"/>
              <a:gd name="connsiteX180" fmla="*/ 54892 w 850518"/>
              <a:gd name="connsiteY180" fmla="*/ 834190 h 1136020"/>
              <a:gd name="connsiteX181" fmla="*/ 30635 w 850518"/>
              <a:gd name="connsiteY181" fmla="*/ 818451 h 1136020"/>
              <a:gd name="connsiteX182" fmla="*/ 0 w 850518"/>
              <a:gd name="connsiteY182" fmla="*/ 803757 h 1136020"/>
              <a:gd name="connsiteX183" fmla="*/ 0 w 850518"/>
              <a:gd name="connsiteY183" fmla="*/ 761062 h 1136020"/>
              <a:gd name="connsiteX184" fmla="*/ 41557 w 850518"/>
              <a:gd name="connsiteY184" fmla="*/ 779657 h 1136020"/>
              <a:gd name="connsiteX185" fmla="*/ 47610 w 850518"/>
              <a:gd name="connsiteY185" fmla="*/ 780867 h 1136020"/>
              <a:gd name="connsiteX186" fmla="*/ 51251 w 850518"/>
              <a:gd name="connsiteY186" fmla="*/ 779657 h 1136020"/>
              <a:gd name="connsiteX187" fmla="*/ 51251 w 850518"/>
              <a:gd name="connsiteY187" fmla="*/ 773603 h 1136020"/>
              <a:gd name="connsiteX188" fmla="*/ 46381 w 850518"/>
              <a:gd name="connsiteY188" fmla="*/ 768761 h 1136020"/>
              <a:gd name="connsiteX189" fmla="*/ 325 w 850518"/>
              <a:gd name="connsiteY189" fmla="*/ 740862 h 1136020"/>
              <a:gd name="connsiteX190" fmla="*/ 0 w 850518"/>
              <a:gd name="connsiteY190" fmla="*/ 740599 h 1136020"/>
              <a:gd name="connsiteX191" fmla="*/ 0 w 850518"/>
              <a:gd name="connsiteY191" fmla="*/ 679900 h 1136020"/>
              <a:gd name="connsiteX192" fmla="*/ 620 w 850518"/>
              <a:gd name="connsiteY192" fmla="*/ 686322 h 1136020"/>
              <a:gd name="connsiteX193" fmla="*/ 7606 w 850518"/>
              <a:gd name="connsiteY193" fmla="*/ 698435 h 1136020"/>
              <a:gd name="connsiteX194" fmla="*/ 46381 w 850518"/>
              <a:gd name="connsiteY194" fmla="*/ 728755 h 1136020"/>
              <a:gd name="connsiteX195" fmla="*/ 63357 w 850518"/>
              <a:gd name="connsiteY195" fmla="*/ 720228 h 1136020"/>
              <a:gd name="connsiteX196" fmla="*/ 75463 w 850518"/>
              <a:gd name="connsiteY196" fmla="*/ 654798 h 1136020"/>
              <a:gd name="connsiteX197" fmla="*/ 94896 w 850518"/>
              <a:gd name="connsiteY197" fmla="*/ 572366 h 1136020"/>
              <a:gd name="connsiteX198" fmla="*/ 109414 w 850518"/>
              <a:gd name="connsiteY198" fmla="*/ 529939 h 1136020"/>
              <a:gd name="connsiteX199" fmla="*/ 139724 w 850518"/>
              <a:gd name="connsiteY199" fmla="*/ 446296 h 1136020"/>
              <a:gd name="connsiteX200" fmla="*/ 185781 w 850518"/>
              <a:gd name="connsiteY200" fmla="*/ 357811 h 1136020"/>
              <a:gd name="connsiteX201" fmla="*/ 193062 w 850518"/>
              <a:gd name="connsiteY201" fmla="*/ 342072 h 1136020"/>
              <a:gd name="connsiteX202" fmla="*/ 188193 w 850518"/>
              <a:gd name="connsiteY202" fmla="*/ 328754 h 1136020"/>
              <a:gd name="connsiteX203" fmla="*/ 171217 w 850518"/>
              <a:gd name="connsiteY203" fmla="*/ 323859 h 1136020"/>
              <a:gd name="connsiteX204" fmla="*/ 126389 w 850518"/>
              <a:gd name="connsiteY204" fmla="*/ 344493 h 1136020"/>
              <a:gd name="connsiteX205" fmla="*/ 54892 w 850518"/>
              <a:gd name="connsiteY205" fmla="*/ 464509 h 1136020"/>
              <a:gd name="connsiteX206" fmla="*/ 50022 w 850518"/>
              <a:gd name="connsiteY206" fmla="*/ 474195 h 1136020"/>
              <a:gd name="connsiteX207" fmla="*/ 13659 w 850518"/>
              <a:gd name="connsiteY207" fmla="*/ 577209 h 1136020"/>
              <a:gd name="connsiteX208" fmla="*/ 0 w 850518"/>
              <a:gd name="connsiteY208" fmla="*/ 657929 h 1136020"/>
              <a:gd name="connsiteX209" fmla="*/ 0 w 850518"/>
              <a:gd name="connsiteY209" fmla="*/ 457377 h 1136020"/>
              <a:gd name="connsiteX210" fmla="*/ 12431 w 850518"/>
              <a:gd name="connsiteY210" fmla="*/ 428136 h 1136020"/>
              <a:gd name="connsiteX211" fmla="*/ 58533 w 850518"/>
              <a:gd name="connsiteY211" fmla="*/ 344493 h 1136020"/>
              <a:gd name="connsiteX212" fmla="*/ 92438 w 850518"/>
              <a:gd name="connsiteY212" fmla="*/ 300856 h 1136020"/>
              <a:gd name="connsiteX213" fmla="*/ 160340 w 850518"/>
              <a:gd name="connsiteY213" fmla="*/ 275379 h 1136020"/>
              <a:gd name="connsiteX214" fmla="*/ 182140 w 850518"/>
              <a:gd name="connsiteY214" fmla="*/ 281432 h 1136020"/>
              <a:gd name="connsiteX215" fmla="*/ 212450 w 850518"/>
              <a:gd name="connsiteY215" fmla="*/ 296013 h 1136020"/>
              <a:gd name="connsiteX216" fmla="*/ 227013 w 850518"/>
              <a:gd name="connsiteY216" fmla="*/ 296013 h 1136020"/>
              <a:gd name="connsiteX217" fmla="*/ 259735 w 850518"/>
              <a:gd name="connsiteY217" fmla="*/ 276590 h 1136020"/>
              <a:gd name="connsiteX218" fmla="*/ 260919 w 850518"/>
              <a:gd name="connsiteY218" fmla="*/ 257219 h 1136020"/>
              <a:gd name="connsiteX219" fmla="*/ 191834 w 850518"/>
              <a:gd name="connsiteY219" fmla="*/ 209949 h 1136020"/>
              <a:gd name="connsiteX220" fmla="*/ 111826 w 850518"/>
              <a:gd name="connsiteY220" fmla="*/ 216002 h 1136020"/>
              <a:gd name="connsiteX221" fmla="*/ 51251 w 850518"/>
              <a:gd name="connsiteY221" fmla="*/ 277800 h 1136020"/>
              <a:gd name="connsiteX222" fmla="*/ 43969 w 850518"/>
              <a:gd name="connsiteY222" fmla="*/ 288749 h 1136020"/>
              <a:gd name="connsiteX223" fmla="*/ 0 w 850518"/>
              <a:gd name="connsiteY223" fmla="*/ 361247 h 1136020"/>
              <a:gd name="connsiteX224" fmla="*/ 0 w 850518"/>
              <a:gd name="connsiteY224" fmla="*/ 284536 h 1136020"/>
              <a:gd name="connsiteX225" fmla="*/ 30635 w 850518"/>
              <a:gd name="connsiteY225" fmla="*/ 239006 h 1136020"/>
              <a:gd name="connsiteX226" fmla="*/ 123977 w 850518"/>
              <a:gd name="connsiteY226" fmla="*/ 162680 h 1136020"/>
              <a:gd name="connsiteX227" fmla="*/ 147006 w 850518"/>
              <a:gd name="connsiteY227" fmla="*/ 138413 h 1136020"/>
              <a:gd name="connsiteX228" fmla="*/ 176087 w 850518"/>
              <a:gd name="connsiteY228" fmla="*/ 75405 h 1136020"/>
              <a:gd name="connsiteX229" fmla="*/ 182140 w 850518"/>
              <a:gd name="connsiteY229" fmla="*/ 66930 h 1136020"/>
              <a:gd name="connsiteX230" fmla="*/ 230609 w 850518"/>
              <a:gd name="connsiteY230" fmla="*/ 24503 h 1136020"/>
              <a:gd name="connsiteX231" fmla="*/ 298511 w 850518"/>
              <a:gd name="connsiteY231" fmla="*/ 237 h 113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50518" h="1136020">
                <a:moveTo>
                  <a:pt x="503354" y="305699"/>
                </a:moveTo>
                <a:cubicBezTo>
                  <a:pt x="480325" y="304488"/>
                  <a:pt x="458526" y="308120"/>
                  <a:pt x="439138" y="321438"/>
                </a:cubicBezTo>
                <a:cubicBezTo>
                  <a:pt x="406371" y="344493"/>
                  <a:pt x="383342" y="374813"/>
                  <a:pt x="368824" y="411134"/>
                </a:cubicBezTo>
                <a:cubicBezTo>
                  <a:pt x="362771" y="428136"/>
                  <a:pt x="355490" y="445086"/>
                  <a:pt x="346979" y="459667"/>
                </a:cubicBezTo>
                <a:cubicBezTo>
                  <a:pt x="334873" y="480248"/>
                  <a:pt x="327592" y="500830"/>
                  <a:pt x="322768" y="523886"/>
                </a:cubicBezTo>
                <a:cubicBezTo>
                  <a:pt x="319127" y="540835"/>
                  <a:pt x="315486" y="559048"/>
                  <a:pt x="304563" y="573577"/>
                </a:cubicBezTo>
                <a:cubicBezTo>
                  <a:pt x="300923" y="579630"/>
                  <a:pt x="299739" y="586894"/>
                  <a:pt x="297282" y="594211"/>
                </a:cubicBezTo>
                <a:cubicBezTo>
                  <a:pt x="294870" y="600264"/>
                  <a:pt x="294870" y="607529"/>
                  <a:pt x="292457" y="613582"/>
                </a:cubicBezTo>
                <a:cubicBezTo>
                  <a:pt x="286405" y="634164"/>
                  <a:pt x="282764" y="656009"/>
                  <a:pt x="283947" y="677801"/>
                </a:cubicBezTo>
                <a:cubicBezTo>
                  <a:pt x="283947" y="683907"/>
                  <a:pt x="282764" y="691171"/>
                  <a:pt x="281535" y="697225"/>
                </a:cubicBezTo>
                <a:cubicBezTo>
                  <a:pt x="280306" y="703278"/>
                  <a:pt x="279123" y="709332"/>
                  <a:pt x="279123" y="715385"/>
                </a:cubicBezTo>
                <a:cubicBezTo>
                  <a:pt x="279123" y="744494"/>
                  <a:pt x="277894" y="773603"/>
                  <a:pt x="279123" y="802660"/>
                </a:cubicBezTo>
                <a:cubicBezTo>
                  <a:pt x="279123" y="811187"/>
                  <a:pt x="280352" y="819662"/>
                  <a:pt x="281535" y="826926"/>
                </a:cubicBezTo>
                <a:cubicBezTo>
                  <a:pt x="285176" y="845087"/>
                  <a:pt x="287588" y="862089"/>
                  <a:pt x="282764" y="880249"/>
                </a:cubicBezTo>
                <a:cubicBezTo>
                  <a:pt x="281535" y="883881"/>
                  <a:pt x="281535" y="888724"/>
                  <a:pt x="281535" y="893567"/>
                </a:cubicBezTo>
                <a:cubicBezTo>
                  <a:pt x="285176" y="910569"/>
                  <a:pt x="285176" y="927519"/>
                  <a:pt x="285176" y="944521"/>
                </a:cubicBezTo>
                <a:cubicBezTo>
                  <a:pt x="285176" y="972367"/>
                  <a:pt x="287588" y="999055"/>
                  <a:pt x="287588" y="1026900"/>
                </a:cubicBezTo>
                <a:cubicBezTo>
                  <a:pt x="287588" y="1034217"/>
                  <a:pt x="287588" y="1041481"/>
                  <a:pt x="287588" y="1048745"/>
                </a:cubicBezTo>
                <a:cubicBezTo>
                  <a:pt x="287588" y="1058431"/>
                  <a:pt x="292457" y="1065695"/>
                  <a:pt x="302151" y="1069327"/>
                </a:cubicBezTo>
                <a:cubicBezTo>
                  <a:pt x="327592" y="1079065"/>
                  <a:pt x="354261" y="1086329"/>
                  <a:pt x="382159" y="1088751"/>
                </a:cubicBezTo>
                <a:cubicBezTo>
                  <a:pt x="418522" y="1093593"/>
                  <a:pt x="452427" y="1094804"/>
                  <a:pt x="486379" y="1097226"/>
                </a:cubicBezTo>
                <a:cubicBezTo>
                  <a:pt x="539717" y="1097226"/>
                  <a:pt x="611260" y="1087540"/>
                  <a:pt x="663369" y="1073012"/>
                </a:cubicBezTo>
                <a:cubicBezTo>
                  <a:pt x="670651" y="1070538"/>
                  <a:pt x="679116" y="1069327"/>
                  <a:pt x="687581" y="1068116"/>
                </a:cubicBezTo>
                <a:cubicBezTo>
                  <a:pt x="709426" y="1063274"/>
                  <a:pt x="731226" y="1058431"/>
                  <a:pt x="753071" y="1053588"/>
                </a:cubicBezTo>
                <a:cubicBezTo>
                  <a:pt x="770046" y="1049956"/>
                  <a:pt x="784564" y="1040271"/>
                  <a:pt x="797899" y="1029374"/>
                </a:cubicBezTo>
                <a:cubicBezTo>
                  <a:pt x="811234" y="1019636"/>
                  <a:pt x="817286" y="1000265"/>
                  <a:pt x="811234" y="985737"/>
                </a:cubicBezTo>
                <a:cubicBezTo>
                  <a:pt x="805181" y="968735"/>
                  <a:pt x="801540" y="950574"/>
                  <a:pt x="799128" y="931151"/>
                </a:cubicBezTo>
                <a:cubicBezTo>
                  <a:pt x="796670" y="903305"/>
                  <a:pt x="793075" y="875406"/>
                  <a:pt x="789434" y="846297"/>
                </a:cubicBezTo>
                <a:cubicBezTo>
                  <a:pt x="786976" y="828137"/>
                  <a:pt x="785793" y="811187"/>
                  <a:pt x="782152" y="792974"/>
                </a:cubicBezTo>
                <a:cubicBezTo>
                  <a:pt x="777283" y="766339"/>
                  <a:pt x="771230" y="739651"/>
                  <a:pt x="767589" y="711753"/>
                </a:cubicBezTo>
                <a:cubicBezTo>
                  <a:pt x="760307" y="665694"/>
                  <a:pt x="754254" y="619635"/>
                  <a:pt x="744560" y="573577"/>
                </a:cubicBezTo>
                <a:cubicBezTo>
                  <a:pt x="738507" y="542046"/>
                  <a:pt x="730043" y="509357"/>
                  <a:pt x="711838" y="481459"/>
                </a:cubicBezTo>
                <a:cubicBezTo>
                  <a:pt x="708197" y="475406"/>
                  <a:pt x="704557" y="468141"/>
                  <a:pt x="700916" y="462088"/>
                </a:cubicBezTo>
                <a:cubicBezTo>
                  <a:pt x="685169" y="435400"/>
                  <a:pt x="670651" y="407502"/>
                  <a:pt x="653676" y="380867"/>
                </a:cubicBezTo>
                <a:cubicBezTo>
                  <a:pt x="648806" y="373603"/>
                  <a:pt x="641524" y="367496"/>
                  <a:pt x="635471" y="361443"/>
                </a:cubicBezTo>
                <a:cubicBezTo>
                  <a:pt x="629418" y="355390"/>
                  <a:pt x="622137" y="349336"/>
                  <a:pt x="614855" y="344493"/>
                </a:cubicBezTo>
                <a:cubicBezTo>
                  <a:pt x="590643" y="323859"/>
                  <a:pt x="563974" y="311752"/>
                  <a:pt x="532435" y="308120"/>
                </a:cubicBezTo>
                <a:cubicBezTo>
                  <a:pt x="522741" y="306909"/>
                  <a:pt x="513048" y="305699"/>
                  <a:pt x="503354" y="305699"/>
                </a:cubicBezTo>
                <a:close/>
                <a:moveTo>
                  <a:pt x="363955" y="283854"/>
                </a:moveTo>
                <a:cubicBezTo>
                  <a:pt x="357902" y="285117"/>
                  <a:pt x="353078" y="287538"/>
                  <a:pt x="346979" y="289960"/>
                </a:cubicBezTo>
                <a:cubicBezTo>
                  <a:pt x="322768" y="298435"/>
                  <a:pt x="300923" y="310541"/>
                  <a:pt x="282764" y="328754"/>
                </a:cubicBezTo>
                <a:cubicBezTo>
                  <a:pt x="257278" y="354179"/>
                  <a:pt x="228197" y="377235"/>
                  <a:pt x="216091" y="413555"/>
                </a:cubicBezTo>
                <a:cubicBezTo>
                  <a:pt x="214862" y="417240"/>
                  <a:pt x="212450" y="420872"/>
                  <a:pt x="210038" y="423293"/>
                </a:cubicBezTo>
                <a:cubicBezTo>
                  <a:pt x="190650" y="448718"/>
                  <a:pt x="180956" y="477827"/>
                  <a:pt x="171217" y="508147"/>
                </a:cubicBezTo>
                <a:cubicBezTo>
                  <a:pt x="163981" y="529939"/>
                  <a:pt x="162752" y="554206"/>
                  <a:pt x="148189" y="572366"/>
                </a:cubicBezTo>
                <a:cubicBezTo>
                  <a:pt x="147006" y="573577"/>
                  <a:pt x="147006" y="574787"/>
                  <a:pt x="147006" y="575998"/>
                </a:cubicBezTo>
                <a:cubicBezTo>
                  <a:pt x="143365" y="589316"/>
                  <a:pt x="139724" y="602686"/>
                  <a:pt x="136083" y="617214"/>
                </a:cubicBezTo>
                <a:cubicBezTo>
                  <a:pt x="132442" y="635427"/>
                  <a:pt x="130030" y="653587"/>
                  <a:pt x="126389" y="671748"/>
                </a:cubicBezTo>
                <a:cubicBezTo>
                  <a:pt x="120336" y="698435"/>
                  <a:pt x="113055" y="723912"/>
                  <a:pt x="107002" y="749337"/>
                </a:cubicBezTo>
                <a:cubicBezTo>
                  <a:pt x="105773" y="768761"/>
                  <a:pt x="102132" y="788132"/>
                  <a:pt x="98491" y="809977"/>
                </a:cubicBezTo>
                <a:cubicBezTo>
                  <a:pt x="99720" y="816030"/>
                  <a:pt x="102132" y="824505"/>
                  <a:pt x="104589" y="831769"/>
                </a:cubicBezTo>
                <a:cubicBezTo>
                  <a:pt x="119108" y="863300"/>
                  <a:pt x="132442" y="895988"/>
                  <a:pt x="151830" y="925097"/>
                </a:cubicBezTo>
                <a:cubicBezTo>
                  <a:pt x="174858" y="960260"/>
                  <a:pt x="199115" y="995422"/>
                  <a:pt x="228197" y="1026900"/>
                </a:cubicBezTo>
                <a:cubicBezTo>
                  <a:pt x="233066" y="1031796"/>
                  <a:pt x="239119" y="1037849"/>
                  <a:pt x="245172" y="1041481"/>
                </a:cubicBezTo>
                <a:cubicBezTo>
                  <a:pt x="253682" y="1046324"/>
                  <a:pt x="259735" y="1042692"/>
                  <a:pt x="258507" y="1033006"/>
                </a:cubicBezTo>
                <a:cubicBezTo>
                  <a:pt x="256095" y="997844"/>
                  <a:pt x="253682" y="963892"/>
                  <a:pt x="250042" y="928729"/>
                </a:cubicBezTo>
                <a:cubicBezTo>
                  <a:pt x="248813" y="912990"/>
                  <a:pt x="247584" y="896041"/>
                  <a:pt x="247584" y="880249"/>
                </a:cubicBezTo>
                <a:cubicBezTo>
                  <a:pt x="246401" y="862089"/>
                  <a:pt x="246401" y="842665"/>
                  <a:pt x="246401" y="824505"/>
                </a:cubicBezTo>
                <a:cubicBezTo>
                  <a:pt x="246401" y="788132"/>
                  <a:pt x="246401" y="751758"/>
                  <a:pt x="246401" y="715385"/>
                </a:cubicBezTo>
                <a:cubicBezTo>
                  <a:pt x="246401" y="714174"/>
                  <a:pt x="246401" y="714174"/>
                  <a:pt x="246401" y="712964"/>
                </a:cubicBezTo>
                <a:cubicBezTo>
                  <a:pt x="248813" y="696014"/>
                  <a:pt x="245172" y="679064"/>
                  <a:pt x="251225" y="662062"/>
                </a:cubicBezTo>
                <a:cubicBezTo>
                  <a:pt x="252454" y="659641"/>
                  <a:pt x="251225" y="656009"/>
                  <a:pt x="251225" y="653587"/>
                </a:cubicBezTo>
                <a:cubicBezTo>
                  <a:pt x="250042" y="626900"/>
                  <a:pt x="253682" y="601475"/>
                  <a:pt x="260919" y="577209"/>
                </a:cubicBezTo>
                <a:cubicBezTo>
                  <a:pt x="265788" y="562680"/>
                  <a:pt x="271841" y="549363"/>
                  <a:pt x="274253" y="534782"/>
                </a:cubicBezTo>
                <a:cubicBezTo>
                  <a:pt x="276711" y="517832"/>
                  <a:pt x="283947" y="503304"/>
                  <a:pt x="290045" y="488723"/>
                </a:cubicBezTo>
                <a:cubicBezTo>
                  <a:pt x="294870" y="477827"/>
                  <a:pt x="300923" y="466931"/>
                  <a:pt x="303380" y="455982"/>
                </a:cubicBezTo>
                <a:cubicBezTo>
                  <a:pt x="311845" y="429347"/>
                  <a:pt x="322768" y="402659"/>
                  <a:pt x="337286" y="378445"/>
                </a:cubicBezTo>
                <a:cubicBezTo>
                  <a:pt x="340926" y="373603"/>
                  <a:pt x="342155" y="367496"/>
                  <a:pt x="344567" y="362654"/>
                </a:cubicBezTo>
                <a:cubicBezTo>
                  <a:pt x="344567" y="362654"/>
                  <a:pt x="340926" y="359022"/>
                  <a:pt x="340926" y="359022"/>
                </a:cubicBezTo>
                <a:cubicBezTo>
                  <a:pt x="337286" y="361443"/>
                  <a:pt x="333645" y="363864"/>
                  <a:pt x="330004" y="366286"/>
                </a:cubicBezTo>
                <a:cubicBezTo>
                  <a:pt x="314257" y="384499"/>
                  <a:pt x="297282" y="401448"/>
                  <a:pt x="283947" y="420872"/>
                </a:cubicBezTo>
                <a:cubicBezTo>
                  <a:pt x="268200" y="442664"/>
                  <a:pt x="254866" y="465720"/>
                  <a:pt x="247584" y="492355"/>
                </a:cubicBezTo>
                <a:cubicBezTo>
                  <a:pt x="240348" y="517832"/>
                  <a:pt x="231837" y="543257"/>
                  <a:pt x="224556" y="568734"/>
                </a:cubicBezTo>
                <a:cubicBezTo>
                  <a:pt x="223372" y="574787"/>
                  <a:pt x="222144" y="580841"/>
                  <a:pt x="220915" y="585683"/>
                </a:cubicBezTo>
                <a:cubicBezTo>
                  <a:pt x="218503" y="605107"/>
                  <a:pt x="216091" y="624478"/>
                  <a:pt x="212450" y="642691"/>
                </a:cubicBezTo>
                <a:cubicBezTo>
                  <a:pt x="208809" y="665694"/>
                  <a:pt x="206397" y="688750"/>
                  <a:pt x="201527" y="710542"/>
                </a:cubicBezTo>
                <a:cubicBezTo>
                  <a:pt x="200344" y="716596"/>
                  <a:pt x="199115" y="722702"/>
                  <a:pt x="195474" y="727545"/>
                </a:cubicBezTo>
                <a:cubicBezTo>
                  <a:pt x="190650" y="736019"/>
                  <a:pt x="183368" y="738441"/>
                  <a:pt x="174858" y="737230"/>
                </a:cubicBezTo>
                <a:cubicBezTo>
                  <a:pt x="166393" y="736019"/>
                  <a:pt x="161523" y="729966"/>
                  <a:pt x="160340" y="722702"/>
                </a:cubicBezTo>
                <a:cubicBezTo>
                  <a:pt x="160340" y="712964"/>
                  <a:pt x="160340" y="703278"/>
                  <a:pt x="161523" y="693593"/>
                </a:cubicBezTo>
                <a:cubicBezTo>
                  <a:pt x="172446" y="646323"/>
                  <a:pt x="183368" y="599054"/>
                  <a:pt x="187009" y="550574"/>
                </a:cubicBezTo>
                <a:cubicBezTo>
                  <a:pt x="187009" y="542046"/>
                  <a:pt x="189422" y="534782"/>
                  <a:pt x="193062" y="527518"/>
                </a:cubicBezTo>
                <a:cubicBezTo>
                  <a:pt x="205168" y="500830"/>
                  <a:pt x="217320" y="472984"/>
                  <a:pt x="224556" y="445086"/>
                </a:cubicBezTo>
                <a:cubicBezTo>
                  <a:pt x="227013" y="435400"/>
                  <a:pt x="257278" y="388131"/>
                  <a:pt x="265788" y="379656"/>
                </a:cubicBezTo>
                <a:cubicBezTo>
                  <a:pt x="279123" y="366286"/>
                  <a:pt x="291229" y="352968"/>
                  <a:pt x="304563" y="339651"/>
                </a:cubicBezTo>
                <a:cubicBezTo>
                  <a:pt x="322768" y="321438"/>
                  <a:pt x="340926" y="303277"/>
                  <a:pt x="366412" y="292381"/>
                </a:cubicBezTo>
                <a:cubicBezTo>
                  <a:pt x="370008" y="291170"/>
                  <a:pt x="376106" y="289960"/>
                  <a:pt x="373649" y="283854"/>
                </a:cubicBezTo>
                <a:cubicBezTo>
                  <a:pt x="373649" y="282643"/>
                  <a:pt x="366412" y="282643"/>
                  <a:pt x="363955" y="283854"/>
                </a:cubicBezTo>
                <a:close/>
                <a:moveTo>
                  <a:pt x="474273" y="185683"/>
                </a:moveTo>
                <a:cubicBezTo>
                  <a:pt x="468220" y="188104"/>
                  <a:pt x="460938" y="190525"/>
                  <a:pt x="454885" y="194157"/>
                </a:cubicBezTo>
                <a:cubicBezTo>
                  <a:pt x="453656" y="195368"/>
                  <a:pt x="452427" y="199053"/>
                  <a:pt x="452427" y="201474"/>
                </a:cubicBezTo>
                <a:cubicBezTo>
                  <a:pt x="452427" y="201474"/>
                  <a:pt x="456068" y="203896"/>
                  <a:pt x="458526" y="203896"/>
                </a:cubicBezTo>
                <a:cubicBezTo>
                  <a:pt x="470632" y="203896"/>
                  <a:pt x="481554" y="203896"/>
                  <a:pt x="493660" y="202685"/>
                </a:cubicBezTo>
                <a:cubicBezTo>
                  <a:pt x="496072" y="202685"/>
                  <a:pt x="498530" y="200264"/>
                  <a:pt x="500942" y="199053"/>
                </a:cubicBezTo>
                <a:cubicBezTo>
                  <a:pt x="499713" y="196631"/>
                  <a:pt x="498530" y="192947"/>
                  <a:pt x="496072" y="192947"/>
                </a:cubicBezTo>
                <a:cubicBezTo>
                  <a:pt x="488836" y="190525"/>
                  <a:pt x="481554" y="188104"/>
                  <a:pt x="474273" y="185683"/>
                </a:cubicBezTo>
                <a:close/>
                <a:moveTo>
                  <a:pt x="305792" y="142045"/>
                </a:moveTo>
                <a:cubicBezTo>
                  <a:pt x="288817" y="143256"/>
                  <a:pt x="274253" y="145677"/>
                  <a:pt x="260919" y="156626"/>
                </a:cubicBezTo>
                <a:cubicBezTo>
                  <a:pt x="254866" y="161469"/>
                  <a:pt x="250042" y="168733"/>
                  <a:pt x="246401" y="175997"/>
                </a:cubicBezTo>
                <a:cubicBezTo>
                  <a:pt x="242760" y="182051"/>
                  <a:pt x="245172" y="186893"/>
                  <a:pt x="251225" y="191736"/>
                </a:cubicBezTo>
                <a:cubicBezTo>
                  <a:pt x="260919" y="197842"/>
                  <a:pt x="270612" y="205106"/>
                  <a:pt x="281535" y="211160"/>
                </a:cubicBezTo>
                <a:cubicBezTo>
                  <a:pt x="286405" y="214792"/>
                  <a:pt x="292457" y="213581"/>
                  <a:pt x="294870" y="208738"/>
                </a:cubicBezTo>
                <a:cubicBezTo>
                  <a:pt x="303380" y="191736"/>
                  <a:pt x="310616" y="173576"/>
                  <a:pt x="319127" y="156626"/>
                </a:cubicBezTo>
                <a:cubicBezTo>
                  <a:pt x="321539" y="150520"/>
                  <a:pt x="319127" y="145677"/>
                  <a:pt x="313074" y="144467"/>
                </a:cubicBezTo>
                <a:cubicBezTo>
                  <a:pt x="309433" y="142045"/>
                  <a:pt x="306975" y="142045"/>
                  <a:pt x="305792" y="142045"/>
                </a:cubicBezTo>
                <a:close/>
                <a:moveTo>
                  <a:pt x="462167" y="112989"/>
                </a:moveTo>
                <a:cubicBezTo>
                  <a:pt x="447603" y="112989"/>
                  <a:pt x="434269" y="116621"/>
                  <a:pt x="422163" y="125096"/>
                </a:cubicBezTo>
                <a:cubicBezTo>
                  <a:pt x="411240" y="133570"/>
                  <a:pt x="400318" y="142045"/>
                  <a:pt x="388212" y="150520"/>
                </a:cubicBezTo>
                <a:cubicBezTo>
                  <a:pt x="368824" y="165101"/>
                  <a:pt x="355490" y="184472"/>
                  <a:pt x="345796" y="207528"/>
                </a:cubicBezTo>
                <a:cubicBezTo>
                  <a:pt x="344567" y="211160"/>
                  <a:pt x="343338" y="216002"/>
                  <a:pt x="344567" y="219635"/>
                </a:cubicBezTo>
                <a:cubicBezTo>
                  <a:pt x="345796" y="223267"/>
                  <a:pt x="353078" y="220845"/>
                  <a:pt x="357902" y="216002"/>
                </a:cubicBezTo>
                <a:cubicBezTo>
                  <a:pt x="360314" y="212370"/>
                  <a:pt x="363955" y="208738"/>
                  <a:pt x="365184" y="205106"/>
                </a:cubicBezTo>
                <a:cubicBezTo>
                  <a:pt x="370008" y="194157"/>
                  <a:pt x="378518" y="185683"/>
                  <a:pt x="388212" y="178419"/>
                </a:cubicBezTo>
                <a:cubicBezTo>
                  <a:pt x="395494" y="173576"/>
                  <a:pt x="402775" y="167522"/>
                  <a:pt x="410012" y="162680"/>
                </a:cubicBezTo>
                <a:cubicBezTo>
                  <a:pt x="416065" y="159048"/>
                  <a:pt x="422163" y="154205"/>
                  <a:pt x="429399" y="151731"/>
                </a:cubicBezTo>
                <a:cubicBezTo>
                  <a:pt x="443963" y="145677"/>
                  <a:pt x="458526" y="142045"/>
                  <a:pt x="473044" y="135992"/>
                </a:cubicBezTo>
                <a:cubicBezTo>
                  <a:pt x="481554" y="132360"/>
                  <a:pt x="491248" y="132360"/>
                  <a:pt x="498530" y="137202"/>
                </a:cubicBezTo>
                <a:cubicBezTo>
                  <a:pt x="506995" y="142045"/>
                  <a:pt x="515460" y="146888"/>
                  <a:pt x="521558" y="154205"/>
                </a:cubicBezTo>
                <a:cubicBezTo>
                  <a:pt x="536076" y="173576"/>
                  <a:pt x="557921" y="188104"/>
                  <a:pt x="565157" y="212370"/>
                </a:cubicBezTo>
                <a:cubicBezTo>
                  <a:pt x="565157" y="213581"/>
                  <a:pt x="566386" y="214792"/>
                  <a:pt x="567615" y="216002"/>
                </a:cubicBezTo>
                <a:cubicBezTo>
                  <a:pt x="568798" y="217213"/>
                  <a:pt x="570027" y="217213"/>
                  <a:pt x="571256" y="217213"/>
                </a:cubicBezTo>
                <a:cubicBezTo>
                  <a:pt x="572439" y="217213"/>
                  <a:pt x="573668" y="216002"/>
                  <a:pt x="574897" y="214792"/>
                </a:cubicBezTo>
                <a:cubicBezTo>
                  <a:pt x="576080" y="213581"/>
                  <a:pt x="576080" y="211160"/>
                  <a:pt x="577309" y="206317"/>
                </a:cubicBezTo>
                <a:cubicBezTo>
                  <a:pt x="574897" y="196631"/>
                  <a:pt x="571256" y="184472"/>
                  <a:pt x="566386" y="173576"/>
                </a:cubicBezTo>
                <a:cubicBezTo>
                  <a:pt x="560333" y="163890"/>
                  <a:pt x="550639" y="155415"/>
                  <a:pt x="544587" y="145677"/>
                </a:cubicBezTo>
                <a:cubicBezTo>
                  <a:pt x="525199" y="117831"/>
                  <a:pt x="498530" y="109357"/>
                  <a:pt x="466991" y="112989"/>
                </a:cubicBezTo>
                <a:cubicBezTo>
                  <a:pt x="465762" y="112989"/>
                  <a:pt x="464579" y="112989"/>
                  <a:pt x="462167" y="112989"/>
                </a:cubicBezTo>
                <a:close/>
                <a:moveTo>
                  <a:pt x="306975" y="41453"/>
                </a:moveTo>
                <a:cubicBezTo>
                  <a:pt x="300923" y="42664"/>
                  <a:pt x="296098" y="42664"/>
                  <a:pt x="292457" y="43874"/>
                </a:cubicBezTo>
                <a:cubicBezTo>
                  <a:pt x="269429" y="49928"/>
                  <a:pt x="250042" y="58402"/>
                  <a:pt x="234249" y="76615"/>
                </a:cubicBezTo>
                <a:cubicBezTo>
                  <a:pt x="216091" y="99619"/>
                  <a:pt x="195474" y="121464"/>
                  <a:pt x="182140" y="148099"/>
                </a:cubicBezTo>
                <a:cubicBezTo>
                  <a:pt x="180956" y="150520"/>
                  <a:pt x="182140" y="154205"/>
                  <a:pt x="182140" y="157837"/>
                </a:cubicBezTo>
                <a:cubicBezTo>
                  <a:pt x="185781" y="157837"/>
                  <a:pt x="189422" y="157837"/>
                  <a:pt x="191834" y="155415"/>
                </a:cubicBezTo>
                <a:cubicBezTo>
                  <a:pt x="195474" y="152994"/>
                  <a:pt x="199115" y="149309"/>
                  <a:pt x="201527" y="145677"/>
                </a:cubicBezTo>
                <a:cubicBezTo>
                  <a:pt x="212450" y="129938"/>
                  <a:pt x="227013" y="119042"/>
                  <a:pt x="242760" y="109357"/>
                </a:cubicBezTo>
                <a:cubicBezTo>
                  <a:pt x="279123" y="89933"/>
                  <a:pt x="316715" y="80247"/>
                  <a:pt x="353078" y="108093"/>
                </a:cubicBezTo>
                <a:cubicBezTo>
                  <a:pt x="360314" y="112989"/>
                  <a:pt x="367596" y="111778"/>
                  <a:pt x="373649" y="106883"/>
                </a:cubicBezTo>
                <a:cubicBezTo>
                  <a:pt x="379702" y="102040"/>
                  <a:pt x="385800" y="95986"/>
                  <a:pt x="391853" y="89933"/>
                </a:cubicBezTo>
                <a:cubicBezTo>
                  <a:pt x="400318" y="81458"/>
                  <a:pt x="400318" y="77826"/>
                  <a:pt x="390624" y="74194"/>
                </a:cubicBezTo>
                <a:cubicBezTo>
                  <a:pt x="368824" y="63245"/>
                  <a:pt x="345796" y="53560"/>
                  <a:pt x="323951" y="42664"/>
                </a:cubicBezTo>
                <a:cubicBezTo>
                  <a:pt x="316715" y="43874"/>
                  <a:pt x="310616" y="42664"/>
                  <a:pt x="306975" y="41453"/>
                </a:cubicBezTo>
                <a:close/>
                <a:moveTo>
                  <a:pt x="298511" y="237"/>
                </a:moveTo>
                <a:cubicBezTo>
                  <a:pt x="310616" y="-974"/>
                  <a:pt x="323951" y="2658"/>
                  <a:pt x="336102" y="6290"/>
                </a:cubicBezTo>
                <a:cubicBezTo>
                  <a:pt x="365184" y="14765"/>
                  <a:pt x="393036" y="25714"/>
                  <a:pt x="417293" y="42664"/>
                </a:cubicBezTo>
                <a:cubicBezTo>
                  <a:pt x="439138" y="57192"/>
                  <a:pt x="459709" y="63245"/>
                  <a:pt x="485195" y="62035"/>
                </a:cubicBezTo>
                <a:cubicBezTo>
                  <a:pt x="525199" y="59613"/>
                  <a:pt x="554280" y="82669"/>
                  <a:pt x="579721" y="109357"/>
                </a:cubicBezTo>
                <a:cubicBezTo>
                  <a:pt x="595468" y="126306"/>
                  <a:pt x="608802" y="146888"/>
                  <a:pt x="622137" y="166312"/>
                </a:cubicBezTo>
                <a:cubicBezTo>
                  <a:pt x="625778" y="171154"/>
                  <a:pt x="628190" y="178419"/>
                  <a:pt x="628190" y="184472"/>
                </a:cubicBezTo>
                <a:cubicBezTo>
                  <a:pt x="631831" y="207528"/>
                  <a:pt x="640341" y="229320"/>
                  <a:pt x="635471" y="252376"/>
                </a:cubicBezTo>
                <a:cubicBezTo>
                  <a:pt x="635471" y="256008"/>
                  <a:pt x="639112" y="259640"/>
                  <a:pt x="641524" y="263272"/>
                </a:cubicBezTo>
                <a:cubicBezTo>
                  <a:pt x="663369" y="281432"/>
                  <a:pt x="682757" y="302067"/>
                  <a:pt x="692451" y="328754"/>
                </a:cubicBezTo>
                <a:cubicBezTo>
                  <a:pt x="698504" y="344493"/>
                  <a:pt x="707014" y="359022"/>
                  <a:pt x="707014" y="377235"/>
                </a:cubicBezTo>
                <a:cubicBezTo>
                  <a:pt x="707014" y="384499"/>
                  <a:pt x="711838" y="391763"/>
                  <a:pt x="715479" y="397816"/>
                </a:cubicBezTo>
                <a:cubicBezTo>
                  <a:pt x="725173" y="416029"/>
                  <a:pt x="736095" y="432979"/>
                  <a:pt x="744560" y="449928"/>
                </a:cubicBezTo>
                <a:cubicBezTo>
                  <a:pt x="760307" y="482670"/>
                  <a:pt x="779740" y="515411"/>
                  <a:pt x="785793" y="552995"/>
                </a:cubicBezTo>
                <a:cubicBezTo>
                  <a:pt x="790617" y="577209"/>
                  <a:pt x="799128" y="601475"/>
                  <a:pt x="797899" y="626900"/>
                </a:cubicBezTo>
                <a:cubicBezTo>
                  <a:pt x="797899" y="631742"/>
                  <a:pt x="799128" y="635427"/>
                  <a:pt x="799128" y="640270"/>
                </a:cubicBezTo>
                <a:cubicBezTo>
                  <a:pt x="805181" y="675380"/>
                  <a:pt x="812462" y="710542"/>
                  <a:pt x="818515" y="745705"/>
                </a:cubicBezTo>
                <a:cubicBezTo>
                  <a:pt x="822156" y="766339"/>
                  <a:pt x="825797" y="788132"/>
                  <a:pt x="830621" y="808766"/>
                </a:cubicBezTo>
                <a:cubicBezTo>
                  <a:pt x="837903" y="843876"/>
                  <a:pt x="842772" y="879038"/>
                  <a:pt x="842772" y="914201"/>
                </a:cubicBezTo>
                <a:cubicBezTo>
                  <a:pt x="842772" y="933572"/>
                  <a:pt x="847596" y="952996"/>
                  <a:pt x="848825" y="971156"/>
                </a:cubicBezTo>
                <a:cubicBezTo>
                  <a:pt x="850009" y="979631"/>
                  <a:pt x="851237" y="986948"/>
                  <a:pt x="850009" y="995422"/>
                </a:cubicBezTo>
                <a:cubicBezTo>
                  <a:pt x="847596" y="1011161"/>
                  <a:pt x="845184" y="1028164"/>
                  <a:pt x="848825" y="1043903"/>
                </a:cubicBezTo>
                <a:cubicBezTo>
                  <a:pt x="850009" y="1052377"/>
                  <a:pt x="846368" y="1059642"/>
                  <a:pt x="839132" y="1064484"/>
                </a:cubicBezTo>
                <a:cubicBezTo>
                  <a:pt x="835491" y="1066906"/>
                  <a:pt x="833033" y="1069327"/>
                  <a:pt x="829438" y="1070538"/>
                </a:cubicBezTo>
                <a:cubicBezTo>
                  <a:pt x="797899" y="1082697"/>
                  <a:pt x="767589" y="1099647"/>
                  <a:pt x="732455" y="1100858"/>
                </a:cubicBezTo>
                <a:cubicBezTo>
                  <a:pt x="705785" y="1102068"/>
                  <a:pt x="680345" y="1110543"/>
                  <a:pt x="653676" y="1115438"/>
                </a:cubicBezTo>
                <a:cubicBezTo>
                  <a:pt x="603978" y="1125124"/>
                  <a:pt x="554280" y="1134809"/>
                  <a:pt x="503354" y="1136020"/>
                </a:cubicBezTo>
                <a:lnTo>
                  <a:pt x="480325" y="1136020"/>
                </a:lnTo>
                <a:lnTo>
                  <a:pt x="479097" y="1136020"/>
                </a:lnTo>
                <a:lnTo>
                  <a:pt x="445191" y="1136020"/>
                </a:lnTo>
                <a:cubicBezTo>
                  <a:pt x="423346" y="1136020"/>
                  <a:pt x="400318" y="1136020"/>
                  <a:pt x="378518" y="1129967"/>
                </a:cubicBezTo>
                <a:cubicBezTo>
                  <a:pt x="371236" y="1127545"/>
                  <a:pt x="363955" y="1128756"/>
                  <a:pt x="356673" y="1127545"/>
                </a:cubicBezTo>
                <a:cubicBezTo>
                  <a:pt x="346979" y="1126335"/>
                  <a:pt x="337286" y="1125124"/>
                  <a:pt x="328821" y="1122703"/>
                </a:cubicBezTo>
                <a:cubicBezTo>
                  <a:pt x="310616" y="1117860"/>
                  <a:pt x="291229" y="1111754"/>
                  <a:pt x="273070" y="1106911"/>
                </a:cubicBezTo>
                <a:cubicBezTo>
                  <a:pt x="254866" y="1102068"/>
                  <a:pt x="240348" y="1093593"/>
                  <a:pt x="228197" y="1080276"/>
                </a:cubicBezTo>
                <a:cubicBezTo>
                  <a:pt x="216091" y="1066906"/>
                  <a:pt x="202756" y="1056009"/>
                  <a:pt x="190650" y="1041481"/>
                </a:cubicBezTo>
                <a:cubicBezTo>
                  <a:pt x="176087" y="1025690"/>
                  <a:pt x="163981" y="1007529"/>
                  <a:pt x="150646" y="990580"/>
                </a:cubicBezTo>
                <a:cubicBezTo>
                  <a:pt x="138495" y="973577"/>
                  <a:pt x="126389" y="956628"/>
                  <a:pt x="115467" y="938415"/>
                </a:cubicBezTo>
                <a:cubicBezTo>
                  <a:pt x="104589" y="919044"/>
                  <a:pt x="93667" y="897199"/>
                  <a:pt x="83973" y="876617"/>
                </a:cubicBezTo>
                <a:cubicBezTo>
                  <a:pt x="76691" y="860878"/>
                  <a:pt x="68227" y="846297"/>
                  <a:pt x="54892" y="834190"/>
                </a:cubicBezTo>
                <a:cubicBezTo>
                  <a:pt x="47610" y="828137"/>
                  <a:pt x="39100" y="820873"/>
                  <a:pt x="30635" y="818451"/>
                </a:cubicBezTo>
                <a:lnTo>
                  <a:pt x="0" y="803757"/>
                </a:lnTo>
                <a:lnTo>
                  <a:pt x="0" y="761062"/>
                </a:lnTo>
                <a:lnTo>
                  <a:pt x="41557" y="779657"/>
                </a:lnTo>
                <a:cubicBezTo>
                  <a:pt x="43969" y="780867"/>
                  <a:pt x="46381" y="780867"/>
                  <a:pt x="47610" y="780867"/>
                </a:cubicBezTo>
                <a:cubicBezTo>
                  <a:pt x="48793" y="780867"/>
                  <a:pt x="51251" y="779657"/>
                  <a:pt x="51251" y="779657"/>
                </a:cubicBezTo>
                <a:cubicBezTo>
                  <a:pt x="51251" y="777235"/>
                  <a:pt x="52434" y="774814"/>
                  <a:pt x="51251" y="773603"/>
                </a:cubicBezTo>
                <a:cubicBezTo>
                  <a:pt x="50022" y="771182"/>
                  <a:pt x="48793" y="769971"/>
                  <a:pt x="46381" y="768761"/>
                </a:cubicBezTo>
                <a:cubicBezTo>
                  <a:pt x="30635" y="759022"/>
                  <a:pt x="16071" y="749337"/>
                  <a:pt x="325" y="740862"/>
                </a:cubicBezTo>
                <a:lnTo>
                  <a:pt x="0" y="740599"/>
                </a:lnTo>
                <a:lnTo>
                  <a:pt x="0" y="679900"/>
                </a:lnTo>
                <a:lnTo>
                  <a:pt x="620" y="686322"/>
                </a:lnTo>
                <a:cubicBezTo>
                  <a:pt x="1838" y="690566"/>
                  <a:pt x="3966" y="694198"/>
                  <a:pt x="7606" y="698435"/>
                </a:cubicBezTo>
                <a:cubicBezTo>
                  <a:pt x="18529" y="710542"/>
                  <a:pt x="30635" y="721491"/>
                  <a:pt x="46381" y="728755"/>
                </a:cubicBezTo>
                <a:cubicBezTo>
                  <a:pt x="57304" y="733598"/>
                  <a:pt x="60945" y="732387"/>
                  <a:pt x="63357" y="720228"/>
                </a:cubicBezTo>
                <a:cubicBezTo>
                  <a:pt x="68227" y="698435"/>
                  <a:pt x="70639" y="676590"/>
                  <a:pt x="75463" y="654798"/>
                </a:cubicBezTo>
                <a:cubicBezTo>
                  <a:pt x="81561" y="626900"/>
                  <a:pt x="87614" y="600264"/>
                  <a:pt x="94896" y="572366"/>
                </a:cubicBezTo>
                <a:cubicBezTo>
                  <a:pt x="98491" y="557838"/>
                  <a:pt x="104589" y="544467"/>
                  <a:pt x="109414" y="529939"/>
                </a:cubicBezTo>
                <a:cubicBezTo>
                  <a:pt x="119108" y="502041"/>
                  <a:pt x="127618" y="472984"/>
                  <a:pt x="139724" y="446296"/>
                </a:cubicBezTo>
                <a:cubicBezTo>
                  <a:pt x="153058" y="416029"/>
                  <a:pt x="170034" y="386920"/>
                  <a:pt x="185781" y="357811"/>
                </a:cubicBezTo>
                <a:cubicBezTo>
                  <a:pt x="188193" y="352968"/>
                  <a:pt x="190650" y="346915"/>
                  <a:pt x="193062" y="342072"/>
                </a:cubicBezTo>
                <a:cubicBezTo>
                  <a:pt x="195474" y="336019"/>
                  <a:pt x="193062" y="331176"/>
                  <a:pt x="188193" y="328754"/>
                </a:cubicBezTo>
                <a:cubicBezTo>
                  <a:pt x="183368" y="326280"/>
                  <a:pt x="177316" y="323859"/>
                  <a:pt x="171217" y="323859"/>
                </a:cubicBezTo>
                <a:cubicBezTo>
                  <a:pt x="153058" y="325070"/>
                  <a:pt x="138495" y="329965"/>
                  <a:pt x="126389" y="344493"/>
                </a:cubicBezTo>
                <a:cubicBezTo>
                  <a:pt x="97308" y="382077"/>
                  <a:pt x="71822" y="419661"/>
                  <a:pt x="54892" y="464509"/>
                </a:cubicBezTo>
                <a:cubicBezTo>
                  <a:pt x="53663" y="468141"/>
                  <a:pt x="51251" y="471774"/>
                  <a:pt x="50022" y="474195"/>
                </a:cubicBezTo>
                <a:cubicBezTo>
                  <a:pt x="33047" y="506936"/>
                  <a:pt x="20941" y="540835"/>
                  <a:pt x="13659" y="577209"/>
                </a:cubicBezTo>
                <a:lnTo>
                  <a:pt x="0" y="657929"/>
                </a:lnTo>
                <a:lnTo>
                  <a:pt x="0" y="457377"/>
                </a:lnTo>
                <a:lnTo>
                  <a:pt x="12431" y="428136"/>
                </a:lnTo>
                <a:cubicBezTo>
                  <a:pt x="26994" y="400238"/>
                  <a:pt x="43969" y="372392"/>
                  <a:pt x="58533" y="344493"/>
                </a:cubicBezTo>
                <a:cubicBezTo>
                  <a:pt x="66998" y="327491"/>
                  <a:pt x="79104" y="312963"/>
                  <a:pt x="92438" y="300856"/>
                </a:cubicBezTo>
                <a:cubicBezTo>
                  <a:pt x="110643" y="283854"/>
                  <a:pt x="133671" y="270536"/>
                  <a:pt x="160340" y="275379"/>
                </a:cubicBezTo>
                <a:cubicBezTo>
                  <a:pt x="167622" y="276590"/>
                  <a:pt x="174858" y="277800"/>
                  <a:pt x="182140" y="281432"/>
                </a:cubicBezTo>
                <a:cubicBezTo>
                  <a:pt x="191834" y="286328"/>
                  <a:pt x="202756" y="291170"/>
                  <a:pt x="212450" y="296013"/>
                </a:cubicBezTo>
                <a:cubicBezTo>
                  <a:pt x="217320" y="298435"/>
                  <a:pt x="222144" y="299645"/>
                  <a:pt x="227013" y="296013"/>
                </a:cubicBezTo>
                <a:cubicBezTo>
                  <a:pt x="237890" y="289960"/>
                  <a:pt x="248813" y="283906"/>
                  <a:pt x="259735" y="276590"/>
                </a:cubicBezTo>
                <a:cubicBezTo>
                  <a:pt x="269429" y="270536"/>
                  <a:pt x="269429" y="265693"/>
                  <a:pt x="260919" y="257219"/>
                </a:cubicBezTo>
                <a:cubicBezTo>
                  <a:pt x="240348" y="237795"/>
                  <a:pt x="217320" y="220845"/>
                  <a:pt x="191834" y="209949"/>
                </a:cubicBezTo>
                <a:cubicBezTo>
                  <a:pt x="165164" y="197842"/>
                  <a:pt x="137312" y="197842"/>
                  <a:pt x="111826" y="216002"/>
                </a:cubicBezTo>
                <a:cubicBezTo>
                  <a:pt x="88797" y="232952"/>
                  <a:pt x="65769" y="251165"/>
                  <a:pt x="51251" y="277800"/>
                </a:cubicBezTo>
                <a:cubicBezTo>
                  <a:pt x="48793" y="281432"/>
                  <a:pt x="46381" y="285117"/>
                  <a:pt x="43969" y="288749"/>
                </a:cubicBezTo>
                <a:lnTo>
                  <a:pt x="0" y="361247"/>
                </a:lnTo>
                <a:lnTo>
                  <a:pt x="0" y="284536"/>
                </a:lnTo>
                <a:lnTo>
                  <a:pt x="30635" y="239006"/>
                </a:lnTo>
                <a:cubicBezTo>
                  <a:pt x="54892" y="205106"/>
                  <a:pt x="82744" y="175997"/>
                  <a:pt x="123977" y="162680"/>
                </a:cubicBezTo>
                <a:cubicBezTo>
                  <a:pt x="136083" y="159048"/>
                  <a:pt x="142136" y="150520"/>
                  <a:pt x="147006" y="138413"/>
                </a:cubicBezTo>
                <a:cubicBezTo>
                  <a:pt x="155470" y="116621"/>
                  <a:pt x="166393" y="95986"/>
                  <a:pt x="176087" y="75405"/>
                </a:cubicBezTo>
                <a:cubicBezTo>
                  <a:pt x="177316" y="71773"/>
                  <a:pt x="179728" y="69351"/>
                  <a:pt x="182140" y="66930"/>
                </a:cubicBezTo>
                <a:cubicBezTo>
                  <a:pt x="197886" y="52349"/>
                  <a:pt x="214862" y="37821"/>
                  <a:pt x="230609" y="24503"/>
                </a:cubicBezTo>
                <a:cubicBezTo>
                  <a:pt x="250042" y="8712"/>
                  <a:pt x="274253" y="2658"/>
                  <a:pt x="298511" y="23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Shape">
            <a:extLst>
              <a:ext uri="{FF2B5EF4-FFF2-40B4-BE49-F238E27FC236}">
                <a16:creationId xmlns:a16="http://schemas.microsoft.com/office/drawing/2014/main" id="{A2174246-7F96-4C45-A3EE-3B2C93AF55B4}"/>
              </a:ext>
            </a:extLst>
          </p:cNvPr>
          <p:cNvSpPr/>
          <p:nvPr/>
        </p:nvSpPr>
        <p:spPr>
          <a:xfrm>
            <a:off x="330770" y="5599081"/>
            <a:ext cx="399971" cy="281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3" h="21266" extrusionOk="0">
                <a:moveTo>
                  <a:pt x="21213" y="9490"/>
                </a:moveTo>
                <a:cubicBezTo>
                  <a:pt x="21084" y="11046"/>
                  <a:pt x="21020" y="12694"/>
                  <a:pt x="20827" y="14341"/>
                </a:cubicBezTo>
                <a:cubicBezTo>
                  <a:pt x="20763" y="15073"/>
                  <a:pt x="20570" y="15714"/>
                  <a:pt x="20184" y="16263"/>
                </a:cubicBezTo>
                <a:cubicBezTo>
                  <a:pt x="20056" y="16446"/>
                  <a:pt x="19927" y="16538"/>
                  <a:pt x="19863" y="16721"/>
                </a:cubicBezTo>
                <a:cubicBezTo>
                  <a:pt x="18963" y="18826"/>
                  <a:pt x="17484" y="19283"/>
                  <a:pt x="15942" y="19650"/>
                </a:cubicBezTo>
                <a:cubicBezTo>
                  <a:pt x="14270" y="20016"/>
                  <a:pt x="12599" y="20382"/>
                  <a:pt x="10927" y="20748"/>
                </a:cubicBezTo>
                <a:cubicBezTo>
                  <a:pt x="10220" y="20931"/>
                  <a:pt x="9513" y="20931"/>
                  <a:pt x="8806" y="21022"/>
                </a:cubicBezTo>
                <a:cubicBezTo>
                  <a:pt x="8356" y="21114"/>
                  <a:pt x="7842" y="21114"/>
                  <a:pt x="7392" y="21205"/>
                </a:cubicBezTo>
                <a:cubicBezTo>
                  <a:pt x="6813" y="21297"/>
                  <a:pt x="6234" y="21297"/>
                  <a:pt x="5656" y="21114"/>
                </a:cubicBezTo>
                <a:cubicBezTo>
                  <a:pt x="4756" y="20839"/>
                  <a:pt x="3792" y="20656"/>
                  <a:pt x="2892" y="20382"/>
                </a:cubicBezTo>
                <a:cubicBezTo>
                  <a:pt x="2506" y="20290"/>
                  <a:pt x="2120" y="20016"/>
                  <a:pt x="1799" y="19833"/>
                </a:cubicBezTo>
                <a:cubicBezTo>
                  <a:pt x="1284" y="19467"/>
                  <a:pt x="1092" y="18734"/>
                  <a:pt x="1092" y="17911"/>
                </a:cubicBezTo>
                <a:cubicBezTo>
                  <a:pt x="1156" y="15348"/>
                  <a:pt x="1092" y="12785"/>
                  <a:pt x="642" y="10222"/>
                </a:cubicBezTo>
                <a:cubicBezTo>
                  <a:pt x="577" y="9856"/>
                  <a:pt x="513" y="9399"/>
                  <a:pt x="577" y="9033"/>
                </a:cubicBezTo>
                <a:cubicBezTo>
                  <a:pt x="706" y="7843"/>
                  <a:pt x="577" y="6836"/>
                  <a:pt x="256" y="5738"/>
                </a:cubicBezTo>
                <a:cubicBezTo>
                  <a:pt x="256" y="5646"/>
                  <a:pt x="192" y="5555"/>
                  <a:pt x="192" y="5463"/>
                </a:cubicBezTo>
                <a:cubicBezTo>
                  <a:pt x="-387" y="3175"/>
                  <a:pt x="384" y="2168"/>
                  <a:pt x="1992" y="1894"/>
                </a:cubicBezTo>
                <a:cubicBezTo>
                  <a:pt x="2249" y="1802"/>
                  <a:pt x="2570" y="1894"/>
                  <a:pt x="2827" y="1985"/>
                </a:cubicBezTo>
                <a:cubicBezTo>
                  <a:pt x="4242" y="2534"/>
                  <a:pt x="5720" y="2168"/>
                  <a:pt x="7199" y="2077"/>
                </a:cubicBezTo>
                <a:cubicBezTo>
                  <a:pt x="7649" y="2077"/>
                  <a:pt x="8034" y="1985"/>
                  <a:pt x="8484" y="1985"/>
                </a:cubicBezTo>
                <a:cubicBezTo>
                  <a:pt x="9320" y="1985"/>
                  <a:pt x="10092" y="1802"/>
                  <a:pt x="10927" y="1528"/>
                </a:cubicBezTo>
                <a:cubicBezTo>
                  <a:pt x="12920" y="978"/>
                  <a:pt x="14977" y="521"/>
                  <a:pt x="16970" y="63"/>
                </a:cubicBezTo>
                <a:cubicBezTo>
                  <a:pt x="18513" y="-303"/>
                  <a:pt x="19542" y="978"/>
                  <a:pt x="19927" y="2443"/>
                </a:cubicBezTo>
                <a:cubicBezTo>
                  <a:pt x="20442" y="4456"/>
                  <a:pt x="20763" y="6653"/>
                  <a:pt x="21149" y="8758"/>
                </a:cubicBezTo>
                <a:cubicBezTo>
                  <a:pt x="21213" y="8850"/>
                  <a:pt x="21213" y="9124"/>
                  <a:pt x="21213" y="9490"/>
                </a:cubicBezTo>
                <a:close/>
                <a:moveTo>
                  <a:pt x="6427" y="9856"/>
                </a:moveTo>
                <a:cubicBezTo>
                  <a:pt x="6363" y="9856"/>
                  <a:pt x="6363" y="9856"/>
                  <a:pt x="6299" y="9856"/>
                </a:cubicBezTo>
                <a:cubicBezTo>
                  <a:pt x="6427" y="12328"/>
                  <a:pt x="6556" y="14799"/>
                  <a:pt x="6749" y="17270"/>
                </a:cubicBezTo>
                <a:cubicBezTo>
                  <a:pt x="6813" y="18277"/>
                  <a:pt x="7070" y="18551"/>
                  <a:pt x="7777" y="18460"/>
                </a:cubicBezTo>
                <a:cubicBezTo>
                  <a:pt x="8034" y="18460"/>
                  <a:pt x="8227" y="18368"/>
                  <a:pt x="8484" y="18277"/>
                </a:cubicBezTo>
                <a:cubicBezTo>
                  <a:pt x="9642" y="18002"/>
                  <a:pt x="10734" y="17728"/>
                  <a:pt x="11892" y="17636"/>
                </a:cubicBezTo>
                <a:cubicBezTo>
                  <a:pt x="13756" y="17453"/>
                  <a:pt x="15556" y="16812"/>
                  <a:pt x="17356" y="16080"/>
                </a:cubicBezTo>
                <a:cubicBezTo>
                  <a:pt x="17934" y="15805"/>
                  <a:pt x="18256" y="15256"/>
                  <a:pt x="18320" y="14341"/>
                </a:cubicBezTo>
                <a:cubicBezTo>
                  <a:pt x="18384" y="13243"/>
                  <a:pt x="18513" y="12236"/>
                  <a:pt x="18513" y="11138"/>
                </a:cubicBezTo>
                <a:cubicBezTo>
                  <a:pt x="18577" y="9216"/>
                  <a:pt x="18642" y="7202"/>
                  <a:pt x="18192" y="5280"/>
                </a:cubicBezTo>
                <a:cubicBezTo>
                  <a:pt x="17806" y="3724"/>
                  <a:pt x="17484" y="3449"/>
                  <a:pt x="16327" y="3632"/>
                </a:cubicBezTo>
                <a:cubicBezTo>
                  <a:pt x="15106" y="3907"/>
                  <a:pt x="13949" y="4182"/>
                  <a:pt x="12727" y="4456"/>
                </a:cubicBezTo>
                <a:cubicBezTo>
                  <a:pt x="10799" y="4822"/>
                  <a:pt x="8934" y="5188"/>
                  <a:pt x="7006" y="5646"/>
                </a:cubicBezTo>
                <a:cubicBezTo>
                  <a:pt x="6492" y="5738"/>
                  <a:pt x="6427" y="5921"/>
                  <a:pt x="6427" y="6653"/>
                </a:cubicBezTo>
                <a:cubicBezTo>
                  <a:pt x="6363" y="7751"/>
                  <a:pt x="6427" y="8850"/>
                  <a:pt x="6427" y="9856"/>
                </a:cubicBezTo>
                <a:close/>
                <a:moveTo>
                  <a:pt x="2827" y="13243"/>
                </a:moveTo>
                <a:cubicBezTo>
                  <a:pt x="2827" y="13975"/>
                  <a:pt x="2827" y="14707"/>
                  <a:pt x="2827" y="15439"/>
                </a:cubicBezTo>
                <a:cubicBezTo>
                  <a:pt x="2892" y="16263"/>
                  <a:pt x="2956" y="17178"/>
                  <a:pt x="3534" y="17636"/>
                </a:cubicBezTo>
                <a:cubicBezTo>
                  <a:pt x="3727" y="17819"/>
                  <a:pt x="4049" y="17911"/>
                  <a:pt x="4306" y="17728"/>
                </a:cubicBezTo>
                <a:cubicBezTo>
                  <a:pt x="4434" y="17636"/>
                  <a:pt x="4499" y="17178"/>
                  <a:pt x="4563" y="16904"/>
                </a:cubicBezTo>
                <a:cubicBezTo>
                  <a:pt x="4627" y="16721"/>
                  <a:pt x="4563" y="16446"/>
                  <a:pt x="4563" y="16263"/>
                </a:cubicBezTo>
                <a:cubicBezTo>
                  <a:pt x="4499" y="14158"/>
                  <a:pt x="4434" y="12144"/>
                  <a:pt x="4370" y="10039"/>
                </a:cubicBezTo>
                <a:cubicBezTo>
                  <a:pt x="4306" y="9124"/>
                  <a:pt x="4177" y="8300"/>
                  <a:pt x="4113" y="7385"/>
                </a:cubicBezTo>
                <a:cubicBezTo>
                  <a:pt x="4049" y="6653"/>
                  <a:pt x="3663" y="6104"/>
                  <a:pt x="3213" y="5646"/>
                </a:cubicBezTo>
                <a:cubicBezTo>
                  <a:pt x="2892" y="5371"/>
                  <a:pt x="2570" y="5463"/>
                  <a:pt x="2506" y="6012"/>
                </a:cubicBezTo>
                <a:cubicBezTo>
                  <a:pt x="2442" y="6470"/>
                  <a:pt x="2442" y="7019"/>
                  <a:pt x="2506" y="7477"/>
                </a:cubicBezTo>
                <a:cubicBezTo>
                  <a:pt x="2892" y="9490"/>
                  <a:pt x="2763" y="11412"/>
                  <a:pt x="2827" y="132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Shape">
            <a:extLst>
              <a:ext uri="{FF2B5EF4-FFF2-40B4-BE49-F238E27FC236}">
                <a16:creationId xmlns:a16="http://schemas.microsoft.com/office/drawing/2014/main" id="{1892C384-229A-8E48-9851-EBD67F41C988}"/>
              </a:ext>
            </a:extLst>
          </p:cNvPr>
          <p:cNvSpPr/>
          <p:nvPr/>
        </p:nvSpPr>
        <p:spPr>
          <a:xfrm>
            <a:off x="488345" y="5720293"/>
            <a:ext cx="140451" cy="52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2" h="21163" extrusionOk="0">
                <a:moveTo>
                  <a:pt x="15745" y="0"/>
                </a:moveTo>
                <a:cubicBezTo>
                  <a:pt x="16108" y="0"/>
                  <a:pt x="16653" y="0"/>
                  <a:pt x="17016" y="0"/>
                </a:cubicBezTo>
                <a:cubicBezTo>
                  <a:pt x="18468" y="0"/>
                  <a:pt x="19920" y="1473"/>
                  <a:pt x="20646" y="5400"/>
                </a:cubicBezTo>
                <a:cubicBezTo>
                  <a:pt x="21372" y="9818"/>
                  <a:pt x="21009" y="14236"/>
                  <a:pt x="20101" y="18164"/>
                </a:cubicBezTo>
                <a:cubicBezTo>
                  <a:pt x="19557" y="20618"/>
                  <a:pt x="18649" y="21109"/>
                  <a:pt x="17742" y="19145"/>
                </a:cubicBezTo>
                <a:cubicBezTo>
                  <a:pt x="16108" y="15218"/>
                  <a:pt x="14656" y="16200"/>
                  <a:pt x="12841" y="17673"/>
                </a:cubicBezTo>
                <a:cubicBezTo>
                  <a:pt x="10481" y="19637"/>
                  <a:pt x="7759" y="20127"/>
                  <a:pt x="5399" y="21109"/>
                </a:cubicBezTo>
                <a:cubicBezTo>
                  <a:pt x="3221" y="21600"/>
                  <a:pt x="1587" y="18655"/>
                  <a:pt x="317" y="14236"/>
                </a:cubicBezTo>
                <a:cubicBezTo>
                  <a:pt x="-228" y="12764"/>
                  <a:pt x="-46" y="10800"/>
                  <a:pt x="680" y="9327"/>
                </a:cubicBezTo>
                <a:cubicBezTo>
                  <a:pt x="1224" y="8345"/>
                  <a:pt x="1950" y="7854"/>
                  <a:pt x="2495" y="7363"/>
                </a:cubicBezTo>
                <a:cubicBezTo>
                  <a:pt x="5762" y="5400"/>
                  <a:pt x="9029" y="2945"/>
                  <a:pt x="12296" y="982"/>
                </a:cubicBezTo>
                <a:cubicBezTo>
                  <a:pt x="13385" y="491"/>
                  <a:pt x="14656" y="491"/>
                  <a:pt x="15745" y="0"/>
                </a:cubicBezTo>
                <a:cubicBezTo>
                  <a:pt x="15745" y="0"/>
                  <a:pt x="15745" y="0"/>
                  <a:pt x="157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Shape">
            <a:extLst>
              <a:ext uri="{FF2B5EF4-FFF2-40B4-BE49-F238E27FC236}">
                <a16:creationId xmlns:a16="http://schemas.microsoft.com/office/drawing/2014/main" id="{2FBA41B4-50CD-B74C-A4A0-5586F8A63AAA}"/>
              </a:ext>
            </a:extLst>
          </p:cNvPr>
          <p:cNvSpPr/>
          <p:nvPr userDrawn="1"/>
        </p:nvSpPr>
        <p:spPr>
          <a:xfrm>
            <a:off x="343161" y="670025"/>
            <a:ext cx="791197" cy="842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2" extrusionOk="0">
                <a:moveTo>
                  <a:pt x="21446" y="8321"/>
                </a:moveTo>
                <a:cubicBezTo>
                  <a:pt x="21116" y="7824"/>
                  <a:pt x="20885" y="7264"/>
                  <a:pt x="20424" y="6860"/>
                </a:cubicBezTo>
                <a:cubicBezTo>
                  <a:pt x="20160" y="6612"/>
                  <a:pt x="20160" y="6612"/>
                  <a:pt x="20358" y="6332"/>
                </a:cubicBezTo>
                <a:cubicBezTo>
                  <a:pt x="20556" y="6083"/>
                  <a:pt x="20754" y="5804"/>
                  <a:pt x="20918" y="5524"/>
                </a:cubicBezTo>
                <a:cubicBezTo>
                  <a:pt x="21149" y="5120"/>
                  <a:pt x="21281" y="4685"/>
                  <a:pt x="21281" y="4219"/>
                </a:cubicBezTo>
                <a:cubicBezTo>
                  <a:pt x="21248" y="3659"/>
                  <a:pt x="21116" y="3131"/>
                  <a:pt x="20918" y="2603"/>
                </a:cubicBezTo>
                <a:cubicBezTo>
                  <a:pt x="20852" y="2416"/>
                  <a:pt x="20754" y="2230"/>
                  <a:pt x="20622" y="2105"/>
                </a:cubicBezTo>
                <a:cubicBezTo>
                  <a:pt x="20226" y="1763"/>
                  <a:pt x="19863" y="1359"/>
                  <a:pt x="19336" y="1142"/>
                </a:cubicBezTo>
                <a:cubicBezTo>
                  <a:pt x="19204" y="1080"/>
                  <a:pt x="19072" y="1018"/>
                  <a:pt x="18973" y="955"/>
                </a:cubicBezTo>
                <a:cubicBezTo>
                  <a:pt x="18346" y="551"/>
                  <a:pt x="17621" y="334"/>
                  <a:pt x="16862" y="303"/>
                </a:cubicBezTo>
                <a:cubicBezTo>
                  <a:pt x="16368" y="272"/>
                  <a:pt x="15807" y="303"/>
                  <a:pt x="15411" y="614"/>
                </a:cubicBezTo>
                <a:cubicBezTo>
                  <a:pt x="14884" y="1018"/>
                  <a:pt x="14521" y="1546"/>
                  <a:pt x="14422" y="2199"/>
                </a:cubicBezTo>
                <a:cubicBezTo>
                  <a:pt x="14389" y="2292"/>
                  <a:pt x="14422" y="2447"/>
                  <a:pt x="14488" y="2509"/>
                </a:cubicBezTo>
                <a:cubicBezTo>
                  <a:pt x="14983" y="3162"/>
                  <a:pt x="15378" y="3908"/>
                  <a:pt x="16368" y="4001"/>
                </a:cubicBezTo>
                <a:cubicBezTo>
                  <a:pt x="16532" y="4032"/>
                  <a:pt x="16565" y="4157"/>
                  <a:pt x="16467" y="4312"/>
                </a:cubicBezTo>
                <a:cubicBezTo>
                  <a:pt x="16335" y="4498"/>
                  <a:pt x="16170" y="4530"/>
                  <a:pt x="15972" y="4592"/>
                </a:cubicBezTo>
                <a:cubicBezTo>
                  <a:pt x="15378" y="4716"/>
                  <a:pt x="15312" y="4778"/>
                  <a:pt x="15279" y="5338"/>
                </a:cubicBezTo>
                <a:cubicBezTo>
                  <a:pt x="15246" y="5555"/>
                  <a:pt x="15279" y="5773"/>
                  <a:pt x="15213" y="5959"/>
                </a:cubicBezTo>
                <a:cubicBezTo>
                  <a:pt x="15081" y="6425"/>
                  <a:pt x="15147" y="6829"/>
                  <a:pt x="15279" y="7296"/>
                </a:cubicBezTo>
                <a:cubicBezTo>
                  <a:pt x="15444" y="7824"/>
                  <a:pt x="15609" y="8228"/>
                  <a:pt x="16236" y="8352"/>
                </a:cubicBezTo>
                <a:cubicBezTo>
                  <a:pt x="16269" y="8352"/>
                  <a:pt x="16269" y="8383"/>
                  <a:pt x="16302" y="8383"/>
                </a:cubicBezTo>
                <a:cubicBezTo>
                  <a:pt x="16565" y="8539"/>
                  <a:pt x="16664" y="8725"/>
                  <a:pt x="16631" y="9005"/>
                </a:cubicBezTo>
                <a:cubicBezTo>
                  <a:pt x="16598" y="9254"/>
                  <a:pt x="16401" y="9471"/>
                  <a:pt x="16104" y="9502"/>
                </a:cubicBezTo>
                <a:cubicBezTo>
                  <a:pt x="15873" y="9533"/>
                  <a:pt x="15675" y="9502"/>
                  <a:pt x="15444" y="9471"/>
                </a:cubicBezTo>
                <a:cubicBezTo>
                  <a:pt x="15147" y="9440"/>
                  <a:pt x="14983" y="9254"/>
                  <a:pt x="14950" y="8974"/>
                </a:cubicBezTo>
                <a:cubicBezTo>
                  <a:pt x="14884" y="8104"/>
                  <a:pt x="14554" y="7296"/>
                  <a:pt x="14125" y="6550"/>
                </a:cubicBezTo>
                <a:cubicBezTo>
                  <a:pt x="13828" y="6021"/>
                  <a:pt x="13400" y="5524"/>
                  <a:pt x="12806" y="5244"/>
                </a:cubicBezTo>
                <a:cubicBezTo>
                  <a:pt x="12311" y="5027"/>
                  <a:pt x="11751" y="4840"/>
                  <a:pt x="11157" y="4840"/>
                </a:cubicBezTo>
                <a:cubicBezTo>
                  <a:pt x="10168" y="4871"/>
                  <a:pt x="9179" y="5027"/>
                  <a:pt x="8288" y="5462"/>
                </a:cubicBezTo>
                <a:cubicBezTo>
                  <a:pt x="8090" y="5555"/>
                  <a:pt x="7958" y="5493"/>
                  <a:pt x="7893" y="5275"/>
                </a:cubicBezTo>
                <a:cubicBezTo>
                  <a:pt x="7893" y="5213"/>
                  <a:pt x="7893" y="5151"/>
                  <a:pt x="7860" y="5120"/>
                </a:cubicBezTo>
                <a:cubicBezTo>
                  <a:pt x="7827" y="4126"/>
                  <a:pt x="7761" y="3100"/>
                  <a:pt x="7728" y="2105"/>
                </a:cubicBezTo>
                <a:cubicBezTo>
                  <a:pt x="7728" y="2105"/>
                  <a:pt x="7728" y="2105"/>
                  <a:pt x="7728" y="2105"/>
                </a:cubicBezTo>
                <a:cubicBezTo>
                  <a:pt x="7728" y="1764"/>
                  <a:pt x="7728" y="1422"/>
                  <a:pt x="7728" y="1080"/>
                </a:cubicBezTo>
                <a:cubicBezTo>
                  <a:pt x="7728" y="1049"/>
                  <a:pt x="7728" y="1018"/>
                  <a:pt x="7728" y="955"/>
                </a:cubicBezTo>
                <a:cubicBezTo>
                  <a:pt x="7695" y="396"/>
                  <a:pt x="7365" y="85"/>
                  <a:pt x="6771" y="23"/>
                </a:cubicBezTo>
                <a:cubicBezTo>
                  <a:pt x="6507" y="-8"/>
                  <a:pt x="6244" y="-8"/>
                  <a:pt x="5980" y="23"/>
                </a:cubicBezTo>
                <a:cubicBezTo>
                  <a:pt x="5023" y="147"/>
                  <a:pt x="4067" y="272"/>
                  <a:pt x="3111" y="396"/>
                </a:cubicBezTo>
                <a:cubicBezTo>
                  <a:pt x="2814" y="427"/>
                  <a:pt x="2649" y="582"/>
                  <a:pt x="2517" y="831"/>
                </a:cubicBezTo>
                <a:cubicBezTo>
                  <a:pt x="1990" y="1888"/>
                  <a:pt x="1429" y="2913"/>
                  <a:pt x="901" y="3970"/>
                </a:cubicBezTo>
                <a:cubicBezTo>
                  <a:pt x="605" y="4530"/>
                  <a:pt x="242" y="5027"/>
                  <a:pt x="77" y="5617"/>
                </a:cubicBezTo>
                <a:cubicBezTo>
                  <a:pt x="-55" y="6115"/>
                  <a:pt x="-55" y="6270"/>
                  <a:pt x="374" y="6550"/>
                </a:cubicBezTo>
                <a:cubicBezTo>
                  <a:pt x="506" y="6643"/>
                  <a:pt x="638" y="6705"/>
                  <a:pt x="802" y="6767"/>
                </a:cubicBezTo>
                <a:cubicBezTo>
                  <a:pt x="1132" y="6923"/>
                  <a:pt x="1462" y="7047"/>
                  <a:pt x="1792" y="7171"/>
                </a:cubicBezTo>
                <a:cubicBezTo>
                  <a:pt x="2319" y="7358"/>
                  <a:pt x="2814" y="7637"/>
                  <a:pt x="3408" y="7513"/>
                </a:cubicBezTo>
                <a:cubicBezTo>
                  <a:pt x="3605" y="7482"/>
                  <a:pt x="3704" y="7544"/>
                  <a:pt x="3704" y="7793"/>
                </a:cubicBezTo>
                <a:cubicBezTo>
                  <a:pt x="3704" y="8756"/>
                  <a:pt x="3836" y="9720"/>
                  <a:pt x="3935" y="10714"/>
                </a:cubicBezTo>
                <a:cubicBezTo>
                  <a:pt x="3935" y="10839"/>
                  <a:pt x="3935" y="10932"/>
                  <a:pt x="3902" y="11056"/>
                </a:cubicBezTo>
                <a:cubicBezTo>
                  <a:pt x="3803" y="11522"/>
                  <a:pt x="3737" y="11585"/>
                  <a:pt x="3243" y="11678"/>
                </a:cubicBezTo>
                <a:cubicBezTo>
                  <a:pt x="3012" y="11709"/>
                  <a:pt x="2748" y="11709"/>
                  <a:pt x="2517" y="11771"/>
                </a:cubicBezTo>
                <a:cubicBezTo>
                  <a:pt x="2023" y="11864"/>
                  <a:pt x="1825" y="12113"/>
                  <a:pt x="1858" y="12579"/>
                </a:cubicBezTo>
                <a:cubicBezTo>
                  <a:pt x="1891" y="13014"/>
                  <a:pt x="1891" y="13449"/>
                  <a:pt x="1891" y="13884"/>
                </a:cubicBezTo>
                <a:cubicBezTo>
                  <a:pt x="1891" y="14755"/>
                  <a:pt x="1957" y="14817"/>
                  <a:pt x="2715" y="15345"/>
                </a:cubicBezTo>
                <a:cubicBezTo>
                  <a:pt x="3111" y="15625"/>
                  <a:pt x="3540" y="15718"/>
                  <a:pt x="4034" y="15625"/>
                </a:cubicBezTo>
                <a:cubicBezTo>
                  <a:pt x="4298" y="15563"/>
                  <a:pt x="4595" y="15501"/>
                  <a:pt x="4859" y="15501"/>
                </a:cubicBezTo>
                <a:cubicBezTo>
                  <a:pt x="5683" y="15469"/>
                  <a:pt x="6507" y="15252"/>
                  <a:pt x="7299" y="15065"/>
                </a:cubicBezTo>
                <a:cubicBezTo>
                  <a:pt x="7596" y="15003"/>
                  <a:pt x="7925" y="15003"/>
                  <a:pt x="8255" y="15003"/>
                </a:cubicBezTo>
                <a:cubicBezTo>
                  <a:pt x="8552" y="15003"/>
                  <a:pt x="8651" y="15159"/>
                  <a:pt x="8519" y="15407"/>
                </a:cubicBezTo>
                <a:cubicBezTo>
                  <a:pt x="8420" y="15594"/>
                  <a:pt x="8321" y="15780"/>
                  <a:pt x="8189" y="15967"/>
                </a:cubicBezTo>
                <a:cubicBezTo>
                  <a:pt x="7728" y="16588"/>
                  <a:pt x="7530" y="17303"/>
                  <a:pt x="7200" y="17987"/>
                </a:cubicBezTo>
                <a:cubicBezTo>
                  <a:pt x="7101" y="18204"/>
                  <a:pt x="7134" y="18484"/>
                  <a:pt x="7233" y="18671"/>
                </a:cubicBezTo>
                <a:cubicBezTo>
                  <a:pt x="7233" y="18764"/>
                  <a:pt x="7233" y="18826"/>
                  <a:pt x="7266" y="18919"/>
                </a:cubicBezTo>
                <a:cubicBezTo>
                  <a:pt x="7497" y="19479"/>
                  <a:pt x="7695" y="20007"/>
                  <a:pt x="7925" y="20566"/>
                </a:cubicBezTo>
                <a:cubicBezTo>
                  <a:pt x="8123" y="21095"/>
                  <a:pt x="8420" y="21592"/>
                  <a:pt x="9080" y="21592"/>
                </a:cubicBezTo>
                <a:cubicBezTo>
                  <a:pt x="9640" y="21592"/>
                  <a:pt x="10234" y="21406"/>
                  <a:pt x="10761" y="21250"/>
                </a:cubicBezTo>
                <a:cubicBezTo>
                  <a:pt x="11289" y="21126"/>
                  <a:pt x="11817" y="20970"/>
                  <a:pt x="12344" y="20815"/>
                </a:cubicBezTo>
                <a:cubicBezTo>
                  <a:pt x="13400" y="20473"/>
                  <a:pt x="14455" y="20100"/>
                  <a:pt x="15444" y="19634"/>
                </a:cubicBezTo>
                <a:cubicBezTo>
                  <a:pt x="16434" y="19199"/>
                  <a:pt x="17390" y="18608"/>
                  <a:pt x="18445" y="18298"/>
                </a:cubicBezTo>
                <a:cubicBezTo>
                  <a:pt x="18775" y="18204"/>
                  <a:pt x="18973" y="17956"/>
                  <a:pt x="19006" y="17707"/>
                </a:cubicBezTo>
                <a:cubicBezTo>
                  <a:pt x="19072" y="17521"/>
                  <a:pt x="19039" y="17334"/>
                  <a:pt x="18940" y="17148"/>
                </a:cubicBezTo>
                <a:cubicBezTo>
                  <a:pt x="18709" y="16775"/>
                  <a:pt x="18544" y="16340"/>
                  <a:pt x="18412" y="15936"/>
                </a:cubicBezTo>
                <a:cubicBezTo>
                  <a:pt x="18181" y="15283"/>
                  <a:pt x="17621" y="14972"/>
                  <a:pt x="16961" y="15159"/>
                </a:cubicBezTo>
                <a:cubicBezTo>
                  <a:pt x="16236" y="15345"/>
                  <a:pt x="15510" y="15500"/>
                  <a:pt x="14818" y="15811"/>
                </a:cubicBezTo>
                <a:cubicBezTo>
                  <a:pt x="14158" y="16091"/>
                  <a:pt x="13466" y="16277"/>
                  <a:pt x="12773" y="16526"/>
                </a:cubicBezTo>
                <a:cubicBezTo>
                  <a:pt x="12707" y="16557"/>
                  <a:pt x="12575" y="16526"/>
                  <a:pt x="12509" y="16464"/>
                </a:cubicBezTo>
                <a:cubicBezTo>
                  <a:pt x="12476" y="16433"/>
                  <a:pt x="12509" y="16309"/>
                  <a:pt x="12542" y="16246"/>
                </a:cubicBezTo>
                <a:cubicBezTo>
                  <a:pt x="12773" y="15749"/>
                  <a:pt x="13004" y="15221"/>
                  <a:pt x="13202" y="14723"/>
                </a:cubicBezTo>
                <a:cubicBezTo>
                  <a:pt x="13466" y="14133"/>
                  <a:pt x="13795" y="13605"/>
                  <a:pt x="13861" y="12952"/>
                </a:cubicBezTo>
                <a:cubicBezTo>
                  <a:pt x="13861" y="12921"/>
                  <a:pt x="13894" y="12890"/>
                  <a:pt x="13894" y="12859"/>
                </a:cubicBezTo>
                <a:cubicBezTo>
                  <a:pt x="14059" y="12424"/>
                  <a:pt x="14224" y="12393"/>
                  <a:pt x="14620" y="12610"/>
                </a:cubicBezTo>
                <a:cubicBezTo>
                  <a:pt x="14950" y="12797"/>
                  <a:pt x="15246" y="12952"/>
                  <a:pt x="15576" y="13138"/>
                </a:cubicBezTo>
                <a:cubicBezTo>
                  <a:pt x="15873" y="13294"/>
                  <a:pt x="16170" y="13356"/>
                  <a:pt x="16499" y="13325"/>
                </a:cubicBezTo>
                <a:cubicBezTo>
                  <a:pt x="16829" y="13294"/>
                  <a:pt x="17159" y="13263"/>
                  <a:pt x="17456" y="13294"/>
                </a:cubicBezTo>
                <a:cubicBezTo>
                  <a:pt x="17885" y="13294"/>
                  <a:pt x="18313" y="13263"/>
                  <a:pt x="18709" y="13076"/>
                </a:cubicBezTo>
                <a:cubicBezTo>
                  <a:pt x="19171" y="12859"/>
                  <a:pt x="19599" y="12641"/>
                  <a:pt x="20028" y="12393"/>
                </a:cubicBezTo>
                <a:cubicBezTo>
                  <a:pt x="20655" y="12020"/>
                  <a:pt x="21017" y="11491"/>
                  <a:pt x="21248" y="10807"/>
                </a:cubicBezTo>
                <a:cubicBezTo>
                  <a:pt x="21479" y="10124"/>
                  <a:pt x="21479" y="9471"/>
                  <a:pt x="21512" y="8756"/>
                </a:cubicBezTo>
                <a:cubicBezTo>
                  <a:pt x="21545" y="8539"/>
                  <a:pt x="21512" y="8414"/>
                  <a:pt x="21446" y="8321"/>
                </a:cubicBezTo>
                <a:close/>
                <a:moveTo>
                  <a:pt x="7365" y="13915"/>
                </a:moveTo>
                <a:cubicBezTo>
                  <a:pt x="7233" y="13947"/>
                  <a:pt x="7101" y="13947"/>
                  <a:pt x="6936" y="13978"/>
                </a:cubicBezTo>
                <a:cubicBezTo>
                  <a:pt x="6639" y="14009"/>
                  <a:pt x="6343" y="14071"/>
                  <a:pt x="6046" y="14133"/>
                </a:cubicBezTo>
                <a:cubicBezTo>
                  <a:pt x="5287" y="14257"/>
                  <a:pt x="4529" y="14382"/>
                  <a:pt x="3770" y="14506"/>
                </a:cubicBezTo>
                <a:cubicBezTo>
                  <a:pt x="3671" y="14537"/>
                  <a:pt x="3572" y="14506"/>
                  <a:pt x="3474" y="14506"/>
                </a:cubicBezTo>
                <a:cubicBezTo>
                  <a:pt x="3276" y="14506"/>
                  <a:pt x="3144" y="14413"/>
                  <a:pt x="3144" y="14226"/>
                </a:cubicBezTo>
                <a:cubicBezTo>
                  <a:pt x="3111" y="13760"/>
                  <a:pt x="3111" y="13325"/>
                  <a:pt x="3144" y="12859"/>
                </a:cubicBezTo>
                <a:cubicBezTo>
                  <a:pt x="3144" y="12672"/>
                  <a:pt x="3342" y="12579"/>
                  <a:pt x="3507" y="12548"/>
                </a:cubicBezTo>
                <a:cubicBezTo>
                  <a:pt x="3671" y="12517"/>
                  <a:pt x="3869" y="12517"/>
                  <a:pt x="4034" y="12486"/>
                </a:cubicBezTo>
                <a:cubicBezTo>
                  <a:pt x="4364" y="12455"/>
                  <a:pt x="4694" y="12424"/>
                  <a:pt x="4990" y="12330"/>
                </a:cubicBezTo>
                <a:cubicBezTo>
                  <a:pt x="5419" y="12206"/>
                  <a:pt x="5617" y="11926"/>
                  <a:pt x="5551" y="11491"/>
                </a:cubicBezTo>
                <a:cubicBezTo>
                  <a:pt x="5518" y="11274"/>
                  <a:pt x="5452" y="11056"/>
                  <a:pt x="5419" y="10807"/>
                </a:cubicBezTo>
                <a:cubicBezTo>
                  <a:pt x="5287" y="10093"/>
                  <a:pt x="5122" y="9378"/>
                  <a:pt x="5056" y="8663"/>
                </a:cubicBezTo>
                <a:cubicBezTo>
                  <a:pt x="4990" y="8197"/>
                  <a:pt x="5023" y="7700"/>
                  <a:pt x="5089" y="7233"/>
                </a:cubicBezTo>
                <a:cubicBezTo>
                  <a:pt x="5155" y="6705"/>
                  <a:pt x="5056" y="6239"/>
                  <a:pt x="4859" y="5773"/>
                </a:cubicBezTo>
                <a:cubicBezTo>
                  <a:pt x="4628" y="5182"/>
                  <a:pt x="3935" y="5027"/>
                  <a:pt x="3408" y="5400"/>
                </a:cubicBezTo>
                <a:cubicBezTo>
                  <a:pt x="3243" y="5524"/>
                  <a:pt x="3111" y="5711"/>
                  <a:pt x="2946" y="5866"/>
                </a:cubicBezTo>
                <a:cubicBezTo>
                  <a:pt x="2649" y="6177"/>
                  <a:pt x="2385" y="6239"/>
                  <a:pt x="1957" y="6052"/>
                </a:cubicBezTo>
                <a:cubicBezTo>
                  <a:pt x="1726" y="5959"/>
                  <a:pt x="1528" y="5835"/>
                  <a:pt x="1330" y="5742"/>
                </a:cubicBezTo>
                <a:cubicBezTo>
                  <a:pt x="1099" y="5617"/>
                  <a:pt x="1066" y="5462"/>
                  <a:pt x="1231" y="5244"/>
                </a:cubicBezTo>
                <a:cubicBezTo>
                  <a:pt x="1759" y="4436"/>
                  <a:pt x="2286" y="3628"/>
                  <a:pt x="2814" y="2820"/>
                </a:cubicBezTo>
                <a:cubicBezTo>
                  <a:pt x="3045" y="2447"/>
                  <a:pt x="3342" y="2105"/>
                  <a:pt x="3605" y="1732"/>
                </a:cubicBezTo>
                <a:cubicBezTo>
                  <a:pt x="3803" y="1453"/>
                  <a:pt x="4133" y="1297"/>
                  <a:pt x="4496" y="1297"/>
                </a:cubicBezTo>
                <a:cubicBezTo>
                  <a:pt x="4925" y="1266"/>
                  <a:pt x="5386" y="1266"/>
                  <a:pt x="5815" y="1297"/>
                </a:cubicBezTo>
                <a:cubicBezTo>
                  <a:pt x="6211" y="1328"/>
                  <a:pt x="6343" y="1422"/>
                  <a:pt x="6343" y="1826"/>
                </a:cubicBezTo>
                <a:cubicBezTo>
                  <a:pt x="6375" y="2199"/>
                  <a:pt x="6343" y="2603"/>
                  <a:pt x="6343" y="2976"/>
                </a:cubicBezTo>
                <a:cubicBezTo>
                  <a:pt x="6343" y="2976"/>
                  <a:pt x="6310" y="2976"/>
                  <a:pt x="6310" y="2976"/>
                </a:cubicBezTo>
                <a:cubicBezTo>
                  <a:pt x="6376" y="3566"/>
                  <a:pt x="6408" y="4157"/>
                  <a:pt x="6474" y="4747"/>
                </a:cubicBezTo>
                <a:cubicBezTo>
                  <a:pt x="6507" y="5027"/>
                  <a:pt x="6540" y="5275"/>
                  <a:pt x="6507" y="5555"/>
                </a:cubicBezTo>
                <a:cubicBezTo>
                  <a:pt x="6441" y="6301"/>
                  <a:pt x="6573" y="7047"/>
                  <a:pt x="6705" y="7762"/>
                </a:cubicBezTo>
                <a:cubicBezTo>
                  <a:pt x="6771" y="8228"/>
                  <a:pt x="6837" y="8694"/>
                  <a:pt x="6837" y="9191"/>
                </a:cubicBezTo>
                <a:cubicBezTo>
                  <a:pt x="6837" y="9564"/>
                  <a:pt x="6903" y="9937"/>
                  <a:pt x="7035" y="10310"/>
                </a:cubicBezTo>
                <a:cubicBezTo>
                  <a:pt x="7167" y="10652"/>
                  <a:pt x="7200" y="11025"/>
                  <a:pt x="7233" y="11367"/>
                </a:cubicBezTo>
                <a:cubicBezTo>
                  <a:pt x="7299" y="11833"/>
                  <a:pt x="7497" y="11988"/>
                  <a:pt x="7958" y="12020"/>
                </a:cubicBezTo>
                <a:cubicBezTo>
                  <a:pt x="8255" y="12020"/>
                  <a:pt x="8552" y="12020"/>
                  <a:pt x="8882" y="12051"/>
                </a:cubicBezTo>
                <a:cubicBezTo>
                  <a:pt x="9244" y="12051"/>
                  <a:pt x="9442" y="12206"/>
                  <a:pt x="9508" y="12548"/>
                </a:cubicBezTo>
                <a:cubicBezTo>
                  <a:pt x="9541" y="12703"/>
                  <a:pt x="9607" y="12859"/>
                  <a:pt x="9673" y="13045"/>
                </a:cubicBezTo>
                <a:cubicBezTo>
                  <a:pt x="9772" y="13294"/>
                  <a:pt x="9739" y="13418"/>
                  <a:pt x="9475" y="13511"/>
                </a:cubicBezTo>
                <a:cubicBezTo>
                  <a:pt x="9212" y="13636"/>
                  <a:pt x="8915" y="13729"/>
                  <a:pt x="8618" y="13760"/>
                </a:cubicBezTo>
                <a:cubicBezTo>
                  <a:pt x="8255" y="13760"/>
                  <a:pt x="7794" y="13760"/>
                  <a:pt x="7365" y="13915"/>
                </a:cubicBezTo>
                <a:close/>
                <a:moveTo>
                  <a:pt x="8354" y="9658"/>
                </a:moveTo>
                <a:cubicBezTo>
                  <a:pt x="8321" y="9347"/>
                  <a:pt x="8420" y="9129"/>
                  <a:pt x="8717" y="8943"/>
                </a:cubicBezTo>
                <a:cubicBezTo>
                  <a:pt x="9245" y="8632"/>
                  <a:pt x="9805" y="8477"/>
                  <a:pt x="10432" y="8601"/>
                </a:cubicBezTo>
                <a:cubicBezTo>
                  <a:pt x="10827" y="8663"/>
                  <a:pt x="11025" y="8850"/>
                  <a:pt x="11058" y="9191"/>
                </a:cubicBezTo>
                <a:cubicBezTo>
                  <a:pt x="11157" y="9813"/>
                  <a:pt x="10926" y="10341"/>
                  <a:pt x="10498" y="10808"/>
                </a:cubicBezTo>
                <a:cubicBezTo>
                  <a:pt x="10399" y="10901"/>
                  <a:pt x="10267" y="10963"/>
                  <a:pt x="10135" y="10994"/>
                </a:cubicBezTo>
                <a:cubicBezTo>
                  <a:pt x="9706" y="11056"/>
                  <a:pt x="9278" y="11118"/>
                  <a:pt x="8816" y="11180"/>
                </a:cubicBezTo>
                <a:cubicBezTo>
                  <a:pt x="8453" y="11212"/>
                  <a:pt x="8387" y="11149"/>
                  <a:pt x="8387" y="10808"/>
                </a:cubicBezTo>
                <a:cubicBezTo>
                  <a:pt x="8387" y="10714"/>
                  <a:pt x="8387" y="10621"/>
                  <a:pt x="8420" y="10403"/>
                </a:cubicBezTo>
                <a:cubicBezTo>
                  <a:pt x="8420" y="10217"/>
                  <a:pt x="8387" y="9937"/>
                  <a:pt x="8354" y="9658"/>
                </a:cubicBezTo>
                <a:close/>
                <a:moveTo>
                  <a:pt x="13499" y="10248"/>
                </a:moveTo>
                <a:cubicBezTo>
                  <a:pt x="13301" y="10901"/>
                  <a:pt x="13070" y="11553"/>
                  <a:pt x="12839" y="12206"/>
                </a:cubicBezTo>
                <a:cubicBezTo>
                  <a:pt x="12509" y="13014"/>
                  <a:pt x="12180" y="13822"/>
                  <a:pt x="11817" y="14599"/>
                </a:cubicBezTo>
                <a:cubicBezTo>
                  <a:pt x="11520" y="15221"/>
                  <a:pt x="11223" y="15842"/>
                  <a:pt x="10893" y="16464"/>
                </a:cubicBezTo>
                <a:cubicBezTo>
                  <a:pt x="10827" y="16588"/>
                  <a:pt x="10762" y="16744"/>
                  <a:pt x="10729" y="16899"/>
                </a:cubicBezTo>
                <a:cubicBezTo>
                  <a:pt x="10597" y="17272"/>
                  <a:pt x="10696" y="17521"/>
                  <a:pt x="11025" y="17738"/>
                </a:cubicBezTo>
                <a:cubicBezTo>
                  <a:pt x="11289" y="17925"/>
                  <a:pt x="11586" y="17987"/>
                  <a:pt x="11883" y="17894"/>
                </a:cubicBezTo>
                <a:cubicBezTo>
                  <a:pt x="12147" y="17800"/>
                  <a:pt x="12410" y="17707"/>
                  <a:pt x="12674" y="17614"/>
                </a:cubicBezTo>
                <a:cubicBezTo>
                  <a:pt x="13103" y="17458"/>
                  <a:pt x="13532" y="17272"/>
                  <a:pt x="13960" y="17117"/>
                </a:cubicBezTo>
                <a:cubicBezTo>
                  <a:pt x="14323" y="16992"/>
                  <a:pt x="14719" y="16837"/>
                  <a:pt x="15082" y="16713"/>
                </a:cubicBezTo>
                <a:cubicBezTo>
                  <a:pt x="15444" y="16588"/>
                  <a:pt x="15807" y="16433"/>
                  <a:pt x="16170" y="16340"/>
                </a:cubicBezTo>
                <a:cubicBezTo>
                  <a:pt x="16467" y="16277"/>
                  <a:pt x="16763" y="16246"/>
                  <a:pt x="17060" y="16246"/>
                </a:cubicBezTo>
                <a:cubicBezTo>
                  <a:pt x="17192" y="16246"/>
                  <a:pt x="17324" y="16340"/>
                  <a:pt x="17423" y="16433"/>
                </a:cubicBezTo>
                <a:cubicBezTo>
                  <a:pt x="17555" y="16588"/>
                  <a:pt x="17588" y="16744"/>
                  <a:pt x="17555" y="16868"/>
                </a:cubicBezTo>
                <a:cubicBezTo>
                  <a:pt x="16170" y="17334"/>
                  <a:pt x="14917" y="18142"/>
                  <a:pt x="13565" y="18671"/>
                </a:cubicBezTo>
                <a:cubicBezTo>
                  <a:pt x="12839" y="18950"/>
                  <a:pt x="12081" y="19199"/>
                  <a:pt x="11322" y="19416"/>
                </a:cubicBezTo>
                <a:cubicBezTo>
                  <a:pt x="10926" y="19541"/>
                  <a:pt x="10498" y="19634"/>
                  <a:pt x="10102" y="19727"/>
                </a:cubicBezTo>
                <a:cubicBezTo>
                  <a:pt x="9904" y="19758"/>
                  <a:pt x="9706" y="19820"/>
                  <a:pt x="9508" y="19852"/>
                </a:cubicBezTo>
                <a:cubicBezTo>
                  <a:pt x="9475" y="19852"/>
                  <a:pt x="9442" y="19852"/>
                  <a:pt x="9410" y="19883"/>
                </a:cubicBezTo>
                <a:cubicBezTo>
                  <a:pt x="9410" y="19883"/>
                  <a:pt x="9410" y="19852"/>
                  <a:pt x="9410" y="19852"/>
                </a:cubicBezTo>
                <a:cubicBezTo>
                  <a:pt x="9344" y="19696"/>
                  <a:pt x="9311" y="19572"/>
                  <a:pt x="9245" y="19416"/>
                </a:cubicBezTo>
                <a:cubicBezTo>
                  <a:pt x="9113" y="19075"/>
                  <a:pt x="8981" y="18733"/>
                  <a:pt x="8849" y="18422"/>
                </a:cubicBezTo>
                <a:cubicBezTo>
                  <a:pt x="8783" y="18267"/>
                  <a:pt x="8717" y="18142"/>
                  <a:pt x="8585" y="18049"/>
                </a:cubicBezTo>
                <a:cubicBezTo>
                  <a:pt x="8585" y="17862"/>
                  <a:pt x="8651" y="17645"/>
                  <a:pt x="8783" y="17458"/>
                </a:cubicBezTo>
                <a:cubicBezTo>
                  <a:pt x="8882" y="17303"/>
                  <a:pt x="8981" y="17117"/>
                  <a:pt x="9080" y="16961"/>
                </a:cubicBezTo>
                <a:cubicBezTo>
                  <a:pt x="9344" y="16619"/>
                  <a:pt x="9475" y="16246"/>
                  <a:pt x="9607" y="15873"/>
                </a:cubicBezTo>
                <a:cubicBezTo>
                  <a:pt x="9805" y="15314"/>
                  <a:pt x="10102" y="14786"/>
                  <a:pt x="10564" y="14382"/>
                </a:cubicBezTo>
                <a:cubicBezTo>
                  <a:pt x="10959" y="14040"/>
                  <a:pt x="11091" y="13667"/>
                  <a:pt x="10828" y="13201"/>
                </a:cubicBezTo>
                <a:cubicBezTo>
                  <a:pt x="10630" y="12828"/>
                  <a:pt x="10696" y="12517"/>
                  <a:pt x="11025" y="12237"/>
                </a:cubicBezTo>
                <a:cubicBezTo>
                  <a:pt x="11652" y="11709"/>
                  <a:pt x="12081" y="11025"/>
                  <a:pt x="12344" y="10279"/>
                </a:cubicBezTo>
                <a:cubicBezTo>
                  <a:pt x="12740" y="9222"/>
                  <a:pt x="12443" y="7979"/>
                  <a:pt x="11058" y="7451"/>
                </a:cubicBezTo>
                <a:cubicBezTo>
                  <a:pt x="10399" y="7202"/>
                  <a:pt x="9673" y="7233"/>
                  <a:pt x="8981" y="7451"/>
                </a:cubicBezTo>
                <a:cubicBezTo>
                  <a:pt x="8783" y="7513"/>
                  <a:pt x="8618" y="7606"/>
                  <a:pt x="8420" y="7669"/>
                </a:cubicBezTo>
                <a:cubicBezTo>
                  <a:pt x="8222" y="7731"/>
                  <a:pt x="8090" y="7637"/>
                  <a:pt x="8057" y="7451"/>
                </a:cubicBezTo>
                <a:cubicBezTo>
                  <a:pt x="8024" y="7296"/>
                  <a:pt x="8024" y="7109"/>
                  <a:pt x="7991" y="6954"/>
                </a:cubicBezTo>
                <a:cubicBezTo>
                  <a:pt x="7959" y="6736"/>
                  <a:pt x="7860" y="6488"/>
                  <a:pt x="7926" y="6332"/>
                </a:cubicBezTo>
                <a:cubicBezTo>
                  <a:pt x="8024" y="6177"/>
                  <a:pt x="8321" y="6084"/>
                  <a:pt x="8519" y="6021"/>
                </a:cubicBezTo>
                <a:cubicBezTo>
                  <a:pt x="9541" y="5586"/>
                  <a:pt x="10630" y="5493"/>
                  <a:pt x="11718" y="5742"/>
                </a:cubicBezTo>
                <a:cubicBezTo>
                  <a:pt x="11949" y="5804"/>
                  <a:pt x="12147" y="5928"/>
                  <a:pt x="12344" y="6052"/>
                </a:cubicBezTo>
                <a:cubicBezTo>
                  <a:pt x="12740" y="6332"/>
                  <a:pt x="12971" y="6767"/>
                  <a:pt x="13169" y="7171"/>
                </a:cubicBezTo>
                <a:cubicBezTo>
                  <a:pt x="13762" y="8197"/>
                  <a:pt x="13828" y="9222"/>
                  <a:pt x="13499" y="10248"/>
                </a:cubicBezTo>
                <a:close/>
                <a:moveTo>
                  <a:pt x="20127" y="9968"/>
                </a:moveTo>
                <a:cubicBezTo>
                  <a:pt x="19830" y="10839"/>
                  <a:pt x="19303" y="11522"/>
                  <a:pt x="18313" y="11802"/>
                </a:cubicBezTo>
                <a:cubicBezTo>
                  <a:pt x="17720" y="11989"/>
                  <a:pt x="17159" y="12113"/>
                  <a:pt x="16532" y="12051"/>
                </a:cubicBezTo>
                <a:cubicBezTo>
                  <a:pt x="16137" y="12020"/>
                  <a:pt x="15807" y="11864"/>
                  <a:pt x="15477" y="11678"/>
                </a:cubicBezTo>
                <a:cubicBezTo>
                  <a:pt x="15246" y="11553"/>
                  <a:pt x="15049" y="11398"/>
                  <a:pt x="14785" y="11305"/>
                </a:cubicBezTo>
                <a:cubicBezTo>
                  <a:pt x="14587" y="11212"/>
                  <a:pt x="14554" y="11118"/>
                  <a:pt x="14587" y="10932"/>
                </a:cubicBezTo>
                <a:cubicBezTo>
                  <a:pt x="14620" y="10839"/>
                  <a:pt x="14620" y="10745"/>
                  <a:pt x="14653" y="10652"/>
                </a:cubicBezTo>
                <a:cubicBezTo>
                  <a:pt x="14719" y="10435"/>
                  <a:pt x="14818" y="10372"/>
                  <a:pt x="15049" y="10466"/>
                </a:cubicBezTo>
                <a:cubicBezTo>
                  <a:pt x="15213" y="10497"/>
                  <a:pt x="15345" y="10559"/>
                  <a:pt x="15510" y="10621"/>
                </a:cubicBezTo>
                <a:cubicBezTo>
                  <a:pt x="15642" y="10652"/>
                  <a:pt x="15774" y="10714"/>
                  <a:pt x="15906" y="10745"/>
                </a:cubicBezTo>
                <a:cubicBezTo>
                  <a:pt x="16796" y="10870"/>
                  <a:pt x="17720" y="10372"/>
                  <a:pt x="18016" y="9564"/>
                </a:cubicBezTo>
                <a:cubicBezTo>
                  <a:pt x="18115" y="9254"/>
                  <a:pt x="18148" y="8943"/>
                  <a:pt x="18181" y="8601"/>
                </a:cubicBezTo>
                <a:cubicBezTo>
                  <a:pt x="18214" y="8259"/>
                  <a:pt x="18016" y="7979"/>
                  <a:pt x="17753" y="7762"/>
                </a:cubicBezTo>
                <a:cubicBezTo>
                  <a:pt x="17489" y="7544"/>
                  <a:pt x="17159" y="7420"/>
                  <a:pt x="16829" y="7327"/>
                </a:cubicBezTo>
                <a:cubicBezTo>
                  <a:pt x="16697" y="7296"/>
                  <a:pt x="16566" y="7264"/>
                  <a:pt x="16434" y="7233"/>
                </a:cubicBezTo>
                <a:cubicBezTo>
                  <a:pt x="16236" y="7171"/>
                  <a:pt x="16137" y="7047"/>
                  <a:pt x="16137" y="6860"/>
                </a:cubicBezTo>
                <a:cubicBezTo>
                  <a:pt x="16137" y="6767"/>
                  <a:pt x="16170" y="6674"/>
                  <a:pt x="16170" y="6581"/>
                </a:cubicBezTo>
                <a:cubicBezTo>
                  <a:pt x="16170" y="6083"/>
                  <a:pt x="16368" y="5773"/>
                  <a:pt x="16895" y="5617"/>
                </a:cubicBezTo>
                <a:cubicBezTo>
                  <a:pt x="17225" y="5524"/>
                  <a:pt x="17522" y="5338"/>
                  <a:pt x="17786" y="5120"/>
                </a:cubicBezTo>
                <a:cubicBezTo>
                  <a:pt x="17984" y="4965"/>
                  <a:pt x="18181" y="4778"/>
                  <a:pt x="18280" y="4561"/>
                </a:cubicBezTo>
                <a:cubicBezTo>
                  <a:pt x="18643" y="3939"/>
                  <a:pt x="18346" y="3193"/>
                  <a:pt x="17621" y="2913"/>
                </a:cubicBezTo>
                <a:cubicBezTo>
                  <a:pt x="17258" y="2789"/>
                  <a:pt x="16928" y="2603"/>
                  <a:pt x="16598" y="2696"/>
                </a:cubicBezTo>
                <a:cubicBezTo>
                  <a:pt x="16104" y="2789"/>
                  <a:pt x="15774" y="2696"/>
                  <a:pt x="15543" y="2385"/>
                </a:cubicBezTo>
                <a:cubicBezTo>
                  <a:pt x="15345" y="2136"/>
                  <a:pt x="15378" y="1919"/>
                  <a:pt x="15642" y="1732"/>
                </a:cubicBezTo>
                <a:cubicBezTo>
                  <a:pt x="15741" y="1639"/>
                  <a:pt x="15873" y="1577"/>
                  <a:pt x="16005" y="1546"/>
                </a:cubicBezTo>
                <a:cubicBezTo>
                  <a:pt x="16994" y="1266"/>
                  <a:pt x="17885" y="1422"/>
                  <a:pt x="18676" y="2043"/>
                </a:cubicBezTo>
                <a:cubicBezTo>
                  <a:pt x="19039" y="2323"/>
                  <a:pt x="19369" y="2634"/>
                  <a:pt x="19533" y="3038"/>
                </a:cubicBezTo>
                <a:cubicBezTo>
                  <a:pt x="19566" y="3100"/>
                  <a:pt x="19566" y="3162"/>
                  <a:pt x="19632" y="3193"/>
                </a:cubicBezTo>
                <a:cubicBezTo>
                  <a:pt x="19995" y="3504"/>
                  <a:pt x="19962" y="3908"/>
                  <a:pt x="19863" y="4312"/>
                </a:cubicBezTo>
                <a:cubicBezTo>
                  <a:pt x="19797" y="4561"/>
                  <a:pt x="19698" y="4809"/>
                  <a:pt x="19599" y="5058"/>
                </a:cubicBezTo>
                <a:cubicBezTo>
                  <a:pt x="19336" y="5617"/>
                  <a:pt x="18907" y="5990"/>
                  <a:pt x="18247" y="6052"/>
                </a:cubicBezTo>
                <a:cubicBezTo>
                  <a:pt x="18214" y="6052"/>
                  <a:pt x="18181" y="6052"/>
                  <a:pt x="18115" y="6083"/>
                </a:cubicBezTo>
                <a:cubicBezTo>
                  <a:pt x="17918" y="6115"/>
                  <a:pt x="17687" y="6115"/>
                  <a:pt x="17621" y="6363"/>
                </a:cubicBezTo>
                <a:cubicBezTo>
                  <a:pt x="17555" y="6643"/>
                  <a:pt x="17621" y="6923"/>
                  <a:pt x="17885" y="7078"/>
                </a:cubicBezTo>
                <a:cubicBezTo>
                  <a:pt x="18115" y="7233"/>
                  <a:pt x="18379" y="7358"/>
                  <a:pt x="18643" y="7451"/>
                </a:cubicBezTo>
                <a:cubicBezTo>
                  <a:pt x="19039" y="7544"/>
                  <a:pt x="19270" y="7762"/>
                  <a:pt x="19467" y="8073"/>
                </a:cubicBezTo>
                <a:cubicBezTo>
                  <a:pt x="19698" y="8383"/>
                  <a:pt x="19929" y="8694"/>
                  <a:pt x="20028" y="9067"/>
                </a:cubicBezTo>
                <a:cubicBezTo>
                  <a:pt x="20226" y="9316"/>
                  <a:pt x="20259" y="9658"/>
                  <a:pt x="20127" y="99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hape">
            <a:extLst>
              <a:ext uri="{FF2B5EF4-FFF2-40B4-BE49-F238E27FC236}">
                <a16:creationId xmlns:a16="http://schemas.microsoft.com/office/drawing/2014/main" id="{8FD0C732-B35A-8A48-ACA5-0ABC6449CD87}"/>
              </a:ext>
            </a:extLst>
          </p:cNvPr>
          <p:cNvSpPr/>
          <p:nvPr userDrawn="1"/>
        </p:nvSpPr>
        <p:spPr>
          <a:xfrm>
            <a:off x="6471883" y="5493200"/>
            <a:ext cx="764429" cy="759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Freeform 226">
            <a:extLst>
              <a:ext uri="{FF2B5EF4-FFF2-40B4-BE49-F238E27FC236}">
                <a16:creationId xmlns:a16="http://schemas.microsoft.com/office/drawing/2014/main" id="{935874AB-EDA8-F040-82C3-2379FCD1D1B4}"/>
              </a:ext>
            </a:extLst>
          </p:cNvPr>
          <p:cNvSpPr/>
          <p:nvPr userDrawn="1"/>
        </p:nvSpPr>
        <p:spPr>
          <a:xfrm>
            <a:off x="3216854" y="1"/>
            <a:ext cx="663654" cy="698701"/>
          </a:xfrm>
          <a:custGeom>
            <a:avLst/>
            <a:gdLst>
              <a:gd name="connsiteX0" fmla="*/ 76761 w 663654"/>
              <a:gd name="connsiteY0" fmla="*/ 145264 h 698701"/>
              <a:gd name="connsiteX1" fmla="*/ 69477 w 663654"/>
              <a:gd name="connsiteY1" fmla="*/ 157385 h 698701"/>
              <a:gd name="connsiteX2" fmla="*/ 68273 w 663654"/>
              <a:gd name="connsiteY2" fmla="*/ 197369 h 698701"/>
              <a:gd name="connsiteX3" fmla="*/ 75526 w 663654"/>
              <a:gd name="connsiteY3" fmla="*/ 211933 h 698701"/>
              <a:gd name="connsiteX4" fmla="*/ 97347 w 663654"/>
              <a:gd name="connsiteY4" fmla="*/ 227673 h 698701"/>
              <a:gd name="connsiteX5" fmla="*/ 150681 w 663654"/>
              <a:gd name="connsiteY5" fmla="*/ 295563 h 698701"/>
              <a:gd name="connsiteX6" fmla="*/ 207658 w 663654"/>
              <a:gd name="connsiteY6" fmla="*/ 408277 h 698701"/>
              <a:gd name="connsiteX7" fmla="*/ 211300 w 663654"/>
              <a:gd name="connsiteY7" fmla="*/ 426459 h 698701"/>
              <a:gd name="connsiteX8" fmla="*/ 195527 w 663654"/>
              <a:gd name="connsiteY8" fmla="*/ 414337 h 698701"/>
              <a:gd name="connsiteX9" fmla="*/ 193120 w 663654"/>
              <a:gd name="connsiteY9" fmla="*/ 410719 h 698701"/>
              <a:gd name="connsiteX10" fmla="*/ 130095 w 663654"/>
              <a:gd name="connsiteY10" fmla="*/ 307685 h 698701"/>
              <a:gd name="connsiteX11" fmla="*/ 79168 w 663654"/>
              <a:gd name="connsiteY11" fmla="*/ 237352 h 698701"/>
              <a:gd name="connsiteX12" fmla="*/ 69477 w 663654"/>
              <a:gd name="connsiteY12" fmla="*/ 232512 h 698701"/>
              <a:gd name="connsiteX13" fmla="*/ 63427 w 663654"/>
              <a:gd name="connsiteY13" fmla="*/ 239795 h 698701"/>
              <a:gd name="connsiteX14" fmla="*/ 64631 w 663654"/>
              <a:gd name="connsiteY14" fmla="*/ 259198 h 698701"/>
              <a:gd name="connsiteX15" fmla="*/ 87656 w 663654"/>
              <a:gd name="connsiteY15" fmla="*/ 295563 h 698701"/>
              <a:gd name="connsiteX16" fmla="*/ 165250 w 663654"/>
              <a:gd name="connsiteY16" fmla="*/ 415559 h 698701"/>
              <a:gd name="connsiteX17" fmla="*/ 171299 w 663654"/>
              <a:gd name="connsiteY17" fmla="*/ 432520 h 698701"/>
              <a:gd name="connsiteX18" fmla="*/ 168861 w 663654"/>
              <a:gd name="connsiteY18" fmla="*/ 442199 h 698701"/>
              <a:gd name="connsiteX19" fmla="*/ 159169 w 663654"/>
              <a:gd name="connsiteY19" fmla="*/ 441023 h 698701"/>
              <a:gd name="connsiteX20" fmla="*/ 145836 w 663654"/>
              <a:gd name="connsiteY20" fmla="*/ 428902 h 698701"/>
              <a:gd name="connsiteX21" fmla="*/ 114323 w 663654"/>
              <a:gd name="connsiteY21" fmla="*/ 384033 h 698701"/>
              <a:gd name="connsiteX22" fmla="*/ 84014 w 663654"/>
              <a:gd name="connsiteY22" fmla="*/ 339165 h 698701"/>
              <a:gd name="connsiteX23" fmla="*/ 69477 w 663654"/>
              <a:gd name="connsiteY23" fmla="*/ 322204 h 698701"/>
              <a:gd name="connsiteX24" fmla="*/ 54939 w 663654"/>
              <a:gd name="connsiteY24" fmla="*/ 325867 h 698701"/>
              <a:gd name="connsiteX25" fmla="*/ 62193 w 663654"/>
              <a:gd name="connsiteY25" fmla="*/ 362232 h 698701"/>
              <a:gd name="connsiteX26" fmla="*/ 120403 w 663654"/>
              <a:gd name="connsiteY26" fmla="*/ 436138 h 698701"/>
              <a:gd name="connsiteX27" fmla="*/ 150681 w 663654"/>
              <a:gd name="connsiteY27" fmla="*/ 471327 h 698701"/>
              <a:gd name="connsiteX28" fmla="*/ 162811 w 663654"/>
              <a:gd name="connsiteY28" fmla="*/ 496747 h 698701"/>
              <a:gd name="connsiteX29" fmla="*/ 159169 w 663654"/>
              <a:gd name="connsiteY29" fmla="*/ 506471 h 698701"/>
              <a:gd name="connsiteX30" fmla="*/ 149478 w 663654"/>
              <a:gd name="connsiteY30" fmla="*/ 504029 h 698701"/>
              <a:gd name="connsiteX31" fmla="*/ 134940 w 663654"/>
              <a:gd name="connsiteY31" fmla="*/ 487067 h 698701"/>
              <a:gd name="connsiteX32" fmla="*/ 67069 w 663654"/>
              <a:gd name="connsiteY32" fmla="*/ 409498 h 698701"/>
              <a:gd name="connsiteX33" fmla="*/ 63427 w 663654"/>
              <a:gd name="connsiteY33" fmla="*/ 405834 h 698701"/>
              <a:gd name="connsiteX34" fmla="*/ 53736 w 663654"/>
              <a:gd name="connsiteY34" fmla="*/ 409498 h 698701"/>
              <a:gd name="connsiteX35" fmla="*/ 62193 w 663654"/>
              <a:gd name="connsiteY35" fmla="*/ 456763 h 698701"/>
              <a:gd name="connsiteX36" fmla="*/ 115527 w 663654"/>
              <a:gd name="connsiteY36" fmla="*/ 533112 h 698701"/>
              <a:gd name="connsiteX37" fmla="*/ 182194 w 663654"/>
              <a:gd name="connsiteY37" fmla="*/ 608284 h 698701"/>
              <a:gd name="connsiteX38" fmla="*/ 185836 w 663654"/>
              <a:gd name="connsiteY38" fmla="*/ 610681 h 698701"/>
              <a:gd name="connsiteX39" fmla="*/ 204015 w 663654"/>
              <a:gd name="connsiteY39" fmla="*/ 607063 h 698701"/>
              <a:gd name="connsiteX40" fmla="*/ 211300 w 663654"/>
              <a:gd name="connsiteY40" fmla="*/ 584041 h 698701"/>
              <a:gd name="connsiteX41" fmla="*/ 219787 w 663654"/>
              <a:gd name="connsiteY41" fmla="*/ 529493 h 698701"/>
              <a:gd name="connsiteX42" fmla="*/ 229479 w 663654"/>
              <a:gd name="connsiteY42" fmla="*/ 483449 h 698701"/>
              <a:gd name="connsiteX43" fmla="*/ 239170 w 663654"/>
              <a:gd name="connsiteY43" fmla="*/ 402216 h 698701"/>
              <a:gd name="connsiteX44" fmla="*/ 220991 w 663654"/>
              <a:gd name="connsiteY44" fmla="*/ 342829 h 698701"/>
              <a:gd name="connsiteX45" fmla="*/ 196762 w 663654"/>
              <a:gd name="connsiteY45" fmla="*/ 305242 h 698701"/>
              <a:gd name="connsiteX46" fmla="*/ 179787 w 663654"/>
              <a:gd name="connsiteY46" fmla="*/ 273717 h 698701"/>
              <a:gd name="connsiteX47" fmla="*/ 94940 w 663654"/>
              <a:gd name="connsiteY47" fmla="*/ 156164 h 698701"/>
              <a:gd name="connsiteX48" fmla="*/ 88860 w 663654"/>
              <a:gd name="connsiteY48" fmla="*/ 150103 h 698701"/>
              <a:gd name="connsiteX49" fmla="*/ 76761 w 663654"/>
              <a:gd name="connsiteY49" fmla="*/ 145264 h 698701"/>
              <a:gd name="connsiteX50" fmla="*/ 595533 w 663654"/>
              <a:gd name="connsiteY50" fmla="*/ 118578 h 698701"/>
              <a:gd name="connsiteX51" fmla="*/ 566459 w 663654"/>
              <a:gd name="connsiteY51" fmla="*/ 130700 h 698701"/>
              <a:gd name="connsiteX52" fmla="*/ 513125 w 663654"/>
              <a:gd name="connsiteY52" fmla="*/ 152500 h 698701"/>
              <a:gd name="connsiteX53" fmla="*/ 470686 w 663654"/>
              <a:gd name="connsiteY53" fmla="*/ 173125 h 698701"/>
              <a:gd name="connsiteX54" fmla="*/ 407660 w 663654"/>
              <a:gd name="connsiteY54" fmla="*/ 200987 h 698701"/>
              <a:gd name="connsiteX55" fmla="*/ 314325 w 663654"/>
              <a:gd name="connsiteY55" fmla="*/ 253137 h 698701"/>
              <a:gd name="connsiteX56" fmla="*/ 296146 w 663654"/>
              <a:gd name="connsiteY56" fmla="*/ 285839 h 698701"/>
              <a:gd name="connsiteX57" fmla="*/ 292504 w 663654"/>
              <a:gd name="connsiteY57" fmla="*/ 321028 h 698701"/>
              <a:gd name="connsiteX58" fmla="*/ 290097 w 663654"/>
              <a:gd name="connsiteY58" fmla="*/ 367072 h 698701"/>
              <a:gd name="connsiteX59" fmla="*/ 290097 w 663654"/>
              <a:gd name="connsiteY59" fmla="*/ 386476 h 698701"/>
              <a:gd name="connsiteX60" fmla="*/ 287659 w 663654"/>
              <a:gd name="connsiteY60" fmla="*/ 432520 h 698701"/>
              <a:gd name="connsiteX61" fmla="*/ 284017 w 663654"/>
              <a:gd name="connsiteY61" fmla="*/ 485846 h 698701"/>
              <a:gd name="connsiteX62" fmla="*/ 284017 w 663654"/>
              <a:gd name="connsiteY62" fmla="*/ 514929 h 698701"/>
              <a:gd name="connsiteX63" fmla="*/ 281609 w 663654"/>
              <a:gd name="connsiteY63" fmla="*/ 557355 h 698701"/>
              <a:gd name="connsiteX64" fmla="*/ 270683 w 663654"/>
              <a:gd name="connsiteY64" fmla="*/ 619185 h 698701"/>
              <a:gd name="connsiteX65" fmla="*/ 286455 w 663654"/>
              <a:gd name="connsiteY65" fmla="*/ 634925 h 698701"/>
              <a:gd name="connsiteX66" fmla="*/ 302196 w 663654"/>
              <a:gd name="connsiteY66" fmla="*/ 628864 h 698701"/>
              <a:gd name="connsiteX67" fmla="*/ 353122 w 663654"/>
              <a:gd name="connsiteY67" fmla="*/ 602223 h 698701"/>
              <a:gd name="connsiteX68" fmla="*/ 427074 w 663654"/>
              <a:gd name="connsiteY68" fmla="*/ 564637 h 698701"/>
              <a:gd name="connsiteX69" fmla="*/ 502199 w 663654"/>
              <a:gd name="connsiteY69" fmla="*/ 531936 h 698701"/>
              <a:gd name="connsiteX70" fmla="*/ 566459 w 663654"/>
              <a:gd name="connsiteY70" fmla="*/ 512532 h 698701"/>
              <a:gd name="connsiteX71" fmla="*/ 585842 w 663654"/>
              <a:gd name="connsiteY71" fmla="*/ 488289 h 698701"/>
              <a:gd name="connsiteX72" fmla="*/ 589483 w 663654"/>
              <a:gd name="connsiteY72" fmla="*/ 445863 h 698701"/>
              <a:gd name="connsiteX73" fmla="*/ 595533 w 663654"/>
              <a:gd name="connsiteY73" fmla="*/ 307685 h 698701"/>
              <a:gd name="connsiteX74" fmla="*/ 604021 w 663654"/>
              <a:gd name="connsiteY74" fmla="*/ 203430 h 698701"/>
              <a:gd name="connsiteX75" fmla="*/ 612509 w 663654"/>
              <a:gd name="connsiteY75" fmla="*/ 133142 h 698701"/>
              <a:gd name="connsiteX76" fmla="*/ 595533 w 663654"/>
              <a:gd name="connsiteY76" fmla="*/ 118578 h 698701"/>
              <a:gd name="connsiteX77" fmla="*/ 84014 w 663654"/>
              <a:gd name="connsiteY77" fmla="*/ 26444 h 698701"/>
              <a:gd name="connsiteX78" fmla="*/ 79168 w 663654"/>
              <a:gd name="connsiteY78" fmla="*/ 32505 h 698701"/>
              <a:gd name="connsiteX79" fmla="*/ 74322 w 663654"/>
              <a:gd name="connsiteY79" fmla="*/ 74931 h 698701"/>
              <a:gd name="connsiteX80" fmla="*/ 84014 w 663654"/>
              <a:gd name="connsiteY80" fmla="*/ 105235 h 698701"/>
              <a:gd name="connsiteX81" fmla="*/ 140990 w 663654"/>
              <a:gd name="connsiteY81" fmla="*/ 179186 h 698701"/>
              <a:gd name="connsiteX82" fmla="*/ 195527 w 663654"/>
              <a:gd name="connsiteY82" fmla="*/ 260419 h 698701"/>
              <a:gd name="connsiteX83" fmla="*/ 231917 w 663654"/>
              <a:gd name="connsiteY83" fmla="*/ 331928 h 698701"/>
              <a:gd name="connsiteX84" fmla="*/ 239170 w 663654"/>
              <a:gd name="connsiteY84" fmla="*/ 335547 h 698701"/>
              <a:gd name="connsiteX85" fmla="*/ 242812 w 663654"/>
              <a:gd name="connsiteY85" fmla="*/ 330707 h 698701"/>
              <a:gd name="connsiteX86" fmla="*/ 246454 w 663654"/>
              <a:gd name="connsiteY86" fmla="*/ 295563 h 698701"/>
              <a:gd name="connsiteX87" fmla="*/ 234325 w 663654"/>
              <a:gd name="connsiteY87" fmla="*/ 254359 h 698701"/>
              <a:gd name="connsiteX88" fmla="*/ 190682 w 663654"/>
              <a:gd name="connsiteY88" fmla="*/ 194926 h 698701"/>
              <a:gd name="connsiteX89" fmla="*/ 115527 w 663654"/>
              <a:gd name="connsiteY89" fmla="*/ 68870 h 698701"/>
              <a:gd name="connsiteX90" fmla="*/ 91298 w 663654"/>
              <a:gd name="connsiteY90" fmla="*/ 31329 h 698701"/>
              <a:gd name="connsiteX91" fmla="*/ 84014 w 663654"/>
              <a:gd name="connsiteY91" fmla="*/ 26444 h 698701"/>
              <a:gd name="connsiteX92" fmla="*/ 33145 w 663654"/>
              <a:gd name="connsiteY92" fmla="*/ 0 h 698701"/>
              <a:gd name="connsiteX93" fmla="*/ 107252 w 663654"/>
              <a:gd name="connsiteY93" fmla="*/ 0 h 698701"/>
              <a:gd name="connsiteX94" fmla="*/ 143883 w 663654"/>
              <a:gd name="connsiteY94" fmla="*/ 43745 h 698701"/>
              <a:gd name="connsiteX95" fmla="*/ 178583 w 663654"/>
              <a:gd name="connsiteY95" fmla="*/ 100395 h 698701"/>
              <a:gd name="connsiteX96" fmla="*/ 210096 w 663654"/>
              <a:gd name="connsiteY96" fmla="*/ 151324 h 698701"/>
              <a:gd name="connsiteX97" fmla="*/ 253738 w 663654"/>
              <a:gd name="connsiteY97" fmla="*/ 210712 h 698701"/>
              <a:gd name="connsiteX98" fmla="*/ 270683 w 663654"/>
              <a:gd name="connsiteY98" fmla="*/ 220391 h 698701"/>
              <a:gd name="connsiteX99" fmla="*/ 299788 w 663654"/>
              <a:gd name="connsiteY99" fmla="*/ 205872 h 698701"/>
              <a:gd name="connsiteX100" fmla="*/ 416148 w 663654"/>
              <a:gd name="connsiteY100" fmla="*/ 145264 h 698701"/>
              <a:gd name="connsiteX101" fmla="*/ 425839 w 663654"/>
              <a:gd name="connsiteY101" fmla="*/ 140379 h 698701"/>
              <a:gd name="connsiteX102" fmla="*/ 539792 w 663654"/>
              <a:gd name="connsiteY102" fmla="*/ 84655 h 698701"/>
              <a:gd name="connsiteX103" fmla="*/ 568866 w 663654"/>
              <a:gd name="connsiteY103" fmla="*/ 68870 h 698701"/>
              <a:gd name="connsiteX104" fmla="*/ 579792 w 663654"/>
              <a:gd name="connsiteY104" fmla="*/ 28887 h 698701"/>
              <a:gd name="connsiteX105" fmla="*/ 577354 w 663654"/>
              <a:gd name="connsiteY105" fmla="*/ 25268 h 698701"/>
              <a:gd name="connsiteX106" fmla="*/ 561398 w 663654"/>
              <a:gd name="connsiteY106" fmla="*/ 0 h 698701"/>
              <a:gd name="connsiteX107" fmla="*/ 614892 w 663654"/>
              <a:gd name="connsiteY107" fmla="*/ 0 h 698701"/>
              <a:gd name="connsiteX108" fmla="*/ 637972 w 663654"/>
              <a:gd name="connsiteY108" fmla="*/ 45848 h 698701"/>
              <a:gd name="connsiteX109" fmla="*/ 650102 w 663654"/>
              <a:gd name="connsiteY109" fmla="*/ 61633 h 698701"/>
              <a:gd name="connsiteX110" fmla="*/ 663435 w 663654"/>
              <a:gd name="connsiteY110" fmla="*/ 95556 h 698701"/>
              <a:gd name="connsiteX111" fmla="*/ 663435 w 663654"/>
              <a:gd name="connsiteY111" fmla="*/ 100395 h 698701"/>
              <a:gd name="connsiteX112" fmla="*/ 654947 w 663654"/>
              <a:gd name="connsiteY112" fmla="*/ 257977 h 698701"/>
              <a:gd name="connsiteX113" fmla="*/ 650102 w 663654"/>
              <a:gd name="connsiteY113" fmla="*/ 306464 h 698701"/>
              <a:gd name="connsiteX114" fmla="*/ 650102 w 663654"/>
              <a:gd name="connsiteY114" fmla="*/ 328265 h 698701"/>
              <a:gd name="connsiteX115" fmla="*/ 650102 w 663654"/>
              <a:gd name="connsiteY115" fmla="*/ 359790 h 698701"/>
              <a:gd name="connsiteX116" fmla="*/ 642818 w 663654"/>
              <a:gd name="connsiteY116" fmla="*/ 445863 h 698701"/>
              <a:gd name="connsiteX117" fmla="*/ 642818 w 663654"/>
              <a:gd name="connsiteY117" fmla="*/ 493128 h 698701"/>
              <a:gd name="connsiteX118" fmla="*/ 612509 w 663654"/>
              <a:gd name="connsiteY118" fmla="*/ 554958 h 698701"/>
              <a:gd name="connsiteX119" fmla="*/ 590687 w 663654"/>
              <a:gd name="connsiteY119" fmla="*/ 564637 h 698701"/>
              <a:gd name="connsiteX120" fmla="*/ 554329 w 663654"/>
              <a:gd name="connsiteY120" fmla="*/ 574316 h 698701"/>
              <a:gd name="connsiteX121" fmla="*/ 498587 w 663654"/>
              <a:gd name="connsiteY121" fmla="*/ 591323 h 698701"/>
              <a:gd name="connsiteX122" fmla="*/ 393123 w 663654"/>
              <a:gd name="connsiteY122" fmla="*/ 638588 h 698701"/>
              <a:gd name="connsiteX123" fmla="*/ 360406 w 663654"/>
              <a:gd name="connsiteY123" fmla="*/ 653107 h 698701"/>
              <a:gd name="connsiteX124" fmla="*/ 348277 w 663654"/>
              <a:gd name="connsiteY124" fmla="*/ 659168 h 698701"/>
              <a:gd name="connsiteX125" fmla="*/ 293739 w 663654"/>
              <a:gd name="connsiteY125" fmla="*/ 689472 h 698701"/>
              <a:gd name="connsiteX126" fmla="*/ 246454 w 663654"/>
              <a:gd name="connsiteY126" fmla="*/ 696754 h 698701"/>
              <a:gd name="connsiteX127" fmla="*/ 185836 w 663654"/>
              <a:gd name="connsiteY127" fmla="*/ 668893 h 698701"/>
              <a:gd name="connsiteX128" fmla="*/ 168861 w 663654"/>
              <a:gd name="connsiteY128" fmla="*/ 650710 h 698701"/>
              <a:gd name="connsiteX129" fmla="*/ 120403 w 663654"/>
              <a:gd name="connsiteY129" fmla="*/ 596162 h 698701"/>
              <a:gd name="connsiteX130" fmla="*/ 109477 w 663654"/>
              <a:gd name="connsiteY130" fmla="*/ 581598 h 698701"/>
              <a:gd name="connsiteX131" fmla="*/ 56143 w 663654"/>
              <a:gd name="connsiteY131" fmla="*/ 512532 h 698701"/>
              <a:gd name="connsiteX132" fmla="*/ 30680 w 663654"/>
              <a:gd name="connsiteY132" fmla="*/ 493128 h 698701"/>
              <a:gd name="connsiteX133" fmla="*/ 402 w 663654"/>
              <a:gd name="connsiteY133" fmla="*/ 443420 h 698701"/>
              <a:gd name="connsiteX134" fmla="*/ 7655 w 663654"/>
              <a:gd name="connsiteY134" fmla="*/ 331928 h 698701"/>
              <a:gd name="connsiteX135" fmla="*/ 13735 w 663654"/>
              <a:gd name="connsiteY135" fmla="*/ 256756 h 698701"/>
              <a:gd name="connsiteX136" fmla="*/ 17346 w 663654"/>
              <a:gd name="connsiteY136" fmla="*/ 203430 h 698701"/>
              <a:gd name="connsiteX137" fmla="*/ 23427 w 663654"/>
              <a:gd name="connsiteY137" fmla="*/ 123417 h 698701"/>
              <a:gd name="connsiteX138" fmla="*/ 25834 w 663654"/>
              <a:gd name="connsiteY138" fmla="*/ 83434 h 698701"/>
              <a:gd name="connsiteX139" fmla="*/ 31914 w 663654"/>
              <a:gd name="connsiteY139" fmla="*/ 19207 h 69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63654" h="698701">
                <a:moveTo>
                  <a:pt x="76761" y="145264"/>
                </a:moveTo>
                <a:cubicBezTo>
                  <a:pt x="70680" y="146440"/>
                  <a:pt x="69477" y="152500"/>
                  <a:pt x="69477" y="157385"/>
                </a:cubicBezTo>
                <a:cubicBezTo>
                  <a:pt x="68273" y="170683"/>
                  <a:pt x="68273" y="184026"/>
                  <a:pt x="68273" y="197369"/>
                </a:cubicBezTo>
                <a:cubicBezTo>
                  <a:pt x="68273" y="203430"/>
                  <a:pt x="70680" y="208269"/>
                  <a:pt x="75526" y="211933"/>
                </a:cubicBezTo>
                <a:cubicBezTo>
                  <a:pt x="82810" y="216772"/>
                  <a:pt x="90094" y="222833"/>
                  <a:pt x="97347" y="227673"/>
                </a:cubicBezTo>
                <a:cubicBezTo>
                  <a:pt x="120403" y="247077"/>
                  <a:pt x="133737" y="272541"/>
                  <a:pt x="150681" y="295563"/>
                </a:cubicBezTo>
                <a:cubicBezTo>
                  <a:pt x="174941" y="330707"/>
                  <a:pt x="194324" y="368293"/>
                  <a:pt x="207658" y="408277"/>
                </a:cubicBezTo>
                <a:cubicBezTo>
                  <a:pt x="210096" y="414337"/>
                  <a:pt x="216145" y="419177"/>
                  <a:pt x="211300" y="426459"/>
                </a:cubicBezTo>
                <a:cubicBezTo>
                  <a:pt x="208861" y="430078"/>
                  <a:pt x="202812" y="425238"/>
                  <a:pt x="195527" y="414337"/>
                </a:cubicBezTo>
                <a:cubicBezTo>
                  <a:pt x="194324" y="413116"/>
                  <a:pt x="194324" y="411895"/>
                  <a:pt x="193120" y="410719"/>
                </a:cubicBezTo>
                <a:cubicBezTo>
                  <a:pt x="172503" y="376751"/>
                  <a:pt x="151916" y="341608"/>
                  <a:pt x="130095" y="307685"/>
                </a:cubicBezTo>
                <a:cubicBezTo>
                  <a:pt x="115527" y="283442"/>
                  <a:pt x="98582" y="259198"/>
                  <a:pt x="79168" y="237352"/>
                </a:cubicBezTo>
                <a:cubicBezTo>
                  <a:pt x="76761" y="234955"/>
                  <a:pt x="73119" y="232512"/>
                  <a:pt x="69477" y="232512"/>
                </a:cubicBezTo>
                <a:cubicBezTo>
                  <a:pt x="67069" y="233734"/>
                  <a:pt x="64631" y="237352"/>
                  <a:pt x="63427" y="239795"/>
                </a:cubicBezTo>
                <a:cubicBezTo>
                  <a:pt x="60989" y="245855"/>
                  <a:pt x="60989" y="253137"/>
                  <a:pt x="64631" y="259198"/>
                </a:cubicBezTo>
                <a:cubicBezTo>
                  <a:pt x="71915" y="271320"/>
                  <a:pt x="79168" y="283442"/>
                  <a:pt x="87656" y="295563"/>
                </a:cubicBezTo>
                <a:cubicBezTo>
                  <a:pt x="113119" y="335547"/>
                  <a:pt x="139786" y="375530"/>
                  <a:pt x="165250" y="415559"/>
                </a:cubicBezTo>
                <a:cubicBezTo>
                  <a:pt x="168861" y="420398"/>
                  <a:pt x="170095" y="426459"/>
                  <a:pt x="171299" y="432520"/>
                </a:cubicBezTo>
                <a:cubicBezTo>
                  <a:pt x="172503" y="436138"/>
                  <a:pt x="171299" y="441023"/>
                  <a:pt x="168861" y="442199"/>
                </a:cubicBezTo>
                <a:cubicBezTo>
                  <a:pt x="166453" y="443420"/>
                  <a:pt x="161608" y="442199"/>
                  <a:pt x="159169" y="441023"/>
                </a:cubicBezTo>
                <a:cubicBezTo>
                  <a:pt x="154323" y="437360"/>
                  <a:pt x="149478" y="433741"/>
                  <a:pt x="145836" y="428902"/>
                </a:cubicBezTo>
                <a:cubicBezTo>
                  <a:pt x="134940" y="414337"/>
                  <a:pt x="124014" y="398597"/>
                  <a:pt x="114323" y="384033"/>
                </a:cubicBezTo>
                <a:cubicBezTo>
                  <a:pt x="104631" y="369469"/>
                  <a:pt x="94940" y="353729"/>
                  <a:pt x="84014" y="339165"/>
                </a:cubicBezTo>
                <a:cubicBezTo>
                  <a:pt x="80403" y="333104"/>
                  <a:pt x="74322" y="327043"/>
                  <a:pt x="69477" y="322204"/>
                </a:cubicBezTo>
                <a:cubicBezTo>
                  <a:pt x="63427" y="316143"/>
                  <a:pt x="56143" y="317364"/>
                  <a:pt x="54939" y="325867"/>
                </a:cubicBezTo>
                <a:cubicBezTo>
                  <a:pt x="52501" y="339165"/>
                  <a:pt x="53736" y="351287"/>
                  <a:pt x="62193" y="362232"/>
                </a:cubicBezTo>
                <a:cubicBezTo>
                  <a:pt x="81606" y="386476"/>
                  <a:pt x="100989" y="411895"/>
                  <a:pt x="120403" y="436138"/>
                </a:cubicBezTo>
                <a:cubicBezTo>
                  <a:pt x="130095" y="448260"/>
                  <a:pt x="140990" y="460382"/>
                  <a:pt x="150681" y="471327"/>
                </a:cubicBezTo>
                <a:cubicBezTo>
                  <a:pt x="156762" y="478564"/>
                  <a:pt x="164015" y="485846"/>
                  <a:pt x="162811" y="496747"/>
                </a:cubicBezTo>
                <a:cubicBezTo>
                  <a:pt x="162811" y="500410"/>
                  <a:pt x="161608" y="505250"/>
                  <a:pt x="159169" y="506471"/>
                </a:cubicBezTo>
                <a:cubicBezTo>
                  <a:pt x="157965" y="507692"/>
                  <a:pt x="151916" y="505250"/>
                  <a:pt x="149478" y="504029"/>
                </a:cubicBezTo>
                <a:cubicBezTo>
                  <a:pt x="144632" y="499189"/>
                  <a:pt x="139786" y="493128"/>
                  <a:pt x="134940" y="487067"/>
                </a:cubicBezTo>
                <a:cubicBezTo>
                  <a:pt x="111915" y="461603"/>
                  <a:pt x="90094" y="436138"/>
                  <a:pt x="67069" y="409498"/>
                </a:cubicBezTo>
                <a:cubicBezTo>
                  <a:pt x="65834" y="408277"/>
                  <a:pt x="64631" y="407055"/>
                  <a:pt x="63427" y="405834"/>
                </a:cubicBezTo>
                <a:cubicBezTo>
                  <a:pt x="59785" y="402216"/>
                  <a:pt x="53736" y="404658"/>
                  <a:pt x="53736" y="409498"/>
                </a:cubicBezTo>
                <a:cubicBezTo>
                  <a:pt x="51297" y="426459"/>
                  <a:pt x="53736" y="441023"/>
                  <a:pt x="62193" y="456763"/>
                </a:cubicBezTo>
                <a:cubicBezTo>
                  <a:pt x="77964" y="483449"/>
                  <a:pt x="94940" y="510090"/>
                  <a:pt x="115527" y="533112"/>
                </a:cubicBezTo>
                <a:cubicBezTo>
                  <a:pt x="137348" y="558576"/>
                  <a:pt x="159169" y="582820"/>
                  <a:pt x="182194" y="608284"/>
                </a:cubicBezTo>
                <a:cubicBezTo>
                  <a:pt x="183429" y="609505"/>
                  <a:pt x="184633" y="610681"/>
                  <a:pt x="185836" y="610681"/>
                </a:cubicBezTo>
                <a:cubicBezTo>
                  <a:pt x="193120" y="615566"/>
                  <a:pt x="200404" y="614345"/>
                  <a:pt x="204015" y="607063"/>
                </a:cubicBezTo>
                <a:cubicBezTo>
                  <a:pt x="207658" y="599781"/>
                  <a:pt x="210096" y="591323"/>
                  <a:pt x="211300" y="584041"/>
                </a:cubicBezTo>
                <a:cubicBezTo>
                  <a:pt x="214941" y="565858"/>
                  <a:pt x="216145" y="547676"/>
                  <a:pt x="219787" y="529493"/>
                </a:cubicBezTo>
                <a:cubicBezTo>
                  <a:pt x="222195" y="513753"/>
                  <a:pt x="227071" y="499189"/>
                  <a:pt x="229479" y="483449"/>
                </a:cubicBezTo>
                <a:cubicBezTo>
                  <a:pt x="235528" y="459206"/>
                  <a:pt x="236763" y="431299"/>
                  <a:pt x="239170" y="402216"/>
                </a:cubicBezTo>
                <a:cubicBezTo>
                  <a:pt x="241609" y="380415"/>
                  <a:pt x="233121" y="361011"/>
                  <a:pt x="220991" y="342829"/>
                </a:cubicBezTo>
                <a:cubicBezTo>
                  <a:pt x="212503" y="330707"/>
                  <a:pt x="205250" y="317364"/>
                  <a:pt x="196762" y="305242"/>
                </a:cubicBezTo>
                <a:cubicBezTo>
                  <a:pt x="190682" y="295563"/>
                  <a:pt x="185836" y="284663"/>
                  <a:pt x="179787" y="273717"/>
                </a:cubicBezTo>
                <a:cubicBezTo>
                  <a:pt x="155527" y="231291"/>
                  <a:pt x="125249" y="194926"/>
                  <a:pt x="94940" y="156164"/>
                </a:cubicBezTo>
                <a:cubicBezTo>
                  <a:pt x="93736" y="153722"/>
                  <a:pt x="91298" y="151324"/>
                  <a:pt x="88860" y="150103"/>
                </a:cubicBezTo>
                <a:cubicBezTo>
                  <a:pt x="85248" y="147661"/>
                  <a:pt x="80403" y="145264"/>
                  <a:pt x="76761" y="145264"/>
                </a:cubicBezTo>
                <a:close/>
                <a:moveTo>
                  <a:pt x="595533" y="118578"/>
                </a:moveTo>
                <a:cubicBezTo>
                  <a:pt x="585842" y="122196"/>
                  <a:pt x="576150" y="127081"/>
                  <a:pt x="566459" y="130700"/>
                </a:cubicBezTo>
                <a:cubicBezTo>
                  <a:pt x="548279" y="137982"/>
                  <a:pt x="530100" y="145264"/>
                  <a:pt x="513125" y="152500"/>
                </a:cubicBezTo>
                <a:cubicBezTo>
                  <a:pt x="498587" y="158561"/>
                  <a:pt x="485254" y="165843"/>
                  <a:pt x="470686" y="173125"/>
                </a:cubicBezTo>
                <a:cubicBezTo>
                  <a:pt x="450099" y="184026"/>
                  <a:pt x="428278" y="191308"/>
                  <a:pt x="407660" y="200987"/>
                </a:cubicBezTo>
                <a:cubicBezTo>
                  <a:pt x="374944" y="215551"/>
                  <a:pt x="345838" y="236176"/>
                  <a:pt x="314325" y="253137"/>
                </a:cubicBezTo>
                <a:cubicBezTo>
                  <a:pt x="300992" y="260419"/>
                  <a:pt x="296146" y="271320"/>
                  <a:pt x="296146" y="285839"/>
                </a:cubicBezTo>
                <a:cubicBezTo>
                  <a:pt x="296146" y="297960"/>
                  <a:pt x="294943" y="310082"/>
                  <a:pt x="292504" y="321028"/>
                </a:cubicBezTo>
                <a:cubicBezTo>
                  <a:pt x="290097" y="336768"/>
                  <a:pt x="287659" y="351287"/>
                  <a:pt x="290097" y="367072"/>
                </a:cubicBezTo>
                <a:cubicBezTo>
                  <a:pt x="291301" y="373133"/>
                  <a:pt x="290097" y="380415"/>
                  <a:pt x="290097" y="386476"/>
                </a:cubicBezTo>
                <a:cubicBezTo>
                  <a:pt x="288862" y="402216"/>
                  <a:pt x="287659" y="417956"/>
                  <a:pt x="287659" y="432520"/>
                </a:cubicBezTo>
                <a:cubicBezTo>
                  <a:pt x="286455" y="450703"/>
                  <a:pt x="285251" y="467664"/>
                  <a:pt x="284017" y="485846"/>
                </a:cubicBezTo>
                <a:cubicBezTo>
                  <a:pt x="284017" y="495571"/>
                  <a:pt x="282813" y="505250"/>
                  <a:pt x="284017" y="514929"/>
                </a:cubicBezTo>
                <a:cubicBezTo>
                  <a:pt x="286455" y="529493"/>
                  <a:pt x="285251" y="542836"/>
                  <a:pt x="281609" y="557355"/>
                </a:cubicBezTo>
                <a:cubicBezTo>
                  <a:pt x="276763" y="577980"/>
                  <a:pt x="274325" y="598560"/>
                  <a:pt x="270683" y="619185"/>
                </a:cubicBezTo>
                <a:cubicBezTo>
                  <a:pt x="269479" y="630085"/>
                  <a:pt x="275529" y="637367"/>
                  <a:pt x="286455" y="634925"/>
                </a:cubicBezTo>
                <a:cubicBezTo>
                  <a:pt x="292504" y="633749"/>
                  <a:pt x="298585" y="631306"/>
                  <a:pt x="302196" y="628864"/>
                </a:cubicBezTo>
                <a:cubicBezTo>
                  <a:pt x="317968" y="616742"/>
                  <a:pt x="336147" y="610681"/>
                  <a:pt x="353122" y="602223"/>
                </a:cubicBezTo>
                <a:cubicBezTo>
                  <a:pt x="377351" y="590102"/>
                  <a:pt x="402814" y="579201"/>
                  <a:pt x="427074" y="564637"/>
                </a:cubicBezTo>
                <a:cubicBezTo>
                  <a:pt x="451303" y="550073"/>
                  <a:pt x="476766" y="540394"/>
                  <a:pt x="502199" y="531936"/>
                </a:cubicBezTo>
                <a:cubicBezTo>
                  <a:pt x="524020" y="525875"/>
                  <a:pt x="544637" y="518593"/>
                  <a:pt x="566459" y="512532"/>
                </a:cubicBezTo>
                <a:cubicBezTo>
                  <a:pt x="578588" y="508868"/>
                  <a:pt x="584638" y="500410"/>
                  <a:pt x="585842" y="488289"/>
                </a:cubicBezTo>
                <a:cubicBezTo>
                  <a:pt x="587045" y="473725"/>
                  <a:pt x="589483" y="460382"/>
                  <a:pt x="589483" y="445863"/>
                </a:cubicBezTo>
                <a:cubicBezTo>
                  <a:pt x="591922" y="399773"/>
                  <a:pt x="590687" y="353729"/>
                  <a:pt x="595533" y="307685"/>
                </a:cubicBezTo>
                <a:cubicBezTo>
                  <a:pt x="599175" y="272541"/>
                  <a:pt x="602817" y="238573"/>
                  <a:pt x="604021" y="203430"/>
                </a:cubicBezTo>
                <a:cubicBezTo>
                  <a:pt x="607663" y="180407"/>
                  <a:pt x="610101" y="157385"/>
                  <a:pt x="612509" y="133142"/>
                </a:cubicBezTo>
                <a:cubicBezTo>
                  <a:pt x="614947" y="121020"/>
                  <a:pt x="607663" y="114959"/>
                  <a:pt x="595533" y="118578"/>
                </a:cubicBezTo>
                <a:close/>
                <a:moveTo>
                  <a:pt x="84014" y="26444"/>
                </a:moveTo>
                <a:cubicBezTo>
                  <a:pt x="81606" y="26444"/>
                  <a:pt x="79168" y="30108"/>
                  <a:pt x="79168" y="32505"/>
                </a:cubicBezTo>
                <a:cubicBezTo>
                  <a:pt x="77964" y="48290"/>
                  <a:pt x="75526" y="62809"/>
                  <a:pt x="74322" y="74931"/>
                </a:cubicBezTo>
                <a:cubicBezTo>
                  <a:pt x="74322" y="87052"/>
                  <a:pt x="77964" y="96777"/>
                  <a:pt x="84014" y="105235"/>
                </a:cubicBezTo>
                <a:cubicBezTo>
                  <a:pt x="103428" y="129478"/>
                  <a:pt x="122811" y="153722"/>
                  <a:pt x="140990" y="179186"/>
                </a:cubicBezTo>
                <a:cubicBezTo>
                  <a:pt x="160404" y="204651"/>
                  <a:pt x="180990" y="231291"/>
                  <a:pt x="195527" y="260419"/>
                </a:cubicBezTo>
                <a:cubicBezTo>
                  <a:pt x="206454" y="284663"/>
                  <a:pt x="219787" y="307685"/>
                  <a:pt x="231917" y="331928"/>
                </a:cubicBezTo>
                <a:cubicBezTo>
                  <a:pt x="233121" y="334325"/>
                  <a:pt x="236763" y="335547"/>
                  <a:pt x="239170" y="335547"/>
                </a:cubicBezTo>
                <a:cubicBezTo>
                  <a:pt x="240405" y="335547"/>
                  <a:pt x="242812" y="333104"/>
                  <a:pt x="242812" y="330707"/>
                </a:cubicBezTo>
                <a:cubicBezTo>
                  <a:pt x="244016" y="318585"/>
                  <a:pt x="245250" y="306464"/>
                  <a:pt x="246454" y="295563"/>
                </a:cubicBezTo>
                <a:cubicBezTo>
                  <a:pt x="248862" y="279778"/>
                  <a:pt x="245250" y="267656"/>
                  <a:pt x="234325" y="254359"/>
                </a:cubicBezTo>
                <a:cubicBezTo>
                  <a:pt x="218584" y="236176"/>
                  <a:pt x="204015" y="215551"/>
                  <a:pt x="190682" y="194926"/>
                </a:cubicBezTo>
                <a:cubicBezTo>
                  <a:pt x="165250" y="153722"/>
                  <a:pt x="140990" y="111296"/>
                  <a:pt x="115527" y="68870"/>
                </a:cubicBezTo>
                <a:cubicBezTo>
                  <a:pt x="108273" y="56748"/>
                  <a:pt x="99786" y="43451"/>
                  <a:pt x="91298" y="31329"/>
                </a:cubicBezTo>
                <a:cubicBezTo>
                  <a:pt x="90094" y="28887"/>
                  <a:pt x="86452" y="26444"/>
                  <a:pt x="84014" y="26444"/>
                </a:cubicBezTo>
                <a:close/>
                <a:moveTo>
                  <a:pt x="33145" y="0"/>
                </a:moveTo>
                <a:lnTo>
                  <a:pt x="107252" y="0"/>
                </a:lnTo>
                <a:lnTo>
                  <a:pt x="143883" y="43745"/>
                </a:lnTo>
                <a:cubicBezTo>
                  <a:pt x="156461" y="61927"/>
                  <a:pt x="167672" y="81014"/>
                  <a:pt x="178583" y="100395"/>
                </a:cubicBezTo>
                <a:cubicBezTo>
                  <a:pt x="188274" y="117357"/>
                  <a:pt x="199170" y="134318"/>
                  <a:pt x="210096" y="151324"/>
                </a:cubicBezTo>
                <a:cubicBezTo>
                  <a:pt x="223429" y="171904"/>
                  <a:pt x="239170" y="191308"/>
                  <a:pt x="253738" y="210712"/>
                </a:cubicBezTo>
                <a:cubicBezTo>
                  <a:pt x="257349" y="214330"/>
                  <a:pt x="262195" y="219170"/>
                  <a:pt x="270683" y="220391"/>
                </a:cubicBezTo>
                <a:cubicBezTo>
                  <a:pt x="280405" y="215551"/>
                  <a:pt x="291301" y="211933"/>
                  <a:pt x="299788" y="205872"/>
                </a:cubicBezTo>
                <a:cubicBezTo>
                  <a:pt x="336147" y="181629"/>
                  <a:pt x="373740" y="158561"/>
                  <a:pt x="416148" y="145264"/>
                </a:cubicBezTo>
                <a:cubicBezTo>
                  <a:pt x="419790" y="144042"/>
                  <a:pt x="423432" y="142821"/>
                  <a:pt x="425839" y="140379"/>
                </a:cubicBezTo>
                <a:cubicBezTo>
                  <a:pt x="462198" y="119799"/>
                  <a:pt x="499791" y="99174"/>
                  <a:pt x="539792" y="84655"/>
                </a:cubicBezTo>
                <a:cubicBezTo>
                  <a:pt x="549483" y="80992"/>
                  <a:pt x="559175" y="74931"/>
                  <a:pt x="568866" y="68870"/>
                </a:cubicBezTo>
                <a:cubicBezTo>
                  <a:pt x="590687" y="54351"/>
                  <a:pt x="591922" y="51909"/>
                  <a:pt x="579792" y="28887"/>
                </a:cubicBezTo>
                <a:cubicBezTo>
                  <a:pt x="578588" y="27665"/>
                  <a:pt x="578588" y="26444"/>
                  <a:pt x="577354" y="25268"/>
                </a:cubicBezTo>
                <a:lnTo>
                  <a:pt x="561398" y="0"/>
                </a:lnTo>
                <a:lnTo>
                  <a:pt x="614892" y="0"/>
                </a:lnTo>
                <a:lnTo>
                  <a:pt x="637972" y="45848"/>
                </a:lnTo>
                <a:cubicBezTo>
                  <a:pt x="640410" y="51909"/>
                  <a:pt x="645256" y="56748"/>
                  <a:pt x="650102" y="61633"/>
                </a:cubicBezTo>
                <a:cubicBezTo>
                  <a:pt x="660997" y="70091"/>
                  <a:pt x="664639" y="82213"/>
                  <a:pt x="663435" y="95556"/>
                </a:cubicBezTo>
                <a:cubicBezTo>
                  <a:pt x="663435" y="96777"/>
                  <a:pt x="663435" y="97953"/>
                  <a:pt x="663435" y="100395"/>
                </a:cubicBezTo>
                <a:cubicBezTo>
                  <a:pt x="653744" y="152500"/>
                  <a:pt x="657355" y="205872"/>
                  <a:pt x="654947" y="257977"/>
                </a:cubicBezTo>
                <a:cubicBezTo>
                  <a:pt x="653744" y="273717"/>
                  <a:pt x="651305" y="290724"/>
                  <a:pt x="650102" y="306464"/>
                </a:cubicBezTo>
                <a:cubicBezTo>
                  <a:pt x="650102" y="313746"/>
                  <a:pt x="650102" y="321028"/>
                  <a:pt x="650102" y="328265"/>
                </a:cubicBezTo>
                <a:cubicBezTo>
                  <a:pt x="650102" y="339165"/>
                  <a:pt x="651305" y="348889"/>
                  <a:pt x="650102" y="359790"/>
                </a:cubicBezTo>
                <a:cubicBezTo>
                  <a:pt x="647663" y="388873"/>
                  <a:pt x="645256" y="417956"/>
                  <a:pt x="642818" y="445863"/>
                </a:cubicBezTo>
                <a:cubicBezTo>
                  <a:pt x="641614" y="461603"/>
                  <a:pt x="641614" y="477388"/>
                  <a:pt x="642818" y="493128"/>
                </a:cubicBezTo>
                <a:cubicBezTo>
                  <a:pt x="644021" y="519814"/>
                  <a:pt x="629484" y="537997"/>
                  <a:pt x="612509" y="554958"/>
                </a:cubicBezTo>
                <a:cubicBezTo>
                  <a:pt x="607663" y="559798"/>
                  <a:pt x="597971" y="562240"/>
                  <a:pt x="590687" y="564637"/>
                </a:cubicBezTo>
                <a:cubicBezTo>
                  <a:pt x="578588" y="568256"/>
                  <a:pt x="566459" y="570698"/>
                  <a:pt x="554329" y="574316"/>
                </a:cubicBezTo>
                <a:cubicBezTo>
                  <a:pt x="536150" y="579201"/>
                  <a:pt x="517970" y="586438"/>
                  <a:pt x="498587" y="591323"/>
                </a:cubicBezTo>
                <a:cubicBezTo>
                  <a:pt x="460994" y="601002"/>
                  <a:pt x="428278" y="622803"/>
                  <a:pt x="393123" y="638588"/>
                </a:cubicBezTo>
                <a:cubicBezTo>
                  <a:pt x="382197" y="643428"/>
                  <a:pt x="371301" y="648268"/>
                  <a:pt x="360406" y="653107"/>
                </a:cubicBezTo>
                <a:cubicBezTo>
                  <a:pt x="356764" y="654328"/>
                  <a:pt x="351919" y="656771"/>
                  <a:pt x="348277" y="659168"/>
                </a:cubicBezTo>
                <a:cubicBezTo>
                  <a:pt x="332505" y="673732"/>
                  <a:pt x="311918" y="679793"/>
                  <a:pt x="293739" y="689472"/>
                </a:cubicBezTo>
                <a:cubicBezTo>
                  <a:pt x="277967" y="696754"/>
                  <a:pt x="263430" y="701594"/>
                  <a:pt x="246454" y="696754"/>
                </a:cubicBezTo>
                <a:cubicBezTo>
                  <a:pt x="218584" y="704036"/>
                  <a:pt x="201608" y="688296"/>
                  <a:pt x="185836" y="668893"/>
                </a:cubicBezTo>
                <a:cubicBezTo>
                  <a:pt x="180990" y="662832"/>
                  <a:pt x="176145" y="655550"/>
                  <a:pt x="168861" y="650710"/>
                </a:cubicBezTo>
                <a:cubicBezTo>
                  <a:pt x="148274" y="636146"/>
                  <a:pt x="133737" y="616742"/>
                  <a:pt x="120403" y="596162"/>
                </a:cubicBezTo>
                <a:cubicBezTo>
                  <a:pt x="116761" y="591323"/>
                  <a:pt x="113119" y="586483"/>
                  <a:pt x="109477" y="581598"/>
                </a:cubicBezTo>
                <a:cubicBezTo>
                  <a:pt x="91298" y="558576"/>
                  <a:pt x="73119" y="536775"/>
                  <a:pt x="56143" y="512532"/>
                </a:cubicBezTo>
                <a:cubicBezTo>
                  <a:pt x="48859" y="502808"/>
                  <a:pt x="41606" y="496747"/>
                  <a:pt x="30680" y="493128"/>
                </a:cubicBezTo>
                <a:cubicBezTo>
                  <a:pt x="6451" y="484625"/>
                  <a:pt x="-2037" y="468885"/>
                  <a:pt x="402" y="443420"/>
                </a:cubicBezTo>
                <a:cubicBezTo>
                  <a:pt x="4013" y="405834"/>
                  <a:pt x="5247" y="369469"/>
                  <a:pt x="7655" y="331928"/>
                </a:cubicBezTo>
                <a:cubicBezTo>
                  <a:pt x="8858" y="306464"/>
                  <a:pt x="11297" y="280999"/>
                  <a:pt x="13735" y="256756"/>
                </a:cubicBezTo>
                <a:cubicBezTo>
                  <a:pt x="14939" y="238573"/>
                  <a:pt x="16143" y="221612"/>
                  <a:pt x="17346" y="203430"/>
                </a:cubicBezTo>
                <a:cubicBezTo>
                  <a:pt x="19785" y="176744"/>
                  <a:pt x="20988" y="150103"/>
                  <a:pt x="23427" y="123417"/>
                </a:cubicBezTo>
                <a:cubicBezTo>
                  <a:pt x="24630" y="110075"/>
                  <a:pt x="25834" y="96777"/>
                  <a:pt x="25834" y="83434"/>
                </a:cubicBezTo>
                <a:cubicBezTo>
                  <a:pt x="25834" y="61633"/>
                  <a:pt x="27068" y="41008"/>
                  <a:pt x="31914" y="1920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87ABDE0A-BBF0-D548-B396-1E3E7A71444B}"/>
              </a:ext>
            </a:extLst>
          </p:cNvPr>
          <p:cNvSpPr/>
          <p:nvPr userDrawn="1"/>
        </p:nvSpPr>
        <p:spPr>
          <a:xfrm>
            <a:off x="4439566" y="5909683"/>
            <a:ext cx="771321" cy="948317"/>
          </a:xfrm>
          <a:custGeom>
            <a:avLst/>
            <a:gdLst>
              <a:gd name="connsiteX0" fmla="*/ 195063 w 771321"/>
              <a:gd name="connsiteY0" fmla="*/ 654818 h 948317"/>
              <a:gd name="connsiteX1" fmla="*/ 173714 w 771321"/>
              <a:gd name="connsiteY1" fmla="*/ 654970 h 948317"/>
              <a:gd name="connsiteX2" fmla="*/ 168858 w 771321"/>
              <a:gd name="connsiteY2" fmla="*/ 667123 h 948317"/>
              <a:gd name="connsiteX3" fmla="*/ 194290 w 771321"/>
              <a:gd name="connsiteY3" fmla="*/ 687691 h 948317"/>
              <a:gd name="connsiteX4" fmla="*/ 225836 w 771321"/>
              <a:gd name="connsiteY4" fmla="*/ 704659 h 948317"/>
              <a:gd name="connsiteX5" fmla="*/ 239145 w 771321"/>
              <a:gd name="connsiteY5" fmla="*/ 721628 h 948317"/>
              <a:gd name="connsiteX6" fmla="*/ 230656 w 771321"/>
              <a:gd name="connsiteY6" fmla="*/ 734997 h 948317"/>
              <a:gd name="connsiteX7" fmla="*/ 219757 w 771321"/>
              <a:gd name="connsiteY7" fmla="*/ 733781 h 948317"/>
              <a:gd name="connsiteX8" fmla="*/ 157924 w 771321"/>
              <a:gd name="connsiteY8" fmla="*/ 709521 h 948317"/>
              <a:gd name="connsiteX9" fmla="*/ 140981 w 771321"/>
              <a:gd name="connsiteY9" fmla="*/ 703444 h 948317"/>
              <a:gd name="connsiteX10" fmla="*/ 124003 w 771321"/>
              <a:gd name="connsiteY10" fmla="*/ 725274 h 948317"/>
              <a:gd name="connsiteX11" fmla="*/ 125226 w 771321"/>
              <a:gd name="connsiteY11" fmla="*/ 727705 h 948317"/>
              <a:gd name="connsiteX12" fmla="*/ 111880 w 771321"/>
              <a:gd name="connsiteY12" fmla="*/ 756780 h 948317"/>
              <a:gd name="connsiteX13" fmla="*/ 107024 w 771321"/>
              <a:gd name="connsiteY13" fmla="*/ 759211 h 948317"/>
              <a:gd name="connsiteX14" fmla="*/ 110658 w 771321"/>
              <a:gd name="connsiteY14" fmla="*/ 766503 h 948317"/>
              <a:gd name="connsiteX15" fmla="*/ 167635 w 771321"/>
              <a:gd name="connsiteY15" fmla="*/ 805301 h 948317"/>
              <a:gd name="connsiteX16" fmla="*/ 185836 w 771321"/>
              <a:gd name="connsiteY16" fmla="*/ 818623 h 948317"/>
              <a:gd name="connsiteX17" fmla="*/ 187023 w 771321"/>
              <a:gd name="connsiteY17" fmla="*/ 833161 h 948317"/>
              <a:gd name="connsiteX18" fmla="*/ 176124 w 771321"/>
              <a:gd name="connsiteY18" fmla="*/ 839238 h 948317"/>
              <a:gd name="connsiteX19" fmla="*/ 161592 w 771321"/>
              <a:gd name="connsiteY19" fmla="*/ 836807 h 948317"/>
              <a:gd name="connsiteX20" fmla="*/ 110658 w 771321"/>
              <a:gd name="connsiteY20" fmla="*/ 813762 h 948317"/>
              <a:gd name="connsiteX21" fmla="*/ 93715 w 771321"/>
              <a:gd name="connsiteY21" fmla="*/ 812546 h 948317"/>
              <a:gd name="connsiteX22" fmla="*/ 63392 w 771321"/>
              <a:gd name="connsiteY22" fmla="*/ 824653 h 948317"/>
              <a:gd name="connsiteX23" fmla="*/ 59759 w 771321"/>
              <a:gd name="connsiteY23" fmla="*/ 836807 h 948317"/>
              <a:gd name="connsiteX24" fmla="*/ 77924 w 771321"/>
              <a:gd name="connsiteY24" fmla="*/ 850129 h 948317"/>
              <a:gd name="connsiteX25" fmla="*/ 121593 w 771321"/>
              <a:gd name="connsiteY25" fmla="*/ 887712 h 948317"/>
              <a:gd name="connsiteX26" fmla="*/ 197923 w 771321"/>
              <a:gd name="connsiteY26" fmla="*/ 930110 h 948317"/>
              <a:gd name="connsiteX27" fmla="*/ 262166 w 771321"/>
              <a:gd name="connsiteY27" fmla="*/ 945863 h 948317"/>
              <a:gd name="connsiteX28" fmla="*/ 275512 w 771321"/>
              <a:gd name="connsiteY28" fmla="*/ 945863 h 948317"/>
              <a:gd name="connsiteX29" fmla="*/ 287634 w 771321"/>
              <a:gd name="connsiteY29" fmla="*/ 924080 h 948317"/>
              <a:gd name="connsiteX30" fmla="*/ 282778 w 771321"/>
              <a:gd name="connsiteY30" fmla="*/ 916787 h 948317"/>
              <a:gd name="connsiteX31" fmla="*/ 281591 w 771321"/>
              <a:gd name="connsiteY31" fmla="*/ 899819 h 948317"/>
              <a:gd name="connsiteX32" fmla="*/ 299756 w 771321"/>
              <a:gd name="connsiteY32" fmla="*/ 894958 h 948317"/>
              <a:gd name="connsiteX33" fmla="*/ 313101 w 771321"/>
              <a:gd name="connsiteY33" fmla="*/ 897388 h 948317"/>
              <a:gd name="connsiteX34" fmla="*/ 321590 w 771321"/>
              <a:gd name="connsiteY34" fmla="*/ 896173 h 948317"/>
              <a:gd name="connsiteX35" fmla="*/ 326411 w 771321"/>
              <a:gd name="connsiteY35" fmla="*/ 885281 h 948317"/>
              <a:gd name="connsiteX36" fmla="*/ 292490 w 771321"/>
              <a:gd name="connsiteY36" fmla="*/ 844052 h 948317"/>
              <a:gd name="connsiteX37" fmla="*/ 257346 w 771321"/>
              <a:gd name="connsiteY37" fmla="*/ 793147 h 948317"/>
              <a:gd name="connsiteX38" fmla="*/ 259757 w 771321"/>
              <a:gd name="connsiteY38" fmla="*/ 785902 h 948317"/>
              <a:gd name="connsiteX39" fmla="*/ 268246 w 771321"/>
              <a:gd name="connsiteY39" fmla="*/ 784687 h 948317"/>
              <a:gd name="connsiteX40" fmla="*/ 280368 w 771321"/>
              <a:gd name="connsiteY40" fmla="*/ 793147 h 948317"/>
              <a:gd name="connsiteX41" fmla="*/ 300979 w 771321"/>
              <a:gd name="connsiteY41" fmla="*/ 812546 h 948317"/>
              <a:gd name="connsiteX42" fmla="*/ 328856 w 771321"/>
              <a:gd name="connsiteY42" fmla="*/ 825869 h 948317"/>
              <a:gd name="connsiteX43" fmla="*/ 339756 w 771321"/>
              <a:gd name="connsiteY43" fmla="*/ 814977 h 948317"/>
              <a:gd name="connsiteX44" fmla="*/ 338532 w 771321"/>
              <a:gd name="connsiteY44" fmla="*/ 810116 h 948317"/>
              <a:gd name="connsiteX45" fmla="*/ 357957 w 771321"/>
              <a:gd name="connsiteY45" fmla="*/ 779825 h 948317"/>
              <a:gd name="connsiteX46" fmla="*/ 362777 w 771321"/>
              <a:gd name="connsiteY46" fmla="*/ 778610 h 948317"/>
              <a:gd name="connsiteX47" fmla="*/ 368856 w 771321"/>
              <a:gd name="connsiteY47" fmla="*/ 766503 h 948317"/>
              <a:gd name="connsiteX48" fmla="*/ 360367 w 771321"/>
              <a:gd name="connsiteY48" fmla="*/ 754349 h 948317"/>
              <a:gd name="connsiteX49" fmla="*/ 340979 w 771321"/>
              <a:gd name="connsiteY49" fmla="*/ 744673 h 948317"/>
              <a:gd name="connsiteX50" fmla="*/ 235512 w 771321"/>
              <a:gd name="connsiteY50" fmla="*/ 684092 h 948317"/>
              <a:gd name="connsiteX51" fmla="*/ 213714 w 771321"/>
              <a:gd name="connsiteY51" fmla="*/ 664693 h 948317"/>
              <a:gd name="connsiteX52" fmla="*/ 195063 w 771321"/>
              <a:gd name="connsiteY52" fmla="*/ 654818 h 948317"/>
              <a:gd name="connsiteX53" fmla="*/ 520636 w 771321"/>
              <a:gd name="connsiteY53" fmla="*/ 43263 h 948317"/>
              <a:gd name="connsiteX54" fmla="*/ 477955 w 771321"/>
              <a:gd name="connsiteY54" fmla="*/ 44062 h 948317"/>
              <a:gd name="connsiteX55" fmla="*/ 458531 w 771321"/>
              <a:gd name="connsiteY55" fmla="*/ 46492 h 948317"/>
              <a:gd name="connsiteX56" fmla="*/ 356734 w 771321"/>
              <a:gd name="connsiteY56" fmla="*/ 88937 h 948317"/>
              <a:gd name="connsiteX57" fmla="*/ 343389 w 771321"/>
              <a:gd name="connsiteY57" fmla="*/ 99828 h 948317"/>
              <a:gd name="connsiteX58" fmla="*/ 308245 w 771321"/>
              <a:gd name="connsiteY58" fmla="*/ 142272 h 948317"/>
              <a:gd name="connsiteX59" fmla="*/ 288857 w 771321"/>
              <a:gd name="connsiteY59" fmla="*/ 235575 h 948317"/>
              <a:gd name="connsiteX60" fmla="*/ 304612 w 771321"/>
              <a:gd name="connsiteY60" fmla="*/ 336217 h 948317"/>
              <a:gd name="connsiteX61" fmla="*/ 310655 w 771321"/>
              <a:gd name="connsiteY61" fmla="*/ 368938 h 948317"/>
              <a:gd name="connsiteX62" fmla="*/ 304612 w 771321"/>
              <a:gd name="connsiteY62" fmla="*/ 452565 h 948317"/>
              <a:gd name="connsiteX63" fmla="*/ 286411 w 771321"/>
              <a:gd name="connsiteY63" fmla="*/ 530114 h 948317"/>
              <a:gd name="connsiteX64" fmla="*/ 281591 w 771321"/>
              <a:gd name="connsiteY64" fmla="*/ 542268 h 948317"/>
              <a:gd name="connsiteX65" fmla="*/ 240368 w 771321"/>
              <a:gd name="connsiteY65" fmla="*/ 616171 h 948317"/>
              <a:gd name="connsiteX66" fmla="*/ 246411 w 771321"/>
              <a:gd name="connsiteY66" fmla="*/ 653754 h 948317"/>
              <a:gd name="connsiteX67" fmla="*/ 262166 w 771321"/>
              <a:gd name="connsiteY67" fmla="*/ 653754 h 948317"/>
              <a:gd name="connsiteX68" fmla="*/ 298533 w 771321"/>
              <a:gd name="connsiteY68" fmla="*/ 606495 h 948317"/>
              <a:gd name="connsiteX69" fmla="*/ 362777 w 771321"/>
              <a:gd name="connsiteY69" fmla="*/ 491363 h 948317"/>
              <a:gd name="connsiteX70" fmla="*/ 376122 w 771321"/>
              <a:gd name="connsiteY70" fmla="*/ 456211 h 948317"/>
              <a:gd name="connsiteX71" fmla="*/ 388244 w 771321"/>
              <a:gd name="connsiteY71" fmla="*/ 416197 h 948317"/>
              <a:gd name="connsiteX72" fmla="*/ 402776 w 771321"/>
              <a:gd name="connsiteY72" fmla="*/ 358000 h 948317"/>
              <a:gd name="connsiteX73" fmla="*/ 388244 w 771321"/>
              <a:gd name="connsiteY73" fmla="*/ 319202 h 948317"/>
              <a:gd name="connsiteX74" fmla="*/ 355511 w 771321"/>
              <a:gd name="connsiteY74" fmla="*/ 282881 h 948317"/>
              <a:gd name="connsiteX75" fmla="*/ 351878 w 771321"/>
              <a:gd name="connsiteY75" fmla="*/ 257405 h 948317"/>
              <a:gd name="connsiteX76" fmla="*/ 399143 w 771321"/>
              <a:gd name="connsiteY76" fmla="*/ 242867 h 948317"/>
              <a:gd name="connsiteX77" fmla="*/ 436733 w 771321"/>
              <a:gd name="connsiteY77" fmla="*/ 282881 h 948317"/>
              <a:gd name="connsiteX78" fmla="*/ 496121 w 771321"/>
              <a:gd name="connsiteY78" fmla="*/ 299849 h 948317"/>
              <a:gd name="connsiteX79" fmla="*/ 517955 w 771321"/>
              <a:gd name="connsiteY79" fmla="*/ 287696 h 948317"/>
              <a:gd name="connsiteX80" fmla="*/ 556731 w 771321"/>
              <a:gd name="connsiteY80" fmla="*/ 297419 h 948317"/>
              <a:gd name="connsiteX81" fmla="*/ 566408 w 771321"/>
              <a:gd name="connsiteY81" fmla="*/ 338601 h 948317"/>
              <a:gd name="connsiteX82" fmla="*/ 536120 w 771321"/>
              <a:gd name="connsiteY82" fmla="*/ 360431 h 948317"/>
              <a:gd name="connsiteX83" fmla="*/ 514286 w 771321"/>
              <a:gd name="connsiteY83" fmla="*/ 361646 h 948317"/>
              <a:gd name="connsiteX84" fmla="*/ 494898 w 771321"/>
              <a:gd name="connsiteY84" fmla="*/ 371322 h 948317"/>
              <a:gd name="connsiteX85" fmla="*/ 463387 w 771321"/>
              <a:gd name="connsiteY85" fmla="*/ 414982 h 948317"/>
              <a:gd name="connsiteX86" fmla="*/ 413712 w 771321"/>
              <a:gd name="connsiteY86" fmla="*/ 507116 h 948317"/>
              <a:gd name="connsiteX87" fmla="*/ 353101 w 771321"/>
              <a:gd name="connsiteY87" fmla="*/ 599203 h 948317"/>
              <a:gd name="connsiteX88" fmla="*/ 347022 w 771321"/>
              <a:gd name="connsiteY88" fmla="*/ 607711 h 948317"/>
              <a:gd name="connsiteX89" fmla="*/ 311879 w 771321"/>
              <a:gd name="connsiteY89" fmla="*/ 656185 h 948317"/>
              <a:gd name="connsiteX90" fmla="*/ 319144 w 771321"/>
              <a:gd name="connsiteY90" fmla="*/ 692553 h 948317"/>
              <a:gd name="connsiteX91" fmla="*/ 360367 w 771321"/>
              <a:gd name="connsiteY91" fmla="*/ 679230 h 948317"/>
              <a:gd name="connsiteX92" fmla="*/ 418532 w 771321"/>
              <a:gd name="connsiteY92" fmla="*/ 600418 h 948317"/>
              <a:gd name="connsiteX93" fmla="*/ 500977 w 771321"/>
              <a:gd name="connsiteY93" fmla="*/ 526515 h 948317"/>
              <a:gd name="connsiteX94" fmla="*/ 509466 w 771321"/>
              <a:gd name="connsiteY94" fmla="*/ 519223 h 948317"/>
              <a:gd name="connsiteX95" fmla="*/ 530077 w 771321"/>
              <a:gd name="connsiteY95" fmla="*/ 502254 h 948317"/>
              <a:gd name="connsiteX96" fmla="*/ 597954 w 771321"/>
              <a:gd name="connsiteY96" fmla="*/ 459810 h 948317"/>
              <a:gd name="connsiteX97" fmla="*/ 639141 w 771321"/>
              <a:gd name="connsiteY97" fmla="*/ 429519 h 948317"/>
              <a:gd name="connsiteX98" fmla="*/ 704607 w 771321"/>
              <a:gd name="connsiteY98" fmla="*/ 342247 h 948317"/>
              <a:gd name="connsiteX99" fmla="*/ 720363 w 771321"/>
              <a:gd name="connsiteY99" fmla="*/ 278019 h 948317"/>
              <a:gd name="connsiteX100" fmla="*/ 717953 w 771321"/>
              <a:gd name="connsiteY100" fmla="*/ 240437 h 948317"/>
              <a:gd name="connsiteX101" fmla="*/ 711873 w 771321"/>
              <a:gd name="connsiteY101" fmla="*/ 216176 h 948317"/>
              <a:gd name="connsiteX102" fmla="*/ 696119 w 771321"/>
              <a:gd name="connsiteY102" fmla="*/ 173778 h 948317"/>
              <a:gd name="connsiteX103" fmla="*/ 635507 w 771321"/>
              <a:gd name="connsiteY103" fmla="*/ 90152 h 948317"/>
              <a:gd name="connsiteX104" fmla="*/ 520636 w 771321"/>
              <a:gd name="connsiteY104" fmla="*/ 43263 h 948317"/>
              <a:gd name="connsiteX105" fmla="*/ 488854 w 771321"/>
              <a:gd name="connsiteY105" fmla="*/ 1664 h 948317"/>
              <a:gd name="connsiteX106" fmla="*/ 526408 w 771321"/>
              <a:gd name="connsiteY106" fmla="*/ 1664 h 948317"/>
              <a:gd name="connsiteX107" fmla="*/ 636730 w 771321"/>
              <a:gd name="connsiteY107" fmla="*/ 45277 h 948317"/>
              <a:gd name="connsiteX108" fmla="*/ 679140 w 771321"/>
              <a:gd name="connsiteY108" fmla="*/ 77998 h 948317"/>
              <a:gd name="connsiteX109" fmla="*/ 740974 w 771321"/>
              <a:gd name="connsiteY109" fmla="*/ 174994 h 948317"/>
              <a:gd name="connsiteX110" fmla="*/ 749463 w 771321"/>
              <a:gd name="connsiteY110" fmla="*/ 207715 h 948317"/>
              <a:gd name="connsiteX111" fmla="*/ 767628 w 771321"/>
              <a:gd name="connsiteY111" fmla="*/ 269512 h 948317"/>
              <a:gd name="connsiteX112" fmla="*/ 770074 w 771321"/>
              <a:gd name="connsiteY112" fmla="*/ 304664 h 948317"/>
              <a:gd name="connsiteX113" fmla="*/ 766441 w 771321"/>
              <a:gd name="connsiteY113" fmla="*/ 331355 h 948317"/>
              <a:gd name="connsiteX114" fmla="*/ 749463 w 771321"/>
              <a:gd name="connsiteY114" fmla="*/ 377399 h 948317"/>
              <a:gd name="connsiteX115" fmla="*/ 681587 w 771321"/>
              <a:gd name="connsiteY115" fmla="*/ 468318 h 948317"/>
              <a:gd name="connsiteX116" fmla="*/ 657342 w 771321"/>
              <a:gd name="connsiteY116" fmla="*/ 487717 h 948317"/>
              <a:gd name="connsiteX117" fmla="*/ 549465 w 771321"/>
              <a:gd name="connsiteY117" fmla="*/ 555590 h 948317"/>
              <a:gd name="connsiteX118" fmla="*/ 474286 w 771321"/>
              <a:gd name="connsiteY118" fmla="*/ 611357 h 948317"/>
              <a:gd name="connsiteX119" fmla="*/ 407632 w 771321"/>
              <a:gd name="connsiteY119" fmla="*/ 688906 h 948317"/>
              <a:gd name="connsiteX120" fmla="*/ 391877 w 771321"/>
              <a:gd name="connsiteY120" fmla="*/ 720412 h 948317"/>
              <a:gd name="connsiteX121" fmla="*/ 391877 w 771321"/>
              <a:gd name="connsiteY121" fmla="*/ 748319 h 948317"/>
              <a:gd name="connsiteX122" fmla="*/ 406409 w 771321"/>
              <a:gd name="connsiteY122" fmla="*/ 790717 h 948317"/>
              <a:gd name="connsiteX123" fmla="*/ 400366 w 771321"/>
              <a:gd name="connsiteY123" fmla="*/ 819839 h 948317"/>
              <a:gd name="connsiteX124" fmla="*/ 388244 w 771321"/>
              <a:gd name="connsiteY124" fmla="*/ 848914 h 948317"/>
              <a:gd name="connsiteX125" fmla="*/ 380978 w 771321"/>
              <a:gd name="connsiteY125" fmla="*/ 864667 h 948317"/>
              <a:gd name="connsiteX126" fmla="*/ 371266 w 771321"/>
              <a:gd name="connsiteY126" fmla="*/ 870744 h 948317"/>
              <a:gd name="connsiteX127" fmla="*/ 362777 w 771321"/>
              <a:gd name="connsiteY127" fmla="*/ 890143 h 948317"/>
              <a:gd name="connsiteX128" fmla="*/ 343389 w 771321"/>
              <a:gd name="connsiteY128" fmla="*/ 930110 h 948317"/>
              <a:gd name="connsiteX129" fmla="*/ 332184 w 771321"/>
              <a:gd name="connsiteY129" fmla="*/ 938915 h 948317"/>
              <a:gd name="connsiteX130" fmla="*/ 330771 w 771321"/>
              <a:gd name="connsiteY130" fmla="*/ 948317 h 948317"/>
              <a:gd name="connsiteX131" fmla="*/ 73557 w 771321"/>
              <a:gd name="connsiteY131" fmla="*/ 948317 h 948317"/>
              <a:gd name="connsiteX132" fmla="*/ 64615 w 771321"/>
              <a:gd name="connsiteY132" fmla="*/ 932540 h 948317"/>
              <a:gd name="connsiteX133" fmla="*/ 62169 w 771321"/>
              <a:gd name="connsiteY133" fmla="*/ 919218 h 948317"/>
              <a:gd name="connsiteX134" fmla="*/ 37924 w 771321"/>
              <a:gd name="connsiteY134" fmla="*/ 881635 h 948317"/>
              <a:gd name="connsiteX135" fmla="*/ 16126 w 771321"/>
              <a:gd name="connsiteY135" fmla="*/ 863452 h 948317"/>
              <a:gd name="connsiteX136" fmla="*/ 11270 w 771321"/>
              <a:gd name="connsiteY136" fmla="*/ 800440 h 948317"/>
              <a:gd name="connsiteX137" fmla="*/ 25802 w 771321"/>
              <a:gd name="connsiteY137" fmla="*/ 766503 h 948317"/>
              <a:gd name="connsiteX138" fmla="*/ 58536 w 771321"/>
              <a:gd name="connsiteY138" fmla="*/ 724059 h 948317"/>
              <a:gd name="connsiteX139" fmla="*/ 68248 w 771321"/>
              <a:gd name="connsiteY139" fmla="*/ 707090 h 948317"/>
              <a:gd name="connsiteX140" fmla="*/ 74291 w 771321"/>
              <a:gd name="connsiteY140" fmla="*/ 688906 h 948317"/>
              <a:gd name="connsiteX141" fmla="*/ 104614 w 771321"/>
              <a:gd name="connsiteY141" fmla="*/ 667077 h 948317"/>
              <a:gd name="connsiteX142" fmla="*/ 115514 w 771321"/>
              <a:gd name="connsiteY142" fmla="*/ 652539 h 948317"/>
              <a:gd name="connsiteX143" fmla="*/ 143391 w 771321"/>
              <a:gd name="connsiteY143" fmla="*/ 619818 h 948317"/>
              <a:gd name="connsiteX144" fmla="*/ 149470 w 771321"/>
              <a:gd name="connsiteY144" fmla="*/ 618602 h 948317"/>
              <a:gd name="connsiteX145" fmla="*/ 195513 w 771321"/>
              <a:gd name="connsiteY145" fmla="*/ 582235 h 948317"/>
              <a:gd name="connsiteX146" fmla="*/ 207635 w 771321"/>
              <a:gd name="connsiteY146" fmla="*/ 559236 h 948317"/>
              <a:gd name="connsiteX147" fmla="*/ 236735 w 771321"/>
              <a:gd name="connsiteY147" fmla="*/ 497393 h 948317"/>
              <a:gd name="connsiteX148" fmla="*/ 245225 w 771321"/>
              <a:gd name="connsiteY148" fmla="*/ 445272 h 948317"/>
              <a:gd name="connsiteX149" fmla="*/ 251267 w 771321"/>
              <a:gd name="connsiteY149" fmla="*/ 383476 h 948317"/>
              <a:gd name="connsiteX150" fmla="*/ 250044 w 771321"/>
              <a:gd name="connsiteY150" fmla="*/ 365292 h 948317"/>
              <a:gd name="connsiteX151" fmla="*/ 236735 w 771321"/>
              <a:gd name="connsiteY151" fmla="*/ 286480 h 948317"/>
              <a:gd name="connsiteX152" fmla="*/ 236735 w 771321"/>
              <a:gd name="connsiteY152" fmla="*/ 253759 h 948317"/>
              <a:gd name="connsiteX153" fmla="*/ 236735 w 771321"/>
              <a:gd name="connsiteY153" fmla="*/ 238006 h 948317"/>
              <a:gd name="connsiteX154" fmla="*/ 247634 w 771321"/>
              <a:gd name="connsiteY154" fmla="*/ 141057 h 948317"/>
              <a:gd name="connsiteX155" fmla="*/ 286411 w 771321"/>
              <a:gd name="connsiteY155" fmla="*/ 81644 h 948317"/>
              <a:gd name="connsiteX156" fmla="*/ 385834 w 771321"/>
              <a:gd name="connsiteY156" fmla="*/ 16202 h 948317"/>
              <a:gd name="connsiteX157" fmla="*/ 488854 w 771321"/>
              <a:gd name="connsiteY157" fmla="*/ 1664 h 9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771321" h="948317">
                <a:moveTo>
                  <a:pt x="195063" y="654818"/>
                </a:moveTo>
                <a:cubicBezTo>
                  <a:pt x="188246" y="653451"/>
                  <a:pt x="180980" y="653754"/>
                  <a:pt x="173714" y="654970"/>
                </a:cubicBezTo>
                <a:cubicBezTo>
                  <a:pt x="167635" y="656185"/>
                  <a:pt x="165225" y="662262"/>
                  <a:pt x="168858" y="667123"/>
                </a:cubicBezTo>
                <a:cubicBezTo>
                  <a:pt x="177347" y="674369"/>
                  <a:pt x="185800" y="681661"/>
                  <a:pt x="194290" y="687691"/>
                </a:cubicBezTo>
                <a:cubicBezTo>
                  <a:pt x="204002" y="693768"/>
                  <a:pt x="216124" y="698629"/>
                  <a:pt x="225836" y="704659"/>
                </a:cubicBezTo>
                <a:cubicBezTo>
                  <a:pt x="231879" y="708306"/>
                  <a:pt x="236735" y="715598"/>
                  <a:pt x="239145" y="721628"/>
                </a:cubicBezTo>
                <a:cubicBezTo>
                  <a:pt x="242778" y="727705"/>
                  <a:pt x="237922" y="733781"/>
                  <a:pt x="230656" y="734997"/>
                </a:cubicBezTo>
                <a:cubicBezTo>
                  <a:pt x="227023" y="734997"/>
                  <a:pt x="223390" y="734997"/>
                  <a:pt x="219757" y="733781"/>
                </a:cubicBezTo>
                <a:cubicBezTo>
                  <a:pt x="199146" y="726489"/>
                  <a:pt x="178534" y="718028"/>
                  <a:pt x="157924" y="709521"/>
                </a:cubicBezTo>
                <a:cubicBezTo>
                  <a:pt x="151880" y="707090"/>
                  <a:pt x="147024" y="703444"/>
                  <a:pt x="140981" y="703444"/>
                </a:cubicBezTo>
                <a:cubicBezTo>
                  <a:pt x="125226" y="701060"/>
                  <a:pt x="117924" y="710736"/>
                  <a:pt x="124003" y="725274"/>
                </a:cubicBezTo>
                <a:cubicBezTo>
                  <a:pt x="124003" y="726489"/>
                  <a:pt x="125226" y="726489"/>
                  <a:pt x="125226" y="727705"/>
                </a:cubicBezTo>
                <a:cubicBezTo>
                  <a:pt x="132492" y="745888"/>
                  <a:pt x="130046" y="750750"/>
                  <a:pt x="111880" y="756780"/>
                </a:cubicBezTo>
                <a:cubicBezTo>
                  <a:pt x="109470" y="757995"/>
                  <a:pt x="105802" y="759211"/>
                  <a:pt x="107024" y="759211"/>
                </a:cubicBezTo>
                <a:cubicBezTo>
                  <a:pt x="107024" y="761641"/>
                  <a:pt x="108247" y="765287"/>
                  <a:pt x="110658" y="766503"/>
                </a:cubicBezTo>
                <a:cubicBezTo>
                  <a:pt x="128859" y="779825"/>
                  <a:pt x="145801" y="796793"/>
                  <a:pt x="167635" y="805301"/>
                </a:cubicBezTo>
                <a:cubicBezTo>
                  <a:pt x="173714" y="807685"/>
                  <a:pt x="180980" y="812546"/>
                  <a:pt x="185836" y="818623"/>
                </a:cubicBezTo>
                <a:cubicBezTo>
                  <a:pt x="188246" y="822269"/>
                  <a:pt x="188246" y="828299"/>
                  <a:pt x="187023" y="833161"/>
                </a:cubicBezTo>
                <a:cubicBezTo>
                  <a:pt x="185836" y="835592"/>
                  <a:pt x="179757" y="838022"/>
                  <a:pt x="176124" y="839238"/>
                </a:cubicBezTo>
                <a:cubicBezTo>
                  <a:pt x="171268" y="839238"/>
                  <a:pt x="165225" y="838022"/>
                  <a:pt x="161592" y="836807"/>
                </a:cubicBezTo>
                <a:cubicBezTo>
                  <a:pt x="144614" y="829515"/>
                  <a:pt x="127636" y="822269"/>
                  <a:pt x="110658" y="813762"/>
                </a:cubicBezTo>
                <a:cubicBezTo>
                  <a:pt x="105802" y="811331"/>
                  <a:pt x="99758" y="806516"/>
                  <a:pt x="93715" y="812546"/>
                </a:cubicBezTo>
                <a:cubicBezTo>
                  <a:pt x="85226" y="821054"/>
                  <a:pt x="74291" y="823485"/>
                  <a:pt x="63392" y="824653"/>
                </a:cubicBezTo>
                <a:cubicBezTo>
                  <a:pt x="57349" y="825869"/>
                  <a:pt x="54903" y="831946"/>
                  <a:pt x="59759" y="836807"/>
                </a:cubicBezTo>
                <a:cubicBezTo>
                  <a:pt x="65802" y="841622"/>
                  <a:pt x="71881" y="845268"/>
                  <a:pt x="77924" y="850129"/>
                </a:cubicBezTo>
                <a:cubicBezTo>
                  <a:pt x="92492" y="862236"/>
                  <a:pt x="107024" y="875605"/>
                  <a:pt x="121593" y="887712"/>
                </a:cubicBezTo>
                <a:cubicBezTo>
                  <a:pt x="144614" y="905896"/>
                  <a:pt x="170045" y="918003"/>
                  <a:pt x="197923" y="930110"/>
                </a:cubicBezTo>
                <a:cubicBezTo>
                  <a:pt x="217347" y="941048"/>
                  <a:pt x="239145" y="945863"/>
                  <a:pt x="262166" y="945863"/>
                </a:cubicBezTo>
                <a:cubicBezTo>
                  <a:pt x="267023" y="945863"/>
                  <a:pt x="270656" y="945863"/>
                  <a:pt x="275512" y="945863"/>
                </a:cubicBezTo>
                <a:cubicBezTo>
                  <a:pt x="292490" y="944694"/>
                  <a:pt x="294900" y="938617"/>
                  <a:pt x="287634" y="924080"/>
                </a:cubicBezTo>
                <a:cubicBezTo>
                  <a:pt x="286411" y="921649"/>
                  <a:pt x="284001" y="919218"/>
                  <a:pt x="282778" y="916787"/>
                </a:cubicBezTo>
                <a:cubicBezTo>
                  <a:pt x="279145" y="911926"/>
                  <a:pt x="277922" y="905896"/>
                  <a:pt x="281591" y="899819"/>
                </a:cubicBezTo>
                <a:cubicBezTo>
                  <a:pt x="286411" y="892574"/>
                  <a:pt x="292490" y="893742"/>
                  <a:pt x="299756" y="894958"/>
                </a:cubicBezTo>
                <a:cubicBezTo>
                  <a:pt x="304612" y="896173"/>
                  <a:pt x="308245" y="897388"/>
                  <a:pt x="313101" y="897388"/>
                </a:cubicBezTo>
                <a:cubicBezTo>
                  <a:pt x="315511" y="897388"/>
                  <a:pt x="319144" y="897388"/>
                  <a:pt x="321590" y="896173"/>
                </a:cubicBezTo>
                <a:cubicBezTo>
                  <a:pt x="326411" y="894958"/>
                  <a:pt x="328856" y="888928"/>
                  <a:pt x="326411" y="885281"/>
                </a:cubicBezTo>
                <a:cubicBezTo>
                  <a:pt x="315511" y="871959"/>
                  <a:pt x="307023" y="854991"/>
                  <a:pt x="292490" y="844052"/>
                </a:cubicBezTo>
                <a:cubicBezTo>
                  <a:pt x="275512" y="830730"/>
                  <a:pt x="268246" y="811331"/>
                  <a:pt x="257346" y="793147"/>
                </a:cubicBezTo>
                <a:cubicBezTo>
                  <a:pt x="256123" y="790717"/>
                  <a:pt x="257346" y="787117"/>
                  <a:pt x="259757" y="785902"/>
                </a:cubicBezTo>
                <a:cubicBezTo>
                  <a:pt x="260979" y="784687"/>
                  <a:pt x="265835" y="783471"/>
                  <a:pt x="268246" y="784687"/>
                </a:cubicBezTo>
                <a:cubicBezTo>
                  <a:pt x="273102" y="787117"/>
                  <a:pt x="276735" y="790717"/>
                  <a:pt x="280368" y="793147"/>
                </a:cubicBezTo>
                <a:cubicBezTo>
                  <a:pt x="287634" y="799224"/>
                  <a:pt x="293713" y="807685"/>
                  <a:pt x="300979" y="812546"/>
                </a:cubicBezTo>
                <a:cubicBezTo>
                  <a:pt x="309468" y="818623"/>
                  <a:pt x="319144" y="823485"/>
                  <a:pt x="328856" y="825869"/>
                </a:cubicBezTo>
                <a:cubicBezTo>
                  <a:pt x="337345" y="828299"/>
                  <a:pt x="340979" y="823485"/>
                  <a:pt x="339756" y="814977"/>
                </a:cubicBezTo>
                <a:cubicBezTo>
                  <a:pt x="339756" y="813762"/>
                  <a:pt x="338532" y="812546"/>
                  <a:pt x="338532" y="810116"/>
                </a:cubicBezTo>
                <a:cubicBezTo>
                  <a:pt x="333712" y="788333"/>
                  <a:pt x="336122" y="784687"/>
                  <a:pt x="357957" y="779825"/>
                </a:cubicBezTo>
                <a:cubicBezTo>
                  <a:pt x="359144" y="779825"/>
                  <a:pt x="360367" y="779825"/>
                  <a:pt x="362777" y="778610"/>
                </a:cubicBezTo>
                <a:cubicBezTo>
                  <a:pt x="367633" y="777394"/>
                  <a:pt x="371266" y="771364"/>
                  <a:pt x="368856" y="766503"/>
                </a:cubicBezTo>
                <a:cubicBezTo>
                  <a:pt x="366410" y="761641"/>
                  <a:pt x="364000" y="756780"/>
                  <a:pt x="360367" y="754349"/>
                </a:cubicBezTo>
                <a:cubicBezTo>
                  <a:pt x="354288" y="750750"/>
                  <a:pt x="347022" y="748319"/>
                  <a:pt x="340979" y="744673"/>
                </a:cubicBezTo>
                <a:cubicBezTo>
                  <a:pt x="303389" y="728920"/>
                  <a:pt x="265835" y="713167"/>
                  <a:pt x="235512" y="684092"/>
                </a:cubicBezTo>
                <a:cubicBezTo>
                  <a:pt x="228246" y="676800"/>
                  <a:pt x="220980" y="671938"/>
                  <a:pt x="213714" y="664693"/>
                </a:cubicBezTo>
                <a:cubicBezTo>
                  <a:pt x="208246" y="659224"/>
                  <a:pt x="201880" y="656185"/>
                  <a:pt x="195063" y="654818"/>
                </a:cubicBezTo>
                <a:close/>
                <a:moveTo>
                  <a:pt x="520636" y="43263"/>
                </a:moveTo>
                <a:cubicBezTo>
                  <a:pt x="506737" y="42256"/>
                  <a:pt x="492497" y="42554"/>
                  <a:pt x="477955" y="44062"/>
                </a:cubicBezTo>
                <a:cubicBezTo>
                  <a:pt x="471876" y="45277"/>
                  <a:pt x="464610" y="46492"/>
                  <a:pt x="458531" y="46492"/>
                </a:cubicBezTo>
                <a:cubicBezTo>
                  <a:pt x="418532" y="46492"/>
                  <a:pt x="384611" y="59815"/>
                  <a:pt x="356734" y="88937"/>
                </a:cubicBezTo>
                <a:cubicBezTo>
                  <a:pt x="353101" y="93751"/>
                  <a:pt x="347022" y="96182"/>
                  <a:pt x="343389" y="99828"/>
                </a:cubicBezTo>
                <a:cubicBezTo>
                  <a:pt x="328856" y="111935"/>
                  <a:pt x="315511" y="125304"/>
                  <a:pt x="308245" y="142272"/>
                </a:cubicBezTo>
                <a:cubicBezTo>
                  <a:pt x="296123" y="171348"/>
                  <a:pt x="288857" y="202854"/>
                  <a:pt x="288857" y="235575"/>
                </a:cubicBezTo>
                <a:cubicBezTo>
                  <a:pt x="288857" y="269512"/>
                  <a:pt x="296123" y="303449"/>
                  <a:pt x="304612" y="336217"/>
                </a:cubicBezTo>
                <a:cubicBezTo>
                  <a:pt x="307023" y="347108"/>
                  <a:pt x="309468" y="358000"/>
                  <a:pt x="310655" y="368938"/>
                </a:cubicBezTo>
                <a:cubicBezTo>
                  <a:pt x="311879" y="396798"/>
                  <a:pt x="309468" y="424658"/>
                  <a:pt x="304612" y="452565"/>
                </a:cubicBezTo>
                <a:cubicBezTo>
                  <a:pt x="299756" y="479209"/>
                  <a:pt x="293713" y="504685"/>
                  <a:pt x="286411" y="530114"/>
                </a:cubicBezTo>
                <a:cubicBezTo>
                  <a:pt x="285224" y="533760"/>
                  <a:pt x="282778" y="538622"/>
                  <a:pt x="281591" y="542268"/>
                </a:cubicBezTo>
                <a:cubicBezTo>
                  <a:pt x="268246" y="566482"/>
                  <a:pt x="253713" y="591958"/>
                  <a:pt x="240368" y="616171"/>
                </a:cubicBezTo>
                <a:cubicBezTo>
                  <a:pt x="231879" y="630756"/>
                  <a:pt x="234289" y="642863"/>
                  <a:pt x="246411" y="653754"/>
                </a:cubicBezTo>
                <a:cubicBezTo>
                  <a:pt x="251267" y="658616"/>
                  <a:pt x="257346" y="659831"/>
                  <a:pt x="262166" y="653754"/>
                </a:cubicBezTo>
                <a:cubicBezTo>
                  <a:pt x="274289" y="638001"/>
                  <a:pt x="288857" y="623464"/>
                  <a:pt x="298533" y="606495"/>
                </a:cubicBezTo>
                <a:cubicBezTo>
                  <a:pt x="321590" y="568912"/>
                  <a:pt x="342166" y="530114"/>
                  <a:pt x="362777" y="491363"/>
                </a:cubicBezTo>
                <a:cubicBezTo>
                  <a:pt x="368856" y="480425"/>
                  <a:pt x="372489" y="468318"/>
                  <a:pt x="376122" y="456211"/>
                </a:cubicBezTo>
                <a:cubicBezTo>
                  <a:pt x="380978" y="442842"/>
                  <a:pt x="384611" y="429519"/>
                  <a:pt x="388244" y="416197"/>
                </a:cubicBezTo>
                <a:cubicBezTo>
                  <a:pt x="393100" y="396798"/>
                  <a:pt x="399143" y="377399"/>
                  <a:pt x="402776" y="358000"/>
                </a:cubicBezTo>
                <a:cubicBezTo>
                  <a:pt x="406409" y="342247"/>
                  <a:pt x="401589" y="330140"/>
                  <a:pt x="388244" y="319202"/>
                </a:cubicBezTo>
                <a:cubicBezTo>
                  <a:pt x="376122" y="309525"/>
                  <a:pt x="366410" y="294988"/>
                  <a:pt x="355511" y="282881"/>
                </a:cubicBezTo>
                <a:cubicBezTo>
                  <a:pt x="349468" y="275589"/>
                  <a:pt x="347022" y="267081"/>
                  <a:pt x="351878" y="257405"/>
                </a:cubicBezTo>
                <a:cubicBezTo>
                  <a:pt x="360367" y="240437"/>
                  <a:pt x="383389" y="231929"/>
                  <a:pt x="399143" y="242867"/>
                </a:cubicBezTo>
                <a:cubicBezTo>
                  <a:pt x="414899" y="252544"/>
                  <a:pt x="429467" y="263482"/>
                  <a:pt x="436733" y="282881"/>
                </a:cubicBezTo>
                <a:cubicBezTo>
                  <a:pt x="447632" y="310741"/>
                  <a:pt x="469466" y="316818"/>
                  <a:pt x="496121" y="299849"/>
                </a:cubicBezTo>
                <a:cubicBezTo>
                  <a:pt x="503387" y="294988"/>
                  <a:pt x="509466" y="290126"/>
                  <a:pt x="517955" y="287696"/>
                </a:cubicBezTo>
                <a:cubicBezTo>
                  <a:pt x="532488" y="282881"/>
                  <a:pt x="545832" y="286480"/>
                  <a:pt x="556731" y="297419"/>
                </a:cubicBezTo>
                <a:cubicBezTo>
                  <a:pt x="568854" y="309525"/>
                  <a:pt x="570077" y="324063"/>
                  <a:pt x="566408" y="338601"/>
                </a:cubicBezTo>
                <a:cubicBezTo>
                  <a:pt x="562774" y="353185"/>
                  <a:pt x="550652" y="359215"/>
                  <a:pt x="536120" y="360431"/>
                </a:cubicBezTo>
                <a:cubicBezTo>
                  <a:pt x="528854" y="361646"/>
                  <a:pt x="521588" y="361646"/>
                  <a:pt x="514286" y="361646"/>
                </a:cubicBezTo>
                <a:cubicBezTo>
                  <a:pt x="507020" y="362861"/>
                  <a:pt x="499754" y="365292"/>
                  <a:pt x="494898" y="371322"/>
                </a:cubicBezTo>
                <a:cubicBezTo>
                  <a:pt x="483998" y="385906"/>
                  <a:pt x="473099" y="399229"/>
                  <a:pt x="463387" y="414982"/>
                </a:cubicBezTo>
                <a:cubicBezTo>
                  <a:pt x="446409" y="445272"/>
                  <a:pt x="429467" y="475610"/>
                  <a:pt x="413712" y="507116"/>
                </a:cubicBezTo>
                <a:cubicBezTo>
                  <a:pt x="397956" y="541053"/>
                  <a:pt x="380978" y="573774"/>
                  <a:pt x="353101" y="599203"/>
                </a:cubicBezTo>
                <a:cubicBezTo>
                  <a:pt x="350655" y="601634"/>
                  <a:pt x="348245" y="605280"/>
                  <a:pt x="347022" y="607711"/>
                </a:cubicBezTo>
                <a:cubicBezTo>
                  <a:pt x="334899" y="623464"/>
                  <a:pt x="325223" y="641647"/>
                  <a:pt x="311879" y="656185"/>
                </a:cubicBezTo>
                <a:cubicBezTo>
                  <a:pt x="293713" y="676800"/>
                  <a:pt x="290044" y="679230"/>
                  <a:pt x="319144" y="692553"/>
                </a:cubicBezTo>
                <a:cubicBezTo>
                  <a:pt x="342166" y="703444"/>
                  <a:pt x="348245" y="702229"/>
                  <a:pt x="360367" y="679230"/>
                </a:cubicBezTo>
                <a:cubicBezTo>
                  <a:pt x="376122" y="650108"/>
                  <a:pt x="397956" y="625894"/>
                  <a:pt x="418532" y="600418"/>
                </a:cubicBezTo>
                <a:cubicBezTo>
                  <a:pt x="442776" y="571343"/>
                  <a:pt x="469466" y="545867"/>
                  <a:pt x="500977" y="526515"/>
                </a:cubicBezTo>
                <a:cubicBezTo>
                  <a:pt x="504610" y="524084"/>
                  <a:pt x="507020" y="521653"/>
                  <a:pt x="509466" y="519223"/>
                </a:cubicBezTo>
                <a:cubicBezTo>
                  <a:pt x="516732" y="513146"/>
                  <a:pt x="522775" y="507116"/>
                  <a:pt x="530077" y="502254"/>
                </a:cubicBezTo>
                <a:cubicBezTo>
                  <a:pt x="551875" y="487717"/>
                  <a:pt x="574897" y="474394"/>
                  <a:pt x="597954" y="459810"/>
                </a:cubicBezTo>
                <a:cubicBezTo>
                  <a:pt x="612486" y="450134"/>
                  <a:pt x="628241" y="442842"/>
                  <a:pt x="639141" y="429519"/>
                </a:cubicBezTo>
                <a:cubicBezTo>
                  <a:pt x="663385" y="401659"/>
                  <a:pt x="683996" y="372537"/>
                  <a:pt x="704607" y="342247"/>
                </a:cubicBezTo>
                <a:cubicBezTo>
                  <a:pt x="717953" y="327709"/>
                  <a:pt x="722773" y="303449"/>
                  <a:pt x="720363" y="278019"/>
                </a:cubicBezTo>
                <a:cubicBezTo>
                  <a:pt x="719140" y="265913"/>
                  <a:pt x="719140" y="252544"/>
                  <a:pt x="717953" y="240437"/>
                </a:cubicBezTo>
                <a:cubicBezTo>
                  <a:pt x="716730" y="231929"/>
                  <a:pt x="714319" y="224684"/>
                  <a:pt x="711873" y="216176"/>
                </a:cubicBezTo>
                <a:cubicBezTo>
                  <a:pt x="707017" y="201638"/>
                  <a:pt x="700974" y="188316"/>
                  <a:pt x="696119" y="173778"/>
                </a:cubicBezTo>
                <a:cubicBezTo>
                  <a:pt x="685219" y="139842"/>
                  <a:pt x="662198" y="113150"/>
                  <a:pt x="635507" y="90152"/>
                </a:cubicBezTo>
                <a:cubicBezTo>
                  <a:pt x="600976" y="61053"/>
                  <a:pt x="562336" y="46285"/>
                  <a:pt x="520636" y="43263"/>
                </a:cubicBezTo>
                <a:close/>
                <a:moveTo>
                  <a:pt x="488854" y="1664"/>
                </a:moveTo>
                <a:cubicBezTo>
                  <a:pt x="500977" y="1664"/>
                  <a:pt x="514286" y="449"/>
                  <a:pt x="526408" y="1664"/>
                </a:cubicBezTo>
                <a:cubicBezTo>
                  <a:pt x="567631" y="5310"/>
                  <a:pt x="603997" y="23447"/>
                  <a:pt x="636730" y="45277"/>
                </a:cubicBezTo>
                <a:cubicBezTo>
                  <a:pt x="651263" y="55000"/>
                  <a:pt x="665831" y="67107"/>
                  <a:pt x="679140" y="77998"/>
                </a:cubicBezTo>
                <a:cubicBezTo>
                  <a:pt x="709463" y="104690"/>
                  <a:pt x="723996" y="139842"/>
                  <a:pt x="740974" y="174994"/>
                </a:cubicBezTo>
                <a:cubicBezTo>
                  <a:pt x="745830" y="184670"/>
                  <a:pt x="747017" y="196824"/>
                  <a:pt x="749463" y="207715"/>
                </a:cubicBezTo>
                <a:cubicBezTo>
                  <a:pt x="755506" y="228330"/>
                  <a:pt x="761585" y="248944"/>
                  <a:pt x="767628" y="269512"/>
                </a:cubicBezTo>
                <a:cubicBezTo>
                  <a:pt x="771261" y="281666"/>
                  <a:pt x="772484" y="292557"/>
                  <a:pt x="770074" y="304664"/>
                </a:cubicBezTo>
                <a:cubicBezTo>
                  <a:pt x="768851" y="313172"/>
                  <a:pt x="767628" y="322848"/>
                  <a:pt x="766441" y="331355"/>
                </a:cubicBezTo>
                <a:cubicBezTo>
                  <a:pt x="763995" y="348324"/>
                  <a:pt x="759139" y="364077"/>
                  <a:pt x="749463" y="377399"/>
                </a:cubicBezTo>
                <a:cubicBezTo>
                  <a:pt x="727629" y="408905"/>
                  <a:pt x="708240" y="441626"/>
                  <a:pt x="681587" y="468318"/>
                </a:cubicBezTo>
                <a:cubicBezTo>
                  <a:pt x="674320" y="475610"/>
                  <a:pt x="667018" y="482855"/>
                  <a:pt x="657342" y="487717"/>
                </a:cubicBezTo>
                <a:cubicBezTo>
                  <a:pt x="619752" y="508331"/>
                  <a:pt x="584609" y="530114"/>
                  <a:pt x="549465" y="555590"/>
                </a:cubicBezTo>
                <a:cubicBezTo>
                  <a:pt x="523998" y="573774"/>
                  <a:pt x="497344" y="590742"/>
                  <a:pt x="474286" y="611357"/>
                </a:cubicBezTo>
                <a:cubicBezTo>
                  <a:pt x="447632" y="634355"/>
                  <a:pt x="428244" y="662262"/>
                  <a:pt x="407632" y="688906"/>
                </a:cubicBezTo>
                <a:cubicBezTo>
                  <a:pt x="400366" y="698629"/>
                  <a:pt x="396733" y="710736"/>
                  <a:pt x="391877" y="720412"/>
                </a:cubicBezTo>
                <a:cubicBezTo>
                  <a:pt x="387021" y="730135"/>
                  <a:pt x="388244" y="738596"/>
                  <a:pt x="391877" y="748319"/>
                </a:cubicBezTo>
                <a:cubicBezTo>
                  <a:pt x="396733" y="761641"/>
                  <a:pt x="400366" y="776179"/>
                  <a:pt x="406409" y="790717"/>
                </a:cubicBezTo>
                <a:cubicBezTo>
                  <a:pt x="410078" y="801655"/>
                  <a:pt x="408856" y="811331"/>
                  <a:pt x="400366" y="819839"/>
                </a:cubicBezTo>
                <a:cubicBezTo>
                  <a:pt x="391877" y="828299"/>
                  <a:pt x="387021" y="836807"/>
                  <a:pt x="388244" y="848914"/>
                </a:cubicBezTo>
                <a:cubicBezTo>
                  <a:pt x="389467" y="854991"/>
                  <a:pt x="385834" y="861021"/>
                  <a:pt x="380978" y="864667"/>
                </a:cubicBezTo>
                <a:cubicBezTo>
                  <a:pt x="377345" y="867098"/>
                  <a:pt x="374899" y="868313"/>
                  <a:pt x="371266" y="870744"/>
                </a:cubicBezTo>
                <a:cubicBezTo>
                  <a:pt x="364000" y="875605"/>
                  <a:pt x="360367" y="881635"/>
                  <a:pt x="362777" y="890143"/>
                </a:cubicBezTo>
                <a:cubicBezTo>
                  <a:pt x="367633" y="909542"/>
                  <a:pt x="360367" y="921649"/>
                  <a:pt x="343389" y="930110"/>
                </a:cubicBezTo>
                <a:cubicBezTo>
                  <a:pt x="338551" y="932540"/>
                  <a:pt x="334612" y="935275"/>
                  <a:pt x="332184" y="938915"/>
                </a:cubicBezTo>
                <a:lnTo>
                  <a:pt x="330771" y="948317"/>
                </a:lnTo>
                <a:lnTo>
                  <a:pt x="73557" y="948317"/>
                </a:lnTo>
                <a:lnTo>
                  <a:pt x="64615" y="932540"/>
                </a:lnTo>
                <a:cubicBezTo>
                  <a:pt x="63392" y="927726"/>
                  <a:pt x="63392" y="924080"/>
                  <a:pt x="62169" y="919218"/>
                </a:cubicBezTo>
                <a:cubicBezTo>
                  <a:pt x="58536" y="903465"/>
                  <a:pt x="52493" y="890143"/>
                  <a:pt x="37924" y="881635"/>
                </a:cubicBezTo>
                <a:cubicBezTo>
                  <a:pt x="29472" y="876774"/>
                  <a:pt x="22169" y="870744"/>
                  <a:pt x="16126" y="863452"/>
                </a:cubicBezTo>
                <a:cubicBezTo>
                  <a:pt x="-4485" y="838022"/>
                  <a:pt x="-4485" y="825869"/>
                  <a:pt x="11270" y="800440"/>
                </a:cubicBezTo>
                <a:cubicBezTo>
                  <a:pt x="17349" y="789501"/>
                  <a:pt x="22169" y="778610"/>
                  <a:pt x="25802" y="766503"/>
                </a:cubicBezTo>
                <a:cubicBezTo>
                  <a:pt x="30658" y="748319"/>
                  <a:pt x="40370" y="732566"/>
                  <a:pt x="58536" y="724059"/>
                </a:cubicBezTo>
                <a:cubicBezTo>
                  <a:pt x="65802" y="720412"/>
                  <a:pt x="70658" y="716813"/>
                  <a:pt x="68248" y="707090"/>
                </a:cubicBezTo>
                <a:cubicBezTo>
                  <a:pt x="65802" y="699845"/>
                  <a:pt x="70658" y="693768"/>
                  <a:pt x="74291" y="688906"/>
                </a:cubicBezTo>
                <a:cubicBezTo>
                  <a:pt x="82780" y="679230"/>
                  <a:pt x="92492" y="671938"/>
                  <a:pt x="104614" y="667077"/>
                </a:cubicBezTo>
                <a:cubicBezTo>
                  <a:pt x="111880" y="664693"/>
                  <a:pt x="115514" y="659831"/>
                  <a:pt x="115514" y="652539"/>
                </a:cubicBezTo>
                <a:cubicBezTo>
                  <a:pt x="114290" y="633140"/>
                  <a:pt x="128859" y="625894"/>
                  <a:pt x="143391" y="619818"/>
                </a:cubicBezTo>
                <a:cubicBezTo>
                  <a:pt x="145801" y="618602"/>
                  <a:pt x="148247" y="618602"/>
                  <a:pt x="149470" y="618602"/>
                </a:cubicBezTo>
                <a:cubicBezTo>
                  <a:pt x="173714" y="617387"/>
                  <a:pt x="185800" y="602849"/>
                  <a:pt x="195513" y="582235"/>
                </a:cubicBezTo>
                <a:cubicBezTo>
                  <a:pt x="199146" y="573774"/>
                  <a:pt x="202779" y="565266"/>
                  <a:pt x="207635" y="559236"/>
                </a:cubicBezTo>
                <a:cubicBezTo>
                  <a:pt x="222167" y="541053"/>
                  <a:pt x="230656" y="519223"/>
                  <a:pt x="236735" y="497393"/>
                </a:cubicBezTo>
                <a:cubicBezTo>
                  <a:pt x="241591" y="480425"/>
                  <a:pt x="242778" y="462241"/>
                  <a:pt x="245225" y="445272"/>
                </a:cubicBezTo>
                <a:cubicBezTo>
                  <a:pt x="247634" y="424658"/>
                  <a:pt x="250044" y="404090"/>
                  <a:pt x="251267" y="383476"/>
                </a:cubicBezTo>
                <a:cubicBezTo>
                  <a:pt x="251267" y="377399"/>
                  <a:pt x="251267" y="371322"/>
                  <a:pt x="250044" y="365292"/>
                </a:cubicBezTo>
                <a:cubicBezTo>
                  <a:pt x="245225" y="338601"/>
                  <a:pt x="240368" y="311956"/>
                  <a:pt x="236735" y="286480"/>
                </a:cubicBezTo>
                <a:cubicBezTo>
                  <a:pt x="234289" y="275589"/>
                  <a:pt x="234289" y="264697"/>
                  <a:pt x="236735" y="253759"/>
                </a:cubicBezTo>
                <a:cubicBezTo>
                  <a:pt x="237922" y="248944"/>
                  <a:pt x="237922" y="242867"/>
                  <a:pt x="236735" y="238006"/>
                </a:cubicBezTo>
                <a:cubicBezTo>
                  <a:pt x="231879" y="205285"/>
                  <a:pt x="237922" y="172563"/>
                  <a:pt x="247634" y="141057"/>
                </a:cubicBezTo>
                <a:cubicBezTo>
                  <a:pt x="254901" y="118012"/>
                  <a:pt x="270656" y="99828"/>
                  <a:pt x="286411" y="81644"/>
                </a:cubicBezTo>
                <a:cubicBezTo>
                  <a:pt x="313101" y="50138"/>
                  <a:pt x="348245" y="29524"/>
                  <a:pt x="385834" y="16202"/>
                </a:cubicBezTo>
                <a:cubicBezTo>
                  <a:pt x="423388" y="2879"/>
                  <a:pt x="456121" y="-3198"/>
                  <a:pt x="488854" y="166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Freeform 254">
            <a:extLst>
              <a:ext uri="{FF2B5EF4-FFF2-40B4-BE49-F238E27FC236}">
                <a16:creationId xmlns:a16="http://schemas.microsoft.com/office/drawing/2014/main" id="{9644ADAC-3A3A-B24C-A599-1684493D5CC3}"/>
              </a:ext>
            </a:extLst>
          </p:cNvPr>
          <p:cNvSpPr/>
          <p:nvPr userDrawn="1"/>
        </p:nvSpPr>
        <p:spPr>
          <a:xfrm>
            <a:off x="9986815" y="6118294"/>
            <a:ext cx="758887" cy="739707"/>
          </a:xfrm>
          <a:custGeom>
            <a:avLst/>
            <a:gdLst>
              <a:gd name="connsiteX0" fmla="*/ 601216 w 758887"/>
              <a:gd name="connsiteY0" fmla="*/ 53443 h 739707"/>
              <a:gd name="connsiteX1" fmla="*/ 557557 w 758887"/>
              <a:gd name="connsiteY1" fmla="*/ 75244 h 739707"/>
              <a:gd name="connsiteX2" fmla="*/ 487275 w 758887"/>
              <a:gd name="connsiteY2" fmla="*/ 158905 h 739707"/>
              <a:gd name="connsiteX3" fmla="*/ 479985 w 758887"/>
              <a:gd name="connsiteY3" fmla="*/ 167386 h 739707"/>
              <a:gd name="connsiteX4" fmla="*/ 487275 w 758887"/>
              <a:gd name="connsiteY4" fmla="*/ 206148 h 739707"/>
              <a:gd name="connsiteX5" fmla="*/ 572136 w 758887"/>
              <a:gd name="connsiteY5" fmla="*/ 287364 h 739707"/>
              <a:gd name="connsiteX6" fmla="*/ 589093 w 758887"/>
              <a:gd name="connsiteY6" fmla="*/ 301931 h 739707"/>
              <a:gd name="connsiteX7" fmla="*/ 609694 w 758887"/>
              <a:gd name="connsiteY7" fmla="*/ 299487 h 739707"/>
              <a:gd name="connsiteX8" fmla="*/ 627879 w 758887"/>
              <a:gd name="connsiteY8" fmla="*/ 277686 h 739707"/>
              <a:gd name="connsiteX9" fmla="*/ 698161 w 758887"/>
              <a:gd name="connsiteY9" fmla="*/ 164941 h 739707"/>
              <a:gd name="connsiteX10" fmla="*/ 684849 w 758887"/>
              <a:gd name="connsiteY10" fmla="*/ 109217 h 739707"/>
              <a:gd name="connsiteX11" fmla="*/ 673954 w 758887"/>
              <a:gd name="connsiteY11" fmla="*/ 101934 h 739707"/>
              <a:gd name="connsiteX12" fmla="*/ 652125 w 758887"/>
              <a:gd name="connsiteY12" fmla="*/ 83725 h 739707"/>
              <a:gd name="connsiteX13" fmla="*/ 633940 w 758887"/>
              <a:gd name="connsiteY13" fmla="*/ 66763 h 739707"/>
              <a:gd name="connsiteX14" fmla="*/ 601216 w 758887"/>
              <a:gd name="connsiteY14" fmla="*/ 53443 h 739707"/>
              <a:gd name="connsiteX15" fmla="*/ 593183 w 758887"/>
              <a:gd name="connsiteY15" fmla="*/ 114 h 739707"/>
              <a:gd name="connsiteX16" fmla="*/ 619400 w 758887"/>
              <a:gd name="connsiteY16" fmla="*/ 8595 h 739707"/>
              <a:gd name="connsiteX17" fmla="*/ 658186 w 758887"/>
              <a:gd name="connsiteY17" fmla="*/ 35284 h 739707"/>
              <a:gd name="connsiteX18" fmla="*/ 661831 w 758887"/>
              <a:gd name="connsiteY18" fmla="*/ 38876 h 739707"/>
              <a:gd name="connsiteX19" fmla="*/ 729697 w 758887"/>
              <a:gd name="connsiteY19" fmla="*/ 95848 h 739707"/>
              <a:gd name="connsiteX20" fmla="*/ 741820 w 758887"/>
              <a:gd name="connsiteY20" fmla="*/ 106773 h 739707"/>
              <a:gd name="connsiteX21" fmla="*/ 756359 w 758887"/>
              <a:gd name="connsiteY21" fmla="*/ 163744 h 739707"/>
              <a:gd name="connsiteX22" fmla="*/ 710284 w 758887"/>
              <a:gd name="connsiteY22" fmla="*/ 261922 h 739707"/>
              <a:gd name="connsiteX23" fmla="*/ 669081 w 758887"/>
              <a:gd name="connsiteY23" fmla="*/ 309215 h 739707"/>
              <a:gd name="connsiteX24" fmla="*/ 652125 w 758887"/>
              <a:gd name="connsiteY24" fmla="*/ 329818 h 739707"/>
              <a:gd name="connsiteX25" fmla="*/ 641230 w 758887"/>
              <a:gd name="connsiteY25" fmla="*/ 356458 h 739707"/>
              <a:gd name="connsiteX26" fmla="*/ 616984 w 758887"/>
              <a:gd name="connsiteY26" fmla="*/ 394023 h 739707"/>
              <a:gd name="connsiteX27" fmla="*/ 586676 w 758887"/>
              <a:gd name="connsiteY27" fmla="*/ 425552 h 739707"/>
              <a:gd name="connsiteX28" fmla="*/ 536956 w 758887"/>
              <a:gd name="connsiteY28" fmla="*/ 482523 h 739707"/>
              <a:gd name="connsiteX29" fmla="*/ 519999 w 758887"/>
              <a:gd name="connsiteY29" fmla="*/ 500732 h 739707"/>
              <a:gd name="connsiteX30" fmla="*/ 446072 w 758887"/>
              <a:gd name="connsiteY30" fmla="*/ 598910 h 739707"/>
              <a:gd name="connsiteX31" fmla="*/ 381812 w 758887"/>
              <a:gd name="connsiteY31" fmla="*/ 678879 h 739707"/>
              <a:gd name="connsiteX32" fmla="*/ 330786 w 758887"/>
              <a:gd name="connsiteY32" fmla="*/ 739707 h 739707"/>
              <a:gd name="connsiteX33" fmla="*/ 269175 w 758887"/>
              <a:gd name="connsiteY33" fmla="*/ 739707 h 739707"/>
              <a:gd name="connsiteX34" fmla="*/ 321197 w 758887"/>
              <a:gd name="connsiteY34" fmla="*/ 681324 h 739707"/>
              <a:gd name="connsiteX35" fmla="*/ 327258 w 758887"/>
              <a:gd name="connsiteY35" fmla="*/ 675237 h 739707"/>
              <a:gd name="connsiteX36" fmla="*/ 398808 w 758887"/>
              <a:gd name="connsiteY36" fmla="*/ 586787 h 739707"/>
              <a:gd name="connsiteX37" fmla="*/ 452134 w 758887"/>
              <a:gd name="connsiteY37" fmla="*/ 515249 h 739707"/>
              <a:gd name="connsiteX38" fmla="*/ 528477 w 758887"/>
              <a:gd name="connsiteY38" fmla="*/ 424355 h 739707"/>
              <a:gd name="connsiteX39" fmla="*/ 561202 w 758887"/>
              <a:gd name="connsiteY39" fmla="*/ 384345 h 739707"/>
              <a:gd name="connsiteX40" fmla="*/ 561202 w 758887"/>
              <a:gd name="connsiteY40" fmla="*/ 334657 h 739707"/>
              <a:gd name="connsiteX41" fmla="*/ 549079 w 758887"/>
              <a:gd name="connsiteY41" fmla="*/ 316449 h 739707"/>
              <a:gd name="connsiteX42" fmla="*/ 522416 w 758887"/>
              <a:gd name="connsiteY42" fmla="*/ 309215 h 739707"/>
              <a:gd name="connsiteX43" fmla="*/ 495753 w 758887"/>
              <a:gd name="connsiteY43" fmla="*/ 331016 h 739707"/>
              <a:gd name="connsiteX44" fmla="*/ 477568 w 758887"/>
              <a:gd name="connsiteY44" fmla="*/ 356458 h 739707"/>
              <a:gd name="connsiteX45" fmla="*/ 440011 w 758887"/>
              <a:gd name="connsiteY45" fmla="*/ 408590 h 739707"/>
              <a:gd name="connsiteX46" fmla="*/ 389102 w 758887"/>
              <a:gd name="connsiteY46" fmla="*/ 481326 h 739707"/>
              <a:gd name="connsiteX47" fmla="*/ 324842 w 758887"/>
              <a:gd name="connsiteY47" fmla="*/ 566184 h 739707"/>
              <a:gd name="connsiteX48" fmla="*/ 191528 w 758887"/>
              <a:gd name="connsiteY48" fmla="*/ 737047 h 739707"/>
              <a:gd name="connsiteX49" fmla="*/ 189556 w 758887"/>
              <a:gd name="connsiteY49" fmla="*/ 739707 h 739707"/>
              <a:gd name="connsiteX50" fmla="*/ 128540 w 758887"/>
              <a:gd name="connsiteY50" fmla="*/ 739707 h 739707"/>
              <a:gd name="connsiteX51" fmla="*/ 170926 w 758887"/>
              <a:gd name="connsiteY51" fmla="*/ 687360 h 739707"/>
              <a:gd name="connsiteX52" fmla="*/ 185466 w 758887"/>
              <a:gd name="connsiteY52" fmla="*/ 668004 h 739707"/>
              <a:gd name="connsiteX53" fmla="*/ 263038 w 758887"/>
              <a:gd name="connsiteY53" fmla="*/ 567381 h 739707"/>
              <a:gd name="connsiteX54" fmla="*/ 294534 w 758887"/>
              <a:gd name="connsiteY54" fmla="*/ 529816 h 739707"/>
              <a:gd name="connsiteX55" fmla="*/ 372106 w 758887"/>
              <a:gd name="connsiteY55" fmla="*/ 423157 h 739707"/>
              <a:gd name="connsiteX56" fmla="*/ 391518 w 758887"/>
              <a:gd name="connsiteY56" fmla="*/ 392826 h 739707"/>
              <a:gd name="connsiteX57" fmla="*/ 447261 w 758887"/>
              <a:gd name="connsiteY57" fmla="*/ 317696 h 739707"/>
              <a:gd name="connsiteX58" fmla="*/ 483630 w 758887"/>
              <a:gd name="connsiteY58" fmla="*/ 266761 h 739707"/>
              <a:gd name="connsiteX59" fmla="*/ 486047 w 758887"/>
              <a:gd name="connsiteY59" fmla="*/ 258280 h 739707"/>
              <a:gd name="connsiteX60" fmla="*/ 470318 w 758887"/>
              <a:gd name="connsiteY60" fmla="*/ 240121 h 739707"/>
              <a:gd name="connsiteX61" fmla="*/ 437594 w 758887"/>
              <a:gd name="connsiteY61" fmla="*/ 243763 h 739707"/>
              <a:gd name="connsiteX62" fmla="*/ 346671 w 758887"/>
              <a:gd name="connsiteY62" fmla="*/ 362544 h 739707"/>
              <a:gd name="connsiteX63" fmla="*/ 275161 w 758887"/>
              <a:gd name="connsiteY63" fmla="*/ 461920 h 739707"/>
              <a:gd name="connsiteX64" fmla="*/ 235147 w 758887"/>
              <a:gd name="connsiteY64" fmla="*/ 517694 h 739707"/>
              <a:gd name="connsiteX65" fmla="*/ 201234 w 758887"/>
              <a:gd name="connsiteY65" fmla="*/ 555259 h 739707"/>
              <a:gd name="connsiteX66" fmla="*/ 129684 w 758887"/>
              <a:gd name="connsiteY66" fmla="*/ 652239 h 739707"/>
              <a:gd name="connsiteX67" fmla="*/ 83648 w 758887"/>
              <a:gd name="connsiteY67" fmla="*/ 717691 h 739707"/>
              <a:gd name="connsiteX68" fmla="*/ 67880 w 758887"/>
              <a:gd name="connsiteY68" fmla="*/ 735850 h 739707"/>
              <a:gd name="connsiteX69" fmla="*/ 68430 w 758887"/>
              <a:gd name="connsiteY69" fmla="*/ 739707 h 739707"/>
              <a:gd name="connsiteX70" fmla="*/ 0 w 758887"/>
              <a:gd name="connsiteY70" fmla="*/ 739707 h 739707"/>
              <a:gd name="connsiteX71" fmla="*/ 7265 w 758887"/>
              <a:gd name="connsiteY71" fmla="*/ 728567 h 739707"/>
              <a:gd name="connsiteX72" fmla="*/ 99416 w 758887"/>
              <a:gd name="connsiteY72" fmla="*/ 620711 h 739707"/>
              <a:gd name="connsiteX73" fmla="*/ 161220 w 758887"/>
              <a:gd name="connsiteY73" fmla="*/ 538297 h 739707"/>
              <a:gd name="connsiteX74" fmla="*/ 218190 w 758887"/>
              <a:gd name="connsiteY74" fmla="*/ 464364 h 739707"/>
              <a:gd name="connsiteX75" fmla="*/ 333320 w 758887"/>
              <a:gd name="connsiteY75" fmla="*/ 307968 h 739707"/>
              <a:gd name="connsiteX76" fmla="*/ 358794 w 758887"/>
              <a:gd name="connsiteY76" fmla="*/ 274045 h 739707"/>
              <a:gd name="connsiteX77" fmla="*/ 403642 w 758887"/>
              <a:gd name="connsiteY77" fmla="*/ 207395 h 739707"/>
              <a:gd name="connsiteX78" fmla="*/ 410892 w 758887"/>
              <a:gd name="connsiteY78" fmla="*/ 194026 h 739707"/>
              <a:gd name="connsiteX79" fmla="*/ 436366 w 758887"/>
              <a:gd name="connsiteY79" fmla="*/ 147980 h 739707"/>
              <a:gd name="connsiteX80" fmla="*/ 455739 w 758887"/>
              <a:gd name="connsiteY80" fmla="*/ 117698 h 739707"/>
              <a:gd name="connsiteX81" fmla="*/ 472735 w 758887"/>
              <a:gd name="connsiteY81" fmla="*/ 97095 h 739707"/>
              <a:gd name="connsiteX82" fmla="*/ 501815 w 758887"/>
              <a:gd name="connsiteY82" fmla="*/ 58282 h 739707"/>
              <a:gd name="connsiteX83" fmla="*/ 527289 w 758887"/>
              <a:gd name="connsiteY83" fmla="*/ 28001 h 739707"/>
              <a:gd name="connsiteX84" fmla="*/ 566075 w 758887"/>
              <a:gd name="connsiteY84" fmla="*/ 6150 h 739707"/>
              <a:gd name="connsiteX85" fmla="*/ 593183 w 758887"/>
              <a:gd name="connsiteY85" fmla="*/ 114 h 73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58887" h="739707">
                <a:moveTo>
                  <a:pt x="601216" y="53443"/>
                </a:moveTo>
                <a:cubicBezTo>
                  <a:pt x="584259" y="57085"/>
                  <a:pt x="569680" y="60727"/>
                  <a:pt x="557557" y="75244"/>
                </a:cubicBezTo>
                <a:cubicBezTo>
                  <a:pt x="534539" y="103131"/>
                  <a:pt x="510293" y="131018"/>
                  <a:pt x="487275" y="158905"/>
                </a:cubicBezTo>
                <a:cubicBezTo>
                  <a:pt x="484858" y="161300"/>
                  <a:pt x="482442" y="164941"/>
                  <a:pt x="479985" y="167386"/>
                </a:cubicBezTo>
                <a:cubicBezTo>
                  <a:pt x="467862" y="186792"/>
                  <a:pt x="469090" y="191631"/>
                  <a:pt x="487275" y="206148"/>
                </a:cubicBezTo>
                <a:cubicBezTo>
                  <a:pt x="517583" y="231640"/>
                  <a:pt x="546662" y="258280"/>
                  <a:pt x="572136" y="287364"/>
                </a:cubicBezTo>
                <a:cubicBezTo>
                  <a:pt x="576970" y="293451"/>
                  <a:pt x="583031" y="298290"/>
                  <a:pt x="589093" y="301931"/>
                </a:cubicBezTo>
                <a:cubicBezTo>
                  <a:pt x="598799" y="309215"/>
                  <a:pt x="602404" y="307968"/>
                  <a:pt x="609694" y="299487"/>
                </a:cubicBezTo>
                <a:cubicBezTo>
                  <a:pt x="615756" y="292203"/>
                  <a:pt x="621817" y="283723"/>
                  <a:pt x="627879" y="277686"/>
                </a:cubicBezTo>
                <a:cubicBezTo>
                  <a:pt x="658186" y="243763"/>
                  <a:pt x="682432" y="207395"/>
                  <a:pt x="698161" y="164941"/>
                </a:cubicBezTo>
                <a:cubicBezTo>
                  <a:pt x="707867" y="139499"/>
                  <a:pt x="705450" y="127376"/>
                  <a:pt x="684849" y="109217"/>
                </a:cubicBezTo>
                <a:cubicBezTo>
                  <a:pt x="681204" y="106773"/>
                  <a:pt x="677560" y="104328"/>
                  <a:pt x="673954" y="101934"/>
                </a:cubicBezTo>
                <a:cubicBezTo>
                  <a:pt x="666665" y="95848"/>
                  <a:pt x="659375" y="89811"/>
                  <a:pt x="652125" y="83725"/>
                </a:cubicBezTo>
                <a:cubicBezTo>
                  <a:pt x="646063" y="78886"/>
                  <a:pt x="641190" y="71602"/>
                  <a:pt x="633940" y="66763"/>
                </a:cubicBezTo>
                <a:cubicBezTo>
                  <a:pt x="625462" y="59480"/>
                  <a:pt x="613339" y="55888"/>
                  <a:pt x="601216" y="53443"/>
                </a:cubicBezTo>
                <a:close/>
                <a:moveTo>
                  <a:pt x="593183" y="114"/>
                </a:moveTo>
                <a:cubicBezTo>
                  <a:pt x="602117" y="725"/>
                  <a:pt x="610902" y="3756"/>
                  <a:pt x="619400" y="8595"/>
                </a:cubicBezTo>
                <a:cubicBezTo>
                  <a:pt x="632712" y="17076"/>
                  <a:pt x="644835" y="26754"/>
                  <a:pt x="658186" y="35284"/>
                </a:cubicBezTo>
                <a:cubicBezTo>
                  <a:pt x="659375" y="36482"/>
                  <a:pt x="660603" y="37679"/>
                  <a:pt x="661831" y="38876"/>
                </a:cubicBezTo>
                <a:cubicBezTo>
                  <a:pt x="689683" y="52246"/>
                  <a:pt x="705450" y="78886"/>
                  <a:pt x="729697" y="95848"/>
                </a:cubicBezTo>
                <a:cubicBezTo>
                  <a:pt x="733342" y="98292"/>
                  <a:pt x="738175" y="101934"/>
                  <a:pt x="741820" y="106773"/>
                </a:cubicBezTo>
                <a:cubicBezTo>
                  <a:pt x="757588" y="122537"/>
                  <a:pt x="762421" y="141943"/>
                  <a:pt x="756359" y="163744"/>
                </a:cubicBezTo>
                <a:cubicBezTo>
                  <a:pt x="746653" y="198914"/>
                  <a:pt x="733342" y="232838"/>
                  <a:pt x="710284" y="261922"/>
                </a:cubicBezTo>
                <a:cubicBezTo>
                  <a:pt x="698161" y="278884"/>
                  <a:pt x="682432" y="293451"/>
                  <a:pt x="669081" y="309215"/>
                </a:cubicBezTo>
                <a:cubicBezTo>
                  <a:pt x="663020" y="316449"/>
                  <a:pt x="658186" y="322535"/>
                  <a:pt x="652125" y="329818"/>
                </a:cubicBezTo>
                <a:cubicBezTo>
                  <a:pt x="646063" y="337052"/>
                  <a:pt x="641230" y="345583"/>
                  <a:pt x="641230" y="356458"/>
                </a:cubicBezTo>
                <a:cubicBezTo>
                  <a:pt x="640002" y="373420"/>
                  <a:pt x="631524" y="385542"/>
                  <a:pt x="616984" y="394023"/>
                </a:cubicBezTo>
                <a:cubicBezTo>
                  <a:pt x="603633" y="401307"/>
                  <a:pt x="595154" y="413429"/>
                  <a:pt x="586676" y="425552"/>
                </a:cubicBezTo>
                <a:cubicBezTo>
                  <a:pt x="570908" y="444958"/>
                  <a:pt x="553952" y="464364"/>
                  <a:pt x="536956" y="482523"/>
                </a:cubicBezTo>
                <a:cubicBezTo>
                  <a:pt x="532122" y="488609"/>
                  <a:pt x="524833" y="493448"/>
                  <a:pt x="519999" y="500732"/>
                </a:cubicBezTo>
                <a:cubicBezTo>
                  <a:pt x="495753" y="533458"/>
                  <a:pt x="470318" y="566184"/>
                  <a:pt x="446072" y="598910"/>
                </a:cubicBezTo>
                <a:cubicBezTo>
                  <a:pt x="425471" y="626747"/>
                  <a:pt x="404870" y="653437"/>
                  <a:pt x="381812" y="678879"/>
                </a:cubicBezTo>
                <a:lnTo>
                  <a:pt x="330786" y="739707"/>
                </a:lnTo>
                <a:lnTo>
                  <a:pt x="269175" y="739707"/>
                </a:lnTo>
                <a:lnTo>
                  <a:pt x="321197" y="681324"/>
                </a:lnTo>
                <a:cubicBezTo>
                  <a:pt x="322425" y="678879"/>
                  <a:pt x="324842" y="676484"/>
                  <a:pt x="327258" y="675237"/>
                </a:cubicBezTo>
                <a:cubicBezTo>
                  <a:pt x="355149" y="648598"/>
                  <a:pt x="375751" y="617069"/>
                  <a:pt x="398808" y="586787"/>
                </a:cubicBezTo>
                <a:cubicBezTo>
                  <a:pt x="416953" y="563739"/>
                  <a:pt x="432721" y="538297"/>
                  <a:pt x="452134" y="515249"/>
                </a:cubicBezTo>
                <a:cubicBezTo>
                  <a:pt x="476380" y="484968"/>
                  <a:pt x="503043" y="454636"/>
                  <a:pt x="528477" y="424355"/>
                </a:cubicBezTo>
                <a:cubicBezTo>
                  <a:pt x="539412" y="411035"/>
                  <a:pt x="550307" y="397665"/>
                  <a:pt x="561202" y="384345"/>
                </a:cubicBezTo>
                <a:cubicBezTo>
                  <a:pt x="575742" y="364939"/>
                  <a:pt x="575742" y="354064"/>
                  <a:pt x="561202" y="334657"/>
                </a:cubicBezTo>
                <a:cubicBezTo>
                  <a:pt x="556368" y="328571"/>
                  <a:pt x="552724" y="322535"/>
                  <a:pt x="549079" y="316449"/>
                </a:cubicBezTo>
                <a:cubicBezTo>
                  <a:pt x="540601" y="305573"/>
                  <a:pt x="534539" y="304326"/>
                  <a:pt x="522416" y="309215"/>
                </a:cubicBezTo>
                <a:cubicBezTo>
                  <a:pt x="511521" y="314054"/>
                  <a:pt x="501815" y="320090"/>
                  <a:pt x="495753" y="331016"/>
                </a:cubicBezTo>
                <a:cubicBezTo>
                  <a:pt x="490920" y="339497"/>
                  <a:pt x="483630" y="347977"/>
                  <a:pt x="477568" y="356458"/>
                </a:cubicBezTo>
                <a:cubicBezTo>
                  <a:pt x="465445" y="373420"/>
                  <a:pt x="452134" y="391629"/>
                  <a:pt x="440011" y="408590"/>
                </a:cubicBezTo>
                <a:cubicBezTo>
                  <a:pt x="423015" y="432835"/>
                  <a:pt x="406058" y="458278"/>
                  <a:pt x="389102" y="481326"/>
                </a:cubicBezTo>
                <a:cubicBezTo>
                  <a:pt x="368500" y="510410"/>
                  <a:pt x="345443" y="538297"/>
                  <a:pt x="324842" y="566184"/>
                </a:cubicBezTo>
                <a:cubicBezTo>
                  <a:pt x="282411" y="624352"/>
                  <a:pt x="238792" y="682521"/>
                  <a:pt x="191528" y="737047"/>
                </a:cubicBezTo>
                <a:lnTo>
                  <a:pt x="189556" y="739707"/>
                </a:lnTo>
                <a:lnTo>
                  <a:pt x="128540" y="739707"/>
                </a:lnTo>
                <a:lnTo>
                  <a:pt x="170926" y="687360"/>
                </a:lnTo>
                <a:cubicBezTo>
                  <a:pt x="175760" y="681324"/>
                  <a:pt x="180593" y="674040"/>
                  <a:pt x="185466" y="668004"/>
                </a:cubicBezTo>
                <a:cubicBezTo>
                  <a:pt x="212129" y="635278"/>
                  <a:pt x="238792" y="602502"/>
                  <a:pt x="263038" y="567381"/>
                </a:cubicBezTo>
                <a:cubicBezTo>
                  <a:pt x="272744" y="554061"/>
                  <a:pt x="284867" y="543136"/>
                  <a:pt x="294534" y="529816"/>
                </a:cubicBezTo>
                <a:cubicBezTo>
                  <a:pt x="321197" y="494646"/>
                  <a:pt x="346671" y="458278"/>
                  <a:pt x="372106" y="423157"/>
                </a:cubicBezTo>
                <a:cubicBezTo>
                  <a:pt x="379395" y="413429"/>
                  <a:pt x="384229" y="402504"/>
                  <a:pt x="391518" y="392826"/>
                </a:cubicBezTo>
                <a:cubicBezTo>
                  <a:pt x="409703" y="367383"/>
                  <a:pt x="429076" y="343138"/>
                  <a:pt x="447261" y="317696"/>
                </a:cubicBezTo>
                <a:cubicBezTo>
                  <a:pt x="459384" y="300734"/>
                  <a:pt x="471507" y="283723"/>
                  <a:pt x="483630" y="266761"/>
                </a:cubicBezTo>
                <a:cubicBezTo>
                  <a:pt x="482442" y="265564"/>
                  <a:pt x="483630" y="261922"/>
                  <a:pt x="486047" y="258280"/>
                </a:cubicBezTo>
                <a:cubicBezTo>
                  <a:pt x="481213" y="252244"/>
                  <a:pt x="476380" y="244960"/>
                  <a:pt x="470318" y="240121"/>
                </a:cubicBezTo>
                <a:cubicBezTo>
                  <a:pt x="458195" y="229196"/>
                  <a:pt x="448489" y="231640"/>
                  <a:pt x="437594" y="243763"/>
                </a:cubicBezTo>
                <a:cubicBezTo>
                  <a:pt x="406058" y="282525"/>
                  <a:pt x="378167" y="323732"/>
                  <a:pt x="346671" y="362544"/>
                </a:cubicBezTo>
                <a:cubicBezTo>
                  <a:pt x="320008" y="394023"/>
                  <a:pt x="298179" y="429194"/>
                  <a:pt x="275161" y="461920"/>
                </a:cubicBezTo>
                <a:cubicBezTo>
                  <a:pt x="261810" y="480079"/>
                  <a:pt x="249687" y="499485"/>
                  <a:pt x="235147" y="517694"/>
                </a:cubicBezTo>
                <a:cubicBezTo>
                  <a:pt x="224252" y="531013"/>
                  <a:pt x="210901" y="541939"/>
                  <a:pt x="201234" y="555259"/>
                </a:cubicBezTo>
                <a:cubicBezTo>
                  <a:pt x="176988" y="586787"/>
                  <a:pt x="152742" y="619513"/>
                  <a:pt x="129684" y="652239"/>
                </a:cubicBezTo>
                <a:cubicBezTo>
                  <a:pt x="113956" y="674040"/>
                  <a:pt x="99416" y="695841"/>
                  <a:pt x="83648" y="717691"/>
                </a:cubicBezTo>
                <a:cubicBezTo>
                  <a:pt x="78775" y="723728"/>
                  <a:pt x="72753" y="729814"/>
                  <a:pt x="67880" y="735850"/>
                </a:cubicBezTo>
                <a:lnTo>
                  <a:pt x="68430" y="739707"/>
                </a:lnTo>
                <a:lnTo>
                  <a:pt x="0" y="739707"/>
                </a:lnTo>
                <a:lnTo>
                  <a:pt x="7265" y="728567"/>
                </a:lnTo>
                <a:cubicBezTo>
                  <a:pt x="43634" y="697088"/>
                  <a:pt x="73942" y="660720"/>
                  <a:pt x="99416" y="620711"/>
                </a:cubicBezTo>
                <a:cubicBezTo>
                  <a:pt x="117601" y="591626"/>
                  <a:pt x="138202" y="563739"/>
                  <a:pt x="161220" y="538297"/>
                </a:cubicBezTo>
                <a:cubicBezTo>
                  <a:pt x="181821" y="515249"/>
                  <a:pt x="200006" y="488609"/>
                  <a:pt x="218190" y="464364"/>
                </a:cubicBezTo>
                <a:cubicBezTo>
                  <a:pt x="256976" y="412232"/>
                  <a:pt x="294534" y="360100"/>
                  <a:pt x="333320" y="307968"/>
                </a:cubicBezTo>
                <a:cubicBezTo>
                  <a:pt x="341838" y="297092"/>
                  <a:pt x="350316" y="286167"/>
                  <a:pt x="358794" y="274045"/>
                </a:cubicBezTo>
                <a:cubicBezTo>
                  <a:pt x="374562" y="252244"/>
                  <a:pt x="389102" y="230393"/>
                  <a:pt x="403642" y="207395"/>
                </a:cubicBezTo>
                <a:cubicBezTo>
                  <a:pt x="406058" y="202506"/>
                  <a:pt x="409703" y="198914"/>
                  <a:pt x="410892" y="194026"/>
                </a:cubicBezTo>
                <a:cubicBezTo>
                  <a:pt x="414536" y="175867"/>
                  <a:pt x="425471" y="162547"/>
                  <a:pt x="436366" y="147980"/>
                </a:cubicBezTo>
                <a:cubicBezTo>
                  <a:pt x="443656" y="138302"/>
                  <a:pt x="448489" y="127376"/>
                  <a:pt x="455739" y="117698"/>
                </a:cubicBezTo>
                <a:cubicBezTo>
                  <a:pt x="460612" y="110415"/>
                  <a:pt x="466674" y="104328"/>
                  <a:pt x="472735" y="97095"/>
                </a:cubicBezTo>
                <a:cubicBezTo>
                  <a:pt x="484858" y="86169"/>
                  <a:pt x="495753" y="74047"/>
                  <a:pt x="501815" y="58282"/>
                </a:cubicBezTo>
                <a:cubicBezTo>
                  <a:pt x="506648" y="44963"/>
                  <a:pt x="516354" y="35284"/>
                  <a:pt x="527289" y="28001"/>
                </a:cubicBezTo>
                <a:cubicBezTo>
                  <a:pt x="539412" y="19520"/>
                  <a:pt x="552724" y="13434"/>
                  <a:pt x="566075" y="6150"/>
                </a:cubicBezTo>
                <a:cubicBezTo>
                  <a:pt x="575167" y="1311"/>
                  <a:pt x="584249" y="-498"/>
                  <a:pt x="593183" y="11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Freeform 229">
            <a:extLst>
              <a:ext uri="{FF2B5EF4-FFF2-40B4-BE49-F238E27FC236}">
                <a16:creationId xmlns:a16="http://schemas.microsoft.com/office/drawing/2014/main" id="{CC191075-BB65-DC41-89C3-7E37B8B82BFF}"/>
              </a:ext>
            </a:extLst>
          </p:cNvPr>
          <p:cNvSpPr/>
          <p:nvPr userDrawn="1"/>
        </p:nvSpPr>
        <p:spPr>
          <a:xfrm>
            <a:off x="967514" y="0"/>
            <a:ext cx="840276" cy="980418"/>
          </a:xfrm>
          <a:custGeom>
            <a:avLst/>
            <a:gdLst>
              <a:gd name="connsiteX0" fmla="*/ 663635 w 840276"/>
              <a:gd name="connsiteY0" fmla="*/ 600220 h 980418"/>
              <a:gd name="connsiteX1" fmla="*/ 647263 w 840276"/>
              <a:gd name="connsiteY1" fmla="*/ 605362 h 980418"/>
              <a:gd name="connsiteX2" fmla="*/ 575761 w 840276"/>
              <a:gd name="connsiteY2" fmla="*/ 650204 h 980418"/>
              <a:gd name="connsiteX3" fmla="*/ 513955 w 840276"/>
              <a:gd name="connsiteY3" fmla="*/ 710836 h 980418"/>
              <a:gd name="connsiteX4" fmla="*/ 507880 w 840276"/>
              <a:gd name="connsiteY4" fmla="*/ 722919 h 980418"/>
              <a:gd name="connsiteX5" fmla="*/ 518785 w 840276"/>
              <a:gd name="connsiteY5" fmla="*/ 764163 h 980418"/>
              <a:gd name="connsiteX6" fmla="*/ 546669 w 840276"/>
              <a:gd name="connsiteY6" fmla="*/ 785967 h 980418"/>
              <a:gd name="connsiteX7" fmla="*/ 570893 w 840276"/>
              <a:gd name="connsiteY7" fmla="*/ 794452 h 980418"/>
              <a:gd name="connsiteX8" fmla="*/ 592741 w 840276"/>
              <a:gd name="connsiteY8" fmla="*/ 795687 h 980418"/>
              <a:gd name="connsiteX9" fmla="*/ 672734 w 840276"/>
              <a:gd name="connsiteY9" fmla="*/ 810187 h 980418"/>
              <a:gd name="connsiteX10" fmla="*/ 678770 w 840276"/>
              <a:gd name="connsiteY10" fmla="*/ 812657 h 980418"/>
              <a:gd name="connsiteX11" fmla="*/ 683638 w 840276"/>
              <a:gd name="connsiteY11" fmla="*/ 806589 h 980418"/>
              <a:gd name="connsiteX12" fmla="*/ 678770 w 840276"/>
              <a:gd name="connsiteY12" fmla="*/ 796869 h 980418"/>
              <a:gd name="connsiteX13" fmla="*/ 648471 w 840276"/>
              <a:gd name="connsiteY13" fmla="*/ 750791 h 980418"/>
              <a:gd name="connsiteX14" fmla="*/ 609682 w 840276"/>
              <a:gd name="connsiteY14" fmla="*/ 708365 h 980418"/>
              <a:gd name="connsiteX15" fmla="*/ 607267 w 840276"/>
              <a:gd name="connsiteY15" fmla="*/ 704767 h 980418"/>
              <a:gd name="connsiteX16" fmla="*/ 610889 w 840276"/>
              <a:gd name="connsiteY16" fmla="*/ 699934 h 980418"/>
              <a:gd name="connsiteX17" fmla="*/ 633944 w 840276"/>
              <a:gd name="connsiteY17" fmla="*/ 685380 h 980418"/>
              <a:gd name="connsiteX18" fmla="*/ 642434 w 840276"/>
              <a:gd name="connsiteY18" fmla="*/ 680493 h 980418"/>
              <a:gd name="connsiteX19" fmla="*/ 647263 w 840276"/>
              <a:gd name="connsiteY19" fmla="*/ 690213 h 980418"/>
              <a:gd name="connsiteX20" fmla="*/ 647263 w 840276"/>
              <a:gd name="connsiteY20" fmla="*/ 696282 h 980418"/>
              <a:gd name="connsiteX21" fmla="*/ 658168 w 840276"/>
              <a:gd name="connsiteY21" fmla="*/ 725336 h 980418"/>
              <a:gd name="connsiteX22" fmla="*/ 678770 w 840276"/>
              <a:gd name="connsiteY22" fmla="*/ 753261 h 980418"/>
              <a:gd name="connsiteX23" fmla="*/ 696957 w 840276"/>
              <a:gd name="connsiteY23" fmla="*/ 783550 h 980418"/>
              <a:gd name="connsiteX24" fmla="*/ 704240 w 840276"/>
              <a:gd name="connsiteY24" fmla="*/ 788383 h 980418"/>
              <a:gd name="connsiteX25" fmla="*/ 706654 w 840276"/>
              <a:gd name="connsiteY25" fmla="*/ 781133 h 980418"/>
              <a:gd name="connsiteX26" fmla="*/ 705447 w 840276"/>
              <a:gd name="connsiteY26" fmla="*/ 676895 h 980418"/>
              <a:gd name="connsiteX27" fmla="*/ 703033 w 840276"/>
              <a:gd name="connsiteY27" fmla="*/ 657508 h 980418"/>
              <a:gd name="connsiteX28" fmla="*/ 676355 w 840276"/>
              <a:gd name="connsiteY28" fmla="*/ 611430 h 980418"/>
              <a:gd name="connsiteX29" fmla="*/ 663635 w 840276"/>
              <a:gd name="connsiteY29" fmla="*/ 600220 h 980418"/>
              <a:gd name="connsiteX30" fmla="*/ 258166 w 840276"/>
              <a:gd name="connsiteY30" fmla="*/ 75684 h 980418"/>
              <a:gd name="connsiteX31" fmla="*/ 244846 w 840276"/>
              <a:gd name="connsiteY31" fmla="*/ 78101 h 980418"/>
              <a:gd name="connsiteX32" fmla="*/ 210926 w 840276"/>
              <a:gd name="connsiteY32" fmla="*/ 87768 h 980418"/>
              <a:gd name="connsiteX33" fmla="*/ 132140 w 840276"/>
              <a:gd name="connsiteY33" fmla="*/ 137497 h 980418"/>
              <a:gd name="connsiteX34" fmla="*/ 84861 w 840276"/>
              <a:gd name="connsiteY34" fmla="*/ 175036 h 980418"/>
              <a:gd name="connsiteX35" fmla="*/ 77578 w 840276"/>
              <a:gd name="connsiteY35" fmla="*/ 199310 h 980418"/>
              <a:gd name="connsiteX36" fmla="*/ 81200 w 840276"/>
              <a:gd name="connsiteY36" fmla="*/ 211447 h 980418"/>
              <a:gd name="connsiteX37" fmla="*/ 128479 w 840276"/>
              <a:gd name="connsiteY37" fmla="*/ 312033 h 980418"/>
              <a:gd name="connsiteX38" fmla="*/ 185456 w 840276"/>
              <a:gd name="connsiteY38" fmla="*/ 410203 h 980418"/>
              <a:gd name="connsiteX39" fmla="*/ 235149 w 840276"/>
              <a:gd name="connsiteY39" fmla="*/ 481737 h 980418"/>
              <a:gd name="connsiteX40" fmla="*/ 246054 w 840276"/>
              <a:gd name="connsiteY40" fmla="*/ 496290 h 980418"/>
              <a:gd name="connsiteX41" fmla="*/ 368496 w 840276"/>
              <a:gd name="connsiteY41" fmla="*/ 634469 h 980418"/>
              <a:gd name="connsiteX42" fmla="*/ 438792 w 840276"/>
              <a:gd name="connsiteY42" fmla="*/ 696282 h 980418"/>
              <a:gd name="connsiteX43" fmla="*/ 473920 w 840276"/>
              <a:gd name="connsiteY43" fmla="*/ 693865 h 980418"/>
              <a:gd name="connsiteX44" fmla="*/ 479995 w 840276"/>
              <a:gd name="connsiteY44" fmla="*/ 686562 h 980418"/>
              <a:gd name="connsiteX45" fmla="*/ 550291 w 840276"/>
              <a:gd name="connsiteY45" fmla="*/ 615082 h 980418"/>
              <a:gd name="connsiteX46" fmla="*/ 613343 w 840276"/>
              <a:gd name="connsiteY46" fmla="*/ 573838 h 980418"/>
              <a:gd name="connsiteX47" fmla="*/ 629076 w 840276"/>
              <a:gd name="connsiteY47" fmla="*/ 533829 h 980418"/>
              <a:gd name="connsiteX48" fmla="*/ 603645 w 840276"/>
              <a:gd name="connsiteY48" fmla="*/ 472016 h 980418"/>
              <a:gd name="connsiteX49" fmla="*/ 569685 w 840276"/>
              <a:gd name="connsiteY49" fmla="*/ 411439 h 980418"/>
              <a:gd name="connsiteX50" fmla="*/ 533350 w 840276"/>
              <a:gd name="connsiteY50" fmla="*/ 352043 h 980418"/>
              <a:gd name="connsiteX51" fmla="*/ 455772 w 840276"/>
              <a:gd name="connsiteY51" fmla="*/ 248986 h 980418"/>
              <a:gd name="connsiteX52" fmla="*/ 449696 w 840276"/>
              <a:gd name="connsiteY52" fmla="*/ 239319 h 980418"/>
              <a:gd name="connsiteX53" fmla="*/ 430302 w 840276"/>
              <a:gd name="connsiteY53" fmla="*/ 215045 h 980418"/>
              <a:gd name="connsiteX54" fmla="*/ 328500 w 840276"/>
              <a:gd name="connsiteY54" fmla="*/ 112042 h 980418"/>
              <a:gd name="connsiteX55" fmla="*/ 258166 w 840276"/>
              <a:gd name="connsiteY55" fmla="*/ 75684 h 980418"/>
              <a:gd name="connsiteX56" fmla="*/ 338739 w 840276"/>
              <a:gd name="connsiteY56" fmla="*/ 0 h 980418"/>
              <a:gd name="connsiteX57" fmla="*/ 404042 w 840276"/>
              <a:gd name="connsiteY57" fmla="*/ 0 h 980418"/>
              <a:gd name="connsiteX58" fmla="*/ 412115 w 840276"/>
              <a:gd name="connsiteY58" fmla="*/ 8985 h 980418"/>
              <a:gd name="connsiteX59" fmla="*/ 464223 w 840276"/>
              <a:gd name="connsiteY59" fmla="*/ 75684 h 980418"/>
              <a:gd name="connsiteX60" fmla="*/ 473920 w 840276"/>
              <a:gd name="connsiteY60" fmla="*/ 90238 h 980418"/>
              <a:gd name="connsiteX61" fmla="*/ 460601 w 840276"/>
              <a:gd name="connsiteY61" fmla="*/ 119292 h 980418"/>
              <a:gd name="connsiteX62" fmla="*/ 426680 w 840276"/>
              <a:gd name="connsiteY62" fmla="*/ 108390 h 980418"/>
              <a:gd name="connsiteX63" fmla="*/ 392720 w 840276"/>
              <a:gd name="connsiteY63" fmla="*/ 63547 h 980418"/>
              <a:gd name="connsiteX64" fmla="*/ 362421 w 840276"/>
              <a:gd name="connsiteY64" fmla="*/ 28372 h 980418"/>
              <a:gd name="connsiteX65" fmla="*/ 345441 w 840276"/>
              <a:gd name="connsiteY65" fmla="*/ 7803 h 980418"/>
              <a:gd name="connsiteX66" fmla="*/ 8615 w 840276"/>
              <a:gd name="connsiteY66" fmla="*/ 0 h 980418"/>
              <a:gd name="connsiteX67" fmla="*/ 65731 w 840276"/>
              <a:gd name="connsiteY67" fmla="*/ 0 h 980418"/>
              <a:gd name="connsiteX68" fmla="*/ 60598 w 840276"/>
              <a:gd name="connsiteY68" fmla="*/ 11401 h 980418"/>
              <a:gd name="connsiteX69" fmla="*/ 59391 w 840276"/>
              <a:gd name="connsiteY69" fmla="*/ 105973 h 980418"/>
              <a:gd name="connsiteX70" fmla="*/ 71503 w 840276"/>
              <a:gd name="connsiteY70" fmla="*/ 113223 h 980418"/>
              <a:gd name="connsiteX71" fmla="*/ 96973 w 840276"/>
              <a:gd name="connsiteY71" fmla="*/ 101140 h 980418"/>
              <a:gd name="connsiteX72" fmla="*/ 225452 w 840276"/>
              <a:gd name="connsiteY72" fmla="*/ 34440 h 980418"/>
              <a:gd name="connsiteX73" fmla="*/ 246054 w 840276"/>
              <a:gd name="connsiteY73" fmla="*/ 25955 h 980418"/>
              <a:gd name="connsiteX74" fmla="*/ 249715 w 840276"/>
              <a:gd name="connsiteY74" fmla="*/ 10220 h 980418"/>
              <a:gd name="connsiteX75" fmla="*/ 237531 w 840276"/>
              <a:gd name="connsiteY75" fmla="*/ 0 h 980418"/>
              <a:gd name="connsiteX76" fmla="*/ 302311 w 840276"/>
              <a:gd name="connsiteY76" fmla="*/ 0 h 980418"/>
              <a:gd name="connsiteX77" fmla="*/ 307859 w 840276"/>
              <a:gd name="connsiteY77" fmla="*/ 5386 h 980418"/>
              <a:gd name="connsiteX78" fmla="*/ 351517 w 840276"/>
              <a:gd name="connsiteY78" fmla="*/ 42925 h 980418"/>
              <a:gd name="connsiteX79" fmla="*/ 379401 w 840276"/>
              <a:gd name="connsiteY79" fmla="*/ 74449 h 980418"/>
              <a:gd name="connsiteX80" fmla="*/ 396381 w 840276"/>
              <a:gd name="connsiteY80" fmla="*/ 95071 h 980418"/>
              <a:gd name="connsiteX81" fmla="*/ 471505 w 840276"/>
              <a:gd name="connsiteY81" fmla="*/ 199310 h 980418"/>
              <a:gd name="connsiteX82" fmla="*/ 515163 w 840276"/>
              <a:gd name="connsiteY82" fmla="*/ 265956 h 980418"/>
              <a:gd name="connsiteX83" fmla="*/ 573346 w 840276"/>
              <a:gd name="connsiteY83" fmla="*/ 342322 h 980418"/>
              <a:gd name="connsiteX84" fmla="*/ 602438 w 840276"/>
              <a:gd name="connsiteY84" fmla="*/ 387165 h 980418"/>
              <a:gd name="connsiteX85" fmla="*/ 647263 w 840276"/>
              <a:gd name="connsiteY85" fmla="*/ 476903 h 980418"/>
              <a:gd name="connsiteX86" fmla="*/ 661829 w 840276"/>
              <a:gd name="connsiteY86" fmla="*/ 519329 h 980418"/>
              <a:gd name="connsiteX87" fmla="*/ 686053 w 840276"/>
              <a:gd name="connsiteY87" fmla="*/ 560519 h 980418"/>
              <a:gd name="connsiteX88" fmla="*/ 696957 w 840276"/>
              <a:gd name="connsiteY88" fmla="*/ 577490 h 980418"/>
              <a:gd name="connsiteX89" fmla="*/ 749104 w 840276"/>
              <a:gd name="connsiteY89" fmla="*/ 642954 h 980418"/>
              <a:gd name="connsiteX90" fmla="*/ 756348 w 840276"/>
              <a:gd name="connsiteY90" fmla="*/ 684145 h 980418"/>
              <a:gd name="connsiteX91" fmla="*/ 746651 w 840276"/>
              <a:gd name="connsiteY91" fmla="*/ 718086 h 980418"/>
              <a:gd name="connsiteX92" fmla="*/ 764838 w 840276"/>
              <a:gd name="connsiteY92" fmla="*/ 834461 h 980418"/>
              <a:gd name="connsiteX93" fmla="*/ 796344 w 840276"/>
              <a:gd name="connsiteY93" fmla="*/ 865985 h 980418"/>
              <a:gd name="connsiteX94" fmla="*/ 825436 w 840276"/>
              <a:gd name="connsiteY94" fmla="*/ 881720 h 980418"/>
              <a:gd name="connsiteX95" fmla="*/ 840002 w 840276"/>
              <a:gd name="connsiteY95" fmla="*/ 924146 h 980418"/>
              <a:gd name="connsiteX96" fmla="*/ 809702 w 840276"/>
              <a:gd name="connsiteY96" fmla="*/ 973822 h 980418"/>
              <a:gd name="connsiteX97" fmla="*/ 797591 w 840276"/>
              <a:gd name="connsiteY97" fmla="*/ 979890 h 980418"/>
              <a:gd name="connsiteX98" fmla="*/ 740614 w 840276"/>
              <a:gd name="connsiteY98" fmla="*/ 947185 h 980418"/>
              <a:gd name="connsiteX99" fmla="*/ 695750 w 840276"/>
              <a:gd name="connsiteY99" fmla="*/ 874470 h 980418"/>
              <a:gd name="connsiteX100" fmla="*/ 650925 w 840276"/>
              <a:gd name="connsiteY100" fmla="*/ 849015 h 980418"/>
              <a:gd name="connsiteX101" fmla="*/ 578176 w 840276"/>
              <a:gd name="connsiteY101" fmla="*/ 841711 h 980418"/>
              <a:gd name="connsiteX102" fmla="*/ 556366 w 840276"/>
              <a:gd name="connsiteY102" fmla="*/ 838113 h 980418"/>
              <a:gd name="connsiteX103" fmla="*/ 526067 w 840276"/>
              <a:gd name="connsiteY103" fmla="*/ 824741 h 980418"/>
              <a:gd name="connsiteX104" fmla="*/ 504258 w 840276"/>
              <a:gd name="connsiteY104" fmla="*/ 805354 h 980418"/>
              <a:gd name="connsiteX105" fmla="*/ 487278 w 840276"/>
              <a:gd name="connsiteY105" fmla="*/ 787202 h 980418"/>
              <a:gd name="connsiteX106" fmla="*/ 463016 w 840276"/>
              <a:gd name="connsiteY106" fmla="*/ 767761 h 980418"/>
              <a:gd name="connsiteX107" fmla="*/ 453318 w 840276"/>
              <a:gd name="connsiteY107" fmla="*/ 759276 h 980418"/>
              <a:gd name="connsiteX108" fmla="*/ 418190 w 840276"/>
              <a:gd name="connsiteY108" fmla="*/ 732639 h 980418"/>
              <a:gd name="connsiteX109" fmla="*/ 355138 w 840276"/>
              <a:gd name="connsiteY109" fmla="*/ 676895 h 980418"/>
              <a:gd name="connsiteX110" fmla="*/ 242432 w 840276"/>
              <a:gd name="connsiteY110" fmla="*/ 556868 h 980418"/>
              <a:gd name="connsiteX111" fmla="*/ 236356 w 840276"/>
              <a:gd name="connsiteY111" fmla="*/ 549618 h 980418"/>
              <a:gd name="connsiteX112" fmla="*/ 133347 w 840276"/>
              <a:gd name="connsiteY112" fmla="*/ 410203 h 980418"/>
              <a:gd name="connsiteX113" fmla="*/ 95766 w 840276"/>
              <a:gd name="connsiteY113" fmla="*/ 337489 h 980418"/>
              <a:gd name="connsiteX114" fmla="*/ 71503 w 840276"/>
              <a:gd name="connsiteY114" fmla="*/ 292646 h 980418"/>
              <a:gd name="connsiteX115" fmla="*/ 63013 w 840276"/>
              <a:gd name="connsiteY115" fmla="*/ 276858 h 980418"/>
              <a:gd name="connsiteX116" fmla="*/ 30299 w 840276"/>
              <a:gd name="connsiteY116" fmla="*/ 189590 h 980418"/>
              <a:gd name="connsiteX117" fmla="*/ 21809 w 840276"/>
              <a:gd name="connsiteY117" fmla="*/ 173854 h 980418"/>
              <a:gd name="connsiteX118" fmla="*/ 1208 w 840276"/>
              <a:gd name="connsiteY118" fmla="*/ 125360 h 980418"/>
              <a:gd name="connsiteX119" fmla="*/ 0 w 840276"/>
              <a:gd name="connsiteY119" fmla="*/ 53827 h 980418"/>
              <a:gd name="connsiteX120" fmla="*/ 4547 w 840276"/>
              <a:gd name="connsiteY120" fmla="*/ 22780 h 98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840276" h="980418">
                <a:moveTo>
                  <a:pt x="663635" y="600220"/>
                </a:moveTo>
                <a:cubicBezTo>
                  <a:pt x="659093" y="599307"/>
                  <a:pt x="653943" y="601119"/>
                  <a:pt x="647263" y="605362"/>
                </a:cubicBezTo>
                <a:cubicBezTo>
                  <a:pt x="623040" y="619916"/>
                  <a:pt x="598777" y="635651"/>
                  <a:pt x="575761" y="650204"/>
                </a:cubicBezTo>
                <a:cubicBezTo>
                  <a:pt x="551498" y="665993"/>
                  <a:pt x="532104" y="688978"/>
                  <a:pt x="513955" y="710836"/>
                </a:cubicBezTo>
                <a:cubicBezTo>
                  <a:pt x="511502" y="714434"/>
                  <a:pt x="509087" y="718086"/>
                  <a:pt x="507880" y="722919"/>
                </a:cubicBezTo>
                <a:cubicBezTo>
                  <a:pt x="500597" y="739889"/>
                  <a:pt x="504258" y="753261"/>
                  <a:pt x="518785" y="764163"/>
                </a:cubicBezTo>
                <a:cubicBezTo>
                  <a:pt x="528482" y="771413"/>
                  <a:pt x="538179" y="778717"/>
                  <a:pt x="546669" y="785967"/>
                </a:cubicBezTo>
                <a:cubicBezTo>
                  <a:pt x="553952" y="792035"/>
                  <a:pt x="562403" y="794452"/>
                  <a:pt x="570893" y="794452"/>
                </a:cubicBezTo>
                <a:cubicBezTo>
                  <a:pt x="578176" y="795687"/>
                  <a:pt x="585458" y="795687"/>
                  <a:pt x="592741" y="795687"/>
                </a:cubicBezTo>
                <a:cubicBezTo>
                  <a:pt x="620586" y="795687"/>
                  <a:pt x="647263" y="795687"/>
                  <a:pt x="672734" y="810187"/>
                </a:cubicBezTo>
                <a:cubicBezTo>
                  <a:pt x="675148" y="811422"/>
                  <a:pt x="677563" y="812657"/>
                  <a:pt x="678770" y="812657"/>
                </a:cubicBezTo>
                <a:cubicBezTo>
                  <a:pt x="681224" y="811422"/>
                  <a:pt x="683638" y="809006"/>
                  <a:pt x="683638" y="806589"/>
                </a:cubicBezTo>
                <a:cubicBezTo>
                  <a:pt x="683638" y="802937"/>
                  <a:pt x="681224" y="799285"/>
                  <a:pt x="678770" y="796869"/>
                </a:cubicBezTo>
                <a:cubicBezTo>
                  <a:pt x="669073" y="781133"/>
                  <a:pt x="660622" y="764163"/>
                  <a:pt x="648471" y="750791"/>
                </a:cubicBezTo>
                <a:cubicBezTo>
                  <a:pt x="636359" y="736291"/>
                  <a:pt x="630284" y="716850"/>
                  <a:pt x="609682" y="708365"/>
                </a:cubicBezTo>
                <a:cubicBezTo>
                  <a:pt x="608475" y="708365"/>
                  <a:pt x="607267" y="705949"/>
                  <a:pt x="607267" y="704767"/>
                </a:cubicBezTo>
                <a:cubicBezTo>
                  <a:pt x="608475" y="703532"/>
                  <a:pt x="609682" y="699934"/>
                  <a:pt x="610889" y="699934"/>
                </a:cubicBezTo>
                <a:cubicBezTo>
                  <a:pt x="621833" y="699934"/>
                  <a:pt x="629076" y="693865"/>
                  <a:pt x="633944" y="685380"/>
                </a:cubicBezTo>
                <a:cubicBezTo>
                  <a:pt x="635152" y="682963"/>
                  <a:pt x="639981" y="681728"/>
                  <a:pt x="642434" y="680493"/>
                </a:cubicBezTo>
                <a:cubicBezTo>
                  <a:pt x="643642" y="684145"/>
                  <a:pt x="646056" y="686562"/>
                  <a:pt x="647263" y="690213"/>
                </a:cubicBezTo>
                <a:cubicBezTo>
                  <a:pt x="648471" y="692630"/>
                  <a:pt x="647263" y="695047"/>
                  <a:pt x="647263" y="696282"/>
                </a:cubicBezTo>
                <a:cubicBezTo>
                  <a:pt x="644849" y="708365"/>
                  <a:pt x="649678" y="716850"/>
                  <a:pt x="658168" y="725336"/>
                </a:cubicBezTo>
                <a:cubicBezTo>
                  <a:pt x="666658" y="733821"/>
                  <a:pt x="672734" y="743541"/>
                  <a:pt x="678770" y="753261"/>
                </a:cubicBezTo>
                <a:cubicBezTo>
                  <a:pt x="684845" y="762928"/>
                  <a:pt x="690921" y="773830"/>
                  <a:pt x="696957" y="783550"/>
                </a:cubicBezTo>
                <a:cubicBezTo>
                  <a:pt x="698165" y="785967"/>
                  <a:pt x="701825" y="787202"/>
                  <a:pt x="704240" y="788383"/>
                </a:cubicBezTo>
                <a:cubicBezTo>
                  <a:pt x="705447" y="785967"/>
                  <a:pt x="706654" y="783550"/>
                  <a:pt x="706654" y="781133"/>
                </a:cubicBezTo>
                <a:cubicBezTo>
                  <a:pt x="698165" y="747193"/>
                  <a:pt x="701825" y="712017"/>
                  <a:pt x="705447" y="676895"/>
                </a:cubicBezTo>
                <a:cubicBezTo>
                  <a:pt x="706654" y="670826"/>
                  <a:pt x="705447" y="663523"/>
                  <a:pt x="703033" y="657508"/>
                </a:cubicBezTo>
                <a:cubicBezTo>
                  <a:pt x="694543" y="641719"/>
                  <a:pt x="686053" y="625984"/>
                  <a:pt x="676355" y="611430"/>
                </a:cubicBezTo>
                <a:cubicBezTo>
                  <a:pt x="672110" y="604771"/>
                  <a:pt x="668177" y="601133"/>
                  <a:pt x="663635" y="600220"/>
                </a:cubicBezTo>
                <a:close/>
                <a:moveTo>
                  <a:pt x="258166" y="75684"/>
                </a:moveTo>
                <a:cubicBezTo>
                  <a:pt x="254544" y="78101"/>
                  <a:pt x="252129" y="78101"/>
                  <a:pt x="244846" y="78101"/>
                </a:cubicBezTo>
                <a:cubicBezTo>
                  <a:pt x="236356" y="80518"/>
                  <a:pt x="223037" y="82934"/>
                  <a:pt x="210926" y="87768"/>
                </a:cubicBezTo>
                <a:cubicBezTo>
                  <a:pt x="181834" y="99905"/>
                  <a:pt x="156364" y="118110"/>
                  <a:pt x="132140" y="137497"/>
                </a:cubicBezTo>
                <a:cubicBezTo>
                  <a:pt x="116368" y="149580"/>
                  <a:pt x="100595" y="162953"/>
                  <a:pt x="84861" y="175036"/>
                </a:cubicBezTo>
                <a:cubicBezTo>
                  <a:pt x="77578" y="181104"/>
                  <a:pt x="75164" y="189590"/>
                  <a:pt x="77578" y="199310"/>
                </a:cubicBezTo>
                <a:cubicBezTo>
                  <a:pt x="78786" y="204143"/>
                  <a:pt x="79993" y="207795"/>
                  <a:pt x="81200" y="211447"/>
                </a:cubicBezTo>
                <a:cubicBezTo>
                  <a:pt x="99388" y="244152"/>
                  <a:pt x="107878" y="280510"/>
                  <a:pt x="128479" y="312033"/>
                </a:cubicBezTo>
                <a:cubicBezTo>
                  <a:pt x="149081" y="343557"/>
                  <a:pt x="166061" y="377498"/>
                  <a:pt x="185456" y="410203"/>
                </a:cubicBezTo>
                <a:cubicBezTo>
                  <a:pt x="201228" y="434477"/>
                  <a:pt x="218169" y="458698"/>
                  <a:pt x="235149" y="481737"/>
                </a:cubicBezTo>
                <a:cubicBezTo>
                  <a:pt x="238771" y="486570"/>
                  <a:pt x="242432" y="491403"/>
                  <a:pt x="246054" y="496290"/>
                </a:cubicBezTo>
                <a:cubicBezTo>
                  <a:pt x="286050" y="543549"/>
                  <a:pt x="323632" y="592044"/>
                  <a:pt x="368496" y="634469"/>
                </a:cubicBezTo>
                <a:cubicBezTo>
                  <a:pt x="391513" y="656273"/>
                  <a:pt x="415736" y="674478"/>
                  <a:pt x="438792" y="696282"/>
                </a:cubicBezTo>
                <a:cubicBezTo>
                  <a:pt x="453318" y="710836"/>
                  <a:pt x="460601" y="708365"/>
                  <a:pt x="473920" y="693865"/>
                </a:cubicBezTo>
                <a:cubicBezTo>
                  <a:pt x="476374" y="691395"/>
                  <a:pt x="477581" y="688978"/>
                  <a:pt x="479995" y="686562"/>
                </a:cubicBezTo>
                <a:cubicBezTo>
                  <a:pt x="501805" y="661106"/>
                  <a:pt x="523653" y="636886"/>
                  <a:pt x="550291" y="615082"/>
                </a:cubicBezTo>
                <a:cubicBezTo>
                  <a:pt x="569685" y="599293"/>
                  <a:pt x="590287" y="584740"/>
                  <a:pt x="613343" y="573838"/>
                </a:cubicBezTo>
                <a:cubicBezTo>
                  <a:pt x="633944" y="564171"/>
                  <a:pt x="636359" y="556868"/>
                  <a:pt x="629076" y="533829"/>
                </a:cubicBezTo>
                <a:cubicBezTo>
                  <a:pt x="621833" y="513260"/>
                  <a:pt x="614550" y="491403"/>
                  <a:pt x="603645" y="472016"/>
                </a:cubicBezTo>
                <a:cubicBezTo>
                  <a:pt x="591494" y="452629"/>
                  <a:pt x="581797" y="432007"/>
                  <a:pt x="569685" y="411439"/>
                </a:cubicBezTo>
                <a:cubicBezTo>
                  <a:pt x="558781" y="392052"/>
                  <a:pt x="547876" y="370194"/>
                  <a:pt x="533350" y="352043"/>
                </a:cubicBezTo>
                <a:cubicBezTo>
                  <a:pt x="506673" y="318102"/>
                  <a:pt x="486071" y="279328"/>
                  <a:pt x="455772" y="248986"/>
                </a:cubicBezTo>
                <a:cubicBezTo>
                  <a:pt x="453318" y="246569"/>
                  <a:pt x="452111" y="242917"/>
                  <a:pt x="449696" y="239319"/>
                </a:cubicBezTo>
                <a:cubicBezTo>
                  <a:pt x="443621" y="230834"/>
                  <a:pt x="437585" y="222349"/>
                  <a:pt x="430302" y="215045"/>
                </a:cubicBezTo>
                <a:cubicBezTo>
                  <a:pt x="396381" y="179923"/>
                  <a:pt x="362421" y="145982"/>
                  <a:pt x="328500" y="112042"/>
                </a:cubicBezTo>
                <a:cubicBezTo>
                  <a:pt x="309105" y="92655"/>
                  <a:pt x="283636" y="84170"/>
                  <a:pt x="258166" y="75684"/>
                </a:cubicBezTo>
                <a:close/>
                <a:moveTo>
                  <a:pt x="338739" y="0"/>
                </a:moveTo>
                <a:lnTo>
                  <a:pt x="404042" y="0"/>
                </a:lnTo>
                <a:lnTo>
                  <a:pt x="412115" y="8985"/>
                </a:lnTo>
                <a:cubicBezTo>
                  <a:pt x="427887" y="32023"/>
                  <a:pt x="447282" y="52646"/>
                  <a:pt x="464223" y="75684"/>
                </a:cubicBezTo>
                <a:cubicBezTo>
                  <a:pt x="467884" y="80518"/>
                  <a:pt x="471505" y="85351"/>
                  <a:pt x="473920" y="90238"/>
                </a:cubicBezTo>
                <a:cubicBezTo>
                  <a:pt x="481203" y="103557"/>
                  <a:pt x="475166" y="115693"/>
                  <a:pt x="460601" y="119292"/>
                </a:cubicBezTo>
                <a:cubicBezTo>
                  <a:pt x="447282" y="121708"/>
                  <a:pt x="435131" y="120527"/>
                  <a:pt x="426680" y="108390"/>
                </a:cubicBezTo>
                <a:cubicBezTo>
                  <a:pt x="415776" y="93836"/>
                  <a:pt x="403625" y="79282"/>
                  <a:pt x="392720" y="63547"/>
                </a:cubicBezTo>
                <a:cubicBezTo>
                  <a:pt x="384230" y="50229"/>
                  <a:pt x="374533" y="38092"/>
                  <a:pt x="362421" y="28372"/>
                </a:cubicBezTo>
                <a:cubicBezTo>
                  <a:pt x="355138" y="22357"/>
                  <a:pt x="350309" y="15053"/>
                  <a:pt x="345441" y="7803"/>
                </a:cubicBezTo>
                <a:close/>
                <a:moveTo>
                  <a:pt x="8615" y="0"/>
                </a:moveTo>
                <a:lnTo>
                  <a:pt x="65731" y="0"/>
                </a:lnTo>
                <a:lnTo>
                  <a:pt x="60598" y="11401"/>
                </a:lnTo>
                <a:cubicBezTo>
                  <a:pt x="48487" y="42925"/>
                  <a:pt x="56977" y="74449"/>
                  <a:pt x="59391" y="105973"/>
                </a:cubicBezTo>
                <a:cubicBezTo>
                  <a:pt x="59391" y="112042"/>
                  <a:pt x="65467" y="114458"/>
                  <a:pt x="71503" y="113223"/>
                </a:cubicBezTo>
                <a:cubicBezTo>
                  <a:pt x="79993" y="109625"/>
                  <a:pt x="89690" y="105973"/>
                  <a:pt x="96973" y="101140"/>
                </a:cubicBezTo>
                <a:cubicBezTo>
                  <a:pt x="136969" y="73268"/>
                  <a:pt x="178173" y="50229"/>
                  <a:pt x="225452" y="34440"/>
                </a:cubicBezTo>
                <a:cubicBezTo>
                  <a:pt x="232735" y="32023"/>
                  <a:pt x="238771" y="29607"/>
                  <a:pt x="246054" y="25955"/>
                </a:cubicBezTo>
                <a:cubicBezTo>
                  <a:pt x="253337" y="22357"/>
                  <a:pt x="254544" y="17470"/>
                  <a:pt x="249715" y="10220"/>
                </a:cubicBezTo>
                <a:lnTo>
                  <a:pt x="237531" y="0"/>
                </a:lnTo>
                <a:lnTo>
                  <a:pt x="302311" y="0"/>
                </a:lnTo>
                <a:lnTo>
                  <a:pt x="307859" y="5386"/>
                </a:lnTo>
                <a:cubicBezTo>
                  <a:pt x="321217" y="19886"/>
                  <a:pt x="336951" y="30842"/>
                  <a:pt x="351517" y="42925"/>
                </a:cubicBezTo>
                <a:cubicBezTo>
                  <a:pt x="362421" y="52646"/>
                  <a:pt x="372118" y="62312"/>
                  <a:pt x="379401" y="74449"/>
                </a:cubicBezTo>
                <a:cubicBezTo>
                  <a:pt x="384230" y="81753"/>
                  <a:pt x="390305" y="89003"/>
                  <a:pt x="396381" y="95071"/>
                </a:cubicBezTo>
                <a:cubicBezTo>
                  <a:pt x="425434" y="126595"/>
                  <a:pt x="448489" y="162953"/>
                  <a:pt x="471505" y="199310"/>
                </a:cubicBezTo>
                <a:cubicBezTo>
                  <a:pt x="478788" y="225947"/>
                  <a:pt x="500597" y="244152"/>
                  <a:pt x="515163" y="265956"/>
                </a:cubicBezTo>
                <a:cubicBezTo>
                  <a:pt x="532104" y="292646"/>
                  <a:pt x="553952" y="316867"/>
                  <a:pt x="573346" y="342322"/>
                </a:cubicBezTo>
                <a:cubicBezTo>
                  <a:pt x="584251" y="356876"/>
                  <a:pt x="593948" y="371430"/>
                  <a:pt x="602438" y="387165"/>
                </a:cubicBezTo>
                <a:cubicBezTo>
                  <a:pt x="618172" y="416272"/>
                  <a:pt x="633944" y="446561"/>
                  <a:pt x="647263" y="476903"/>
                </a:cubicBezTo>
                <a:cubicBezTo>
                  <a:pt x="653339" y="490222"/>
                  <a:pt x="656961" y="504775"/>
                  <a:pt x="661829" y="519329"/>
                </a:cubicBezTo>
                <a:cubicBezTo>
                  <a:pt x="666658" y="535064"/>
                  <a:pt x="672734" y="549618"/>
                  <a:pt x="686053" y="560519"/>
                </a:cubicBezTo>
                <a:cubicBezTo>
                  <a:pt x="690921" y="564171"/>
                  <a:pt x="693335" y="571421"/>
                  <a:pt x="696957" y="577490"/>
                </a:cubicBezTo>
                <a:cubicBezTo>
                  <a:pt x="710315" y="602945"/>
                  <a:pt x="724842" y="625984"/>
                  <a:pt x="749104" y="642954"/>
                </a:cubicBezTo>
                <a:cubicBezTo>
                  <a:pt x="763631" y="653856"/>
                  <a:pt x="766045" y="668410"/>
                  <a:pt x="756348" y="684145"/>
                </a:cubicBezTo>
                <a:cubicBezTo>
                  <a:pt x="750312" y="695047"/>
                  <a:pt x="747858" y="705949"/>
                  <a:pt x="746651" y="718086"/>
                </a:cubicBezTo>
                <a:cubicBezTo>
                  <a:pt x="745443" y="758095"/>
                  <a:pt x="751519" y="796869"/>
                  <a:pt x="764838" y="834461"/>
                </a:cubicBezTo>
                <a:cubicBezTo>
                  <a:pt x="770914" y="850196"/>
                  <a:pt x="780611" y="861098"/>
                  <a:pt x="796344" y="865985"/>
                </a:cubicBezTo>
                <a:cubicBezTo>
                  <a:pt x="807288" y="869583"/>
                  <a:pt x="816985" y="874470"/>
                  <a:pt x="825436" y="881720"/>
                </a:cubicBezTo>
                <a:cubicBezTo>
                  <a:pt x="838794" y="892622"/>
                  <a:pt x="841209" y="907176"/>
                  <a:pt x="840002" y="924146"/>
                </a:cubicBezTo>
                <a:cubicBezTo>
                  <a:pt x="837587" y="945950"/>
                  <a:pt x="824229" y="960503"/>
                  <a:pt x="809702" y="973822"/>
                </a:cubicBezTo>
                <a:cubicBezTo>
                  <a:pt x="807288" y="976292"/>
                  <a:pt x="802420" y="978709"/>
                  <a:pt x="797591" y="979890"/>
                </a:cubicBezTo>
                <a:cubicBezTo>
                  <a:pt x="775743" y="983542"/>
                  <a:pt x="747858" y="967807"/>
                  <a:pt x="740614" y="947185"/>
                </a:cubicBezTo>
                <a:cubicBezTo>
                  <a:pt x="730917" y="919313"/>
                  <a:pt x="717559" y="893857"/>
                  <a:pt x="695750" y="874470"/>
                </a:cubicBezTo>
                <a:cubicBezTo>
                  <a:pt x="682431" y="862333"/>
                  <a:pt x="667866" y="855083"/>
                  <a:pt x="650925" y="849015"/>
                </a:cubicBezTo>
                <a:cubicBezTo>
                  <a:pt x="626662" y="841711"/>
                  <a:pt x="603645" y="838113"/>
                  <a:pt x="578176" y="841711"/>
                </a:cubicBezTo>
                <a:cubicBezTo>
                  <a:pt x="570893" y="842946"/>
                  <a:pt x="563649" y="840530"/>
                  <a:pt x="556366" y="838113"/>
                </a:cubicBezTo>
                <a:cubicBezTo>
                  <a:pt x="545462" y="834461"/>
                  <a:pt x="535765" y="828393"/>
                  <a:pt x="526067" y="824741"/>
                </a:cubicBezTo>
                <a:cubicBezTo>
                  <a:pt x="516370" y="821143"/>
                  <a:pt x="510294" y="813839"/>
                  <a:pt x="504258" y="805354"/>
                </a:cubicBezTo>
                <a:cubicBezTo>
                  <a:pt x="499390" y="799285"/>
                  <a:pt x="493315" y="793217"/>
                  <a:pt x="487278" y="787202"/>
                </a:cubicBezTo>
                <a:cubicBezTo>
                  <a:pt x="479995" y="779898"/>
                  <a:pt x="471505" y="773830"/>
                  <a:pt x="463016" y="767761"/>
                </a:cubicBezTo>
                <a:cubicBezTo>
                  <a:pt x="459394" y="765345"/>
                  <a:pt x="456979" y="760511"/>
                  <a:pt x="453318" y="759276"/>
                </a:cubicBezTo>
                <a:cubicBezTo>
                  <a:pt x="439999" y="753261"/>
                  <a:pt x="430302" y="741124"/>
                  <a:pt x="418190" y="732639"/>
                </a:cubicBezTo>
                <a:cubicBezTo>
                  <a:pt x="395135" y="716850"/>
                  <a:pt x="375740" y="696282"/>
                  <a:pt x="355138" y="676895"/>
                </a:cubicBezTo>
                <a:cubicBezTo>
                  <a:pt x="315142" y="639303"/>
                  <a:pt x="272731" y="604127"/>
                  <a:pt x="242432" y="556868"/>
                </a:cubicBezTo>
                <a:cubicBezTo>
                  <a:pt x="241225" y="554451"/>
                  <a:pt x="238771" y="552034"/>
                  <a:pt x="236356" y="549618"/>
                </a:cubicBezTo>
                <a:cubicBezTo>
                  <a:pt x="195153" y="508373"/>
                  <a:pt x="162439" y="459933"/>
                  <a:pt x="133347" y="410203"/>
                </a:cubicBezTo>
                <a:cubicBezTo>
                  <a:pt x="118782" y="387165"/>
                  <a:pt x="107878" y="361709"/>
                  <a:pt x="95766" y="337489"/>
                </a:cubicBezTo>
                <a:cubicBezTo>
                  <a:pt x="87276" y="322935"/>
                  <a:pt x="78786" y="307200"/>
                  <a:pt x="71503" y="292646"/>
                </a:cubicBezTo>
                <a:cubicBezTo>
                  <a:pt x="69088" y="287813"/>
                  <a:pt x="65467" y="281745"/>
                  <a:pt x="63013" y="276858"/>
                </a:cubicBezTo>
                <a:cubicBezTo>
                  <a:pt x="52108" y="247804"/>
                  <a:pt x="41204" y="218697"/>
                  <a:pt x="30299" y="189590"/>
                </a:cubicBezTo>
                <a:cubicBezTo>
                  <a:pt x="27885" y="184756"/>
                  <a:pt x="25470" y="178688"/>
                  <a:pt x="21809" y="173854"/>
                </a:cubicBezTo>
                <a:cubicBezTo>
                  <a:pt x="9697" y="160536"/>
                  <a:pt x="3622" y="143566"/>
                  <a:pt x="1208" y="125360"/>
                </a:cubicBezTo>
                <a:cubicBezTo>
                  <a:pt x="2415" y="103557"/>
                  <a:pt x="1208" y="81753"/>
                  <a:pt x="0" y="53827"/>
                </a:cubicBezTo>
                <a:cubicBezTo>
                  <a:pt x="1208" y="44751"/>
                  <a:pt x="2726" y="34145"/>
                  <a:pt x="4547" y="2278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809FD6CB-F23C-EE4B-8EC3-A8F6DC6A380F}"/>
              </a:ext>
            </a:extLst>
          </p:cNvPr>
          <p:cNvSpPr/>
          <p:nvPr userDrawn="1"/>
        </p:nvSpPr>
        <p:spPr>
          <a:xfrm>
            <a:off x="4450006" y="0"/>
            <a:ext cx="606184" cy="839381"/>
          </a:xfrm>
          <a:custGeom>
            <a:avLst/>
            <a:gdLst>
              <a:gd name="connsiteX0" fmla="*/ 206023 w 606184"/>
              <a:gd name="connsiteY0" fmla="*/ 279378 h 839381"/>
              <a:gd name="connsiteX1" fmla="*/ 193914 w 606184"/>
              <a:gd name="connsiteY1" fmla="*/ 287886 h 839381"/>
              <a:gd name="connsiteX2" fmla="*/ 192701 w 606184"/>
              <a:gd name="connsiteY2" fmla="*/ 296354 h 839381"/>
              <a:gd name="connsiteX3" fmla="*/ 195128 w 606184"/>
              <a:gd name="connsiteY3" fmla="*/ 329090 h 839381"/>
              <a:gd name="connsiteX4" fmla="*/ 195128 w 606184"/>
              <a:gd name="connsiteY4" fmla="*/ 451528 h 839381"/>
              <a:gd name="connsiteX5" fmla="*/ 182991 w 606184"/>
              <a:gd name="connsiteY5" fmla="*/ 480618 h 839381"/>
              <a:gd name="connsiteX6" fmla="*/ 174523 w 606184"/>
              <a:gd name="connsiteY6" fmla="*/ 449097 h 839381"/>
              <a:gd name="connsiteX7" fmla="*/ 169668 w 606184"/>
              <a:gd name="connsiteY7" fmla="*/ 339989 h 839381"/>
              <a:gd name="connsiteX8" fmla="*/ 169668 w 606184"/>
              <a:gd name="connsiteY8" fmla="*/ 329090 h 839381"/>
              <a:gd name="connsiteX9" fmla="*/ 162385 w 606184"/>
              <a:gd name="connsiteY9" fmla="*/ 314545 h 839381"/>
              <a:gd name="connsiteX10" fmla="*/ 145421 w 606184"/>
              <a:gd name="connsiteY10" fmla="*/ 319407 h 839381"/>
              <a:gd name="connsiteX11" fmla="*/ 139352 w 606184"/>
              <a:gd name="connsiteY11" fmla="*/ 336383 h 839381"/>
              <a:gd name="connsiteX12" fmla="*/ 146635 w 606184"/>
              <a:gd name="connsiteY12" fmla="*/ 377587 h 839381"/>
              <a:gd name="connsiteX13" fmla="*/ 146635 w 606184"/>
              <a:gd name="connsiteY13" fmla="*/ 502415 h 839381"/>
              <a:gd name="connsiteX14" fmla="*/ 141780 w 606184"/>
              <a:gd name="connsiteY14" fmla="*/ 520606 h 839381"/>
              <a:gd name="connsiteX15" fmla="*/ 130885 w 606184"/>
              <a:gd name="connsiteY15" fmla="*/ 503630 h 839381"/>
              <a:gd name="connsiteX16" fmla="*/ 119961 w 606184"/>
              <a:gd name="connsiteY16" fmla="*/ 423653 h 839381"/>
              <a:gd name="connsiteX17" fmla="*/ 112707 w 606184"/>
              <a:gd name="connsiteY17" fmla="*/ 372725 h 839381"/>
              <a:gd name="connsiteX18" fmla="*/ 100570 w 606184"/>
              <a:gd name="connsiteY18" fmla="*/ 358180 h 839381"/>
              <a:gd name="connsiteX19" fmla="*/ 94501 w 606184"/>
              <a:gd name="connsiteY19" fmla="*/ 375156 h 839381"/>
              <a:gd name="connsiteX20" fmla="*/ 99355 w 606184"/>
              <a:gd name="connsiteY20" fmla="*/ 450312 h 839381"/>
              <a:gd name="connsiteX21" fmla="*/ 98142 w 606184"/>
              <a:gd name="connsiteY21" fmla="*/ 508492 h 839381"/>
              <a:gd name="connsiteX22" fmla="*/ 92073 w 606184"/>
              <a:gd name="connsiteY22" fmla="*/ 526643 h 839381"/>
              <a:gd name="connsiteX23" fmla="*/ 84819 w 606184"/>
              <a:gd name="connsiteY23" fmla="*/ 525468 h 839381"/>
              <a:gd name="connsiteX24" fmla="*/ 82391 w 606184"/>
              <a:gd name="connsiteY24" fmla="*/ 516960 h 839381"/>
              <a:gd name="connsiteX25" fmla="*/ 72681 w 606184"/>
              <a:gd name="connsiteY25" fmla="*/ 444235 h 839381"/>
              <a:gd name="connsiteX26" fmla="*/ 63000 w 606184"/>
              <a:gd name="connsiteY26" fmla="*/ 395738 h 839381"/>
              <a:gd name="connsiteX27" fmla="*/ 55717 w 606184"/>
              <a:gd name="connsiteY27" fmla="*/ 388486 h 839381"/>
              <a:gd name="connsiteX28" fmla="*/ 44822 w 606184"/>
              <a:gd name="connsiteY28" fmla="*/ 394522 h 839381"/>
              <a:gd name="connsiteX29" fmla="*/ 42394 w 606184"/>
              <a:gd name="connsiteY29" fmla="*/ 405462 h 839381"/>
              <a:gd name="connsiteX30" fmla="*/ 44822 w 606184"/>
              <a:gd name="connsiteY30" fmla="*/ 421222 h 839381"/>
              <a:gd name="connsiteX31" fmla="*/ 54504 w 606184"/>
              <a:gd name="connsiteY31" fmla="*/ 493947 h 839381"/>
              <a:gd name="connsiteX32" fmla="*/ 56931 w 606184"/>
              <a:gd name="connsiteY32" fmla="*/ 533936 h 839381"/>
              <a:gd name="connsiteX33" fmla="*/ 58145 w 606184"/>
              <a:gd name="connsiteY33" fmla="*/ 549696 h 839381"/>
              <a:gd name="connsiteX34" fmla="*/ 64214 w 606184"/>
              <a:gd name="connsiteY34" fmla="*/ 658764 h 839381"/>
              <a:gd name="connsiteX35" fmla="*/ 66641 w 606184"/>
              <a:gd name="connsiteY35" fmla="*/ 667272 h 839381"/>
              <a:gd name="connsiteX36" fmla="*/ 73895 w 606184"/>
              <a:gd name="connsiteY36" fmla="*/ 668487 h 839381"/>
              <a:gd name="connsiteX37" fmla="*/ 81178 w 606184"/>
              <a:gd name="connsiteY37" fmla="*/ 657548 h 839381"/>
              <a:gd name="connsiteX38" fmla="*/ 90888 w 606184"/>
              <a:gd name="connsiteY38" fmla="*/ 640613 h 839381"/>
              <a:gd name="connsiteX39" fmla="*/ 151490 w 606184"/>
              <a:gd name="connsiteY39" fmla="*/ 555733 h 839381"/>
              <a:gd name="connsiteX40" fmla="*/ 155131 w 606184"/>
              <a:gd name="connsiteY40" fmla="*/ 549696 h 839381"/>
              <a:gd name="connsiteX41" fmla="*/ 172095 w 606184"/>
              <a:gd name="connsiteY41" fmla="*/ 525468 h 839381"/>
              <a:gd name="connsiteX42" fmla="*/ 202383 w 606184"/>
              <a:gd name="connsiteY42" fmla="*/ 490301 h 839381"/>
              <a:gd name="connsiteX43" fmla="*/ 220560 w 606184"/>
              <a:gd name="connsiteY43" fmla="*/ 441804 h 839381"/>
              <a:gd name="connsiteX44" fmla="*/ 219346 w 606184"/>
              <a:gd name="connsiteY44" fmla="*/ 384839 h 839381"/>
              <a:gd name="connsiteX45" fmla="*/ 219346 w 606184"/>
              <a:gd name="connsiteY45" fmla="*/ 326659 h 839381"/>
              <a:gd name="connsiteX46" fmla="*/ 214520 w 606184"/>
              <a:gd name="connsiteY46" fmla="*/ 289101 h 839381"/>
              <a:gd name="connsiteX47" fmla="*/ 206023 w 606184"/>
              <a:gd name="connsiteY47" fmla="*/ 279378 h 839381"/>
              <a:gd name="connsiteX48" fmla="*/ 258158 w 606184"/>
              <a:gd name="connsiteY48" fmla="*/ 245466 h 839381"/>
              <a:gd name="connsiteX49" fmla="*/ 249662 w 606184"/>
              <a:gd name="connsiteY49" fmla="*/ 251503 h 839381"/>
              <a:gd name="connsiteX50" fmla="*/ 248448 w 606184"/>
              <a:gd name="connsiteY50" fmla="*/ 280593 h 839381"/>
              <a:gd name="connsiteX51" fmla="*/ 244807 w 606184"/>
              <a:gd name="connsiteY51" fmla="*/ 406677 h 839381"/>
              <a:gd name="connsiteX52" fmla="*/ 243593 w 606184"/>
              <a:gd name="connsiteY52" fmla="*/ 420007 h 839381"/>
              <a:gd name="connsiteX53" fmla="*/ 247234 w 606184"/>
              <a:gd name="connsiteY53" fmla="*/ 424828 h 839381"/>
              <a:gd name="connsiteX54" fmla="*/ 253303 w 606184"/>
              <a:gd name="connsiteY54" fmla="*/ 423653 h 839381"/>
              <a:gd name="connsiteX55" fmla="*/ 266626 w 606184"/>
              <a:gd name="connsiteY55" fmla="*/ 392132 h 839381"/>
              <a:gd name="connsiteX56" fmla="*/ 262984 w 606184"/>
              <a:gd name="connsiteY56" fmla="*/ 331521 h 839381"/>
              <a:gd name="connsiteX57" fmla="*/ 264199 w 606184"/>
              <a:gd name="connsiteY57" fmla="*/ 331521 h 839381"/>
              <a:gd name="connsiteX58" fmla="*/ 264199 w 606184"/>
              <a:gd name="connsiteY58" fmla="*/ 269695 h 839381"/>
              <a:gd name="connsiteX59" fmla="*/ 262984 w 606184"/>
              <a:gd name="connsiteY59" fmla="*/ 251503 h 839381"/>
              <a:gd name="connsiteX60" fmla="*/ 258158 w 606184"/>
              <a:gd name="connsiteY60" fmla="*/ 245466 h 839381"/>
              <a:gd name="connsiteX61" fmla="*/ 294514 w 606184"/>
              <a:gd name="connsiteY61" fmla="*/ 207868 h 839381"/>
              <a:gd name="connsiteX62" fmla="*/ 287231 w 606184"/>
              <a:gd name="connsiteY62" fmla="*/ 210299 h 839381"/>
              <a:gd name="connsiteX63" fmla="*/ 282376 w 606184"/>
              <a:gd name="connsiteY63" fmla="*/ 228490 h 839381"/>
              <a:gd name="connsiteX64" fmla="*/ 283590 w 606184"/>
              <a:gd name="connsiteY64" fmla="*/ 261227 h 839381"/>
              <a:gd name="connsiteX65" fmla="*/ 279977 w 606184"/>
              <a:gd name="connsiteY65" fmla="*/ 323013 h 839381"/>
              <a:gd name="connsiteX66" fmla="*/ 281190 w 606184"/>
              <a:gd name="connsiteY66" fmla="*/ 363042 h 839381"/>
              <a:gd name="connsiteX67" fmla="*/ 284803 w 606184"/>
              <a:gd name="connsiteY67" fmla="*/ 366648 h 839381"/>
              <a:gd name="connsiteX68" fmla="*/ 288445 w 606184"/>
              <a:gd name="connsiteY68" fmla="*/ 365432 h 839381"/>
              <a:gd name="connsiteX69" fmla="*/ 306623 w 606184"/>
              <a:gd name="connsiteY69" fmla="*/ 335167 h 839381"/>
              <a:gd name="connsiteX70" fmla="*/ 306623 w 606184"/>
              <a:gd name="connsiteY70" fmla="*/ 318191 h 839381"/>
              <a:gd name="connsiteX71" fmla="*/ 301796 w 606184"/>
              <a:gd name="connsiteY71" fmla="*/ 283024 h 839381"/>
              <a:gd name="connsiteX72" fmla="*/ 301796 w 606184"/>
              <a:gd name="connsiteY72" fmla="*/ 232137 h 839381"/>
              <a:gd name="connsiteX73" fmla="*/ 300582 w 606184"/>
              <a:gd name="connsiteY73" fmla="*/ 213945 h 839381"/>
              <a:gd name="connsiteX74" fmla="*/ 294514 w 606184"/>
              <a:gd name="connsiteY74" fmla="*/ 207868 h 839381"/>
              <a:gd name="connsiteX75" fmla="*/ 498139 w 606184"/>
              <a:gd name="connsiteY75" fmla="*/ 93939 h 839381"/>
              <a:gd name="connsiteX76" fmla="*/ 493284 w 606184"/>
              <a:gd name="connsiteY76" fmla="*/ 97585 h 839381"/>
              <a:gd name="connsiteX77" fmla="*/ 477534 w 606184"/>
              <a:gd name="connsiteY77" fmla="*/ 141220 h 839381"/>
              <a:gd name="connsiteX78" fmla="*/ 441178 w 606184"/>
              <a:gd name="connsiteY78" fmla="*/ 217592 h 839381"/>
              <a:gd name="connsiteX79" fmla="*/ 435110 w 606184"/>
              <a:gd name="connsiteY79" fmla="*/ 227275 h 839381"/>
              <a:gd name="connsiteX80" fmla="*/ 415718 w 606184"/>
              <a:gd name="connsiteY80" fmla="*/ 257580 h 839381"/>
              <a:gd name="connsiteX81" fmla="*/ 378148 w 606184"/>
              <a:gd name="connsiteY81" fmla="*/ 320622 h 839381"/>
              <a:gd name="connsiteX82" fmla="*/ 369652 w 606184"/>
              <a:gd name="connsiteY82" fmla="*/ 330306 h 839381"/>
              <a:gd name="connsiteX83" fmla="*/ 350261 w 606184"/>
              <a:gd name="connsiteY83" fmla="*/ 360611 h 839381"/>
              <a:gd name="connsiteX84" fmla="*/ 316332 w 606184"/>
              <a:gd name="connsiteY84" fmla="*/ 420007 h 839381"/>
              <a:gd name="connsiteX85" fmla="*/ 312691 w 606184"/>
              <a:gd name="connsiteY85" fmla="*/ 424828 h 839381"/>
              <a:gd name="connsiteX86" fmla="*/ 271481 w 606184"/>
              <a:gd name="connsiteY86" fmla="*/ 483008 h 839381"/>
              <a:gd name="connsiteX87" fmla="*/ 267839 w 606184"/>
              <a:gd name="connsiteY87" fmla="*/ 487870 h 839381"/>
              <a:gd name="connsiteX88" fmla="*/ 198741 w 606184"/>
              <a:gd name="connsiteY88" fmla="*/ 575140 h 839381"/>
              <a:gd name="connsiteX89" fmla="*/ 138139 w 606184"/>
              <a:gd name="connsiteY89" fmla="*/ 666056 h 839381"/>
              <a:gd name="connsiteX90" fmla="*/ 135711 w 606184"/>
              <a:gd name="connsiteY90" fmla="*/ 669703 h 839381"/>
              <a:gd name="connsiteX91" fmla="*/ 92073 w 606184"/>
              <a:gd name="connsiteY91" fmla="*/ 742428 h 839381"/>
              <a:gd name="connsiteX92" fmla="*/ 102997 w 606184"/>
              <a:gd name="connsiteY92" fmla="*/ 761794 h 839381"/>
              <a:gd name="connsiteX93" fmla="*/ 161171 w 606184"/>
              <a:gd name="connsiteY93" fmla="*/ 765441 h 839381"/>
              <a:gd name="connsiteX94" fmla="*/ 322401 w 606184"/>
              <a:gd name="connsiteY94" fmla="*/ 766656 h 839381"/>
              <a:gd name="connsiteX95" fmla="*/ 359971 w 606184"/>
              <a:gd name="connsiteY95" fmla="*/ 769087 h 839381"/>
              <a:gd name="connsiteX96" fmla="*/ 439964 w 606184"/>
              <a:gd name="connsiteY96" fmla="*/ 775124 h 839381"/>
              <a:gd name="connsiteX97" fmla="*/ 469066 w 606184"/>
              <a:gd name="connsiteY97" fmla="*/ 779986 h 839381"/>
              <a:gd name="connsiteX98" fmla="*/ 546632 w 606184"/>
              <a:gd name="connsiteY98" fmla="*/ 786063 h 839381"/>
              <a:gd name="connsiteX99" fmla="*/ 563596 w 606184"/>
              <a:gd name="connsiteY99" fmla="*/ 766656 h 839381"/>
              <a:gd name="connsiteX100" fmla="*/ 562383 w 606184"/>
              <a:gd name="connsiteY100" fmla="*/ 750896 h 839381"/>
              <a:gd name="connsiteX101" fmla="*/ 557528 w 606184"/>
              <a:gd name="connsiteY101" fmla="*/ 721806 h 839381"/>
              <a:gd name="connsiteX102" fmla="*/ 558741 w 606184"/>
              <a:gd name="connsiteY102" fmla="*/ 721806 h 839381"/>
              <a:gd name="connsiteX103" fmla="*/ 557528 w 606184"/>
              <a:gd name="connsiteY103" fmla="*/ 700008 h 839381"/>
              <a:gd name="connsiteX104" fmla="*/ 544205 w 606184"/>
              <a:gd name="connsiteY104" fmla="*/ 560595 h 839381"/>
              <a:gd name="connsiteX105" fmla="*/ 540564 w 606184"/>
              <a:gd name="connsiteY105" fmla="*/ 525468 h 839381"/>
              <a:gd name="connsiteX106" fmla="*/ 535709 w 606184"/>
              <a:gd name="connsiteY106" fmla="*/ 474540 h 839381"/>
              <a:gd name="connsiteX107" fmla="*/ 535709 w 606184"/>
              <a:gd name="connsiteY107" fmla="*/ 416360 h 839381"/>
              <a:gd name="connsiteX108" fmla="*/ 529668 w 606184"/>
              <a:gd name="connsiteY108" fmla="*/ 331521 h 839381"/>
              <a:gd name="connsiteX109" fmla="*/ 527241 w 606184"/>
              <a:gd name="connsiteY109" fmla="*/ 302431 h 839381"/>
              <a:gd name="connsiteX110" fmla="*/ 521172 w 606184"/>
              <a:gd name="connsiteY110" fmla="*/ 175172 h 839381"/>
              <a:gd name="connsiteX111" fmla="*/ 502994 w 606184"/>
              <a:gd name="connsiteY111" fmla="*/ 97585 h 839381"/>
              <a:gd name="connsiteX112" fmla="*/ 498139 w 606184"/>
              <a:gd name="connsiteY112" fmla="*/ 93939 h 839381"/>
              <a:gd name="connsiteX113" fmla="*/ 444819 w 606184"/>
              <a:gd name="connsiteY113" fmla="*/ 84256 h 839381"/>
              <a:gd name="connsiteX114" fmla="*/ 436323 w 606184"/>
              <a:gd name="connsiteY114" fmla="*/ 86687 h 839381"/>
              <a:gd name="connsiteX115" fmla="*/ 383003 w 606184"/>
              <a:gd name="connsiteY115" fmla="*/ 133928 h 839381"/>
              <a:gd name="connsiteX116" fmla="*/ 373294 w 606184"/>
              <a:gd name="connsiteY116" fmla="*/ 155765 h 839381"/>
              <a:gd name="connsiteX117" fmla="*/ 369652 w 606184"/>
              <a:gd name="connsiteY117" fmla="*/ 179994 h 839381"/>
              <a:gd name="connsiteX118" fmla="*/ 359971 w 606184"/>
              <a:gd name="connsiteY118" fmla="*/ 193323 h 839381"/>
              <a:gd name="connsiteX119" fmla="*/ 351474 w 606184"/>
              <a:gd name="connsiteY119" fmla="*/ 179994 h 839381"/>
              <a:gd name="connsiteX120" fmla="*/ 349047 w 606184"/>
              <a:gd name="connsiteY120" fmla="*/ 173957 h 839381"/>
              <a:gd name="connsiteX121" fmla="*/ 338152 w 606184"/>
              <a:gd name="connsiteY121" fmla="*/ 170310 h 839381"/>
              <a:gd name="connsiteX122" fmla="*/ 324800 w 606184"/>
              <a:gd name="connsiteY122" fmla="*/ 196969 h 839381"/>
              <a:gd name="connsiteX123" fmla="*/ 327228 w 606184"/>
              <a:gd name="connsiteY123" fmla="*/ 275772 h 839381"/>
              <a:gd name="connsiteX124" fmla="*/ 327228 w 606184"/>
              <a:gd name="connsiteY124" fmla="*/ 281809 h 839381"/>
              <a:gd name="connsiteX125" fmla="*/ 330869 w 606184"/>
              <a:gd name="connsiteY125" fmla="*/ 286670 h 839381"/>
              <a:gd name="connsiteX126" fmla="*/ 336938 w 606184"/>
              <a:gd name="connsiteY126" fmla="*/ 285455 h 839381"/>
              <a:gd name="connsiteX127" fmla="*/ 341793 w 606184"/>
              <a:gd name="connsiteY127" fmla="*/ 280593 h 839381"/>
              <a:gd name="connsiteX128" fmla="*/ 387830 w 606184"/>
              <a:gd name="connsiteY128" fmla="*/ 209084 h 839381"/>
              <a:gd name="connsiteX129" fmla="*/ 413290 w 606184"/>
              <a:gd name="connsiteY129" fmla="*/ 165449 h 839381"/>
              <a:gd name="connsiteX130" fmla="*/ 446034 w 606184"/>
              <a:gd name="connsiteY130" fmla="*/ 92723 h 839381"/>
              <a:gd name="connsiteX131" fmla="*/ 444819 w 606184"/>
              <a:gd name="connsiteY131" fmla="*/ 84256 h 839381"/>
              <a:gd name="connsiteX132" fmla="*/ 459613 w 606184"/>
              <a:gd name="connsiteY132" fmla="*/ 0 h 839381"/>
              <a:gd name="connsiteX133" fmla="*/ 536855 w 606184"/>
              <a:gd name="connsiteY133" fmla="*/ 0 h 839381"/>
              <a:gd name="connsiteX134" fmla="*/ 538136 w 606184"/>
              <a:gd name="connsiteY134" fmla="*/ 11531 h 839381"/>
              <a:gd name="connsiteX135" fmla="*/ 542991 w 606184"/>
              <a:gd name="connsiteY135" fmla="*/ 91508 h 839381"/>
              <a:gd name="connsiteX136" fmla="*/ 558741 w 606184"/>
              <a:gd name="connsiteY136" fmla="*/ 188502 h 839381"/>
              <a:gd name="connsiteX137" fmla="*/ 564810 w 606184"/>
              <a:gd name="connsiteY137" fmla="*/ 250288 h 839381"/>
              <a:gd name="connsiteX138" fmla="*/ 574520 w 606184"/>
              <a:gd name="connsiteY138" fmla="*/ 388486 h 839381"/>
              <a:gd name="connsiteX139" fmla="*/ 581775 w 606184"/>
              <a:gd name="connsiteY139" fmla="*/ 495163 h 839381"/>
              <a:gd name="connsiteX140" fmla="*/ 585416 w 606184"/>
              <a:gd name="connsiteY140" fmla="*/ 572709 h 839381"/>
              <a:gd name="connsiteX141" fmla="*/ 595125 w 606184"/>
              <a:gd name="connsiteY141" fmla="*/ 687854 h 839381"/>
              <a:gd name="connsiteX142" fmla="*/ 606021 w 606184"/>
              <a:gd name="connsiteY142" fmla="*/ 796962 h 839381"/>
              <a:gd name="connsiteX143" fmla="*/ 568451 w 606184"/>
              <a:gd name="connsiteY143" fmla="*/ 835735 h 839381"/>
              <a:gd name="connsiteX144" fmla="*/ 557528 w 606184"/>
              <a:gd name="connsiteY144" fmla="*/ 835735 h 839381"/>
              <a:gd name="connsiteX145" fmla="*/ 557528 w 606184"/>
              <a:gd name="connsiteY145" fmla="*/ 839381 h 839381"/>
              <a:gd name="connsiteX146" fmla="*/ 487244 w 606184"/>
              <a:gd name="connsiteY146" fmla="*/ 829698 h 839381"/>
              <a:gd name="connsiteX147" fmla="*/ 433896 w 606184"/>
              <a:gd name="connsiteY147" fmla="*/ 823621 h 839381"/>
              <a:gd name="connsiteX148" fmla="*/ 412077 w 606184"/>
              <a:gd name="connsiteY148" fmla="*/ 821190 h 839381"/>
              <a:gd name="connsiteX149" fmla="*/ 334510 w 606184"/>
              <a:gd name="connsiteY149" fmla="*/ 813938 h 839381"/>
              <a:gd name="connsiteX150" fmla="*/ 204810 w 606184"/>
              <a:gd name="connsiteY150" fmla="*/ 807860 h 839381"/>
              <a:gd name="connsiteX151" fmla="*/ 109065 w 606184"/>
              <a:gd name="connsiteY151" fmla="*/ 802998 h 839381"/>
              <a:gd name="connsiteX152" fmla="*/ 47249 w 606184"/>
              <a:gd name="connsiteY152" fmla="*/ 794531 h 839381"/>
              <a:gd name="connsiteX153" fmla="*/ 26645 w 606184"/>
              <a:gd name="connsiteY153" fmla="*/ 784847 h 839381"/>
              <a:gd name="connsiteX154" fmla="*/ 16934 w 606184"/>
              <a:gd name="connsiteY154" fmla="*/ 759363 h 839381"/>
              <a:gd name="connsiteX155" fmla="*/ 15720 w 606184"/>
              <a:gd name="connsiteY155" fmla="*/ 733920 h 839381"/>
              <a:gd name="connsiteX156" fmla="*/ 12079 w 606184"/>
              <a:gd name="connsiteY156" fmla="*/ 707260 h 839381"/>
              <a:gd name="connsiteX157" fmla="*/ 12079 w 606184"/>
              <a:gd name="connsiteY157" fmla="*/ 633320 h 839381"/>
              <a:gd name="connsiteX158" fmla="*/ 9652 w 606184"/>
              <a:gd name="connsiteY158" fmla="*/ 590900 h 839381"/>
              <a:gd name="connsiteX159" fmla="*/ 8438 w 606184"/>
              <a:gd name="connsiteY159" fmla="*/ 571494 h 839381"/>
              <a:gd name="connsiteX160" fmla="*/ 7252 w 606184"/>
              <a:gd name="connsiteY160" fmla="*/ 504846 h 839381"/>
              <a:gd name="connsiteX161" fmla="*/ 7252 w 606184"/>
              <a:gd name="connsiteY161" fmla="*/ 496378 h 839381"/>
              <a:gd name="connsiteX162" fmla="*/ 1184 w 606184"/>
              <a:gd name="connsiteY162" fmla="*/ 412714 h 839381"/>
              <a:gd name="connsiteX163" fmla="*/ 14507 w 606184"/>
              <a:gd name="connsiteY163" fmla="*/ 375156 h 839381"/>
              <a:gd name="connsiteX164" fmla="*/ 89674 w 606184"/>
              <a:gd name="connsiteY164" fmla="*/ 308468 h 839381"/>
              <a:gd name="connsiteX165" fmla="*/ 153917 w 606184"/>
              <a:gd name="connsiteY165" fmla="*/ 260011 h 839381"/>
              <a:gd name="connsiteX166" fmla="*/ 204810 w 606184"/>
              <a:gd name="connsiteY166" fmla="*/ 219982 h 839381"/>
              <a:gd name="connsiteX167" fmla="*/ 339365 w 606184"/>
              <a:gd name="connsiteY167" fmla="*/ 109699 h 839381"/>
              <a:gd name="connsiteX168" fmla="*/ 438751 w 606184"/>
              <a:gd name="connsiteY168" fmla="*/ 23645 h 83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6184" h="839381">
                <a:moveTo>
                  <a:pt x="206023" y="279378"/>
                </a:moveTo>
                <a:cubicBezTo>
                  <a:pt x="199955" y="279378"/>
                  <a:pt x="196342" y="283024"/>
                  <a:pt x="193914" y="287886"/>
                </a:cubicBezTo>
                <a:cubicBezTo>
                  <a:pt x="192701" y="290317"/>
                  <a:pt x="192701" y="293923"/>
                  <a:pt x="192701" y="296354"/>
                </a:cubicBezTo>
                <a:cubicBezTo>
                  <a:pt x="192701" y="307293"/>
                  <a:pt x="192701" y="319407"/>
                  <a:pt x="195128" y="329090"/>
                </a:cubicBezTo>
                <a:cubicBezTo>
                  <a:pt x="203596" y="370294"/>
                  <a:pt x="203596" y="410283"/>
                  <a:pt x="195128" y="451528"/>
                </a:cubicBezTo>
                <a:cubicBezTo>
                  <a:pt x="192701" y="461211"/>
                  <a:pt x="195128" y="474540"/>
                  <a:pt x="182991" y="480618"/>
                </a:cubicBezTo>
                <a:cubicBezTo>
                  <a:pt x="174523" y="472109"/>
                  <a:pt x="175736" y="459995"/>
                  <a:pt x="174523" y="449097"/>
                </a:cubicBezTo>
                <a:cubicBezTo>
                  <a:pt x="172095" y="412714"/>
                  <a:pt x="170881" y="376372"/>
                  <a:pt x="169668" y="339989"/>
                </a:cubicBezTo>
                <a:cubicBezTo>
                  <a:pt x="169668" y="336383"/>
                  <a:pt x="169668" y="332736"/>
                  <a:pt x="169668" y="329090"/>
                </a:cubicBezTo>
                <a:cubicBezTo>
                  <a:pt x="169668" y="323013"/>
                  <a:pt x="169668" y="315761"/>
                  <a:pt x="162385" y="314545"/>
                </a:cubicBezTo>
                <a:cubicBezTo>
                  <a:pt x="157530" y="313330"/>
                  <a:pt x="151490" y="315761"/>
                  <a:pt x="145421" y="319407"/>
                </a:cubicBezTo>
                <a:cubicBezTo>
                  <a:pt x="138139" y="323013"/>
                  <a:pt x="136925" y="329090"/>
                  <a:pt x="139352" y="336383"/>
                </a:cubicBezTo>
                <a:cubicBezTo>
                  <a:pt x="141780" y="349712"/>
                  <a:pt x="146635" y="364257"/>
                  <a:pt x="146635" y="377587"/>
                </a:cubicBezTo>
                <a:cubicBezTo>
                  <a:pt x="147849" y="418791"/>
                  <a:pt x="146635" y="461211"/>
                  <a:pt x="146635" y="502415"/>
                </a:cubicBezTo>
                <a:cubicBezTo>
                  <a:pt x="146635" y="508492"/>
                  <a:pt x="147849" y="516960"/>
                  <a:pt x="141780" y="520606"/>
                </a:cubicBezTo>
                <a:cubicBezTo>
                  <a:pt x="138139" y="523037"/>
                  <a:pt x="132098" y="515744"/>
                  <a:pt x="130885" y="503630"/>
                </a:cubicBezTo>
                <a:cubicBezTo>
                  <a:pt x="127243" y="476971"/>
                  <a:pt x="123602" y="450312"/>
                  <a:pt x="119961" y="423653"/>
                </a:cubicBezTo>
                <a:cubicBezTo>
                  <a:pt x="117533" y="406677"/>
                  <a:pt x="115106" y="389701"/>
                  <a:pt x="112707" y="372725"/>
                </a:cubicBezTo>
                <a:cubicBezTo>
                  <a:pt x="110279" y="360611"/>
                  <a:pt x="105424" y="355749"/>
                  <a:pt x="100570" y="358180"/>
                </a:cubicBezTo>
                <a:cubicBezTo>
                  <a:pt x="92073" y="361827"/>
                  <a:pt x="94501" y="367863"/>
                  <a:pt x="94501" y="375156"/>
                </a:cubicBezTo>
                <a:cubicBezTo>
                  <a:pt x="95714" y="400600"/>
                  <a:pt x="98142" y="426043"/>
                  <a:pt x="99355" y="450312"/>
                </a:cubicBezTo>
                <a:cubicBezTo>
                  <a:pt x="99355" y="469678"/>
                  <a:pt x="99355" y="489085"/>
                  <a:pt x="98142" y="508492"/>
                </a:cubicBezTo>
                <a:cubicBezTo>
                  <a:pt x="98142" y="514529"/>
                  <a:pt x="94501" y="520606"/>
                  <a:pt x="92073" y="526643"/>
                </a:cubicBezTo>
                <a:cubicBezTo>
                  <a:pt x="92073" y="527858"/>
                  <a:pt x="86033" y="527858"/>
                  <a:pt x="84819" y="525468"/>
                </a:cubicBezTo>
                <a:cubicBezTo>
                  <a:pt x="82391" y="523037"/>
                  <a:pt x="82391" y="520606"/>
                  <a:pt x="82391" y="516960"/>
                </a:cubicBezTo>
                <a:cubicBezTo>
                  <a:pt x="78750" y="492732"/>
                  <a:pt x="76323" y="468463"/>
                  <a:pt x="72681" y="444235"/>
                </a:cubicBezTo>
                <a:cubicBezTo>
                  <a:pt x="70282" y="428474"/>
                  <a:pt x="66641" y="411498"/>
                  <a:pt x="63000" y="395738"/>
                </a:cubicBezTo>
                <a:cubicBezTo>
                  <a:pt x="61786" y="393347"/>
                  <a:pt x="58145" y="388486"/>
                  <a:pt x="55717" y="388486"/>
                </a:cubicBezTo>
                <a:cubicBezTo>
                  <a:pt x="52076" y="388486"/>
                  <a:pt x="47249" y="390917"/>
                  <a:pt x="44822" y="394522"/>
                </a:cubicBezTo>
                <a:cubicBezTo>
                  <a:pt x="42394" y="396953"/>
                  <a:pt x="42394" y="401815"/>
                  <a:pt x="42394" y="405462"/>
                </a:cubicBezTo>
                <a:cubicBezTo>
                  <a:pt x="42394" y="410283"/>
                  <a:pt x="43608" y="415145"/>
                  <a:pt x="44822" y="421222"/>
                </a:cubicBezTo>
                <a:cubicBezTo>
                  <a:pt x="50863" y="445450"/>
                  <a:pt x="54504" y="469678"/>
                  <a:pt x="54504" y="493947"/>
                </a:cubicBezTo>
                <a:cubicBezTo>
                  <a:pt x="54504" y="507277"/>
                  <a:pt x="55717" y="520606"/>
                  <a:pt x="56931" y="533936"/>
                </a:cubicBezTo>
                <a:cubicBezTo>
                  <a:pt x="56931" y="538798"/>
                  <a:pt x="58145" y="544834"/>
                  <a:pt x="58145" y="549696"/>
                </a:cubicBezTo>
                <a:cubicBezTo>
                  <a:pt x="53290" y="586039"/>
                  <a:pt x="60572" y="622421"/>
                  <a:pt x="64214" y="658764"/>
                </a:cubicBezTo>
                <a:cubicBezTo>
                  <a:pt x="64214" y="661195"/>
                  <a:pt x="65427" y="664841"/>
                  <a:pt x="66641" y="667272"/>
                </a:cubicBezTo>
                <a:cubicBezTo>
                  <a:pt x="67855" y="668487"/>
                  <a:pt x="72681" y="669703"/>
                  <a:pt x="73895" y="668487"/>
                </a:cubicBezTo>
                <a:cubicBezTo>
                  <a:pt x="77536" y="666056"/>
                  <a:pt x="79964" y="661195"/>
                  <a:pt x="81178" y="657548"/>
                </a:cubicBezTo>
                <a:cubicBezTo>
                  <a:pt x="84819" y="651511"/>
                  <a:pt x="86033" y="645434"/>
                  <a:pt x="90888" y="640613"/>
                </a:cubicBezTo>
                <a:cubicBezTo>
                  <a:pt x="113892" y="613913"/>
                  <a:pt x="124816" y="578786"/>
                  <a:pt x="151490" y="555733"/>
                </a:cubicBezTo>
                <a:cubicBezTo>
                  <a:pt x="152704" y="554558"/>
                  <a:pt x="153917" y="552127"/>
                  <a:pt x="155131" y="549696"/>
                </a:cubicBezTo>
                <a:cubicBezTo>
                  <a:pt x="159958" y="541188"/>
                  <a:pt x="166026" y="533936"/>
                  <a:pt x="172095" y="525468"/>
                </a:cubicBezTo>
                <a:cubicBezTo>
                  <a:pt x="181777" y="513313"/>
                  <a:pt x="192701" y="501199"/>
                  <a:pt x="202383" y="490301"/>
                </a:cubicBezTo>
                <a:cubicBezTo>
                  <a:pt x="214520" y="475756"/>
                  <a:pt x="220560" y="459995"/>
                  <a:pt x="220560" y="441804"/>
                </a:cubicBezTo>
                <a:cubicBezTo>
                  <a:pt x="218161" y="423653"/>
                  <a:pt x="219346" y="404246"/>
                  <a:pt x="219346" y="384839"/>
                </a:cubicBezTo>
                <a:cubicBezTo>
                  <a:pt x="219346" y="365432"/>
                  <a:pt x="219346" y="346066"/>
                  <a:pt x="219346" y="326659"/>
                </a:cubicBezTo>
                <a:cubicBezTo>
                  <a:pt x="219346" y="314545"/>
                  <a:pt x="216947" y="301216"/>
                  <a:pt x="214520" y="289101"/>
                </a:cubicBezTo>
                <a:cubicBezTo>
                  <a:pt x="213306" y="284240"/>
                  <a:pt x="212092" y="280593"/>
                  <a:pt x="206023" y="279378"/>
                </a:cubicBezTo>
                <a:close/>
                <a:moveTo>
                  <a:pt x="258158" y="245466"/>
                </a:moveTo>
                <a:cubicBezTo>
                  <a:pt x="254517" y="246682"/>
                  <a:pt x="250875" y="249072"/>
                  <a:pt x="249662" y="251503"/>
                </a:cubicBezTo>
                <a:cubicBezTo>
                  <a:pt x="248448" y="261227"/>
                  <a:pt x="247234" y="270910"/>
                  <a:pt x="248448" y="280593"/>
                </a:cubicBezTo>
                <a:cubicBezTo>
                  <a:pt x="254517" y="323013"/>
                  <a:pt x="247234" y="365432"/>
                  <a:pt x="244807" y="406677"/>
                </a:cubicBezTo>
                <a:cubicBezTo>
                  <a:pt x="244807" y="411498"/>
                  <a:pt x="243593" y="415145"/>
                  <a:pt x="243593" y="420007"/>
                </a:cubicBezTo>
                <a:cubicBezTo>
                  <a:pt x="243593" y="421222"/>
                  <a:pt x="244807" y="424828"/>
                  <a:pt x="247234" y="424828"/>
                </a:cubicBezTo>
                <a:cubicBezTo>
                  <a:pt x="248448" y="426043"/>
                  <a:pt x="252089" y="424828"/>
                  <a:pt x="253303" y="423653"/>
                </a:cubicBezTo>
                <a:cubicBezTo>
                  <a:pt x="262984" y="415145"/>
                  <a:pt x="266626" y="405462"/>
                  <a:pt x="266626" y="392132"/>
                </a:cubicBezTo>
                <a:cubicBezTo>
                  <a:pt x="262984" y="371510"/>
                  <a:pt x="262984" y="352103"/>
                  <a:pt x="262984" y="331521"/>
                </a:cubicBezTo>
                <a:cubicBezTo>
                  <a:pt x="262984" y="331521"/>
                  <a:pt x="264199" y="331521"/>
                  <a:pt x="264199" y="331521"/>
                </a:cubicBezTo>
                <a:cubicBezTo>
                  <a:pt x="264199" y="310899"/>
                  <a:pt x="264199" y="290317"/>
                  <a:pt x="264199" y="269695"/>
                </a:cubicBezTo>
                <a:cubicBezTo>
                  <a:pt x="264199" y="263617"/>
                  <a:pt x="264199" y="257580"/>
                  <a:pt x="262984" y="251503"/>
                </a:cubicBezTo>
                <a:cubicBezTo>
                  <a:pt x="262984" y="249072"/>
                  <a:pt x="259371" y="245466"/>
                  <a:pt x="258158" y="245466"/>
                </a:cubicBezTo>
                <a:close/>
                <a:moveTo>
                  <a:pt x="294514" y="207868"/>
                </a:moveTo>
                <a:cubicBezTo>
                  <a:pt x="292086" y="207868"/>
                  <a:pt x="288445" y="209084"/>
                  <a:pt x="287231" y="210299"/>
                </a:cubicBezTo>
                <a:cubicBezTo>
                  <a:pt x="281162" y="215161"/>
                  <a:pt x="281162" y="222413"/>
                  <a:pt x="282376" y="228490"/>
                </a:cubicBezTo>
                <a:cubicBezTo>
                  <a:pt x="282376" y="239389"/>
                  <a:pt x="284803" y="250288"/>
                  <a:pt x="283590" y="261227"/>
                </a:cubicBezTo>
                <a:cubicBezTo>
                  <a:pt x="283590" y="283024"/>
                  <a:pt x="281190" y="303646"/>
                  <a:pt x="279977" y="323013"/>
                </a:cubicBezTo>
                <a:cubicBezTo>
                  <a:pt x="281190" y="336342"/>
                  <a:pt x="281190" y="349712"/>
                  <a:pt x="281190" y="363042"/>
                </a:cubicBezTo>
                <a:cubicBezTo>
                  <a:pt x="281190" y="364257"/>
                  <a:pt x="283590" y="366648"/>
                  <a:pt x="284803" y="366648"/>
                </a:cubicBezTo>
                <a:cubicBezTo>
                  <a:pt x="286017" y="366648"/>
                  <a:pt x="288445" y="365432"/>
                  <a:pt x="288445" y="365432"/>
                </a:cubicBezTo>
                <a:cubicBezTo>
                  <a:pt x="294514" y="355749"/>
                  <a:pt x="301796" y="346066"/>
                  <a:pt x="306623" y="335167"/>
                </a:cubicBezTo>
                <a:cubicBezTo>
                  <a:pt x="309050" y="330306"/>
                  <a:pt x="307836" y="324228"/>
                  <a:pt x="306623" y="318191"/>
                </a:cubicBezTo>
                <a:cubicBezTo>
                  <a:pt x="305409" y="306077"/>
                  <a:pt x="302981" y="295138"/>
                  <a:pt x="301796" y="283024"/>
                </a:cubicBezTo>
                <a:cubicBezTo>
                  <a:pt x="300582" y="266048"/>
                  <a:pt x="301796" y="249072"/>
                  <a:pt x="301796" y="232137"/>
                </a:cubicBezTo>
                <a:cubicBezTo>
                  <a:pt x="301796" y="226060"/>
                  <a:pt x="301796" y="219982"/>
                  <a:pt x="300582" y="213945"/>
                </a:cubicBezTo>
                <a:cubicBezTo>
                  <a:pt x="300582" y="211515"/>
                  <a:pt x="296941" y="209084"/>
                  <a:pt x="294514" y="207868"/>
                </a:cubicBezTo>
                <a:close/>
                <a:moveTo>
                  <a:pt x="498139" y="93939"/>
                </a:moveTo>
                <a:cubicBezTo>
                  <a:pt x="496926" y="93939"/>
                  <a:pt x="493284" y="96370"/>
                  <a:pt x="493284" y="97585"/>
                </a:cubicBezTo>
                <a:cubicBezTo>
                  <a:pt x="489671" y="113346"/>
                  <a:pt x="483603" y="126675"/>
                  <a:pt x="477534" y="141220"/>
                </a:cubicBezTo>
                <a:cubicBezTo>
                  <a:pt x="465425" y="166664"/>
                  <a:pt x="453287" y="192108"/>
                  <a:pt x="441178" y="217592"/>
                </a:cubicBezTo>
                <a:cubicBezTo>
                  <a:pt x="439964" y="221198"/>
                  <a:pt x="437537" y="223629"/>
                  <a:pt x="435110" y="227275"/>
                </a:cubicBezTo>
                <a:cubicBezTo>
                  <a:pt x="429041" y="236958"/>
                  <a:pt x="423000" y="247897"/>
                  <a:pt x="415718" y="257580"/>
                </a:cubicBezTo>
                <a:cubicBezTo>
                  <a:pt x="402395" y="278162"/>
                  <a:pt x="387830" y="297569"/>
                  <a:pt x="378148" y="320622"/>
                </a:cubicBezTo>
                <a:cubicBezTo>
                  <a:pt x="376935" y="324228"/>
                  <a:pt x="372080" y="326659"/>
                  <a:pt x="369652" y="330306"/>
                </a:cubicBezTo>
                <a:cubicBezTo>
                  <a:pt x="362398" y="339989"/>
                  <a:pt x="356330" y="349712"/>
                  <a:pt x="350261" y="360611"/>
                </a:cubicBezTo>
                <a:cubicBezTo>
                  <a:pt x="338152" y="380018"/>
                  <a:pt x="327228" y="400600"/>
                  <a:pt x="316332" y="420007"/>
                </a:cubicBezTo>
                <a:cubicBezTo>
                  <a:pt x="315119" y="422437"/>
                  <a:pt x="313906" y="423653"/>
                  <a:pt x="312691" y="424828"/>
                </a:cubicBezTo>
                <a:cubicBezTo>
                  <a:pt x="296941" y="443019"/>
                  <a:pt x="281190" y="459995"/>
                  <a:pt x="271481" y="483008"/>
                </a:cubicBezTo>
                <a:cubicBezTo>
                  <a:pt x="270267" y="485439"/>
                  <a:pt x="269053" y="486654"/>
                  <a:pt x="267839" y="487870"/>
                </a:cubicBezTo>
                <a:cubicBezTo>
                  <a:pt x="242379" y="515744"/>
                  <a:pt x="220560" y="544834"/>
                  <a:pt x="198741" y="575140"/>
                </a:cubicBezTo>
                <a:cubicBezTo>
                  <a:pt x="178136" y="604230"/>
                  <a:pt x="151490" y="630889"/>
                  <a:pt x="138139" y="666056"/>
                </a:cubicBezTo>
                <a:cubicBezTo>
                  <a:pt x="138139" y="667272"/>
                  <a:pt x="136925" y="668487"/>
                  <a:pt x="135711" y="669703"/>
                </a:cubicBezTo>
                <a:cubicBezTo>
                  <a:pt x="121175" y="693931"/>
                  <a:pt x="106638" y="718159"/>
                  <a:pt x="92073" y="742428"/>
                </a:cubicBezTo>
                <a:cubicBezTo>
                  <a:pt x="84819" y="754542"/>
                  <a:pt x="88461" y="760579"/>
                  <a:pt x="102997" y="761794"/>
                </a:cubicBezTo>
                <a:cubicBezTo>
                  <a:pt x="122388" y="763010"/>
                  <a:pt x="141780" y="765441"/>
                  <a:pt x="161171" y="765441"/>
                </a:cubicBezTo>
                <a:cubicBezTo>
                  <a:pt x="214520" y="766656"/>
                  <a:pt x="267839" y="765441"/>
                  <a:pt x="322401" y="766656"/>
                </a:cubicBezTo>
                <a:cubicBezTo>
                  <a:pt x="334510" y="766656"/>
                  <a:pt x="347833" y="767871"/>
                  <a:pt x="359971" y="769087"/>
                </a:cubicBezTo>
                <a:cubicBezTo>
                  <a:pt x="386616" y="771518"/>
                  <a:pt x="413290" y="772733"/>
                  <a:pt x="439964" y="775124"/>
                </a:cubicBezTo>
                <a:cubicBezTo>
                  <a:pt x="449646" y="776339"/>
                  <a:pt x="459356" y="777555"/>
                  <a:pt x="469066" y="779986"/>
                </a:cubicBezTo>
                <a:cubicBezTo>
                  <a:pt x="494498" y="786063"/>
                  <a:pt x="521172" y="786063"/>
                  <a:pt x="546632" y="786063"/>
                </a:cubicBezTo>
                <a:cubicBezTo>
                  <a:pt x="561169" y="786063"/>
                  <a:pt x="564810" y="782416"/>
                  <a:pt x="563596" y="766656"/>
                </a:cubicBezTo>
                <a:cubicBezTo>
                  <a:pt x="563596" y="761794"/>
                  <a:pt x="562383" y="755757"/>
                  <a:pt x="562383" y="750896"/>
                </a:cubicBezTo>
                <a:cubicBezTo>
                  <a:pt x="559955" y="741212"/>
                  <a:pt x="558741" y="731489"/>
                  <a:pt x="557528" y="721806"/>
                </a:cubicBezTo>
                <a:cubicBezTo>
                  <a:pt x="557528" y="721806"/>
                  <a:pt x="558741" y="721806"/>
                  <a:pt x="558741" y="721806"/>
                </a:cubicBezTo>
                <a:cubicBezTo>
                  <a:pt x="558741" y="714553"/>
                  <a:pt x="558741" y="707260"/>
                  <a:pt x="557528" y="700008"/>
                </a:cubicBezTo>
                <a:cubicBezTo>
                  <a:pt x="551487" y="653942"/>
                  <a:pt x="542991" y="607876"/>
                  <a:pt x="544205" y="560595"/>
                </a:cubicBezTo>
                <a:cubicBezTo>
                  <a:pt x="544205" y="548481"/>
                  <a:pt x="541777" y="537582"/>
                  <a:pt x="540564" y="525468"/>
                </a:cubicBezTo>
                <a:cubicBezTo>
                  <a:pt x="539350" y="508492"/>
                  <a:pt x="535709" y="491516"/>
                  <a:pt x="535709" y="474540"/>
                </a:cubicBezTo>
                <a:cubicBezTo>
                  <a:pt x="534495" y="455133"/>
                  <a:pt x="535709" y="435767"/>
                  <a:pt x="535709" y="416360"/>
                </a:cubicBezTo>
                <a:cubicBezTo>
                  <a:pt x="534495" y="388486"/>
                  <a:pt x="530882" y="360611"/>
                  <a:pt x="529668" y="331521"/>
                </a:cubicBezTo>
                <a:cubicBezTo>
                  <a:pt x="528454" y="321797"/>
                  <a:pt x="528454" y="312114"/>
                  <a:pt x="527241" y="302431"/>
                </a:cubicBezTo>
                <a:cubicBezTo>
                  <a:pt x="526027" y="260011"/>
                  <a:pt x="526027" y="217592"/>
                  <a:pt x="521172" y="175172"/>
                </a:cubicBezTo>
                <a:cubicBezTo>
                  <a:pt x="518745" y="148473"/>
                  <a:pt x="509063" y="123029"/>
                  <a:pt x="502994" y="97585"/>
                </a:cubicBezTo>
                <a:cubicBezTo>
                  <a:pt x="502994" y="96370"/>
                  <a:pt x="499353" y="93939"/>
                  <a:pt x="498139" y="93939"/>
                </a:cubicBezTo>
                <a:close/>
                <a:moveTo>
                  <a:pt x="444819" y="84256"/>
                </a:moveTo>
                <a:cubicBezTo>
                  <a:pt x="442392" y="85471"/>
                  <a:pt x="438751" y="85471"/>
                  <a:pt x="436323" y="86687"/>
                </a:cubicBezTo>
                <a:cubicBezTo>
                  <a:pt x="418146" y="102447"/>
                  <a:pt x="399968" y="118167"/>
                  <a:pt x="383003" y="133928"/>
                </a:cubicBezTo>
                <a:cubicBezTo>
                  <a:pt x="376935" y="140005"/>
                  <a:pt x="373294" y="147257"/>
                  <a:pt x="373294" y="155765"/>
                </a:cubicBezTo>
                <a:cubicBezTo>
                  <a:pt x="373294" y="164233"/>
                  <a:pt x="372080" y="171526"/>
                  <a:pt x="369652" y="179994"/>
                </a:cubicBezTo>
                <a:cubicBezTo>
                  <a:pt x="368439" y="184855"/>
                  <a:pt x="363612" y="192108"/>
                  <a:pt x="359971" y="193323"/>
                </a:cubicBezTo>
                <a:cubicBezTo>
                  <a:pt x="351474" y="194539"/>
                  <a:pt x="353902" y="186071"/>
                  <a:pt x="351474" y="179994"/>
                </a:cubicBezTo>
                <a:cubicBezTo>
                  <a:pt x="350261" y="177563"/>
                  <a:pt x="350261" y="175172"/>
                  <a:pt x="349047" y="173957"/>
                </a:cubicBezTo>
                <a:cubicBezTo>
                  <a:pt x="346619" y="169095"/>
                  <a:pt x="343006" y="167879"/>
                  <a:pt x="338152" y="170310"/>
                </a:cubicBezTo>
                <a:cubicBezTo>
                  <a:pt x="327228" y="176347"/>
                  <a:pt x="323587" y="184855"/>
                  <a:pt x="324800" y="196969"/>
                </a:cubicBezTo>
                <a:cubicBezTo>
                  <a:pt x="330869" y="222413"/>
                  <a:pt x="332083" y="250288"/>
                  <a:pt x="327228" y="275772"/>
                </a:cubicBezTo>
                <a:cubicBezTo>
                  <a:pt x="327228" y="278162"/>
                  <a:pt x="327228" y="280593"/>
                  <a:pt x="327228" y="281809"/>
                </a:cubicBezTo>
                <a:cubicBezTo>
                  <a:pt x="328442" y="284240"/>
                  <a:pt x="329655" y="286670"/>
                  <a:pt x="330869" y="286670"/>
                </a:cubicBezTo>
                <a:cubicBezTo>
                  <a:pt x="332083" y="286670"/>
                  <a:pt x="334510" y="286670"/>
                  <a:pt x="336938" y="285455"/>
                </a:cubicBezTo>
                <a:cubicBezTo>
                  <a:pt x="339365" y="284240"/>
                  <a:pt x="340579" y="283024"/>
                  <a:pt x="341793" y="280593"/>
                </a:cubicBezTo>
                <a:cubicBezTo>
                  <a:pt x="357543" y="256365"/>
                  <a:pt x="372080" y="233352"/>
                  <a:pt x="387830" y="209084"/>
                </a:cubicBezTo>
                <a:cubicBezTo>
                  <a:pt x="396326" y="194539"/>
                  <a:pt x="403609" y="178778"/>
                  <a:pt x="413290" y="165449"/>
                </a:cubicBezTo>
                <a:cubicBezTo>
                  <a:pt x="429041" y="143651"/>
                  <a:pt x="435110" y="116992"/>
                  <a:pt x="446034" y="92723"/>
                </a:cubicBezTo>
                <a:cubicBezTo>
                  <a:pt x="447247" y="90293"/>
                  <a:pt x="444819" y="87902"/>
                  <a:pt x="444819" y="84256"/>
                </a:cubicBezTo>
                <a:close/>
                <a:moveTo>
                  <a:pt x="459613" y="0"/>
                </a:moveTo>
                <a:lnTo>
                  <a:pt x="536855" y="0"/>
                </a:lnTo>
                <a:lnTo>
                  <a:pt x="538136" y="11531"/>
                </a:lnTo>
                <a:cubicBezTo>
                  <a:pt x="534495" y="38190"/>
                  <a:pt x="539350" y="64849"/>
                  <a:pt x="542991" y="91508"/>
                </a:cubicBezTo>
                <a:cubicBezTo>
                  <a:pt x="547846" y="124244"/>
                  <a:pt x="553915" y="155765"/>
                  <a:pt x="558741" y="188502"/>
                </a:cubicBezTo>
                <a:cubicBezTo>
                  <a:pt x="562383" y="209084"/>
                  <a:pt x="563596" y="229706"/>
                  <a:pt x="564810" y="250288"/>
                </a:cubicBezTo>
                <a:cubicBezTo>
                  <a:pt x="568451" y="296354"/>
                  <a:pt x="573306" y="342420"/>
                  <a:pt x="574520" y="388486"/>
                </a:cubicBezTo>
                <a:cubicBezTo>
                  <a:pt x="575734" y="423612"/>
                  <a:pt x="578133" y="459995"/>
                  <a:pt x="581775" y="495163"/>
                </a:cubicBezTo>
                <a:cubicBezTo>
                  <a:pt x="584202" y="520606"/>
                  <a:pt x="582988" y="547265"/>
                  <a:pt x="585416" y="572709"/>
                </a:cubicBezTo>
                <a:cubicBezTo>
                  <a:pt x="587843" y="611523"/>
                  <a:pt x="590270" y="650296"/>
                  <a:pt x="595125" y="687854"/>
                </a:cubicBezTo>
                <a:cubicBezTo>
                  <a:pt x="599952" y="724236"/>
                  <a:pt x="603593" y="760579"/>
                  <a:pt x="606021" y="796962"/>
                </a:cubicBezTo>
                <a:cubicBezTo>
                  <a:pt x="607235" y="830913"/>
                  <a:pt x="602380" y="835735"/>
                  <a:pt x="568451" y="835735"/>
                </a:cubicBezTo>
                <a:cubicBezTo>
                  <a:pt x="564810" y="835735"/>
                  <a:pt x="561169" y="835735"/>
                  <a:pt x="557528" y="835735"/>
                </a:cubicBezTo>
                <a:cubicBezTo>
                  <a:pt x="557528" y="838166"/>
                  <a:pt x="557528" y="839381"/>
                  <a:pt x="557528" y="839381"/>
                </a:cubicBezTo>
                <a:cubicBezTo>
                  <a:pt x="534495" y="835735"/>
                  <a:pt x="510277" y="833304"/>
                  <a:pt x="487244" y="829698"/>
                </a:cubicBezTo>
                <a:cubicBezTo>
                  <a:pt x="469066" y="827267"/>
                  <a:pt x="452074" y="826052"/>
                  <a:pt x="433896" y="823621"/>
                </a:cubicBezTo>
                <a:cubicBezTo>
                  <a:pt x="426642" y="822405"/>
                  <a:pt x="419359" y="822405"/>
                  <a:pt x="412077" y="821190"/>
                </a:cubicBezTo>
                <a:cubicBezTo>
                  <a:pt x="386616" y="817543"/>
                  <a:pt x="361184" y="815153"/>
                  <a:pt x="334510" y="813938"/>
                </a:cubicBezTo>
                <a:cubicBezTo>
                  <a:pt x="290872" y="812722"/>
                  <a:pt x="248448" y="810291"/>
                  <a:pt x="204810" y="807860"/>
                </a:cubicBezTo>
                <a:cubicBezTo>
                  <a:pt x="173309" y="806645"/>
                  <a:pt x="140567" y="805429"/>
                  <a:pt x="109065" y="802998"/>
                </a:cubicBezTo>
                <a:cubicBezTo>
                  <a:pt x="88461" y="801823"/>
                  <a:pt x="67855" y="798177"/>
                  <a:pt x="47249" y="794531"/>
                </a:cubicBezTo>
                <a:cubicBezTo>
                  <a:pt x="39967" y="793315"/>
                  <a:pt x="32685" y="789669"/>
                  <a:pt x="26645" y="784847"/>
                </a:cubicBezTo>
                <a:cubicBezTo>
                  <a:pt x="18148" y="778770"/>
                  <a:pt x="13293" y="770302"/>
                  <a:pt x="16934" y="759363"/>
                </a:cubicBezTo>
                <a:cubicBezTo>
                  <a:pt x="20575" y="750896"/>
                  <a:pt x="18148" y="742428"/>
                  <a:pt x="15720" y="733920"/>
                </a:cubicBezTo>
                <a:cubicBezTo>
                  <a:pt x="13293" y="725452"/>
                  <a:pt x="13293" y="716944"/>
                  <a:pt x="12079" y="707260"/>
                </a:cubicBezTo>
                <a:cubicBezTo>
                  <a:pt x="12079" y="683032"/>
                  <a:pt x="12079" y="657548"/>
                  <a:pt x="12079" y="633320"/>
                </a:cubicBezTo>
                <a:cubicBezTo>
                  <a:pt x="12079" y="618775"/>
                  <a:pt x="10865" y="605445"/>
                  <a:pt x="9652" y="590900"/>
                </a:cubicBezTo>
                <a:cubicBezTo>
                  <a:pt x="9652" y="583648"/>
                  <a:pt x="7252" y="577571"/>
                  <a:pt x="8438" y="571494"/>
                </a:cubicBezTo>
                <a:cubicBezTo>
                  <a:pt x="10865" y="549696"/>
                  <a:pt x="8438" y="526643"/>
                  <a:pt x="7252" y="504846"/>
                </a:cubicBezTo>
                <a:cubicBezTo>
                  <a:pt x="7252" y="502415"/>
                  <a:pt x="6039" y="498768"/>
                  <a:pt x="7252" y="496378"/>
                </a:cubicBezTo>
                <a:cubicBezTo>
                  <a:pt x="13293" y="468463"/>
                  <a:pt x="7252" y="440588"/>
                  <a:pt x="1184" y="412714"/>
                </a:cubicBezTo>
                <a:cubicBezTo>
                  <a:pt x="-2458" y="396953"/>
                  <a:pt x="2398" y="386055"/>
                  <a:pt x="14507" y="375156"/>
                </a:cubicBezTo>
                <a:cubicBezTo>
                  <a:pt x="39967" y="353318"/>
                  <a:pt x="64214" y="330306"/>
                  <a:pt x="89674" y="308468"/>
                </a:cubicBezTo>
                <a:cubicBezTo>
                  <a:pt x="110279" y="291532"/>
                  <a:pt x="132098" y="276987"/>
                  <a:pt x="153917" y="260011"/>
                </a:cubicBezTo>
                <a:cubicBezTo>
                  <a:pt x="170881" y="246682"/>
                  <a:pt x="187846" y="233352"/>
                  <a:pt x="204810" y="219982"/>
                </a:cubicBezTo>
                <a:cubicBezTo>
                  <a:pt x="249662" y="183640"/>
                  <a:pt x="294514" y="147257"/>
                  <a:pt x="339365" y="109699"/>
                </a:cubicBezTo>
                <a:cubicBezTo>
                  <a:pt x="373294" y="81825"/>
                  <a:pt x="406037" y="52735"/>
                  <a:pt x="438751" y="2364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Freeform 231">
            <a:extLst>
              <a:ext uri="{FF2B5EF4-FFF2-40B4-BE49-F238E27FC236}">
                <a16:creationId xmlns:a16="http://schemas.microsoft.com/office/drawing/2014/main" id="{09BE841C-B572-0442-A418-1F97577A5184}"/>
              </a:ext>
            </a:extLst>
          </p:cNvPr>
          <p:cNvSpPr/>
          <p:nvPr userDrawn="1"/>
        </p:nvSpPr>
        <p:spPr>
          <a:xfrm rot="5019361">
            <a:off x="6886160" y="-99844"/>
            <a:ext cx="581716" cy="777840"/>
          </a:xfrm>
          <a:custGeom>
            <a:avLst/>
            <a:gdLst>
              <a:gd name="connsiteX0" fmla="*/ 0 w 581716"/>
              <a:gd name="connsiteY0" fmla="*/ 388935 h 777840"/>
              <a:gd name="connsiteX1" fmla="*/ 4756 w 581716"/>
              <a:gd name="connsiteY1" fmla="*/ 346151 h 777840"/>
              <a:gd name="connsiteX2" fmla="*/ 31990 w 581716"/>
              <a:gd name="connsiteY2" fmla="*/ 358258 h 777840"/>
              <a:gd name="connsiteX3" fmla="*/ 56226 w 581716"/>
              <a:gd name="connsiteY3" fmla="*/ 364331 h 777840"/>
              <a:gd name="connsiteX4" fmla="*/ 101088 w 581716"/>
              <a:gd name="connsiteY4" fmla="*/ 392222 h 777840"/>
              <a:gd name="connsiteX5" fmla="*/ 158067 w 581716"/>
              <a:gd name="connsiteY5" fmla="*/ 481897 h 777840"/>
              <a:gd name="connsiteX6" fmla="*/ 160484 w 581716"/>
              <a:gd name="connsiteY6" fmla="*/ 576444 h 777840"/>
              <a:gd name="connsiteX7" fmla="*/ 170185 w 581716"/>
              <a:gd name="connsiteY7" fmla="*/ 628591 h 777840"/>
              <a:gd name="connsiteX8" fmla="*/ 185944 w 581716"/>
              <a:gd name="connsiteY8" fmla="*/ 652809 h 777840"/>
              <a:gd name="connsiteX9" fmla="*/ 211371 w 581716"/>
              <a:gd name="connsiteY9" fmla="*/ 704956 h 777840"/>
              <a:gd name="connsiteX10" fmla="*/ 227131 w 581716"/>
              <a:gd name="connsiteY10" fmla="*/ 729175 h 777840"/>
              <a:gd name="connsiteX11" fmla="*/ 257458 w 581716"/>
              <a:gd name="connsiteY11" fmla="*/ 734047 h 777840"/>
              <a:gd name="connsiteX12" fmla="*/ 358041 w 581716"/>
              <a:gd name="connsiteY12" fmla="*/ 670992 h 777840"/>
              <a:gd name="connsiteX13" fmla="*/ 424721 w 581716"/>
              <a:gd name="connsiteY13" fmla="*/ 630991 h 777840"/>
              <a:gd name="connsiteX14" fmla="*/ 509578 w 581716"/>
              <a:gd name="connsiteY14" fmla="*/ 581317 h 777840"/>
              <a:gd name="connsiteX15" fmla="*/ 520471 w 581716"/>
              <a:gd name="connsiteY15" fmla="*/ 574044 h 777840"/>
              <a:gd name="connsiteX16" fmla="*/ 524113 w 581716"/>
              <a:gd name="connsiteY16" fmla="*/ 542516 h 777840"/>
              <a:gd name="connsiteX17" fmla="*/ 476834 w 581716"/>
              <a:gd name="connsiteY17" fmla="*/ 472224 h 777840"/>
              <a:gd name="connsiteX18" fmla="*/ 434422 w 581716"/>
              <a:gd name="connsiteY18" fmla="*/ 435860 h 777840"/>
              <a:gd name="connsiteX19" fmla="*/ 422305 w 581716"/>
              <a:gd name="connsiteY19" fmla="*/ 429786 h 777840"/>
              <a:gd name="connsiteX20" fmla="*/ 365325 w 581716"/>
              <a:gd name="connsiteY20" fmla="*/ 378877 h 777840"/>
              <a:gd name="connsiteX21" fmla="*/ 359266 w 581716"/>
              <a:gd name="connsiteY21" fmla="*/ 369167 h 777840"/>
              <a:gd name="connsiteX22" fmla="*/ 315630 w 581716"/>
              <a:gd name="connsiteY22" fmla="*/ 294038 h 777840"/>
              <a:gd name="connsiteX23" fmla="*/ 313213 w 581716"/>
              <a:gd name="connsiteY23" fmla="*/ 287966 h 777840"/>
              <a:gd name="connsiteX24" fmla="*/ 311988 w 581716"/>
              <a:gd name="connsiteY24" fmla="*/ 222509 h 777840"/>
              <a:gd name="connsiteX25" fmla="*/ 303512 w 581716"/>
              <a:gd name="connsiteY25" fmla="*/ 181309 h 777840"/>
              <a:gd name="connsiteX26" fmla="*/ 290169 w 581716"/>
              <a:gd name="connsiteY26" fmla="*/ 166763 h 777840"/>
              <a:gd name="connsiteX27" fmla="*/ 252591 w 581716"/>
              <a:gd name="connsiteY27" fmla="*/ 112216 h 777840"/>
              <a:gd name="connsiteX28" fmla="*/ 230773 w 581716"/>
              <a:gd name="connsiteY28" fmla="*/ 63706 h 777840"/>
              <a:gd name="connsiteX29" fmla="*/ 208954 w 581716"/>
              <a:gd name="connsiteY29" fmla="*/ 52797 h 777840"/>
              <a:gd name="connsiteX30" fmla="*/ 171377 w 581716"/>
              <a:gd name="connsiteY30" fmla="*/ 60070 h 777840"/>
              <a:gd name="connsiteX31" fmla="*/ 159259 w 581716"/>
              <a:gd name="connsiteY31" fmla="*/ 64943 h 777840"/>
              <a:gd name="connsiteX32" fmla="*/ 153200 w 581716"/>
              <a:gd name="connsiteY32" fmla="*/ 83125 h 777840"/>
              <a:gd name="connsiteX33" fmla="*/ 165318 w 581716"/>
              <a:gd name="connsiteY33" fmla="*/ 101307 h 777840"/>
              <a:gd name="connsiteX34" fmla="*/ 222297 w 581716"/>
              <a:gd name="connsiteY34" fmla="*/ 188582 h 777840"/>
              <a:gd name="connsiteX35" fmla="*/ 299870 w 581716"/>
              <a:gd name="connsiteY35" fmla="*/ 321894 h 777840"/>
              <a:gd name="connsiteX36" fmla="*/ 353207 w 581716"/>
              <a:gd name="connsiteY36" fmla="*/ 406768 h 777840"/>
              <a:gd name="connsiteX37" fmla="*/ 418663 w 581716"/>
              <a:gd name="connsiteY37" fmla="*/ 514624 h 777840"/>
              <a:gd name="connsiteX38" fmla="*/ 419855 w 581716"/>
              <a:gd name="connsiteY38" fmla="*/ 529170 h 777840"/>
              <a:gd name="connsiteX39" fmla="*/ 411379 w 581716"/>
              <a:gd name="connsiteY39" fmla="*/ 546153 h 777840"/>
              <a:gd name="connsiteX40" fmla="*/ 398036 w 581716"/>
              <a:gd name="connsiteY40" fmla="*/ 560698 h 777840"/>
              <a:gd name="connsiteX41" fmla="*/ 343507 w 581716"/>
              <a:gd name="connsiteY41" fmla="*/ 603135 h 777840"/>
              <a:gd name="connsiteX42" fmla="*/ 318047 w 581716"/>
              <a:gd name="connsiteY42" fmla="*/ 610408 h 777840"/>
              <a:gd name="connsiteX43" fmla="*/ 278052 w 581716"/>
              <a:gd name="connsiteY43" fmla="*/ 615245 h 777840"/>
              <a:gd name="connsiteX44" fmla="*/ 258650 w 581716"/>
              <a:gd name="connsiteY44" fmla="*/ 607972 h 777840"/>
              <a:gd name="connsiteX45" fmla="*/ 252591 w 581716"/>
              <a:gd name="connsiteY45" fmla="*/ 598263 h 777840"/>
              <a:gd name="connsiteX46" fmla="*/ 195645 w 581716"/>
              <a:gd name="connsiteY46" fmla="*/ 495242 h 777840"/>
              <a:gd name="connsiteX47" fmla="*/ 150783 w 581716"/>
              <a:gd name="connsiteY47" fmla="*/ 423714 h 777840"/>
              <a:gd name="connsiteX48" fmla="*/ 103504 w 581716"/>
              <a:gd name="connsiteY48" fmla="*/ 342512 h 777840"/>
              <a:gd name="connsiteX49" fmla="*/ 53809 w 581716"/>
              <a:gd name="connsiteY49" fmla="*/ 261310 h 777840"/>
              <a:gd name="connsiteX50" fmla="*/ 24740 w 581716"/>
              <a:gd name="connsiteY50" fmla="*/ 216437 h 777840"/>
              <a:gd name="connsiteX51" fmla="*/ 19859 w 581716"/>
              <a:gd name="connsiteY51" fmla="*/ 210307 h 777840"/>
              <a:gd name="connsiteX52" fmla="*/ 28178 w 581716"/>
              <a:gd name="connsiteY52" fmla="*/ 135485 h 777840"/>
              <a:gd name="connsiteX53" fmla="*/ 45333 w 581716"/>
              <a:gd name="connsiteY53" fmla="*/ 149781 h 777840"/>
              <a:gd name="connsiteX54" fmla="*/ 75627 w 581716"/>
              <a:gd name="connsiteY54" fmla="*/ 193418 h 777840"/>
              <a:gd name="connsiteX55" fmla="*/ 138666 w 581716"/>
              <a:gd name="connsiteY55" fmla="*/ 281892 h 777840"/>
              <a:gd name="connsiteX56" fmla="*/ 183494 w 581716"/>
              <a:gd name="connsiteY56" fmla="*/ 340076 h 777840"/>
              <a:gd name="connsiteX57" fmla="*/ 200479 w 581716"/>
              <a:gd name="connsiteY57" fmla="*/ 364331 h 777840"/>
              <a:gd name="connsiteX58" fmla="*/ 241699 w 581716"/>
              <a:gd name="connsiteY58" fmla="*/ 443132 h 777840"/>
              <a:gd name="connsiteX59" fmla="*/ 271993 w 581716"/>
              <a:gd name="connsiteY59" fmla="*/ 496443 h 777840"/>
              <a:gd name="connsiteX60" fmla="*/ 295036 w 581716"/>
              <a:gd name="connsiteY60" fmla="*/ 529170 h 777840"/>
              <a:gd name="connsiteX61" fmla="*/ 307154 w 581716"/>
              <a:gd name="connsiteY61" fmla="*/ 549789 h 777840"/>
              <a:gd name="connsiteX62" fmla="*/ 336223 w 581716"/>
              <a:gd name="connsiteY62" fmla="*/ 554626 h 777840"/>
              <a:gd name="connsiteX63" fmla="*/ 358041 w 581716"/>
              <a:gd name="connsiteY63" fmla="*/ 535243 h 777840"/>
              <a:gd name="connsiteX64" fmla="*/ 366550 w 581716"/>
              <a:gd name="connsiteY64" fmla="*/ 495243 h 777840"/>
              <a:gd name="connsiteX65" fmla="*/ 348341 w 581716"/>
              <a:gd name="connsiteY65" fmla="*/ 462514 h 777840"/>
              <a:gd name="connsiteX66" fmla="*/ 339865 w 581716"/>
              <a:gd name="connsiteY66" fmla="*/ 456442 h 777840"/>
              <a:gd name="connsiteX67" fmla="*/ 333806 w 581716"/>
              <a:gd name="connsiteY67" fmla="*/ 464951 h 777840"/>
              <a:gd name="connsiteX68" fmla="*/ 311988 w 581716"/>
              <a:gd name="connsiteY68" fmla="*/ 494043 h 777840"/>
              <a:gd name="connsiteX69" fmla="*/ 276827 w 581716"/>
              <a:gd name="connsiteY69" fmla="*/ 470987 h 777840"/>
              <a:gd name="connsiteX70" fmla="*/ 313213 w 581716"/>
              <a:gd name="connsiteY70" fmla="*/ 439496 h 777840"/>
              <a:gd name="connsiteX71" fmla="*/ 324105 w 581716"/>
              <a:gd name="connsiteY71" fmla="*/ 441896 h 777840"/>
              <a:gd name="connsiteX72" fmla="*/ 327747 w 581716"/>
              <a:gd name="connsiteY72" fmla="*/ 440696 h 777840"/>
              <a:gd name="connsiteX73" fmla="*/ 328972 w 581716"/>
              <a:gd name="connsiteY73" fmla="*/ 434623 h 777840"/>
              <a:gd name="connsiteX74" fmla="*/ 311988 w 581716"/>
              <a:gd name="connsiteY74" fmla="*/ 411604 h 777840"/>
              <a:gd name="connsiteX75" fmla="*/ 296228 w 581716"/>
              <a:gd name="connsiteY75" fmla="*/ 389786 h 777840"/>
              <a:gd name="connsiteX76" fmla="*/ 217463 w 581716"/>
              <a:gd name="connsiteY76" fmla="*/ 252801 h 777840"/>
              <a:gd name="connsiteX77" fmla="*/ 172602 w 581716"/>
              <a:gd name="connsiteY77" fmla="*/ 183709 h 777840"/>
              <a:gd name="connsiteX78" fmla="*/ 137441 w 581716"/>
              <a:gd name="connsiteY78" fmla="*/ 132799 h 777840"/>
              <a:gd name="connsiteX79" fmla="*/ 114430 w 581716"/>
              <a:gd name="connsiteY79" fmla="*/ 97671 h 777840"/>
              <a:gd name="connsiteX80" fmla="*/ 85328 w 581716"/>
              <a:gd name="connsiteY80" fmla="*/ 90398 h 777840"/>
              <a:gd name="connsiteX81" fmla="*/ 30186 w 581716"/>
              <a:gd name="connsiteY81" fmla="*/ 117420 h 777840"/>
              <a:gd name="connsiteX82" fmla="*/ 36741 w 581716"/>
              <a:gd name="connsiteY82" fmla="*/ 58466 h 777840"/>
              <a:gd name="connsiteX83" fmla="*/ 99863 w 581716"/>
              <a:gd name="connsiteY83" fmla="*/ 30978 h 777840"/>
              <a:gd name="connsiteX84" fmla="*/ 179885 w 581716"/>
              <a:gd name="connsiteY84" fmla="*/ 3124 h 777840"/>
              <a:gd name="connsiteX85" fmla="*/ 234415 w 581716"/>
              <a:gd name="connsiteY85" fmla="*/ 6760 h 777840"/>
              <a:gd name="connsiteX86" fmla="*/ 255008 w 581716"/>
              <a:gd name="connsiteY86" fmla="*/ 30978 h 777840"/>
              <a:gd name="connsiteX87" fmla="*/ 259875 w 581716"/>
              <a:gd name="connsiteY87" fmla="*/ 45524 h 777840"/>
              <a:gd name="connsiteX88" fmla="*/ 279277 w 581716"/>
              <a:gd name="connsiteY88" fmla="*/ 83125 h 777840"/>
              <a:gd name="connsiteX89" fmla="*/ 296228 w 581716"/>
              <a:gd name="connsiteY89" fmla="*/ 121889 h 777840"/>
              <a:gd name="connsiteX90" fmla="*/ 318046 w 581716"/>
              <a:gd name="connsiteY90" fmla="*/ 152217 h 777840"/>
              <a:gd name="connsiteX91" fmla="*/ 358041 w 581716"/>
              <a:gd name="connsiteY91" fmla="*/ 210400 h 777840"/>
              <a:gd name="connsiteX92" fmla="*/ 358041 w 581716"/>
              <a:gd name="connsiteY92" fmla="*/ 229782 h 777840"/>
              <a:gd name="connsiteX93" fmla="*/ 350791 w 581716"/>
              <a:gd name="connsiteY93" fmla="*/ 284329 h 777840"/>
              <a:gd name="connsiteX94" fmla="*/ 353207 w 581716"/>
              <a:gd name="connsiteY94" fmla="*/ 297675 h 777840"/>
              <a:gd name="connsiteX95" fmla="*/ 389560 w 581716"/>
              <a:gd name="connsiteY95" fmla="*/ 353421 h 777840"/>
              <a:gd name="connsiteX96" fmla="*/ 405320 w 581716"/>
              <a:gd name="connsiteY96" fmla="*/ 371603 h 777840"/>
              <a:gd name="connsiteX97" fmla="*/ 451374 w 581716"/>
              <a:gd name="connsiteY97" fmla="*/ 405531 h 777840"/>
              <a:gd name="connsiteX98" fmla="*/ 485310 w 581716"/>
              <a:gd name="connsiteY98" fmla="*/ 417677 h 777840"/>
              <a:gd name="connsiteX99" fmla="*/ 514412 w 581716"/>
              <a:gd name="connsiteY99" fmla="*/ 446769 h 777840"/>
              <a:gd name="connsiteX100" fmla="*/ 519246 w 581716"/>
              <a:gd name="connsiteY100" fmla="*/ 456442 h 777840"/>
              <a:gd name="connsiteX101" fmla="*/ 575033 w 581716"/>
              <a:gd name="connsiteY101" fmla="*/ 563135 h 777840"/>
              <a:gd name="connsiteX102" fmla="*/ 567749 w 581716"/>
              <a:gd name="connsiteY102" fmla="*/ 605535 h 777840"/>
              <a:gd name="connsiteX103" fmla="*/ 519246 w 581716"/>
              <a:gd name="connsiteY103" fmla="*/ 633427 h 777840"/>
              <a:gd name="connsiteX104" fmla="*/ 501069 w 581716"/>
              <a:gd name="connsiteY104" fmla="*/ 643136 h 777840"/>
              <a:gd name="connsiteX105" fmla="*/ 446540 w 581716"/>
              <a:gd name="connsiteY105" fmla="*/ 678264 h 777840"/>
              <a:gd name="connsiteX106" fmla="*/ 382277 w 581716"/>
              <a:gd name="connsiteY106" fmla="*/ 712228 h 777840"/>
              <a:gd name="connsiteX107" fmla="*/ 364100 w 581716"/>
              <a:gd name="connsiteY107" fmla="*/ 721902 h 777840"/>
              <a:gd name="connsiteX108" fmla="*/ 321688 w 581716"/>
              <a:gd name="connsiteY108" fmla="*/ 746156 h 777840"/>
              <a:gd name="connsiteX109" fmla="*/ 284110 w 581716"/>
              <a:gd name="connsiteY109" fmla="*/ 765539 h 777840"/>
              <a:gd name="connsiteX110" fmla="*/ 236832 w 581716"/>
              <a:gd name="connsiteY110" fmla="*/ 776448 h 777840"/>
              <a:gd name="connsiteX111" fmla="*/ 185944 w 581716"/>
              <a:gd name="connsiteY111" fmla="*/ 747356 h 777840"/>
              <a:gd name="connsiteX112" fmla="*/ 149558 w 581716"/>
              <a:gd name="connsiteY112" fmla="*/ 670991 h 777840"/>
              <a:gd name="connsiteX113" fmla="*/ 116847 w 581716"/>
              <a:gd name="connsiteY113" fmla="*/ 617681 h 777840"/>
              <a:gd name="connsiteX114" fmla="*/ 108371 w 581716"/>
              <a:gd name="connsiteY114" fmla="*/ 565535 h 777840"/>
              <a:gd name="connsiteX115" fmla="*/ 111980 w 581716"/>
              <a:gd name="connsiteY115" fmla="*/ 557062 h 777840"/>
              <a:gd name="connsiteX116" fmla="*/ 116847 w 581716"/>
              <a:gd name="connsiteY116" fmla="*/ 502516 h 777840"/>
              <a:gd name="connsiteX117" fmla="*/ 78044 w 581716"/>
              <a:gd name="connsiteY117" fmla="*/ 421314 h 777840"/>
              <a:gd name="connsiteX118" fmla="*/ 42916 w 581716"/>
              <a:gd name="connsiteY118" fmla="*/ 399495 h 777840"/>
              <a:gd name="connsiteX119" fmla="*/ 1696 w 581716"/>
              <a:gd name="connsiteY119" fmla="*/ 389786 h 7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81716" h="777840">
                <a:moveTo>
                  <a:pt x="0" y="388935"/>
                </a:moveTo>
                <a:lnTo>
                  <a:pt x="4756" y="346151"/>
                </a:lnTo>
                <a:lnTo>
                  <a:pt x="31990" y="358258"/>
                </a:lnTo>
                <a:cubicBezTo>
                  <a:pt x="40466" y="359494"/>
                  <a:pt x="47750" y="363130"/>
                  <a:pt x="56226" y="364331"/>
                </a:cubicBezTo>
                <a:cubicBezTo>
                  <a:pt x="74435" y="369167"/>
                  <a:pt x="88970" y="378877"/>
                  <a:pt x="101088" y="392222"/>
                </a:cubicBezTo>
                <a:cubicBezTo>
                  <a:pt x="126548" y="417677"/>
                  <a:pt x="145949" y="447969"/>
                  <a:pt x="158067" y="481897"/>
                </a:cubicBezTo>
                <a:cubicBezTo>
                  <a:pt x="168960" y="513425"/>
                  <a:pt x="171377" y="544953"/>
                  <a:pt x="160484" y="576444"/>
                </a:cubicBezTo>
                <a:cubicBezTo>
                  <a:pt x="153200" y="597063"/>
                  <a:pt x="156842" y="612808"/>
                  <a:pt x="170185" y="628591"/>
                </a:cubicBezTo>
                <a:cubicBezTo>
                  <a:pt x="176243" y="635864"/>
                  <a:pt x="181077" y="644336"/>
                  <a:pt x="185944" y="652809"/>
                </a:cubicBezTo>
                <a:cubicBezTo>
                  <a:pt x="194420" y="669791"/>
                  <a:pt x="202896" y="687974"/>
                  <a:pt x="211371" y="704956"/>
                </a:cubicBezTo>
                <a:cubicBezTo>
                  <a:pt x="216238" y="713429"/>
                  <a:pt x="221072" y="721902"/>
                  <a:pt x="227131" y="729175"/>
                </a:cubicBezTo>
                <a:cubicBezTo>
                  <a:pt x="238057" y="742520"/>
                  <a:pt x="242890" y="742520"/>
                  <a:pt x="257458" y="734047"/>
                </a:cubicBezTo>
                <a:cubicBezTo>
                  <a:pt x="291394" y="714629"/>
                  <a:pt x="321688" y="689173"/>
                  <a:pt x="358041" y="670992"/>
                </a:cubicBezTo>
                <a:cubicBezTo>
                  <a:pt x="381085" y="658882"/>
                  <a:pt x="402903" y="644336"/>
                  <a:pt x="424721" y="630991"/>
                </a:cubicBezTo>
                <a:cubicBezTo>
                  <a:pt x="452599" y="614045"/>
                  <a:pt x="480476" y="598263"/>
                  <a:pt x="509578" y="581317"/>
                </a:cubicBezTo>
                <a:cubicBezTo>
                  <a:pt x="513187" y="578881"/>
                  <a:pt x="516829" y="576444"/>
                  <a:pt x="520471" y="574044"/>
                </a:cubicBezTo>
                <a:cubicBezTo>
                  <a:pt x="531397" y="564335"/>
                  <a:pt x="532588" y="555862"/>
                  <a:pt x="524113" y="542516"/>
                </a:cubicBezTo>
                <a:cubicBezTo>
                  <a:pt x="508353" y="519497"/>
                  <a:pt x="490177" y="496442"/>
                  <a:pt x="476834" y="472224"/>
                </a:cubicBezTo>
                <a:cubicBezTo>
                  <a:pt x="467133" y="454041"/>
                  <a:pt x="453824" y="441896"/>
                  <a:pt x="434422" y="435860"/>
                </a:cubicBezTo>
                <a:cubicBezTo>
                  <a:pt x="430780" y="434623"/>
                  <a:pt x="425913" y="432223"/>
                  <a:pt x="422305" y="429786"/>
                </a:cubicBezTo>
                <a:cubicBezTo>
                  <a:pt x="398036" y="418878"/>
                  <a:pt x="377443" y="403132"/>
                  <a:pt x="365325" y="378877"/>
                </a:cubicBezTo>
                <a:cubicBezTo>
                  <a:pt x="364100" y="375240"/>
                  <a:pt x="361683" y="372803"/>
                  <a:pt x="359266" y="369167"/>
                </a:cubicBezTo>
                <a:cubicBezTo>
                  <a:pt x="339865" y="347349"/>
                  <a:pt x="332581" y="318257"/>
                  <a:pt x="315630" y="294038"/>
                </a:cubicBezTo>
                <a:cubicBezTo>
                  <a:pt x="314405" y="292802"/>
                  <a:pt x="314405" y="290402"/>
                  <a:pt x="313213" y="287966"/>
                </a:cubicBezTo>
                <a:cubicBezTo>
                  <a:pt x="304704" y="266147"/>
                  <a:pt x="305929" y="244328"/>
                  <a:pt x="311988" y="222509"/>
                </a:cubicBezTo>
                <a:cubicBezTo>
                  <a:pt x="316855" y="206764"/>
                  <a:pt x="313213" y="193418"/>
                  <a:pt x="303512" y="181309"/>
                </a:cubicBezTo>
                <a:cubicBezTo>
                  <a:pt x="299870" y="176436"/>
                  <a:pt x="295036" y="171600"/>
                  <a:pt x="290169" y="166763"/>
                </a:cubicBezTo>
                <a:cubicBezTo>
                  <a:pt x="274410" y="150981"/>
                  <a:pt x="261067" y="132799"/>
                  <a:pt x="252591" y="112216"/>
                </a:cubicBezTo>
                <a:cubicBezTo>
                  <a:pt x="245341" y="95234"/>
                  <a:pt x="238057" y="79488"/>
                  <a:pt x="230773" y="63706"/>
                </a:cubicBezTo>
                <a:cubicBezTo>
                  <a:pt x="225939" y="52797"/>
                  <a:pt x="222297" y="50397"/>
                  <a:pt x="208954" y="52797"/>
                </a:cubicBezTo>
                <a:cubicBezTo>
                  <a:pt x="196837" y="54033"/>
                  <a:pt x="183494" y="57670"/>
                  <a:pt x="171377" y="60070"/>
                </a:cubicBezTo>
                <a:cubicBezTo>
                  <a:pt x="166543" y="61307"/>
                  <a:pt x="162901" y="62506"/>
                  <a:pt x="159259" y="64943"/>
                </a:cubicBezTo>
                <a:cubicBezTo>
                  <a:pt x="150783" y="69779"/>
                  <a:pt x="148366" y="74616"/>
                  <a:pt x="153200" y="83125"/>
                </a:cubicBezTo>
                <a:cubicBezTo>
                  <a:pt x="156842" y="89162"/>
                  <a:pt x="161676" y="95234"/>
                  <a:pt x="165318" y="101307"/>
                </a:cubicBezTo>
                <a:cubicBezTo>
                  <a:pt x="184719" y="130399"/>
                  <a:pt x="202896" y="159490"/>
                  <a:pt x="222297" y="188582"/>
                </a:cubicBezTo>
                <a:cubicBezTo>
                  <a:pt x="251399" y="230982"/>
                  <a:pt x="274410" y="277056"/>
                  <a:pt x="299870" y="321894"/>
                </a:cubicBezTo>
                <a:cubicBezTo>
                  <a:pt x="316855" y="350985"/>
                  <a:pt x="331389" y="381313"/>
                  <a:pt x="353207" y="406768"/>
                </a:cubicBezTo>
                <a:cubicBezTo>
                  <a:pt x="382277" y="438259"/>
                  <a:pt x="404095" y="474624"/>
                  <a:pt x="418663" y="514624"/>
                </a:cubicBezTo>
                <a:cubicBezTo>
                  <a:pt x="417438" y="517061"/>
                  <a:pt x="417438" y="523134"/>
                  <a:pt x="419855" y="529170"/>
                </a:cubicBezTo>
                <a:cubicBezTo>
                  <a:pt x="417438" y="534043"/>
                  <a:pt x="415021" y="541316"/>
                  <a:pt x="411379" y="546153"/>
                </a:cubicBezTo>
                <a:cubicBezTo>
                  <a:pt x="407737" y="552225"/>
                  <a:pt x="402903" y="555862"/>
                  <a:pt x="398036" y="560698"/>
                </a:cubicBezTo>
                <a:cubicBezTo>
                  <a:pt x="382310" y="577681"/>
                  <a:pt x="361683" y="589790"/>
                  <a:pt x="343507" y="603135"/>
                </a:cubicBezTo>
                <a:cubicBezTo>
                  <a:pt x="337448" y="607972"/>
                  <a:pt x="326522" y="609172"/>
                  <a:pt x="318047" y="610408"/>
                </a:cubicBezTo>
                <a:cubicBezTo>
                  <a:pt x="304704" y="610408"/>
                  <a:pt x="291394" y="610408"/>
                  <a:pt x="278052" y="615245"/>
                </a:cubicBezTo>
                <a:cubicBezTo>
                  <a:pt x="270768" y="617681"/>
                  <a:pt x="263517" y="615245"/>
                  <a:pt x="258650" y="607972"/>
                </a:cubicBezTo>
                <a:cubicBezTo>
                  <a:pt x="256233" y="605536"/>
                  <a:pt x="255008" y="601899"/>
                  <a:pt x="252591" y="598263"/>
                </a:cubicBezTo>
                <a:cubicBezTo>
                  <a:pt x="233190" y="564335"/>
                  <a:pt x="217463" y="527970"/>
                  <a:pt x="195645" y="495242"/>
                </a:cubicBezTo>
                <a:cubicBezTo>
                  <a:pt x="179885" y="472224"/>
                  <a:pt x="165318" y="447969"/>
                  <a:pt x="150783" y="423714"/>
                </a:cubicBezTo>
                <a:cubicBezTo>
                  <a:pt x="135024" y="397059"/>
                  <a:pt x="115622" y="371604"/>
                  <a:pt x="103504" y="342512"/>
                </a:cubicBezTo>
                <a:cubicBezTo>
                  <a:pt x="91387" y="313421"/>
                  <a:pt x="73210" y="286766"/>
                  <a:pt x="53809" y="261310"/>
                </a:cubicBezTo>
                <a:cubicBezTo>
                  <a:pt x="42916" y="246765"/>
                  <a:pt x="33215" y="232219"/>
                  <a:pt x="24740" y="216437"/>
                </a:cubicBezTo>
                <a:lnTo>
                  <a:pt x="19859" y="210307"/>
                </a:lnTo>
                <a:lnTo>
                  <a:pt x="28178" y="135485"/>
                </a:lnTo>
                <a:lnTo>
                  <a:pt x="45333" y="149781"/>
                </a:lnTo>
                <a:cubicBezTo>
                  <a:pt x="56226" y="163127"/>
                  <a:pt x="67152" y="177672"/>
                  <a:pt x="75627" y="193418"/>
                </a:cubicBezTo>
                <a:cubicBezTo>
                  <a:pt x="93804" y="224946"/>
                  <a:pt x="118039" y="252801"/>
                  <a:pt x="138666" y="281892"/>
                </a:cubicBezTo>
                <a:cubicBezTo>
                  <a:pt x="153200" y="302511"/>
                  <a:pt x="167768" y="320693"/>
                  <a:pt x="183494" y="340076"/>
                </a:cubicBezTo>
                <a:cubicBezTo>
                  <a:pt x="189586" y="347348"/>
                  <a:pt x="194420" y="355858"/>
                  <a:pt x="200479" y="364331"/>
                </a:cubicBezTo>
                <a:cubicBezTo>
                  <a:pt x="219880" y="387349"/>
                  <a:pt x="231998" y="414041"/>
                  <a:pt x="241699" y="443132"/>
                </a:cubicBezTo>
                <a:cubicBezTo>
                  <a:pt x="247757" y="462514"/>
                  <a:pt x="256233" y="481897"/>
                  <a:pt x="271993" y="496443"/>
                </a:cubicBezTo>
                <a:cubicBezTo>
                  <a:pt x="281693" y="506152"/>
                  <a:pt x="288977" y="517061"/>
                  <a:pt x="295036" y="529170"/>
                </a:cubicBezTo>
                <a:cubicBezTo>
                  <a:pt x="298645" y="536443"/>
                  <a:pt x="302287" y="543716"/>
                  <a:pt x="307154" y="549789"/>
                </a:cubicBezTo>
                <a:cubicBezTo>
                  <a:pt x="315629" y="560698"/>
                  <a:pt x="325330" y="561899"/>
                  <a:pt x="336223" y="554626"/>
                </a:cubicBezTo>
                <a:cubicBezTo>
                  <a:pt x="344732" y="549789"/>
                  <a:pt x="350791" y="542516"/>
                  <a:pt x="358041" y="535243"/>
                </a:cubicBezTo>
                <a:cubicBezTo>
                  <a:pt x="377443" y="518261"/>
                  <a:pt x="377443" y="518261"/>
                  <a:pt x="366550" y="495243"/>
                </a:cubicBezTo>
                <a:cubicBezTo>
                  <a:pt x="360491" y="484333"/>
                  <a:pt x="354399" y="473424"/>
                  <a:pt x="348341" y="462514"/>
                </a:cubicBezTo>
                <a:cubicBezTo>
                  <a:pt x="347149" y="460078"/>
                  <a:pt x="342282" y="456442"/>
                  <a:pt x="339865" y="456442"/>
                </a:cubicBezTo>
                <a:cubicBezTo>
                  <a:pt x="337448" y="456442"/>
                  <a:pt x="335031" y="461314"/>
                  <a:pt x="333806" y="464951"/>
                </a:cubicBezTo>
                <a:cubicBezTo>
                  <a:pt x="331389" y="478260"/>
                  <a:pt x="324105" y="487969"/>
                  <a:pt x="311988" y="494043"/>
                </a:cubicBezTo>
                <a:cubicBezTo>
                  <a:pt x="295036" y="502515"/>
                  <a:pt x="276826" y="490406"/>
                  <a:pt x="276827" y="470987"/>
                </a:cubicBezTo>
                <a:cubicBezTo>
                  <a:pt x="278052" y="454041"/>
                  <a:pt x="291394" y="434623"/>
                  <a:pt x="313213" y="439496"/>
                </a:cubicBezTo>
                <a:cubicBezTo>
                  <a:pt x="316855" y="440696"/>
                  <a:pt x="320463" y="441896"/>
                  <a:pt x="324105" y="441896"/>
                </a:cubicBezTo>
                <a:cubicBezTo>
                  <a:pt x="325330" y="441896"/>
                  <a:pt x="327747" y="441896"/>
                  <a:pt x="327747" y="440696"/>
                </a:cubicBezTo>
                <a:cubicBezTo>
                  <a:pt x="328972" y="439496"/>
                  <a:pt x="328972" y="435860"/>
                  <a:pt x="328972" y="434623"/>
                </a:cubicBezTo>
                <a:cubicBezTo>
                  <a:pt x="324105" y="426150"/>
                  <a:pt x="318046" y="418877"/>
                  <a:pt x="311988" y="411604"/>
                </a:cubicBezTo>
                <a:cubicBezTo>
                  <a:pt x="307154" y="404332"/>
                  <a:pt x="301095" y="398259"/>
                  <a:pt x="296228" y="389786"/>
                </a:cubicBezTo>
                <a:cubicBezTo>
                  <a:pt x="267159" y="344949"/>
                  <a:pt x="241699" y="298875"/>
                  <a:pt x="217463" y="252801"/>
                </a:cubicBezTo>
                <a:cubicBezTo>
                  <a:pt x="205313" y="228582"/>
                  <a:pt x="189586" y="204328"/>
                  <a:pt x="172602" y="183709"/>
                </a:cubicBezTo>
                <a:cubicBezTo>
                  <a:pt x="159259" y="167963"/>
                  <a:pt x="148366" y="149781"/>
                  <a:pt x="137441" y="132799"/>
                </a:cubicBezTo>
                <a:cubicBezTo>
                  <a:pt x="130190" y="120689"/>
                  <a:pt x="122906" y="108580"/>
                  <a:pt x="114430" y="97671"/>
                </a:cubicBezTo>
                <a:cubicBezTo>
                  <a:pt x="104729" y="85525"/>
                  <a:pt x="99863" y="84325"/>
                  <a:pt x="85328" y="90398"/>
                </a:cubicBezTo>
                <a:lnTo>
                  <a:pt x="30186" y="117420"/>
                </a:lnTo>
                <a:lnTo>
                  <a:pt x="36741" y="58466"/>
                </a:lnTo>
                <a:lnTo>
                  <a:pt x="99863" y="30978"/>
                </a:lnTo>
                <a:cubicBezTo>
                  <a:pt x="126548" y="21306"/>
                  <a:pt x="153200" y="11596"/>
                  <a:pt x="179885" y="3124"/>
                </a:cubicBezTo>
                <a:cubicBezTo>
                  <a:pt x="198062" y="-2950"/>
                  <a:pt x="217463" y="687"/>
                  <a:pt x="234415" y="6760"/>
                </a:cubicBezTo>
                <a:cubicBezTo>
                  <a:pt x="245341" y="10396"/>
                  <a:pt x="252591" y="18869"/>
                  <a:pt x="255008" y="30978"/>
                </a:cubicBezTo>
                <a:cubicBezTo>
                  <a:pt x="256233" y="35851"/>
                  <a:pt x="257458" y="41888"/>
                  <a:pt x="259875" y="45524"/>
                </a:cubicBezTo>
                <a:cubicBezTo>
                  <a:pt x="269576" y="56434"/>
                  <a:pt x="274410" y="69779"/>
                  <a:pt x="279277" y="83125"/>
                </a:cubicBezTo>
                <a:cubicBezTo>
                  <a:pt x="284110" y="96435"/>
                  <a:pt x="290169" y="108580"/>
                  <a:pt x="296228" y="121889"/>
                </a:cubicBezTo>
                <a:cubicBezTo>
                  <a:pt x="301095" y="134035"/>
                  <a:pt x="308346" y="143708"/>
                  <a:pt x="318046" y="152217"/>
                </a:cubicBezTo>
                <a:cubicBezTo>
                  <a:pt x="336223" y="169163"/>
                  <a:pt x="348341" y="188582"/>
                  <a:pt x="358041" y="210400"/>
                </a:cubicBezTo>
                <a:cubicBezTo>
                  <a:pt x="360491" y="216437"/>
                  <a:pt x="361683" y="223709"/>
                  <a:pt x="358041" y="229782"/>
                </a:cubicBezTo>
                <a:cubicBezTo>
                  <a:pt x="348341" y="246765"/>
                  <a:pt x="350791" y="266147"/>
                  <a:pt x="350791" y="284329"/>
                </a:cubicBezTo>
                <a:cubicBezTo>
                  <a:pt x="350791" y="289166"/>
                  <a:pt x="351982" y="294038"/>
                  <a:pt x="353207" y="297675"/>
                </a:cubicBezTo>
                <a:cubicBezTo>
                  <a:pt x="364100" y="317057"/>
                  <a:pt x="373801" y="337676"/>
                  <a:pt x="389560" y="353421"/>
                </a:cubicBezTo>
                <a:cubicBezTo>
                  <a:pt x="395619" y="359494"/>
                  <a:pt x="401678" y="365531"/>
                  <a:pt x="405320" y="371603"/>
                </a:cubicBezTo>
                <a:cubicBezTo>
                  <a:pt x="416246" y="388586"/>
                  <a:pt x="430780" y="399495"/>
                  <a:pt x="451374" y="405531"/>
                </a:cubicBezTo>
                <a:cubicBezTo>
                  <a:pt x="462299" y="409168"/>
                  <a:pt x="474417" y="412804"/>
                  <a:pt x="485310" y="417677"/>
                </a:cubicBezTo>
                <a:cubicBezTo>
                  <a:pt x="498652" y="422514"/>
                  <a:pt x="509578" y="432223"/>
                  <a:pt x="514412" y="446769"/>
                </a:cubicBezTo>
                <a:cubicBezTo>
                  <a:pt x="515637" y="450405"/>
                  <a:pt x="518054" y="452805"/>
                  <a:pt x="519246" y="456442"/>
                </a:cubicBezTo>
                <a:cubicBezTo>
                  <a:pt x="528946" y="496443"/>
                  <a:pt x="553215" y="529170"/>
                  <a:pt x="575033" y="563135"/>
                </a:cubicBezTo>
                <a:cubicBezTo>
                  <a:pt x="585926" y="580080"/>
                  <a:pt x="583509" y="594626"/>
                  <a:pt x="567749" y="605535"/>
                </a:cubicBezTo>
                <a:cubicBezTo>
                  <a:pt x="551990" y="616445"/>
                  <a:pt x="537455" y="627354"/>
                  <a:pt x="519246" y="633427"/>
                </a:cubicBezTo>
                <a:cubicBezTo>
                  <a:pt x="513187" y="635864"/>
                  <a:pt x="507128" y="639500"/>
                  <a:pt x="501069" y="643136"/>
                </a:cubicBezTo>
                <a:cubicBezTo>
                  <a:pt x="482893" y="655246"/>
                  <a:pt x="465941" y="667355"/>
                  <a:pt x="446540" y="678264"/>
                </a:cubicBezTo>
                <a:cubicBezTo>
                  <a:pt x="425913" y="690410"/>
                  <a:pt x="402903" y="701319"/>
                  <a:pt x="382277" y="712228"/>
                </a:cubicBezTo>
                <a:cubicBezTo>
                  <a:pt x="376218" y="715865"/>
                  <a:pt x="370159" y="717065"/>
                  <a:pt x="364100" y="721902"/>
                </a:cubicBezTo>
                <a:cubicBezTo>
                  <a:pt x="351982" y="732811"/>
                  <a:pt x="336223" y="738884"/>
                  <a:pt x="321688" y="746156"/>
                </a:cubicBezTo>
                <a:cubicBezTo>
                  <a:pt x="308346" y="752229"/>
                  <a:pt x="296228" y="758266"/>
                  <a:pt x="284110" y="765539"/>
                </a:cubicBezTo>
                <a:cubicBezTo>
                  <a:pt x="270768" y="774048"/>
                  <a:pt x="255008" y="778884"/>
                  <a:pt x="236832" y="776448"/>
                </a:cubicBezTo>
                <a:cubicBezTo>
                  <a:pt x="212596" y="782521"/>
                  <a:pt x="196837" y="767975"/>
                  <a:pt x="185944" y="747356"/>
                </a:cubicBezTo>
                <a:cubicBezTo>
                  <a:pt x="172602" y="721902"/>
                  <a:pt x="160484" y="696446"/>
                  <a:pt x="149558" y="670991"/>
                </a:cubicBezTo>
                <a:cubicBezTo>
                  <a:pt x="141082" y="651609"/>
                  <a:pt x="131382" y="633427"/>
                  <a:pt x="116847" y="617681"/>
                </a:cubicBezTo>
                <a:cubicBezTo>
                  <a:pt x="102313" y="601899"/>
                  <a:pt x="101088" y="584953"/>
                  <a:pt x="108371" y="565535"/>
                </a:cubicBezTo>
                <a:cubicBezTo>
                  <a:pt x="109563" y="563135"/>
                  <a:pt x="109563" y="559498"/>
                  <a:pt x="111980" y="557062"/>
                </a:cubicBezTo>
                <a:cubicBezTo>
                  <a:pt x="122906" y="540080"/>
                  <a:pt x="120489" y="521898"/>
                  <a:pt x="116847" y="502516"/>
                </a:cubicBezTo>
                <a:cubicBezTo>
                  <a:pt x="110788" y="472224"/>
                  <a:pt x="99863" y="444333"/>
                  <a:pt x="78044" y="421314"/>
                </a:cubicBezTo>
                <a:cubicBezTo>
                  <a:pt x="68343" y="410404"/>
                  <a:pt x="57451" y="401895"/>
                  <a:pt x="42916" y="399495"/>
                </a:cubicBezTo>
                <a:cubicBezTo>
                  <a:pt x="29574" y="395858"/>
                  <a:pt x="15039" y="393422"/>
                  <a:pt x="1696" y="38978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B8145762-3143-5041-AB25-332970F161C0}"/>
              </a:ext>
            </a:extLst>
          </p:cNvPr>
          <p:cNvSpPr/>
          <p:nvPr userDrawn="1"/>
        </p:nvSpPr>
        <p:spPr>
          <a:xfrm rot="4783562">
            <a:off x="11119073" y="-206072"/>
            <a:ext cx="558032" cy="937259"/>
          </a:xfrm>
          <a:custGeom>
            <a:avLst/>
            <a:gdLst>
              <a:gd name="connsiteX0" fmla="*/ 0 w 558032"/>
              <a:gd name="connsiteY0" fmla="*/ 535826 h 937259"/>
              <a:gd name="connsiteX1" fmla="*/ 16887 w 558032"/>
              <a:gd name="connsiteY1" fmla="*/ 442662 h 937259"/>
              <a:gd name="connsiteX2" fmla="*/ 52084 w 558032"/>
              <a:gd name="connsiteY2" fmla="*/ 502975 h 937259"/>
              <a:gd name="connsiteX3" fmla="*/ 102246 w 558032"/>
              <a:gd name="connsiteY3" fmla="*/ 596845 h 937259"/>
              <a:gd name="connsiteX4" fmla="*/ 115211 w 558032"/>
              <a:gd name="connsiteY4" fmla="*/ 619516 h 937259"/>
              <a:gd name="connsiteX5" fmla="*/ 207445 w 558032"/>
              <a:gd name="connsiteY5" fmla="*/ 786202 h 937259"/>
              <a:gd name="connsiteX6" fmla="*/ 230089 w 558032"/>
              <a:gd name="connsiteY6" fmla="*/ 825034 h 937259"/>
              <a:gd name="connsiteX7" fmla="*/ 301305 w 558032"/>
              <a:gd name="connsiteY7" fmla="*/ 863910 h 937259"/>
              <a:gd name="connsiteX8" fmla="*/ 406505 w 558032"/>
              <a:gd name="connsiteY8" fmla="*/ 833158 h 937259"/>
              <a:gd name="connsiteX9" fmla="*/ 448577 w 558032"/>
              <a:gd name="connsiteY9" fmla="*/ 805640 h 937259"/>
              <a:gd name="connsiteX10" fmla="*/ 463131 w 558032"/>
              <a:gd name="connsiteY10" fmla="*/ 787818 h 937259"/>
              <a:gd name="connsiteX11" fmla="*/ 489025 w 558032"/>
              <a:gd name="connsiteY11" fmla="*/ 731207 h 937259"/>
              <a:gd name="connsiteX12" fmla="*/ 493900 w 558032"/>
              <a:gd name="connsiteY12" fmla="*/ 698840 h 937259"/>
              <a:gd name="connsiteX13" fmla="*/ 456667 w 558032"/>
              <a:gd name="connsiteY13" fmla="*/ 604970 h 937259"/>
              <a:gd name="connsiteX14" fmla="*/ 438862 w 558032"/>
              <a:gd name="connsiteY14" fmla="*/ 577451 h 937259"/>
              <a:gd name="connsiteX15" fmla="*/ 366057 w 558032"/>
              <a:gd name="connsiteY15" fmla="*/ 472268 h 937259"/>
              <a:gd name="connsiteX16" fmla="*/ 323948 w 558032"/>
              <a:gd name="connsiteY16" fmla="*/ 410765 h 937259"/>
              <a:gd name="connsiteX17" fmla="*/ 286751 w 558032"/>
              <a:gd name="connsiteY17" fmla="*/ 342798 h 937259"/>
              <a:gd name="connsiteX18" fmla="*/ 205820 w 558032"/>
              <a:gd name="connsiteY18" fmla="*/ 218177 h 937259"/>
              <a:gd name="connsiteX19" fmla="*/ 192892 w 558032"/>
              <a:gd name="connsiteY19" fmla="*/ 203587 h 937259"/>
              <a:gd name="connsiteX20" fmla="*/ 188016 w 558032"/>
              <a:gd name="connsiteY20" fmla="*/ 203587 h 937259"/>
              <a:gd name="connsiteX21" fmla="*/ 186391 w 558032"/>
              <a:gd name="connsiteY21" fmla="*/ 208436 h 937259"/>
              <a:gd name="connsiteX22" fmla="*/ 202570 w 558032"/>
              <a:gd name="connsiteY22" fmla="*/ 245695 h 937259"/>
              <a:gd name="connsiteX23" fmla="*/ 254357 w 558032"/>
              <a:gd name="connsiteY23" fmla="*/ 331441 h 937259"/>
              <a:gd name="connsiteX24" fmla="*/ 281876 w 558032"/>
              <a:gd name="connsiteY24" fmla="*/ 388095 h 937259"/>
              <a:gd name="connsiteX25" fmla="*/ 327199 w 558032"/>
              <a:gd name="connsiteY25" fmla="*/ 472268 h 937259"/>
              <a:gd name="connsiteX26" fmla="*/ 354717 w 558032"/>
              <a:gd name="connsiteY26" fmla="*/ 520797 h 937259"/>
              <a:gd name="connsiteX27" fmla="*/ 450202 w 558032"/>
              <a:gd name="connsiteY27" fmla="*/ 715002 h 937259"/>
              <a:gd name="connsiteX28" fmla="*/ 450202 w 558032"/>
              <a:gd name="connsiteY28" fmla="*/ 737672 h 937259"/>
              <a:gd name="connsiteX29" fmla="*/ 370897 w 558032"/>
              <a:gd name="connsiteY29" fmla="*/ 804023 h 937259"/>
              <a:gd name="connsiteX30" fmla="*/ 277037 w 558032"/>
              <a:gd name="connsiteY30" fmla="*/ 791051 h 937259"/>
              <a:gd name="connsiteX31" fmla="*/ 207445 w 558032"/>
              <a:gd name="connsiteY31" fmla="*/ 724699 h 937259"/>
              <a:gd name="connsiteX32" fmla="*/ 142693 w 558032"/>
              <a:gd name="connsiteY32" fmla="*/ 625980 h 937259"/>
              <a:gd name="connsiteX33" fmla="*/ 120050 w 558032"/>
              <a:gd name="connsiteY33" fmla="*/ 583916 h 937259"/>
              <a:gd name="connsiteX34" fmla="*/ 97407 w 558032"/>
              <a:gd name="connsiteY34" fmla="*/ 541851 h 937259"/>
              <a:gd name="connsiteX35" fmla="*/ 74727 w 558032"/>
              <a:gd name="connsiteY35" fmla="*/ 511100 h 937259"/>
              <a:gd name="connsiteX36" fmla="*/ 40554 w 558032"/>
              <a:gd name="connsiteY36" fmla="*/ 451820 h 937259"/>
              <a:gd name="connsiteX37" fmla="*/ 21917 w 558032"/>
              <a:gd name="connsiteY37" fmla="*/ 414908 h 937259"/>
              <a:gd name="connsiteX38" fmla="*/ 40294 w 558032"/>
              <a:gd name="connsiteY38" fmla="*/ 313524 h 937259"/>
              <a:gd name="connsiteX39" fmla="*/ 42369 w 558032"/>
              <a:gd name="connsiteY39" fmla="*/ 313663 h 937259"/>
              <a:gd name="connsiteX40" fmla="*/ 48834 w 558032"/>
              <a:gd name="connsiteY40" fmla="*/ 312046 h 937259"/>
              <a:gd name="connsiteX41" fmla="*/ 76352 w 558032"/>
              <a:gd name="connsiteY41" fmla="*/ 349263 h 937259"/>
              <a:gd name="connsiteX42" fmla="*/ 68263 w 558032"/>
              <a:gd name="connsiteY42" fmla="*/ 368657 h 937259"/>
              <a:gd name="connsiteX43" fmla="*/ 82817 w 558032"/>
              <a:gd name="connsiteY43" fmla="*/ 392944 h 937259"/>
              <a:gd name="connsiteX44" fmla="*/ 107085 w 558032"/>
              <a:gd name="connsiteY44" fmla="*/ 394560 h 937259"/>
              <a:gd name="connsiteX45" fmla="*/ 128139 w 558032"/>
              <a:gd name="connsiteY45" fmla="*/ 426927 h 937259"/>
              <a:gd name="connsiteX46" fmla="*/ 137854 w 558032"/>
              <a:gd name="connsiteY46" fmla="*/ 493278 h 937259"/>
              <a:gd name="connsiteX47" fmla="*/ 171837 w 558032"/>
              <a:gd name="connsiteY47" fmla="*/ 507867 h 937259"/>
              <a:gd name="connsiteX48" fmla="*/ 205820 w 558032"/>
              <a:gd name="connsiteY48" fmla="*/ 519181 h 937259"/>
              <a:gd name="connsiteX49" fmla="*/ 202570 w 558032"/>
              <a:gd name="connsiteY49" fmla="*/ 549932 h 937259"/>
              <a:gd name="connsiteX50" fmla="*/ 199356 w 558032"/>
              <a:gd name="connsiteY50" fmla="*/ 585532 h 937259"/>
              <a:gd name="connsiteX51" fmla="*/ 209070 w 558032"/>
              <a:gd name="connsiteY51" fmla="*/ 608203 h 937259"/>
              <a:gd name="connsiteX52" fmla="*/ 259232 w 558032"/>
              <a:gd name="connsiteY52" fmla="*/ 642187 h 937259"/>
              <a:gd name="connsiteX53" fmla="*/ 281876 w 558032"/>
              <a:gd name="connsiteY53" fmla="*/ 669705 h 937259"/>
              <a:gd name="connsiteX54" fmla="*/ 277037 w 558032"/>
              <a:gd name="connsiteY54" fmla="*/ 685867 h 937259"/>
              <a:gd name="connsiteX55" fmla="*/ 291591 w 558032"/>
              <a:gd name="connsiteY55" fmla="*/ 729547 h 937259"/>
              <a:gd name="connsiteX56" fmla="*/ 325574 w 558032"/>
              <a:gd name="connsiteY56" fmla="*/ 740905 h 937259"/>
              <a:gd name="connsiteX57" fmla="*/ 382236 w 558032"/>
              <a:gd name="connsiteY57" fmla="*/ 656732 h 937259"/>
              <a:gd name="connsiteX58" fmla="*/ 340163 w 558032"/>
              <a:gd name="connsiteY58" fmla="*/ 585533 h 937259"/>
              <a:gd name="connsiteX59" fmla="*/ 277037 w 558032"/>
              <a:gd name="connsiteY59" fmla="*/ 485198 h 937259"/>
              <a:gd name="connsiteX60" fmla="*/ 209070 w 558032"/>
              <a:gd name="connsiteY60" fmla="*/ 367041 h 937259"/>
              <a:gd name="connsiteX61" fmla="*/ 202570 w 558032"/>
              <a:gd name="connsiteY61" fmla="*/ 357343 h 937259"/>
              <a:gd name="connsiteX62" fmla="*/ 128139 w 558032"/>
              <a:gd name="connsiteY62" fmla="*/ 235955 h 937259"/>
              <a:gd name="connsiteX63" fmla="*/ 94156 w 558032"/>
              <a:gd name="connsiteY63" fmla="*/ 163138 h 937259"/>
              <a:gd name="connsiteX64" fmla="*/ 108710 w 558032"/>
              <a:gd name="connsiteY64" fmla="*/ 134004 h 937259"/>
              <a:gd name="connsiteX65" fmla="*/ 116800 w 558032"/>
              <a:gd name="connsiteY65" fmla="*/ 130771 h 937259"/>
              <a:gd name="connsiteX66" fmla="*/ 178302 w 558032"/>
              <a:gd name="connsiteY66" fmla="*/ 90323 h 937259"/>
              <a:gd name="connsiteX67" fmla="*/ 184802 w 558032"/>
              <a:gd name="connsiteY67" fmla="*/ 75733 h 937259"/>
              <a:gd name="connsiteX68" fmla="*/ 170212 w 558032"/>
              <a:gd name="connsiteY68" fmla="*/ 67652 h 937259"/>
              <a:gd name="connsiteX69" fmla="*/ 155658 w 558032"/>
              <a:gd name="connsiteY69" fmla="*/ 67653 h 937259"/>
              <a:gd name="connsiteX70" fmla="*/ 101840 w 558032"/>
              <a:gd name="connsiteY70" fmla="*/ 78785 h 937259"/>
              <a:gd name="connsiteX71" fmla="*/ 81431 w 558032"/>
              <a:gd name="connsiteY71" fmla="*/ 86578 h 937259"/>
              <a:gd name="connsiteX72" fmla="*/ 93996 w 558032"/>
              <a:gd name="connsiteY72" fmla="*/ 17258 h 937259"/>
              <a:gd name="connsiteX73" fmla="*/ 128139 w 558032"/>
              <a:gd name="connsiteY73" fmla="*/ 6150 h 937259"/>
              <a:gd name="connsiteX74" fmla="*/ 192892 w 558032"/>
              <a:gd name="connsiteY74" fmla="*/ 1301 h 937259"/>
              <a:gd name="connsiteX75" fmla="*/ 230089 w 558032"/>
              <a:gd name="connsiteY75" fmla="*/ 23972 h 937259"/>
              <a:gd name="connsiteX76" fmla="*/ 255982 w 558032"/>
              <a:gd name="connsiteY76" fmla="*/ 83858 h 937259"/>
              <a:gd name="connsiteX77" fmla="*/ 249518 w 558032"/>
              <a:gd name="connsiteY77" fmla="*/ 109717 h 937259"/>
              <a:gd name="connsiteX78" fmla="*/ 254357 w 558032"/>
              <a:gd name="connsiteY78" fmla="*/ 171220 h 937259"/>
              <a:gd name="connsiteX79" fmla="*/ 264072 w 558032"/>
              <a:gd name="connsiteY79" fmla="*/ 185809 h 937259"/>
              <a:gd name="connsiteX80" fmla="*/ 327199 w 558032"/>
              <a:gd name="connsiteY80" fmla="*/ 303922 h 937259"/>
              <a:gd name="connsiteX81" fmla="*/ 370896 w 558032"/>
              <a:gd name="connsiteY81" fmla="*/ 378398 h 937259"/>
              <a:gd name="connsiteX82" fmla="*/ 459917 w 558032"/>
              <a:gd name="connsiteY82" fmla="*/ 515949 h 937259"/>
              <a:gd name="connsiteX83" fmla="*/ 547312 w 558032"/>
              <a:gd name="connsiteY83" fmla="*/ 677786 h 937259"/>
              <a:gd name="connsiteX84" fmla="*/ 545687 w 558032"/>
              <a:gd name="connsiteY84" fmla="*/ 778121 h 937259"/>
              <a:gd name="connsiteX85" fmla="*/ 540812 w 558032"/>
              <a:gd name="connsiteY85" fmla="*/ 789435 h 937259"/>
              <a:gd name="connsiteX86" fmla="*/ 480935 w 558032"/>
              <a:gd name="connsiteY86" fmla="*/ 876840 h 937259"/>
              <a:gd name="connsiteX87" fmla="*/ 468006 w 558032"/>
              <a:gd name="connsiteY87" fmla="*/ 888153 h 937259"/>
              <a:gd name="connsiteX88" fmla="*/ 323949 w 558032"/>
              <a:gd name="connsiteY88" fmla="*/ 936726 h 937259"/>
              <a:gd name="connsiteX89" fmla="*/ 312645 w 558032"/>
              <a:gd name="connsiteY89" fmla="*/ 931878 h 937259"/>
              <a:gd name="connsiteX90" fmla="*/ 270572 w 558032"/>
              <a:gd name="connsiteY90" fmla="*/ 931877 h 937259"/>
              <a:gd name="connsiteX91" fmla="*/ 226875 w 558032"/>
              <a:gd name="connsiteY91" fmla="*/ 915671 h 937259"/>
              <a:gd name="connsiteX92" fmla="*/ 162123 w 558032"/>
              <a:gd name="connsiteY92" fmla="*/ 838007 h 937259"/>
              <a:gd name="connsiteX93" fmla="*/ 102246 w 558032"/>
              <a:gd name="connsiteY93" fmla="*/ 724699 h 937259"/>
              <a:gd name="connsiteX94" fmla="*/ 60173 w 558032"/>
              <a:gd name="connsiteY94" fmla="*/ 653500 h 937259"/>
              <a:gd name="connsiteX95" fmla="*/ 11600 w 558032"/>
              <a:gd name="connsiteY95" fmla="*/ 558013 h 93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58032" h="937259">
                <a:moveTo>
                  <a:pt x="0" y="535826"/>
                </a:moveTo>
                <a:lnTo>
                  <a:pt x="16887" y="442662"/>
                </a:lnTo>
                <a:lnTo>
                  <a:pt x="52084" y="502975"/>
                </a:lnTo>
                <a:cubicBezTo>
                  <a:pt x="69888" y="533727"/>
                  <a:pt x="86067" y="566094"/>
                  <a:pt x="102246" y="596845"/>
                </a:cubicBezTo>
                <a:cubicBezTo>
                  <a:pt x="107085" y="604971"/>
                  <a:pt x="110335" y="613051"/>
                  <a:pt x="115211" y="619516"/>
                </a:cubicBezTo>
                <a:cubicBezTo>
                  <a:pt x="147569" y="674554"/>
                  <a:pt x="181552" y="727932"/>
                  <a:pt x="207445" y="786202"/>
                </a:cubicBezTo>
                <a:cubicBezTo>
                  <a:pt x="213910" y="799175"/>
                  <a:pt x="221999" y="812104"/>
                  <a:pt x="230089" y="825034"/>
                </a:cubicBezTo>
                <a:cubicBezTo>
                  <a:pt x="246268" y="847704"/>
                  <a:pt x="265697" y="865526"/>
                  <a:pt x="301305" y="863910"/>
                </a:cubicBezTo>
                <a:cubicBezTo>
                  <a:pt x="335288" y="860634"/>
                  <a:pt x="372522" y="852553"/>
                  <a:pt x="406505" y="833158"/>
                </a:cubicBezTo>
                <a:cubicBezTo>
                  <a:pt x="421059" y="825034"/>
                  <a:pt x="435649" y="815336"/>
                  <a:pt x="448577" y="805640"/>
                </a:cubicBezTo>
                <a:cubicBezTo>
                  <a:pt x="455042" y="800791"/>
                  <a:pt x="459917" y="794282"/>
                  <a:pt x="463131" y="787818"/>
                </a:cubicBezTo>
                <a:cubicBezTo>
                  <a:pt x="472846" y="770039"/>
                  <a:pt x="480935" y="750602"/>
                  <a:pt x="489025" y="731207"/>
                </a:cubicBezTo>
                <a:cubicBezTo>
                  <a:pt x="493900" y="721467"/>
                  <a:pt x="497114" y="710154"/>
                  <a:pt x="493900" y="698840"/>
                </a:cubicBezTo>
                <a:cubicBezTo>
                  <a:pt x="484186" y="666472"/>
                  <a:pt x="476096" y="634106"/>
                  <a:pt x="456667" y="604970"/>
                </a:cubicBezTo>
                <a:cubicBezTo>
                  <a:pt x="450202" y="595229"/>
                  <a:pt x="443738" y="587149"/>
                  <a:pt x="438862" y="577451"/>
                </a:cubicBezTo>
                <a:cubicBezTo>
                  <a:pt x="417844" y="540235"/>
                  <a:pt x="393540" y="506251"/>
                  <a:pt x="366057" y="472268"/>
                </a:cubicBezTo>
                <a:cubicBezTo>
                  <a:pt x="349842" y="452830"/>
                  <a:pt x="333663" y="433392"/>
                  <a:pt x="323948" y="410765"/>
                </a:cubicBezTo>
                <a:cubicBezTo>
                  <a:pt x="314270" y="386479"/>
                  <a:pt x="299680" y="365425"/>
                  <a:pt x="286751" y="342798"/>
                </a:cubicBezTo>
                <a:cubicBezTo>
                  <a:pt x="260858" y="300690"/>
                  <a:pt x="233339" y="258625"/>
                  <a:pt x="205820" y="218177"/>
                </a:cubicBezTo>
                <a:cubicBezTo>
                  <a:pt x="202570" y="211712"/>
                  <a:pt x="197731" y="208436"/>
                  <a:pt x="192892" y="203587"/>
                </a:cubicBezTo>
                <a:cubicBezTo>
                  <a:pt x="191266" y="201971"/>
                  <a:pt x="188016" y="201971"/>
                  <a:pt x="188016" y="203587"/>
                </a:cubicBezTo>
                <a:cubicBezTo>
                  <a:pt x="186391" y="203587"/>
                  <a:pt x="186391" y="206819"/>
                  <a:pt x="186391" y="208436"/>
                </a:cubicBezTo>
                <a:cubicBezTo>
                  <a:pt x="188016" y="223025"/>
                  <a:pt x="192891" y="234339"/>
                  <a:pt x="202570" y="245695"/>
                </a:cubicBezTo>
                <a:cubicBezTo>
                  <a:pt x="223624" y="271555"/>
                  <a:pt x="239803" y="302306"/>
                  <a:pt x="254357" y="331441"/>
                </a:cubicBezTo>
                <a:cubicBezTo>
                  <a:pt x="264072" y="349263"/>
                  <a:pt x="268947" y="370273"/>
                  <a:pt x="281876" y="388095"/>
                </a:cubicBezTo>
                <a:cubicBezTo>
                  <a:pt x="301305" y="413998"/>
                  <a:pt x="314270" y="443133"/>
                  <a:pt x="327199" y="472268"/>
                </a:cubicBezTo>
                <a:cubicBezTo>
                  <a:pt x="335288" y="488430"/>
                  <a:pt x="343378" y="506252"/>
                  <a:pt x="354717" y="520797"/>
                </a:cubicBezTo>
                <a:cubicBezTo>
                  <a:pt x="401629" y="579068"/>
                  <a:pt x="425934" y="647034"/>
                  <a:pt x="450202" y="715002"/>
                </a:cubicBezTo>
                <a:cubicBezTo>
                  <a:pt x="453416" y="721466"/>
                  <a:pt x="453416" y="731208"/>
                  <a:pt x="450202" y="737672"/>
                </a:cubicBezTo>
                <a:cubicBezTo>
                  <a:pt x="432398" y="768424"/>
                  <a:pt x="411344" y="794283"/>
                  <a:pt x="370897" y="804023"/>
                </a:cubicBezTo>
                <a:cubicBezTo>
                  <a:pt x="319109" y="815337"/>
                  <a:pt x="322359" y="810488"/>
                  <a:pt x="277037" y="791051"/>
                </a:cubicBezTo>
                <a:cubicBezTo>
                  <a:pt x="244679" y="776504"/>
                  <a:pt x="223624" y="752218"/>
                  <a:pt x="207445" y="724699"/>
                </a:cubicBezTo>
                <a:cubicBezTo>
                  <a:pt x="188016" y="690716"/>
                  <a:pt x="165373" y="658348"/>
                  <a:pt x="142693" y="625980"/>
                </a:cubicBezTo>
                <a:cubicBezTo>
                  <a:pt x="132979" y="613051"/>
                  <a:pt x="124889" y="598462"/>
                  <a:pt x="120050" y="583916"/>
                </a:cubicBezTo>
                <a:cubicBezTo>
                  <a:pt x="115211" y="569370"/>
                  <a:pt x="107085" y="554781"/>
                  <a:pt x="97407" y="541851"/>
                </a:cubicBezTo>
                <a:cubicBezTo>
                  <a:pt x="89317" y="532110"/>
                  <a:pt x="81191" y="522414"/>
                  <a:pt x="74727" y="511100"/>
                </a:cubicBezTo>
                <a:cubicBezTo>
                  <a:pt x="63405" y="491685"/>
                  <a:pt x="51677" y="471853"/>
                  <a:pt x="40554" y="451820"/>
                </a:cubicBezTo>
                <a:lnTo>
                  <a:pt x="21917" y="414908"/>
                </a:lnTo>
                <a:lnTo>
                  <a:pt x="40294" y="313524"/>
                </a:lnTo>
                <a:lnTo>
                  <a:pt x="42369" y="313663"/>
                </a:lnTo>
                <a:cubicBezTo>
                  <a:pt x="45619" y="313663"/>
                  <a:pt x="47208" y="312047"/>
                  <a:pt x="48834" y="312046"/>
                </a:cubicBezTo>
                <a:cubicBezTo>
                  <a:pt x="73102" y="310431"/>
                  <a:pt x="86067" y="326592"/>
                  <a:pt x="76352" y="349263"/>
                </a:cubicBezTo>
                <a:cubicBezTo>
                  <a:pt x="73102" y="355727"/>
                  <a:pt x="69888" y="362193"/>
                  <a:pt x="68263" y="368657"/>
                </a:cubicBezTo>
                <a:cubicBezTo>
                  <a:pt x="65013" y="380014"/>
                  <a:pt x="71513" y="391328"/>
                  <a:pt x="82817" y="392944"/>
                </a:cubicBezTo>
                <a:cubicBezTo>
                  <a:pt x="90906" y="394559"/>
                  <a:pt x="98996" y="392943"/>
                  <a:pt x="107085" y="394560"/>
                </a:cubicBezTo>
                <a:cubicBezTo>
                  <a:pt x="128139" y="397792"/>
                  <a:pt x="136229" y="407533"/>
                  <a:pt x="128139" y="426927"/>
                </a:cubicBezTo>
                <a:cubicBezTo>
                  <a:pt x="115211" y="452830"/>
                  <a:pt x="123300" y="472268"/>
                  <a:pt x="137854" y="493278"/>
                </a:cubicBezTo>
                <a:cubicBezTo>
                  <a:pt x="145944" y="506251"/>
                  <a:pt x="155658" y="514333"/>
                  <a:pt x="171837" y="507867"/>
                </a:cubicBezTo>
                <a:cubicBezTo>
                  <a:pt x="184802" y="503019"/>
                  <a:pt x="197731" y="507868"/>
                  <a:pt x="205820" y="519181"/>
                </a:cubicBezTo>
                <a:cubicBezTo>
                  <a:pt x="213910" y="528878"/>
                  <a:pt x="209071" y="540235"/>
                  <a:pt x="202570" y="549932"/>
                </a:cubicBezTo>
                <a:cubicBezTo>
                  <a:pt x="192891" y="561245"/>
                  <a:pt x="192891" y="572603"/>
                  <a:pt x="199356" y="585532"/>
                </a:cubicBezTo>
                <a:cubicBezTo>
                  <a:pt x="202570" y="591997"/>
                  <a:pt x="205820" y="600078"/>
                  <a:pt x="209070" y="608203"/>
                </a:cubicBezTo>
                <a:cubicBezTo>
                  <a:pt x="218785" y="630829"/>
                  <a:pt x="228463" y="648651"/>
                  <a:pt x="259232" y="642187"/>
                </a:cubicBezTo>
                <a:cubicBezTo>
                  <a:pt x="275411" y="638954"/>
                  <a:pt x="285126" y="653499"/>
                  <a:pt x="281876" y="669705"/>
                </a:cubicBezTo>
                <a:cubicBezTo>
                  <a:pt x="281876" y="676170"/>
                  <a:pt x="278662" y="681018"/>
                  <a:pt x="277037" y="685867"/>
                </a:cubicBezTo>
                <a:cubicBezTo>
                  <a:pt x="267322" y="708537"/>
                  <a:pt x="270572" y="718234"/>
                  <a:pt x="291591" y="729547"/>
                </a:cubicBezTo>
                <a:cubicBezTo>
                  <a:pt x="301305" y="734440"/>
                  <a:pt x="314270" y="740905"/>
                  <a:pt x="325574" y="740905"/>
                </a:cubicBezTo>
                <a:cubicBezTo>
                  <a:pt x="378986" y="739289"/>
                  <a:pt x="406505" y="711770"/>
                  <a:pt x="382236" y="656732"/>
                </a:cubicBezTo>
                <a:cubicBezTo>
                  <a:pt x="370896" y="630829"/>
                  <a:pt x="356342" y="606587"/>
                  <a:pt x="340163" y="585533"/>
                </a:cubicBezTo>
                <a:cubicBezTo>
                  <a:pt x="315859" y="553165"/>
                  <a:pt x="296466" y="519181"/>
                  <a:pt x="277037" y="485198"/>
                </a:cubicBezTo>
                <a:cubicBezTo>
                  <a:pt x="254357" y="446365"/>
                  <a:pt x="239803" y="402640"/>
                  <a:pt x="209070" y="367041"/>
                </a:cubicBezTo>
                <a:cubicBezTo>
                  <a:pt x="205820" y="363809"/>
                  <a:pt x="204195" y="360576"/>
                  <a:pt x="202570" y="357343"/>
                </a:cubicBezTo>
                <a:cubicBezTo>
                  <a:pt x="184802" y="313663"/>
                  <a:pt x="157283" y="273171"/>
                  <a:pt x="128139" y="235955"/>
                </a:cubicBezTo>
                <a:cubicBezTo>
                  <a:pt x="111960" y="214944"/>
                  <a:pt x="102246" y="189041"/>
                  <a:pt x="94156" y="163138"/>
                </a:cubicBezTo>
                <a:cubicBezTo>
                  <a:pt x="90906" y="148593"/>
                  <a:pt x="94156" y="142085"/>
                  <a:pt x="108710" y="134004"/>
                </a:cubicBezTo>
                <a:cubicBezTo>
                  <a:pt x="111960" y="132388"/>
                  <a:pt x="113586" y="130772"/>
                  <a:pt x="116800" y="130771"/>
                </a:cubicBezTo>
                <a:cubicBezTo>
                  <a:pt x="142693" y="125922"/>
                  <a:pt x="160497" y="108101"/>
                  <a:pt x="178302" y="90323"/>
                </a:cubicBezTo>
                <a:cubicBezTo>
                  <a:pt x="181552" y="87090"/>
                  <a:pt x="184802" y="78966"/>
                  <a:pt x="184802" y="75733"/>
                </a:cubicBezTo>
                <a:cubicBezTo>
                  <a:pt x="183177" y="72501"/>
                  <a:pt x="175087" y="69269"/>
                  <a:pt x="170212" y="67652"/>
                </a:cubicBezTo>
                <a:cubicBezTo>
                  <a:pt x="165373" y="66036"/>
                  <a:pt x="160497" y="66037"/>
                  <a:pt x="155658" y="67653"/>
                </a:cubicBezTo>
                <a:cubicBezTo>
                  <a:pt x="137854" y="70885"/>
                  <a:pt x="119644" y="74128"/>
                  <a:pt x="101840" y="78785"/>
                </a:cubicBezTo>
                <a:lnTo>
                  <a:pt x="81431" y="86578"/>
                </a:lnTo>
                <a:lnTo>
                  <a:pt x="93996" y="17258"/>
                </a:lnTo>
                <a:lnTo>
                  <a:pt x="128139" y="6150"/>
                </a:lnTo>
                <a:cubicBezTo>
                  <a:pt x="149194" y="1302"/>
                  <a:pt x="171837" y="-1931"/>
                  <a:pt x="192892" y="1301"/>
                </a:cubicBezTo>
                <a:cubicBezTo>
                  <a:pt x="209070" y="2918"/>
                  <a:pt x="220374" y="10999"/>
                  <a:pt x="230089" y="23972"/>
                </a:cubicBezTo>
                <a:cubicBezTo>
                  <a:pt x="243054" y="41750"/>
                  <a:pt x="249518" y="62804"/>
                  <a:pt x="255982" y="83858"/>
                </a:cubicBezTo>
                <a:cubicBezTo>
                  <a:pt x="259233" y="93555"/>
                  <a:pt x="254357" y="101636"/>
                  <a:pt x="249518" y="109717"/>
                </a:cubicBezTo>
                <a:cubicBezTo>
                  <a:pt x="233339" y="132387"/>
                  <a:pt x="236589" y="151826"/>
                  <a:pt x="254357" y="171220"/>
                </a:cubicBezTo>
                <a:cubicBezTo>
                  <a:pt x="257607" y="176068"/>
                  <a:pt x="260858" y="180960"/>
                  <a:pt x="264072" y="185809"/>
                </a:cubicBezTo>
                <a:cubicBezTo>
                  <a:pt x="281876" y="226257"/>
                  <a:pt x="302930" y="265090"/>
                  <a:pt x="327199" y="303922"/>
                </a:cubicBezTo>
                <a:cubicBezTo>
                  <a:pt x="341753" y="328208"/>
                  <a:pt x="354717" y="354112"/>
                  <a:pt x="370896" y="378398"/>
                </a:cubicBezTo>
                <a:cubicBezTo>
                  <a:pt x="400040" y="423695"/>
                  <a:pt x="430773" y="470651"/>
                  <a:pt x="459917" y="515949"/>
                </a:cubicBezTo>
                <a:cubicBezTo>
                  <a:pt x="493900" y="567754"/>
                  <a:pt x="523008" y="621132"/>
                  <a:pt x="547312" y="677786"/>
                </a:cubicBezTo>
                <a:cubicBezTo>
                  <a:pt x="561866" y="711769"/>
                  <a:pt x="561866" y="745753"/>
                  <a:pt x="545687" y="778121"/>
                </a:cubicBezTo>
                <a:cubicBezTo>
                  <a:pt x="544062" y="781354"/>
                  <a:pt x="542437" y="784586"/>
                  <a:pt x="540812" y="789435"/>
                </a:cubicBezTo>
                <a:cubicBezTo>
                  <a:pt x="532722" y="826650"/>
                  <a:pt x="505240" y="850937"/>
                  <a:pt x="480935" y="876840"/>
                </a:cubicBezTo>
                <a:cubicBezTo>
                  <a:pt x="476096" y="881688"/>
                  <a:pt x="472846" y="886536"/>
                  <a:pt x="468006" y="888153"/>
                </a:cubicBezTo>
                <a:cubicBezTo>
                  <a:pt x="422684" y="912439"/>
                  <a:pt x="378986" y="941574"/>
                  <a:pt x="323949" y="936726"/>
                </a:cubicBezTo>
                <a:cubicBezTo>
                  <a:pt x="320734" y="931878"/>
                  <a:pt x="315859" y="931877"/>
                  <a:pt x="312645" y="931878"/>
                </a:cubicBezTo>
                <a:cubicBezTo>
                  <a:pt x="298055" y="931878"/>
                  <a:pt x="285126" y="931878"/>
                  <a:pt x="270572" y="931877"/>
                </a:cubicBezTo>
                <a:cubicBezTo>
                  <a:pt x="254357" y="931877"/>
                  <a:pt x="239803" y="925369"/>
                  <a:pt x="226875" y="915671"/>
                </a:cubicBezTo>
                <a:cubicBezTo>
                  <a:pt x="200981" y="893002"/>
                  <a:pt x="178302" y="870375"/>
                  <a:pt x="162123" y="838007"/>
                </a:cubicBezTo>
                <a:cubicBezTo>
                  <a:pt x="142693" y="799175"/>
                  <a:pt x="123300" y="761915"/>
                  <a:pt x="102246" y="724699"/>
                </a:cubicBezTo>
                <a:cubicBezTo>
                  <a:pt x="89317" y="700457"/>
                  <a:pt x="73102" y="677786"/>
                  <a:pt x="60173" y="653500"/>
                </a:cubicBezTo>
                <a:cubicBezTo>
                  <a:pt x="43994" y="622748"/>
                  <a:pt x="27815" y="588765"/>
                  <a:pt x="11600" y="55801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F1DBE6A-4E71-C742-BDB6-CFB419BA933B}"/>
              </a:ext>
            </a:extLst>
          </p:cNvPr>
          <p:cNvSpPr/>
          <p:nvPr userDrawn="1"/>
        </p:nvSpPr>
        <p:spPr>
          <a:xfrm>
            <a:off x="115694" y="6181786"/>
            <a:ext cx="1150796" cy="676214"/>
          </a:xfrm>
          <a:custGeom>
            <a:avLst/>
            <a:gdLst>
              <a:gd name="connsiteX0" fmla="*/ 1023073 w 1150796"/>
              <a:gd name="connsiteY0" fmla="*/ 53406 h 676214"/>
              <a:gd name="connsiteX1" fmla="*/ 1000518 w 1150796"/>
              <a:gd name="connsiteY1" fmla="*/ 57957 h 676214"/>
              <a:gd name="connsiteX2" fmla="*/ 979875 w 1150796"/>
              <a:gd name="connsiteY2" fmla="*/ 71301 h 676214"/>
              <a:gd name="connsiteX3" fmla="*/ 975062 w 1150796"/>
              <a:gd name="connsiteY3" fmla="*/ 94326 h 676214"/>
              <a:gd name="connsiteX4" fmla="*/ 981105 w 1150796"/>
              <a:gd name="connsiteY4" fmla="*/ 106427 h 676214"/>
              <a:gd name="connsiteX5" fmla="*/ 987148 w 1150796"/>
              <a:gd name="connsiteY5" fmla="*/ 120982 h 676214"/>
              <a:gd name="connsiteX6" fmla="*/ 984741 w 1150796"/>
              <a:gd name="connsiteY6" fmla="*/ 133116 h 676214"/>
              <a:gd name="connsiteX7" fmla="*/ 972602 w 1150796"/>
              <a:gd name="connsiteY7" fmla="*/ 134326 h 676214"/>
              <a:gd name="connsiteX8" fmla="*/ 955649 w 1150796"/>
              <a:gd name="connsiteY8" fmla="*/ 123402 h 676214"/>
              <a:gd name="connsiteX9" fmla="*/ 939872 w 1150796"/>
              <a:gd name="connsiteY9" fmla="*/ 107637 h 676214"/>
              <a:gd name="connsiteX10" fmla="*/ 918052 w 1150796"/>
              <a:gd name="connsiteY10" fmla="*/ 102797 h 676214"/>
              <a:gd name="connsiteX11" fmla="*/ 882916 w 1150796"/>
              <a:gd name="connsiteY11" fmla="*/ 117352 h 676214"/>
              <a:gd name="connsiteX12" fmla="*/ 875643 w 1150796"/>
              <a:gd name="connsiteY12" fmla="*/ 136746 h 676214"/>
              <a:gd name="connsiteX13" fmla="*/ 885323 w 1150796"/>
              <a:gd name="connsiteY13" fmla="*/ 163402 h 676214"/>
              <a:gd name="connsiteX14" fmla="*/ 878049 w 1150796"/>
              <a:gd name="connsiteY14" fmla="*/ 182797 h 676214"/>
              <a:gd name="connsiteX15" fmla="*/ 861096 w 1150796"/>
              <a:gd name="connsiteY15" fmla="*/ 175536 h 676214"/>
              <a:gd name="connsiteX16" fmla="*/ 848956 w 1150796"/>
              <a:gd name="connsiteY16" fmla="*/ 157351 h 676214"/>
              <a:gd name="connsiteX17" fmla="*/ 813820 w 1150796"/>
              <a:gd name="connsiteY17" fmla="*/ 148847 h 676214"/>
              <a:gd name="connsiteX18" fmla="*/ 776224 w 1150796"/>
              <a:gd name="connsiteY18" fmla="*/ 168242 h 676214"/>
              <a:gd name="connsiteX19" fmla="*/ 764137 w 1150796"/>
              <a:gd name="connsiteY19" fmla="*/ 202192 h 676214"/>
              <a:gd name="connsiteX20" fmla="*/ 766544 w 1150796"/>
              <a:gd name="connsiteY20" fmla="*/ 208242 h 676214"/>
              <a:gd name="connsiteX21" fmla="*/ 765314 w 1150796"/>
              <a:gd name="connsiteY21" fmla="*/ 228847 h 676214"/>
              <a:gd name="connsiteX22" fmla="*/ 742318 w 1150796"/>
              <a:gd name="connsiteY22" fmla="*/ 226427 h 676214"/>
              <a:gd name="connsiteX23" fmla="*/ 736221 w 1150796"/>
              <a:gd name="connsiteY23" fmla="*/ 220377 h 676214"/>
              <a:gd name="connsiteX24" fmla="*/ 725365 w 1150796"/>
              <a:gd name="connsiteY24" fmla="*/ 209452 h 676214"/>
              <a:gd name="connsiteX25" fmla="*/ 704721 w 1150796"/>
              <a:gd name="connsiteY25" fmla="*/ 204612 h 676214"/>
              <a:gd name="connsiteX26" fmla="*/ 664718 w 1150796"/>
              <a:gd name="connsiteY26" fmla="*/ 225217 h 676214"/>
              <a:gd name="connsiteX27" fmla="*/ 658675 w 1150796"/>
              <a:gd name="connsiteY27" fmla="*/ 244612 h 676214"/>
              <a:gd name="connsiteX28" fmla="*/ 667178 w 1150796"/>
              <a:gd name="connsiteY28" fmla="*/ 265217 h 676214"/>
              <a:gd name="connsiteX29" fmla="*/ 663542 w 1150796"/>
              <a:gd name="connsiteY29" fmla="*/ 278561 h 676214"/>
              <a:gd name="connsiteX30" fmla="*/ 648995 w 1150796"/>
              <a:gd name="connsiteY30" fmla="*/ 279771 h 676214"/>
              <a:gd name="connsiteX31" fmla="*/ 630812 w 1150796"/>
              <a:gd name="connsiteY31" fmla="*/ 264007 h 676214"/>
              <a:gd name="connsiteX32" fmla="*/ 596853 w 1150796"/>
              <a:gd name="connsiteY32" fmla="*/ 256746 h 676214"/>
              <a:gd name="connsiteX33" fmla="*/ 560486 w 1150796"/>
              <a:gd name="connsiteY33" fmla="*/ 274931 h 676214"/>
              <a:gd name="connsiteX34" fmla="*/ 548347 w 1150796"/>
              <a:gd name="connsiteY34" fmla="*/ 307637 h 676214"/>
              <a:gd name="connsiteX35" fmla="*/ 555620 w 1150796"/>
              <a:gd name="connsiteY35" fmla="*/ 327032 h 676214"/>
              <a:gd name="connsiteX36" fmla="*/ 556850 w 1150796"/>
              <a:gd name="connsiteY36" fmla="*/ 344006 h 676214"/>
              <a:gd name="connsiteX37" fmla="*/ 541073 w 1150796"/>
              <a:gd name="connsiteY37" fmla="*/ 352511 h 676214"/>
              <a:gd name="connsiteX38" fmla="*/ 525350 w 1150796"/>
              <a:gd name="connsiteY38" fmla="*/ 336746 h 676214"/>
              <a:gd name="connsiteX39" fmla="*/ 513210 w 1150796"/>
              <a:gd name="connsiteY39" fmla="*/ 316141 h 676214"/>
              <a:gd name="connsiteX40" fmla="*/ 488984 w 1150796"/>
              <a:gd name="connsiteY40" fmla="*/ 306427 h 676214"/>
              <a:gd name="connsiteX41" fmla="*/ 445344 w 1150796"/>
              <a:gd name="connsiteY41" fmla="*/ 324612 h 676214"/>
              <a:gd name="connsiteX42" fmla="*/ 435611 w 1150796"/>
              <a:gd name="connsiteY42" fmla="*/ 342796 h 676214"/>
              <a:gd name="connsiteX43" fmla="*/ 439248 w 1150796"/>
              <a:gd name="connsiteY43" fmla="*/ 358561 h 676214"/>
              <a:gd name="connsiteX44" fmla="*/ 423525 w 1150796"/>
              <a:gd name="connsiteY44" fmla="*/ 371906 h 676214"/>
              <a:gd name="connsiteX45" fmla="*/ 407748 w 1150796"/>
              <a:gd name="connsiteY45" fmla="*/ 363401 h 676214"/>
              <a:gd name="connsiteX46" fmla="*/ 373842 w 1150796"/>
              <a:gd name="connsiteY46" fmla="*/ 360981 h 676214"/>
              <a:gd name="connsiteX47" fmla="*/ 332609 w 1150796"/>
              <a:gd name="connsiteY47" fmla="*/ 382796 h 676214"/>
              <a:gd name="connsiteX48" fmla="*/ 326566 w 1150796"/>
              <a:gd name="connsiteY48" fmla="*/ 408242 h 676214"/>
              <a:gd name="connsiteX49" fmla="*/ 344749 w 1150796"/>
              <a:gd name="connsiteY49" fmla="*/ 442191 h 676214"/>
              <a:gd name="connsiteX50" fmla="*/ 331379 w 1150796"/>
              <a:gd name="connsiteY50" fmla="*/ 456746 h 676214"/>
              <a:gd name="connsiteX51" fmla="*/ 313196 w 1150796"/>
              <a:gd name="connsiteY51" fmla="*/ 445821 h 676214"/>
              <a:gd name="connsiteX52" fmla="*/ 288970 w 1150796"/>
              <a:gd name="connsiteY52" fmla="*/ 420376 h 676214"/>
              <a:gd name="connsiteX53" fmla="*/ 267150 w 1150796"/>
              <a:gd name="connsiteY53" fmla="*/ 416746 h 676214"/>
              <a:gd name="connsiteX54" fmla="*/ 235650 w 1150796"/>
              <a:gd name="connsiteY54" fmla="*/ 433721 h 676214"/>
              <a:gd name="connsiteX55" fmla="*/ 225917 w 1150796"/>
              <a:gd name="connsiteY55" fmla="*/ 461586 h 676214"/>
              <a:gd name="connsiteX56" fmla="*/ 235650 w 1150796"/>
              <a:gd name="connsiteY56" fmla="*/ 472477 h 676214"/>
              <a:gd name="connsiteX57" fmla="*/ 234420 w 1150796"/>
              <a:gd name="connsiteY57" fmla="*/ 480981 h 676214"/>
              <a:gd name="connsiteX58" fmla="*/ 223510 w 1150796"/>
              <a:gd name="connsiteY58" fmla="*/ 496746 h 676214"/>
              <a:gd name="connsiteX59" fmla="*/ 206557 w 1150796"/>
              <a:gd name="connsiteY59" fmla="*/ 488241 h 676214"/>
              <a:gd name="connsiteX60" fmla="*/ 192011 w 1150796"/>
              <a:gd name="connsiteY60" fmla="*/ 466426 h 676214"/>
              <a:gd name="connsiteX61" fmla="*/ 167731 w 1150796"/>
              <a:gd name="connsiteY61" fmla="*/ 459166 h 676214"/>
              <a:gd name="connsiteX62" fmla="*/ 130188 w 1150796"/>
              <a:gd name="connsiteY62" fmla="*/ 478561 h 676214"/>
              <a:gd name="connsiteX63" fmla="*/ 124145 w 1150796"/>
              <a:gd name="connsiteY63" fmla="*/ 496746 h 676214"/>
              <a:gd name="connsiteX64" fmla="*/ 124145 w 1150796"/>
              <a:gd name="connsiteY64" fmla="*/ 520981 h 676214"/>
              <a:gd name="connsiteX65" fmla="*/ 101095 w 1150796"/>
              <a:gd name="connsiteY65" fmla="*/ 517351 h 676214"/>
              <a:gd name="connsiteX66" fmla="*/ 85318 w 1150796"/>
              <a:gd name="connsiteY66" fmla="*/ 507636 h 676214"/>
              <a:gd name="connsiteX67" fmla="*/ 58685 w 1150796"/>
              <a:gd name="connsiteY67" fmla="*/ 514930 h 676214"/>
              <a:gd name="connsiteX68" fmla="*/ 61092 w 1150796"/>
              <a:gd name="connsiteY68" fmla="*/ 533115 h 676214"/>
              <a:gd name="connsiteX69" fmla="*/ 78045 w 1150796"/>
              <a:gd name="connsiteY69" fmla="*/ 562191 h 676214"/>
              <a:gd name="connsiteX70" fmla="*/ 120508 w 1150796"/>
              <a:gd name="connsiteY70" fmla="*/ 648241 h 676214"/>
              <a:gd name="connsiteX71" fmla="*/ 141098 w 1150796"/>
              <a:gd name="connsiteY71" fmla="*/ 655535 h 676214"/>
              <a:gd name="connsiteX72" fmla="*/ 160458 w 1150796"/>
              <a:gd name="connsiteY72" fmla="*/ 644611 h 676214"/>
              <a:gd name="connsiteX73" fmla="*/ 205327 w 1150796"/>
              <a:gd name="connsiteY73" fmla="*/ 615535 h 676214"/>
              <a:gd name="connsiteX74" fmla="*/ 240463 w 1150796"/>
              <a:gd name="connsiteY74" fmla="*/ 596140 h 676214"/>
              <a:gd name="connsiteX75" fmla="*/ 303516 w 1150796"/>
              <a:gd name="connsiteY75" fmla="*/ 558561 h 676214"/>
              <a:gd name="connsiteX76" fmla="*/ 405341 w 1150796"/>
              <a:gd name="connsiteY76" fmla="*/ 507636 h 676214"/>
              <a:gd name="connsiteX77" fmla="*/ 584713 w 1150796"/>
              <a:gd name="connsiteY77" fmla="*/ 424006 h 676214"/>
              <a:gd name="connsiteX78" fmla="*/ 618672 w 1150796"/>
              <a:gd name="connsiteY78" fmla="*/ 407032 h 676214"/>
              <a:gd name="connsiteX79" fmla="*/ 713225 w 1150796"/>
              <a:gd name="connsiteY79" fmla="*/ 360981 h 676214"/>
              <a:gd name="connsiteX80" fmla="*/ 790770 w 1150796"/>
              <a:gd name="connsiteY80" fmla="*/ 328242 h 676214"/>
              <a:gd name="connsiteX81" fmla="*/ 895056 w 1150796"/>
              <a:gd name="connsiteY81" fmla="*/ 280981 h 676214"/>
              <a:gd name="connsiteX82" fmla="*/ 905966 w 1150796"/>
              <a:gd name="connsiteY82" fmla="*/ 277351 h 676214"/>
              <a:gd name="connsiteX83" fmla="*/ 1058651 w 1150796"/>
              <a:gd name="connsiteY83" fmla="*/ 221587 h 676214"/>
              <a:gd name="connsiteX84" fmla="*/ 1084107 w 1150796"/>
              <a:gd name="connsiteY84" fmla="*/ 208242 h 676214"/>
              <a:gd name="connsiteX85" fmla="*/ 1090204 w 1150796"/>
              <a:gd name="connsiteY85" fmla="*/ 187637 h 676214"/>
              <a:gd name="connsiteX86" fmla="*/ 1082930 w 1150796"/>
              <a:gd name="connsiteY86" fmla="*/ 169452 h 676214"/>
              <a:gd name="connsiteX87" fmla="*/ 1059881 w 1150796"/>
              <a:gd name="connsiteY87" fmla="*/ 116141 h 676214"/>
              <a:gd name="connsiteX88" fmla="*/ 1039291 w 1150796"/>
              <a:gd name="connsiteY88" fmla="*/ 68847 h 676214"/>
              <a:gd name="connsiteX89" fmla="*/ 1023073 w 1150796"/>
              <a:gd name="connsiteY89" fmla="*/ 53406 h 676214"/>
              <a:gd name="connsiteX90" fmla="*/ 1005331 w 1150796"/>
              <a:gd name="connsiteY90" fmla="*/ 2192 h 676214"/>
              <a:gd name="connsiteX91" fmla="*/ 1030788 w 1150796"/>
              <a:gd name="connsiteY91" fmla="*/ 3402 h 676214"/>
              <a:gd name="connsiteX92" fmla="*/ 1065924 w 1150796"/>
              <a:gd name="connsiteY92" fmla="*/ 39772 h 676214"/>
              <a:gd name="connsiteX93" fmla="*/ 1091380 w 1150796"/>
              <a:gd name="connsiteY93" fmla="*/ 91906 h 676214"/>
              <a:gd name="connsiteX94" fmla="*/ 1125340 w 1150796"/>
              <a:gd name="connsiteY94" fmla="*/ 162192 h 676214"/>
              <a:gd name="connsiteX95" fmla="*/ 1138656 w 1150796"/>
              <a:gd name="connsiteY95" fmla="*/ 180377 h 676214"/>
              <a:gd name="connsiteX96" fmla="*/ 1150796 w 1150796"/>
              <a:gd name="connsiteY96" fmla="*/ 215536 h 676214"/>
              <a:gd name="connsiteX97" fmla="*/ 1144753 w 1150796"/>
              <a:gd name="connsiteY97" fmla="*/ 227637 h 676214"/>
              <a:gd name="connsiteX98" fmla="*/ 1107157 w 1150796"/>
              <a:gd name="connsiteY98" fmla="*/ 255536 h 676214"/>
              <a:gd name="connsiteX99" fmla="*/ 1039291 w 1150796"/>
              <a:gd name="connsiteY99" fmla="*/ 282191 h 676214"/>
              <a:gd name="connsiteX100" fmla="*/ 984741 w 1150796"/>
              <a:gd name="connsiteY100" fmla="*/ 299166 h 676214"/>
              <a:gd name="connsiteX101" fmla="*/ 945969 w 1150796"/>
              <a:gd name="connsiteY101" fmla="*/ 311301 h 676214"/>
              <a:gd name="connsiteX102" fmla="*/ 842913 w 1150796"/>
              <a:gd name="connsiteY102" fmla="*/ 353721 h 676214"/>
              <a:gd name="connsiteX103" fmla="*/ 832003 w 1150796"/>
              <a:gd name="connsiteY103" fmla="*/ 357351 h 676214"/>
              <a:gd name="connsiteX104" fmla="*/ 705951 w 1150796"/>
              <a:gd name="connsiteY104" fmla="*/ 414326 h 676214"/>
              <a:gd name="connsiteX105" fmla="*/ 606532 w 1150796"/>
              <a:gd name="connsiteY105" fmla="*/ 464006 h 676214"/>
              <a:gd name="connsiteX106" fmla="*/ 402935 w 1150796"/>
              <a:gd name="connsiteY106" fmla="*/ 559771 h 676214"/>
              <a:gd name="connsiteX107" fmla="*/ 345925 w 1150796"/>
              <a:gd name="connsiteY107" fmla="*/ 590056 h 676214"/>
              <a:gd name="connsiteX108" fmla="*/ 252603 w 1150796"/>
              <a:gd name="connsiteY108" fmla="*/ 642191 h 676214"/>
              <a:gd name="connsiteX109" fmla="*/ 242923 w 1150796"/>
              <a:gd name="connsiteY109" fmla="*/ 648241 h 676214"/>
              <a:gd name="connsiteX110" fmla="*/ 202660 w 1150796"/>
              <a:gd name="connsiteY110" fmla="*/ 676214 h 676214"/>
              <a:gd name="connsiteX111" fmla="*/ 84399 w 1150796"/>
              <a:gd name="connsiteY111" fmla="*/ 676214 h 676214"/>
              <a:gd name="connsiteX112" fmla="*/ 61092 w 1150796"/>
              <a:gd name="connsiteY112" fmla="*/ 616745 h 676214"/>
              <a:gd name="connsiteX113" fmla="*/ 28362 w 1150796"/>
              <a:gd name="connsiteY113" fmla="*/ 551267 h 676214"/>
              <a:gd name="connsiteX114" fmla="*/ 17453 w 1150796"/>
              <a:gd name="connsiteY114" fmla="*/ 536746 h 676214"/>
              <a:gd name="connsiteX115" fmla="*/ 6543 w 1150796"/>
              <a:gd name="connsiteY115" fmla="*/ 522191 h 676214"/>
              <a:gd name="connsiteX116" fmla="*/ 16223 w 1150796"/>
              <a:gd name="connsiteY116" fmla="*/ 484611 h 676214"/>
              <a:gd name="connsiteX117" fmla="*/ 90185 w 1150796"/>
              <a:gd name="connsiteY117" fmla="*/ 449452 h 676214"/>
              <a:gd name="connsiteX118" fmla="*/ 213830 w 1150796"/>
              <a:gd name="connsiteY118" fmla="*/ 392511 h 676214"/>
              <a:gd name="connsiteX119" fmla="*/ 339882 w 1150796"/>
              <a:gd name="connsiteY119" fmla="*/ 330662 h 676214"/>
              <a:gd name="connsiteX120" fmla="*/ 429568 w 1150796"/>
              <a:gd name="connsiteY120" fmla="*/ 285822 h 676214"/>
              <a:gd name="connsiteX121" fmla="*/ 447751 w 1150796"/>
              <a:gd name="connsiteY121" fmla="*/ 277351 h 676214"/>
              <a:gd name="connsiteX122" fmla="*/ 671992 w 1150796"/>
              <a:gd name="connsiteY122" fmla="*/ 171906 h 676214"/>
              <a:gd name="connsiteX123" fmla="*/ 737451 w 1150796"/>
              <a:gd name="connsiteY123" fmla="*/ 139167 h 676214"/>
              <a:gd name="connsiteX124" fmla="*/ 901099 w 1150796"/>
              <a:gd name="connsiteY124" fmla="*/ 57957 h 676214"/>
              <a:gd name="connsiteX125" fmla="*/ 962922 w 1150796"/>
              <a:gd name="connsiteY125" fmla="*/ 21587 h 676214"/>
              <a:gd name="connsiteX126" fmla="*/ 1005331 w 1150796"/>
              <a:gd name="connsiteY126" fmla="*/ 2192 h 67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50796" h="676214">
                <a:moveTo>
                  <a:pt x="1023073" y="53406"/>
                </a:moveTo>
                <a:cubicBezTo>
                  <a:pt x="1016562" y="51587"/>
                  <a:pt x="1008994" y="53099"/>
                  <a:pt x="1000518" y="57957"/>
                </a:cubicBezTo>
                <a:cubicBezTo>
                  <a:pt x="993245" y="61587"/>
                  <a:pt x="987148" y="66427"/>
                  <a:pt x="979875" y="71301"/>
                </a:cubicBezTo>
                <a:cubicBezTo>
                  <a:pt x="967788" y="79772"/>
                  <a:pt x="967788" y="80982"/>
                  <a:pt x="975062" y="94326"/>
                </a:cubicBezTo>
                <a:cubicBezTo>
                  <a:pt x="977468" y="97957"/>
                  <a:pt x="979875" y="101587"/>
                  <a:pt x="981105" y="106427"/>
                </a:cubicBezTo>
                <a:cubicBezTo>
                  <a:pt x="983511" y="111301"/>
                  <a:pt x="985972" y="116141"/>
                  <a:pt x="987148" y="120982"/>
                </a:cubicBezTo>
                <a:cubicBezTo>
                  <a:pt x="988378" y="124612"/>
                  <a:pt x="987148" y="130696"/>
                  <a:pt x="984741" y="133116"/>
                </a:cubicBezTo>
                <a:cubicBezTo>
                  <a:pt x="982335" y="135536"/>
                  <a:pt x="976238" y="136746"/>
                  <a:pt x="972602" y="134326"/>
                </a:cubicBezTo>
                <a:cubicBezTo>
                  <a:pt x="966558" y="131906"/>
                  <a:pt x="960515" y="128242"/>
                  <a:pt x="955649" y="123402"/>
                </a:cubicBezTo>
                <a:cubicBezTo>
                  <a:pt x="949605" y="118562"/>
                  <a:pt x="945969" y="112511"/>
                  <a:pt x="939872" y="107637"/>
                </a:cubicBezTo>
                <a:cubicBezTo>
                  <a:pt x="933829" y="101587"/>
                  <a:pt x="926555" y="99167"/>
                  <a:pt x="918052" y="102797"/>
                </a:cubicBezTo>
                <a:cubicBezTo>
                  <a:pt x="905966" y="107637"/>
                  <a:pt x="895056" y="112511"/>
                  <a:pt x="882916" y="117352"/>
                </a:cubicBezTo>
                <a:cubicBezTo>
                  <a:pt x="872006" y="122192"/>
                  <a:pt x="872006" y="125822"/>
                  <a:pt x="875643" y="136746"/>
                </a:cubicBezTo>
                <a:cubicBezTo>
                  <a:pt x="879279" y="145217"/>
                  <a:pt x="882916" y="154931"/>
                  <a:pt x="885323" y="163402"/>
                </a:cubicBezTo>
                <a:cubicBezTo>
                  <a:pt x="887783" y="173116"/>
                  <a:pt x="884146" y="180377"/>
                  <a:pt x="878049" y="182797"/>
                </a:cubicBezTo>
                <a:cubicBezTo>
                  <a:pt x="870776" y="185217"/>
                  <a:pt x="864733" y="181587"/>
                  <a:pt x="861096" y="175536"/>
                </a:cubicBezTo>
                <a:cubicBezTo>
                  <a:pt x="856230" y="169452"/>
                  <a:pt x="852593" y="163402"/>
                  <a:pt x="848956" y="157351"/>
                </a:cubicBezTo>
                <a:cubicBezTo>
                  <a:pt x="838047" y="144007"/>
                  <a:pt x="829597" y="141587"/>
                  <a:pt x="813820" y="148847"/>
                </a:cubicBezTo>
                <a:cubicBezTo>
                  <a:pt x="800504" y="154931"/>
                  <a:pt x="788364" y="162192"/>
                  <a:pt x="776224" y="168242"/>
                </a:cubicBezTo>
                <a:cubicBezTo>
                  <a:pt x="756864" y="177956"/>
                  <a:pt x="751997" y="181587"/>
                  <a:pt x="764137" y="202192"/>
                </a:cubicBezTo>
                <a:cubicBezTo>
                  <a:pt x="765314" y="204612"/>
                  <a:pt x="766544" y="205822"/>
                  <a:pt x="766544" y="208242"/>
                </a:cubicBezTo>
                <a:cubicBezTo>
                  <a:pt x="768950" y="215536"/>
                  <a:pt x="771411" y="222797"/>
                  <a:pt x="765314" y="228847"/>
                </a:cubicBezTo>
                <a:cubicBezTo>
                  <a:pt x="760501" y="233721"/>
                  <a:pt x="750767" y="231301"/>
                  <a:pt x="742318" y="226427"/>
                </a:cubicBezTo>
                <a:cubicBezTo>
                  <a:pt x="739858" y="225217"/>
                  <a:pt x="737451" y="222797"/>
                  <a:pt x="736221" y="220377"/>
                </a:cubicBezTo>
                <a:cubicBezTo>
                  <a:pt x="732584" y="216746"/>
                  <a:pt x="728948" y="213116"/>
                  <a:pt x="725365" y="209452"/>
                </a:cubicBezTo>
                <a:cubicBezTo>
                  <a:pt x="719268" y="203402"/>
                  <a:pt x="711995" y="202192"/>
                  <a:pt x="704721" y="204612"/>
                </a:cubicBezTo>
                <a:cubicBezTo>
                  <a:pt x="691405" y="210696"/>
                  <a:pt x="678088" y="216746"/>
                  <a:pt x="664718" y="225217"/>
                </a:cubicBezTo>
                <a:cubicBezTo>
                  <a:pt x="656269" y="230057"/>
                  <a:pt x="655039" y="234931"/>
                  <a:pt x="658675" y="244612"/>
                </a:cubicBezTo>
                <a:cubicBezTo>
                  <a:pt x="661082" y="251906"/>
                  <a:pt x="664718" y="257956"/>
                  <a:pt x="667178" y="265217"/>
                </a:cubicBezTo>
                <a:cubicBezTo>
                  <a:pt x="669585" y="270057"/>
                  <a:pt x="669585" y="276141"/>
                  <a:pt x="663542" y="278561"/>
                </a:cubicBezTo>
                <a:cubicBezTo>
                  <a:pt x="659905" y="280981"/>
                  <a:pt x="652632" y="280981"/>
                  <a:pt x="648995" y="279771"/>
                </a:cubicBezTo>
                <a:cubicBezTo>
                  <a:pt x="641722" y="276141"/>
                  <a:pt x="635626" y="270057"/>
                  <a:pt x="630812" y="264007"/>
                </a:cubicBezTo>
                <a:cubicBezTo>
                  <a:pt x="618672" y="251906"/>
                  <a:pt x="612629" y="250696"/>
                  <a:pt x="596853" y="256746"/>
                </a:cubicBezTo>
                <a:cubicBezTo>
                  <a:pt x="584713" y="261587"/>
                  <a:pt x="572626" y="268847"/>
                  <a:pt x="560486" y="274931"/>
                </a:cubicBezTo>
                <a:cubicBezTo>
                  <a:pt x="541073" y="284612"/>
                  <a:pt x="541073" y="287032"/>
                  <a:pt x="548347" y="307637"/>
                </a:cubicBezTo>
                <a:cubicBezTo>
                  <a:pt x="550807" y="313721"/>
                  <a:pt x="553213" y="319771"/>
                  <a:pt x="555620" y="327032"/>
                </a:cubicBezTo>
                <a:cubicBezTo>
                  <a:pt x="556850" y="333116"/>
                  <a:pt x="558080" y="339166"/>
                  <a:pt x="556850" y="344006"/>
                </a:cubicBezTo>
                <a:cubicBezTo>
                  <a:pt x="555620" y="352511"/>
                  <a:pt x="547170" y="357351"/>
                  <a:pt x="541073" y="352511"/>
                </a:cubicBezTo>
                <a:cubicBezTo>
                  <a:pt x="535030" y="348847"/>
                  <a:pt x="530163" y="342796"/>
                  <a:pt x="525350" y="336746"/>
                </a:cubicBezTo>
                <a:cubicBezTo>
                  <a:pt x="520483" y="330662"/>
                  <a:pt x="516847" y="322191"/>
                  <a:pt x="513210" y="316141"/>
                </a:cubicBezTo>
                <a:cubicBezTo>
                  <a:pt x="507167" y="306427"/>
                  <a:pt x="498664" y="302796"/>
                  <a:pt x="488984" y="306427"/>
                </a:cubicBezTo>
                <a:cubicBezTo>
                  <a:pt x="474437" y="311301"/>
                  <a:pt x="459891" y="317351"/>
                  <a:pt x="445344" y="324612"/>
                </a:cubicBezTo>
                <a:cubicBezTo>
                  <a:pt x="438071" y="328242"/>
                  <a:pt x="434435" y="334326"/>
                  <a:pt x="435611" y="342796"/>
                </a:cubicBezTo>
                <a:cubicBezTo>
                  <a:pt x="436841" y="347637"/>
                  <a:pt x="438071" y="352511"/>
                  <a:pt x="439248" y="358561"/>
                </a:cubicBezTo>
                <a:cubicBezTo>
                  <a:pt x="440478" y="368242"/>
                  <a:pt x="433204" y="374326"/>
                  <a:pt x="423525" y="371906"/>
                </a:cubicBezTo>
                <a:cubicBezTo>
                  <a:pt x="417481" y="369452"/>
                  <a:pt x="412615" y="367032"/>
                  <a:pt x="407748" y="363401"/>
                </a:cubicBezTo>
                <a:cubicBezTo>
                  <a:pt x="396838" y="354931"/>
                  <a:pt x="385928" y="354931"/>
                  <a:pt x="373842" y="360981"/>
                </a:cubicBezTo>
                <a:cubicBezTo>
                  <a:pt x="360472" y="368242"/>
                  <a:pt x="345925" y="374326"/>
                  <a:pt x="332609" y="382796"/>
                </a:cubicBezTo>
                <a:cubicBezTo>
                  <a:pt x="319293" y="390057"/>
                  <a:pt x="319293" y="393721"/>
                  <a:pt x="326566" y="408242"/>
                </a:cubicBezTo>
                <a:cubicBezTo>
                  <a:pt x="332609" y="419166"/>
                  <a:pt x="339882" y="430057"/>
                  <a:pt x="344749" y="442191"/>
                </a:cubicBezTo>
                <a:cubicBezTo>
                  <a:pt x="348385" y="451905"/>
                  <a:pt x="342289" y="457956"/>
                  <a:pt x="331379" y="456746"/>
                </a:cubicBezTo>
                <a:cubicBezTo>
                  <a:pt x="322929" y="455536"/>
                  <a:pt x="318062" y="450662"/>
                  <a:pt x="313196" y="445821"/>
                </a:cubicBezTo>
                <a:cubicBezTo>
                  <a:pt x="304746" y="437351"/>
                  <a:pt x="297473" y="428847"/>
                  <a:pt x="288970" y="420376"/>
                </a:cubicBezTo>
                <a:cubicBezTo>
                  <a:pt x="282926" y="414326"/>
                  <a:pt x="275653" y="411906"/>
                  <a:pt x="267150" y="416746"/>
                </a:cubicBezTo>
                <a:cubicBezTo>
                  <a:pt x="256240" y="422796"/>
                  <a:pt x="245330" y="426426"/>
                  <a:pt x="235650" y="433721"/>
                </a:cubicBezTo>
                <a:cubicBezTo>
                  <a:pt x="222280" y="442191"/>
                  <a:pt x="221104" y="447031"/>
                  <a:pt x="225917" y="461586"/>
                </a:cubicBezTo>
                <a:cubicBezTo>
                  <a:pt x="230783" y="461586"/>
                  <a:pt x="233190" y="467636"/>
                  <a:pt x="235650" y="472477"/>
                </a:cubicBezTo>
                <a:cubicBezTo>
                  <a:pt x="235650" y="476141"/>
                  <a:pt x="235650" y="478561"/>
                  <a:pt x="234420" y="480981"/>
                </a:cubicBezTo>
                <a:cubicBezTo>
                  <a:pt x="230783" y="487031"/>
                  <a:pt x="228377" y="494325"/>
                  <a:pt x="223510" y="496746"/>
                </a:cubicBezTo>
                <a:cubicBezTo>
                  <a:pt x="216237" y="500376"/>
                  <a:pt x="211370" y="493115"/>
                  <a:pt x="206557" y="488241"/>
                </a:cubicBezTo>
                <a:cubicBezTo>
                  <a:pt x="201691" y="480981"/>
                  <a:pt x="196824" y="473720"/>
                  <a:pt x="192011" y="466426"/>
                </a:cubicBezTo>
                <a:cubicBezTo>
                  <a:pt x="184737" y="455536"/>
                  <a:pt x="178641" y="454326"/>
                  <a:pt x="167731" y="459166"/>
                </a:cubicBezTo>
                <a:cubicBezTo>
                  <a:pt x="155644" y="465216"/>
                  <a:pt x="142328" y="471267"/>
                  <a:pt x="130188" y="478561"/>
                </a:cubicBezTo>
                <a:cubicBezTo>
                  <a:pt x="120508" y="483401"/>
                  <a:pt x="119278" y="485821"/>
                  <a:pt x="124145" y="496746"/>
                </a:cubicBezTo>
                <a:cubicBezTo>
                  <a:pt x="127781" y="505216"/>
                  <a:pt x="133825" y="513720"/>
                  <a:pt x="124145" y="520981"/>
                </a:cubicBezTo>
                <a:cubicBezTo>
                  <a:pt x="116872" y="527031"/>
                  <a:pt x="108368" y="520981"/>
                  <a:pt x="101095" y="517351"/>
                </a:cubicBezTo>
                <a:cubicBezTo>
                  <a:pt x="96228" y="514930"/>
                  <a:pt x="91415" y="511267"/>
                  <a:pt x="85318" y="507636"/>
                </a:cubicBezTo>
                <a:cubicBezTo>
                  <a:pt x="78045" y="504006"/>
                  <a:pt x="64729" y="507636"/>
                  <a:pt x="58685" y="514930"/>
                </a:cubicBezTo>
                <a:cubicBezTo>
                  <a:pt x="53819" y="522191"/>
                  <a:pt x="57456" y="527031"/>
                  <a:pt x="61092" y="533115"/>
                </a:cubicBezTo>
                <a:cubicBezTo>
                  <a:pt x="67135" y="542796"/>
                  <a:pt x="73232" y="552477"/>
                  <a:pt x="78045" y="562191"/>
                </a:cubicBezTo>
                <a:cubicBezTo>
                  <a:pt x="92592" y="591266"/>
                  <a:pt x="105962" y="619166"/>
                  <a:pt x="120508" y="648241"/>
                </a:cubicBezTo>
                <a:cubicBezTo>
                  <a:pt x="125321" y="656745"/>
                  <a:pt x="131418" y="659165"/>
                  <a:pt x="141098" y="655535"/>
                </a:cubicBezTo>
                <a:cubicBezTo>
                  <a:pt x="148371" y="653081"/>
                  <a:pt x="154414" y="648241"/>
                  <a:pt x="160458" y="644611"/>
                </a:cubicBezTo>
                <a:cubicBezTo>
                  <a:pt x="175004" y="634930"/>
                  <a:pt x="189551" y="624006"/>
                  <a:pt x="205327" y="615535"/>
                </a:cubicBezTo>
                <a:cubicBezTo>
                  <a:pt x="216237" y="608241"/>
                  <a:pt x="228377" y="603401"/>
                  <a:pt x="240463" y="596140"/>
                </a:cubicBezTo>
                <a:cubicBezTo>
                  <a:pt x="262283" y="584006"/>
                  <a:pt x="281696" y="570661"/>
                  <a:pt x="303516" y="558561"/>
                </a:cubicBezTo>
                <a:cubicBezTo>
                  <a:pt x="337476" y="541586"/>
                  <a:pt x="371382" y="524611"/>
                  <a:pt x="405341" y="507636"/>
                </a:cubicBezTo>
                <a:cubicBezTo>
                  <a:pt x="464704" y="479771"/>
                  <a:pt x="525350" y="451872"/>
                  <a:pt x="584713" y="424006"/>
                </a:cubicBezTo>
                <a:cubicBezTo>
                  <a:pt x="595623" y="419166"/>
                  <a:pt x="606532" y="411872"/>
                  <a:pt x="618672" y="407032"/>
                </a:cubicBezTo>
                <a:cubicBezTo>
                  <a:pt x="650172" y="391267"/>
                  <a:pt x="681725" y="375536"/>
                  <a:pt x="713225" y="360981"/>
                </a:cubicBezTo>
                <a:cubicBezTo>
                  <a:pt x="738681" y="348847"/>
                  <a:pt x="765314" y="339166"/>
                  <a:pt x="790770" y="328242"/>
                </a:cubicBezTo>
                <a:cubicBezTo>
                  <a:pt x="825960" y="312511"/>
                  <a:pt x="859866" y="296746"/>
                  <a:pt x="895056" y="280981"/>
                </a:cubicBezTo>
                <a:cubicBezTo>
                  <a:pt x="898693" y="279771"/>
                  <a:pt x="902329" y="278561"/>
                  <a:pt x="905966" y="277351"/>
                </a:cubicBezTo>
                <a:cubicBezTo>
                  <a:pt x="956878" y="259166"/>
                  <a:pt x="1007791" y="240982"/>
                  <a:pt x="1058651" y="221587"/>
                </a:cubicBezTo>
                <a:cubicBezTo>
                  <a:pt x="1067154" y="217956"/>
                  <a:pt x="1075657" y="213116"/>
                  <a:pt x="1084107" y="208242"/>
                </a:cubicBezTo>
                <a:cubicBezTo>
                  <a:pt x="1092610" y="202192"/>
                  <a:pt x="1093840" y="197351"/>
                  <a:pt x="1090204" y="187637"/>
                </a:cubicBezTo>
                <a:cubicBezTo>
                  <a:pt x="1087744" y="181587"/>
                  <a:pt x="1085337" y="175536"/>
                  <a:pt x="1082930" y="169452"/>
                </a:cubicBezTo>
                <a:cubicBezTo>
                  <a:pt x="1075657" y="151301"/>
                  <a:pt x="1068384" y="134326"/>
                  <a:pt x="1059881" y="116141"/>
                </a:cubicBezTo>
                <a:cubicBezTo>
                  <a:pt x="1052607" y="100377"/>
                  <a:pt x="1046564" y="84612"/>
                  <a:pt x="1039291" y="68847"/>
                </a:cubicBezTo>
                <a:cubicBezTo>
                  <a:pt x="1035039" y="60377"/>
                  <a:pt x="1029584" y="55225"/>
                  <a:pt x="1023073" y="53406"/>
                </a:cubicBezTo>
                <a:close/>
                <a:moveTo>
                  <a:pt x="1005331" y="2192"/>
                </a:moveTo>
                <a:cubicBezTo>
                  <a:pt x="1013835" y="-1439"/>
                  <a:pt x="1022284" y="-229"/>
                  <a:pt x="1030788" y="3402"/>
                </a:cubicBezTo>
                <a:cubicBezTo>
                  <a:pt x="1047741" y="10696"/>
                  <a:pt x="1058651" y="24007"/>
                  <a:pt x="1065924" y="39772"/>
                </a:cubicBezTo>
                <a:cubicBezTo>
                  <a:pt x="1074427" y="56747"/>
                  <a:pt x="1082930" y="74931"/>
                  <a:pt x="1091380" y="91906"/>
                </a:cubicBezTo>
                <a:cubicBezTo>
                  <a:pt x="1102290" y="114931"/>
                  <a:pt x="1113200" y="139167"/>
                  <a:pt x="1125340" y="162192"/>
                </a:cubicBezTo>
                <a:cubicBezTo>
                  <a:pt x="1128976" y="168242"/>
                  <a:pt x="1133843" y="174326"/>
                  <a:pt x="1138656" y="180377"/>
                </a:cubicBezTo>
                <a:cubicBezTo>
                  <a:pt x="1148390" y="188847"/>
                  <a:pt x="1149566" y="202192"/>
                  <a:pt x="1150796" y="215536"/>
                </a:cubicBezTo>
                <a:cubicBezTo>
                  <a:pt x="1149566" y="219166"/>
                  <a:pt x="1148390" y="224007"/>
                  <a:pt x="1144753" y="227637"/>
                </a:cubicBezTo>
                <a:cubicBezTo>
                  <a:pt x="1136250" y="240982"/>
                  <a:pt x="1125340" y="250662"/>
                  <a:pt x="1107157" y="255536"/>
                </a:cubicBezTo>
                <a:cubicBezTo>
                  <a:pt x="1084107" y="261587"/>
                  <a:pt x="1061111" y="272511"/>
                  <a:pt x="1039291" y="282191"/>
                </a:cubicBezTo>
                <a:cubicBezTo>
                  <a:pt x="1021108" y="290662"/>
                  <a:pt x="1002925" y="295536"/>
                  <a:pt x="984741" y="299166"/>
                </a:cubicBezTo>
                <a:cubicBezTo>
                  <a:pt x="971425" y="301586"/>
                  <a:pt x="959285" y="305217"/>
                  <a:pt x="945969" y="311301"/>
                </a:cubicBezTo>
                <a:cubicBezTo>
                  <a:pt x="912009" y="324612"/>
                  <a:pt x="876873" y="339166"/>
                  <a:pt x="842913" y="353721"/>
                </a:cubicBezTo>
                <a:cubicBezTo>
                  <a:pt x="839276" y="354931"/>
                  <a:pt x="835640" y="356141"/>
                  <a:pt x="832003" y="357351"/>
                </a:cubicBezTo>
                <a:cubicBezTo>
                  <a:pt x="789594" y="376746"/>
                  <a:pt x="748361" y="394931"/>
                  <a:pt x="705951" y="414326"/>
                </a:cubicBezTo>
                <a:cubicBezTo>
                  <a:pt x="671992" y="430057"/>
                  <a:pt x="640492" y="448242"/>
                  <a:pt x="606532" y="464006"/>
                </a:cubicBezTo>
                <a:cubicBezTo>
                  <a:pt x="538667" y="496746"/>
                  <a:pt x="470801" y="527031"/>
                  <a:pt x="402935" y="559771"/>
                </a:cubicBezTo>
                <a:cubicBezTo>
                  <a:pt x="383522" y="569451"/>
                  <a:pt x="364108" y="579166"/>
                  <a:pt x="345925" y="590056"/>
                </a:cubicBezTo>
                <a:cubicBezTo>
                  <a:pt x="314426" y="607031"/>
                  <a:pt x="282926" y="624006"/>
                  <a:pt x="252603" y="642191"/>
                </a:cubicBezTo>
                <a:cubicBezTo>
                  <a:pt x="248967" y="643401"/>
                  <a:pt x="246560" y="645821"/>
                  <a:pt x="242923" y="648241"/>
                </a:cubicBezTo>
                <a:lnTo>
                  <a:pt x="202660" y="676214"/>
                </a:lnTo>
                <a:lnTo>
                  <a:pt x="84399" y="676214"/>
                </a:lnTo>
                <a:lnTo>
                  <a:pt x="61092" y="616745"/>
                </a:lnTo>
                <a:cubicBezTo>
                  <a:pt x="51412" y="594930"/>
                  <a:pt x="39272" y="573082"/>
                  <a:pt x="28362" y="551267"/>
                </a:cubicBezTo>
                <a:cubicBezTo>
                  <a:pt x="25956" y="546426"/>
                  <a:pt x="21089" y="541586"/>
                  <a:pt x="17453" y="536746"/>
                </a:cubicBezTo>
                <a:cubicBezTo>
                  <a:pt x="13816" y="531872"/>
                  <a:pt x="10179" y="528241"/>
                  <a:pt x="6543" y="522191"/>
                </a:cubicBezTo>
                <a:cubicBezTo>
                  <a:pt x="-4367" y="505216"/>
                  <a:pt x="-1961" y="493115"/>
                  <a:pt x="16223" y="484611"/>
                </a:cubicBezTo>
                <a:cubicBezTo>
                  <a:pt x="40502" y="472477"/>
                  <a:pt x="65959" y="460376"/>
                  <a:pt x="90185" y="449452"/>
                </a:cubicBezTo>
                <a:cubicBezTo>
                  <a:pt x="131418" y="430057"/>
                  <a:pt x="173828" y="413116"/>
                  <a:pt x="213830" y="392511"/>
                </a:cubicBezTo>
                <a:cubicBezTo>
                  <a:pt x="255010" y="370662"/>
                  <a:pt x="297473" y="351267"/>
                  <a:pt x="339882" y="330662"/>
                </a:cubicBezTo>
                <a:cubicBezTo>
                  <a:pt x="370205" y="316141"/>
                  <a:pt x="399298" y="300376"/>
                  <a:pt x="429568" y="285822"/>
                </a:cubicBezTo>
                <a:cubicBezTo>
                  <a:pt x="435611" y="283402"/>
                  <a:pt x="441708" y="279771"/>
                  <a:pt x="447751" y="277351"/>
                </a:cubicBezTo>
                <a:cubicBezTo>
                  <a:pt x="524120" y="247032"/>
                  <a:pt x="599259" y="211906"/>
                  <a:pt x="671992" y="171906"/>
                </a:cubicBezTo>
                <a:cubicBezTo>
                  <a:pt x="693811" y="159772"/>
                  <a:pt x="715631" y="150091"/>
                  <a:pt x="737451" y="139167"/>
                </a:cubicBezTo>
                <a:cubicBezTo>
                  <a:pt x="792000" y="112511"/>
                  <a:pt x="846550" y="85822"/>
                  <a:pt x="901099" y="57957"/>
                </a:cubicBezTo>
                <a:cubicBezTo>
                  <a:pt x="921689" y="47032"/>
                  <a:pt x="941102" y="32511"/>
                  <a:pt x="962922" y="21587"/>
                </a:cubicBezTo>
                <a:cubicBezTo>
                  <a:pt x="976238" y="14327"/>
                  <a:pt x="990785" y="8243"/>
                  <a:pt x="1005331" y="219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hape">
            <a:extLst>
              <a:ext uri="{FF2B5EF4-FFF2-40B4-BE49-F238E27FC236}">
                <a16:creationId xmlns:a16="http://schemas.microsoft.com/office/drawing/2014/main" id="{FCF946CB-7283-024A-BBA5-05E4D416D1D7}"/>
              </a:ext>
            </a:extLst>
          </p:cNvPr>
          <p:cNvSpPr/>
          <p:nvPr userDrawn="1"/>
        </p:nvSpPr>
        <p:spPr>
          <a:xfrm>
            <a:off x="3947789" y="5096253"/>
            <a:ext cx="460051" cy="983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416" extrusionOk="0">
                <a:moveTo>
                  <a:pt x="16694" y="8252"/>
                </a:moveTo>
                <a:cubicBezTo>
                  <a:pt x="16189" y="8252"/>
                  <a:pt x="15684" y="8252"/>
                  <a:pt x="15123" y="8252"/>
                </a:cubicBezTo>
                <a:cubicBezTo>
                  <a:pt x="14394" y="8252"/>
                  <a:pt x="13945" y="8411"/>
                  <a:pt x="13664" y="8701"/>
                </a:cubicBezTo>
                <a:cubicBezTo>
                  <a:pt x="13440" y="8965"/>
                  <a:pt x="13216" y="9203"/>
                  <a:pt x="13103" y="9467"/>
                </a:cubicBezTo>
                <a:cubicBezTo>
                  <a:pt x="12991" y="9705"/>
                  <a:pt x="13216" y="9837"/>
                  <a:pt x="13721" y="9889"/>
                </a:cubicBezTo>
                <a:cubicBezTo>
                  <a:pt x="15404" y="9995"/>
                  <a:pt x="16694" y="10418"/>
                  <a:pt x="17928" y="10946"/>
                </a:cubicBezTo>
                <a:cubicBezTo>
                  <a:pt x="18153" y="11051"/>
                  <a:pt x="18377" y="11157"/>
                  <a:pt x="18545" y="11289"/>
                </a:cubicBezTo>
                <a:cubicBezTo>
                  <a:pt x="19050" y="11685"/>
                  <a:pt x="19555" y="12081"/>
                  <a:pt x="20004" y="12504"/>
                </a:cubicBezTo>
                <a:cubicBezTo>
                  <a:pt x="20285" y="12768"/>
                  <a:pt x="20397" y="13058"/>
                  <a:pt x="20397" y="13349"/>
                </a:cubicBezTo>
                <a:cubicBezTo>
                  <a:pt x="20397" y="13613"/>
                  <a:pt x="20453" y="13903"/>
                  <a:pt x="20509" y="14167"/>
                </a:cubicBezTo>
                <a:cubicBezTo>
                  <a:pt x="20565" y="14590"/>
                  <a:pt x="20677" y="15012"/>
                  <a:pt x="20565" y="15435"/>
                </a:cubicBezTo>
                <a:cubicBezTo>
                  <a:pt x="20509" y="15646"/>
                  <a:pt x="20509" y="15857"/>
                  <a:pt x="20565" y="16068"/>
                </a:cubicBezTo>
                <a:cubicBezTo>
                  <a:pt x="20733" y="16834"/>
                  <a:pt x="20341" y="17547"/>
                  <a:pt x="20004" y="18286"/>
                </a:cubicBezTo>
                <a:cubicBezTo>
                  <a:pt x="19948" y="18392"/>
                  <a:pt x="19836" y="18498"/>
                  <a:pt x="19836" y="18603"/>
                </a:cubicBezTo>
                <a:cubicBezTo>
                  <a:pt x="19780" y="18920"/>
                  <a:pt x="19499" y="19184"/>
                  <a:pt x="18994" y="19422"/>
                </a:cubicBezTo>
                <a:cubicBezTo>
                  <a:pt x="18714" y="19554"/>
                  <a:pt x="18545" y="19712"/>
                  <a:pt x="18377" y="19871"/>
                </a:cubicBezTo>
                <a:cubicBezTo>
                  <a:pt x="17536" y="20610"/>
                  <a:pt x="15572" y="21270"/>
                  <a:pt x="13777" y="21350"/>
                </a:cubicBezTo>
                <a:cubicBezTo>
                  <a:pt x="12879" y="21376"/>
                  <a:pt x="11925" y="21350"/>
                  <a:pt x="10971" y="21402"/>
                </a:cubicBezTo>
                <a:cubicBezTo>
                  <a:pt x="8559" y="21508"/>
                  <a:pt x="6483" y="20980"/>
                  <a:pt x="4463" y="20478"/>
                </a:cubicBezTo>
                <a:cubicBezTo>
                  <a:pt x="3622" y="20267"/>
                  <a:pt x="2892" y="19950"/>
                  <a:pt x="2331" y="19580"/>
                </a:cubicBezTo>
                <a:cubicBezTo>
                  <a:pt x="1827" y="19264"/>
                  <a:pt x="1322" y="18973"/>
                  <a:pt x="873" y="18630"/>
                </a:cubicBezTo>
                <a:cubicBezTo>
                  <a:pt x="704" y="18498"/>
                  <a:pt x="536" y="18339"/>
                  <a:pt x="424" y="18207"/>
                </a:cubicBezTo>
                <a:cubicBezTo>
                  <a:pt x="-81" y="17679"/>
                  <a:pt x="-81" y="17151"/>
                  <a:pt x="143" y="16597"/>
                </a:cubicBezTo>
                <a:cubicBezTo>
                  <a:pt x="312" y="16121"/>
                  <a:pt x="424" y="15672"/>
                  <a:pt x="592" y="15197"/>
                </a:cubicBezTo>
                <a:cubicBezTo>
                  <a:pt x="704" y="14907"/>
                  <a:pt x="929" y="14590"/>
                  <a:pt x="1153" y="14326"/>
                </a:cubicBezTo>
                <a:cubicBezTo>
                  <a:pt x="1883" y="13533"/>
                  <a:pt x="2612" y="12741"/>
                  <a:pt x="3622" y="12028"/>
                </a:cubicBezTo>
                <a:cubicBezTo>
                  <a:pt x="3790" y="11896"/>
                  <a:pt x="4015" y="11764"/>
                  <a:pt x="4295" y="11659"/>
                </a:cubicBezTo>
                <a:cubicBezTo>
                  <a:pt x="5529" y="11210"/>
                  <a:pt x="6708" y="10734"/>
                  <a:pt x="8110" y="10444"/>
                </a:cubicBezTo>
                <a:cubicBezTo>
                  <a:pt x="8335" y="10391"/>
                  <a:pt x="8559" y="10365"/>
                  <a:pt x="8783" y="10338"/>
                </a:cubicBezTo>
                <a:cubicBezTo>
                  <a:pt x="9625" y="10233"/>
                  <a:pt x="10467" y="10127"/>
                  <a:pt x="11252" y="10021"/>
                </a:cubicBezTo>
                <a:cubicBezTo>
                  <a:pt x="11757" y="9969"/>
                  <a:pt x="11813" y="9942"/>
                  <a:pt x="11869" y="9705"/>
                </a:cubicBezTo>
                <a:cubicBezTo>
                  <a:pt x="11925" y="9414"/>
                  <a:pt x="11981" y="9124"/>
                  <a:pt x="12094" y="8833"/>
                </a:cubicBezTo>
                <a:cubicBezTo>
                  <a:pt x="12206" y="8516"/>
                  <a:pt x="12542" y="8226"/>
                  <a:pt x="12991" y="7962"/>
                </a:cubicBezTo>
                <a:cubicBezTo>
                  <a:pt x="13496" y="7645"/>
                  <a:pt x="14226" y="7486"/>
                  <a:pt x="15067" y="7513"/>
                </a:cubicBezTo>
                <a:cubicBezTo>
                  <a:pt x="15684" y="7539"/>
                  <a:pt x="16301" y="7566"/>
                  <a:pt x="16918" y="7592"/>
                </a:cubicBezTo>
                <a:cubicBezTo>
                  <a:pt x="17704" y="7645"/>
                  <a:pt x="18433" y="7513"/>
                  <a:pt x="19050" y="7302"/>
                </a:cubicBezTo>
                <a:cubicBezTo>
                  <a:pt x="19780" y="7011"/>
                  <a:pt x="19892" y="6589"/>
                  <a:pt x="19219" y="6298"/>
                </a:cubicBezTo>
                <a:cubicBezTo>
                  <a:pt x="18770" y="6087"/>
                  <a:pt x="18321" y="5902"/>
                  <a:pt x="17760" y="5770"/>
                </a:cubicBezTo>
                <a:cubicBezTo>
                  <a:pt x="16975" y="5532"/>
                  <a:pt x="16077" y="5532"/>
                  <a:pt x="15291" y="5770"/>
                </a:cubicBezTo>
                <a:cubicBezTo>
                  <a:pt x="13889" y="6193"/>
                  <a:pt x="12374" y="6351"/>
                  <a:pt x="10803" y="6377"/>
                </a:cubicBezTo>
                <a:cubicBezTo>
                  <a:pt x="9737" y="6404"/>
                  <a:pt x="8727" y="6298"/>
                  <a:pt x="7774" y="6193"/>
                </a:cubicBezTo>
                <a:cubicBezTo>
                  <a:pt x="6988" y="6113"/>
                  <a:pt x="6595" y="5876"/>
                  <a:pt x="6483" y="5506"/>
                </a:cubicBezTo>
                <a:cubicBezTo>
                  <a:pt x="6371" y="5057"/>
                  <a:pt x="6315" y="4608"/>
                  <a:pt x="6203" y="4159"/>
                </a:cubicBezTo>
                <a:cubicBezTo>
                  <a:pt x="6090" y="3631"/>
                  <a:pt x="6595" y="3235"/>
                  <a:pt x="7156" y="2813"/>
                </a:cubicBezTo>
                <a:cubicBezTo>
                  <a:pt x="7998" y="2205"/>
                  <a:pt x="9176" y="2126"/>
                  <a:pt x="10467" y="2152"/>
                </a:cubicBezTo>
                <a:cubicBezTo>
                  <a:pt x="10859" y="2152"/>
                  <a:pt x="11196" y="2205"/>
                  <a:pt x="11589" y="2258"/>
                </a:cubicBezTo>
                <a:cubicBezTo>
                  <a:pt x="12430" y="2337"/>
                  <a:pt x="13272" y="2258"/>
                  <a:pt x="14057" y="2179"/>
                </a:cubicBezTo>
                <a:cubicBezTo>
                  <a:pt x="14955" y="2073"/>
                  <a:pt x="15348" y="1624"/>
                  <a:pt x="14787" y="1255"/>
                </a:cubicBezTo>
                <a:cubicBezTo>
                  <a:pt x="14169" y="832"/>
                  <a:pt x="13440" y="489"/>
                  <a:pt x="12150" y="542"/>
                </a:cubicBezTo>
                <a:cubicBezTo>
                  <a:pt x="11869" y="568"/>
                  <a:pt x="11533" y="542"/>
                  <a:pt x="11252" y="515"/>
                </a:cubicBezTo>
                <a:cubicBezTo>
                  <a:pt x="11140" y="515"/>
                  <a:pt x="10971" y="436"/>
                  <a:pt x="10971" y="410"/>
                </a:cubicBezTo>
                <a:cubicBezTo>
                  <a:pt x="10915" y="357"/>
                  <a:pt x="11028" y="278"/>
                  <a:pt x="11084" y="251"/>
                </a:cubicBezTo>
                <a:cubicBezTo>
                  <a:pt x="11869" y="-66"/>
                  <a:pt x="13328" y="-92"/>
                  <a:pt x="14169" y="225"/>
                </a:cubicBezTo>
                <a:cubicBezTo>
                  <a:pt x="14730" y="463"/>
                  <a:pt x="15291" y="674"/>
                  <a:pt x="15853" y="938"/>
                </a:cubicBezTo>
                <a:cubicBezTo>
                  <a:pt x="16357" y="1175"/>
                  <a:pt x="16582" y="1440"/>
                  <a:pt x="16526" y="1809"/>
                </a:cubicBezTo>
                <a:cubicBezTo>
                  <a:pt x="16414" y="2417"/>
                  <a:pt x="15684" y="2733"/>
                  <a:pt x="14562" y="2918"/>
                </a:cubicBezTo>
                <a:cubicBezTo>
                  <a:pt x="13384" y="3103"/>
                  <a:pt x="12206" y="3156"/>
                  <a:pt x="11028" y="2918"/>
                </a:cubicBezTo>
                <a:cubicBezTo>
                  <a:pt x="10242" y="2760"/>
                  <a:pt x="9569" y="2813"/>
                  <a:pt x="8840" y="2997"/>
                </a:cubicBezTo>
                <a:cubicBezTo>
                  <a:pt x="8054" y="3182"/>
                  <a:pt x="7549" y="3499"/>
                  <a:pt x="7493" y="3922"/>
                </a:cubicBezTo>
                <a:cubicBezTo>
                  <a:pt x="7437" y="4344"/>
                  <a:pt x="7605" y="4767"/>
                  <a:pt x="7661" y="5189"/>
                </a:cubicBezTo>
                <a:cubicBezTo>
                  <a:pt x="7717" y="5506"/>
                  <a:pt x="8166" y="5664"/>
                  <a:pt x="8840" y="5691"/>
                </a:cubicBezTo>
                <a:cubicBezTo>
                  <a:pt x="10467" y="5770"/>
                  <a:pt x="12094" y="5770"/>
                  <a:pt x="13552" y="5348"/>
                </a:cubicBezTo>
                <a:cubicBezTo>
                  <a:pt x="14562" y="5057"/>
                  <a:pt x="15628" y="4872"/>
                  <a:pt x="16806" y="4952"/>
                </a:cubicBezTo>
                <a:cubicBezTo>
                  <a:pt x="17199" y="4978"/>
                  <a:pt x="17592" y="5004"/>
                  <a:pt x="17872" y="5084"/>
                </a:cubicBezTo>
                <a:cubicBezTo>
                  <a:pt x="19163" y="5374"/>
                  <a:pt x="20172" y="5797"/>
                  <a:pt x="20902" y="6377"/>
                </a:cubicBezTo>
                <a:cubicBezTo>
                  <a:pt x="21519" y="6853"/>
                  <a:pt x="21407" y="7354"/>
                  <a:pt x="20565" y="7751"/>
                </a:cubicBezTo>
                <a:cubicBezTo>
                  <a:pt x="19780" y="8147"/>
                  <a:pt x="18882" y="8411"/>
                  <a:pt x="17648" y="8331"/>
                </a:cubicBezTo>
                <a:cubicBezTo>
                  <a:pt x="17255" y="8252"/>
                  <a:pt x="16975" y="8252"/>
                  <a:pt x="16694" y="8252"/>
                </a:cubicBezTo>
                <a:cubicBezTo>
                  <a:pt x="16694" y="8252"/>
                  <a:pt x="16694" y="8252"/>
                  <a:pt x="16694" y="8252"/>
                </a:cubicBezTo>
                <a:close/>
                <a:moveTo>
                  <a:pt x="1883" y="17125"/>
                </a:moveTo>
                <a:cubicBezTo>
                  <a:pt x="1883" y="17257"/>
                  <a:pt x="1883" y="17415"/>
                  <a:pt x="1883" y="17574"/>
                </a:cubicBezTo>
                <a:cubicBezTo>
                  <a:pt x="1883" y="17811"/>
                  <a:pt x="1995" y="18022"/>
                  <a:pt x="2275" y="18207"/>
                </a:cubicBezTo>
                <a:cubicBezTo>
                  <a:pt x="2612" y="18445"/>
                  <a:pt x="2892" y="18683"/>
                  <a:pt x="3285" y="18894"/>
                </a:cubicBezTo>
                <a:cubicBezTo>
                  <a:pt x="3846" y="19184"/>
                  <a:pt x="4407" y="19475"/>
                  <a:pt x="5081" y="19686"/>
                </a:cubicBezTo>
                <a:cubicBezTo>
                  <a:pt x="6259" y="20029"/>
                  <a:pt x="7493" y="20320"/>
                  <a:pt x="8896" y="20346"/>
                </a:cubicBezTo>
                <a:cubicBezTo>
                  <a:pt x="9176" y="20346"/>
                  <a:pt x="9457" y="20399"/>
                  <a:pt x="9681" y="20425"/>
                </a:cubicBezTo>
                <a:cubicBezTo>
                  <a:pt x="11589" y="20637"/>
                  <a:pt x="13440" y="20610"/>
                  <a:pt x="15067" y="20003"/>
                </a:cubicBezTo>
                <a:cubicBezTo>
                  <a:pt x="15235" y="19950"/>
                  <a:pt x="15404" y="19897"/>
                  <a:pt x="15572" y="19844"/>
                </a:cubicBezTo>
                <a:cubicBezTo>
                  <a:pt x="16413" y="19528"/>
                  <a:pt x="17031" y="19158"/>
                  <a:pt x="17199" y="18656"/>
                </a:cubicBezTo>
                <a:cubicBezTo>
                  <a:pt x="17255" y="18524"/>
                  <a:pt x="17367" y="18419"/>
                  <a:pt x="17479" y="18286"/>
                </a:cubicBezTo>
                <a:cubicBezTo>
                  <a:pt x="17816" y="17758"/>
                  <a:pt x="18209" y="17204"/>
                  <a:pt x="18545" y="16676"/>
                </a:cubicBezTo>
                <a:cubicBezTo>
                  <a:pt x="18602" y="16623"/>
                  <a:pt x="18602" y="16570"/>
                  <a:pt x="18602" y="16544"/>
                </a:cubicBezTo>
                <a:cubicBezTo>
                  <a:pt x="18658" y="16200"/>
                  <a:pt x="18377" y="16095"/>
                  <a:pt x="17648" y="16200"/>
                </a:cubicBezTo>
                <a:cubicBezTo>
                  <a:pt x="17087" y="16280"/>
                  <a:pt x="16526" y="16385"/>
                  <a:pt x="15965" y="16464"/>
                </a:cubicBezTo>
                <a:cubicBezTo>
                  <a:pt x="14057" y="16649"/>
                  <a:pt x="12150" y="16544"/>
                  <a:pt x="10242" y="16306"/>
                </a:cubicBezTo>
                <a:cubicBezTo>
                  <a:pt x="9288" y="16174"/>
                  <a:pt x="8335" y="15936"/>
                  <a:pt x="7381" y="15752"/>
                </a:cubicBezTo>
                <a:cubicBezTo>
                  <a:pt x="5922" y="15461"/>
                  <a:pt x="4912" y="14933"/>
                  <a:pt x="4183" y="14299"/>
                </a:cubicBezTo>
                <a:cubicBezTo>
                  <a:pt x="4071" y="14220"/>
                  <a:pt x="4015" y="14114"/>
                  <a:pt x="3846" y="14062"/>
                </a:cubicBezTo>
                <a:cubicBezTo>
                  <a:pt x="3678" y="13956"/>
                  <a:pt x="3397" y="13930"/>
                  <a:pt x="3285" y="14062"/>
                </a:cubicBezTo>
                <a:cubicBezTo>
                  <a:pt x="3117" y="14194"/>
                  <a:pt x="2949" y="14352"/>
                  <a:pt x="2836" y="14510"/>
                </a:cubicBezTo>
                <a:cubicBezTo>
                  <a:pt x="2668" y="14748"/>
                  <a:pt x="2500" y="15012"/>
                  <a:pt x="2388" y="15250"/>
                </a:cubicBezTo>
                <a:cubicBezTo>
                  <a:pt x="2107" y="15804"/>
                  <a:pt x="1827" y="16438"/>
                  <a:pt x="1883" y="17125"/>
                </a:cubicBezTo>
                <a:close/>
                <a:moveTo>
                  <a:pt x="13272" y="15329"/>
                </a:moveTo>
                <a:cubicBezTo>
                  <a:pt x="13272" y="15355"/>
                  <a:pt x="13272" y="15382"/>
                  <a:pt x="13272" y="15382"/>
                </a:cubicBezTo>
                <a:cubicBezTo>
                  <a:pt x="14113" y="15329"/>
                  <a:pt x="14955" y="15276"/>
                  <a:pt x="15796" y="15197"/>
                </a:cubicBezTo>
                <a:cubicBezTo>
                  <a:pt x="16750" y="15118"/>
                  <a:pt x="17479" y="14880"/>
                  <a:pt x="18097" y="14510"/>
                </a:cubicBezTo>
                <a:cubicBezTo>
                  <a:pt x="18489" y="14273"/>
                  <a:pt x="18658" y="14035"/>
                  <a:pt x="18545" y="13745"/>
                </a:cubicBezTo>
                <a:cubicBezTo>
                  <a:pt x="18265" y="13217"/>
                  <a:pt x="18040" y="12662"/>
                  <a:pt x="17704" y="12160"/>
                </a:cubicBezTo>
                <a:cubicBezTo>
                  <a:pt x="17536" y="11949"/>
                  <a:pt x="17255" y="11711"/>
                  <a:pt x="16918" y="11553"/>
                </a:cubicBezTo>
                <a:cubicBezTo>
                  <a:pt x="16582" y="11368"/>
                  <a:pt x="16021" y="11421"/>
                  <a:pt x="15909" y="11685"/>
                </a:cubicBezTo>
                <a:cubicBezTo>
                  <a:pt x="15796" y="11843"/>
                  <a:pt x="15796" y="12028"/>
                  <a:pt x="15796" y="12213"/>
                </a:cubicBezTo>
                <a:cubicBezTo>
                  <a:pt x="15796" y="12530"/>
                  <a:pt x="15628" y="12820"/>
                  <a:pt x="15404" y="13111"/>
                </a:cubicBezTo>
                <a:cubicBezTo>
                  <a:pt x="15179" y="13401"/>
                  <a:pt x="14730" y="13639"/>
                  <a:pt x="14113" y="13745"/>
                </a:cubicBezTo>
                <a:cubicBezTo>
                  <a:pt x="13777" y="13797"/>
                  <a:pt x="13384" y="13877"/>
                  <a:pt x="13047" y="13930"/>
                </a:cubicBezTo>
                <a:cubicBezTo>
                  <a:pt x="12654" y="14009"/>
                  <a:pt x="12318" y="14114"/>
                  <a:pt x="12206" y="14326"/>
                </a:cubicBezTo>
                <a:cubicBezTo>
                  <a:pt x="12037" y="14563"/>
                  <a:pt x="11925" y="14801"/>
                  <a:pt x="11869" y="15039"/>
                </a:cubicBezTo>
                <a:cubicBezTo>
                  <a:pt x="11813" y="15250"/>
                  <a:pt x="11981" y="15355"/>
                  <a:pt x="12430" y="15382"/>
                </a:cubicBezTo>
                <a:cubicBezTo>
                  <a:pt x="12655" y="15329"/>
                  <a:pt x="12935" y="15329"/>
                  <a:pt x="13272" y="15329"/>
                </a:cubicBezTo>
                <a:close/>
                <a:moveTo>
                  <a:pt x="4968" y="12794"/>
                </a:moveTo>
                <a:cubicBezTo>
                  <a:pt x="5137" y="13058"/>
                  <a:pt x="5024" y="13401"/>
                  <a:pt x="5417" y="13692"/>
                </a:cubicBezTo>
                <a:cubicBezTo>
                  <a:pt x="6427" y="14352"/>
                  <a:pt x="7886" y="14695"/>
                  <a:pt x="9457" y="14986"/>
                </a:cubicBezTo>
                <a:cubicBezTo>
                  <a:pt x="9793" y="15039"/>
                  <a:pt x="9962" y="14986"/>
                  <a:pt x="10074" y="14827"/>
                </a:cubicBezTo>
                <a:cubicBezTo>
                  <a:pt x="10186" y="14616"/>
                  <a:pt x="10186" y="14405"/>
                  <a:pt x="10354" y="14220"/>
                </a:cubicBezTo>
                <a:cubicBezTo>
                  <a:pt x="10635" y="13850"/>
                  <a:pt x="10466" y="13533"/>
                  <a:pt x="9962" y="13217"/>
                </a:cubicBezTo>
                <a:cubicBezTo>
                  <a:pt x="9849" y="13137"/>
                  <a:pt x="9681" y="13085"/>
                  <a:pt x="9569" y="13005"/>
                </a:cubicBezTo>
                <a:cubicBezTo>
                  <a:pt x="9232" y="12768"/>
                  <a:pt x="9008" y="12504"/>
                  <a:pt x="9176" y="12187"/>
                </a:cubicBezTo>
                <a:cubicBezTo>
                  <a:pt x="9344" y="11843"/>
                  <a:pt x="9457" y="11500"/>
                  <a:pt x="9569" y="11130"/>
                </a:cubicBezTo>
                <a:cubicBezTo>
                  <a:pt x="9625" y="10998"/>
                  <a:pt x="9457" y="10946"/>
                  <a:pt x="9176" y="10972"/>
                </a:cubicBezTo>
                <a:cubicBezTo>
                  <a:pt x="9120" y="10972"/>
                  <a:pt x="9064" y="10998"/>
                  <a:pt x="9008" y="10998"/>
                </a:cubicBezTo>
                <a:cubicBezTo>
                  <a:pt x="7717" y="11368"/>
                  <a:pt x="6483" y="11791"/>
                  <a:pt x="5417" y="12292"/>
                </a:cubicBezTo>
                <a:cubicBezTo>
                  <a:pt x="5081" y="12398"/>
                  <a:pt x="4912" y="12556"/>
                  <a:pt x="4968" y="127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FB4106D1-02DE-3E47-B891-FAC66446296D}"/>
              </a:ext>
            </a:extLst>
          </p:cNvPr>
          <p:cNvSpPr/>
          <p:nvPr userDrawn="1"/>
        </p:nvSpPr>
        <p:spPr>
          <a:xfrm>
            <a:off x="1627379" y="6225501"/>
            <a:ext cx="720899" cy="632499"/>
          </a:xfrm>
          <a:custGeom>
            <a:avLst/>
            <a:gdLst>
              <a:gd name="connsiteX0" fmla="*/ 213661 w 720899"/>
              <a:gd name="connsiteY0" fmla="*/ 39840 h 632499"/>
              <a:gd name="connsiteX1" fmla="*/ 179732 w 720899"/>
              <a:gd name="connsiteY1" fmla="*/ 47260 h 632499"/>
              <a:gd name="connsiteX2" fmla="*/ 52439 w 720899"/>
              <a:gd name="connsiteY2" fmla="*/ 138195 h 632499"/>
              <a:gd name="connsiteX3" fmla="*/ 40337 w 720899"/>
              <a:gd name="connsiteY3" fmla="*/ 195151 h 632499"/>
              <a:gd name="connsiteX4" fmla="*/ 67019 w 720899"/>
              <a:gd name="connsiteY4" fmla="*/ 214544 h 632499"/>
              <a:gd name="connsiteX5" fmla="*/ 87587 w 720899"/>
              <a:gd name="connsiteY5" fmla="*/ 208474 h 632499"/>
              <a:gd name="connsiteX6" fmla="*/ 104562 w 720899"/>
              <a:gd name="connsiteY6" fmla="*/ 197596 h 632499"/>
              <a:gd name="connsiteX7" fmla="*/ 146979 w 720899"/>
              <a:gd name="connsiteY7" fmla="*/ 201222 h 632499"/>
              <a:gd name="connsiteX8" fmla="*/ 182169 w 720899"/>
              <a:gd name="connsiteY8" fmla="*/ 237563 h 632499"/>
              <a:gd name="connsiteX9" fmla="*/ 231855 w 720899"/>
              <a:gd name="connsiteY9" fmla="*/ 292116 h 632499"/>
              <a:gd name="connsiteX10" fmla="*/ 270638 w 720899"/>
              <a:gd name="connsiteY10" fmla="*/ 334568 h 632499"/>
              <a:gd name="connsiteX11" fmla="*/ 321563 w 720899"/>
              <a:gd name="connsiteY11" fmla="*/ 384232 h 632499"/>
              <a:gd name="connsiteX12" fmla="*/ 333665 w 720899"/>
              <a:gd name="connsiteY12" fmla="*/ 398777 h 632499"/>
              <a:gd name="connsiteX13" fmla="*/ 354274 w 720899"/>
              <a:gd name="connsiteY13" fmla="*/ 437603 h 632499"/>
              <a:gd name="connsiteX14" fmla="*/ 377321 w 720899"/>
              <a:gd name="connsiteY14" fmla="*/ 472722 h 632499"/>
              <a:gd name="connsiteX15" fmla="*/ 382153 w 720899"/>
              <a:gd name="connsiteY15" fmla="*/ 484863 h 632499"/>
              <a:gd name="connsiteX16" fmla="*/ 370010 w 720899"/>
              <a:gd name="connsiteY16" fmla="*/ 499408 h 632499"/>
              <a:gd name="connsiteX17" fmla="*/ 345807 w 720899"/>
              <a:gd name="connsiteY17" fmla="*/ 489711 h 632499"/>
              <a:gd name="connsiteX18" fmla="*/ 328832 w 720899"/>
              <a:gd name="connsiteY18" fmla="*/ 466692 h 632499"/>
              <a:gd name="connsiteX19" fmla="*/ 313055 w 720899"/>
              <a:gd name="connsiteY19" fmla="*/ 442451 h 632499"/>
              <a:gd name="connsiteX20" fmla="*/ 288810 w 720899"/>
              <a:gd name="connsiteY20" fmla="*/ 441229 h 632499"/>
              <a:gd name="connsiteX21" fmla="*/ 268201 w 720899"/>
              <a:gd name="connsiteY21" fmla="*/ 475167 h 632499"/>
              <a:gd name="connsiteX22" fmla="*/ 269440 w 720899"/>
              <a:gd name="connsiteY22" fmla="*/ 570909 h 632499"/>
              <a:gd name="connsiteX23" fmla="*/ 354274 w 720899"/>
              <a:gd name="connsiteY23" fmla="*/ 623058 h 632499"/>
              <a:gd name="connsiteX24" fmla="*/ 459718 w 720899"/>
              <a:gd name="connsiteY24" fmla="*/ 576979 h 632499"/>
              <a:gd name="connsiteX25" fmla="*/ 546990 w 720899"/>
              <a:gd name="connsiteY25" fmla="*/ 494559 h 632499"/>
              <a:gd name="connsiteX26" fmla="*/ 583377 w 720899"/>
              <a:gd name="connsiteY26" fmla="*/ 441229 h 632499"/>
              <a:gd name="connsiteX27" fmla="*/ 611256 w 720899"/>
              <a:gd name="connsiteY27" fmla="*/ 366061 h 632499"/>
              <a:gd name="connsiteX28" fmla="*/ 605184 w 720899"/>
              <a:gd name="connsiteY28" fmla="*/ 313953 h 632499"/>
              <a:gd name="connsiteX29" fmla="*/ 595478 w 720899"/>
              <a:gd name="connsiteY29" fmla="*/ 301812 h 632499"/>
              <a:gd name="connsiteX30" fmla="*/ 517913 w 720899"/>
              <a:gd name="connsiteY30" fmla="*/ 273945 h 632499"/>
              <a:gd name="connsiteX31" fmla="*/ 447617 w 720899"/>
              <a:gd name="connsiteY31" fmla="*/ 299408 h 632499"/>
              <a:gd name="connsiteX32" fmla="*/ 446378 w 720899"/>
              <a:gd name="connsiteY32" fmla="*/ 320023 h 632499"/>
              <a:gd name="connsiteX33" fmla="*/ 498501 w 720899"/>
              <a:gd name="connsiteY33" fmla="*/ 357587 h 632499"/>
              <a:gd name="connsiteX34" fmla="*/ 509405 w 720899"/>
              <a:gd name="connsiteY34" fmla="*/ 364839 h 632499"/>
              <a:gd name="connsiteX35" fmla="*/ 507009 w 720899"/>
              <a:gd name="connsiteY35" fmla="*/ 383050 h 632499"/>
              <a:gd name="connsiteX36" fmla="*/ 492471 w 720899"/>
              <a:gd name="connsiteY36" fmla="*/ 384232 h 632499"/>
              <a:gd name="connsiteX37" fmla="*/ 466988 w 720899"/>
              <a:gd name="connsiteY37" fmla="*/ 372132 h 632499"/>
              <a:gd name="connsiteX38" fmla="*/ 414864 w 720899"/>
              <a:gd name="connsiteY38" fmla="*/ 334568 h 632499"/>
              <a:gd name="connsiteX39" fmla="*/ 388225 w 720899"/>
              <a:gd name="connsiteY39" fmla="*/ 310327 h 632499"/>
              <a:gd name="connsiteX40" fmla="*/ 344568 w 720899"/>
              <a:gd name="connsiteY40" fmla="*/ 256956 h 632499"/>
              <a:gd name="connsiteX41" fmla="*/ 327593 w 720899"/>
              <a:gd name="connsiteY41" fmla="*/ 240007 h 632499"/>
              <a:gd name="connsiteX42" fmla="*/ 313055 w 720899"/>
              <a:gd name="connsiteY42" fmla="*/ 225463 h 632499"/>
              <a:gd name="connsiteX43" fmla="*/ 260932 w 720899"/>
              <a:gd name="connsiteY43" fmla="*/ 145447 h 632499"/>
              <a:gd name="connsiteX44" fmla="*/ 265805 w 720899"/>
              <a:gd name="connsiteY44" fmla="*/ 107883 h 632499"/>
              <a:gd name="connsiteX45" fmla="*/ 257297 w 720899"/>
              <a:gd name="connsiteY45" fmla="*/ 50927 h 632499"/>
              <a:gd name="connsiteX46" fmla="*/ 247591 w 720899"/>
              <a:gd name="connsiteY46" fmla="*/ 46079 h 632499"/>
              <a:gd name="connsiteX47" fmla="*/ 213661 w 720899"/>
              <a:gd name="connsiteY47" fmla="*/ 39840 h 632499"/>
              <a:gd name="connsiteX48" fmla="*/ 203976 w 720899"/>
              <a:gd name="connsiteY48" fmla="*/ 0 h 632499"/>
              <a:gd name="connsiteX49" fmla="*/ 288810 w 720899"/>
              <a:gd name="connsiteY49" fmla="*/ 21838 h 632499"/>
              <a:gd name="connsiteX50" fmla="*/ 322761 w 720899"/>
              <a:gd name="connsiteY50" fmla="*/ 63027 h 632499"/>
              <a:gd name="connsiteX51" fmla="*/ 308223 w 720899"/>
              <a:gd name="connsiteY51" fmla="*/ 116358 h 632499"/>
              <a:gd name="connsiteX52" fmla="*/ 299714 w 720899"/>
              <a:gd name="connsiteY52" fmla="*/ 145447 h 632499"/>
              <a:gd name="connsiteX53" fmla="*/ 322761 w 720899"/>
              <a:gd name="connsiteY53" fmla="*/ 185455 h 632499"/>
              <a:gd name="connsiteX54" fmla="*/ 393057 w 720899"/>
              <a:gd name="connsiteY54" fmla="*/ 269097 h 632499"/>
              <a:gd name="connsiteX55" fmla="*/ 412469 w 720899"/>
              <a:gd name="connsiteY55" fmla="*/ 271501 h 632499"/>
              <a:gd name="connsiteX56" fmla="*/ 436713 w 720899"/>
              <a:gd name="connsiteY56" fmla="*/ 254552 h 632499"/>
              <a:gd name="connsiteX57" fmla="*/ 543355 w 720899"/>
              <a:gd name="connsiteY57" fmla="*/ 238785 h 632499"/>
              <a:gd name="connsiteX58" fmla="*/ 576108 w 720899"/>
              <a:gd name="connsiteY58" fmla="*/ 247259 h 632499"/>
              <a:gd name="connsiteX59" fmla="*/ 654871 w 720899"/>
              <a:gd name="connsiteY59" fmla="*/ 358809 h 632499"/>
              <a:gd name="connsiteX60" fmla="*/ 653673 w 720899"/>
              <a:gd name="connsiteY60" fmla="*/ 367283 h 632499"/>
              <a:gd name="connsiteX61" fmla="*/ 635500 w 720899"/>
              <a:gd name="connsiteY61" fmla="*/ 426684 h 632499"/>
              <a:gd name="connsiteX62" fmla="*/ 611256 w 720899"/>
              <a:gd name="connsiteY62" fmla="*/ 478793 h 632499"/>
              <a:gd name="connsiteX63" fmla="*/ 613651 w 720899"/>
              <a:gd name="connsiteY63" fmla="*/ 505478 h 632499"/>
              <a:gd name="connsiteX64" fmla="*/ 680354 w 720899"/>
              <a:gd name="connsiteY64" fmla="*/ 585453 h 632499"/>
              <a:gd name="connsiteX65" fmla="*/ 709431 w 720899"/>
              <a:gd name="connsiteY65" fmla="*/ 619391 h 632499"/>
              <a:gd name="connsiteX66" fmla="*/ 720899 w 720899"/>
              <a:gd name="connsiteY66" fmla="*/ 632499 h 632499"/>
              <a:gd name="connsiteX67" fmla="*/ 661221 w 720899"/>
              <a:gd name="connsiteY67" fmla="*/ 632499 h 632499"/>
              <a:gd name="connsiteX68" fmla="*/ 648799 w 720899"/>
              <a:gd name="connsiteY68" fmla="*/ 616987 h 632499"/>
              <a:gd name="connsiteX69" fmla="*/ 584575 w 720899"/>
              <a:gd name="connsiteY69" fmla="*/ 543042 h 632499"/>
              <a:gd name="connsiteX70" fmla="*/ 566402 w 720899"/>
              <a:gd name="connsiteY70" fmla="*/ 540597 h 632499"/>
              <a:gd name="connsiteX71" fmla="*/ 538523 w 720899"/>
              <a:gd name="connsiteY71" fmla="*/ 566060 h 632499"/>
              <a:gd name="connsiteX72" fmla="*/ 537284 w 720899"/>
              <a:gd name="connsiteY72" fmla="*/ 585453 h 632499"/>
              <a:gd name="connsiteX73" fmla="*/ 554259 w 720899"/>
              <a:gd name="connsiteY73" fmla="*/ 603665 h 632499"/>
              <a:gd name="connsiteX74" fmla="*/ 581085 w 720899"/>
              <a:gd name="connsiteY74" fmla="*/ 627137 h 632499"/>
              <a:gd name="connsiteX75" fmla="*/ 586019 w 720899"/>
              <a:gd name="connsiteY75" fmla="*/ 632499 h 632499"/>
              <a:gd name="connsiteX76" fmla="*/ 532929 w 720899"/>
              <a:gd name="connsiteY76" fmla="*/ 632499 h 632499"/>
              <a:gd name="connsiteX77" fmla="*/ 522746 w 720899"/>
              <a:gd name="connsiteY77" fmla="*/ 621835 h 632499"/>
              <a:gd name="connsiteX78" fmla="*/ 500938 w 720899"/>
              <a:gd name="connsiteY78" fmla="*/ 603665 h 632499"/>
              <a:gd name="connsiteX79" fmla="*/ 483963 w 720899"/>
              <a:gd name="connsiteY79" fmla="*/ 603665 h 632499"/>
              <a:gd name="connsiteX80" fmla="*/ 480328 w 720899"/>
              <a:gd name="connsiteY80" fmla="*/ 606068 h 632499"/>
              <a:gd name="connsiteX81" fmla="*/ 442774 w 720899"/>
              <a:gd name="connsiteY81" fmla="*/ 630167 h 632499"/>
              <a:gd name="connsiteX82" fmla="*/ 436733 w 720899"/>
              <a:gd name="connsiteY82" fmla="*/ 632499 h 632499"/>
              <a:gd name="connsiteX83" fmla="*/ 277405 w 720899"/>
              <a:gd name="connsiteY83" fmla="*/ 632499 h 632499"/>
              <a:gd name="connsiteX84" fmla="*/ 264566 w 720899"/>
              <a:gd name="connsiteY84" fmla="*/ 623058 h 632499"/>
              <a:gd name="connsiteX85" fmla="*/ 216078 w 720899"/>
              <a:gd name="connsiteY85" fmla="*/ 509104 h 632499"/>
              <a:gd name="connsiteX86" fmla="*/ 242759 w 720899"/>
              <a:gd name="connsiteY86" fmla="*/ 427866 h 632499"/>
              <a:gd name="connsiteX87" fmla="*/ 264566 w 720899"/>
              <a:gd name="connsiteY87" fmla="*/ 399999 h 632499"/>
              <a:gd name="connsiteX88" fmla="*/ 264566 w 720899"/>
              <a:gd name="connsiteY88" fmla="*/ 378202 h 632499"/>
              <a:gd name="connsiteX89" fmla="*/ 188199 w 720899"/>
              <a:gd name="connsiteY89" fmla="*/ 288490 h 632499"/>
              <a:gd name="connsiteX90" fmla="*/ 156685 w 720899"/>
              <a:gd name="connsiteY90" fmla="*/ 248482 h 632499"/>
              <a:gd name="connsiteX91" fmla="*/ 148218 w 720899"/>
              <a:gd name="connsiteY91" fmla="*/ 238785 h 632499"/>
              <a:gd name="connsiteX92" fmla="*/ 115466 w 720899"/>
              <a:gd name="connsiteY92" fmla="*/ 231533 h 632499"/>
              <a:gd name="connsiteX93" fmla="*/ 100927 w 720899"/>
              <a:gd name="connsiteY93" fmla="*/ 237563 h 632499"/>
              <a:gd name="connsiteX94" fmla="*/ 22164 w 720899"/>
              <a:gd name="connsiteY94" fmla="*/ 223018 h 632499"/>
              <a:gd name="connsiteX95" fmla="*/ 6387 w 720899"/>
              <a:gd name="connsiteY95" fmla="*/ 196374 h 632499"/>
              <a:gd name="connsiteX96" fmla="*/ 18530 w 720899"/>
              <a:gd name="connsiteY96" fmla="*/ 112732 h 632499"/>
              <a:gd name="connsiteX97" fmla="*/ 57313 w 720899"/>
              <a:gd name="connsiteY97" fmla="*/ 72724 h 632499"/>
              <a:gd name="connsiteX98" fmla="*/ 157924 w 720899"/>
              <a:gd name="connsiteY98" fmla="*/ 6071 h 632499"/>
              <a:gd name="connsiteX99" fmla="*/ 203976 w 720899"/>
              <a:gd name="connsiteY99" fmla="*/ 0 h 63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20899" h="632499">
                <a:moveTo>
                  <a:pt x="213661" y="39840"/>
                </a:moveTo>
                <a:cubicBezTo>
                  <a:pt x="202448" y="39988"/>
                  <a:pt x="191234" y="42412"/>
                  <a:pt x="179732" y="47260"/>
                </a:cubicBezTo>
                <a:cubicBezTo>
                  <a:pt x="130045" y="66653"/>
                  <a:pt x="88826" y="99409"/>
                  <a:pt x="52439" y="138195"/>
                </a:cubicBezTo>
                <a:cubicBezTo>
                  <a:pt x="36703" y="155143"/>
                  <a:pt x="36703" y="174536"/>
                  <a:pt x="40337" y="195151"/>
                </a:cubicBezTo>
                <a:cubicBezTo>
                  <a:pt x="42774" y="208474"/>
                  <a:pt x="52439" y="215766"/>
                  <a:pt x="67019" y="214544"/>
                </a:cubicBezTo>
                <a:cubicBezTo>
                  <a:pt x="74288" y="214544"/>
                  <a:pt x="81557" y="210918"/>
                  <a:pt x="87587" y="208474"/>
                </a:cubicBezTo>
                <a:cubicBezTo>
                  <a:pt x="93658" y="206070"/>
                  <a:pt x="98532" y="201222"/>
                  <a:pt x="104562" y="197596"/>
                </a:cubicBezTo>
                <a:cubicBezTo>
                  <a:pt x="122776" y="186677"/>
                  <a:pt x="131243" y="186677"/>
                  <a:pt x="146979" y="201222"/>
                </a:cubicBezTo>
                <a:cubicBezTo>
                  <a:pt x="159122" y="213322"/>
                  <a:pt x="171224" y="225463"/>
                  <a:pt x="182169" y="237563"/>
                </a:cubicBezTo>
                <a:cubicBezTo>
                  <a:pt x="199102" y="255774"/>
                  <a:pt x="214880" y="275167"/>
                  <a:pt x="231855" y="292116"/>
                </a:cubicBezTo>
                <a:cubicBezTo>
                  <a:pt x="245196" y="305479"/>
                  <a:pt x="258495" y="320023"/>
                  <a:pt x="270638" y="334568"/>
                </a:cubicBezTo>
                <a:cubicBezTo>
                  <a:pt x="285176" y="352739"/>
                  <a:pt x="299714" y="372132"/>
                  <a:pt x="321563" y="384232"/>
                </a:cubicBezTo>
                <a:cubicBezTo>
                  <a:pt x="326395" y="386676"/>
                  <a:pt x="332467" y="393928"/>
                  <a:pt x="333665" y="398777"/>
                </a:cubicBezTo>
                <a:cubicBezTo>
                  <a:pt x="336101" y="414543"/>
                  <a:pt x="345807" y="425462"/>
                  <a:pt x="354274" y="437603"/>
                </a:cubicBezTo>
                <a:cubicBezTo>
                  <a:pt x="362741" y="449703"/>
                  <a:pt x="370010" y="460622"/>
                  <a:pt x="377321" y="472722"/>
                </a:cubicBezTo>
                <a:cubicBezTo>
                  <a:pt x="379716" y="476389"/>
                  <a:pt x="382153" y="481237"/>
                  <a:pt x="382153" y="484863"/>
                </a:cubicBezTo>
                <a:cubicBezTo>
                  <a:pt x="383351" y="493337"/>
                  <a:pt x="378519" y="499408"/>
                  <a:pt x="370010" y="499408"/>
                </a:cubicBezTo>
                <a:cubicBezTo>
                  <a:pt x="360346" y="499408"/>
                  <a:pt x="351837" y="495782"/>
                  <a:pt x="345807" y="489711"/>
                </a:cubicBezTo>
                <a:cubicBezTo>
                  <a:pt x="339736" y="482418"/>
                  <a:pt x="333665" y="473944"/>
                  <a:pt x="328832" y="466692"/>
                </a:cubicBezTo>
                <a:cubicBezTo>
                  <a:pt x="323959" y="458177"/>
                  <a:pt x="319126" y="449703"/>
                  <a:pt x="313055" y="442451"/>
                </a:cubicBezTo>
                <a:cubicBezTo>
                  <a:pt x="304588" y="432755"/>
                  <a:pt x="297319" y="432755"/>
                  <a:pt x="288810" y="441229"/>
                </a:cubicBezTo>
                <a:cubicBezTo>
                  <a:pt x="280344" y="450925"/>
                  <a:pt x="273074" y="463026"/>
                  <a:pt x="268201" y="475167"/>
                </a:cubicBezTo>
                <a:cubicBezTo>
                  <a:pt x="254860" y="507882"/>
                  <a:pt x="257297" y="539416"/>
                  <a:pt x="269440" y="570909"/>
                </a:cubicBezTo>
                <a:cubicBezTo>
                  <a:pt x="281541" y="603665"/>
                  <a:pt x="319126" y="627906"/>
                  <a:pt x="354274" y="623058"/>
                </a:cubicBezTo>
                <a:cubicBezTo>
                  <a:pt x="393057" y="616987"/>
                  <a:pt x="428205" y="599998"/>
                  <a:pt x="459718" y="576979"/>
                </a:cubicBezTo>
                <a:cubicBezTo>
                  <a:pt x="491232" y="552738"/>
                  <a:pt x="522746" y="526052"/>
                  <a:pt x="546990" y="494559"/>
                </a:cubicBezTo>
                <a:cubicBezTo>
                  <a:pt x="560330" y="477570"/>
                  <a:pt x="574869" y="461844"/>
                  <a:pt x="583377" y="441229"/>
                </a:cubicBezTo>
                <a:cubicBezTo>
                  <a:pt x="593042" y="415766"/>
                  <a:pt x="602748" y="391525"/>
                  <a:pt x="611256" y="366061"/>
                </a:cubicBezTo>
                <a:cubicBezTo>
                  <a:pt x="617286" y="347891"/>
                  <a:pt x="611256" y="330901"/>
                  <a:pt x="605184" y="313953"/>
                </a:cubicBezTo>
                <a:cubicBezTo>
                  <a:pt x="603987" y="309105"/>
                  <a:pt x="599113" y="305479"/>
                  <a:pt x="595478" y="301812"/>
                </a:cubicBezTo>
                <a:cubicBezTo>
                  <a:pt x="570036" y="286045"/>
                  <a:pt x="546990" y="272723"/>
                  <a:pt x="517913" y="273945"/>
                </a:cubicBezTo>
                <a:cubicBezTo>
                  <a:pt x="490034" y="272723"/>
                  <a:pt x="469425" y="287267"/>
                  <a:pt x="447617" y="299408"/>
                </a:cubicBezTo>
                <a:cubicBezTo>
                  <a:pt x="436713" y="305479"/>
                  <a:pt x="435474" y="312731"/>
                  <a:pt x="446378" y="320023"/>
                </a:cubicBezTo>
                <a:cubicBezTo>
                  <a:pt x="463353" y="333346"/>
                  <a:pt x="481526" y="345446"/>
                  <a:pt x="498501" y="357587"/>
                </a:cubicBezTo>
                <a:cubicBezTo>
                  <a:pt x="502136" y="359991"/>
                  <a:pt x="507009" y="361213"/>
                  <a:pt x="509405" y="364839"/>
                </a:cubicBezTo>
                <a:cubicBezTo>
                  <a:pt x="516715" y="369687"/>
                  <a:pt x="514279" y="379384"/>
                  <a:pt x="507009" y="383050"/>
                </a:cubicBezTo>
                <a:cubicBezTo>
                  <a:pt x="502136" y="384232"/>
                  <a:pt x="496106" y="385454"/>
                  <a:pt x="492471" y="384232"/>
                </a:cubicBezTo>
                <a:cubicBezTo>
                  <a:pt x="483963" y="380606"/>
                  <a:pt x="474257" y="376980"/>
                  <a:pt x="466988" y="372132"/>
                </a:cubicBezTo>
                <a:cubicBezTo>
                  <a:pt x="448815" y="359991"/>
                  <a:pt x="431839" y="346668"/>
                  <a:pt x="414864" y="334568"/>
                </a:cubicBezTo>
                <a:cubicBezTo>
                  <a:pt x="405200" y="327275"/>
                  <a:pt x="396692" y="318801"/>
                  <a:pt x="388225" y="310327"/>
                </a:cubicBezTo>
                <a:cubicBezTo>
                  <a:pt x="373686" y="293338"/>
                  <a:pt x="355472" y="277571"/>
                  <a:pt x="344568" y="256956"/>
                </a:cubicBezTo>
                <a:cubicBezTo>
                  <a:pt x="340934" y="249704"/>
                  <a:pt x="333665" y="244856"/>
                  <a:pt x="327593" y="240007"/>
                </a:cubicBezTo>
                <a:cubicBezTo>
                  <a:pt x="322761" y="235159"/>
                  <a:pt x="317929" y="231533"/>
                  <a:pt x="313055" y="225463"/>
                </a:cubicBezTo>
                <a:cubicBezTo>
                  <a:pt x="292445" y="201222"/>
                  <a:pt x="274272" y="174536"/>
                  <a:pt x="260932" y="145447"/>
                </a:cubicBezTo>
                <a:cubicBezTo>
                  <a:pt x="254860" y="132124"/>
                  <a:pt x="252465" y="121206"/>
                  <a:pt x="265805" y="107883"/>
                </a:cubicBezTo>
                <a:cubicBezTo>
                  <a:pt x="281541" y="92116"/>
                  <a:pt x="285176" y="65472"/>
                  <a:pt x="257297" y="50927"/>
                </a:cubicBezTo>
                <a:cubicBezTo>
                  <a:pt x="253662" y="49705"/>
                  <a:pt x="251226" y="47260"/>
                  <a:pt x="247591" y="46079"/>
                </a:cubicBezTo>
                <a:cubicBezTo>
                  <a:pt x="236088" y="41821"/>
                  <a:pt x="224875" y="39692"/>
                  <a:pt x="213661" y="39840"/>
                </a:cubicBezTo>
                <a:close/>
                <a:moveTo>
                  <a:pt x="203976" y="0"/>
                </a:moveTo>
                <a:cubicBezTo>
                  <a:pt x="237926" y="1222"/>
                  <a:pt x="264566" y="6071"/>
                  <a:pt x="288810" y="21838"/>
                </a:cubicBezTo>
                <a:cubicBezTo>
                  <a:pt x="304588" y="31534"/>
                  <a:pt x="314253" y="47260"/>
                  <a:pt x="322761" y="63027"/>
                </a:cubicBezTo>
                <a:cubicBezTo>
                  <a:pt x="332467" y="82420"/>
                  <a:pt x="325198" y="103035"/>
                  <a:pt x="308223" y="116358"/>
                </a:cubicBezTo>
                <a:cubicBezTo>
                  <a:pt x="293684" y="127276"/>
                  <a:pt x="292445" y="129680"/>
                  <a:pt x="299714" y="145447"/>
                </a:cubicBezTo>
                <a:cubicBezTo>
                  <a:pt x="306984" y="159991"/>
                  <a:pt x="314253" y="173355"/>
                  <a:pt x="322761" y="185455"/>
                </a:cubicBezTo>
                <a:cubicBezTo>
                  <a:pt x="345807" y="214544"/>
                  <a:pt x="368813" y="241230"/>
                  <a:pt x="393057" y="269097"/>
                </a:cubicBezTo>
                <a:cubicBezTo>
                  <a:pt x="399128" y="276349"/>
                  <a:pt x="403961" y="276349"/>
                  <a:pt x="412469" y="271501"/>
                </a:cubicBezTo>
                <a:cubicBezTo>
                  <a:pt x="420936" y="266652"/>
                  <a:pt x="428205" y="260623"/>
                  <a:pt x="436713" y="254552"/>
                </a:cubicBezTo>
                <a:cubicBezTo>
                  <a:pt x="470622" y="233937"/>
                  <a:pt x="505770" y="229089"/>
                  <a:pt x="543355" y="238785"/>
                </a:cubicBezTo>
                <a:cubicBezTo>
                  <a:pt x="554259" y="241230"/>
                  <a:pt x="565163" y="244856"/>
                  <a:pt x="576108" y="247259"/>
                </a:cubicBezTo>
                <a:cubicBezTo>
                  <a:pt x="629429" y="263026"/>
                  <a:pt x="654871" y="313953"/>
                  <a:pt x="654871" y="358809"/>
                </a:cubicBezTo>
                <a:cubicBezTo>
                  <a:pt x="654871" y="361213"/>
                  <a:pt x="654871" y="364839"/>
                  <a:pt x="653673" y="367283"/>
                </a:cubicBezTo>
                <a:cubicBezTo>
                  <a:pt x="647602" y="386676"/>
                  <a:pt x="642769" y="407291"/>
                  <a:pt x="635500" y="426684"/>
                </a:cubicBezTo>
                <a:cubicBezTo>
                  <a:pt x="628231" y="444855"/>
                  <a:pt x="619723" y="461844"/>
                  <a:pt x="611256" y="478793"/>
                </a:cubicBezTo>
                <a:cubicBezTo>
                  <a:pt x="606382" y="488489"/>
                  <a:pt x="606382" y="496963"/>
                  <a:pt x="613651" y="505478"/>
                </a:cubicBezTo>
                <a:cubicBezTo>
                  <a:pt x="636698" y="532123"/>
                  <a:pt x="656110" y="561212"/>
                  <a:pt x="680354" y="585453"/>
                </a:cubicBezTo>
                <a:cubicBezTo>
                  <a:pt x="691258" y="595150"/>
                  <a:pt x="699725" y="608513"/>
                  <a:pt x="709431" y="619391"/>
                </a:cubicBezTo>
                <a:lnTo>
                  <a:pt x="720899" y="632499"/>
                </a:lnTo>
                <a:lnTo>
                  <a:pt x="661221" y="632499"/>
                </a:lnTo>
                <a:lnTo>
                  <a:pt x="648799" y="616987"/>
                </a:lnTo>
                <a:cubicBezTo>
                  <a:pt x="626992" y="592746"/>
                  <a:pt x="602748" y="570909"/>
                  <a:pt x="584575" y="543042"/>
                </a:cubicBezTo>
                <a:cubicBezTo>
                  <a:pt x="579742" y="534567"/>
                  <a:pt x="573671" y="534567"/>
                  <a:pt x="566402" y="540597"/>
                </a:cubicBezTo>
                <a:cubicBezTo>
                  <a:pt x="556696" y="549112"/>
                  <a:pt x="548229" y="557586"/>
                  <a:pt x="538523" y="566060"/>
                </a:cubicBezTo>
                <a:cubicBezTo>
                  <a:pt x="531254" y="573353"/>
                  <a:pt x="531254" y="576979"/>
                  <a:pt x="537284" y="585453"/>
                </a:cubicBezTo>
                <a:cubicBezTo>
                  <a:pt x="542157" y="591524"/>
                  <a:pt x="548229" y="597594"/>
                  <a:pt x="554259" y="603665"/>
                </a:cubicBezTo>
                <a:cubicBezTo>
                  <a:pt x="562746" y="612139"/>
                  <a:pt x="572143" y="619411"/>
                  <a:pt x="581085" y="627137"/>
                </a:cubicBezTo>
                <a:lnTo>
                  <a:pt x="586019" y="632499"/>
                </a:lnTo>
                <a:lnTo>
                  <a:pt x="532929" y="632499"/>
                </a:lnTo>
                <a:lnTo>
                  <a:pt x="522746" y="621835"/>
                </a:lnTo>
                <a:cubicBezTo>
                  <a:pt x="515476" y="614543"/>
                  <a:pt x="508207" y="608513"/>
                  <a:pt x="500938" y="603665"/>
                </a:cubicBezTo>
                <a:cubicBezTo>
                  <a:pt x="496106" y="599998"/>
                  <a:pt x="490034" y="599998"/>
                  <a:pt x="483963" y="603665"/>
                </a:cubicBezTo>
                <a:cubicBezTo>
                  <a:pt x="482765" y="604846"/>
                  <a:pt x="481526" y="604846"/>
                  <a:pt x="480328" y="606068"/>
                </a:cubicBezTo>
                <a:cubicBezTo>
                  <a:pt x="468826" y="616376"/>
                  <a:pt x="456105" y="623954"/>
                  <a:pt x="442774" y="630167"/>
                </a:cubicBezTo>
                <a:lnTo>
                  <a:pt x="436733" y="632499"/>
                </a:lnTo>
                <a:lnTo>
                  <a:pt x="277405" y="632499"/>
                </a:lnTo>
                <a:lnTo>
                  <a:pt x="264566" y="623058"/>
                </a:lnTo>
                <a:cubicBezTo>
                  <a:pt x="231855" y="592746"/>
                  <a:pt x="217317" y="552738"/>
                  <a:pt x="216078" y="509104"/>
                </a:cubicBezTo>
                <a:cubicBezTo>
                  <a:pt x="214880" y="480015"/>
                  <a:pt x="226981" y="452148"/>
                  <a:pt x="242759" y="427866"/>
                </a:cubicBezTo>
                <a:cubicBezTo>
                  <a:pt x="248830" y="418169"/>
                  <a:pt x="257297" y="409695"/>
                  <a:pt x="264566" y="399999"/>
                </a:cubicBezTo>
                <a:cubicBezTo>
                  <a:pt x="271835" y="391525"/>
                  <a:pt x="271835" y="386676"/>
                  <a:pt x="264566" y="378202"/>
                </a:cubicBezTo>
                <a:cubicBezTo>
                  <a:pt x="239124" y="347891"/>
                  <a:pt x="213682" y="318801"/>
                  <a:pt x="188199" y="288490"/>
                </a:cubicBezTo>
                <a:cubicBezTo>
                  <a:pt x="177295" y="275167"/>
                  <a:pt x="166391" y="261804"/>
                  <a:pt x="156685" y="248482"/>
                </a:cubicBezTo>
                <a:cubicBezTo>
                  <a:pt x="154290" y="244856"/>
                  <a:pt x="150655" y="241230"/>
                  <a:pt x="148218" y="238785"/>
                </a:cubicBezTo>
                <a:cubicBezTo>
                  <a:pt x="138512" y="226685"/>
                  <a:pt x="132441" y="221837"/>
                  <a:pt x="115466" y="231533"/>
                </a:cubicBezTo>
                <a:cubicBezTo>
                  <a:pt x="110633" y="233937"/>
                  <a:pt x="105801" y="235159"/>
                  <a:pt x="100927" y="237563"/>
                </a:cubicBezTo>
                <a:cubicBezTo>
                  <a:pt x="71851" y="249704"/>
                  <a:pt x="46409" y="242411"/>
                  <a:pt x="22164" y="223018"/>
                </a:cubicBezTo>
                <a:cubicBezTo>
                  <a:pt x="13656" y="215766"/>
                  <a:pt x="10022" y="206070"/>
                  <a:pt x="6387" y="196374"/>
                </a:cubicBezTo>
                <a:cubicBezTo>
                  <a:pt x="-4517" y="166062"/>
                  <a:pt x="-2080" y="138195"/>
                  <a:pt x="18530" y="112732"/>
                </a:cubicBezTo>
                <a:cubicBezTo>
                  <a:pt x="30631" y="98187"/>
                  <a:pt x="42774" y="84864"/>
                  <a:pt x="57313" y="72724"/>
                </a:cubicBezTo>
                <a:cubicBezTo>
                  <a:pt x="88826" y="47260"/>
                  <a:pt x="121537" y="24241"/>
                  <a:pt x="157924" y="6071"/>
                </a:cubicBezTo>
                <a:cubicBezTo>
                  <a:pt x="174858" y="1222"/>
                  <a:pt x="191833" y="0"/>
                  <a:pt x="20397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hape">
            <a:extLst>
              <a:ext uri="{FF2B5EF4-FFF2-40B4-BE49-F238E27FC236}">
                <a16:creationId xmlns:a16="http://schemas.microsoft.com/office/drawing/2014/main" id="{FA4654B9-EB99-9A44-8BAB-9F5A377BB7B6}"/>
              </a:ext>
            </a:extLst>
          </p:cNvPr>
          <p:cNvSpPr/>
          <p:nvPr userDrawn="1"/>
        </p:nvSpPr>
        <p:spPr>
          <a:xfrm>
            <a:off x="7188281" y="631009"/>
            <a:ext cx="1059196" cy="468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Freeform 240">
            <a:extLst>
              <a:ext uri="{FF2B5EF4-FFF2-40B4-BE49-F238E27FC236}">
                <a16:creationId xmlns:a16="http://schemas.microsoft.com/office/drawing/2014/main" id="{6C3B8F29-3F06-F642-9D36-D0950C646A02}"/>
              </a:ext>
            </a:extLst>
          </p:cNvPr>
          <p:cNvSpPr/>
          <p:nvPr userDrawn="1"/>
        </p:nvSpPr>
        <p:spPr>
          <a:xfrm>
            <a:off x="9875430" y="0"/>
            <a:ext cx="574874" cy="475555"/>
          </a:xfrm>
          <a:custGeom>
            <a:avLst/>
            <a:gdLst>
              <a:gd name="connsiteX0" fmla="*/ 115153 w 574874"/>
              <a:gd name="connsiteY0" fmla="*/ 309494 h 475555"/>
              <a:gd name="connsiteX1" fmla="*/ 50912 w 574874"/>
              <a:gd name="connsiteY1" fmla="*/ 353119 h 475555"/>
              <a:gd name="connsiteX2" fmla="*/ 56975 w 574874"/>
              <a:gd name="connsiteY2" fmla="*/ 408888 h 475555"/>
              <a:gd name="connsiteX3" fmla="*/ 149103 w 574874"/>
              <a:gd name="connsiteY3" fmla="*/ 417388 h 475555"/>
              <a:gd name="connsiteX4" fmla="*/ 162432 w 574874"/>
              <a:gd name="connsiteY4" fmla="*/ 393132 h 475555"/>
              <a:gd name="connsiteX5" fmla="*/ 169698 w 574874"/>
              <a:gd name="connsiteY5" fmla="*/ 362834 h 475555"/>
              <a:gd name="connsiteX6" fmla="*/ 152736 w 574874"/>
              <a:gd name="connsiteY6" fmla="*/ 319208 h 475555"/>
              <a:gd name="connsiteX7" fmla="*/ 115153 w 574874"/>
              <a:gd name="connsiteY7" fmla="*/ 309494 h 475555"/>
              <a:gd name="connsiteX8" fmla="*/ 490902 w 574874"/>
              <a:gd name="connsiteY8" fmla="*/ 87694 h 475555"/>
              <a:gd name="connsiteX9" fmla="*/ 453319 w 574874"/>
              <a:gd name="connsiteY9" fmla="*/ 101021 h 475555"/>
              <a:gd name="connsiteX10" fmla="*/ 441219 w 574874"/>
              <a:gd name="connsiteY10" fmla="*/ 110706 h 475555"/>
              <a:gd name="connsiteX11" fmla="*/ 414534 w 574874"/>
              <a:gd name="connsiteY11" fmla="*/ 159188 h 475555"/>
              <a:gd name="connsiteX12" fmla="*/ 454548 w 574874"/>
              <a:gd name="connsiteY12" fmla="*/ 208885 h 475555"/>
              <a:gd name="connsiteX13" fmla="*/ 481206 w 574874"/>
              <a:gd name="connsiteY13" fmla="*/ 205242 h 475555"/>
              <a:gd name="connsiteX14" fmla="*/ 527257 w 574874"/>
              <a:gd name="connsiteY14" fmla="*/ 149504 h 475555"/>
              <a:gd name="connsiteX15" fmla="*/ 516358 w 574874"/>
              <a:gd name="connsiteY15" fmla="*/ 102236 h 475555"/>
              <a:gd name="connsiteX16" fmla="*/ 490902 w 574874"/>
              <a:gd name="connsiteY16" fmla="*/ 87694 h 475555"/>
              <a:gd name="connsiteX17" fmla="*/ 495812 w 574874"/>
              <a:gd name="connsiteY17" fmla="*/ 0 h 475555"/>
              <a:gd name="connsiteX18" fmla="*/ 542281 w 574874"/>
              <a:gd name="connsiteY18" fmla="*/ 0 h 475555"/>
              <a:gd name="connsiteX19" fmla="*/ 561207 w 574874"/>
              <a:gd name="connsiteY19" fmla="*/ 73152 h 475555"/>
              <a:gd name="connsiteX20" fmla="*/ 569701 w 574874"/>
              <a:gd name="connsiteY20" fmla="*/ 145861 h 475555"/>
              <a:gd name="connsiteX21" fmla="*/ 573334 w 574874"/>
              <a:gd name="connsiteY21" fmla="*/ 153147 h 475555"/>
              <a:gd name="connsiteX22" fmla="*/ 574536 w 574874"/>
              <a:gd name="connsiteY22" fmla="*/ 171332 h 475555"/>
              <a:gd name="connsiteX23" fmla="*/ 550308 w 574874"/>
              <a:gd name="connsiteY23" fmla="*/ 221029 h 475555"/>
              <a:gd name="connsiteX24" fmla="*/ 501827 w 574874"/>
              <a:gd name="connsiteY24" fmla="*/ 242826 h 475555"/>
              <a:gd name="connsiteX25" fmla="*/ 488472 w 574874"/>
              <a:gd name="connsiteY25" fmla="*/ 245255 h 475555"/>
              <a:gd name="connsiteX26" fmla="*/ 418167 w 574874"/>
              <a:gd name="connsiteY26" fmla="*/ 240398 h 475555"/>
              <a:gd name="connsiteX27" fmla="*/ 385446 w 574874"/>
              <a:gd name="connsiteY27" fmla="*/ 212528 h 475555"/>
              <a:gd name="connsiteX28" fmla="*/ 385446 w 574874"/>
              <a:gd name="connsiteY28" fmla="*/ 116777 h 475555"/>
              <a:gd name="connsiteX29" fmla="*/ 450915 w 574874"/>
              <a:gd name="connsiteY29" fmla="*/ 54967 h 475555"/>
              <a:gd name="connsiteX30" fmla="*/ 476371 w 574874"/>
              <a:gd name="connsiteY30" fmla="*/ 48896 h 475555"/>
              <a:gd name="connsiteX31" fmla="*/ 500599 w 574874"/>
              <a:gd name="connsiteY31" fmla="*/ 45253 h 475555"/>
              <a:gd name="connsiteX32" fmla="*/ 506662 w 574874"/>
              <a:gd name="connsiteY32" fmla="*/ 35568 h 475555"/>
              <a:gd name="connsiteX33" fmla="*/ 504231 w 574874"/>
              <a:gd name="connsiteY33" fmla="*/ 29497 h 475555"/>
              <a:gd name="connsiteX34" fmla="*/ 64156 w 574874"/>
              <a:gd name="connsiteY34" fmla="*/ 0 h 475555"/>
              <a:gd name="connsiteX35" fmla="*/ 149987 w 574874"/>
              <a:gd name="connsiteY35" fmla="*/ 0 h 475555"/>
              <a:gd name="connsiteX36" fmla="*/ 143040 w 574874"/>
              <a:gd name="connsiteY36" fmla="*/ 2842 h 475555"/>
              <a:gd name="connsiteX37" fmla="*/ 128482 w 574874"/>
              <a:gd name="connsiteY37" fmla="*/ 37997 h 475555"/>
              <a:gd name="connsiteX38" fmla="*/ 135747 w 574874"/>
              <a:gd name="connsiteY38" fmla="*/ 52539 h 475555"/>
              <a:gd name="connsiteX39" fmla="*/ 153938 w 574874"/>
              <a:gd name="connsiteY39" fmla="*/ 61009 h 475555"/>
              <a:gd name="connsiteX40" fmla="*/ 172128 w 574874"/>
              <a:gd name="connsiteY40" fmla="*/ 54967 h 475555"/>
              <a:gd name="connsiteX41" fmla="*/ 266660 w 574874"/>
              <a:gd name="connsiteY41" fmla="*/ 10097 h 475555"/>
              <a:gd name="connsiteX42" fmla="*/ 284910 w 574874"/>
              <a:gd name="connsiteY42" fmla="*/ 0 h 475555"/>
              <a:gd name="connsiteX43" fmla="*/ 376912 w 574874"/>
              <a:gd name="connsiteY43" fmla="*/ 0 h 475555"/>
              <a:gd name="connsiteX44" fmla="*/ 353926 w 574874"/>
              <a:gd name="connsiteY44" fmla="*/ 12526 h 475555"/>
              <a:gd name="connsiteX45" fmla="*/ 287281 w 574874"/>
              <a:gd name="connsiteY45" fmla="*/ 47681 h 475555"/>
              <a:gd name="connsiteX46" fmla="*/ 183027 w 574874"/>
              <a:gd name="connsiteY46" fmla="*/ 98593 h 475555"/>
              <a:gd name="connsiteX47" fmla="*/ 174532 w 574874"/>
              <a:gd name="connsiteY47" fmla="*/ 102236 h 475555"/>
              <a:gd name="connsiteX48" fmla="*/ 161203 w 574874"/>
              <a:gd name="connsiteY48" fmla="*/ 131319 h 475555"/>
              <a:gd name="connsiteX49" fmla="*/ 174532 w 574874"/>
              <a:gd name="connsiteY49" fmla="*/ 173730 h 475555"/>
              <a:gd name="connsiteX50" fmla="*/ 198786 w 574874"/>
              <a:gd name="connsiteY50" fmla="*/ 250112 h 475555"/>
              <a:gd name="connsiteX51" fmla="*/ 213344 w 574874"/>
              <a:gd name="connsiteY51" fmla="*/ 305851 h 475555"/>
              <a:gd name="connsiteX52" fmla="*/ 214546 w 574874"/>
              <a:gd name="connsiteY52" fmla="*/ 343435 h 475555"/>
              <a:gd name="connsiteX53" fmla="*/ 212115 w 574874"/>
              <a:gd name="connsiteY53" fmla="*/ 391917 h 475555"/>
              <a:gd name="connsiteX54" fmla="*/ 212115 w 574874"/>
              <a:gd name="connsiteY54" fmla="*/ 405245 h 475555"/>
              <a:gd name="connsiteX55" fmla="*/ 141811 w 574874"/>
              <a:gd name="connsiteY55" fmla="*/ 473126 h 475555"/>
              <a:gd name="connsiteX56" fmla="*/ 99393 w 574874"/>
              <a:gd name="connsiteY56" fmla="*/ 475555 h 475555"/>
              <a:gd name="connsiteX57" fmla="*/ 61810 w 574874"/>
              <a:gd name="connsiteY57" fmla="*/ 462228 h 475555"/>
              <a:gd name="connsiteX58" fmla="*/ 48481 w 574874"/>
              <a:gd name="connsiteY58" fmla="*/ 453727 h 475555"/>
              <a:gd name="connsiteX59" fmla="*/ 4861 w 574874"/>
              <a:gd name="connsiteY59" fmla="*/ 405245 h 475555"/>
              <a:gd name="connsiteX60" fmla="*/ 0 w 574874"/>
              <a:gd name="connsiteY60" fmla="*/ 364048 h 475555"/>
              <a:gd name="connsiteX61" fmla="*/ 19392 w 574874"/>
              <a:gd name="connsiteY61" fmla="*/ 310708 h 475555"/>
              <a:gd name="connsiteX62" fmla="*/ 110291 w 574874"/>
              <a:gd name="connsiteY62" fmla="*/ 267083 h 475555"/>
              <a:gd name="connsiteX63" fmla="*/ 126051 w 574874"/>
              <a:gd name="connsiteY63" fmla="*/ 267083 h 475555"/>
              <a:gd name="connsiteX64" fmla="*/ 145444 w 574874"/>
              <a:gd name="connsiteY64" fmla="*/ 241612 h 475555"/>
              <a:gd name="connsiteX65" fmla="*/ 134545 w 574874"/>
              <a:gd name="connsiteY65" fmla="*/ 202844 h 475555"/>
              <a:gd name="connsiteX66" fmla="*/ 105457 w 574874"/>
              <a:gd name="connsiteY66" fmla="*/ 114349 h 475555"/>
              <a:gd name="connsiteX67" fmla="*/ 66672 w 574874"/>
              <a:gd name="connsiteY67" fmla="*/ 19812 h 4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74874" h="475555">
                <a:moveTo>
                  <a:pt x="115153" y="309494"/>
                </a:moveTo>
                <a:cubicBezTo>
                  <a:pt x="81203" y="307065"/>
                  <a:pt x="59406" y="330107"/>
                  <a:pt x="50912" y="353119"/>
                </a:cubicBezTo>
                <a:cubicBezTo>
                  <a:pt x="44848" y="371304"/>
                  <a:pt x="43646" y="391917"/>
                  <a:pt x="56975" y="408888"/>
                </a:cubicBezTo>
                <a:cubicBezTo>
                  <a:pt x="80001" y="439186"/>
                  <a:pt x="123647" y="437971"/>
                  <a:pt x="149103" y="417388"/>
                </a:cubicBezTo>
                <a:cubicBezTo>
                  <a:pt x="156369" y="411316"/>
                  <a:pt x="162432" y="402816"/>
                  <a:pt x="162432" y="393132"/>
                </a:cubicBezTo>
                <a:cubicBezTo>
                  <a:pt x="162432" y="382233"/>
                  <a:pt x="166065" y="372518"/>
                  <a:pt x="169698" y="362834"/>
                </a:cubicBezTo>
                <a:cubicBezTo>
                  <a:pt x="176963" y="345863"/>
                  <a:pt x="168496" y="327678"/>
                  <a:pt x="152736" y="319208"/>
                </a:cubicBezTo>
                <a:cubicBezTo>
                  <a:pt x="140609" y="311922"/>
                  <a:pt x="127280" y="308279"/>
                  <a:pt x="115153" y="309494"/>
                </a:cubicBezTo>
                <a:close/>
                <a:moveTo>
                  <a:pt x="490902" y="87694"/>
                </a:moveTo>
                <a:cubicBezTo>
                  <a:pt x="477573" y="91307"/>
                  <a:pt x="465446" y="96164"/>
                  <a:pt x="453319" y="101021"/>
                </a:cubicBezTo>
                <a:cubicBezTo>
                  <a:pt x="448485" y="103450"/>
                  <a:pt x="443623" y="107063"/>
                  <a:pt x="441219" y="110706"/>
                </a:cubicBezTo>
                <a:cubicBezTo>
                  <a:pt x="431523" y="126462"/>
                  <a:pt x="420598" y="142218"/>
                  <a:pt x="414534" y="159188"/>
                </a:cubicBezTo>
                <a:cubicBezTo>
                  <a:pt x="404838" y="188302"/>
                  <a:pt x="423029" y="211314"/>
                  <a:pt x="454548" y="208885"/>
                </a:cubicBezTo>
                <a:cubicBezTo>
                  <a:pt x="463016" y="208885"/>
                  <a:pt x="472712" y="207671"/>
                  <a:pt x="481206" y="205242"/>
                </a:cubicBezTo>
                <a:cubicBezTo>
                  <a:pt x="515156" y="196772"/>
                  <a:pt x="524852" y="183445"/>
                  <a:pt x="527257" y="149504"/>
                </a:cubicBezTo>
                <a:cubicBezTo>
                  <a:pt x="523624" y="133748"/>
                  <a:pt x="521220" y="117992"/>
                  <a:pt x="516358" y="102236"/>
                </a:cubicBezTo>
                <a:cubicBezTo>
                  <a:pt x="512726" y="88908"/>
                  <a:pt x="505460" y="84051"/>
                  <a:pt x="490902" y="87694"/>
                </a:cubicBezTo>
                <a:close/>
                <a:moveTo>
                  <a:pt x="495812" y="0"/>
                </a:moveTo>
                <a:lnTo>
                  <a:pt x="542281" y="0"/>
                </a:lnTo>
                <a:lnTo>
                  <a:pt x="561207" y="73152"/>
                </a:lnTo>
                <a:cubicBezTo>
                  <a:pt x="566068" y="97378"/>
                  <a:pt x="572105" y="121635"/>
                  <a:pt x="569701" y="145861"/>
                </a:cubicBezTo>
                <a:cubicBezTo>
                  <a:pt x="570903" y="145861"/>
                  <a:pt x="572105" y="149504"/>
                  <a:pt x="573334" y="153147"/>
                </a:cubicBezTo>
                <a:cubicBezTo>
                  <a:pt x="573334" y="159188"/>
                  <a:pt x="573334" y="165260"/>
                  <a:pt x="574536" y="171332"/>
                </a:cubicBezTo>
                <a:cubicBezTo>
                  <a:pt x="576966" y="193129"/>
                  <a:pt x="566068" y="208885"/>
                  <a:pt x="550308" y="221029"/>
                </a:cubicBezTo>
                <a:cubicBezTo>
                  <a:pt x="535751" y="231928"/>
                  <a:pt x="519991" y="240398"/>
                  <a:pt x="501827" y="242826"/>
                </a:cubicBezTo>
                <a:cubicBezTo>
                  <a:pt x="496966" y="242826"/>
                  <a:pt x="493333" y="244041"/>
                  <a:pt x="488472" y="245255"/>
                </a:cubicBezTo>
                <a:cubicBezTo>
                  <a:pt x="464244" y="254939"/>
                  <a:pt x="441219" y="247684"/>
                  <a:pt x="418167" y="240398"/>
                </a:cubicBezTo>
                <a:cubicBezTo>
                  <a:pt x="403636" y="235571"/>
                  <a:pt x="391509" y="225856"/>
                  <a:pt x="385446" y="212528"/>
                </a:cubicBezTo>
                <a:cubicBezTo>
                  <a:pt x="370915" y="181016"/>
                  <a:pt x="367282" y="149504"/>
                  <a:pt x="385446" y="116777"/>
                </a:cubicBezTo>
                <a:cubicBezTo>
                  <a:pt x="401205" y="88908"/>
                  <a:pt x="423029" y="69509"/>
                  <a:pt x="450915" y="54967"/>
                </a:cubicBezTo>
                <a:cubicBezTo>
                  <a:pt x="458181" y="51324"/>
                  <a:pt x="467877" y="51324"/>
                  <a:pt x="476371" y="48896"/>
                </a:cubicBezTo>
                <a:cubicBezTo>
                  <a:pt x="484839" y="47681"/>
                  <a:pt x="492131" y="47681"/>
                  <a:pt x="500599" y="45253"/>
                </a:cubicBezTo>
                <a:cubicBezTo>
                  <a:pt x="505460" y="44038"/>
                  <a:pt x="507864" y="40426"/>
                  <a:pt x="506662" y="35568"/>
                </a:cubicBezTo>
                <a:cubicBezTo>
                  <a:pt x="506662" y="33140"/>
                  <a:pt x="505460" y="30711"/>
                  <a:pt x="504231" y="29497"/>
                </a:cubicBezTo>
                <a:close/>
                <a:moveTo>
                  <a:pt x="64156" y="0"/>
                </a:moveTo>
                <a:lnTo>
                  <a:pt x="149987" y="0"/>
                </a:lnTo>
                <a:lnTo>
                  <a:pt x="143040" y="2842"/>
                </a:lnTo>
                <a:cubicBezTo>
                  <a:pt x="116355" y="13740"/>
                  <a:pt x="116355" y="12526"/>
                  <a:pt x="128482" y="37997"/>
                </a:cubicBezTo>
                <a:cubicBezTo>
                  <a:pt x="130913" y="42824"/>
                  <a:pt x="133343" y="47681"/>
                  <a:pt x="135747" y="52539"/>
                </a:cubicBezTo>
                <a:cubicBezTo>
                  <a:pt x="138178" y="59794"/>
                  <a:pt x="143040" y="62223"/>
                  <a:pt x="153938" y="61009"/>
                </a:cubicBezTo>
                <a:cubicBezTo>
                  <a:pt x="157571" y="59794"/>
                  <a:pt x="164836" y="58580"/>
                  <a:pt x="172128" y="54967"/>
                </a:cubicBezTo>
                <a:cubicBezTo>
                  <a:pt x="203648" y="40426"/>
                  <a:pt x="235141" y="25853"/>
                  <a:pt x="266660" y="10097"/>
                </a:cubicBezTo>
                <a:lnTo>
                  <a:pt x="284910" y="0"/>
                </a:lnTo>
                <a:lnTo>
                  <a:pt x="376912" y="0"/>
                </a:lnTo>
                <a:lnTo>
                  <a:pt x="353926" y="12526"/>
                </a:lnTo>
                <a:cubicBezTo>
                  <a:pt x="332130" y="24670"/>
                  <a:pt x="309078" y="36783"/>
                  <a:pt x="287281" y="47681"/>
                </a:cubicBezTo>
                <a:cubicBezTo>
                  <a:pt x="252129" y="64652"/>
                  <a:pt x="218179" y="81622"/>
                  <a:pt x="183027" y="98593"/>
                </a:cubicBezTo>
                <a:cubicBezTo>
                  <a:pt x="180596" y="99807"/>
                  <a:pt x="176963" y="101021"/>
                  <a:pt x="174532" y="102236"/>
                </a:cubicBezTo>
                <a:cubicBezTo>
                  <a:pt x="156369" y="110706"/>
                  <a:pt x="156369" y="116777"/>
                  <a:pt x="161203" y="131319"/>
                </a:cubicBezTo>
                <a:cubicBezTo>
                  <a:pt x="166065" y="145861"/>
                  <a:pt x="169698" y="159188"/>
                  <a:pt x="174532" y="173730"/>
                </a:cubicBezTo>
                <a:cubicBezTo>
                  <a:pt x="183027" y="199201"/>
                  <a:pt x="191521" y="224641"/>
                  <a:pt x="198786" y="250112"/>
                </a:cubicBezTo>
                <a:cubicBezTo>
                  <a:pt x="203648" y="268297"/>
                  <a:pt x="206052" y="287666"/>
                  <a:pt x="213344" y="305851"/>
                </a:cubicBezTo>
                <a:cubicBezTo>
                  <a:pt x="216977" y="316780"/>
                  <a:pt x="215748" y="331322"/>
                  <a:pt x="214546" y="343435"/>
                </a:cubicBezTo>
                <a:cubicBezTo>
                  <a:pt x="214546" y="359191"/>
                  <a:pt x="213344" y="376161"/>
                  <a:pt x="212115" y="391917"/>
                </a:cubicBezTo>
                <a:cubicBezTo>
                  <a:pt x="212115" y="396775"/>
                  <a:pt x="212115" y="400418"/>
                  <a:pt x="212115" y="405245"/>
                </a:cubicBezTo>
                <a:cubicBezTo>
                  <a:pt x="208483" y="441614"/>
                  <a:pt x="178192" y="470698"/>
                  <a:pt x="141811" y="473126"/>
                </a:cubicBezTo>
                <a:cubicBezTo>
                  <a:pt x="127280" y="474341"/>
                  <a:pt x="113951" y="474341"/>
                  <a:pt x="99393" y="475555"/>
                </a:cubicBezTo>
                <a:cubicBezTo>
                  <a:pt x="86064" y="475555"/>
                  <a:pt x="72735" y="471912"/>
                  <a:pt x="61810" y="462228"/>
                </a:cubicBezTo>
                <a:cubicBezTo>
                  <a:pt x="58177" y="458585"/>
                  <a:pt x="53343" y="454942"/>
                  <a:pt x="48481" y="453727"/>
                </a:cubicBezTo>
                <a:cubicBezTo>
                  <a:pt x="26658" y="444043"/>
                  <a:pt x="13329" y="425858"/>
                  <a:pt x="4861" y="405245"/>
                </a:cubicBezTo>
                <a:cubicBezTo>
                  <a:pt x="0" y="393132"/>
                  <a:pt x="0" y="377375"/>
                  <a:pt x="0" y="364048"/>
                </a:cubicBezTo>
                <a:cubicBezTo>
                  <a:pt x="0" y="344649"/>
                  <a:pt x="6063" y="326464"/>
                  <a:pt x="19392" y="310708"/>
                </a:cubicBezTo>
                <a:cubicBezTo>
                  <a:pt x="43646" y="281625"/>
                  <a:pt x="72735" y="267083"/>
                  <a:pt x="110291" y="267083"/>
                </a:cubicBezTo>
                <a:cubicBezTo>
                  <a:pt x="115153" y="267083"/>
                  <a:pt x="121216" y="267083"/>
                  <a:pt x="126051" y="267083"/>
                </a:cubicBezTo>
                <a:cubicBezTo>
                  <a:pt x="145444" y="265868"/>
                  <a:pt x="150305" y="261011"/>
                  <a:pt x="145444" y="241612"/>
                </a:cubicBezTo>
                <a:cubicBezTo>
                  <a:pt x="143040" y="228284"/>
                  <a:pt x="138178" y="216171"/>
                  <a:pt x="134545" y="202844"/>
                </a:cubicBezTo>
                <a:cubicBezTo>
                  <a:pt x="124849" y="172516"/>
                  <a:pt x="115153" y="143432"/>
                  <a:pt x="105457" y="114349"/>
                </a:cubicBezTo>
                <a:cubicBezTo>
                  <a:pt x="94532" y="81622"/>
                  <a:pt x="82431" y="50110"/>
                  <a:pt x="66672" y="198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Freeform 236">
            <a:extLst>
              <a:ext uri="{FF2B5EF4-FFF2-40B4-BE49-F238E27FC236}">
                <a16:creationId xmlns:a16="http://schemas.microsoft.com/office/drawing/2014/main" id="{BD80C56C-0081-0443-B990-1ABC053CAB0D}"/>
              </a:ext>
            </a:extLst>
          </p:cNvPr>
          <p:cNvSpPr/>
          <p:nvPr userDrawn="1"/>
        </p:nvSpPr>
        <p:spPr>
          <a:xfrm>
            <a:off x="8072413" y="0"/>
            <a:ext cx="350138" cy="590278"/>
          </a:xfrm>
          <a:custGeom>
            <a:avLst/>
            <a:gdLst>
              <a:gd name="connsiteX0" fmla="*/ 129020 w 350138"/>
              <a:gd name="connsiteY0" fmla="*/ 353623 h 590278"/>
              <a:gd name="connsiteX1" fmla="*/ 114487 w 350138"/>
              <a:gd name="connsiteY1" fmla="*/ 354838 h 590278"/>
              <a:gd name="connsiteX2" fmla="*/ 68420 w 350138"/>
              <a:gd name="connsiteY2" fmla="*/ 358453 h 590278"/>
              <a:gd name="connsiteX3" fmla="*/ 58720 w 350138"/>
              <a:gd name="connsiteY3" fmla="*/ 366957 h 590278"/>
              <a:gd name="connsiteX4" fmla="*/ 64778 w 350138"/>
              <a:gd name="connsiteY4" fmla="*/ 376646 h 590278"/>
              <a:gd name="connsiteX5" fmla="*/ 89028 w 350138"/>
              <a:gd name="connsiteY5" fmla="*/ 388764 h 590278"/>
              <a:gd name="connsiteX6" fmla="*/ 108428 w 350138"/>
              <a:gd name="connsiteY6" fmla="*/ 399668 h 590278"/>
              <a:gd name="connsiteX7" fmla="*/ 105995 w 350138"/>
              <a:gd name="connsiteY7" fmla="*/ 411787 h 590278"/>
              <a:gd name="connsiteX8" fmla="*/ 75703 w 350138"/>
              <a:gd name="connsiteY8" fmla="*/ 420290 h 590278"/>
              <a:gd name="connsiteX9" fmla="*/ 66003 w 350138"/>
              <a:gd name="connsiteY9" fmla="*/ 444527 h 590278"/>
              <a:gd name="connsiteX10" fmla="*/ 72061 w 350138"/>
              <a:gd name="connsiteY10" fmla="*/ 459076 h 590278"/>
              <a:gd name="connsiteX11" fmla="*/ 85387 w 350138"/>
              <a:gd name="connsiteY11" fmla="*/ 469979 h 590278"/>
              <a:gd name="connsiteX12" fmla="*/ 102370 w 350138"/>
              <a:gd name="connsiteY12" fmla="*/ 474839 h 590278"/>
              <a:gd name="connsiteX13" fmla="*/ 102370 w 350138"/>
              <a:gd name="connsiteY13" fmla="*/ 484528 h 590278"/>
              <a:gd name="connsiteX14" fmla="*/ 74478 w 350138"/>
              <a:gd name="connsiteY14" fmla="*/ 493002 h 590278"/>
              <a:gd name="connsiteX15" fmla="*/ 72061 w 350138"/>
              <a:gd name="connsiteY15" fmla="*/ 503935 h 590278"/>
              <a:gd name="connsiteX16" fmla="*/ 137512 w 350138"/>
              <a:gd name="connsiteY16" fmla="*/ 526957 h 590278"/>
              <a:gd name="connsiteX17" fmla="*/ 179937 w 350138"/>
              <a:gd name="connsiteY17" fmla="*/ 520883 h 590278"/>
              <a:gd name="connsiteX18" fmla="*/ 206604 w 350138"/>
              <a:gd name="connsiteY18" fmla="*/ 500291 h 590278"/>
              <a:gd name="connsiteX19" fmla="*/ 230854 w 350138"/>
              <a:gd name="connsiteY19" fmla="*/ 479668 h 590278"/>
              <a:gd name="connsiteX20" fmla="*/ 242971 w 350138"/>
              <a:gd name="connsiteY20" fmla="*/ 474839 h 590278"/>
              <a:gd name="connsiteX21" fmla="*/ 245388 w 350138"/>
              <a:gd name="connsiteY21" fmla="*/ 457861 h 590278"/>
              <a:gd name="connsiteX22" fmla="*/ 221154 w 350138"/>
              <a:gd name="connsiteY22" fmla="*/ 450601 h 590278"/>
              <a:gd name="connsiteX23" fmla="*/ 204187 w 350138"/>
              <a:gd name="connsiteY23" fmla="*/ 454216 h 590278"/>
              <a:gd name="connsiteX24" fmla="*/ 178729 w 350138"/>
              <a:gd name="connsiteY24" fmla="*/ 445742 h 590278"/>
              <a:gd name="connsiteX25" fmla="*/ 201754 w 350138"/>
              <a:gd name="connsiteY25" fmla="*/ 431194 h 590278"/>
              <a:gd name="connsiteX26" fmla="*/ 223571 w 350138"/>
              <a:gd name="connsiteY26" fmla="*/ 431194 h 590278"/>
              <a:gd name="connsiteX27" fmla="*/ 234479 w 350138"/>
              <a:gd name="connsiteY27" fmla="*/ 416646 h 590278"/>
              <a:gd name="connsiteX28" fmla="*/ 222363 w 350138"/>
              <a:gd name="connsiteY28" fmla="*/ 376646 h 590278"/>
              <a:gd name="connsiteX29" fmla="*/ 210246 w 350138"/>
              <a:gd name="connsiteY29" fmla="*/ 364527 h 590278"/>
              <a:gd name="connsiteX30" fmla="*/ 190846 w 350138"/>
              <a:gd name="connsiteY30" fmla="*/ 360883 h 590278"/>
              <a:gd name="connsiteX31" fmla="*/ 162970 w 350138"/>
              <a:gd name="connsiteY31" fmla="*/ 356053 h 590278"/>
              <a:gd name="connsiteX32" fmla="*/ 129020 w 350138"/>
              <a:gd name="connsiteY32" fmla="*/ 353623 h 590278"/>
              <a:gd name="connsiteX33" fmla="*/ 57116 w 350138"/>
              <a:gd name="connsiteY33" fmla="*/ 0 h 590278"/>
              <a:gd name="connsiteX34" fmla="*/ 132697 w 350138"/>
              <a:gd name="connsiteY34" fmla="*/ 0 h 590278"/>
              <a:gd name="connsiteX35" fmla="*/ 107204 w 350138"/>
              <a:gd name="connsiteY35" fmla="*/ 17859 h 590278"/>
              <a:gd name="connsiteX36" fmla="*/ 93878 w 350138"/>
              <a:gd name="connsiteY36" fmla="*/ 29978 h 590278"/>
              <a:gd name="connsiteX37" fmla="*/ 52661 w 350138"/>
              <a:gd name="connsiteY37" fmla="*/ 99074 h 590278"/>
              <a:gd name="connsiteX38" fmla="*/ 61153 w 350138"/>
              <a:gd name="connsiteY38" fmla="*/ 222719 h 590278"/>
              <a:gd name="connsiteX39" fmla="*/ 73270 w 350138"/>
              <a:gd name="connsiteY39" fmla="*/ 279667 h 590278"/>
              <a:gd name="connsiteX40" fmla="*/ 78120 w 350138"/>
              <a:gd name="connsiteY40" fmla="*/ 303934 h 590278"/>
              <a:gd name="connsiteX41" fmla="*/ 112054 w 350138"/>
              <a:gd name="connsiteY41" fmla="*/ 311194 h 590278"/>
              <a:gd name="connsiteX42" fmla="*/ 118128 w 350138"/>
              <a:gd name="connsiteY42" fmla="*/ 300290 h 590278"/>
              <a:gd name="connsiteX43" fmla="*/ 129037 w 350138"/>
              <a:gd name="connsiteY43" fmla="*/ 232408 h 590278"/>
              <a:gd name="connsiteX44" fmla="*/ 108428 w 350138"/>
              <a:gd name="connsiteY44" fmla="*/ 193623 h 590278"/>
              <a:gd name="connsiteX45" fmla="*/ 96295 w 350138"/>
              <a:gd name="connsiteY45" fmla="*/ 181504 h 590278"/>
              <a:gd name="connsiteX46" fmla="*/ 103578 w 350138"/>
              <a:gd name="connsiteY46" fmla="*/ 142719 h 590278"/>
              <a:gd name="connsiteX47" fmla="*/ 143570 w 350138"/>
              <a:gd name="connsiteY47" fmla="*/ 140289 h 590278"/>
              <a:gd name="connsiteX48" fmla="*/ 182370 w 350138"/>
              <a:gd name="connsiteY48" fmla="*/ 141504 h 590278"/>
              <a:gd name="connsiteX49" fmla="*/ 216304 w 350138"/>
              <a:gd name="connsiteY49" fmla="*/ 147548 h 590278"/>
              <a:gd name="connsiteX50" fmla="*/ 222363 w 350138"/>
              <a:gd name="connsiteY50" fmla="*/ 174215 h 590278"/>
              <a:gd name="connsiteX51" fmla="*/ 206604 w 350138"/>
              <a:gd name="connsiteY51" fmla="*/ 249386 h 590278"/>
              <a:gd name="connsiteX52" fmla="*/ 206604 w 350138"/>
              <a:gd name="connsiteY52" fmla="*/ 273623 h 590278"/>
              <a:gd name="connsiteX53" fmla="*/ 194487 w 350138"/>
              <a:gd name="connsiteY53" fmla="*/ 288171 h 590278"/>
              <a:gd name="connsiteX54" fmla="*/ 176296 w 350138"/>
              <a:gd name="connsiteY54" fmla="*/ 278453 h 590278"/>
              <a:gd name="connsiteX55" fmla="*/ 172670 w 350138"/>
              <a:gd name="connsiteY55" fmla="*/ 265119 h 590278"/>
              <a:gd name="connsiteX56" fmla="*/ 167820 w 350138"/>
              <a:gd name="connsiteY56" fmla="*/ 261504 h 590278"/>
              <a:gd name="connsiteX57" fmla="*/ 161762 w 350138"/>
              <a:gd name="connsiteY57" fmla="*/ 266334 h 590278"/>
              <a:gd name="connsiteX58" fmla="*/ 162970 w 350138"/>
              <a:gd name="connsiteY58" fmla="*/ 302719 h 590278"/>
              <a:gd name="connsiteX59" fmla="*/ 194487 w 350138"/>
              <a:gd name="connsiteY59" fmla="*/ 314838 h 590278"/>
              <a:gd name="connsiteX60" fmla="*/ 213871 w 350138"/>
              <a:gd name="connsiteY60" fmla="*/ 301505 h 590278"/>
              <a:gd name="connsiteX61" fmla="*/ 216304 w 350138"/>
              <a:gd name="connsiteY61" fmla="*/ 293001 h 590278"/>
              <a:gd name="connsiteX62" fmla="*/ 256296 w 350138"/>
              <a:gd name="connsiteY62" fmla="*/ 220289 h 590278"/>
              <a:gd name="connsiteX63" fmla="*/ 299946 w 350138"/>
              <a:gd name="connsiteY63" fmla="*/ 118452 h 590278"/>
              <a:gd name="connsiteX64" fmla="*/ 301155 w 350138"/>
              <a:gd name="connsiteY64" fmla="*/ 107548 h 590278"/>
              <a:gd name="connsiteX65" fmla="*/ 267205 w 350138"/>
              <a:gd name="connsiteY65" fmla="*/ 22718 h 590278"/>
              <a:gd name="connsiteX66" fmla="*/ 236153 w 350138"/>
              <a:gd name="connsiteY66" fmla="*/ 1348 h 590278"/>
              <a:gd name="connsiteX67" fmla="*/ 231933 w 350138"/>
              <a:gd name="connsiteY67" fmla="*/ 0 h 590278"/>
              <a:gd name="connsiteX68" fmla="*/ 296231 w 350138"/>
              <a:gd name="connsiteY68" fmla="*/ 0 h 590278"/>
              <a:gd name="connsiteX69" fmla="*/ 309630 w 350138"/>
              <a:gd name="connsiteY69" fmla="*/ 11785 h 590278"/>
              <a:gd name="connsiteX70" fmla="*/ 349638 w 350138"/>
              <a:gd name="connsiteY70" fmla="*/ 113622 h 590278"/>
              <a:gd name="connsiteX71" fmla="*/ 348430 w 350138"/>
              <a:gd name="connsiteY71" fmla="*/ 133000 h 590278"/>
              <a:gd name="connsiteX72" fmla="*/ 336296 w 350138"/>
              <a:gd name="connsiteY72" fmla="*/ 189978 h 590278"/>
              <a:gd name="connsiteX73" fmla="*/ 321763 w 350138"/>
              <a:gd name="connsiteY73" fmla="*/ 219075 h 590278"/>
              <a:gd name="connsiteX74" fmla="*/ 281755 w 350138"/>
              <a:gd name="connsiteY74" fmla="*/ 272408 h 590278"/>
              <a:gd name="connsiteX75" fmla="*/ 263579 w 350138"/>
              <a:gd name="connsiteY75" fmla="*/ 312408 h 590278"/>
              <a:gd name="connsiteX76" fmla="*/ 269638 w 350138"/>
              <a:gd name="connsiteY76" fmla="*/ 341505 h 590278"/>
              <a:gd name="connsiteX77" fmla="*/ 299930 w 350138"/>
              <a:gd name="connsiteY77" fmla="*/ 409387 h 590278"/>
              <a:gd name="connsiteX78" fmla="*/ 301155 w 350138"/>
              <a:gd name="connsiteY78" fmla="*/ 425120 h 590278"/>
              <a:gd name="connsiteX79" fmla="*/ 295096 w 350138"/>
              <a:gd name="connsiteY79" fmla="*/ 478453 h 590278"/>
              <a:gd name="connsiteX80" fmla="*/ 268429 w 350138"/>
              <a:gd name="connsiteY80" fmla="*/ 511194 h 590278"/>
              <a:gd name="connsiteX81" fmla="*/ 234479 w 350138"/>
              <a:gd name="connsiteY81" fmla="*/ 535431 h 590278"/>
              <a:gd name="connsiteX82" fmla="*/ 198113 w 350138"/>
              <a:gd name="connsiteY82" fmla="*/ 557269 h 590278"/>
              <a:gd name="connsiteX83" fmla="*/ 170237 w 350138"/>
              <a:gd name="connsiteY83" fmla="*/ 576646 h 590278"/>
              <a:gd name="connsiteX84" fmla="*/ 146004 w 350138"/>
              <a:gd name="connsiteY84" fmla="*/ 589980 h 590278"/>
              <a:gd name="connsiteX85" fmla="*/ 102354 w 350138"/>
              <a:gd name="connsiteY85" fmla="*/ 581506 h 590278"/>
              <a:gd name="connsiteX86" fmla="*/ 87820 w 350138"/>
              <a:gd name="connsiteY86" fmla="*/ 568172 h 590278"/>
              <a:gd name="connsiteX87" fmla="*/ 38111 w 350138"/>
              <a:gd name="connsiteY87" fmla="*/ 524528 h 590278"/>
              <a:gd name="connsiteX88" fmla="*/ 15086 w 350138"/>
              <a:gd name="connsiteY88" fmla="*/ 511194 h 590278"/>
              <a:gd name="connsiteX89" fmla="*/ 4178 w 350138"/>
              <a:gd name="connsiteY89" fmla="*/ 479668 h 590278"/>
              <a:gd name="connsiteX90" fmla="*/ 6611 w 350138"/>
              <a:gd name="connsiteY90" fmla="*/ 446957 h 590278"/>
              <a:gd name="connsiteX91" fmla="*/ 11445 w 350138"/>
              <a:gd name="connsiteY91" fmla="*/ 414216 h 590278"/>
              <a:gd name="connsiteX92" fmla="*/ 12669 w 350138"/>
              <a:gd name="connsiteY92" fmla="*/ 383935 h 590278"/>
              <a:gd name="connsiteX93" fmla="*/ 15086 w 350138"/>
              <a:gd name="connsiteY93" fmla="*/ 363312 h 590278"/>
              <a:gd name="connsiteX94" fmla="*/ 29636 w 350138"/>
              <a:gd name="connsiteY94" fmla="*/ 302719 h 590278"/>
              <a:gd name="connsiteX95" fmla="*/ 18728 w 350138"/>
              <a:gd name="connsiteY95" fmla="*/ 234838 h 590278"/>
              <a:gd name="connsiteX96" fmla="*/ 536 w 350138"/>
              <a:gd name="connsiteY96" fmla="*/ 142719 h 590278"/>
              <a:gd name="connsiteX97" fmla="*/ 12669 w 350138"/>
              <a:gd name="connsiteY97" fmla="*/ 66333 h 590278"/>
              <a:gd name="connsiteX98" fmla="*/ 41753 w 350138"/>
              <a:gd name="connsiteY98" fmla="*/ 16644 h 59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50138" h="590278">
                <a:moveTo>
                  <a:pt x="129020" y="353623"/>
                </a:moveTo>
                <a:cubicBezTo>
                  <a:pt x="124187" y="353623"/>
                  <a:pt x="119337" y="353623"/>
                  <a:pt x="114487" y="354838"/>
                </a:cubicBezTo>
                <a:cubicBezTo>
                  <a:pt x="98728" y="356053"/>
                  <a:pt x="82970" y="357268"/>
                  <a:pt x="68420" y="358453"/>
                </a:cubicBezTo>
                <a:cubicBezTo>
                  <a:pt x="64778" y="358453"/>
                  <a:pt x="61153" y="363312"/>
                  <a:pt x="58720" y="366957"/>
                </a:cubicBezTo>
                <a:cubicBezTo>
                  <a:pt x="56303" y="371786"/>
                  <a:pt x="59945" y="375431"/>
                  <a:pt x="64778" y="376646"/>
                </a:cubicBezTo>
                <a:cubicBezTo>
                  <a:pt x="73270" y="380290"/>
                  <a:pt x="80537" y="383935"/>
                  <a:pt x="89028" y="388764"/>
                </a:cubicBezTo>
                <a:cubicBezTo>
                  <a:pt x="95087" y="392409"/>
                  <a:pt x="102370" y="396053"/>
                  <a:pt x="108428" y="399668"/>
                </a:cubicBezTo>
                <a:cubicBezTo>
                  <a:pt x="113278" y="403312"/>
                  <a:pt x="112054" y="409387"/>
                  <a:pt x="105995" y="411787"/>
                </a:cubicBezTo>
                <a:cubicBezTo>
                  <a:pt x="96295" y="415431"/>
                  <a:pt x="86611" y="417861"/>
                  <a:pt x="75703" y="420290"/>
                </a:cubicBezTo>
                <a:cubicBezTo>
                  <a:pt x="57511" y="426335"/>
                  <a:pt x="57511" y="428764"/>
                  <a:pt x="66003" y="444527"/>
                </a:cubicBezTo>
                <a:cubicBezTo>
                  <a:pt x="68420" y="449387"/>
                  <a:pt x="70853" y="454216"/>
                  <a:pt x="72061" y="459076"/>
                </a:cubicBezTo>
                <a:cubicBezTo>
                  <a:pt x="74478" y="465120"/>
                  <a:pt x="79328" y="468764"/>
                  <a:pt x="85387" y="469979"/>
                </a:cubicBezTo>
                <a:cubicBezTo>
                  <a:pt x="91445" y="471194"/>
                  <a:pt x="96295" y="473624"/>
                  <a:pt x="102370" y="474839"/>
                </a:cubicBezTo>
                <a:cubicBezTo>
                  <a:pt x="105995" y="476053"/>
                  <a:pt x="105995" y="482098"/>
                  <a:pt x="102370" y="484528"/>
                </a:cubicBezTo>
                <a:cubicBezTo>
                  <a:pt x="93878" y="488172"/>
                  <a:pt x="84178" y="490602"/>
                  <a:pt x="74478" y="493002"/>
                </a:cubicBezTo>
                <a:cubicBezTo>
                  <a:pt x="67211" y="495431"/>
                  <a:pt x="66003" y="499076"/>
                  <a:pt x="72061" y="503935"/>
                </a:cubicBezTo>
                <a:cubicBezTo>
                  <a:pt x="90237" y="519668"/>
                  <a:pt x="112054" y="529387"/>
                  <a:pt x="137512" y="526957"/>
                </a:cubicBezTo>
                <a:cubicBezTo>
                  <a:pt x="152062" y="525743"/>
                  <a:pt x="165387" y="522098"/>
                  <a:pt x="179937" y="520883"/>
                </a:cubicBezTo>
                <a:cubicBezTo>
                  <a:pt x="193279" y="518454"/>
                  <a:pt x="201754" y="513624"/>
                  <a:pt x="206604" y="500291"/>
                </a:cubicBezTo>
                <a:cubicBezTo>
                  <a:pt x="210246" y="489387"/>
                  <a:pt x="219946" y="482098"/>
                  <a:pt x="230854" y="479668"/>
                </a:cubicBezTo>
                <a:cubicBezTo>
                  <a:pt x="235688" y="478453"/>
                  <a:pt x="239329" y="477268"/>
                  <a:pt x="242971" y="474839"/>
                </a:cubicBezTo>
                <a:cubicBezTo>
                  <a:pt x="249029" y="471194"/>
                  <a:pt x="250238" y="462720"/>
                  <a:pt x="245388" y="457861"/>
                </a:cubicBezTo>
                <a:cubicBezTo>
                  <a:pt x="238121" y="450601"/>
                  <a:pt x="230854" y="448172"/>
                  <a:pt x="221154" y="450601"/>
                </a:cubicBezTo>
                <a:cubicBezTo>
                  <a:pt x="215096" y="451787"/>
                  <a:pt x="209021" y="454216"/>
                  <a:pt x="204187" y="454216"/>
                </a:cubicBezTo>
                <a:cubicBezTo>
                  <a:pt x="194487" y="454216"/>
                  <a:pt x="183579" y="455431"/>
                  <a:pt x="178729" y="445742"/>
                </a:cubicBezTo>
                <a:cubicBezTo>
                  <a:pt x="175087" y="439668"/>
                  <a:pt x="187204" y="432409"/>
                  <a:pt x="201754" y="431194"/>
                </a:cubicBezTo>
                <a:cubicBezTo>
                  <a:pt x="209021" y="429979"/>
                  <a:pt x="216304" y="431194"/>
                  <a:pt x="223571" y="431194"/>
                </a:cubicBezTo>
                <a:cubicBezTo>
                  <a:pt x="234479" y="431194"/>
                  <a:pt x="238121" y="426335"/>
                  <a:pt x="234479" y="416646"/>
                </a:cubicBezTo>
                <a:cubicBezTo>
                  <a:pt x="229629" y="403312"/>
                  <a:pt x="222363" y="391194"/>
                  <a:pt x="222363" y="376646"/>
                </a:cubicBezTo>
                <a:cubicBezTo>
                  <a:pt x="222363" y="370601"/>
                  <a:pt x="216304" y="366957"/>
                  <a:pt x="210246" y="364527"/>
                </a:cubicBezTo>
                <a:cubicBezTo>
                  <a:pt x="204187" y="363312"/>
                  <a:pt x="196904" y="362097"/>
                  <a:pt x="190846" y="360883"/>
                </a:cubicBezTo>
                <a:cubicBezTo>
                  <a:pt x="181146" y="359668"/>
                  <a:pt x="171446" y="359668"/>
                  <a:pt x="162970" y="356053"/>
                </a:cubicBezTo>
                <a:cubicBezTo>
                  <a:pt x="149629" y="353623"/>
                  <a:pt x="138720" y="351194"/>
                  <a:pt x="129020" y="353623"/>
                </a:cubicBezTo>
                <a:close/>
                <a:moveTo>
                  <a:pt x="57116" y="0"/>
                </a:moveTo>
                <a:lnTo>
                  <a:pt x="132697" y="0"/>
                </a:lnTo>
                <a:lnTo>
                  <a:pt x="107204" y="17859"/>
                </a:lnTo>
                <a:cubicBezTo>
                  <a:pt x="103578" y="22718"/>
                  <a:pt x="98728" y="26333"/>
                  <a:pt x="93878" y="29978"/>
                </a:cubicBezTo>
                <a:cubicBezTo>
                  <a:pt x="70853" y="48170"/>
                  <a:pt x="58720" y="71193"/>
                  <a:pt x="52661" y="99074"/>
                </a:cubicBezTo>
                <a:cubicBezTo>
                  <a:pt x="42961" y="141504"/>
                  <a:pt x="50245" y="181504"/>
                  <a:pt x="61153" y="222719"/>
                </a:cubicBezTo>
                <a:cubicBezTo>
                  <a:pt x="66003" y="240882"/>
                  <a:pt x="73270" y="259075"/>
                  <a:pt x="73270" y="279667"/>
                </a:cubicBezTo>
                <a:cubicBezTo>
                  <a:pt x="73270" y="288171"/>
                  <a:pt x="75703" y="295431"/>
                  <a:pt x="78120" y="303934"/>
                </a:cubicBezTo>
                <a:cubicBezTo>
                  <a:pt x="84178" y="319668"/>
                  <a:pt x="99937" y="323312"/>
                  <a:pt x="112054" y="311194"/>
                </a:cubicBezTo>
                <a:cubicBezTo>
                  <a:pt x="114487" y="308764"/>
                  <a:pt x="118128" y="303934"/>
                  <a:pt x="118128" y="300290"/>
                </a:cubicBezTo>
                <a:cubicBezTo>
                  <a:pt x="121754" y="277268"/>
                  <a:pt x="126604" y="255430"/>
                  <a:pt x="129037" y="232408"/>
                </a:cubicBezTo>
                <a:cubicBezTo>
                  <a:pt x="130245" y="216645"/>
                  <a:pt x="125395" y="202097"/>
                  <a:pt x="108428" y="193623"/>
                </a:cubicBezTo>
                <a:cubicBezTo>
                  <a:pt x="103578" y="191193"/>
                  <a:pt x="98728" y="186334"/>
                  <a:pt x="96295" y="181504"/>
                </a:cubicBezTo>
                <a:cubicBezTo>
                  <a:pt x="85387" y="166956"/>
                  <a:pt x="89028" y="153623"/>
                  <a:pt x="103578" y="142719"/>
                </a:cubicBezTo>
                <a:cubicBezTo>
                  <a:pt x="116904" y="134215"/>
                  <a:pt x="130245" y="133000"/>
                  <a:pt x="143570" y="140289"/>
                </a:cubicBezTo>
                <a:cubicBezTo>
                  <a:pt x="156912" y="146334"/>
                  <a:pt x="169029" y="147548"/>
                  <a:pt x="182370" y="141504"/>
                </a:cubicBezTo>
                <a:cubicBezTo>
                  <a:pt x="194487" y="136645"/>
                  <a:pt x="205396" y="140289"/>
                  <a:pt x="216304" y="147548"/>
                </a:cubicBezTo>
                <a:cubicBezTo>
                  <a:pt x="227213" y="154837"/>
                  <a:pt x="229629" y="162097"/>
                  <a:pt x="222363" y="174215"/>
                </a:cubicBezTo>
                <a:cubicBezTo>
                  <a:pt x="209021" y="196052"/>
                  <a:pt x="207813" y="222719"/>
                  <a:pt x="206604" y="249386"/>
                </a:cubicBezTo>
                <a:cubicBezTo>
                  <a:pt x="206604" y="257860"/>
                  <a:pt x="206604" y="266334"/>
                  <a:pt x="206604" y="273623"/>
                </a:cubicBezTo>
                <a:cubicBezTo>
                  <a:pt x="206604" y="280882"/>
                  <a:pt x="202963" y="286956"/>
                  <a:pt x="194487" y="288171"/>
                </a:cubicBezTo>
                <a:cubicBezTo>
                  <a:pt x="187204" y="289386"/>
                  <a:pt x="179937" y="285742"/>
                  <a:pt x="176296" y="278453"/>
                </a:cubicBezTo>
                <a:cubicBezTo>
                  <a:pt x="175087" y="274838"/>
                  <a:pt x="173879" y="269979"/>
                  <a:pt x="172670" y="265119"/>
                </a:cubicBezTo>
                <a:cubicBezTo>
                  <a:pt x="171446" y="263934"/>
                  <a:pt x="169029" y="260290"/>
                  <a:pt x="167820" y="261504"/>
                </a:cubicBezTo>
                <a:cubicBezTo>
                  <a:pt x="165387" y="262719"/>
                  <a:pt x="161762" y="265119"/>
                  <a:pt x="161762" y="266334"/>
                </a:cubicBezTo>
                <a:cubicBezTo>
                  <a:pt x="161762" y="278453"/>
                  <a:pt x="158120" y="293001"/>
                  <a:pt x="162970" y="302719"/>
                </a:cubicBezTo>
                <a:cubicBezTo>
                  <a:pt x="167820" y="312408"/>
                  <a:pt x="183579" y="312408"/>
                  <a:pt x="194487" y="314838"/>
                </a:cubicBezTo>
                <a:cubicBezTo>
                  <a:pt x="206604" y="317268"/>
                  <a:pt x="210246" y="313623"/>
                  <a:pt x="213871" y="301505"/>
                </a:cubicBezTo>
                <a:cubicBezTo>
                  <a:pt x="215096" y="299075"/>
                  <a:pt x="215096" y="295431"/>
                  <a:pt x="216304" y="293001"/>
                </a:cubicBezTo>
                <a:cubicBezTo>
                  <a:pt x="221154" y="263934"/>
                  <a:pt x="238121" y="242097"/>
                  <a:pt x="256296" y="220289"/>
                </a:cubicBezTo>
                <a:cubicBezTo>
                  <a:pt x="281755" y="191193"/>
                  <a:pt x="301155" y="158452"/>
                  <a:pt x="299946" y="118452"/>
                </a:cubicBezTo>
                <a:cubicBezTo>
                  <a:pt x="299946" y="114837"/>
                  <a:pt x="299946" y="111193"/>
                  <a:pt x="301155" y="107548"/>
                </a:cubicBezTo>
                <a:cubicBezTo>
                  <a:pt x="308421" y="72407"/>
                  <a:pt x="292663" y="45741"/>
                  <a:pt x="267205" y="22718"/>
                </a:cubicBezTo>
                <a:cubicBezTo>
                  <a:pt x="257513" y="14229"/>
                  <a:pt x="247213" y="6955"/>
                  <a:pt x="236153" y="1348"/>
                </a:cubicBezTo>
                <a:lnTo>
                  <a:pt x="231933" y="0"/>
                </a:lnTo>
                <a:lnTo>
                  <a:pt x="296231" y="0"/>
                </a:lnTo>
                <a:lnTo>
                  <a:pt x="309630" y="11785"/>
                </a:lnTo>
                <a:cubicBezTo>
                  <a:pt x="336296" y="42096"/>
                  <a:pt x="344788" y="76052"/>
                  <a:pt x="349638" y="113622"/>
                </a:cubicBezTo>
                <a:cubicBezTo>
                  <a:pt x="350847" y="119667"/>
                  <a:pt x="349638" y="126956"/>
                  <a:pt x="348430" y="133000"/>
                </a:cubicBezTo>
                <a:cubicBezTo>
                  <a:pt x="344788" y="152408"/>
                  <a:pt x="339938" y="170600"/>
                  <a:pt x="336296" y="189978"/>
                </a:cubicBezTo>
                <a:cubicBezTo>
                  <a:pt x="333880" y="200882"/>
                  <a:pt x="329030" y="210601"/>
                  <a:pt x="321763" y="219075"/>
                </a:cubicBezTo>
                <a:cubicBezTo>
                  <a:pt x="308421" y="236052"/>
                  <a:pt x="293871" y="254215"/>
                  <a:pt x="281755" y="272408"/>
                </a:cubicBezTo>
                <a:cubicBezTo>
                  <a:pt x="273263" y="284527"/>
                  <a:pt x="269638" y="299075"/>
                  <a:pt x="263579" y="312408"/>
                </a:cubicBezTo>
                <a:cubicBezTo>
                  <a:pt x="259938" y="323312"/>
                  <a:pt x="261146" y="333001"/>
                  <a:pt x="269638" y="341505"/>
                </a:cubicBezTo>
                <a:cubicBezTo>
                  <a:pt x="287813" y="360883"/>
                  <a:pt x="293871" y="385120"/>
                  <a:pt x="299930" y="409387"/>
                </a:cubicBezTo>
                <a:cubicBezTo>
                  <a:pt x="301155" y="414216"/>
                  <a:pt x="301155" y="420290"/>
                  <a:pt x="301155" y="425120"/>
                </a:cubicBezTo>
                <a:cubicBezTo>
                  <a:pt x="299930" y="443313"/>
                  <a:pt x="297513" y="460290"/>
                  <a:pt x="295096" y="478453"/>
                </a:cubicBezTo>
                <a:cubicBezTo>
                  <a:pt x="292663" y="495431"/>
                  <a:pt x="282963" y="506335"/>
                  <a:pt x="268429" y="511194"/>
                </a:cubicBezTo>
                <a:cubicBezTo>
                  <a:pt x="255088" y="516054"/>
                  <a:pt x="244179" y="524528"/>
                  <a:pt x="234479" y="535431"/>
                </a:cubicBezTo>
                <a:cubicBezTo>
                  <a:pt x="224779" y="546335"/>
                  <a:pt x="212663" y="553624"/>
                  <a:pt x="198113" y="557269"/>
                </a:cubicBezTo>
                <a:cubicBezTo>
                  <a:pt x="185996" y="559669"/>
                  <a:pt x="176296" y="565743"/>
                  <a:pt x="170237" y="576646"/>
                </a:cubicBezTo>
                <a:cubicBezTo>
                  <a:pt x="165387" y="586335"/>
                  <a:pt x="156912" y="588765"/>
                  <a:pt x="146004" y="589980"/>
                </a:cubicBezTo>
                <a:cubicBezTo>
                  <a:pt x="130245" y="591195"/>
                  <a:pt x="115695" y="588765"/>
                  <a:pt x="102354" y="581506"/>
                </a:cubicBezTo>
                <a:cubicBezTo>
                  <a:pt x="96295" y="577861"/>
                  <a:pt x="90237" y="574217"/>
                  <a:pt x="87820" y="568172"/>
                </a:cubicBezTo>
                <a:cubicBezTo>
                  <a:pt x="76911" y="547550"/>
                  <a:pt x="56303" y="536646"/>
                  <a:pt x="38111" y="524528"/>
                </a:cubicBezTo>
                <a:cubicBezTo>
                  <a:pt x="30845" y="519668"/>
                  <a:pt x="22369" y="516054"/>
                  <a:pt x="15086" y="511194"/>
                </a:cubicBezTo>
                <a:cubicBezTo>
                  <a:pt x="4178" y="503935"/>
                  <a:pt x="536" y="493002"/>
                  <a:pt x="4178" y="479668"/>
                </a:cubicBezTo>
                <a:cubicBezTo>
                  <a:pt x="6611" y="468764"/>
                  <a:pt x="7819" y="457861"/>
                  <a:pt x="6611" y="446957"/>
                </a:cubicBezTo>
                <a:cubicBezTo>
                  <a:pt x="5386" y="436053"/>
                  <a:pt x="6611" y="425120"/>
                  <a:pt x="11445" y="414216"/>
                </a:cubicBezTo>
                <a:cubicBezTo>
                  <a:pt x="15086" y="404527"/>
                  <a:pt x="17519" y="394838"/>
                  <a:pt x="12669" y="383935"/>
                </a:cubicBezTo>
                <a:cubicBezTo>
                  <a:pt x="9028" y="376646"/>
                  <a:pt x="10236" y="368172"/>
                  <a:pt x="15086" y="363312"/>
                </a:cubicBezTo>
                <a:cubicBezTo>
                  <a:pt x="32053" y="345120"/>
                  <a:pt x="29636" y="323312"/>
                  <a:pt x="29636" y="302719"/>
                </a:cubicBezTo>
                <a:cubicBezTo>
                  <a:pt x="29636" y="279667"/>
                  <a:pt x="24786" y="256645"/>
                  <a:pt x="18728" y="234838"/>
                </a:cubicBezTo>
                <a:cubicBezTo>
                  <a:pt x="10236" y="204526"/>
                  <a:pt x="4178" y="174215"/>
                  <a:pt x="536" y="142719"/>
                </a:cubicBezTo>
                <a:cubicBezTo>
                  <a:pt x="-1881" y="117267"/>
                  <a:pt x="4178" y="90600"/>
                  <a:pt x="12669" y="66333"/>
                </a:cubicBezTo>
                <a:cubicBezTo>
                  <a:pt x="18728" y="46955"/>
                  <a:pt x="28428" y="31192"/>
                  <a:pt x="41753" y="166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">
            <a:extLst>
              <a:ext uri="{FF2B5EF4-FFF2-40B4-BE49-F238E27FC236}">
                <a16:creationId xmlns:a16="http://schemas.microsoft.com/office/drawing/2014/main" id="{8B5B6294-A5DE-604B-9EE4-F4193B66B4AD}"/>
              </a:ext>
            </a:extLst>
          </p:cNvPr>
          <p:cNvSpPr/>
          <p:nvPr userDrawn="1"/>
        </p:nvSpPr>
        <p:spPr>
          <a:xfrm>
            <a:off x="5905956" y="83250"/>
            <a:ext cx="487728" cy="53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Shape">
            <a:extLst>
              <a:ext uri="{FF2B5EF4-FFF2-40B4-BE49-F238E27FC236}">
                <a16:creationId xmlns:a16="http://schemas.microsoft.com/office/drawing/2014/main" id="{02CEAF3E-613F-A746-86B8-4DB15DC38CE9}"/>
              </a:ext>
            </a:extLst>
          </p:cNvPr>
          <p:cNvSpPr/>
          <p:nvPr userDrawn="1"/>
        </p:nvSpPr>
        <p:spPr>
          <a:xfrm>
            <a:off x="11671174" y="5756429"/>
            <a:ext cx="339989" cy="322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470" extrusionOk="0">
                <a:moveTo>
                  <a:pt x="21409" y="10983"/>
                </a:moveTo>
                <a:cubicBezTo>
                  <a:pt x="21256" y="12111"/>
                  <a:pt x="21180" y="13239"/>
                  <a:pt x="20951" y="14368"/>
                </a:cubicBezTo>
                <a:cubicBezTo>
                  <a:pt x="20493" y="16302"/>
                  <a:pt x="19501" y="17753"/>
                  <a:pt x="18127" y="19042"/>
                </a:cubicBezTo>
                <a:cubicBezTo>
                  <a:pt x="18051" y="19123"/>
                  <a:pt x="17898" y="19204"/>
                  <a:pt x="17822" y="19365"/>
                </a:cubicBezTo>
                <a:cubicBezTo>
                  <a:pt x="16143" y="21138"/>
                  <a:pt x="14005" y="21541"/>
                  <a:pt x="11716" y="21460"/>
                </a:cubicBezTo>
                <a:cubicBezTo>
                  <a:pt x="8892" y="21299"/>
                  <a:pt x="6526" y="19123"/>
                  <a:pt x="5762" y="16222"/>
                </a:cubicBezTo>
                <a:cubicBezTo>
                  <a:pt x="5381" y="14690"/>
                  <a:pt x="5381" y="13239"/>
                  <a:pt x="5610" y="11708"/>
                </a:cubicBezTo>
                <a:cubicBezTo>
                  <a:pt x="6068" y="8968"/>
                  <a:pt x="7976" y="6953"/>
                  <a:pt x="10495" y="6469"/>
                </a:cubicBezTo>
                <a:cubicBezTo>
                  <a:pt x="12708" y="6066"/>
                  <a:pt x="15074" y="7437"/>
                  <a:pt x="15990" y="9613"/>
                </a:cubicBezTo>
                <a:cubicBezTo>
                  <a:pt x="16219" y="10177"/>
                  <a:pt x="16524" y="10660"/>
                  <a:pt x="16753" y="11225"/>
                </a:cubicBezTo>
                <a:cubicBezTo>
                  <a:pt x="17211" y="12272"/>
                  <a:pt x="17211" y="13320"/>
                  <a:pt x="16753" y="14368"/>
                </a:cubicBezTo>
                <a:cubicBezTo>
                  <a:pt x="16295" y="15577"/>
                  <a:pt x="15379" y="16222"/>
                  <a:pt x="14234" y="16383"/>
                </a:cubicBezTo>
                <a:cubicBezTo>
                  <a:pt x="13777" y="16463"/>
                  <a:pt x="13319" y="16463"/>
                  <a:pt x="12861" y="16463"/>
                </a:cubicBezTo>
                <a:cubicBezTo>
                  <a:pt x="11410" y="16463"/>
                  <a:pt x="10495" y="15738"/>
                  <a:pt x="9884" y="14368"/>
                </a:cubicBezTo>
                <a:cubicBezTo>
                  <a:pt x="9273" y="12998"/>
                  <a:pt x="9579" y="11869"/>
                  <a:pt x="10647" y="10822"/>
                </a:cubicBezTo>
                <a:cubicBezTo>
                  <a:pt x="11105" y="10338"/>
                  <a:pt x="11563" y="10419"/>
                  <a:pt x="12021" y="10822"/>
                </a:cubicBezTo>
                <a:cubicBezTo>
                  <a:pt x="12555" y="11386"/>
                  <a:pt x="12861" y="12031"/>
                  <a:pt x="12479" y="12837"/>
                </a:cubicBezTo>
                <a:cubicBezTo>
                  <a:pt x="12403" y="12998"/>
                  <a:pt x="12326" y="13078"/>
                  <a:pt x="12326" y="13239"/>
                </a:cubicBezTo>
                <a:cubicBezTo>
                  <a:pt x="12250" y="13642"/>
                  <a:pt x="12403" y="13965"/>
                  <a:pt x="12784" y="13965"/>
                </a:cubicBezTo>
                <a:cubicBezTo>
                  <a:pt x="13853" y="14126"/>
                  <a:pt x="14692" y="13401"/>
                  <a:pt x="14616" y="12272"/>
                </a:cubicBezTo>
                <a:cubicBezTo>
                  <a:pt x="14540" y="11386"/>
                  <a:pt x="14234" y="10499"/>
                  <a:pt x="13929" y="9693"/>
                </a:cubicBezTo>
                <a:cubicBezTo>
                  <a:pt x="13547" y="8807"/>
                  <a:pt x="12479" y="8323"/>
                  <a:pt x="11563" y="8565"/>
                </a:cubicBezTo>
                <a:cubicBezTo>
                  <a:pt x="9350" y="9048"/>
                  <a:pt x="7976" y="10580"/>
                  <a:pt x="7594" y="12998"/>
                </a:cubicBezTo>
                <a:cubicBezTo>
                  <a:pt x="7441" y="14287"/>
                  <a:pt x="7518" y="15577"/>
                  <a:pt x="8128" y="16786"/>
                </a:cubicBezTo>
                <a:cubicBezTo>
                  <a:pt x="8281" y="17108"/>
                  <a:pt x="8510" y="17511"/>
                  <a:pt x="8815" y="17753"/>
                </a:cubicBezTo>
                <a:cubicBezTo>
                  <a:pt x="10037" y="18640"/>
                  <a:pt x="11334" y="19204"/>
                  <a:pt x="12861" y="18881"/>
                </a:cubicBezTo>
                <a:cubicBezTo>
                  <a:pt x="14005" y="18640"/>
                  <a:pt x="15150" y="18237"/>
                  <a:pt x="16143" y="17511"/>
                </a:cubicBezTo>
                <a:cubicBezTo>
                  <a:pt x="17745" y="16383"/>
                  <a:pt x="18432" y="14610"/>
                  <a:pt x="18814" y="12837"/>
                </a:cubicBezTo>
                <a:cubicBezTo>
                  <a:pt x="19196" y="11225"/>
                  <a:pt x="18967" y="9613"/>
                  <a:pt x="18814" y="8001"/>
                </a:cubicBezTo>
                <a:cubicBezTo>
                  <a:pt x="18738" y="7517"/>
                  <a:pt x="18432" y="6953"/>
                  <a:pt x="18127" y="6550"/>
                </a:cubicBezTo>
                <a:cubicBezTo>
                  <a:pt x="17364" y="5583"/>
                  <a:pt x="16524" y="4696"/>
                  <a:pt x="15761" y="3810"/>
                </a:cubicBezTo>
                <a:cubicBezTo>
                  <a:pt x="15303" y="3326"/>
                  <a:pt x="14769" y="3084"/>
                  <a:pt x="14234" y="2842"/>
                </a:cubicBezTo>
                <a:cubicBezTo>
                  <a:pt x="10037" y="1392"/>
                  <a:pt x="5075" y="4132"/>
                  <a:pt x="3244" y="7840"/>
                </a:cubicBezTo>
                <a:cubicBezTo>
                  <a:pt x="2328" y="9774"/>
                  <a:pt x="2022" y="11708"/>
                  <a:pt x="2099" y="13804"/>
                </a:cubicBezTo>
                <a:cubicBezTo>
                  <a:pt x="2099" y="13965"/>
                  <a:pt x="2175" y="14207"/>
                  <a:pt x="2099" y="14368"/>
                </a:cubicBezTo>
                <a:cubicBezTo>
                  <a:pt x="2022" y="14610"/>
                  <a:pt x="1946" y="14851"/>
                  <a:pt x="1717" y="14932"/>
                </a:cubicBezTo>
                <a:cubicBezTo>
                  <a:pt x="1641" y="15013"/>
                  <a:pt x="1335" y="14851"/>
                  <a:pt x="1259" y="14771"/>
                </a:cubicBezTo>
                <a:cubicBezTo>
                  <a:pt x="649" y="13884"/>
                  <a:pt x="114" y="12998"/>
                  <a:pt x="38" y="11869"/>
                </a:cubicBezTo>
                <a:cubicBezTo>
                  <a:pt x="-191" y="9371"/>
                  <a:pt x="649" y="7195"/>
                  <a:pt x="2022" y="5260"/>
                </a:cubicBezTo>
                <a:cubicBezTo>
                  <a:pt x="2251" y="4938"/>
                  <a:pt x="2633" y="4616"/>
                  <a:pt x="2786" y="4213"/>
                </a:cubicBezTo>
                <a:cubicBezTo>
                  <a:pt x="3625" y="2601"/>
                  <a:pt x="5075" y="1795"/>
                  <a:pt x="6602" y="1069"/>
                </a:cubicBezTo>
                <a:cubicBezTo>
                  <a:pt x="7212" y="747"/>
                  <a:pt x="7899" y="425"/>
                  <a:pt x="8586" y="263"/>
                </a:cubicBezTo>
                <a:cubicBezTo>
                  <a:pt x="9350" y="102"/>
                  <a:pt x="10189" y="-59"/>
                  <a:pt x="10952" y="22"/>
                </a:cubicBezTo>
                <a:cubicBezTo>
                  <a:pt x="12097" y="102"/>
                  <a:pt x="13166" y="344"/>
                  <a:pt x="14234" y="666"/>
                </a:cubicBezTo>
                <a:cubicBezTo>
                  <a:pt x="15303" y="989"/>
                  <a:pt x="16295" y="1553"/>
                  <a:pt x="17135" y="2440"/>
                </a:cubicBezTo>
                <a:cubicBezTo>
                  <a:pt x="17516" y="2842"/>
                  <a:pt x="17974" y="3165"/>
                  <a:pt x="18432" y="3568"/>
                </a:cubicBezTo>
                <a:cubicBezTo>
                  <a:pt x="19730" y="4857"/>
                  <a:pt x="20951" y="6228"/>
                  <a:pt x="21333" y="8162"/>
                </a:cubicBezTo>
                <a:cubicBezTo>
                  <a:pt x="21333" y="9048"/>
                  <a:pt x="21333" y="10016"/>
                  <a:pt x="21409" y="1098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A85E4C60-285A-1842-AC31-5271E617E357}"/>
              </a:ext>
            </a:extLst>
          </p:cNvPr>
          <p:cNvSpPr/>
          <p:nvPr/>
        </p:nvSpPr>
        <p:spPr>
          <a:xfrm>
            <a:off x="9193610" y="6486370"/>
            <a:ext cx="433706" cy="371631"/>
          </a:xfrm>
          <a:custGeom>
            <a:avLst/>
            <a:gdLst>
              <a:gd name="connsiteX0" fmla="*/ 176711 w 433706"/>
              <a:gd name="connsiteY0" fmla="*/ 57406 h 371631"/>
              <a:gd name="connsiteX1" fmla="*/ 133076 w 433706"/>
              <a:gd name="connsiteY1" fmla="*/ 65886 h 371631"/>
              <a:gd name="connsiteX2" fmla="*/ 79758 w 433706"/>
              <a:gd name="connsiteY2" fmla="*/ 118000 h 371631"/>
              <a:gd name="connsiteX3" fmla="*/ 60351 w 433706"/>
              <a:gd name="connsiteY3" fmla="*/ 274363 h 371631"/>
              <a:gd name="connsiteX4" fmla="*/ 67623 w 433706"/>
              <a:gd name="connsiteY4" fmla="*/ 292537 h 371631"/>
              <a:gd name="connsiteX5" fmla="*/ 135507 w 433706"/>
              <a:gd name="connsiteY5" fmla="*/ 351937 h 371631"/>
              <a:gd name="connsiteX6" fmla="*/ 221562 w 433706"/>
              <a:gd name="connsiteY6" fmla="*/ 367702 h 371631"/>
              <a:gd name="connsiteX7" fmla="*/ 296718 w 433706"/>
              <a:gd name="connsiteY7" fmla="*/ 359202 h 371631"/>
              <a:gd name="connsiteX8" fmla="*/ 318536 w 433706"/>
              <a:gd name="connsiteY8" fmla="*/ 348294 h 371631"/>
              <a:gd name="connsiteX9" fmla="*/ 364602 w 433706"/>
              <a:gd name="connsiteY9" fmla="*/ 287700 h 371631"/>
              <a:gd name="connsiteX10" fmla="*/ 370659 w 433706"/>
              <a:gd name="connsiteY10" fmla="*/ 275577 h 371631"/>
              <a:gd name="connsiteX11" fmla="*/ 382773 w 433706"/>
              <a:gd name="connsiteY11" fmla="*/ 222248 h 371631"/>
              <a:gd name="connsiteX12" fmla="*/ 365797 w 433706"/>
              <a:gd name="connsiteY12" fmla="*/ 206483 h 371631"/>
              <a:gd name="connsiteX13" fmla="*/ 348841 w 433706"/>
              <a:gd name="connsiteY13" fmla="*/ 210126 h 371631"/>
              <a:gd name="connsiteX14" fmla="*/ 240969 w 433706"/>
              <a:gd name="connsiteY14" fmla="*/ 224677 h 371631"/>
              <a:gd name="connsiteX15" fmla="*/ 200960 w 433706"/>
              <a:gd name="connsiteY15" fmla="*/ 191932 h 371631"/>
              <a:gd name="connsiteX16" fmla="*/ 197334 w 433706"/>
              <a:gd name="connsiteY16" fmla="*/ 170115 h 371631"/>
              <a:gd name="connsiteX17" fmla="*/ 192472 w 433706"/>
              <a:gd name="connsiteY17" fmla="*/ 103449 h 371631"/>
              <a:gd name="connsiteX18" fmla="*/ 188846 w 433706"/>
              <a:gd name="connsiteY18" fmla="*/ 68315 h 371631"/>
              <a:gd name="connsiteX19" fmla="*/ 176711 w 433706"/>
              <a:gd name="connsiteY19" fmla="*/ 57406 h 371631"/>
              <a:gd name="connsiteX20" fmla="*/ 194903 w 433706"/>
              <a:gd name="connsiteY20" fmla="*/ 1649 h 371631"/>
              <a:gd name="connsiteX21" fmla="*/ 223993 w 433706"/>
              <a:gd name="connsiteY21" fmla="*/ 21038 h 371631"/>
              <a:gd name="connsiteX22" fmla="*/ 238538 w 433706"/>
              <a:gd name="connsiteY22" fmla="*/ 70724 h 371631"/>
              <a:gd name="connsiteX23" fmla="*/ 233696 w 433706"/>
              <a:gd name="connsiteY23" fmla="*/ 99826 h 371631"/>
              <a:gd name="connsiteX24" fmla="*/ 240969 w 433706"/>
              <a:gd name="connsiteY24" fmla="*/ 155583 h 371631"/>
              <a:gd name="connsiteX25" fmla="*/ 257924 w 433706"/>
              <a:gd name="connsiteY25" fmla="*/ 167706 h 371631"/>
              <a:gd name="connsiteX26" fmla="*/ 284604 w 433706"/>
              <a:gd name="connsiteY26" fmla="*/ 166492 h 371631"/>
              <a:gd name="connsiteX27" fmla="*/ 343979 w 433706"/>
              <a:gd name="connsiteY27" fmla="*/ 155583 h 371631"/>
              <a:gd name="connsiteX28" fmla="*/ 433680 w 433706"/>
              <a:gd name="connsiteY28" fmla="*/ 229514 h 371631"/>
              <a:gd name="connsiteX29" fmla="*/ 416704 w 433706"/>
              <a:gd name="connsiteY29" fmla="*/ 304660 h 371631"/>
              <a:gd name="connsiteX30" fmla="*/ 386419 w 433706"/>
              <a:gd name="connsiteY30" fmla="*/ 353151 h 371631"/>
              <a:gd name="connsiteX31" fmla="*/ 379147 w 433706"/>
              <a:gd name="connsiteY31" fmla="*/ 364059 h 371631"/>
              <a:gd name="connsiteX32" fmla="*/ 374099 w 433706"/>
              <a:gd name="connsiteY32" fmla="*/ 371631 h 371631"/>
              <a:gd name="connsiteX33" fmla="*/ 82993 w 433706"/>
              <a:gd name="connsiteY33" fmla="*/ 371631 h 371631"/>
              <a:gd name="connsiteX34" fmla="*/ 79753 w 433706"/>
              <a:gd name="connsiteY34" fmla="*/ 369964 h 371631"/>
              <a:gd name="connsiteX35" fmla="*/ 38533 w 433706"/>
              <a:gd name="connsiteY35" fmla="*/ 327691 h 371631"/>
              <a:gd name="connsiteX36" fmla="*/ 26419 w 433706"/>
              <a:gd name="connsiteY36" fmla="*/ 310731 h 371631"/>
              <a:gd name="connsiteX37" fmla="*/ 2171 w 433706"/>
              <a:gd name="connsiteY37" fmla="*/ 251331 h 371631"/>
              <a:gd name="connsiteX38" fmla="*/ 17931 w 433706"/>
              <a:gd name="connsiteY38" fmla="*/ 118000 h 371631"/>
              <a:gd name="connsiteX39" fmla="*/ 108848 w 433706"/>
              <a:gd name="connsiteY39" fmla="*/ 17395 h 371631"/>
              <a:gd name="connsiteX40" fmla="*/ 194903 w 433706"/>
              <a:gd name="connsiteY40" fmla="*/ 1649 h 37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3706" h="371631">
                <a:moveTo>
                  <a:pt x="176711" y="57406"/>
                </a:moveTo>
                <a:cubicBezTo>
                  <a:pt x="162166" y="58601"/>
                  <a:pt x="146406" y="58601"/>
                  <a:pt x="133076" y="65886"/>
                </a:cubicBezTo>
                <a:cubicBezTo>
                  <a:pt x="110043" y="78009"/>
                  <a:pt x="91872" y="96183"/>
                  <a:pt x="79758" y="118000"/>
                </a:cubicBezTo>
                <a:cubicBezTo>
                  <a:pt x="54294" y="167706"/>
                  <a:pt x="49452" y="219820"/>
                  <a:pt x="60351" y="274363"/>
                </a:cubicBezTo>
                <a:cubicBezTo>
                  <a:pt x="61566" y="280434"/>
                  <a:pt x="63997" y="287700"/>
                  <a:pt x="67623" y="292537"/>
                </a:cubicBezTo>
                <a:cubicBezTo>
                  <a:pt x="85815" y="317997"/>
                  <a:pt x="106417" y="339814"/>
                  <a:pt x="135507" y="351937"/>
                </a:cubicBezTo>
                <a:cubicBezTo>
                  <a:pt x="160971" y="361631"/>
                  <a:pt x="188846" y="365274"/>
                  <a:pt x="221562" y="367702"/>
                </a:cubicBezTo>
                <a:cubicBezTo>
                  <a:pt x="243379" y="366488"/>
                  <a:pt x="270059" y="366488"/>
                  <a:pt x="296718" y="359202"/>
                </a:cubicBezTo>
                <a:cubicBezTo>
                  <a:pt x="303990" y="356794"/>
                  <a:pt x="312478" y="353151"/>
                  <a:pt x="318536" y="348294"/>
                </a:cubicBezTo>
                <a:cubicBezTo>
                  <a:pt x="337922" y="331334"/>
                  <a:pt x="358524" y="314354"/>
                  <a:pt x="364602" y="287700"/>
                </a:cubicBezTo>
                <a:cubicBezTo>
                  <a:pt x="365797" y="284057"/>
                  <a:pt x="368228" y="279220"/>
                  <a:pt x="370659" y="275577"/>
                </a:cubicBezTo>
                <a:cubicBezTo>
                  <a:pt x="382773" y="259811"/>
                  <a:pt x="381557" y="240423"/>
                  <a:pt x="382773" y="222248"/>
                </a:cubicBezTo>
                <a:cubicBezTo>
                  <a:pt x="383988" y="211340"/>
                  <a:pt x="376716" y="205269"/>
                  <a:pt x="365797" y="206483"/>
                </a:cubicBezTo>
                <a:cubicBezTo>
                  <a:pt x="359740" y="206483"/>
                  <a:pt x="353683" y="208911"/>
                  <a:pt x="348841" y="210126"/>
                </a:cubicBezTo>
                <a:cubicBezTo>
                  <a:pt x="313694" y="219820"/>
                  <a:pt x="277331" y="223463"/>
                  <a:pt x="240969" y="224677"/>
                </a:cubicBezTo>
                <a:cubicBezTo>
                  <a:pt x="222777" y="224677"/>
                  <a:pt x="204586" y="212554"/>
                  <a:pt x="200960" y="191932"/>
                </a:cubicBezTo>
                <a:cubicBezTo>
                  <a:pt x="199744" y="184666"/>
                  <a:pt x="197334" y="177400"/>
                  <a:pt x="197334" y="170115"/>
                </a:cubicBezTo>
                <a:cubicBezTo>
                  <a:pt x="194903" y="148298"/>
                  <a:pt x="193687" y="125266"/>
                  <a:pt x="192472" y="103449"/>
                </a:cubicBezTo>
                <a:cubicBezTo>
                  <a:pt x="191256" y="91346"/>
                  <a:pt x="190041" y="79223"/>
                  <a:pt x="188846" y="68315"/>
                </a:cubicBezTo>
                <a:cubicBezTo>
                  <a:pt x="187630" y="62244"/>
                  <a:pt x="183984" y="57406"/>
                  <a:pt x="176711" y="57406"/>
                </a:cubicBezTo>
                <a:close/>
                <a:moveTo>
                  <a:pt x="194903" y="1649"/>
                </a:moveTo>
                <a:cubicBezTo>
                  <a:pt x="207017" y="4058"/>
                  <a:pt x="216720" y="8915"/>
                  <a:pt x="223993" y="21038"/>
                </a:cubicBezTo>
                <a:cubicBezTo>
                  <a:pt x="231265" y="37998"/>
                  <a:pt x="242164" y="52549"/>
                  <a:pt x="238538" y="70724"/>
                </a:cubicBezTo>
                <a:cubicBezTo>
                  <a:pt x="237322" y="80418"/>
                  <a:pt x="237322" y="90132"/>
                  <a:pt x="233696" y="99826"/>
                </a:cubicBezTo>
                <a:cubicBezTo>
                  <a:pt x="227619" y="120429"/>
                  <a:pt x="234891" y="137389"/>
                  <a:pt x="240969" y="155583"/>
                </a:cubicBezTo>
                <a:cubicBezTo>
                  <a:pt x="243379" y="164063"/>
                  <a:pt x="249436" y="167706"/>
                  <a:pt x="257924" y="167706"/>
                </a:cubicBezTo>
                <a:cubicBezTo>
                  <a:pt x="266412" y="167706"/>
                  <a:pt x="276116" y="168920"/>
                  <a:pt x="284604" y="166492"/>
                </a:cubicBezTo>
                <a:cubicBezTo>
                  <a:pt x="303990" y="164063"/>
                  <a:pt x="324593" y="160420"/>
                  <a:pt x="343979" y="155583"/>
                </a:cubicBezTo>
                <a:cubicBezTo>
                  <a:pt x="393692" y="142246"/>
                  <a:pt x="434896" y="188309"/>
                  <a:pt x="433680" y="229514"/>
                </a:cubicBezTo>
                <a:cubicBezTo>
                  <a:pt x="432465" y="256188"/>
                  <a:pt x="427623" y="280434"/>
                  <a:pt x="416704" y="304660"/>
                </a:cubicBezTo>
                <a:cubicBezTo>
                  <a:pt x="408237" y="322854"/>
                  <a:pt x="400964" y="339814"/>
                  <a:pt x="386419" y="353151"/>
                </a:cubicBezTo>
                <a:cubicBezTo>
                  <a:pt x="382773" y="355579"/>
                  <a:pt x="381557" y="360417"/>
                  <a:pt x="379147" y="364059"/>
                </a:cubicBezTo>
                <a:lnTo>
                  <a:pt x="374099" y="371631"/>
                </a:lnTo>
                <a:lnTo>
                  <a:pt x="82993" y="371631"/>
                </a:lnTo>
                <a:lnTo>
                  <a:pt x="79753" y="369964"/>
                </a:lnTo>
                <a:cubicBezTo>
                  <a:pt x="63688" y="358904"/>
                  <a:pt x="49442" y="345268"/>
                  <a:pt x="38533" y="327691"/>
                </a:cubicBezTo>
                <a:cubicBezTo>
                  <a:pt x="34907" y="321639"/>
                  <a:pt x="31261" y="316783"/>
                  <a:pt x="26419" y="310731"/>
                </a:cubicBezTo>
                <a:cubicBezTo>
                  <a:pt x="10659" y="293751"/>
                  <a:pt x="4602" y="273148"/>
                  <a:pt x="2171" y="251331"/>
                </a:cubicBezTo>
                <a:cubicBezTo>
                  <a:pt x="-2671" y="205269"/>
                  <a:pt x="-240" y="160420"/>
                  <a:pt x="17931" y="118000"/>
                </a:cubicBezTo>
                <a:cubicBezTo>
                  <a:pt x="36123" y="74366"/>
                  <a:pt x="65213" y="39212"/>
                  <a:pt x="108848" y="17395"/>
                </a:cubicBezTo>
                <a:cubicBezTo>
                  <a:pt x="135507" y="2844"/>
                  <a:pt x="164597" y="-3208"/>
                  <a:pt x="194903" y="164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">
            <a:extLst>
              <a:ext uri="{FF2B5EF4-FFF2-40B4-BE49-F238E27FC236}">
                <a16:creationId xmlns:a16="http://schemas.microsoft.com/office/drawing/2014/main" id="{20792A76-4EA0-464C-9F81-27040F5805FC}"/>
              </a:ext>
            </a:extLst>
          </p:cNvPr>
          <p:cNvSpPr/>
          <p:nvPr/>
        </p:nvSpPr>
        <p:spPr>
          <a:xfrm>
            <a:off x="9460278" y="6401525"/>
            <a:ext cx="232348" cy="193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1" h="20725" extrusionOk="0">
                <a:moveTo>
                  <a:pt x="13776" y="20268"/>
                </a:moveTo>
                <a:cubicBezTo>
                  <a:pt x="11703" y="20398"/>
                  <a:pt x="9521" y="20398"/>
                  <a:pt x="7339" y="20659"/>
                </a:cubicBezTo>
                <a:cubicBezTo>
                  <a:pt x="4285" y="21049"/>
                  <a:pt x="2430" y="19748"/>
                  <a:pt x="1776" y="16104"/>
                </a:cubicBezTo>
                <a:cubicBezTo>
                  <a:pt x="1448" y="14153"/>
                  <a:pt x="1230" y="12201"/>
                  <a:pt x="903" y="10249"/>
                </a:cubicBezTo>
                <a:cubicBezTo>
                  <a:pt x="685" y="8948"/>
                  <a:pt x="357" y="7777"/>
                  <a:pt x="139" y="6606"/>
                </a:cubicBezTo>
                <a:cubicBezTo>
                  <a:pt x="-188" y="5044"/>
                  <a:pt x="30" y="3743"/>
                  <a:pt x="1121" y="2572"/>
                </a:cubicBezTo>
                <a:cubicBezTo>
                  <a:pt x="3630" y="-291"/>
                  <a:pt x="6467" y="-551"/>
                  <a:pt x="9521" y="750"/>
                </a:cubicBezTo>
                <a:cubicBezTo>
                  <a:pt x="11267" y="1531"/>
                  <a:pt x="13012" y="2442"/>
                  <a:pt x="14648" y="3613"/>
                </a:cubicBezTo>
                <a:cubicBezTo>
                  <a:pt x="15739" y="4394"/>
                  <a:pt x="16830" y="5565"/>
                  <a:pt x="17485" y="6866"/>
                </a:cubicBezTo>
                <a:cubicBezTo>
                  <a:pt x="18576" y="8818"/>
                  <a:pt x="19557" y="10900"/>
                  <a:pt x="20430" y="13112"/>
                </a:cubicBezTo>
                <a:cubicBezTo>
                  <a:pt x="21412" y="15584"/>
                  <a:pt x="20867" y="17406"/>
                  <a:pt x="19012" y="18837"/>
                </a:cubicBezTo>
                <a:cubicBezTo>
                  <a:pt x="17376" y="20008"/>
                  <a:pt x="15739" y="20789"/>
                  <a:pt x="13776" y="20268"/>
                </a:cubicBezTo>
                <a:close/>
                <a:moveTo>
                  <a:pt x="5485" y="9859"/>
                </a:moveTo>
                <a:cubicBezTo>
                  <a:pt x="5594" y="10509"/>
                  <a:pt x="5703" y="11810"/>
                  <a:pt x="5921" y="13112"/>
                </a:cubicBezTo>
                <a:cubicBezTo>
                  <a:pt x="6248" y="14803"/>
                  <a:pt x="6685" y="15194"/>
                  <a:pt x="8212" y="15063"/>
                </a:cubicBezTo>
                <a:cubicBezTo>
                  <a:pt x="9412" y="14933"/>
                  <a:pt x="10612" y="14803"/>
                  <a:pt x="11812" y="14673"/>
                </a:cubicBezTo>
                <a:cubicBezTo>
                  <a:pt x="12248" y="14673"/>
                  <a:pt x="12794" y="14543"/>
                  <a:pt x="13230" y="14413"/>
                </a:cubicBezTo>
                <a:cubicBezTo>
                  <a:pt x="14975" y="13892"/>
                  <a:pt x="15303" y="12982"/>
                  <a:pt x="14430" y="11160"/>
                </a:cubicBezTo>
                <a:cubicBezTo>
                  <a:pt x="14212" y="10639"/>
                  <a:pt x="13885" y="10249"/>
                  <a:pt x="13557" y="9859"/>
                </a:cubicBezTo>
                <a:cubicBezTo>
                  <a:pt x="12466" y="8818"/>
                  <a:pt x="11376" y="7777"/>
                  <a:pt x="10176" y="6866"/>
                </a:cubicBezTo>
                <a:cubicBezTo>
                  <a:pt x="9739" y="6475"/>
                  <a:pt x="9194" y="6345"/>
                  <a:pt x="8648" y="6215"/>
                </a:cubicBezTo>
                <a:cubicBezTo>
                  <a:pt x="6467" y="5695"/>
                  <a:pt x="5485" y="6736"/>
                  <a:pt x="5485" y="985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07A9E03-2606-1C43-BE0D-2EA43B25F808}"/>
              </a:ext>
            </a:extLst>
          </p:cNvPr>
          <p:cNvGrpSpPr/>
          <p:nvPr userDrawn="1"/>
        </p:nvGrpSpPr>
        <p:grpSpPr>
          <a:xfrm>
            <a:off x="9815363" y="645161"/>
            <a:ext cx="1134807" cy="371513"/>
            <a:chOff x="7772399" y="1879599"/>
            <a:chExt cx="1188997" cy="389254"/>
          </a:xfrm>
          <a:solidFill>
            <a:schemeClr val="accent1"/>
          </a:solidFill>
        </p:grpSpPr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CC9E66FD-5C51-4A4E-BEBF-B62A9DB2346F}"/>
                </a:ext>
              </a:extLst>
            </p:cNvPr>
            <p:cNvSpPr/>
            <p:nvPr/>
          </p:nvSpPr>
          <p:spPr>
            <a:xfrm>
              <a:off x="8267700" y="2006600"/>
              <a:ext cx="337281" cy="232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0855" extrusionOk="0">
                  <a:moveTo>
                    <a:pt x="211" y="7505"/>
                  </a:moveTo>
                  <a:cubicBezTo>
                    <a:pt x="211" y="6368"/>
                    <a:pt x="131" y="4549"/>
                    <a:pt x="51" y="2730"/>
                  </a:cubicBezTo>
                  <a:cubicBezTo>
                    <a:pt x="51" y="1821"/>
                    <a:pt x="-190" y="798"/>
                    <a:pt x="372" y="229"/>
                  </a:cubicBezTo>
                  <a:cubicBezTo>
                    <a:pt x="1095" y="-453"/>
                    <a:pt x="1657" y="570"/>
                    <a:pt x="2299" y="911"/>
                  </a:cubicBezTo>
                  <a:cubicBezTo>
                    <a:pt x="2540" y="1025"/>
                    <a:pt x="2701" y="1252"/>
                    <a:pt x="2861" y="1593"/>
                  </a:cubicBezTo>
                  <a:cubicBezTo>
                    <a:pt x="3263" y="2162"/>
                    <a:pt x="3745" y="2162"/>
                    <a:pt x="4226" y="1821"/>
                  </a:cubicBezTo>
                  <a:cubicBezTo>
                    <a:pt x="6234" y="456"/>
                    <a:pt x="8081" y="1252"/>
                    <a:pt x="9687" y="3185"/>
                  </a:cubicBezTo>
                  <a:cubicBezTo>
                    <a:pt x="9767" y="3299"/>
                    <a:pt x="9847" y="3412"/>
                    <a:pt x="9927" y="3412"/>
                  </a:cubicBezTo>
                  <a:cubicBezTo>
                    <a:pt x="11132" y="5004"/>
                    <a:pt x="11132" y="5004"/>
                    <a:pt x="12417" y="3526"/>
                  </a:cubicBezTo>
                  <a:cubicBezTo>
                    <a:pt x="14504" y="911"/>
                    <a:pt x="17716" y="1366"/>
                    <a:pt x="19242" y="3412"/>
                  </a:cubicBezTo>
                  <a:cubicBezTo>
                    <a:pt x="19643" y="3981"/>
                    <a:pt x="20045" y="4663"/>
                    <a:pt x="20206" y="5459"/>
                  </a:cubicBezTo>
                  <a:cubicBezTo>
                    <a:pt x="20768" y="7619"/>
                    <a:pt x="21089" y="9779"/>
                    <a:pt x="20848" y="12166"/>
                  </a:cubicBezTo>
                  <a:cubicBezTo>
                    <a:pt x="20687" y="13758"/>
                    <a:pt x="21009" y="15463"/>
                    <a:pt x="21249" y="17054"/>
                  </a:cubicBezTo>
                  <a:cubicBezTo>
                    <a:pt x="21410" y="18191"/>
                    <a:pt x="21330" y="19101"/>
                    <a:pt x="20848" y="20010"/>
                  </a:cubicBezTo>
                  <a:cubicBezTo>
                    <a:pt x="20286" y="21033"/>
                    <a:pt x="19643" y="21147"/>
                    <a:pt x="18921" y="20238"/>
                  </a:cubicBezTo>
                  <a:cubicBezTo>
                    <a:pt x="18278" y="19442"/>
                    <a:pt x="18038" y="18419"/>
                    <a:pt x="18038" y="17282"/>
                  </a:cubicBezTo>
                  <a:cubicBezTo>
                    <a:pt x="18038" y="15235"/>
                    <a:pt x="18038" y="13075"/>
                    <a:pt x="18038" y="11029"/>
                  </a:cubicBezTo>
                  <a:cubicBezTo>
                    <a:pt x="18038" y="10120"/>
                    <a:pt x="17957" y="9210"/>
                    <a:pt x="17797" y="8301"/>
                  </a:cubicBezTo>
                  <a:cubicBezTo>
                    <a:pt x="17636" y="7391"/>
                    <a:pt x="17235" y="6936"/>
                    <a:pt x="16512" y="6823"/>
                  </a:cubicBezTo>
                  <a:cubicBezTo>
                    <a:pt x="15147" y="6595"/>
                    <a:pt x="14424" y="7164"/>
                    <a:pt x="13701" y="8869"/>
                  </a:cubicBezTo>
                  <a:cubicBezTo>
                    <a:pt x="13380" y="9779"/>
                    <a:pt x="12979" y="10688"/>
                    <a:pt x="12658" y="11598"/>
                  </a:cubicBezTo>
                  <a:cubicBezTo>
                    <a:pt x="12497" y="12166"/>
                    <a:pt x="12417" y="12962"/>
                    <a:pt x="12336" y="13644"/>
                  </a:cubicBezTo>
                  <a:cubicBezTo>
                    <a:pt x="12256" y="15122"/>
                    <a:pt x="12336" y="16600"/>
                    <a:pt x="12336" y="18078"/>
                  </a:cubicBezTo>
                  <a:cubicBezTo>
                    <a:pt x="12336" y="18646"/>
                    <a:pt x="12256" y="19328"/>
                    <a:pt x="12096" y="19896"/>
                  </a:cubicBezTo>
                  <a:cubicBezTo>
                    <a:pt x="11774" y="20920"/>
                    <a:pt x="10971" y="21147"/>
                    <a:pt x="10409" y="20351"/>
                  </a:cubicBezTo>
                  <a:cubicBezTo>
                    <a:pt x="9687" y="19328"/>
                    <a:pt x="9205" y="18191"/>
                    <a:pt x="9205" y="16600"/>
                  </a:cubicBezTo>
                  <a:cubicBezTo>
                    <a:pt x="9285" y="14667"/>
                    <a:pt x="9205" y="12848"/>
                    <a:pt x="9205" y="10915"/>
                  </a:cubicBezTo>
                  <a:cubicBezTo>
                    <a:pt x="9205" y="10688"/>
                    <a:pt x="9205" y="10461"/>
                    <a:pt x="9205" y="10233"/>
                  </a:cubicBezTo>
                  <a:cubicBezTo>
                    <a:pt x="8803" y="6141"/>
                    <a:pt x="7117" y="6141"/>
                    <a:pt x="5190" y="7505"/>
                  </a:cubicBezTo>
                  <a:cubicBezTo>
                    <a:pt x="4788" y="7732"/>
                    <a:pt x="4548" y="8528"/>
                    <a:pt x="4307" y="9096"/>
                  </a:cubicBezTo>
                  <a:cubicBezTo>
                    <a:pt x="3986" y="9779"/>
                    <a:pt x="3825" y="10688"/>
                    <a:pt x="3504" y="11370"/>
                  </a:cubicBezTo>
                  <a:cubicBezTo>
                    <a:pt x="2861" y="12621"/>
                    <a:pt x="2861" y="13758"/>
                    <a:pt x="3102" y="15122"/>
                  </a:cubicBezTo>
                  <a:cubicBezTo>
                    <a:pt x="3183" y="15690"/>
                    <a:pt x="3343" y="16145"/>
                    <a:pt x="3504" y="16713"/>
                  </a:cubicBezTo>
                  <a:cubicBezTo>
                    <a:pt x="3745" y="17850"/>
                    <a:pt x="3584" y="18987"/>
                    <a:pt x="3183" y="19896"/>
                  </a:cubicBezTo>
                  <a:cubicBezTo>
                    <a:pt x="2861" y="20692"/>
                    <a:pt x="2299" y="20806"/>
                    <a:pt x="1817" y="20238"/>
                  </a:cubicBezTo>
                  <a:cubicBezTo>
                    <a:pt x="1496" y="19896"/>
                    <a:pt x="1095" y="19442"/>
                    <a:pt x="934" y="18873"/>
                  </a:cubicBezTo>
                  <a:cubicBezTo>
                    <a:pt x="613" y="17964"/>
                    <a:pt x="372" y="17054"/>
                    <a:pt x="292" y="16145"/>
                  </a:cubicBezTo>
                  <a:cubicBezTo>
                    <a:pt x="292" y="13530"/>
                    <a:pt x="-110" y="10915"/>
                    <a:pt x="211" y="750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FDC0CC5E-F79A-A74C-AB2D-9369DFCD45B5}"/>
                </a:ext>
              </a:extLst>
            </p:cNvPr>
            <p:cNvSpPr/>
            <p:nvPr/>
          </p:nvSpPr>
          <p:spPr>
            <a:xfrm>
              <a:off x="7772399" y="1879599"/>
              <a:ext cx="241226" cy="36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287" extrusionOk="0">
                  <a:moveTo>
                    <a:pt x="6284" y="744"/>
                  </a:moveTo>
                  <a:cubicBezTo>
                    <a:pt x="8957" y="818"/>
                    <a:pt x="11183" y="670"/>
                    <a:pt x="13410" y="302"/>
                  </a:cubicBezTo>
                  <a:cubicBezTo>
                    <a:pt x="14412" y="154"/>
                    <a:pt x="15526" y="80"/>
                    <a:pt x="16639" y="7"/>
                  </a:cubicBezTo>
                  <a:cubicBezTo>
                    <a:pt x="18087" y="-67"/>
                    <a:pt x="19311" y="449"/>
                    <a:pt x="20313" y="1113"/>
                  </a:cubicBezTo>
                  <a:cubicBezTo>
                    <a:pt x="21427" y="1850"/>
                    <a:pt x="21093" y="2808"/>
                    <a:pt x="19645" y="3177"/>
                  </a:cubicBezTo>
                  <a:cubicBezTo>
                    <a:pt x="19311" y="3250"/>
                    <a:pt x="18977" y="3324"/>
                    <a:pt x="18643" y="3324"/>
                  </a:cubicBezTo>
                  <a:cubicBezTo>
                    <a:pt x="16305" y="3472"/>
                    <a:pt x="13856" y="3693"/>
                    <a:pt x="11517" y="3840"/>
                  </a:cubicBezTo>
                  <a:cubicBezTo>
                    <a:pt x="10181" y="3914"/>
                    <a:pt x="8957" y="3988"/>
                    <a:pt x="7621" y="4061"/>
                  </a:cubicBezTo>
                  <a:cubicBezTo>
                    <a:pt x="6953" y="4135"/>
                    <a:pt x="6284" y="4135"/>
                    <a:pt x="5616" y="4209"/>
                  </a:cubicBezTo>
                  <a:cubicBezTo>
                    <a:pt x="4837" y="4356"/>
                    <a:pt x="4280" y="4651"/>
                    <a:pt x="4280" y="5241"/>
                  </a:cubicBezTo>
                  <a:cubicBezTo>
                    <a:pt x="4280" y="6715"/>
                    <a:pt x="4392" y="8190"/>
                    <a:pt x="4503" y="9738"/>
                  </a:cubicBezTo>
                  <a:cubicBezTo>
                    <a:pt x="4503" y="10033"/>
                    <a:pt x="4837" y="10254"/>
                    <a:pt x="5394" y="10180"/>
                  </a:cubicBezTo>
                  <a:cubicBezTo>
                    <a:pt x="5839" y="10180"/>
                    <a:pt x="6396" y="10106"/>
                    <a:pt x="6841" y="10106"/>
                  </a:cubicBezTo>
                  <a:cubicBezTo>
                    <a:pt x="8289" y="10106"/>
                    <a:pt x="9513" y="10475"/>
                    <a:pt x="10515" y="11138"/>
                  </a:cubicBezTo>
                  <a:cubicBezTo>
                    <a:pt x="11183" y="11507"/>
                    <a:pt x="11183" y="12023"/>
                    <a:pt x="10627" y="12465"/>
                  </a:cubicBezTo>
                  <a:cubicBezTo>
                    <a:pt x="10070" y="12981"/>
                    <a:pt x="9291" y="13203"/>
                    <a:pt x="8289" y="13276"/>
                  </a:cubicBezTo>
                  <a:cubicBezTo>
                    <a:pt x="7509" y="13350"/>
                    <a:pt x="6618" y="13276"/>
                    <a:pt x="5839" y="13350"/>
                  </a:cubicBezTo>
                  <a:cubicBezTo>
                    <a:pt x="4726" y="13424"/>
                    <a:pt x="4280" y="13719"/>
                    <a:pt x="4280" y="14530"/>
                  </a:cubicBezTo>
                  <a:cubicBezTo>
                    <a:pt x="4392" y="15267"/>
                    <a:pt x="4503" y="15930"/>
                    <a:pt x="4726" y="16667"/>
                  </a:cubicBezTo>
                  <a:cubicBezTo>
                    <a:pt x="4837" y="17110"/>
                    <a:pt x="5282" y="17257"/>
                    <a:pt x="5950" y="17257"/>
                  </a:cubicBezTo>
                  <a:cubicBezTo>
                    <a:pt x="6396" y="17257"/>
                    <a:pt x="6730" y="17184"/>
                    <a:pt x="7175" y="17184"/>
                  </a:cubicBezTo>
                  <a:cubicBezTo>
                    <a:pt x="9291" y="17184"/>
                    <a:pt x="11406" y="17257"/>
                    <a:pt x="13522" y="17257"/>
                  </a:cubicBezTo>
                  <a:cubicBezTo>
                    <a:pt x="14635" y="17257"/>
                    <a:pt x="15860" y="17257"/>
                    <a:pt x="16973" y="17257"/>
                  </a:cubicBezTo>
                  <a:cubicBezTo>
                    <a:pt x="18532" y="17184"/>
                    <a:pt x="20202" y="17773"/>
                    <a:pt x="20870" y="18658"/>
                  </a:cubicBezTo>
                  <a:cubicBezTo>
                    <a:pt x="21538" y="19543"/>
                    <a:pt x="20981" y="20427"/>
                    <a:pt x="19423" y="20501"/>
                  </a:cubicBezTo>
                  <a:cubicBezTo>
                    <a:pt x="18643" y="20575"/>
                    <a:pt x="17752" y="20501"/>
                    <a:pt x="16973" y="20501"/>
                  </a:cubicBezTo>
                  <a:cubicBezTo>
                    <a:pt x="14635" y="20427"/>
                    <a:pt x="12297" y="20353"/>
                    <a:pt x="10070" y="20353"/>
                  </a:cubicBezTo>
                  <a:cubicBezTo>
                    <a:pt x="8957" y="20353"/>
                    <a:pt x="7732" y="20575"/>
                    <a:pt x="6618" y="20722"/>
                  </a:cubicBezTo>
                  <a:cubicBezTo>
                    <a:pt x="5839" y="20870"/>
                    <a:pt x="5060" y="21017"/>
                    <a:pt x="4280" y="21164"/>
                  </a:cubicBezTo>
                  <a:cubicBezTo>
                    <a:pt x="2610" y="21533"/>
                    <a:pt x="1497" y="21017"/>
                    <a:pt x="495" y="20280"/>
                  </a:cubicBezTo>
                  <a:cubicBezTo>
                    <a:pt x="272" y="20132"/>
                    <a:pt x="161" y="19764"/>
                    <a:pt x="49" y="19543"/>
                  </a:cubicBezTo>
                  <a:cubicBezTo>
                    <a:pt x="-62" y="19395"/>
                    <a:pt x="49" y="19174"/>
                    <a:pt x="49" y="19027"/>
                  </a:cubicBezTo>
                  <a:cubicBezTo>
                    <a:pt x="1051" y="16151"/>
                    <a:pt x="272" y="13276"/>
                    <a:pt x="606" y="10401"/>
                  </a:cubicBezTo>
                  <a:cubicBezTo>
                    <a:pt x="606" y="9959"/>
                    <a:pt x="606" y="9517"/>
                    <a:pt x="717" y="9074"/>
                  </a:cubicBezTo>
                  <a:cubicBezTo>
                    <a:pt x="1274" y="7674"/>
                    <a:pt x="1385" y="6199"/>
                    <a:pt x="1497" y="4799"/>
                  </a:cubicBezTo>
                  <a:cubicBezTo>
                    <a:pt x="1497" y="4061"/>
                    <a:pt x="1497" y="3250"/>
                    <a:pt x="1497" y="2513"/>
                  </a:cubicBezTo>
                  <a:cubicBezTo>
                    <a:pt x="1497" y="1260"/>
                    <a:pt x="1942" y="891"/>
                    <a:pt x="3835" y="818"/>
                  </a:cubicBezTo>
                  <a:cubicBezTo>
                    <a:pt x="4392" y="818"/>
                    <a:pt x="4948" y="818"/>
                    <a:pt x="5505" y="818"/>
                  </a:cubicBezTo>
                  <a:cubicBezTo>
                    <a:pt x="5839" y="744"/>
                    <a:pt x="6284" y="744"/>
                    <a:pt x="6284" y="7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ED64F241-8199-4E4F-A2FA-988EFBF6E159}"/>
                </a:ext>
              </a:extLst>
            </p:cNvPr>
            <p:cNvSpPr/>
            <p:nvPr/>
          </p:nvSpPr>
          <p:spPr>
            <a:xfrm>
              <a:off x="8648699" y="2044700"/>
              <a:ext cx="201413" cy="22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0947" extrusionOk="0">
                  <a:moveTo>
                    <a:pt x="5400" y="10520"/>
                  </a:moveTo>
                  <a:cubicBezTo>
                    <a:pt x="5668" y="14080"/>
                    <a:pt x="7278" y="15861"/>
                    <a:pt x="11839" y="14911"/>
                  </a:cubicBezTo>
                  <a:cubicBezTo>
                    <a:pt x="13583" y="14555"/>
                    <a:pt x="15059" y="13843"/>
                    <a:pt x="16401" y="12775"/>
                  </a:cubicBezTo>
                  <a:cubicBezTo>
                    <a:pt x="17206" y="12063"/>
                    <a:pt x="18011" y="11469"/>
                    <a:pt x="19218" y="12063"/>
                  </a:cubicBezTo>
                  <a:cubicBezTo>
                    <a:pt x="20560" y="12775"/>
                    <a:pt x="21499" y="14199"/>
                    <a:pt x="21231" y="15267"/>
                  </a:cubicBezTo>
                  <a:cubicBezTo>
                    <a:pt x="20962" y="16573"/>
                    <a:pt x="20157" y="17760"/>
                    <a:pt x="18682" y="18353"/>
                  </a:cubicBezTo>
                  <a:cubicBezTo>
                    <a:pt x="16535" y="19184"/>
                    <a:pt x="14388" y="19896"/>
                    <a:pt x="12242" y="20608"/>
                  </a:cubicBezTo>
                  <a:cubicBezTo>
                    <a:pt x="10095" y="21320"/>
                    <a:pt x="7949" y="20845"/>
                    <a:pt x="6070" y="19777"/>
                  </a:cubicBezTo>
                  <a:cubicBezTo>
                    <a:pt x="4863" y="19184"/>
                    <a:pt x="3790" y="18353"/>
                    <a:pt x="2851" y="17404"/>
                  </a:cubicBezTo>
                  <a:cubicBezTo>
                    <a:pt x="1777" y="16454"/>
                    <a:pt x="972" y="15149"/>
                    <a:pt x="704" y="13843"/>
                  </a:cubicBezTo>
                  <a:cubicBezTo>
                    <a:pt x="570" y="13012"/>
                    <a:pt x="436" y="12063"/>
                    <a:pt x="167" y="11232"/>
                  </a:cubicBezTo>
                  <a:cubicBezTo>
                    <a:pt x="-101" y="10045"/>
                    <a:pt x="-101" y="8977"/>
                    <a:pt x="570" y="7909"/>
                  </a:cubicBezTo>
                  <a:cubicBezTo>
                    <a:pt x="972" y="7316"/>
                    <a:pt x="972" y="6722"/>
                    <a:pt x="1106" y="6010"/>
                  </a:cubicBezTo>
                  <a:cubicBezTo>
                    <a:pt x="1509" y="4230"/>
                    <a:pt x="2448" y="2687"/>
                    <a:pt x="4192" y="1738"/>
                  </a:cubicBezTo>
                  <a:cubicBezTo>
                    <a:pt x="4326" y="1738"/>
                    <a:pt x="4326" y="1619"/>
                    <a:pt x="4461" y="1619"/>
                  </a:cubicBezTo>
                  <a:cubicBezTo>
                    <a:pt x="5802" y="669"/>
                    <a:pt x="7278" y="-280"/>
                    <a:pt x="9156" y="76"/>
                  </a:cubicBezTo>
                  <a:cubicBezTo>
                    <a:pt x="11437" y="432"/>
                    <a:pt x="13315" y="1382"/>
                    <a:pt x="14791" y="3043"/>
                  </a:cubicBezTo>
                  <a:cubicBezTo>
                    <a:pt x="15059" y="3280"/>
                    <a:pt x="15193" y="3518"/>
                    <a:pt x="15328" y="3755"/>
                  </a:cubicBezTo>
                  <a:cubicBezTo>
                    <a:pt x="15730" y="4823"/>
                    <a:pt x="15059" y="5773"/>
                    <a:pt x="13852" y="5654"/>
                  </a:cubicBezTo>
                  <a:cubicBezTo>
                    <a:pt x="13315" y="5654"/>
                    <a:pt x="12913" y="5535"/>
                    <a:pt x="12376" y="5298"/>
                  </a:cubicBezTo>
                  <a:cubicBezTo>
                    <a:pt x="9425" y="4230"/>
                    <a:pt x="6339" y="6129"/>
                    <a:pt x="5802" y="8740"/>
                  </a:cubicBezTo>
                  <a:cubicBezTo>
                    <a:pt x="5534" y="9452"/>
                    <a:pt x="5400" y="10045"/>
                    <a:pt x="5400" y="105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8B504D38-B564-2349-A5FF-986387BA18E5}"/>
                </a:ext>
              </a:extLst>
            </p:cNvPr>
            <p:cNvSpPr/>
            <p:nvPr/>
          </p:nvSpPr>
          <p:spPr>
            <a:xfrm>
              <a:off x="8839200" y="1943099"/>
              <a:ext cx="122196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extrusionOk="0">
                  <a:moveTo>
                    <a:pt x="6628" y="0"/>
                  </a:moveTo>
                  <a:cubicBezTo>
                    <a:pt x="9355" y="0"/>
                    <a:pt x="11452" y="745"/>
                    <a:pt x="12500" y="3166"/>
                  </a:cubicBezTo>
                  <a:cubicBezTo>
                    <a:pt x="13339" y="5400"/>
                    <a:pt x="14388" y="7262"/>
                    <a:pt x="13758" y="9683"/>
                  </a:cubicBezTo>
                  <a:cubicBezTo>
                    <a:pt x="13129" y="11545"/>
                    <a:pt x="13549" y="11731"/>
                    <a:pt x="15436" y="12662"/>
                  </a:cubicBezTo>
                  <a:cubicBezTo>
                    <a:pt x="16065" y="13034"/>
                    <a:pt x="16904" y="13221"/>
                    <a:pt x="17533" y="13593"/>
                  </a:cubicBezTo>
                  <a:cubicBezTo>
                    <a:pt x="18791" y="14338"/>
                    <a:pt x="19840" y="15455"/>
                    <a:pt x="20050" y="16945"/>
                  </a:cubicBezTo>
                  <a:cubicBezTo>
                    <a:pt x="20469" y="18434"/>
                    <a:pt x="19840" y="19552"/>
                    <a:pt x="18372" y="20110"/>
                  </a:cubicBezTo>
                  <a:cubicBezTo>
                    <a:pt x="17743" y="20297"/>
                    <a:pt x="17114" y="20483"/>
                    <a:pt x="16485" y="20483"/>
                  </a:cubicBezTo>
                  <a:cubicBezTo>
                    <a:pt x="13129" y="20855"/>
                    <a:pt x="9564" y="21228"/>
                    <a:pt x="6209" y="21600"/>
                  </a:cubicBezTo>
                  <a:cubicBezTo>
                    <a:pt x="5370" y="21600"/>
                    <a:pt x="4741" y="21600"/>
                    <a:pt x="3902" y="21414"/>
                  </a:cubicBezTo>
                  <a:cubicBezTo>
                    <a:pt x="337" y="20669"/>
                    <a:pt x="-1131" y="17503"/>
                    <a:pt x="966" y="14710"/>
                  </a:cubicBezTo>
                  <a:cubicBezTo>
                    <a:pt x="2015" y="13221"/>
                    <a:pt x="3483" y="11917"/>
                    <a:pt x="4741" y="10428"/>
                  </a:cubicBezTo>
                  <a:cubicBezTo>
                    <a:pt x="5370" y="9869"/>
                    <a:pt x="5789" y="9124"/>
                    <a:pt x="6209" y="8379"/>
                  </a:cubicBezTo>
                  <a:cubicBezTo>
                    <a:pt x="7048" y="6703"/>
                    <a:pt x="6418" y="6145"/>
                    <a:pt x="4531" y="5959"/>
                  </a:cubicBezTo>
                  <a:cubicBezTo>
                    <a:pt x="4112" y="5959"/>
                    <a:pt x="3483" y="5959"/>
                    <a:pt x="3063" y="5959"/>
                  </a:cubicBezTo>
                  <a:cubicBezTo>
                    <a:pt x="1386" y="5586"/>
                    <a:pt x="756" y="3910"/>
                    <a:pt x="1595" y="2607"/>
                  </a:cubicBezTo>
                  <a:cubicBezTo>
                    <a:pt x="2434" y="1117"/>
                    <a:pt x="4322" y="0"/>
                    <a:pt x="6628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6668483F-8EFB-9448-81FF-6B6BB8F0D80D}"/>
                </a:ext>
              </a:extLst>
            </p:cNvPr>
            <p:cNvSpPr/>
            <p:nvPr/>
          </p:nvSpPr>
          <p:spPr>
            <a:xfrm>
              <a:off x="8077199" y="2133600"/>
              <a:ext cx="123827" cy="5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extrusionOk="0">
                  <a:moveTo>
                    <a:pt x="5292" y="21600"/>
                  </a:moveTo>
                  <a:cubicBezTo>
                    <a:pt x="3564" y="21600"/>
                    <a:pt x="1188" y="18084"/>
                    <a:pt x="324" y="12558"/>
                  </a:cubicBezTo>
                  <a:cubicBezTo>
                    <a:pt x="-540" y="7033"/>
                    <a:pt x="324" y="3014"/>
                    <a:pt x="2916" y="2009"/>
                  </a:cubicBezTo>
                  <a:cubicBezTo>
                    <a:pt x="3996" y="1507"/>
                    <a:pt x="5292" y="2009"/>
                    <a:pt x="6588" y="1507"/>
                  </a:cubicBezTo>
                  <a:cubicBezTo>
                    <a:pt x="9180" y="1005"/>
                    <a:pt x="11556" y="502"/>
                    <a:pt x="14148" y="0"/>
                  </a:cubicBezTo>
                  <a:cubicBezTo>
                    <a:pt x="15660" y="0"/>
                    <a:pt x="17172" y="0"/>
                    <a:pt x="18468" y="1005"/>
                  </a:cubicBezTo>
                  <a:cubicBezTo>
                    <a:pt x="19980" y="2009"/>
                    <a:pt x="21060" y="5526"/>
                    <a:pt x="21060" y="9544"/>
                  </a:cubicBezTo>
                  <a:cubicBezTo>
                    <a:pt x="21060" y="13563"/>
                    <a:pt x="20196" y="16577"/>
                    <a:pt x="18468" y="18084"/>
                  </a:cubicBezTo>
                  <a:cubicBezTo>
                    <a:pt x="17820" y="18586"/>
                    <a:pt x="17172" y="19088"/>
                    <a:pt x="16524" y="19088"/>
                  </a:cubicBezTo>
                  <a:cubicBezTo>
                    <a:pt x="13284" y="20595"/>
                    <a:pt x="10044" y="21098"/>
                    <a:pt x="5292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2F8F8931-518E-B04F-B8DC-0FD6DD4712D2}"/>
                </a:ext>
              </a:extLst>
            </p:cNvPr>
            <p:cNvSpPr/>
            <p:nvPr/>
          </p:nvSpPr>
          <p:spPr>
            <a:xfrm>
              <a:off x="8064499" y="2044699"/>
              <a:ext cx="122112" cy="5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extrusionOk="0">
                  <a:moveTo>
                    <a:pt x="6937" y="20661"/>
                  </a:moveTo>
                  <a:cubicBezTo>
                    <a:pt x="6491" y="20661"/>
                    <a:pt x="6046" y="20661"/>
                    <a:pt x="5823" y="21130"/>
                  </a:cubicBezTo>
                  <a:cubicBezTo>
                    <a:pt x="2260" y="21600"/>
                    <a:pt x="256" y="17843"/>
                    <a:pt x="34" y="10330"/>
                  </a:cubicBezTo>
                  <a:cubicBezTo>
                    <a:pt x="-189" y="6104"/>
                    <a:pt x="702" y="3757"/>
                    <a:pt x="2706" y="3287"/>
                  </a:cubicBezTo>
                  <a:cubicBezTo>
                    <a:pt x="6046" y="2348"/>
                    <a:pt x="9386" y="1409"/>
                    <a:pt x="12726" y="470"/>
                  </a:cubicBezTo>
                  <a:cubicBezTo>
                    <a:pt x="13840" y="0"/>
                    <a:pt x="14953" y="0"/>
                    <a:pt x="16067" y="0"/>
                  </a:cubicBezTo>
                  <a:cubicBezTo>
                    <a:pt x="16735" y="0"/>
                    <a:pt x="17403" y="0"/>
                    <a:pt x="18071" y="470"/>
                  </a:cubicBezTo>
                  <a:cubicBezTo>
                    <a:pt x="20075" y="1409"/>
                    <a:pt x="21411" y="4696"/>
                    <a:pt x="21411" y="8452"/>
                  </a:cubicBezTo>
                  <a:cubicBezTo>
                    <a:pt x="21411" y="12209"/>
                    <a:pt x="20520" y="15496"/>
                    <a:pt x="18293" y="16435"/>
                  </a:cubicBezTo>
                  <a:cubicBezTo>
                    <a:pt x="14508" y="18313"/>
                    <a:pt x="10945" y="19722"/>
                    <a:pt x="7159" y="21600"/>
                  </a:cubicBezTo>
                  <a:cubicBezTo>
                    <a:pt x="7159" y="21130"/>
                    <a:pt x="7159" y="20661"/>
                    <a:pt x="6937" y="206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5A9FF1-F854-5E4A-9C30-7C9573AB51B2}"/>
              </a:ext>
            </a:extLst>
          </p:cNvPr>
          <p:cNvGrpSpPr/>
          <p:nvPr userDrawn="1"/>
        </p:nvGrpSpPr>
        <p:grpSpPr>
          <a:xfrm>
            <a:off x="6904954" y="6333194"/>
            <a:ext cx="1185691" cy="513137"/>
            <a:chOff x="6921499" y="3340099"/>
            <a:chExt cx="1242311" cy="537641"/>
          </a:xfrm>
        </p:grpSpPr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1079C48E-B9BA-8246-B110-A3DC50D2B119}"/>
                </a:ext>
              </a:extLst>
            </p:cNvPr>
            <p:cNvSpPr/>
            <p:nvPr/>
          </p:nvSpPr>
          <p:spPr>
            <a:xfrm>
              <a:off x="7886699" y="3340099"/>
              <a:ext cx="277111" cy="39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317" extrusionOk="0">
                  <a:moveTo>
                    <a:pt x="13474" y="5145"/>
                  </a:moveTo>
                  <a:cubicBezTo>
                    <a:pt x="12994" y="8290"/>
                    <a:pt x="12130" y="11366"/>
                    <a:pt x="10786" y="14373"/>
                  </a:cubicBezTo>
                  <a:cubicBezTo>
                    <a:pt x="10498" y="14988"/>
                    <a:pt x="10210" y="15672"/>
                    <a:pt x="10018" y="16287"/>
                  </a:cubicBezTo>
                  <a:cubicBezTo>
                    <a:pt x="9922" y="16629"/>
                    <a:pt x="10306" y="16902"/>
                    <a:pt x="10786" y="16766"/>
                  </a:cubicBezTo>
                  <a:cubicBezTo>
                    <a:pt x="11170" y="16697"/>
                    <a:pt x="11554" y="16560"/>
                    <a:pt x="11938" y="16424"/>
                  </a:cubicBezTo>
                  <a:cubicBezTo>
                    <a:pt x="13186" y="15945"/>
                    <a:pt x="14338" y="15398"/>
                    <a:pt x="15586" y="14852"/>
                  </a:cubicBezTo>
                  <a:cubicBezTo>
                    <a:pt x="16258" y="14578"/>
                    <a:pt x="17026" y="14305"/>
                    <a:pt x="17794" y="14168"/>
                  </a:cubicBezTo>
                  <a:cubicBezTo>
                    <a:pt x="18274" y="14031"/>
                    <a:pt x="18850" y="14100"/>
                    <a:pt x="19330" y="14168"/>
                  </a:cubicBezTo>
                  <a:cubicBezTo>
                    <a:pt x="20962" y="14510"/>
                    <a:pt x="21442" y="15604"/>
                    <a:pt x="20386" y="16492"/>
                  </a:cubicBezTo>
                  <a:cubicBezTo>
                    <a:pt x="20002" y="16834"/>
                    <a:pt x="19522" y="17039"/>
                    <a:pt x="19042" y="17312"/>
                  </a:cubicBezTo>
                  <a:cubicBezTo>
                    <a:pt x="18562" y="17517"/>
                    <a:pt x="17986" y="17723"/>
                    <a:pt x="17410" y="17791"/>
                  </a:cubicBezTo>
                  <a:cubicBezTo>
                    <a:pt x="14626" y="18474"/>
                    <a:pt x="12130" y="19568"/>
                    <a:pt x="9634" y="20730"/>
                  </a:cubicBezTo>
                  <a:cubicBezTo>
                    <a:pt x="8674" y="21209"/>
                    <a:pt x="7714" y="21482"/>
                    <a:pt x="6466" y="21209"/>
                  </a:cubicBezTo>
                  <a:cubicBezTo>
                    <a:pt x="4546" y="20867"/>
                    <a:pt x="3682" y="19773"/>
                    <a:pt x="4258" y="18406"/>
                  </a:cubicBezTo>
                  <a:cubicBezTo>
                    <a:pt x="4834" y="17039"/>
                    <a:pt x="5602" y="15740"/>
                    <a:pt x="6274" y="14373"/>
                  </a:cubicBezTo>
                  <a:cubicBezTo>
                    <a:pt x="7522" y="11981"/>
                    <a:pt x="8290" y="9452"/>
                    <a:pt x="9154" y="6991"/>
                  </a:cubicBezTo>
                  <a:cubicBezTo>
                    <a:pt x="9442" y="6171"/>
                    <a:pt x="9538" y="5350"/>
                    <a:pt x="9730" y="4530"/>
                  </a:cubicBezTo>
                  <a:cubicBezTo>
                    <a:pt x="9826" y="4257"/>
                    <a:pt x="9730" y="4052"/>
                    <a:pt x="9730" y="3778"/>
                  </a:cubicBezTo>
                  <a:cubicBezTo>
                    <a:pt x="9538" y="2958"/>
                    <a:pt x="8578" y="2411"/>
                    <a:pt x="7426" y="2616"/>
                  </a:cubicBezTo>
                  <a:cubicBezTo>
                    <a:pt x="5698" y="2890"/>
                    <a:pt x="4258" y="3368"/>
                    <a:pt x="3778" y="4667"/>
                  </a:cubicBezTo>
                  <a:cubicBezTo>
                    <a:pt x="3682" y="4940"/>
                    <a:pt x="3586" y="5145"/>
                    <a:pt x="3490" y="5419"/>
                  </a:cubicBezTo>
                  <a:cubicBezTo>
                    <a:pt x="3106" y="6376"/>
                    <a:pt x="1474" y="6444"/>
                    <a:pt x="706" y="5692"/>
                  </a:cubicBezTo>
                  <a:cubicBezTo>
                    <a:pt x="34" y="5077"/>
                    <a:pt x="-158" y="4393"/>
                    <a:pt x="130" y="3641"/>
                  </a:cubicBezTo>
                  <a:cubicBezTo>
                    <a:pt x="514" y="2616"/>
                    <a:pt x="1378" y="1728"/>
                    <a:pt x="2626" y="1181"/>
                  </a:cubicBezTo>
                  <a:cubicBezTo>
                    <a:pt x="3298" y="907"/>
                    <a:pt x="3970" y="702"/>
                    <a:pt x="4642" y="429"/>
                  </a:cubicBezTo>
                  <a:cubicBezTo>
                    <a:pt x="6082" y="-118"/>
                    <a:pt x="7618" y="-118"/>
                    <a:pt x="9058" y="292"/>
                  </a:cubicBezTo>
                  <a:cubicBezTo>
                    <a:pt x="9346" y="360"/>
                    <a:pt x="9634" y="497"/>
                    <a:pt x="9826" y="566"/>
                  </a:cubicBezTo>
                  <a:cubicBezTo>
                    <a:pt x="12226" y="1454"/>
                    <a:pt x="13858" y="2821"/>
                    <a:pt x="13474" y="51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A7F82F7B-5845-CE4B-A9ED-87C1817FC03F}"/>
                </a:ext>
              </a:extLst>
            </p:cNvPr>
            <p:cNvSpPr/>
            <p:nvPr/>
          </p:nvSpPr>
          <p:spPr>
            <a:xfrm>
              <a:off x="6921499" y="3530600"/>
              <a:ext cx="262508" cy="34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314" extrusionOk="0">
                  <a:moveTo>
                    <a:pt x="21254" y="19812"/>
                  </a:moveTo>
                  <a:cubicBezTo>
                    <a:pt x="21357" y="20670"/>
                    <a:pt x="20226" y="21450"/>
                    <a:pt x="19094" y="21294"/>
                  </a:cubicBezTo>
                  <a:cubicBezTo>
                    <a:pt x="18477" y="21216"/>
                    <a:pt x="17757" y="20904"/>
                    <a:pt x="17346" y="20592"/>
                  </a:cubicBezTo>
                  <a:cubicBezTo>
                    <a:pt x="16008" y="19501"/>
                    <a:pt x="14774" y="18331"/>
                    <a:pt x="14877" y="16693"/>
                  </a:cubicBezTo>
                  <a:cubicBezTo>
                    <a:pt x="14877" y="16381"/>
                    <a:pt x="14774" y="16147"/>
                    <a:pt x="14671" y="15836"/>
                  </a:cubicBezTo>
                  <a:cubicBezTo>
                    <a:pt x="13746" y="13496"/>
                    <a:pt x="12820" y="11157"/>
                    <a:pt x="11894" y="8817"/>
                  </a:cubicBezTo>
                  <a:cubicBezTo>
                    <a:pt x="11586" y="8038"/>
                    <a:pt x="11071" y="7336"/>
                    <a:pt x="10557" y="6634"/>
                  </a:cubicBezTo>
                  <a:cubicBezTo>
                    <a:pt x="10248" y="6088"/>
                    <a:pt x="9734" y="6088"/>
                    <a:pt x="9220" y="6556"/>
                  </a:cubicBezTo>
                  <a:cubicBezTo>
                    <a:pt x="8294" y="7570"/>
                    <a:pt x="7471" y="8506"/>
                    <a:pt x="6546" y="9519"/>
                  </a:cubicBezTo>
                  <a:cubicBezTo>
                    <a:pt x="5826" y="10377"/>
                    <a:pt x="5003" y="11313"/>
                    <a:pt x="4283" y="12171"/>
                  </a:cubicBezTo>
                  <a:cubicBezTo>
                    <a:pt x="3666" y="12872"/>
                    <a:pt x="3048" y="13028"/>
                    <a:pt x="2020" y="12716"/>
                  </a:cubicBezTo>
                  <a:cubicBezTo>
                    <a:pt x="1711" y="12638"/>
                    <a:pt x="1300" y="12482"/>
                    <a:pt x="991" y="12327"/>
                  </a:cubicBezTo>
                  <a:cubicBezTo>
                    <a:pt x="-37" y="11859"/>
                    <a:pt x="-243" y="11313"/>
                    <a:pt x="271" y="10455"/>
                  </a:cubicBezTo>
                  <a:cubicBezTo>
                    <a:pt x="683" y="9753"/>
                    <a:pt x="1300" y="9129"/>
                    <a:pt x="1814" y="8506"/>
                  </a:cubicBezTo>
                  <a:cubicBezTo>
                    <a:pt x="3151" y="6868"/>
                    <a:pt x="4488" y="5308"/>
                    <a:pt x="5826" y="3593"/>
                  </a:cubicBezTo>
                  <a:cubicBezTo>
                    <a:pt x="6237" y="3047"/>
                    <a:pt x="6443" y="2423"/>
                    <a:pt x="6751" y="1877"/>
                  </a:cubicBezTo>
                  <a:cubicBezTo>
                    <a:pt x="7060" y="1332"/>
                    <a:pt x="7368" y="864"/>
                    <a:pt x="7986" y="474"/>
                  </a:cubicBezTo>
                  <a:cubicBezTo>
                    <a:pt x="8706" y="6"/>
                    <a:pt x="9426" y="-150"/>
                    <a:pt x="10454" y="162"/>
                  </a:cubicBezTo>
                  <a:cubicBezTo>
                    <a:pt x="13026" y="786"/>
                    <a:pt x="13026" y="786"/>
                    <a:pt x="14054" y="2735"/>
                  </a:cubicBezTo>
                  <a:cubicBezTo>
                    <a:pt x="15494" y="5542"/>
                    <a:pt x="16831" y="8350"/>
                    <a:pt x="18271" y="11157"/>
                  </a:cubicBezTo>
                  <a:cubicBezTo>
                    <a:pt x="18991" y="12560"/>
                    <a:pt x="19608" y="14042"/>
                    <a:pt x="19506" y="15602"/>
                  </a:cubicBezTo>
                  <a:cubicBezTo>
                    <a:pt x="19506" y="16069"/>
                    <a:pt x="19814" y="16615"/>
                    <a:pt x="20020" y="17083"/>
                  </a:cubicBezTo>
                  <a:cubicBezTo>
                    <a:pt x="20328" y="17785"/>
                    <a:pt x="20740" y="18409"/>
                    <a:pt x="21049" y="19111"/>
                  </a:cubicBezTo>
                  <a:cubicBezTo>
                    <a:pt x="21151" y="19423"/>
                    <a:pt x="21151" y="19657"/>
                    <a:pt x="21254" y="198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2D0BC32A-0E29-E84C-897E-AB25B33B3292}"/>
                </a:ext>
              </a:extLst>
            </p:cNvPr>
            <p:cNvSpPr/>
            <p:nvPr/>
          </p:nvSpPr>
          <p:spPr>
            <a:xfrm>
              <a:off x="7416799" y="3403600"/>
              <a:ext cx="249307" cy="374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394" extrusionOk="0">
                  <a:moveTo>
                    <a:pt x="7835" y="0"/>
                  </a:moveTo>
                  <a:cubicBezTo>
                    <a:pt x="9877" y="0"/>
                    <a:pt x="11059" y="507"/>
                    <a:pt x="11167" y="1885"/>
                  </a:cubicBezTo>
                  <a:cubicBezTo>
                    <a:pt x="11274" y="3697"/>
                    <a:pt x="12564" y="5074"/>
                    <a:pt x="13638" y="6596"/>
                  </a:cubicBezTo>
                  <a:cubicBezTo>
                    <a:pt x="14283" y="7611"/>
                    <a:pt x="14928" y="8625"/>
                    <a:pt x="15465" y="9640"/>
                  </a:cubicBezTo>
                  <a:cubicBezTo>
                    <a:pt x="16432" y="11380"/>
                    <a:pt x="17399" y="13119"/>
                    <a:pt x="18367" y="14859"/>
                  </a:cubicBezTo>
                  <a:cubicBezTo>
                    <a:pt x="19119" y="16236"/>
                    <a:pt x="19979" y="17686"/>
                    <a:pt x="20838" y="19063"/>
                  </a:cubicBezTo>
                  <a:cubicBezTo>
                    <a:pt x="21483" y="20005"/>
                    <a:pt x="20838" y="20875"/>
                    <a:pt x="19764" y="21238"/>
                  </a:cubicBezTo>
                  <a:cubicBezTo>
                    <a:pt x="18582" y="21600"/>
                    <a:pt x="16970" y="21310"/>
                    <a:pt x="16217" y="20585"/>
                  </a:cubicBezTo>
                  <a:cubicBezTo>
                    <a:pt x="15787" y="20078"/>
                    <a:pt x="15465" y="19570"/>
                    <a:pt x="15143" y="18991"/>
                  </a:cubicBezTo>
                  <a:cubicBezTo>
                    <a:pt x="14820" y="18193"/>
                    <a:pt x="14605" y="17468"/>
                    <a:pt x="14283" y="16671"/>
                  </a:cubicBezTo>
                  <a:cubicBezTo>
                    <a:pt x="14176" y="16381"/>
                    <a:pt x="14176" y="16164"/>
                    <a:pt x="14068" y="15874"/>
                  </a:cubicBezTo>
                  <a:cubicBezTo>
                    <a:pt x="13208" y="14207"/>
                    <a:pt x="12349" y="12540"/>
                    <a:pt x="11489" y="10800"/>
                  </a:cubicBezTo>
                  <a:cubicBezTo>
                    <a:pt x="10844" y="9495"/>
                    <a:pt x="10307" y="8191"/>
                    <a:pt x="9232" y="6958"/>
                  </a:cubicBezTo>
                  <a:cubicBezTo>
                    <a:pt x="9125" y="6813"/>
                    <a:pt x="9125" y="6741"/>
                    <a:pt x="9017" y="6596"/>
                  </a:cubicBezTo>
                  <a:cubicBezTo>
                    <a:pt x="8587" y="6161"/>
                    <a:pt x="8050" y="6089"/>
                    <a:pt x="7620" y="6523"/>
                  </a:cubicBezTo>
                  <a:cubicBezTo>
                    <a:pt x="6868" y="7321"/>
                    <a:pt x="6116" y="8118"/>
                    <a:pt x="5471" y="8915"/>
                  </a:cubicBezTo>
                  <a:cubicBezTo>
                    <a:pt x="4396" y="10220"/>
                    <a:pt x="3107" y="10583"/>
                    <a:pt x="1065" y="10148"/>
                  </a:cubicBezTo>
                  <a:cubicBezTo>
                    <a:pt x="528" y="10003"/>
                    <a:pt x="205" y="9785"/>
                    <a:pt x="98" y="9423"/>
                  </a:cubicBezTo>
                  <a:cubicBezTo>
                    <a:pt x="-117" y="8770"/>
                    <a:pt x="-9" y="8118"/>
                    <a:pt x="743" y="7538"/>
                  </a:cubicBezTo>
                  <a:cubicBezTo>
                    <a:pt x="1710" y="6813"/>
                    <a:pt x="2247" y="6016"/>
                    <a:pt x="2785" y="5146"/>
                  </a:cubicBezTo>
                  <a:cubicBezTo>
                    <a:pt x="3107" y="4566"/>
                    <a:pt x="3644" y="3987"/>
                    <a:pt x="4074" y="3334"/>
                  </a:cubicBezTo>
                  <a:cubicBezTo>
                    <a:pt x="4289" y="3044"/>
                    <a:pt x="4396" y="2754"/>
                    <a:pt x="4504" y="2464"/>
                  </a:cubicBezTo>
                  <a:cubicBezTo>
                    <a:pt x="4611" y="2174"/>
                    <a:pt x="4611" y="1885"/>
                    <a:pt x="4719" y="1522"/>
                  </a:cubicBezTo>
                  <a:cubicBezTo>
                    <a:pt x="5149" y="435"/>
                    <a:pt x="6008" y="0"/>
                    <a:pt x="7835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4721D6F2-8BB6-F247-800D-3D598D5E38D9}"/>
                </a:ext>
              </a:extLst>
            </p:cNvPr>
            <p:cNvSpPr/>
            <p:nvPr/>
          </p:nvSpPr>
          <p:spPr>
            <a:xfrm>
              <a:off x="7213600" y="3606800"/>
              <a:ext cx="205720" cy="1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extrusionOk="0">
                  <a:moveTo>
                    <a:pt x="7181" y="0"/>
                  </a:moveTo>
                  <a:cubicBezTo>
                    <a:pt x="8097" y="0"/>
                    <a:pt x="8883" y="584"/>
                    <a:pt x="9537" y="1459"/>
                  </a:cubicBezTo>
                  <a:cubicBezTo>
                    <a:pt x="10061" y="2189"/>
                    <a:pt x="10453" y="3211"/>
                    <a:pt x="10715" y="4086"/>
                  </a:cubicBezTo>
                  <a:cubicBezTo>
                    <a:pt x="11501" y="5984"/>
                    <a:pt x="11763" y="6276"/>
                    <a:pt x="13595" y="5692"/>
                  </a:cubicBezTo>
                  <a:cubicBezTo>
                    <a:pt x="14119" y="5546"/>
                    <a:pt x="14643" y="5400"/>
                    <a:pt x="15166" y="5254"/>
                  </a:cubicBezTo>
                  <a:cubicBezTo>
                    <a:pt x="16737" y="4670"/>
                    <a:pt x="18177" y="5108"/>
                    <a:pt x="19617" y="5838"/>
                  </a:cubicBezTo>
                  <a:cubicBezTo>
                    <a:pt x="20664" y="6276"/>
                    <a:pt x="21319" y="7151"/>
                    <a:pt x="21188" y="8465"/>
                  </a:cubicBezTo>
                  <a:cubicBezTo>
                    <a:pt x="21188" y="9632"/>
                    <a:pt x="20534" y="10508"/>
                    <a:pt x="19486" y="10800"/>
                  </a:cubicBezTo>
                  <a:cubicBezTo>
                    <a:pt x="18177" y="11238"/>
                    <a:pt x="16737" y="11822"/>
                    <a:pt x="15297" y="12114"/>
                  </a:cubicBezTo>
                  <a:cubicBezTo>
                    <a:pt x="13988" y="12551"/>
                    <a:pt x="13595" y="12843"/>
                    <a:pt x="13595" y="14303"/>
                  </a:cubicBezTo>
                  <a:cubicBezTo>
                    <a:pt x="13595" y="15616"/>
                    <a:pt x="13595" y="16784"/>
                    <a:pt x="13726" y="18097"/>
                  </a:cubicBezTo>
                  <a:cubicBezTo>
                    <a:pt x="13726" y="18681"/>
                    <a:pt x="13857" y="19411"/>
                    <a:pt x="13857" y="19995"/>
                  </a:cubicBezTo>
                  <a:cubicBezTo>
                    <a:pt x="13857" y="21016"/>
                    <a:pt x="13203" y="21600"/>
                    <a:pt x="12286" y="21600"/>
                  </a:cubicBezTo>
                  <a:cubicBezTo>
                    <a:pt x="10584" y="21600"/>
                    <a:pt x="8883" y="20141"/>
                    <a:pt x="8359" y="18243"/>
                  </a:cubicBezTo>
                  <a:cubicBezTo>
                    <a:pt x="8228" y="17659"/>
                    <a:pt x="8228" y="17222"/>
                    <a:pt x="8097" y="16638"/>
                  </a:cubicBezTo>
                  <a:cubicBezTo>
                    <a:pt x="7835" y="15324"/>
                    <a:pt x="7181" y="14886"/>
                    <a:pt x="6003" y="15032"/>
                  </a:cubicBezTo>
                  <a:cubicBezTo>
                    <a:pt x="5479" y="15178"/>
                    <a:pt x="5086" y="15324"/>
                    <a:pt x="4563" y="15470"/>
                  </a:cubicBezTo>
                  <a:cubicBezTo>
                    <a:pt x="2861" y="16200"/>
                    <a:pt x="1552" y="15324"/>
                    <a:pt x="504" y="14011"/>
                  </a:cubicBezTo>
                  <a:cubicBezTo>
                    <a:pt x="-281" y="12989"/>
                    <a:pt x="-150" y="11968"/>
                    <a:pt x="897" y="11384"/>
                  </a:cubicBezTo>
                  <a:cubicBezTo>
                    <a:pt x="1944" y="10800"/>
                    <a:pt x="3123" y="10362"/>
                    <a:pt x="4170" y="9778"/>
                  </a:cubicBezTo>
                  <a:cubicBezTo>
                    <a:pt x="6788" y="8465"/>
                    <a:pt x="6788" y="8319"/>
                    <a:pt x="5741" y="5400"/>
                  </a:cubicBezTo>
                  <a:cubicBezTo>
                    <a:pt x="5348" y="4378"/>
                    <a:pt x="5086" y="3211"/>
                    <a:pt x="4955" y="2043"/>
                  </a:cubicBezTo>
                  <a:cubicBezTo>
                    <a:pt x="5217" y="730"/>
                    <a:pt x="6002" y="0"/>
                    <a:pt x="718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A33740ED-C79A-424E-B62C-D0BF071DF2DD}"/>
                </a:ext>
              </a:extLst>
            </p:cNvPr>
            <p:cNvSpPr/>
            <p:nvPr/>
          </p:nvSpPr>
          <p:spPr>
            <a:xfrm>
              <a:off x="7708900" y="3619499"/>
              <a:ext cx="148052" cy="72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344" extrusionOk="0">
                  <a:moveTo>
                    <a:pt x="16723" y="0"/>
                  </a:moveTo>
                  <a:cubicBezTo>
                    <a:pt x="17630" y="0"/>
                    <a:pt x="17993" y="0"/>
                    <a:pt x="18356" y="0"/>
                  </a:cubicBezTo>
                  <a:cubicBezTo>
                    <a:pt x="19445" y="372"/>
                    <a:pt x="20716" y="745"/>
                    <a:pt x="21079" y="3352"/>
                  </a:cubicBezTo>
                  <a:cubicBezTo>
                    <a:pt x="21442" y="5959"/>
                    <a:pt x="20534" y="7448"/>
                    <a:pt x="19445" y="8938"/>
                  </a:cubicBezTo>
                  <a:cubicBezTo>
                    <a:pt x="17449" y="11545"/>
                    <a:pt x="15271" y="14152"/>
                    <a:pt x="12729" y="15269"/>
                  </a:cubicBezTo>
                  <a:cubicBezTo>
                    <a:pt x="11096" y="16014"/>
                    <a:pt x="9644" y="17503"/>
                    <a:pt x="8010" y="18621"/>
                  </a:cubicBezTo>
                  <a:cubicBezTo>
                    <a:pt x="7102" y="19366"/>
                    <a:pt x="6195" y="20483"/>
                    <a:pt x="5287" y="20855"/>
                  </a:cubicBezTo>
                  <a:cubicBezTo>
                    <a:pt x="4017" y="21600"/>
                    <a:pt x="2928" y="21600"/>
                    <a:pt x="1839" y="20110"/>
                  </a:cubicBezTo>
                  <a:cubicBezTo>
                    <a:pt x="750" y="18621"/>
                    <a:pt x="-158" y="17131"/>
                    <a:pt x="23" y="14152"/>
                  </a:cubicBezTo>
                  <a:cubicBezTo>
                    <a:pt x="205" y="11545"/>
                    <a:pt x="931" y="9683"/>
                    <a:pt x="2020" y="9310"/>
                  </a:cubicBezTo>
                  <a:cubicBezTo>
                    <a:pt x="4743" y="7821"/>
                    <a:pt x="7102" y="4469"/>
                    <a:pt x="9825" y="3724"/>
                  </a:cubicBezTo>
                  <a:cubicBezTo>
                    <a:pt x="11277" y="3352"/>
                    <a:pt x="12548" y="2234"/>
                    <a:pt x="14000" y="1490"/>
                  </a:cubicBezTo>
                  <a:cubicBezTo>
                    <a:pt x="15271" y="745"/>
                    <a:pt x="16360" y="0"/>
                    <a:pt x="1672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AC664366-7E13-664A-B933-794930829389}"/>
                </a:ext>
              </a:extLst>
            </p:cNvPr>
            <p:cNvSpPr/>
            <p:nvPr/>
          </p:nvSpPr>
          <p:spPr>
            <a:xfrm>
              <a:off x="7696200" y="3517900"/>
              <a:ext cx="120900" cy="70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0" h="20728" extrusionOk="0">
                  <a:moveTo>
                    <a:pt x="17984" y="57"/>
                  </a:moveTo>
                  <a:cubicBezTo>
                    <a:pt x="18203" y="57"/>
                    <a:pt x="18857" y="430"/>
                    <a:pt x="19512" y="802"/>
                  </a:cubicBezTo>
                  <a:cubicBezTo>
                    <a:pt x="20603" y="1547"/>
                    <a:pt x="21039" y="3409"/>
                    <a:pt x="20603" y="5271"/>
                  </a:cubicBezTo>
                  <a:cubicBezTo>
                    <a:pt x="19948" y="7133"/>
                    <a:pt x="19294" y="8623"/>
                    <a:pt x="18421" y="10113"/>
                  </a:cubicBezTo>
                  <a:cubicBezTo>
                    <a:pt x="14930" y="15326"/>
                    <a:pt x="11003" y="19051"/>
                    <a:pt x="6421" y="20540"/>
                  </a:cubicBezTo>
                  <a:cubicBezTo>
                    <a:pt x="4021" y="21285"/>
                    <a:pt x="2275" y="19795"/>
                    <a:pt x="748" y="16444"/>
                  </a:cubicBezTo>
                  <a:cubicBezTo>
                    <a:pt x="-561" y="13464"/>
                    <a:pt x="-125" y="10485"/>
                    <a:pt x="1839" y="9368"/>
                  </a:cubicBezTo>
                  <a:cubicBezTo>
                    <a:pt x="2712" y="8623"/>
                    <a:pt x="3584" y="8623"/>
                    <a:pt x="4457" y="8251"/>
                  </a:cubicBezTo>
                  <a:cubicBezTo>
                    <a:pt x="7294" y="7506"/>
                    <a:pt x="10130" y="6016"/>
                    <a:pt x="12530" y="3037"/>
                  </a:cubicBezTo>
                  <a:cubicBezTo>
                    <a:pt x="14275" y="1175"/>
                    <a:pt x="15803" y="-315"/>
                    <a:pt x="17984" y="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63" name="Freeform 262">
            <a:extLst>
              <a:ext uri="{FF2B5EF4-FFF2-40B4-BE49-F238E27FC236}">
                <a16:creationId xmlns:a16="http://schemas.microsoft.com/office/drawing/2014/main" id="{10D13B38-D202-424D-B989-D5D585F609BA}"/>
              </a:ext>
            </a:extLst>
          </p:cNvPr>
          <p:cNvSpPr/>
          <p:nvPr userDrawn="1"/>
        </p:nvSpPr>
        <p:spPr>
          <a:xfrm>
            <a:off x="0" y="1677680"/>
            <a:ext cx="617135" cy="1303649"/>
          </a:xfrm>
          <a:custGeom>
            <a:avLst/>
            <a:gdLst>
              <a:gd name="connsiteX0" fmla="*/ 0 w 617135"/>
              <a:gd name="connsiteY0" fmla="*/ 0 h 1303649"/>
              <a:gd name="connsiteX1" fmla="*/ 44897 w 617135"/>
              <a:gd name="connsiteY1" fmla="*/ 30628 h 1303649"/>
              <a:gd name="connsiteX2" fmla="*/ 58215 w 617135"/>
              <a:gd name="connsiteY2" fmla="*/ 51237 h 1303649"/>
              <a:gd name="connsiteX3" fmla="*/ 61865 w 617135"/>
              <a:gd name="connsiteY3" fmla="*/ 133672 h 1303649"/>
              <a:gd name="connsiteX4" fmla="*/ 57031 w 617135"/>
              <a:gd name="connsiteY4" fmla="*/ 148209 h 1303649"/>
              <a:gd name="connsiteX5" fmla="*/ 37597 w 617135"/>
              <a:gd name="connsiteY5" fmla="*/ 186973 h 1303649"/>
              <a:gd name="connsiteX6" fmla="*/ 29112 w 617135"/>
              <a:gd name="connsiteY6" fmla="*/ 277873 h 1303649"/>
              <a:gd name="connsiteX7" fmla="*/ 65515 w 617135"/>
              <a:gd name="connsiteY7" fmla="*/ 354236 h 1303649"/>
              <a:gd name="connsiteX8" fmla="*/ 92151 w 617135"/>
              <a:gd name="connsiteY8" fmla="*/ 428207 h 1303649"/>
              <a:gd name="connsiteX9" fmla="*/ 112769 w 617135"/>
              <a:gd name="connsiteY9" fmla="*/ 490034 h 1303649"/>
              <a:gd name="connsiteX10" fmla="*/ 118836 w 617135"/>
              <a:gd name="connsiteY10" fmla="*/ 504570 h 1303649"/>
              <a:gd name="connsiteX11" fmla="*/ 132154 w 617135"/>
              <a:gd name="connsiteY11" fmla="*/ 510643 h 1303649"/>
              <a:gd name="connsiteX12" fmla="*/ 221878 w 617135"/>
              <a:gd name="connsiteY12" fmla="*/ 497272 h 1303649"/>
              <a:gd name="connsiteX13" fmla="*/ 294584 w 617135"/>
              <a:gd name="connsiteY13" fmla="*/ 499725 h 1303649"/>
              <a:gd name="connsiteX14" fmla="*/ 368523 w 617135"/>
              <a:gd name="connsiteY14" fmla="*/ 515488 h 1303649"/>
              <a:gd name="connsiteX15" fmla="*/ 386675 w 617135"/>
              <a:gd name="connsiteY15" fmla="*/ 523952 h 1303649"/>
              <a:gd name="connsiteX16" fmla="*/ 436395 w 617135"/>
              <a:gd name="connsiteY16" fmla="*/ 548180 h 1303649"/>
              <a:gd name="connsiteX17" fmla="*/ 470331 w 617135"/>
              <a:gd name="connsiteY17" fmla="*/ 565170 h 1303649"/>
              <a:gd name="connsiteX18" fmla="*/ 566073 w 617135"/>
              <a:gd name="connsiteY18" fmla="*/ 651224 h 1303649"/>
              <a:gd name="connsiteX19" fmla="*/ 574557 w 617135"/>
              <a:gd name="connsiteY19" fmla="*/ 666988 h 1303649"/>
              <a:gd name="connsiteX20" fmla="*/ 598825 w 617135"/>
              <a:gd name="connsiteY20" fmla="*/ 748197 h 1303649"/>
              <a:gd name="connsiteX21" fmla="*/ 608493 w 617135"/>
              <a:gd name="connsiteY21" fmla="*/ 791868 h 1303649"/>
              <a:gd name="connsiteX22" fmla="*/ 616977 w 617135"/>
              <a:gd name="connsiteY22" fmla="*/ 848787 h 1303649"/>
              <a:gd name="connsiteX23" fmla="*/ 602475 w 617135"/>
              <a:gd name="connsiteY23" fmla="*/ 920305 h 1303649"/>
              <a:gd name="connsiteX24" fmla="*/ 551522 w 617135"/>
              <a:gd name="connsiteY24" fmla="*/ 1014885 h 1303649"/>
              <a:gd name="connsiteX25" fmla="*/ 533370 w 617135"/>
              <a:gd name="connsiteY25" fmla="*/ 1046412 h 1303649"/>
              <a:gd name="connsiteX26" fmla="*/ 497017 w 617135"/>
              <a:gd name="connsiteY26" fmla="*/ 1088795 h 1303649"/>
              <a:gd name="connsiteX27" fmla="*/ 410943 w 617135"/>
              <a:gd name="connsiteY27" fmla="*/ 1176076 h 1303649"/>
              <a:gd name="connsiteX28" fmla="*/ 360039 w 617135"/>
              <a:gd name="connsiteY28" fmla="*/ 1211221 h 1303649"/>
              <a:gd name="connsiteX29" fmla="*/ 330937 w 617135"/>
              <a:gd name="connsiteY29" fmla="*/ 1228211 h 1303649"/>
              <a:gd name="connsiteX30" fmla="*/ 246097 w 617135"/>
              <a:gd name="connsiteY30" fmla="*/ 1265810 h 1303649"/>
              <a:gd name="connsiteX31" fmla="*/ 233962 w 617135"/>
              <a:gd name="connsiteY31" fmla="*/ 1270655 h 1303649"/>
              <a:gd name="connsiteX32" fmla="*/ 158839 w 617135"/>
              <a:gd name="connsiteY32" fmla="*/ 1291264 h 1303649"/>
              <a:gd name="connsiteX33" fmla="*/ 143055 w 617135"/>
              <a:gd name="connsiteY33" fmla="*/ 1294883 h 1303649"/>
              <a:gd name="connsiteX34" fmla="*/ 80017 w 617135"/>
              <a:gd name="connsiteY34" fmla="*/ 1303348 h 1303649"/>
              <a:gd name="connsiteX35" fmla="*/ 7150 w 617135"/>
              <a:gd name="connsiteY35" fmla="*/ 1298494 h 1303649"/>
              <a:gd name="connsiteX36" fmla="*/ 0 w 617135"/>
              <a:gd name="connsiteY36" fmla="*/ 1296703 h 1303649"/>
              <a:gd name="connsiteX37" fmla="*/ 0 w 617135"/>
              <a:gd name="connsiteY37" fmla="*/ 1258853 h 1303649"/>
              <a:gd name="connsiteX38" fmla="*/ 26695 w 617135"/>
              <a:gd name="connsiteY38" fmla="*/ 1265810 h 1303649"/>
              <a:gd name="connsiteX39" fmla="*/ 110352 w 617135"/>
              <a:gd name="connsiteY39" fmla="*/ 1263357 h 1303649"/>
              <a:gd name="connsiteX40" fmla="*/ 255814 w 617135"/>
              <a:gd name="connsiteY40" fmla="*/ 1213674 h 1303649"/>
              <a:gd name="connsiteX41" fmla="*/ 400042 w 617135"/>
              <a:gd name="connsiteY41" fmla="*/ 1119095 h 1303649"/>
              <a:gd name="connsiteX42" fmla="*/ 401226 w 617135"/>
              <a:gd name="connsiteY42" fmla="*/ 1117929 h 1303649"/>
              <a:gd name="connsiteX43" fmla="*/ 478815 w 617135"/>
              <a:gd name="connsiteY43" fmla="*/ 1039113 h 1303649"/>
              <a:gd name="connsiteX44" fmla="*/ 515169 w 617135"/>
              <a:gd name="connsiteY44" fmla="*/ 988204 h 1303649"/>
              <a:gd name="connsiteX45" fmla="*/ 538204 w 617135"/>
              <a:gd name="connsiteY45" fmla="*/ 946986 h 1303649"/>
              <a:gd name="connsiteX46" fmla="*/ 572140 w 617135"/>
              <a:gd name="connsiteY46" fmla="*/ 845168 h 1303649"/>
              <a:gd name="connsiteX47" fmla="*/ 573373 w 617135"/>
              <a:gd name="connsiteY47" fmla="*/ 834251 h 1303649"/>
              <a:gd name="connsiteX48" fmla="*/ 570956 w 617135"/>
              <a:gd name="connsiteY48" fmla="*/ 801559 h 1303649"/>
              <a:gd name="connsiteX49" fmla="*/ 558822 w 617135"/>
              <a:gd name="connsiteY49" fmla="*/ 756722 h 1303649"/>
              <a:gd name="connsiteX50" fmla="*/ 555172 w 617135"/>
              <a:gd name="connsiteY50" fmla="*/ 748197 h 1303649"/>
              <a:gd name="connsiteX51" fmla="*/ 544271 w 617135"/>
              <a:gd name="connsiteY51" fmla="*/ 748197 h 1303649"/>
              <a:gd name="connsiteX52" fmla="*/ 539437 w 617135"/>
              <a:gd name="connsiteY52" fmla="*/ 757888 h 1303649"/>
              <a:gd name="connsiteX53" fmla="*/ 516402 w 617135"/>
              <a:gd name="connsiteY53" fmla="*/ 790641 h 1303649"/>
              <a:gd name="connsiteX54" fmla="*/ 500617 w 617135"/>
              <a:gd name="connsiteY54" fmla="*/ 806404 h 1303649"/>
              <a:gd name="connsiteX55" fmla="*/ 398809 w 617135"/>
              <a:gd name="connsiteY55" fmla="*/ 892458 h 1303649"/>
              <a:gd name="connsiteX56" fmla="*/ 346721 w 617135"/>
              <a:gd name="connsiteY56" fmla="*/ 921532 h 1303649"/>
              <a:gd name="connsiteX57" fmla="*/ 232778 w 617135"/>
              <a:gd name="connsiteY57" fmla="*/ 983358 h 1303649"/>
              <a:gd name="connsiteX58" fmla="*/ 140638 w 617135"/>
              <a:gd name="connsiteY58" fmla="*/ 1022123 h 1303649"/>
              <a:gd name="connsiteX59" fmla="*/ 27929 w 617135"/>
              <a:gd name="connsiteY59" fmla="*/ 1058495 h 1303649"/>
              <a:gd name="connsiteX60" fmla="*/ 0 w 617135"/>
              <a:gd name="connsiteY60" fmla="*/ 1066016 h 1303649"/>
              <a:gd name="connsiteX61" fmla="*/ 0 w 617135"/>
              <a:gd name="connsiteY61" fmla="*/ 1019039 h 1303649"/>
              <a:gd name="connsiteX62" fmla="*/ 7310 w 617135"/>
              <a:gd name="connsiteY62" fmla="*/ 1017277 h 1303649"/>
              <a:gd name="connsiteX63" fmla="*/ 32763 w 617135"/>
              <a:gd name="connsiteY63" fmla="*/ 1010040 h 1303649"/>
              <a:gd name="connsiteX64" fmla="*/ 146705 w 617135"/>
              <a:gd name="connsiteY64" fmla="*/ 972440 h 1303649"/>
              <a:gd name="connsiteX65" fmla="*/ 161256 w 617135"/>
              <a:gd name="connsiteY65" fmla="*/ 966368 h 1303649"/>
              <a:gd name="connsiteX66" fmla="*/ 241263 w 617135"/>
              <a:gd name="connsiteY66" fmla="*/ 926377 h 1303649"/>
              <a:gd name="connsiteX67" fmla="*/ 344255 w 617135"/>
              <a:gd name="connsiteY67" fmla="*/ 868231 h 1303649"/>
              <a:gd name="connsiteX68" fmla="*/ 355205 w 617135"/>
              <a:gd name="connsiteY68" fmla="*/ 860932 h 1303649"/>
              <a:gd name="connsiteX69" fmla="*/ 410943 w 617135"/>
              <a:gd name="connsiteY69" fmla="*/ 824560 h 1303649"/>
              <a:gd name="connsiteX70" fmla="*/ 495784 w 617135"/>
              <a:gd name="connsiteY70" fmla="*/ 720350 h 1303649"/>
              <a:gd name="connsiteX71" fmla="*/ 499434 w 617135"/>
              <a:gd name="connsiteY71" fmla="*/ 709432 h 1303649"/>
              <a:gd name="connsiteX72" fmla="*/ 489716 w 617135"/>
              <a:gd name="connsiteY72" fmla="*/ 692442 h 1303649"/>
              <a:gd name="connsiteX73" fmla="*/ 461847 w 617135"/>
              <a:gd name="connsiteY73" fmla="*/ 694896 h 1303649"/>
              <a:gd name="connsiteX74" fmla="*/ 409710 w 617135"/>
              <a:gd name="connsiteY74" fmla="*/ 714278 h 1303649"/>
              <a:gd name="connsiteX75" fmla="*/ 367290 w 617135"/>
              <a:gd name="connsiteY75" fmla="*/ 746970 h 1303649"/>
              <a:gd name="connsiteX76" fmla="*/ 329753 w 617135"/>
              <a:gd name="connsiteY76" fmla="*/ 807631 h 1303649"/>
              <a:gd name="connsiteX77" fmla="*/ 315202 w 617135"/>
              <a:gd name="connsiteY77" fmla="*/ 819714 h 1303649"/>
              <a:gd name="connsiteX78" fmla="*/ 305485 w 617135"/>
              <a:gd name="connsiteY78" fmla="*/ 810023 h 1303649"/>
              <a:gd name="connsiteX79" fmla="*/ 315202 w 617135"/>
              <a:gd name="connsiteY79" fmla="*/ 787022 h 1303649"/>
              <a:gd name="connsiteX80" fmla="*/ 335771 w 617135"/>
              <a:gd name="connsiteY80" fmla="*/ 744578 h 1303649"/>
              <a:gd name="connsiteX81" fmla="*/ 335771 w 617135"/>
              <a:gd name="connsiteY81" fmla="*/ 738506 h 1303649"/>
              <a:gd name="connsiteX82" fmla="*/ 327287 w 617135"/>
              <a:gd name="connsiteY82" fmla="*/ 737279 h 1303649"/>
              <a:gd name="connsiteX83" fmla="*/ 263065 w 617135"/>
              <a:gd name="connsiteY83" fmla="*/ 762733 h 1303649"/>
              <a:gd name="connsiteX84" fmla="*/ 238846 w 617135"/>
              <a:gd name="connsiteY84" fmla="*/ 784569 h 1303649"/>
              <a:gd name="connsiteX85" fmla="*/ 204860 w 617135"/>
              <a:gd name="connsiteY85" fmla="*/ 852467 h 1303649"/>
              <a:gd name="connsiteX86" fmla="*/ 183058 w 617135"/>
              <a:gd name="connsiteY86" fmla="*/ 900923 h 1303649"/>
              <a:gd name="connsiteX87" fmla="*/ 167323 w 617135"/>
              <a:gd name="connsiteY87" fmla="*/ 915459 h 1303649"/>
              <a:gd name="connsiteX88" fmla="*/ 157606 w 617135"/>
              <a:gd name="connsiteY88" fmla="*/ 908222 h 1303649"/>
              <a:gd name="connsiteX89" fmla="*/ 161256 w 617135"/>
              <a:gd name="connsiteY89" fmla="*/ 893685 h 1303649"/>
              <a:gd name="connsiteX90" fmla="*/ 179408 w 617135"/>
              <a:gd name="connsiteY90" fmla="*/ 847622 h 1303649"/>
              <a:gd name="connsiteX91" fmla="*/ 200026 w 617135"/>
              <a:gd name="connsiteY91" fmla="*/ 800332 h 1303649"/>
              <a:gd name="connsiteX92" fmla="*/ 200026 w 617135"/>
              <a:gd name="connsiteY92" fmla="*/ 790641 h 1303649"/>
              <a:gd name="connsiteX93" fmla="*/ 191542 w 617135"/>
              <a:gd name="connsiteY93" fmla="*/ 789414 h 1303649"/>
              <a:gd name="connsiteX94" fmla="*/ 138221 w 617135"/>
              <a:gd name="connsiteY94" fmla="*/ 817322 h 1303649"/>
              <a:gd name="connsiteX95" fmla="*/ 138221 w 617135"/>
              <a:gd name="connsiteY95" fmla="*/ 837931 h 1303649"/>
              <a:gd name="connsiteX96" fmla="*/ 141871 w 617135"/>
              <a:gd name="connsiteY96" fmla="*/ 848787 h 1303649"/>
              <a:gd name="connsiteX97" fmla="*/ 110352 w 617135"/>
              <a:gd name="connsiteY97" fmla="*/ 908222 h 1303649"/>
              <a:gd name="connsiteX98" fmla="*/ 84900 w 617135"/>
              <a:gd name="connsiteY98" fmla="*/ 927604 h 1303649"/>
              <a:gd name="connsiteX99" fmla="*/ 77600 w 617135"/>
              <a:gd name="connsiteY99" fmla="*/ 928831 h 1303649"/>
              <a:gd name="connsiteX100" fmla="*/ 78833 w 617135"/>
              <a:gd name="connsiteY100" fmla="*/ 920305 h 1303649"/>
              <a:gd name="connsiteX101" fmla="*/ 109119 w 617135"/>
              <a:gd name="connsiteY101" fmla="*/ 856086 h 1303649"/>
              <a:gd name="connsiteX102" fmla="*/ 120020 w 617135"/>
              <a:gd name="connsiteY102" fmla="*/ 836704 h 1303649"/>
              <a:gd name="connsiteX103" fmla="*/ 120020 w 617135"/>
              <a:gd name="connsiteY103" fmla="*/ 828240 h 1303649"/>
              <a:gd name="connsiteX104" fmla="*/ 113953 w 617135"/>
              <a:gd name="connsiteY104" fmla="*/ 828240 h 1303649"/>
              <a:gd name="connsiteX105" fmla="*/ 69116 w 617135"/>
              <a:gd name="connsiteY105" fmla="*/ 865777 h 1303649"/>
              <a:gd name="connsiteX106" fmla="*/ 26695 w 617135"/>
              <a:gd name="connsiteY106" fmla="*/ 949439 h 1303649"/>
              <a:gd name="connsiteX107" fmla="*/ 8544 w 617135"/>
              <a:gd name="connsiteY107" fmla="*/ 957904 h 1303649"/>
              <a:gd name="connsiteX108" fmla="*/ 0 w 617135"/>
              <a:gd name="connsiteY108" fmla="*/ 955744 h 1303649"/>
              <a:gd name="connsiteX109" fmla="*/ 0 w 617135"/>
              <a:gd name="connsiteY109" fmla="*/ 943465 h 1303649"/>
              <a:gd name="connsiteX110" fmla="*/ 7310 w 617135"/>
              <a:gd name="connsiteY110" fmla="*/ 921532 h 1303649"/>
              <a:gd name="connsiteX111" fmla="*/ 6077 w 617135"/>
              <a:gd name="connsiteY111" fmla="*/ 911841 h 1303649"/>
              <a:gd name="connsiteX112" fmla="*/ 0 w 617135"/>
              <a:gd name="connsiteY112" fmla="*/ 916190 h 1303649"/>
              <a:gd name="connsiteX113" fmla="*/ 0 w 617135"/>
              <a:gd name="connsiteY113" fmla="*/ 825638 h 1303649"/>
              <a:gd name="connsiteX114" fmla="*/ 23045 w 617135"/>
              <a:gd name="connsiteY114" fmla="*/ 812477 h 1303649"/>
              <a:gd name="connsiteX115" fmla="*/ 48547 w 617135"/>
              <a:gd name="connsiteY115" fmla="*/ 797879 h 1303649"/>
              <a:gd name="connsiteX116" fmla="*/ 204860 w 617135"/>
              <a:gd name="connsiteY116" fmla="*/ 728814 h 1303649"/>
              <a:gd name="connsiteX117" fmla="*/ 213344 w 617135"/>
              <a:gd name="connsiteY117" fmla="*/ 725196 h 1303649"/>
              <a:gd name="connsiteX118" fmla="*/ 323686 w 617135"/>
              <a:gd name="connsiteY118" fmla="*/ 683978 h 1303649"/>
              <a:gd name="connsiteX119" fmla="*/ 383074 w 617135"/>
              <a:gd name="connsiteY119" fmla="*/ 665761 h 1303649"/>
              <a:gd name="connsiteX120" fmla="*/ 466681 w 617135"/>
              <a:gd name="connsiteY120" fmla="*/ 641533 h 1303649"/>
              <a:gd name="connsiteX121" fmla="*/ 483649 w 617135"/>
              <a:gd name="connsiteY121" fmla="*/ 636688 h 1303649"/>
              <a:gd name="connsiteX122" fmla="*/ 486066 w 617135"/>
              <a:gd name="connsiteY122" fmla="*/ 618532 h 1303649"/>
              <a:gd name="connsiteX123" fmla="*/ 478815 w 617135"/>
              <a:gd name="connsiteY123" fmla="*/ 613687 h 1303649"/>
              <a:gd name="connsiteX124" fmla="*/ 387908 w 617135"/>
              <a:gd name="connsiteY124" fmla="*/ 566397 h 1303649"/>
              <a:gd name="connsiteX125" fmla="*/ 339421 w 617135"/>
              <a:gd name="connsiteY125" fmla="*/ 550634 h 1303649"/>
              <a:gd name="connsiteX126" fmla="*/ 289750 w 617135"/>
              <a:gd name="connsiteY126" fmla="*/ 540943 h 1303649"/>
              <a:gd name="connsiteX127" fmla="*/ 255814 w 617135"/>
              <a:gd name="connsiteY127" fmla="*/ 540943 h 1303649"/>
              <a:gd name="connsiteX128" fmla="*/ 144288 w 617135"/>
              <a:gd name="connsiteY128" fmla="*/ 555479 h 1303649"/>
              <a:gd name="connsiteX129" fmla="*/ 89734 w 617135"/>
              <a:gd name="connsiteY129" fmla="*/ 539716 h 1303649"/>
              <a:gd name="connsiteX130" fmla="*/ 67932 w 617135"/>
              <a:gd name="connsiteY130" fmla="*/ 532478 h 1303649"/>
              <a:gd name="connsiteX131" fmla="*/ 48547 w 617135"/>
              <a:gd name="connsiteY131" fmla="*/ 530025 h 1303649"/>
              <a:gd name="connsiteX132" fmla="*/ 46080 w 617135"/>
              <a:gd name="connsiteY132" fmla="*/ 508189 h 1303649"/>
              <a:gd name="connsiteX133" fmla="*/ 59448 w 617135"/>
              <a:gd name="connsiteY133" fmla="*/ 499725 h 1303649"/>
              <a:gd name="connsiteX134" fmla="*/ 65515 w 617135"/>
              <a:gd name="connsiteY134" fmla="*/ 483962 h 1303649"/>
              <a:gd name="connsiteX135" fmla="*/ 53381 w 617135"/>
              <a:gd name="connsiteY135" fmla="*/ 457280 h 1303649"/>
              <a:gd name="connsiteX136" fmla="*/ 42480 w 617135"/>
              <a:gd name="connsiteY136" fmla="*/ 452435 h 1303649"/>
              <a:gd name="connsiteX137" fmla="*/ 25512 w 617135"/>
              <a:gd name="connsiteY137" fmla="*/ 453662 h 1303649"/>
              <a:gd name="connsiteX138" fmla="*/ 19445 w 617135"/>
              <a:gd name="connsiteY138" fmla="*/ 436672 h 1303649"/>
              <a:gd name="connsiteX139" fmla="*/ 29112 w 617135"/>
              <a:gd name="connsiteY139" fmla="*/ 426980 h 1303649"/>
              <a:gd name="connsiteX140" fmla="*/ 35180 w 617135"/>
              <a:gd name="connsiteY140" fmla="*/ 394288 h 1303649"/>
              <a:gd name="connsiteX141" fmla="*/ 31529 w 617135"/>
              <a:gd name="connsiteY141" fmla="*/ 388216 h 1303649"/>
              <a:gd name="connsiteX142" fmla="*/ 13378 w 617135"/>
              <a:gd name="connsiteY142" fmla="*/ 380917 h 1303649"/>
              <a:gd name="connsiteX143" fmla="*/ 0 w 617135"/>
              <a:gd name="connsiteY143" fmla="*/ 380917 h 1303649"/>
              <a:gd name="connsiteX144" fmla="*/ 0 w 617135"/>
              <a:gd name="connsiteY144" fmla="*/ 354090 h 1303649"/>
              <a:gd name="connsiteX145" fmla="*/ 1244 w 617135"/>
              <a:gd name="connsiteY145" fmla="*/ 353071 h 1303649"/>
              <a:gd name="connsiteX146" fmla="*/ 8544 w 617135"/>
              <a:gd name="connsiteY146" fmla="*/ 331235 h 1303649"/>
              <a:gd name="connsiteX147" fmla="*/ 1096 w 617135"/>
              <a:gd name="connsiteY147" fmla="*/ 315027 h 1303649"/>
              <a:gd name="connsiteX148" fmla="*/ 0 w 617135"/>
              <a:gd name="connsiteY148" fmla="*/ 315485 h 1303649"/>
              <a:gd name="connsiteX149" fmla="*/ 0 w 617135"/>
              <a:gd name="connsiteY149" fmla="*/ 160551 h 1303649"/>
              <a:gd name="connsiteX150" fmla="*/ 11102 w 617135"/>
              <a:gd name="connsiteY150" fmla="*/ 142129 h 1303649"/>
              <a:gd name="connsiteX151" fmla="*/ 19445 w 617135"/>
              <a:gd name="connsiteY151" fmla="*/ 86382 h 1303649"/>
              <a:gd name="connsiteX152" fmla="*/ 8988 w 617135"/>
              <a:gd name="connsiteY152" fmla="*/ 50010 h 1303649"/>
              <a:gd name="connsiteX153" fmla="*/ 0 w 617135"/>
              <a:gd name="connsiteY153" fmla="*/ 44488 h 13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7135" h="1303649">
                <a:moveTo>
                  <a:pt x="0" y="0"/>
                </a:moveTo>
                <a:lnTo>
                  <a:pt x="44897" y="30628"/>
                </a:lnTo>
                <a:cubicBezTo>
                  <a:pt x="50964" y="35474"/>
                  <a:pt x="55798" y="43938"/>
                  <a:pt x="58215" y="51237"/>
                </a:cubicBezTo>
                <a:cubicBezTo>
                  <a:pt x="66699" y="77918"/>
                  <a:pt x="72766" y="105764"/>
                  <a:pt x="61865" y="133672"/>
                </a:cubicBezTo>
                <a:cubicBezTo>
                  <a:pt x="59448" y="138518"/>
                  <a:pt x="58215" y="143363"/>
                  <a:pt x="57031" y="148209"/>
                </a:cubicBezTo>
                <a:cubicBezTo>
                  <a:pt x="54565" y="163972"/>
                  <a:pt x="47314" y="174890"/>
                  <a:pt x="37597" y="186973"/>
                </a:cubicBezTo>
                <a:cubicBezTo>
                  <a:pt x="17028" y="214881"/>
                  <a:pt x="14561" y="246408"/>
                  <a:pt x="29112" y="277873"/>
                </a:cubicBezTo>
                <a:cubicBezTo>
                  <a:pt x="40014" y="303327"/>
                  <a:pt x="54565" y="328782"/>
                  <a:pt x="65515" y="354236"/>
                </a:cubicBezTo>
                <a:cubicBezTo>
                  <a:pt x="75183" y="378525"/>
                  <a:pt x="83667" y="402753"/>
                  <a:pt x="92151" y="428207"/>
                </a:cubicBezTo>
                <a:cubicBezTo>
                  <a:pt x="99451" y="448816"/>
                  <a:pt x="105469" y="469425"/>
                  <a:pt x="112769" y="490034"/>
                </a:cubicBezTo>
                <a:cubicBezTo>
                  <a:pt x="113953" y="494879"/>
                  <a:pt x="116419" y="499725"/>
                  <a:pt x="118836" y="504570"/>
                </a:cubicBezTo>
                <a:cubicBezTo>
                  <a:pt x="121253" y="509416"/>
                  <a:pt x="126087" y="513035"/>
                  <a:pt x="132154" y="510643"/>
                </a:cubicBezTo>
                <a:cubicBezTo>
                  <a:pt x="161256" y="497272"/>
                  <a:pt x="191542" y="499725"/>
                  <a:pt x="221878" y="497272"/>
                </a:cubicBezTo>
                <a:cubicBezTo>
                  <a:pt x="246097" y="494879"/>
                  <a:pt x="271549" y="496106"/>
                  <a:pt x="294584" y="499725"/>
                </a:cubicBezTo>
                <a:cubicBezTo>
                  <a:pt x="320036" y="502117"/>
                  <a:pt x="344255" y="509416"/>
                  <a:pt x="368523" y="515488"/>
                </a:cubicBezTo>
                <a:cubicBezTo>
                  <a:pt x="374590" y="516715"/>
                  <a:pt x="381841" y="519107"/>
                  <a:pt x="386675" y="523952"/>
                </a:cubicBezTo>
                <a:cubicBezTo>
                  <a:pt x="401226" y="536097"/>
                  <a:pt x="419427" y="540943"/>
                  <a:pt x="436395" y="548180"/>
                </a:cubicBezTo>
                <a:cubicBezTo>
                  <a:pt x="448529" y="553026"/>
                  <a:pt x="459430" y="559098"/>
                  <a:pt x="470331" y="565170"/>
                </a:cubicBezTo>
                <a:cubicBezTo>
                  <a:pt x="507918" y="587006"/>
                  <a:pt x="538204" y="617306"/>
                  <a:pt x="566073" y="651224"/>
                </a:cubicBezTo>
                <a:cubicBezTo>
                  <a:pt x="569723" y="656070"/>
                  <a:pt x="573373" y="660916"/>
                  <a:pt x="574557" y="666988"/>
                </a:cubicBezTo>
                <a:cubicBezTo>
                  <a:pt x="581857" y="694896"/>
                  <a:pt x="595175" y="719123"/>
                  <a:pt x="598825" y="748197"/>
                </a:cubicBezTo>
                <a:cubicBezTo>
                  <a:pt x="601242" y="762733"/>
                  <a:pt x="604892" y="777270"/>
                  <a:pt x="608493" y="791868"/>
                </a:cubicBezTo>
                <a:cubicBezTo>
                  <a:pt x="613376" y="811250"/>
                  <a:pt x="616977" y="829405"/>
                  <a:pt x="616977" y="848787"/>
                </a:cubicBezTo>
                <a:cubicBezTo>
                  <a:pt x="618210" y="874242"/>
                  <a:pt x="612143" y="897304"/>
                  <a:pt x="602475" y="920305"/>
                </a:cubicBezTo>
                <a:cubicBezTo>
                  <a:pt x="589108" y="954285"/>
                  <a:pt x="569723" y="983358"/>
                  <a:pt x="551522" y="1014885"/>
                </a:cubicBezTo>
                <a:cubicBezTo>
                  <a:pt x="545504" y="1024576"/>
                  <a:pt x="540621" y="1036720"/>
                  <a:pt x="533370" y="1046412"/>
                </a:cubicBezTo>
                <a:cubicBezTo>
                  <a:pt x="522469" y="1062175"/>
                  <a:pt x="510335" y="1075485"/>
                  <a:pt x="497017" y="1088795"/>
                </a:cubicBezTo>
                <a:cubicBezTo>
                  <a:pt x="469098" y="1119095"/>
                  <a:pt x="438812" y="1145776"/>
                  <a:pt x="410943" y="1176076"/>
                </a:cubicBezTo>
                <a:cubicBezTo>
                  <a:pt x="396392" y="1191839"/>
                  <a:pt x="378191" y="1201530"/>
                  <a:pt x="360039" y="1211221"/>
                </a:cubicBezTo>
                <a:cubicBezTo>
                  <a:pt x="350322" y="1216067"/>
                  <a:pt x="340654" y="1222139"/>
                  <a:pt x="330937" y="1228211"/>
                </a:cubicBezTo>
                <a:cubicBezTo>
                  <a:pt x="304252" y="1245201"/>
                  <a:pt x="277616" y="1259738"/>
                  <a:pt x="246097" y="1265810"/>
                </a:cubicBezTo>
                <a:cubicBezTo>
                  <a:pt x="241263" y="1266975"/>
                  <a:pt x="237612" y="1268202"/>
                  <a:pt x="233962" y="1270655"/>
                </a:cubicBezTo>
                <a:cubicBezTo>
                  <a:pt x="209744" y="1281573"/>
                  <a:pt x="185475" y="1287584"/>
                  <a:pt x="158839" y="1291264"/>
                </a:cubicBezTo>
                <a:cubicBezTo>
                  <a:pt x="153956" y="1292430"/>
                  <a:pt x="147938" y="1292430"/>
                  <a:pt x="143055" y="1294883"/>
                </a:cubicBezTo>
                <a:cubicBezTo>
                  <a:pt x="120020" y="1302121"/>
                  <a:pt x="94568" y="1304574"/>
                  <a:pt x="80017" y="1303348"/>
                </a:cubicBezTo>
                <a:cubicBezTo>
                  <a:pt x="53356" y="1303348"/>
                  <a:pt x="29421" y="1301830"/>
                  <a:pt x="7150" y="1298494"/>
                </a:cubicBezTo>
                <a:lnTo>
                  <a:pt x="0" y="1296703"/>
                </a:lnTo>
                <a:lnTo>
                  <a:pt x="0" y="1258853"/>
                </a:lnTo>
                <a:lnTo>
                  <a:pt x="26695" y="1265810"/>
                </a:lnTo>
                <a:cubicBezTo>
                  <a:pt x="54565" y="1271821"/>
                  <a:pt x="83667" y="1270655"/>
                  <a:pt x="110352" y="1263357"/>
                </a:cubicBezTo>
                <a:cubicBezTo>
                  <a:pt x="160023" y="1250047"/>
                  <a:pt x="209744" y="1235510"/>
                  <a:pt x="255814" y="1213674"/>
                </a:cubicBezTo>
                <a:cubicBezTo>
                  <a:pt x="307902" y="1189447"/>
                  <a:pt x="361223" y="1165158"/>
                  <a:pt x="400042" y="1119095"/>
                </a:cubicBezTo>
                <a:cubicBezTo>
                  <a:pt x="400042" y="1119095"/>
                  <a:pt x="401226" y="1117929"/>
                  <a:pt x="401226" y="1117929"/>
                </a:cubicBezTo>
                <a:cubicBezTo>
                  <a:pt x="429144" y="1092475"/>
                  <a:pt x="455780" y="1068186"/>
                  <a:pt x="478815" y="1039113"/>
                </a:cubicBezTo>
                <a:cubicBezTo>
                  <a:pt x="492133" y="1023349"/>
                  <a:pt x="504268" y="1006420"/>
                  <a:pt x="515169" y="988204"/>
                </a:cubicBezTo>
                <a:cubicBezTo>
                  <a:pt x="523653" y="974894"/>
                  <a:pt x="529720" y="960357"/>
                  <a:pt x="538204" y="946986"/>
                </a:cubicBezTo>
                <a:cubicBezTo>
                  <a:pt x="556405" y="915459"/>
                  <a:pt x="574557" y="883994"/>
                  <a:pt x="572140" y="845168"/>
                </a:cubicBezTo>
                <a:cubicBezTo>
                  <a:pt x="572140" y="841550"/>
                  <a:pt x="573373" y="837931"/>
                  <a:pt x="573373" y="834251"/>
                </a:cubicBezTo>
                <a:cubicBezTo>
                  <a:pt x="573373" y="823333"/>
                  <a:pt x="573373" y="812477"/>
                  <a:pt x="570956" y="801559"/>
                </a:cubicBezTo>
                <a:cubicBezTo>
                  <a:pt x="568490" y="785795"/>
                  <a:pt x="563656" y="771259"/>
                  <a:pt x="558822" y="756722"/>
                </a:cubicBezTo>
                <a:cubicBezTo>
                  <a:pt x="557589" y="754269"/>
                  <a:pt x="556405" y="750650"/>
                  <a:pt x="555172" y="748197"/>
                </a:cubicBezTo>
                <a:cubicBezTo>
                  <a:pt x="552755" y="744578"/>
                  <a:pt x="546688" y="744578"/>
                  <a:pt x="544271" y="748197"/>
                </a:cubicBezTo>
                <a:cubicBezTo>
                  <a:pt x="541854" y="751815"/>
                  <a:pt x="540621" y="754269"/>
                  <a:pt x="539437" y="757888"/>
                </a:cubicBezTo>
                <a:cubicBezTo>
                  <a:pt x="535787" y="771259"/>
                  <a:pt x="527303" y="780950"/>
                  <a:pt x="516402" y="790641"/>
                </a:cubicBezTo>
                <a:cubicBezTo>
                  <a:pt x="510335" y="795486"/>
                  <a:pt x="505501" y="801559"/>
                  <a:pt x="500617" y="806404"/>
                </a:cubicBezTo>
                <a:cubicBezTo>
                  <a:pt x="469098" y="837931"/>
                  <a:pt x="435162" y="867004"/>
                  <a:pt x="398809" y="892458"/>
                </a:cubicBezTo>
                <a:cubicBezTo>
                  <a:pt x="383074" y="903376"/>
                  <a:pt x="363689" y="911841"/>
                  <a:pt x="346721" y="921532"/>
                </a:cubicBezTo>
                <a:cubicBezTo>
                  <a:pt x="309135" y="943367"/>
                  <a:pt x="272782" y="966368"/>
                  <a:pt x="232778" y="983358"/>
                </a:cubicBezTo>
                <a:cubicBezTo>
                  <a:pt x="202443" y="996668"/>
                  <a:pt x="172157" y="1010040"/>
                  <a:pt x="140638" y="1022123"/>
                </a:cubicBezTo>
                <a:cubicBezTo>
                  <a:pt x="103052" y="1035494"/>
                  <a:pt x="65515" y="1047577"/>
                  <a:pt x="27929" y="1058495"/>
                </a:cubicBezTo>
                <a:lnTo>
                  <a:pt x="0" y="1066016"/>
                </a:lnTo>
                <a:lnTo>
                  <a:pt x="0" y="1019039"/>
                </a:lnTo>
                <a:lnTo>
                  <a:pt x="7310" y="1017277"/>
                </a:lnTo>
                <a:cubicBezTo>
                  <a:pt x="15795" y="1014885"/>
                  <a:pt x="24278" y="1011266"/>
                  <a:pt x="32763" y="1010040"/>
                </a:cubicBezTo>
                <a:cubicBezTo>
                  <a:pt x="72766" y="1001514"/>
                  <a:pt x="109119" y="983358"/>
                  <a:pt x="146705" y="972440"/>
                </a:cubicBezTo>
                <a:cubicBezTo>
                  <a:pt x="151539" y="971214"/>
                  <a:pt x="156422" y="967595"/>
                  <a:pt x="161256" y="966368"/>
                </a:cubicBezTo>
                <a:cubicBezTo>
                  <a:pt x="187892" y="954285"/>
                  <a:pt x="214577" y="939748"/>
                  <a:pt x="241263" y="926377"/>
                </a:cubicBezTo>
                <a:cubicBezTo>
                  <a:pt x="275199" y="906995"/>
                  <a:pt x="311552" y="890005"/>
                  <a:pt x="344255" y="868231"/>
                </a:cubicBezTo>
                <a:cubicBezTo>
                  <a:pt x="347905" y="865777"/>
                  <a:pt x="351555" y="863385"/>
                  <a:pt x="355205" y="860932"/>
                </a:cubicBezTo>
                <a:cubicBezTo>
                  <a:pt x="373357" y="848787"/>
                  <a:pt x="393975" y="837931"/>
                  <a:pt x="410943" y="824560"/>
                </a:cubicBezTo>
                <a:cubicBezTo>
                  <a:pt x="447296" y="796713"/>
                  <a:pt x="476399" y="761568"/>
                  <a:pt x="495784" y="720350"/>
                </a:cubicBezTo>
                <a:cubicBezTo>
                  <a:pt x="497017" y="716670"/>
                  <a:pt x="498200" y="713051"/>
                  <a:pt x="499434" y="709432"/>
                </a:cubicBezTo>
                <a:cubicBezTo>
                  <a:pt x="501851" y="699741"/>
                  <a:pt x="499434" y="694896"/>
                  <a:pt x="489716" y="692442"/>
                </a:cubicBezTo>
                <a:cubicBezTo>
                  <a:pt x="480049" y="690050"/>
                  <a:pt x="470331" y="690050"/>
                  <a:pt x="461847" y="694896"/>
                </a:cubicBezTo>
                <a:cubicBezTo>
                  <a:pt x="444879" y="702133"/>
                  <a:pt x="427911" y="709432"/>
                  <a:pt x="409710" y="714278"/>
                </a:cubicBezTo>
                <a:cubicBezTo>
                  <a:pt x="390325" y="719123"/>
                  <a:pt x="377007" y="730041"/>
                  <a:pt x="367290" y="746970"/>
                </a:cubicBezTo>
                <a:cubicBezTo>
                  <a:pt x="355205" y="767579"/>
                  <a:pt x="343071" y="788187"/>
                  <a:pt x="329753" y="807631"/>
                </a:cubicBezTo>
                <a:cubicBezTo>
                  <a:pt x="326103" y="812477"/>
                  <a:pt x="320036" y="817322"/>
                  <a:pt x="315202" y="819714"/>
                </a:cubicBezTo>
                <a:cubicBezTo>
                  <a:pt x="309135" y="823333"/>
                  <a:pt x="303068" y="817322"/>
                  <a:pt x="305485" y="810023"/>
                </a:cubicBezTo>
                <a:cubicBezTo>
                  <a:pt x="307902" y="802724"/>
                  <a:pt x="311552" y="794260"/>
                  <a:pt x="315202" y="787022"/>
                </a:cubicBezTo>
                <a:cubicBezTo>
                  <a:pt x="321269" y="772424"/>
                  <a:pt x="328520" y="759114"/>
                  <a:pt x="335771" y="744578"/>
                </a:cubicBezTo>
                <a:cubicBezTo>
                  <a:pt x="337004" y="743351"/>
                  <a:pt x="337004" y="738506"/>
                  <a:pt x="335771" y="738506"/>
                </a:cubicBezTo>
                <a:cubicBezTo>
                  <a:pt x="333354" y="737279"/>
                  <a:pt x="329753" y="736113"/>
                  <a:pt x="327287" y="737279"/>
                </a:cubicBezTo>
                <a:cubicBezTo>
                  <a:pt x="305485" y="745805"/>
                  <a:pt x="284867" y="754269"/>
                  <a:pt x="263065" y="762733"/>
                </a:cubicBezTo>
                <a:cubicBezTo>
                  <a:pt x="252164" y="766413"/>
                  <a:pt x="243680" y="773651"/>
                  <a:pt x="238846" y="784569"/>
                </a:cubicBezTo>
                <a:cubicBezTo>
                  <a:pt x="227895" y="807631"/>
                  <a:pt x="215810" y="829405"/>
                  <a:pt x="204860" y="852467"/>
                </a:cubicBezTo>
                <a:cubicBezTo>
                  <a:pt x="197609" y="868231"/>
                  <a:pt x="189125" y="885159"/>
                  <a:pt x="183058" y="900923"/>
                </a:cubicBezTo>
                <a:cubicBezTo>
                  <a:pt x="179408" y="908222"/>
                  <a:pt x="174574" y="913067"/>
                  <a:pt x="167323" y="915459"/>
                </a:cubicBezTo>
                <a:cubicBezTo>
                  <a:pt x="160023" y="917913"/>
                  <a:pt x="156422" y="915459"/>
                  <a:pt x="157606" y="908222"/>
                </a:cubicBezTo>
                <a:cubicBezTo>
                  <a:pt x="158839" y="903376"/>
                  <a:pt x="160023" y="898531"/>
                  <a:pt x="161256" y="893685"/>
                </a:cubicBezTo>
                <a:cubicBezTo>
                  <a:pt x="167323" y="877922"/>
                  <a:pt x="172157" y="863385"/>
                  <a:pt x="179408" y="847622"/>
                </a:cubicBezTo>
                <a:cubicBezTo>
                  <a:pt x="186708" y="831859"/>
                  <a:pt x="193959" y="816095"/>
                  <a:pt x="200026" y="800332"/>
                </a:cubicBezTo>
                <a:cubicBezTo>
                  <a:pt x="201259" y="797879"/>
                  <a:pt x="201259" y="793033"/>
                  <a:pt x="200026" y="790641"/>
                </a:cubicBezTo>
                <a:cubicBezTo>
                  <a:pt x="198842" y="789414"/>
                  <a:pt x="193959" y="788187"/>
                  <a:pt x="191542" y="789414"/>
                </a:cubicBezTo>
                <a:cubicBezTo>
                  <a:pt x="173390" y="797879"/>
                  <a:pt x="155189" y="806404"/>
                  <a:pt x="138221" y="817322"/>
                </a:cubicBezTo>
                <a:cubicBezTo>
                  <a:pt x="130970" y="822168"/>
                  <a:pt x="130970" y="831859"/>
                  <a:pt x="138221" y="837931"/>
                </a:cubicBezTo>
                <a:cubicBezTo>
                  <a:pt x="141871" y="841550"/>
                  <a:pt x="144288" y="843942"/>
                  <a:pt x="141871" y="848787"/>
                </a:cubicBezTo>
                <a:cubicBezTo>
                  <a:pt x="132154" y="868231"/>
                  <a:pt x="121253" y="888840"/>
                  <a:pt x="110352" y="908222"/>
                </a:cubicBezTo>
                <a:cubicBezTo>
                  <a:pt x="105469" y="919140"/>
                  <a:pt x="96985" y="926377"/>
                  <a:pt x="84900" y="927604"/>
                </a:cubicBezTo>
                <a:cubicBezTo>
                  <a:pt x="82483" y="927604"/>
                  <a:pt x="80017" y="928831"/>
                  <a:pt x="77600" y="928831"/>
                </a:cubicBezTo>
                <a:cubicBezTo>
                  <a:pt x="77600" y="926377"/>
                  <a:pt x="77600" y="922759"/>
                  <a:pt x="78833" y="920305"/>
                </a:cubicBezTo>
                <a:cubicBezTo>
                  <a:pt x="88501" y="898531"/>
                  <a:pt x="99451" y="876695"/>
                  <a:pt x="109119" y="856086"/>
                </a:cubicBezTo>
                <a:cubicBezTo>
                  <a:pt x="112769" y="850014"/>
                  <a:pt x="117603" y="843942"/>
                  <a:pt x="120020" y="836704"/>
                </a:cubicBezTo>
                <a:cubicBezTo>
                  <a:pt x="121253" y="834251"/>
                  <a:pt x="120020" y="830632"/>
                  <a:pt x="120020" y="828240"/>
                </a:cubicBezTo>
                <a:cubicBezTo>
                  <a:pt x="120020" y="827013"/>
                  <a:pt x="115186" y="827013"/>
                  <a:pt x="113953" y="828240"/>
                </a:cubicBezTo>
                <a:cubicBezTo>
                  <a:pt x="95801" y="836704"/>
                  <a:pt x="78833" y="846395"/>
                  <a:pt x="69116" y="865777"/>
                </a:cubicBezTo>
                <a:cubicBezTo>
                  <a:pt x="55798" y="893685"/>
                  <a:pt x="41247" y="921532"/>
                  <a:pt x="26695" y="949439"/>
                </a:cubicBezTo>
                <a:cubicBezTo>
                  <a:pt x="19445" y="954285"/>
                  <a:pt x="17028" y="959131"/>
                  <a:pt x="8544" y="957904"/>
                </a:cubicBezTo>
                <a:lnTo>
                  <a:pt x="0" y="955744"/>
                </a:lnTo>
                <a:lnTo>
                  <a:pt x="0" y="943465"/>
                </a:lnTo>
                <a:lnTo>
                  <a:pt x="7310" y="921532"/>
                </a:lnTo>
                <a:cubicBezTo>
                  <a:pt x="8544" y="919140"/>
                  <a:pt x="6077" y="915459"/>
                  <a:pt x="6077" y="911841"/>
                </a:cubicBezTo>
                <a:lnTo>
                  <a:pt x="0" y="916190"/>
                </a:lnTo>
                <a:lnTo>
                  <a:pt x="0" y="825638"/>
                </a:lnTo>
                <a:lnTo>
                  <a:pt x="23045" y="812477"/>
                </a:lnTo>
                <a:cubicBezTo>
                  <a:pt x="31529" y="807631"/>
                  <a:pt x="38830" y="801559"/>
                  <a:pt x="48547" y="797879"/>
                </a:cubicBezTo>
                <a:cubicBezTo>
                  <a:pt x="100635" y="773651"/>
                  <a:pt x="149122" y="744578"/>
                  <a:pt x="204860" y="728814"/>
                </a:cubicBezTo>
                <a:cubicBezTo>
                  <a:pt x="207326" y="727588"/>
                  <a:pt x="209744" y="726361"/>
                  <a:pt x="213344" y="725196"/>
                </a:cubicBezTo>
                <a:cubicBezTo>
                  <a:pt x="249747" y="710659"/>
                  <a:pt x="286100" y="693669"/>
                  <a:pt x="323686" y="683978"/>
                </a:cubicBezTo>
                <a:cubicBezTo>
                  <a:pt x="344255" y="679132"/>
                  <a:pt x="363689" y="671833"/>
                  <a:pt x="383074" y="665761"/>
                </a:cubicBezTo>
                <a:cubicBezTo>
                  <a:pt x="410943" y="657297"/>
                  <a:pt x="438812" y="648833"/>
                  <a:pt x="466681" y="641533"/>
                </a:cubicBezTo>
                <a:cubicBezTo>
                  <a:pt x="472748" y="640307"/>
                  <a:pt x="478815" y="639141"/>
                  <a:pt x="483649" y="636688"/>
                </a:cubicBezTo>
                <a:cubicBezTo>
                  <a:pt x="494600" y="633069"/>
                  <a:pt x="494600" y="625770"/>
                  <a:pt x="486066" y="618532"/>
                </a:cubicBezTo>
                <a:cubicBezTo>
                  <a:pt x="483649" y="616079"/>
                  <a:pt x="481232" y="614852"/>
                  <a:pt x="478815" y="613687"/>
                </a:cubicBezTo>
                <a:cubicBezTo>
                  <a:pt x="449713" y="596697"/>
                  <a:pt x="420660" y="578480"/>
                  <a:pt x="387908" y="566397"/>
                </a:cubicBezTo>
                <a:cubicBezTo>
                  <a:pt x="372173" y="560325"/>
                  <a:pt x="355205" y="555479"/>
                  <a:pt x="339421" y="550634"/>
                </a:cubicBezTo>
                <a:cubicBezTo>
                  <a:pt x="323686" y="544561"/>
                  <a:pt x="306718" y="542169"/>
                  <a:pt x="289750" y="540943"/>
                </a:cubicBezTo>
                <a:cubicBezTo>
                  <a:pt x="278799" y="540943"/>
                  <a:pt x="267899" y="540943"/>
                  <a:pt x="255814" y="540943"/>
                </a:cubicBezTo>
                <a:cubicBezTo>
                  <a:pt x="216994" y="538489"/>
                  <a:pt x="180641" y="543335"/>
                  <a:pt x="144288" y="555479"/>
                </a:cubicBezTo>
                <a:cubicBezTo>
                  <a:pt x="122437" y="562778"/>
                  <a:pt x="103052" y="561552"/>
                  <a:pt x="89734" y="539716"/>
                </a:cubicBezTo>
                <a:cubicBezTo>
                  <a:pt x="84900" y="531251"/>
                  <a:pt x="77600" y="530025"/>
                  <a:pt x="67932" y="532478"/>
                </a:cubicBezTo>
                <a:cubicBezTo>
                  <a:pt x="61865" y="533644"/>
                  <a:pt x="54565" y="532478"/>
                  <a:pt x="48547" y="530025"/>
                </a:cubicBezTo>
                <a:cubicBezTo>
                  <a:pt x="38830" y="526406"/>
                  <a:pt x="37597" y="515488"/>
                  <a:pt x="46080" y="508189"/>
                </a:cubicBezTo>
                <a:cubicBezTo>
                  <a:pt x="49731" y="504570"/>
                  <a:pt x="54565" y="503344"/>
                  <a:pt x="59448" y="499725"/>
                </a:cubicBezTo>
                <a:cubicBezTo>
                  <a:pt x="65515" y="496106"/>
                  <a:pt x="67932" y="491260"/>
                  <a:pt x="65515" y="483962"/>
                </a:cubicBezTo>
                <a:cubicBezTo>
                  <a:pt x="61865" y="475497"/>
                  <a:pt x="58215" y="465806"/>
                  <a:pt x="53381" y="457280"/>
                </a:cubicBezTo>
                <a:cubicBezTo>
                  <a:pt x="52148" y="454888"/>
                  <a:pt x="46080" y="453662"/>
                  <a:pt x="42480" y="452435"/>
                </a:cubicBezTo>
                <a:cubicBezTo>
                  <a:pt x="36413" y="452435"/>
                  <a:pt x="30346" y="454888"/>
                  <a:pt x="25512" y="453662"/>
                </a:cubicBezTo>
                <a:cubicBezTo>
                  <a:pt x="17028" y="452435"/>
                  <a:pt x="14561" y="443970"/>
                  <a:pt x="19445" y="436672"/>
                </a:cubicBezTo>
                <a:cubicBezTo>
                  <a:pt x="21862" y="433053"/>
                  <a:pt x="25512" y="430661"/>
                  <a:pt x="29112" y="426980"/>
                </a:cubicBezTo>
                <a:cubicBezTo>
                  <a:pt x="42480" y="413671"/>
                  <a:pt x="43664" y="410052"/>
                  <a:pt x="35180" y="394288"/>
                </a:cubicBezTo>
                <a:cubicBezTo>
                  <a:pt x="33996" y="391835"/>
                  <a:pt x="32763" y="390608"/>
                  <a:pt x="31529" y="388216"/>
                </a:cubicBezTo>
                <a:cubicBezTo>
                  <a:pt x="25512" y="376072"/>
                  <a:pt x="25512" y="376072"/>
                  <a:pt x="13378" y="380917"/>
                </a:cubicBezTo>
                <a:lnTo>
                  <a:pt x="0" y="380917"/>
                </a:lnTo>
                <a:lnTo>
                  <a:pt x="0" y="354090"/>
                </a:lnTo>
                <a:lnTo>
                  <a:pt x="1244" y="353071"/>
                </a:lnTo>
                <a:cubicBezTo>
                  <a:pt x="12144" y="344545"/>
                  <a:pt x="12144" y="344545"/>
                  <a:pt x="8544" y="331235"/>
                </a:cubicBezTo>
                <a:cubicBezTo>
                  <a:pt x="6102" y="321544"/>
                  <a:pt x="4277" y="316392"/>
                  <a:pt x="1096" y="315027"/>
                </a:cubicBezTo>
                <a:lnTo>
                  <a:pt x="0" y="315485"/>
                </a:lnTo>
                <a:lnTo>
                  <a:pt x="0" y="160551"/>
                </a:lnTo>
                <a:lnTo>
                  <a:pt x="11102" y="142129"/>
                </a:lnTo>
                <a:cubicBezTo>
                  <a:pt x="17015" y="124549"/>
                  <a:pt x="19445" y="105765"/>
                  <a:pt x="19445" y="86382"/>
                </a:cubicBezTo>
                <a:cubicBezTo>
                  <a:pt x="19445" y="70619"/>
                  <a:pt x="15807" y="58797"/>
                  <a:pt x="8988" y="50010"/>
                </a:cubicBezTo>
                <a:lnTo>
                  <a:pt x="0" y="44488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">
            <a:extLst>
              <a:ext uri="{FF2B5EF4-FFF2-40B4-BE49-F238E27FC236}">
                <a16:creationId xmlns:a16="http://schemas.microsoft.com/office/drawing/2014/main" id="{E00C4001-1A76-B54C-9E20-8BF6194D6016}"/>
              </a:ext>
            </a:extLst>
          </p:cNvPr>
          <p:cNvSpPr/>
          <p:nvPr userDrawn="1"/>
        </p:nvSpPr>
        <p:spPr>
          <a:xfrm>
            <a:off x="355583" y="2620430"/>
            <a:ext cx="126924" cy="114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0571" extrusionOk="0">
                <a:moveTo>
                  <a:pt x="9384" y="20571"/>
                </a:moveTo>
                <a:cubicBezTo>
                  <a:pt x="4290" y="20571"/>
                  <a:pt x="215" y="16426"/>
                  <a:pt x="11" y="11189"/>
                </a:cubicBezTo>
                <a:cubicBezTo>
                  <a:pt x="-193" y="7916"/>
                  <a:pt x="2456" y="3771"/>
                  <a:pt x="5513" y="2462"/>
                </a:cubicBezTo>
                <a:cubicBezTo>
                  <a:pt x="7347" y="1807"/>
                  <a:pt x="9181" y="935"/>
                  <a:pt x="11015" y="280"/>
                </a:cubicBezTo>
                <a:cubicBezTo>
                  <a:pt x="14479" y="-1029"/>
                  <a:pt x="20592" y="2462"/>
                  <a:pt x="21203" y="6389"/>
                </a:cubicBezTo>
                <a:cubicBezTo>
                  <a:pt x="21407" y="7480"/>
                  <a:pt x="21407" y="9007"/>
                  <a:pt x="20999" y="9880"/>
                </a:cubicBezTo>
                <a:cubicBezTo>
                  <a:pt x="19165" y="13371"/>
                  <a:pt x="17535" y="17080"/>
                  <a:pt x="14071" y="19044"/>
                </a:cubicBezTo>
                <a:cubicBezTo>
                  <a:pt x="12441" y="20135"/>
                  <a:pt x="11015" y="20571"/>
                  <a:pt x="9384" y="20571"/>
                </a:cubicBezTo>
                <a:close/>
                <a:moveTo>
                  <a:pt x="6735" y="10753"/>
                </a:moveTo>
                <a:cubicBezTo>
                  <a:pt x="6735" y="13371"/>
                  <a:pt x="8365" y="14244"/>
                  <a:pt x="10607" y="13153"/>
                </a:cubicBezTo>
                <a:cubicBezTo>
                  <a:pt x="12441" y="12280"/>
                  <a:pt x="13256" y="10316"/>
                  <a:pt x="14275" y="8789"/>
                </a:cubicBezTo>
                <a:cubicBezTo>
                  <a:pt x="14682" y="7916"/>
                  <a:pt x="15498" y="7044"/>
                  <a:pt x="14682" y="6389"/>
                </a:cubicBezTo>
                <a:cubicBezTo>
                  <a:pt x="14071" y="5953"/>
                  <a:pt x="13052" y="5735"/>
                  <a:pt x="12237" y="5735"/>
                </a:cubicBezTo>
                <a:cubicBezTo>
                  <a:pt x="11422" y="5735"/>
                  <a:pt x="10607" y="5953"/>
                  <a:pt x="9792" y="6389"/>
                </a:cubicBezTo>
                <a:cubicBezTo>
                  <a:pt x="7754" y="6826"/>
                  <a:pt x="6735" y="8571"/>
                  <a:pt x="6735" y="107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">
            <a:extLst>
              <a:ext uri="{FF2B5EF4-FFF2-40B4-BE49-F238E27FC236}">
                <a16:creationId xmlns:a16="http://schemas.microsoft.com/office/drawing/2014/main" id="{F09D8615-D3ED-F048-96AE-788BB758EA4A}"/>
              </a:ext>
            </a:extLst>
          </p:cNvPr>
          <p:cNvSpPr/>
          <p:nvPr userDrawn="1"/>
        </p:nvSpPr>
        <p:spPr>
          <a:xfrm>
            <a:off x="40433" y="2814368"/>
            <a:ext cx="136763" cy="10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20253" extrusionOk="0">
                <a:moveTo>
                  <a:pt x="7341" y="20253"/>
                </a:moveTo>
                <a:cubicBezTo>
                  <a:pt x="4821" y="19768"/>
                  <a:pt x="2301" y="18311"/>
                  <a:pt x="681" y="14428"/>
                </a:cubicBezTo>
                <a:cubicBezTo>
                  <a:pt x="-399" y="12001"/>
                  <a:pt x="-219" y="10060"/>
                  <a:pt x="1401" y="7875"/>
                </a:cubicBezTo>
                <a:cubicBezTo>
                  <a:pt x="2301" y="6662"/>
                  <a:pt x="3381" y="5448"/>
                  <a:pt x="4281" y="4235"/>
                </a:cubicBezTo>
                <a:cubicBezTo>
                  <a:pt x="7881" y="-619"/>
                  <a:pt x="13641" y="-1347"/>
                  <a:pt x="17961" y="2293"/>
                </a:cubicBezTo>
                <a:cubicBezTo>
                  <a:pt x="20301" y="4478"/>
                  <a:pt x="21201" y="9817"/>
                  <a:pt x="19221" y="12487"/>
                </a:cubicBezTo>
                <a:cubicBezTo>
                  <a:pt x="16161" y="16855"/>
                  <a:pt x="12561" y="20010"/>
                  <a:pt x="7341" y="20253"/>
                </a:cubicBezTo>
                <a:close/>
                <a:moveTo>
                  <a:pt x="11661" y="6177"/>
                </a:moveTo>
                <a:cubicBezTo>
                  <a:pt x="9141" y="6419"/>
                  <a:pt x="7161" y="7147"/>
                  <a:pt x="5901" y="10060"/>
                </a:cubicBezTo>
                <a:cubicBezTo>
                  <a:pt x="5721" y="10545"/>
                  <a:pt x="5541" y="11516"/>
                  <a:pt x="5901" y="12001"/>
                </a:cubicBezTo>
                <a:cubicBezTo>
                  <a:pt x="6081" y="12487"/>
                  <a:pt x="6801" y="12972"/>
                  <a:pt x="7341" y="12729"/>
                </a:cubicBezTo>
                <a:cubicBezTo>
                  <a:pt x="9861" y="12244"/>
                  <a:pt x="11841" y="10545"/>
                  <a:pt x="13461" y="8118"/>
                </a:cubicBezTo>
                <a:cubicBezTo>
                  <a:pt x="13821" y="7633"/>
                  <a:pt x="13641" y="6662"/>
                  <a:pt x="13101" y="6419"/>
                </a:cubicBezTo>
                <a:cubicBezTo>
                  <a:pt x="12561" y="6177"/>
                  <a:pt x="12021" y="6177"/>
                  <a:pt x="11661" y="617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hape">
            <a:extLst>
              <a:ext uri="{FF2B5EF4-FFF2-40B4-BE49-F238E27FC236}">
                <a16:creationId xmlns:a16="http://schemas.microsoft.com/office/drawing/2014/main" id="{04E7688D-74A1-1640-BDF0-6177A0347A80}"/>
              </a:ext>
            </a:extLst>
          </p:cNvPr>
          <p:cNvSpPr/>
          <p:nvPr userDrawn="1"/>
        </p:nvSpPr>
        <p:spPr>
          <a:xfrm>
            <a:off x="198008" y="2705278"/>
            <a:ext cx="81701" cy="71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8" h="20424" extrusionOk="0">
                <a:moveTo>
                  <a:pt x="10566" y="20424"/>
                </a:moveTo>
                <a:cubicBezTo>
                  <a:pt x="6555" y="20424"/>
                  <a:pt x="692" y="15198"/>
                  <a:pt x="75" y="10669"/>
                </a:cubicBezTo>
                <a:cubicBezTo>
                  <a:pt x="-234" y="8230"/>
                  <a:pt x="383" y="5792"/>
                  <a:pt x="2543" y="4747"/>
                </a:cubicBezTo>
                <a:cubicBezTo>
                  <a:pt x="5629" y="3005"/>
                  <a:pt x="8715" y="1263"/>
                  <a:pt x="11800" y="218"/>
                </a:cubicBezTo>
                <a:cubicBezTo>
                  <a:pt x="16120" y="-1176"/>
                  <a:pt x="21366" y="4398"/>
                  <a:pt x="20749" y="9276"/>
                </a:cubicBezTo>
                <a:cubicBezTo>
                  <a:pt x="20132" y="13456"/>
                  <a:pt x="15812" y="19030"/>
                  <a:pt x="12109" y="20076"/>
                </a:cubicBezTo>
                <a:cubicBezTo>
                  <a:pt x="11492" y="20424"/>
                  <a:pt x="10874" y="20424"/>
                  <a:pt x="10566" y="2042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4AC5E4-BD34-354E-881D-BC0F69613915}"/>
              </a:ext>
            </a:extLst>
          </p:cNvPr>
          <p:cNvGrpSpPr/>
          <p:nvPr userDrawn="1"/>
        </p:nvGrpSpPr>
        <p:grpSpPr>
          <a:xfrm>
            <a:off x="8318502" y="5723068"/>
            <a:ext cx="981854" cy="884769"/>
            <a:chOff x="6553200" y="1816100"/>
            <a:chExt cx="1028740" cy="927019"/>
          </a:xfrm>
          <a:solidFill>
            <a:schemeClr val="accent4"/>
          </a:solidFill>
        </p:grpSpPr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A5AF2E4D-1B5A-A54E-8F37-8990832A7A67}"/>
                </a:ext>
              </a:extLst>
            </p:cNvPr>
            <p:cNvSpPr/>
            <p:nvPr/>
          </p:nvSpPr>
          <p:spPr>
            <a:xfrm>
              <a:off x="6553200" y="1816100"/>
              <a:ext cx="1028740" cy="9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539" extrusionOk="0">
                  <a:moveTo>
                    <a:pt x="5905" y="21539"/>
                  </a:moveTo>
                  <a:cubicBezTo>
                    <a:pt x="5400" y="21539"/>
                    <a:pt x="4974" y="21303"/>
                    <a:pt x="4522" y="21155"/>
                  </a:cubicBezTo>
                  <a:cubicBezTo>
                    <a:pt x="3884" y="20949"/>
                    <a:pt x="3458" y="20447"/>
                    <a:pt x="3219" y="19857"/>
                  </a:cubicBezTo>
                  <a:cubicBezTo>
                    <a:pt x="2846" y="19031"/>
                    <a:pt x="2713" y="18087"/>
                    <a:pt x="3059" y="17172"/>
                  </a:cubicBezTo>
                  <a:cubicBezTo>
                    <a:pt x="3139" y="16965"/>
                    <a:pt x="3219" y="16729"/>
                    <a:pt x="3299" y="16523"/>
                  </a:cubicBezTo>
                  <a:cubicBezTo>
                    <a:pt x="3432" y="16198"/>
                    <a:pt x="3644" y="15903"/>
                    <a:pt x="3964" y="15755"/>
                  </a:cubicBezTo>
                  <a:cubicBezTo>
                    <a:pt x="4496" y="15460"/>
                    <a:pt x="5028" y="15195"/>
                    <a:pt x="5560" y="14929"/>
                  </a:cubicBezTo>
                  <a:cubicBezTo>
                    <a:pt x="5772" y="14841"/>
                    <a:pt x="5985" y="14752"/>
                    <a:pt x="6198" y="14634"/>
                  </a:cubicBezTo>
                  <a:cubicBezTo>
                    <a:pt x="6517" y="14457"/>
                    <a:pt x="6517" y="14398"/>
                    <a:pt x="6251" y="14191"/>
                  </a:cubicBezTo>
                  <a:cubicBezTo>
                    <a:pt x="6145" y="14132"/>
                    <a:pt x="6065" y="14044"/>
                    <a:pt x="5959" y="13985"/>
                  </a:cubicBezTo>
                  <a:cubicBezTo>
                    <a:pt x="5320" y="13513"/>
                    <a:pt x="4895" y="12864"/>
                    <a:pt x="4629" y="12096"/>
                  </a:cubicBezTo>
                  <a:cubicBezTo>
                    <a:pt x="4469" y="11595"/>
                    <a:pt x="4309" y="11064"/>
                    <a:pt x="4469" y="10503"/>
                  </a:cubicBezTo>
                  <a:cubicBezTo>
                    <a:pt x="4496" y="10444"/>
                    <a:pt x="4496" y="10385"/>
                    <a:pt x="4496" y="10355"/>
                  </a:cubicBezTo>
                  <a:cubicBezTo>
                    <a:pt x="4522" y="10031"/>
                    <a:pt x="4363" y="9883"/>
                    <a:pt x="4123" y="10060"/>
                  </a:cubicBezTo>
                  <a:cubicBezTo>
                    <a:pt x="3857" y="10208"/>
                    <a:pt x="3618" y="10267"/>
                    <a:pt x="3325" y="10267"/>
                  </a:cubicBezTo>
                  <a:cubicBezTo>
                    <a:pt x="3139" y="10267"/>
                    <a:pt x="2979" y="10296"/>
                    <a:pt x="2793" y="10326"/>
                  </a:cubicBezTo>
                  <a:cubicBezTo>
                    <a:pt x="2288" y="10414"/>
                    <a:pt x="1809" y="10326"/>
                    <a:pt x="1383" y="9972"/>
                  </a:cubicBezTo>
                  <a:cubicBezTo>
                    <a:pt x="1091" y="9736"/>
                    <a:pt x="771" y="9470"/>
                    <a:pt x="505" y="9175"/>
                  </a:cubicBezTo>
                  <a:cubicBezTo>
                    <a:pt x="106" y="8732"/>
                    <a:pt x="0" y="8113"/>
                    <a:pt x="0" y="7523"/>
                  </a:cubicBezTo>
                  <a:cubicBezTo>
                    <a:pt x="0" y="6844"/>
                    <a:pt x="213" y="6254"/>
                    <a:pt x="612" y="5693"/>
                  </a:cubicBezTo>
                  <a:cubicBezTo>
                    <a:pt x="1303" y="4690"/>
                    <a:pt x="2208" y="4070"/>
                    <a:pt x="3245" y="3628"/>
                  </a:cubicBezTo>
                  <a:cubicBezTo>
                    <a:pt x="3511" y="3509"/>
                    <a:pt x="3804" y="3480"/>
                    <a:pt x="4097" y="3421"/>
                  </a:cubicBezTo>
                  <a:cubicBezTo>
                    <a:pt x="4336" y="3391"/>
                    <a:pt x="4575" y="3332"/>
                    <a:pt x="4788" y="3185"/>
                  </a:cubicBezTo>
                  <a:cubicBezTo>
                    <a:pt x="4895" y="3126"/>
                    <a:pt x="5028" y="3037"/>
                    <a:pt x="5134" y="3008"/>
                  </a:cubicBezTo>
                  <a:cubicBezTo>
                    <a:pt x="5959" y="2683"/>
                    <a:pt x="6757" y="2359"/>
                    <a:pt x="7581" y="2034"/>
                  </a:cubicBezTo>
                  <a:cubicBezTo>
                    <a:pt x="7608" y="2034"/>
                    <a:pt x="7634" y="2005"/>
                    <a:pt x="7688" y="2005"/>
                  </a:cubicBezTo>
                  <a:cubicBezTo>
                    <a:pt x="8433" y="1887"/>
                    <a:pt x="9071" y="1473"/>
                    <a:pt x="9789" y="1296"/>
                  </a:cubicBezTo>
                  <a:cubicBezTo>
                    <a:pt x="10773" y="1031"/>
                    <a:pt x="11651" y="470"/>
                    <a:pt x="12609" y="87"/>
                  </a:cubicBezTo>
                  <a:cubicBezTo>
                    <a:pt x="12981" y="-61"/>
                    <a:pt x="13221" y="-31"/>
                    <a:pt x="13433" y="264"/>
                  </a:cubicBezTo>
                  <a:cubicBezTo>
                    <a:pt x="13646" y="529"/>
                    <a:pt x="13593" y="883"/>
                    <a:pt x="13327" y="1031"/>
                  </a:cubicBezTo>
                  <a:cubicBezTo>
                    <a:pt x="13194" y="1119"/>
                    <a:pt x="13034" y="1178"/>
                    <a:pt x="12875" y="1208"/>
                  </a:cubicBezTo>
                  <a:cubicBezTo>
                    <a:pt x="12449" y="1267"/>
                    <a:pt x="12290" y="1680"/>
                    <a:pt x="12050" y="1975"/>
                  </a:cubicBezTo>
                  <a:cubicBezTo>
                    <a:pt x="11997" y="2034"/>
                    <a:pt x="11997" y="2182"/>
                    <a:pt x="12024" y="2300"/>
                  </a:cubicBezTo>
                  <a:cubicBezTo>
                    <a:pt x="12103" y="2654"/>
                    <a:pt x="12210" y="3008"/>
                    <a:pt x="12290" y="3332"/>
                  </a:cubicBezTo>
                  <a:cubicBezTo>
                    <a:pt x="12369" y="3746"/>
                    <a:pt x="12609" y="4041"/>
                    <a:pt x="12875" y="4336"/>
                  </a:cubicBezTo>
                  <a:cubicBezTo>
                    <a:pt x="13088" y="4572"/>
                    <a:pt x="13300" y="4660"/>
                    <a:pt x="13593" y="4542"/>
                  </a:cubicBezTo>
                  <a:cubicBezTo>
                    <a:pt x="13912" y="4424"/>
                    <a:pt x="14232" y="4454"/>
                    <a:pt x="14551" y="4454"/>
                  </a:cubicBezTo>
                  <a:cubicBezTo>
                    <a:pt x="15296" y="4454"/>
                    <a:pt x="15987" y="4188"/>
                    <a:pt x="16599" y="3687"/>
                  </a:cubicBezTo>
                  <a:cubicBezTo>
                    <a:pt x="16945" y="3391"/>
                    <a:pt x="17237" y="3391"/>
                    <a:pt x="17583" y="3657"/>
                  </a:cubicBezTo>
                  <a:cubicBezTo>
                    <a:pt x="17849" y="3864"/>
                    <a:pt x="17876" y="4129"/>
                    <a:pt x="17636" y="4365"/>
                  </a:cubicBezTo>
                  <a:cubicBezTo>
                    <a:pt x="17610" y="4395"/>
                    <a:pt x="17557" y="4454"/>
                    <a:pt x="17530" y="4454"/>
                  </a:cubicBezTo>
                  <a:cubicBezTo>
                    <a:pt x="17131" y="4690"/>
                    <a:pt x="17025" y="5044"/>
                    <a:pt x="17078" y="5487"/>
                  </a:cubicBezTo>
                  <a:cubicBezTo>
                    <a:pt x="17104" y="5782"/>
                    <a:pt x="17158" y="6106"/>
                    <a:pt x="17264" y="6372"/>
                  </a:cubicBezTo>
                  <a:cubicBezTo>
                    <a:pt x="17503" y="6962"/>
                    <a:pt x="17823" y="7523"/>
                    <a:pt x="18301" y="7906"/>
                  </a:cubicBezTo>
                  <a:cubicBezTo>
                    <a:pt x="18567" y="8113"/>
                    <a:pt x="18834" y="8201"/>
                    <a:pt x="19179" y="8024"/>
                  </a:cubicBezTo>
                  <a:cubicBezTo>
                    <a:pt x="19312" y="7936"/>
                    <a:pt x="19499" y="7906"/>
                    <a:pt x="19658" y="7877"/>
                  </a:cubicBezTo>
                  <a:cubicBezTo>
                    <a:pt x="19871" y="7847"/>
                    <a:pt x="20084" y="7906"/>
                    <a:pt x="20243" y="8083"/>
                  </a:cubicBezTo>
                  <a:cubicBezTo>
                    <a:pt x="20483" y="8319"/>
                    <a:pt x="20509" y="8821"/>
                    <a:pt x="20084" y="8909"/>
                  </a:cubicBezTo>
                  <a:cubicBezTo>
                    <a:pt x="19791" y="8969"/>
                    <a:pt x="19552" y="9146"/>
                    <a:pt x="19286" y="9323"/>
                  </a:cubicBezTo>
                  <a:cubicBezTo>
                    <a:pt x="19153" y="9411"/>
                    <a:pt x="19073" y="9529"/>
                    <a:pt x="19073" y="9706"/>
                  </a:cubicBezTo>
                  <a:cubicBezTo>
                    <a:pt x="19073" y="9765"/>
                    <a:pt x="19073" y="9854"/>
                    <a:pt x="19073" y="9913"/>
                  </a:cubicBezTo>
                  <a:cubicBezTo>
                    <a:pt x="18834" y="10798"/>
                    <a:pt x="19153" y="11536"/>
                    <a:pt x="19499" y="12303"/>
                  </a:cubicBezTo>
                  <a:cubicBezTo>
                    <a:pt x="19552" y="12391"/>
                    <a:pt x="19605" y="12480"/>
                    <a:pt x="19658" y="12569"/>
                  </a:cubicBezTo>
                  <a:cubicBezTo>
                    <a:pt x="19765" y="12716"/>
                    <a:pt x="19898" y="12746"/>
                    <a:pt x="20057" y="12716"/>
                  </a:cubicBezTo>
                  <a:cubicBezTo>
                    <a:pt x="20243" y="12657"/>
                    <a:pt x="20430" y="12598"/>
                    <a:pt x="20616" y="12569"/>
                  </a:cubicBezTo>
                  <a:cubicBezTo>
                    <a:pt x="20935" y="12480"/>
                    <a:pt x="21201" y="12598"/>
                    <a:pt x="21414" y="12864"/>
                  </a:cubicBezTo>
                  <a:cubicBezTo>
                    <a:pt x="21573" y="13041"/>
                    <a:pt x="21600" y="13247"/>
                    <a:pt x="21440" y="13454"/>
                  </a:cubicBezTo>
                  <a:cubicBezTo>
                    <a:pt x="21307" y="13601"/>
                    <a:pt x="21148" y="13749"/>
                    <a:pt x="20988" y="13867"/>
                  </a:cubicBezTo>
                  <a:cubicBezTo>
                    <a:pt x="20696" y="14044"/>
                    <a:pt x="20376" y="14191"/>
                    <a:pt x="20057" y="14369"/>
                  </a:cubicBezTo>
                  <a:cubicBezTo>
                    <a:pt x="19632" y="14575"/>
                    <a:pt x="19233" y="14782"/>
                    <a:pt x="18807" y="15018"/>
                  </a:cubicBezTo>
                  <a:cubicBezTo>
                    <a:pt x="18142" y="15372"/>
                    <a:pt x="17477" y="15696"/>
                    <a:pt x="16812" y="16050"/>
                  </a:cubicBezTo>
                  <a:cubicBezTo>
                    <a:pt x="16413" y="16257"/>
                    <a:pt x="16014" y="16493"/>
                    <a:pt x="15641" y="16700"/>
                  </a:cubicBezTo>
                  <a:cubicBezTo>
                    <a:pt x="14604" y="17319"/>
                    <a:pt x="13540" y="17939"/>
                    <a:pt x="12476" y="18529"/>
                  </a:cubicBezTo>
                  <a:cubicBezTo>
                    <a:pt x="11704" y="18942"/>
                    <a:pt x="10880" y="19267"/>
                    <a:pt x="10135" y="19739"/>
                  </a:cubicBezTo>
                  <a:cubicBezTo>
                    <a:pt x="10108" y="19768"/>
                    <a:pt x="10082" y="19768"/>
                    <a:pt x="10055" y="19798"/>
                  </a:cubicBezTo>
                  <a:cubicBezTo>
                    <a:pt x="9656" y="20182"/>
                    <a:pt x="9151" y="20300"/>
                    <a:pt x="8699" y="20506"/>
                  </a:cubicBezTo>
                  <a:cubicBezTo>
                    <a:pt x="8512" y="20565"/>
                    <a:pt x="8353" y="20713"/>
                    <a:pt x="8193" y="20801"/>
                  </a:cubicBezTo>
                  <a:cubicBezTo>
                    <a:pt x="7448" y="21185"/>
                    <a:pt x="6703" y="21421"/>
                    <a:pt x="5905" y="21539"/>
                  </a:cubicBezTo>
                  <a:close/>
                  <a:moveTo>
                    <a:pt x="5320" y="17319"/>
                  </a:moveTo>
                  <a:cubicBezTo>
                    <a:pt x="5347" y="17762"/>
                    <a:pt x="5400" y="18234"/>
                    <a:pt x="5746" y="18559"/>
                  </a:cubicBezTo>
                  <a:cubicBezTo>
                    <a:pt x="5959" y="18765"/>
                    <a:pt x="6171" y="18942"/>
                    <a:pt x="6411" y="19119"/>
                  </a:cubicBezTo>
                  <a:cubicBezTo>
                    <a:pt x="6677" y="19326"/>
                    <a:pt x="6943" y="19503"/>
                    <a:pt x="7262" y="19503"/>
                  </a:cubicBezTo>
                  <a:cubicBezTo>
                    <a:pt x="7927" y="19503"/>
                    <a:pt x="8566" y="19355"/>
                    <a:pt x="9124" y="18972"/>
                  </a:cubicBezTo>
                  <a:cubicBezTo>
                    <a:pt x="9470" y="18706"/>
                    <a:pt x="9869" y="18500"/>
                    <a:pt x="10241" y="18323"/>
                  </a:cubicBezTo>
                  <a:cubicBezTo>
                    <a:pt x="10614" y="18146"/>
                    <a:pt x="10986" y="17939"/>
                    <a:pt x="11359" y="17732"/>
                  </a:cubicBezTo>
                  <a:cubicBezTo>
                    <a:pt x="11571" y="17614"/>
                    <a:pt x="11811" y="17526"/>
                    <a:pt x="12024" y="17408"/>
                  </a:cubicBezTo>
                  <a:cubicBezTo>
                    <a:pt x="12582" y="17113"/>
                    <a:pt x="13141" y="16818"/>
                    <a:pt x="13673" y="16493"/>
                  </a:cubicBezTo>
                  <a:cubicBezTo>
                    <a:pt x="14471" y="16021"/>
                    <a:pt x="15216" y="15490"/>
                    <a:pt x="16067" y="15136"/>
                  </a:cubicBezTo>
                  <a:cubicBezTo>
                    <a:pt x="16200" y="15077"/>
                    <a:pt x="16306" y="15018"/>
                    <a:pt x="16413" y="14959"/>
                  </a:cubicBezTo>
                  <a:cubicBezTo>
                    <a:pt x="16998" y="14634"/>
                    <a:pt x="17583" y="14339"/>
                    <a:pt x="18168" y="14014"/>
                  </a:cubicBezTo>
                  <a:cubicBezTo>
                    <a:pt x="18328" y="13926"/>
                    <a:pt x="18514" y="13808"/>
                    <a:pt x="18674" y="13719"/>
                  </a:cubicBezTo>
                  <a:cubicBezTo>
                    <a:pt x="18488" y="13542"/>
                    <a:pt x="18275" y="13660"/>
                    <a:pt x="18089" y="13660"/>
                  </a:cubicBezTo>
                  <a:cubicBezTo>
                    <a:pt x="18035" y="13660"/>
                    <a:pt x="17982" y="13660"/>
                    <a:pt x="17956" y="13690"/>
                  </a:cubicBezTo>
                  <a:cubicBezTo>
                    <a:pt x="17397" y="13926"/>
                    <a:pt x="16812" y="14014"/>
                    <a:pt x="16306" y="14369"/>
                  </a:cubicBezTo>
                  <a:cubicBezTo>
                    <a:pt x="16200" y="14457"/>
                    <a:pt x="16067" y="14516"/>
                    <a:pt x="15961" y="14546"/>
                  </a:cubicBezTo>
                  <a:cubicBezTo>
                    <a:pt x="15801" y="14575"/>
                    <a:pt x="15615" y="14575"/>
                    <a:pt x="15429" y="14575"/>
                  </a:cubicBezTo>
                  <a:cubicBezTo>
                    <a:pt x="15349" y="14575"/>
                    <a:pt x="15296" y="14457"/>
                    <a:pt x="15349" y="14369"/>
                  </a:cubicBezTo>
                  <a:cubicBezTo>
                    <a:pt x="15402" y="14280"/>
                    <a:pt x="15455" y="14221"/>
                    <a:pt x="15508" y="14162"/>
                  </a:cubicBezTo>
                  <a:cubicBezTo>
                    <a:pt x="15961" y="13749"/>
                    <a:pt x="16466" y="13424"/>
                    <a:pt x="16998" y="13129"/>
                  </a:cubicBezTo>
                  <a:cubicBezTo>
                    <a:pt x="17264" y="12982"/>
                    <a:pt x="17530" y="12805"/>
                    <a:pt x="17796" y="12598"/>
                  </a:cubicBezTo>
                  <a:cubicBezTo>
                    <a:pt x="17876" y="12539"/>
                    <a:pt x="17929" y="12480"/>
                    <a:pt x="17956" y="12421"/>
                  </a:cubicBezTo>
                  <a:cubicBezTo>
                    <a:pt x="17982" y="12362"/>
                    <a:pt x="17982" y="12273"/>
                    <a:pt x="17956" y="12214"/>
                  </a:cubicBezTo>
                  <a:cubicBezTo>
                    <a:pt x="17929" y="12155"/>
                    <a:pt x="17849" y="12155"/>
                    <a:pt x="17796" y="12126"/>
                  </a:cubicBezTo>
                  <a:cubicBezTo>
                    <a:pt x="17743" y="12126"/>
                    <a:pt x="17690" y="12155"/>
                    <a:pt x="17663" y="12155"/>
                  </a:cubicBezTo>
                  <a:cubicBezTo>
                    <a:pt x="16998" y="12509"/>
                    <a:pt x="16333" y="12834"/>
                    <a:pt x="15695" y="13218"/>
                  </a:cubicBezTo>
                  <a:cubicBezTo>
                    <a:pt x="14817" y="13719"/>
                    <a:pt x="13992" y="14250"/>
                    <a:pt x="13114" y="14782"/>
                  </a:cubicBezTo>
                  <a:cubicBezTo>
                    <a:pt x="12343" y="15224"/>
                    <a:pt x="11571" y="15667"/>
                    <a:pt x="10800" y="16080"/>
                  </a:cubicBezTo>
                  <a:cubicBezTo>
                    <a:pt x="10534" y="16228"/>
                    <a:pt x="10241" y="16405"/>
                    <a:pt x="9975" y="16523"/>
                  </a:cubicBezTo>
                  <a:cubicBezTo>
                    <a:pt x="9896" y="16582"/>
                    <a:pt x="9789" y="16611"/>
                    <a:pt x="9709" y="16611"/>
                  </a:cubicBezTo>
                  <a:cubicBezTo>
                    <a:pt x="9630" y="16611"/>
                    <a:pt x="9523" y="16552"/>
                    <a:pt x="9470" y="16493"/>
                  </a:cubicBezTo>
                  <a:cubicBezTo>
                    <a:pt x="9443" y="16464"/>
                    <a:pt x="9470" y="16316"/>
                    <a:pt x="9523" y="16257"/>
                  </a:cubicBezTo>
                  <a:cubicBezTo>
                    <a:pt x="9630" y="16109"/>
                    <a:pt x="9736" y="15962"/>
                    <a:pt x="9869" y="15873"/>
                  </a:cubicBezTo>
                  <a:cubicBezTo>
                    <a:pt x="10614" y="15372"/>
                    <a:pt x="11332" y="14841"/>
                    <a:pt x="12077" y="14369"/>
                  </a:cubicBezTo>
                  <a:cubicBezTo>
                    <a:pt x="12529" y="14073"/>
                    <a:pt x="13008" y="13867"/>
                    <a:pt x="13487" y="13572"/>
                  </a:cubicBezTo>
                  <a:cubicBezTo>
                    <a:pt x="13939" y="13306"/>
                    <a:pt x="14391" y="13011"/>
                    <a:pt x="14870" y="12746"/>
                  </a:cubicBezTo>
                  <a:cubicBezTo>
                    <a:pt x="15296" y="12480"/>
                    <a:pt x="15721" y="12244"/>
                    <a:pt x="16147" y="11949"/>
                  </a:cubicBezTo>
                  <a:cubicBezTo>
                    <a:pt x="16386" y="11801"/>
                    <a:pt x="16599" y="11595"/>
                    <a:pt x="16838" y="11447"/>
                  </a:cubicBezTo>
                  <a:cubicBezTo>
                    <a:pt x="17078" y="11270"/>
                    <a:pt x="17344" y="11123"/>
                    <a:pt x="17583" y="10946"/>
                  </a:cubicBezTo>
                  <a:cubicBezTo>
                    <a:pt x="17823" y="10798"/>
                    <a:pt x="17982" y="10562"/>
                    <a:pt x="17982" y="10237"/>
                  </a:cubicBezTo>
                  <a:cubicBezTo>
                    <a:pt x="17982" y="10090"/>
                    <a:pt x="17876" y="10001"/>
                    <a:pt x="17769" y="10060"/>
                  </a:cubicBezTo>
                  <a:cubicBezTo>
                    <a:pt x="17690" y="10090"/>
                    <a:pt x="17610" y="10149"/>
                    <a:pt x="17557" y="10178"/>
                  </a:cubicBezTo>
                  <a:cubicBezTo>
                    <a:pt x="16918" y="10503"/>
                    <a:pt x="16280" y="10798"/>
                    <a:pt x="15641" y="11123"/>
                  </a:cubicBezTo>
                  <a:cubicBezTo>
                    <a:pt x="15189" y="11359"/>
                    <a:pt x="14737" y="11565"/>
                    <a:pt x="14311" y="11801"/>
                  </a:cubicBezTo>
                  <a:cubicBezTo>
                    <a:pt x="13566" y="12185"/>
                    <a:pt x="12848" y="12628"/>
                    <a:pt x="12130" y="13011"/>
                  </a:cubicBezTo>
                  <a:cubicBezTo>
                    <a:pt x="11704" y="13247"/>
                    <a:pt x="11252" y="13424"/>
                    <a:pt x="10827" y="13601"/>
                  </a:cubicBezTo>
                  <a:cubicBezTo>
                    <a:pt x="10534" y="13719"/>
                    <a:pt x="10215" y="13837"/>
                    <a:pt x="9922" y="13985"/>
                  </a:cubicBezTo>
                  <a:cubicBezTo>
                    <a:pt x="9816" y="14014"/>
                    <a:pt x="9709" y="14073"/>
                    <a:pt x="9603" y="14132"/>
                  </a:cubicBezTo>
                  <a:cubicBezTo>
                    <a:pt x="9363" y="14250"/>
                    <a:pt x="9124" y="14369"/>
                    <a:pt x="8885" y="14487"/>
                  </a:cubicBezTo>
                  <a:cubicBezTo>
                    <a:pt x="8698" y="14575"/>
                    <a:pt x="8512" y="14634"/>
                    <a:pt x="8326" y="14723"/>
                  </a:cubicBezTo>
                  <a:cubicBezTo>
                    <a:pt x="7688" y="15047"/>
                    <a:pt x="7076" y="15401"/>
                    <a:pt x="6437" y="15726"/>
                  </a:cubicBezTo>
                  <a:cubicBezTo>
                    <a:pt x="6278" y="15814"/>
                    <a:pt x="6118" y="15932"/>
                    <a:pt x="6038" y="16109"/>
                  </a:cubicBezTo>
                  <a:cubicBezTo>
                    <a:pt x="5932" y="16316"/>
                    <a:pt x="5799" y="16523"/>
                    <a:pt x="5639" y="16729"/>
                  </a:cubicBezTo>
                  <a:cubicBezTo>
                    <a:pt x="5400" y="16847"/>
                    <a:pt x="5294" y="17054"/>
                    <a:pt x="5320" y="17319"/>
                  </a:cubicBezTo>
                  <a:close/>
                  <a:moveTo>
                    <a:pt x="9310" y="12805"/>
                  </a:moveTo>
                  <a:cubicBezTo>
                    <a:pt x="9763" y="12657"/>
                    <a:pt x="10295" y="12539"/>
                    <a:pt x="10773" y="12303"/>
                  </a:cubicBezTo>
                  <a:cubicBezTo>
                    <a:pt x="11518" y="11978"/>
                    <a:pt x="12236" y="11565"/>
                    <a:pt x="12928" y="11152"/>
                  </a:cubicBezTo>
                  <a:cubicBezTo>
                    <a:pt x="13566" y="10798"/>
                    <a:pt x="14258" y="10562"/>
                    <a:pt x="14843" y="10090"/>
                  </a:cubicBezTo>
                  <a:cubicBezTo>
                    <a:pt x="15003" y="9972"/>
                    <a:pt x="15189" y="9883"/>
                    <a:pt x="15375" y="9795"/>
                  </a:cubicBezTo>
                  <a:cubicBezTo>
                    <a:pt x="15828" y="9588"/>
                    <a:pt x="16280" y="9382"/>
                    <a:pt x="16732" y="9175"/>
                  </a:cubicBezTo>
                  <a:cubicBezTo>
                    <a:pt x="16892" y="9087"/>
                    <a:pt x="17051" y="8969"/>
                    <a:pt x="17184" y="8850"/>
                  </a:cubicBezTo>
                  <a:cubicBezTo>
                    <a:pt x="17317" y="8703"/>
                    <a:pt x="17291" y="8526"/>
                    <a:pt x="17131" y="8378"/>
                  </a:cubicBezTo>
                  <a:cubicBezTo>
                    <a:pt x="16971" y="8231"/>
                    <a:pt x="16759" y="8201"/>
                    <a:pt x="16572" y="8290"/>
                  </a:cubicBezTo>
                  <a:cubicBezTo>
                    <a:pt x="16147" y="8467"/>
                    <a:pt x="15721" y="8614"/>
                    <a:pt x="15296" y="8791"/>
                  </a:cubicBezTo>
                  <a:cubicBezTo>
                    <a:pt x="14923" y="8939"/>
                    <a:pt x="14524" y="9116"/>
                    <a:pt x="14152" y="9264"/>
                  </a:cubicBezTo>
                  <a:cubicBezTo>
                    <a:pt x="14019" y="9323"/>
                    <a:pt x="13859" y="9323"/>
                    <a:pt x="13726" y="9352"/>
                  </a:cubicBezTo>
                  <a:cubicBezTo>
                    <a:pt x="13646" y="9352"/>
                    <a:pt x="13540" y="9293"/>
                    <a:pt x="13460" y="9264"/>
                  </a:cubicBezTo>
                  <a:cubicBezTo>
                    <a:pt x="13513" y="9175"/>
                    <a:pt x="13540" y="9057"/>
                    <a:pt x="13620" y="9028"/>
                  </a:cubicBezTo>
                  <a:cubicBezTo>
                    <a:pt x="13753" y="8909"/>
                    <a:pt x="13912" y="8821"/>
                    <a:pt x="14072" y="8732"/>
                  </a:cubicBezTo>
                  <a:cubicBezTo>
                    <a:pt x="14737" y="8378"/>
                    <a:pt x="15375" y="8024"/>
                    <a:pt x="16040" y="7670"/>
                  </a:cubicBezTo>
                  <a:cubicBezTo>
                    <a:pt x="16094" y="7641"/>
                    <a:pt x="16147" y="7611"/>
                    <a:pt x="16227" y="7582"/>
                  </a:cubicBezTo>
                  <a:cubicBezTo>
                    <a:pt x="16466" y="7434"/>
                    <a:pt x="16546" y="7257"/>
                    <a:pt x="16493" y="7080"/>
                  </a:cubicBezTo>
                  <a:cubicBezTo>
                    <a:pt x="16439" y="6903"/>
                    <a:pt x="16227" y="6814"/>
                    <a:pt x="15987" y="6903"/>
                  </a:cubicBezTo>
                  <a:cubicBezTo>
                    <a:pt x="15721" y="6991"/>
                    <a:pt x="15455" y="7109"/>
                    <a:pt x="15216" y="7198"/>
                  </a:cubicBezTo>
                  <a:cubicBezTo>
                    <a:pt x="15030" y="7287"/>
                    <a:pt x="14843" y="7405"/>
                    <a:pt x="14631" y="7464"/>
                  </a:cubicBezTo>
                  <a:cubicBezTo>
                    <a:pt x="14205" y="7582"/>
                    <a:pt x="13779" y="7700"/>
                    <a:pt x="13354" y="7818"/>
                  </a:cubicBezTo>
                  <a:cubicBezTo>
                    <a:pt x="13034" y="7906"/>
                    <a:pt x="12768" y="8024"/>
                    <a:pt x="12502" y="8231"/>
                  </a:cubicBezTo>
                  <a:cubicBezTo>
                    <a:pt x="12263" y="8408"/>
                    <a:pt x="12050" y="8585"/>
                    <a:pt x="11811" y="8732"/>
                  </a:cubicBezTo>
                  <a:cubicBezTo>
                    <a:pt x="11678" y="8821"/>
                    <a:pt x="11545" y="8850"/>
                    <a:pt x="11412" y="8880"/>
                  </a:cubicBezTo>
                  <a:cubicBezTo>
                    <a:pt x="11252" y="8909"/>
                    <a:pt x="11172" y="8732"/>
                    <a:pt x="11252" y="8585"/>
                  </a:cubicBezTo>
                  <a:cubicBezTo>
                    <a:pt x="11305" y="8496"/>
                    <a:pt x="11332" y="8408"/>
                    <a:pt x="11412" y="8378"/>
                  </a:cubicBezTo>
                  <a:cubicBezTo>
                    <a:pt x="11625" y="8231"/>
                    <a:pt x="11864" y="8083"/>
                    <a:pt x="12103" y="7965"/>
                  </a:cubicBezTo>
                  <a:cubicBezTo>
                    <a:pt x="12369" y="7818"/>
                    <a:pt x="12635" y="7700"/>
                    <a:pt x="12901" y="7552"/>
                  </a:cubicBezTo>
                  <a:cubicBezTo>
                    <a:pt x="13566" y="7198"/>
                    <a:pt x="14178" y="6726"/>
                    <a:pt x="14870" y="6460"/>
                  </a:cubicBezTo>
                  <a:cubicBezTo>
                    <a:pt x="15216" y="6313"/>
                    <a:pt x="15562" y="6106"/>
                    <a:pt x="15881" y="5929"/>
                  </a:cubicBezTo>
                  <a:cubicBezTo>
                    <a:pt x="16067" y="5811"/>
                    <a:pt x="16147" y="5634"/>
                    <a:pt x="16067" y="5487"/>
                  </a:cubicBezTo>
                  <a:cubicBezTo>
                    <a:pt x="16014" y="5339"/>
                    <a:pt x="15854" y="5250"/>
                    <a:pt x="15641" y="5280"/>
                  </a:cubicBezTo>
                  <a:cubicBezTo>
                    <a:pt x="15588" y="5280"/>
                    <a:pt x="15535" y="5309"/>
                    <a:pt x="15508" y="5339"/>
                  </a:cubicBezTo>
                  <a:cubicBezTo>
                    <a:pt x="15216" y="5516"/>
                    <a:pt x="14897" y="5634"/>
                    <a:pt x="14657" y="5841"/>
                  </a:cubicBezTo>
                  <a:cubicBezTo>
                    <a:pt x="14232" y="6195"/>
                    <a:pt x="13779" y="6342"/>
                    <a:pt x="13247" y="6313"/>
                  </a:cubicBezTo>
                  <a:cubicBezTo>
                    <a:pt x="12768" y="6283"/>
                    <a:pt x="12316" y="6431"/>
                    <a:pt x="11891" y="6696"/>
                  </a:cubicBezTo>
                  <a:cubicBezTo>
                    <a:pt x="11784" y="6755"/>
                    <a:pt x="11678" y="6814"/>
                    <a:pt x="11571" y="6844"/>
                  </a:cubicBezTo>
                  <a:cubicBezTo>
                    <a:pt x="11199" y="6991"/>
                    <a:pt x="10800" y="7139"/>
                    <a:pt x="10428" y="7316"/>
                  </a:cubicBezTo>
                  <a:cubicBezTo>
                    <a:pt x="9922" y="7523"/>
                    <a:pt x="9417" y="7729"/>
                    <a:pt x="8911" y="7965"/>
                  </a:cubicBezTo>
                  <a:cubicBezTo>
                    <a:pt x="8433" y="8172"/>
                    <a:pt x="7954" y="8408"/>
                    <a:pt x="7475" y="8644"/>
                  </a:cubicBezTo>
                  <a:cubicBezTo>
                    <a:pt x="7368" y="8703"/>
                    <a:pt x="7262" y="8821"/>
                    <a:pt x="7182" y="8909"/>
                  </a:cubicBezTo>
                  <a:cubicBezTo>
                    <a:pt x="7076" y="9057"/>
                    <a:pt x="6969" y="9234"/>
                    <a:pt x="6863" y="9382"/>
                  </a:cubicBezTo>
                  <a:cubicBezTo>
                    <a:pt x="6677" y="9647"/>
                    <a:pt x="6624" y="9913"/>
                    <a:pt x="6757" y="10237"/>
                  </a:cubicBezTo>
                  <a:cubicBezTo>
                    <a:pt x="7049" y="11005"/>
                    <a:pt x="7448" y="11713"/>
                    <a:pt x="8033" y="12244"/>
                  </a:cubicBezTo>
                  <a:cubicBezTo>
                    <a:pt x="8353" y="12569"/>
                    <a:pt x="8778" y="12716"/>
                    <a:pt x="9310" y="12805"/>
                  </a:cubicBezTo>
                  <a:close/>
                  <a:moveTo>
                    <a:pt x="2766" y="6549"/>
                  </a:moveTo>
                  <a:cubicBezTo>
                    <a:pt x="2793" y="6726"/>
                    <a:pt x="2820" y="7021"/>
                    <a:pt x="2873" y="7287"/>
                  </a:cubicBezTo>
                  <a:cubicBezTo>
                    <a:pt x="2899" y="7523"/>
                    <a:pt x="2926" y="7759"/>
                    <a:pt x="3006" y="7965"/>
                  </a:cubicBezTo>
                  <a:cubicBezTo>
                    <a:pt x="3192" y="8644"/>
                    <a:pt x="3671" y="8880"/>
                    <a:pt x="4283" y="8644"/>
                  </a:cubicBezTo>
                  <a:cubicBezTo>
                    <a:pt x="5028" y="8349"/>
                    <a:pt x="5719" y="7936"/>
                    <a:pt x="6464" y="7700"/>
                  </a:cubicBezTo>
                  <a:cubicBezTo>
                    <a:pt x="6863" y="7582"/>
                    <a:pt x="7209" y="7346"/>
                    <a:pt x="7581" y="7169"/>
                  </a:cubicBezTo>
                  <a:cubicBezTo>
                    <a:pt x="8778" y="6637"/>
                    <a:pt x="9975" y="6136"/>
                    <a:pt x="11172" y="5605"/>
                  </a:cubicBezTo>
                  <a:cubicBezTo>
                    <a:pt x="11412" y="5487"/>
                    <a:pt x="11651" y="5398"/>
                    <a:pt x="11891" y="5280"/>
                  </a:cubicBezTo>
                  <a:cubicBezTo>
                    <a:pt x="12077" y="5191"/>
                    <a:pt x="12103" y="5044"/>
                    <a:pt x="11997" y="4837"/>
                  </a:cubicBezTo>
                  <a:cubicBezTo>
                    <a:pt x="11811" y="4483"/>
                    <a:pt x="11625" y="4395"/>
                    <a:pt x="11252" y="4542"/>
                  </a:cubicBezTo>
                  <a:cubicBezTo>
                    <a:pt x="10986" y="4660"/>
                    <a:pt x="10720" y="4778"/>
                    <a:pt x="10428" y="4896"/>
                  </a:cubicBezTo>
                  <a:cubicBezTo>
                    <a:pt x="10241" y="4955"/>
                    <a:pt x="10055" y="5014"/>
                    <a:pt x="9869" y="5014"/>
                  </a:cubicBezTo>
                  <a:cubicBezTo>
                    <a:pt x="9789" y="5014"/>
                    <a:pt x="9656" y="4955"/>
                    <a:pt x="9630" y="4867"/>
                  </a:cubicBezTo>
                  <a:cubicBezTo>
                    <a:pt x="9603" y="4778"/>
                    <a:pt x="9630" y="4631"/>
                    <a:pt x="9683" y="4572"/>
                  </a:cubicBezTo>
                  <a:cubicBezTo>
                    <a:pt x="9763" y="4454"/>
                    <a:pt x="9896" y="4336"/>
                    <a:pt x="10029" y="4277"/>
                  </a:cubicBezTo>
                  <a:cubicBezTo>
                    <a:pt x="10321" y="4100"/>
                    <a:pt x="10614" y="3952"/>
                    <a:pt x="10906" y="3805"/>
                  </a:cubicBezTo>
                  <a:cubicBezTo>
                    <a:pt x="10933" y="3775"/>
                    <a:pt x="10960" y="3716"/>
                    <a:pt x="10960" y="3687"/>
                  </a:cubicBezTo>
                  <a:cubicBezTo>
                    <a:pt x="10960" y="3657"/>
                    <a:pt x="10880" y="3598"/>
                    <a:pt x="10853" y="3628"/>
                  </a:cubicBezTo>
                  <a:cubicBezTo>
                    <a:pt x="10614" y="3716"/>
                    <a:pt x="10348" y="3775"/>
                    <a:pt x="10108" y="3893"/>
                  </a:cubicBezTo>
                  <a:cubicBezTo>
                    <a:pt x="9683" y="4100"/>
                    <a:pt x="9284" y="4365"/>
                    <a:pt x="8858" y="4513"/>
                  </a:cubicBezTo>
                  <a:cubicBezTo>
                    <a:pt x="7927" y="4808"/>
                    <a:pt x="7049" y="5250"/>
                    <a:pt x="6198" y="5723"/>
                  </a:cubicBezTo>
                  <a:cubicBezTo>
                    <a:pt x="6012" y="5811"/>
                    <a:pt x="5799" y="5841"/>
                    <a:pt x="5586" y="5900"/>
                  </a:cubicBezTo>
                  <a:cubicBezTo>
                    <a:pt x="5560" y="5900"/>
                    <a:pt x="5480" y="5870"/>
                    <a:pt x="5453" y="5841"/>
                  </a:cubicBezTo>
                  <a:cubicBezTo>
                    <a:pt x="5427" y="5811"/>
                    <a:pt x="5453" y="5723"/>
                    <a:pt x="5453" y="5693"/>
                  </a:cubicBezTo>
                  <a:cubicBezTo>
                    <a:pt x="5693" y="5339"/>
                    <a:pt x="5932" y="4955"/>
                    <a:pt x="6331" y="4778"/>
                  </a:cubicBezTo>
                  <a:cubicBezTo>
                    <a:pt x="6890" y="4513"/>
                    <a:pt x="7448" y="4218"/>
                    <a:pt x="8034" y="3952"/>
                  </a:cubicBezTo>
                  <a:cubicBezTo>
                    <a:pt x="8911" y="3539"/>
                    <a:pt x="9816" y="3155"/>
                    <a:pt x="10720" y="2742"/>
                  </a:cubicBezTo>
                  <a:cubicBezTo>
                    <a:pt x="10747" y="2742"/>
                    <a:pt x="10800" y="2713"/>
                    <a:pt x="10800" y="2713"/>
                  </a:cubicBezTo>
                  <a:cubicBezTo>
                    <a:pt x="10880" y="2595"/>
                    <a:pt x="10986" y="2506"/>
                    <a:pt x="11013" y="2388"/>
                  </a:cubicBezTo>
                  <a:cubicBezTo>
                    <a:pt x="11066" y="2182"/>
                    <a:pt x="10960" y="2034"/>
                    <a:pt x="10773" y="2034"/>
                  </a:cubicBezTo>
                  <a:cubicBezTo>
                    <a:pt x="10667" y="2034"/>
                    <a:pt x="10534" y="2064"/>
                    <a:pt x="10454" y="2123"/>
                  </a:cubicBezTo>
                  <a:cubicBezTo>
                    <a:pt x="9310" y="2595"/>
                    <a:pt x="8140" y="3037"/>
                    <a:pt x="7023" y="3539"/>
                  </a:cubicBezTo>
                  <a:cubicBezTo>
                    <a:pt x="6225" y="3893"/>
                    <a:pt x="5400" y="4188"/>
                    <a:pt x="4575" y="4483"/>
                  </a:cubicBezTo>
                  <a:cubicBezTo>
                    <a:pt x="4043" y="4690"/>
                    <a:pt x="3565" y="4926"/>
                    <a:pt x="3192" y="5428"/>
                  </a:cubicBezTo>
                  <a:cubicBezTo>
                    <a:pt x="2926" y="5664"/>
                    <a:pt x="2766" y="6018"/>
                    <a:pt x="2766" y="6549"/>
                  </a:cubicBezTo>
                  <a:close/>
                  <a:moveTo>
                    <a:pt x="5214" y="10769"/>
                  </a:moveTo>
                  <a:cubicBezTo>
                    <a:pt x="5161" y="11300"/>
                    <a:pt x="5373" y="11801"/>
                    <a:pt x="5506" y="12303"/>
                  </a:cubicBezTo>
                  <a:cubicBezTo>
                    <a:pt x="5533" y="12391"/>
                    <a:pt x="5613" y="12480"/>
                    <a:pt x="5666" y="12569"/>
                  </a:cubicBezTo>
                  <a:cubicBezTo>
                    <a:pt x="6012" y="13129"/>
                    <a:pt x="6570" y="13306"/>
                    <a:pt x="7129" y="13424"/>
                  </a:cubicBezTo>
                  <a:cubicBezTo>
                    <a:pt x="7262" y="13454"/>
                    <a:pt x="7448" y="13483"/>
                    <a:pt x="7501" y="13277"/>
                  </a:cubicBezTo>
                  <a:cubicBezTo>
                    <a:pt x="7555" y="13100"/>
                    <a:pt x="7395" y="13041"/>
                    <a:pt x="7315" y="12923"/>
                  </a:cubicBezTo>
                  <a:cubicBezTo>
                    <a:pt x="6836" y="12362"/>
                    <a:pt x="6384" y="11742"/>
                    <a:pt x="6038" y="11064"/>
                  </a:cubicBezTo>
                  <a:cubicBezTo>
                    <a:pt x="5905" y="10828"/>
                    <a:pt x="5852" y="10532"/>
                    <a:pt x="5746" y="10267"/>
                  </a:cubicBezTo>
                  <a:cubicBezTo>
                    <a:pt x="5693" y="10119"/>
                    <a:pt x="5693" y="9942"/>
                    <a:pt x="5639" y="9795"/>
                  </a:cubicBezTo>
                  <a:cubicBezTo>
                    <a:pt x="5639" y="9736"/>
                    <a:pt x="5586" y="9677"/>
                    <a:pt x="5533" y="9677"/>
                  </a:cubicBezTo>
                  <a:cubicBezTo>
                    <a:pt x="5480" y="9677"/>
                    <a:pt x="5400" y="9706"/>
                    <a:pt x="5373" y="9765"/>
                  </a:cubicBezTo>
                  <a:cubicBezTo>
                    <a:pt x="5240" y="10090"/>
                    <a:pt x="5187" y="10414"/>
                    <a:pt x="5214" y="10769"/>
                  </a:cubicBezTo>
                  <a:close/>
                  <a:moveTo>
                    <a:pt x="3910" y="18529"/>
                  </a:moveTo>
                  <a:cubicBezTo>
                    <a:pt x="3910" y="18529"/>
                    <a:pt x="3937" y="18529"/>
                    <a:pt x="3937" y="18529"/>
                  </a:cubicBezTo>
                  <a:cubicBezTo>
                    <a:pt x="3937" y="18736"/>
                    <a:pt x="3964" y="18913"/>
                    <a:pt x="3964" y="19119"/>
                  </a:cubicBezTo>
                  <a:cubicBezTo>
                    <a:pt x="4017" y="19769"/>
                    <a:pt x="4389" y="20182"/>
                    <a:pt x="4948" y="20270"/>
                  </a:cubicBezTo>
                  <a:cubicBezTo>
                    <a:pt x="5134" y="20300"/>
                    <a:pt x="5347" y="20359"/>
                    <a:pt x="5533" y="20359"/>
                  </a:cubicBezTo>
                  <a:cubicBezTo>
                    <a:pt x="5746" y="20359"/>
                    <a:pt x="5959" y="20329"/>
                    <a:pt x="6145" y="20270"/>
                  </a:cubicBezTo>
                  <a:cubicBezTo>
                    <a:pt x="6251" y="20241"/>
                    <a:pt x="6278" y="20152"/>
                    <a:pt x="6198" y="20064"/>
                  </a:cubicBezTo>
                  <a:cubicBezTo>
                    <a:pt x="6118" y="19975"/>
                    <a:pt x="6038" y="19916"/>
                    <a:pt x="5959" y="19857"/>
                  </a:cubicBezTo>
                  <a:cubicBezTo>
                    <a:pt x="5214" y="19296"/>
                    <a:pt x="4575" y="18618"/>
                    <a:pt x="4283" y="17614"/>
                  </a:cubicBezTo>
                  <a:cubicBezTo>
                    <a:pt x="4256" y="17555"/>
                    <a:pt x="4203" y="17526"/>
                    <a:pt x="4150" y="17496"/>
                  </a:cubicBezTo>
                  <a:cubicBezTo>
                    <a:pt x="4123" y="17496"/>
                    <a:pt x="4070" y="17555"/>
                    <a:pt x="4043" y="17585"/>
                  </a:cubicBezTo>
                  <a:cubicBezTo>
                    <a:pt x="3990" y="17939"/>
                    <a:pt x="3937" y="18234"/>
                    <a:pt x="3910" y="18529"/>
                  </a:cubicBezTo>
                  <a:close/>
                  <a:moveTo>
                    <a:pt x="1011" y="7641"/>
                  </a:moveTo>
                  <a:cubicBezTo>
                    <a:pt x="1011" y="8024"/>
                    <a:pt x="1037" y="8260"/>
                    <a:pt x="1224" y="8467"/>
                  </a:cubicBezTo>
                  <a:cubicBezTo>
                    <a:pt x="1383" y="8644"/>
                    <a:pt x="1569" y="8791"/>
                    <a:pt x="1756" y="8939"/>
                  </a:cubicBezTo>
                  <a:cubicBezTo>
                    <a:pt x="1915" y="9057"/>
                    <a:pt x="2128" y="9087"/>
                    <a:pt x="2155" y="8998"/>
                  </a:cubicBezTo>
                  <a:cubicBezTo>
                    <a:pt x="2181" y="8880"/>
                    <a:pt x="2155" y="8703"/>
                    <a:pt x="2128" y="8585"/>
                  </a:cubicBezTo>
                  <a:cubicBezTo>
                    <a:pt x="1968" y="8142"/>
                    <a:pt x="1862" y="7700"/>
                    <a:pt x="1835" y="7228"/>
                  </a:cubicBezTo>
                  <a:cubicBezTo>
                    <a:pt x="1835" y="7021"/>
                    <a:pt x="1809" y="6785"/>
                    <a:pt x="1756" y="6578"/>
                  </a:cubicBezTo>
                  <a:cubicBezTo>
                    <a:pt x="1729" y="6401"/>
                    <a:pt x="1543" y="6372"/>
                    <a:pt x="1463" y="6519"/>
                  </a:cubicBezTo>
                  <a:cubicBezTo>
                    <a:pt x="1197" y="6873"/>
                    <a:pt x="1011" y="7287"/>
                    <a:pt x="1011" y="76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873F1A2C-DEAC-7948-BD21-D8C82F7EAE48}"/>
                </a:ext>
              </a:extLst>
            </p:cNvPr>
            <p:cNvSpPr/>
            <p:nvPr/>
          </p:nvSpPr>
          <p:spPr>
            <a:xfrm>
              <a:off x="7073900" y="2247899"/>
              <a:ext cx="38447" cy="2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0814" extrusionOk="0">
                  <a:moveTo>
                    <a:pt x="2977" y="20814"/>
                  </a:moveTo>
                  <a:cubicBezTo>
                    <a:pt x="2280" y="19734"/>
                    <a:pt x="190" y="18654"/>
                    <a:pt x="190" y="16494"/>
                  </a:cubicBezTo>
                  <a:cubicBezTo>
                    <a:pt x="-507" y="14334"/>
                    <a:pt x="886" y="11094"/>
                    <a:pt x="1583" y="10014"/>
                  </a:cubicBezTo>
                  <a:cubicBezTo>
                    <a:pt x="5764" y="5694"/>
                    <a:pt x="10641" y="2454"/>
                    <a:pt x="15519" y="294"/>
                  </a:cubicBezTo>
                  <a:cubicBezTo>
                    <a:pt x="16912" y="-786"/>
                    <a:pt x="19003" y="1374"/>
                    <a:pt x="21093" y="2454"/>
                  </a:cubicBezTo>
                  <a:cubicBezTo>
                    <a:pt x="20396" y="4614"/>
                    <a:pt x="21093" y="7854"/>
                    <a:pt x="19699" y="10014"/>
                  </a:cubicBezTo>
                  <a:cubicBezTo>
                    <a:pt x="16215" y="16494"/>
                    <a:pt x="9945" y="20814"/>
                    <a:pt x="2977" y="2081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9" name="Freeform 238">
            <a:extLst>
              <a:ext uri="{FF2B5EF4-FFF2-40B4-BE49-F238E27FC236}">
                <a16:creationId xmlns:a16="http://schemas.microsoft.com/office/drawing/2014/main" id="{869D3416-3BE8-B840-A52B-2FBAEA0B0DD5}"/>
              </a:ext>
            </a:extLst>
          </p:cNvPr>
          <p:cNvSpPr/>
          <p:nvPr userDrawn="1"/>
        </p:nvSpPr>
        <p:spPr>
          <a:xfrm>
            <a:off x="8866135" y="0"/>
            <a:ext cx="582600" cy="794214"/>
          </a:xfrm>
          <a:custGeom>
            <a:avLst/>
            <a:gdLst>
              <a:gd name="connsiteX0" fmla="*/ 425646 w 582600"/>
              <a:gd name="connsiteY0" fmla="*/ 683692 h 794214"/>
              <a:gd name="connsiteX1" fmla="*/ 419601 w 582600"/>
              <a:gd name="connsiteY1" fmla="*/ 693390 h 794214"/>
              <a:gd name="connsiteX2" fmla="*/ 400198 w 582600"/>
              <a:gd name="connsiteY2" fmla="*/ 720028 h 794214"/>
              <a:gd name="connsiteX3" fmla="*/ 332315 w 582600"/>
              <a:gd name="connsiteY3" fmla="*/ 728541 h 794214"/>
              <a:gd name="connsiteX4" fmla="*/ 311703 w 582600"/>
              <a:gd name="connsiteY4" fmla="*/ 705502 h 794214"/>
              <a:gd name="connsiteX5" fmla="*/ 305657 w 582600"/>
              <a:gd name="connsiteY5" fmla="*/ 701860 h 794214"/>
              <a:gd name="connsiteX6" fmla="*/ 300792 w 582600"/>
              <a:gd name="connsiteY6" fmla="*/ 709145 h 794214"/>
              <a:gd name="connsiteX7" fmla="*/ 310494 w 582600"/>
              <a:gd name="connsiteY7" fmla="*/ 739424 h 794214"/>
              <a:gd name="connsiteX8" fmla="*/ 345644 w 582600"/>
              <a:gd name="connsiteY8" fmla="*/ 752764 h 794214"/>
              <a:gd name="connsiteX9" fmla="*/ 431721 w 582600"/>
              <a:gd name="connsiteY9" fmla="*/ 711558 h 794214"/>
              <a:gd name="connsiteX10" fmla="*/ 435348 w 582600"/>
              <a:gd name="connsiteY10" fmla="*/ 686106 h 794214"/>
              <a:gd name="connsiteX11" fmla="*/ 425646 w 582600"/>
              <a:gd name="connsiteY11" fmla="*/ 683692 h 794214"/>
              <a:gd name="connsiteX12" fmla="*/ 382003 w 582600"/>
              <a:gd name="connsiteY12" fmla="*/ 676408 h 794214"/>
              <a:gd name="connsiteX13" fmla="*/ 366256 w 582600"/>
              <a:gd name="connsiteY13" fmla="*/ 686106 h 794214"/>
              <a:gd name="connsiteX14" fmla="*/ 358973 w 582600"/>
              <a:gd name="connsiteY14" fmla="*/ 697033 h 794214"/>
              <a:gd name="connsiteX15" fmla="*/ 362629 w 582600"/>
              <a:gd name="connsiteY15" fmla="*/ 704273 h 794214"/>
              <a:gd name="connsiteX16" fmla="*/ 374749 w 582600"/>
              <a:gd name="connsiteY16" fmla="*/ 694575 h 794214"/>
              <a:gd name="connsiteX17" fmla="*/ 382003 w 582600"/>
              <a:gd name="connsiteY17" fmla="*/ 676408 h 794214"/>
              <a:gd name="connsiteX18" fmla="*/ 280180 w 582600"/>
              <a:gd name="connsiteY18" fmla="*/ 484901 h 794214"/>
              <a:gd name="connsiteX19" fmla="*/ 275344 w 582600"/>
              <a:gd name="connsiteY19" fmla="*/ 488544 h 794214"/>
              <a:gd name="connsiteX20" fmla="*/ 272925 w 582600"/>
              <a:gd name="connsiteY20" fmla="*/ 527336 h 794214"/>
              <a:gd name="connsiteX21" fmla="*/ 272925 w 582600"/>
              <a:gd name="connsiteY21" fmla="*/ 600051 h 794214"/>
              <a:gd name="connsiteX22" fmla="*/ 269269 w 582600"/>
              <a:gd name="connsiteY22" fmla="*/ 619447 h 794214"/>
              <a:gd name="connsiteX23" fmla="*/ 271716 w 582600"/>
              <a:gd name="connsiteY23" fmla="*/ 625503 h 794214"/>
              <a:gd name="connsiteX24" fmla="*/ 277762 w 582600"/>
              <a:gd name="connsiteY24" fmla="*/ 624274 h 794214"/>
              <a:gd name="connsiteX25" fmla="*/ 293538 w 582600"/>
              <a:gd name="connsiteY25" fmla="*/ 606107 h 794214"/>
              <a:gd name="connsiteX26" fmla="*/ 305657 w 582600"/>
              <a:gd name="connsiteY26" fmla="*/ 572185 h 794214"/>
              <a:gd name="connsiteX27" fmla="*/ 299583 w 582600"/>
              <a:gd name="connsiteY27" fmla="*/ 538219 h 794214"/>
              <a:gd name="connsiteX28" fmla="*/ 285045 w 582600"/>
              <a:gd name="connsiteY28" fmla="*/ 488544 h 794214"/>
              <a:gd name="connsiteX29" fmla="*/ 280180 w 582600"/>
              <a:gd name="connsiteY29" fmla="*/ 484901 h 794214"/>
              <a:gd name="connsiteX30" fmla="*/ 326241 w 582600"/>
              <a:gd name="connsiteY30" fmla="*/ 421885 h 794214"/>
              <a:gd name="connsiteX31" fmla="*/ 317777 w 582600"/>
              <a:gd name="connsiteY31" fmla="*/ 432768 h 794214"/>
              <a:gd name="connsiteX32" fmla="*/ 329897 w 582600"/>
              <a:gd name="connsiteY32" fmla="*/ 457035 h 794214"/>
              <a:gd name="connsiteX33" fmla="*/ 363838 w 582600"/>
              <a:gd name="connsiteY33" fmla="*/ 563672 h 794214"/>
              <a:gd name="connsiteX34" fmla="*/ 366256 w 582600"/>
              <a:gd name="connsiteY34" fmla="*/ 587939 h 794214"/>
              <a:gd name="connsiteX35" fmla="*/ 348062 w 582600"/>
              <a:gd name="connsiteY35" fmla="*/ 624274 h 794214"/>
              <a:gd name="connsiteX36" fmla="*/ 327479 w 582600"/>
              <a:gd name="connsiteY36" fmla="*/ 637615 h 794214"/>
              <a:gd name="connsiteX37" fmla="*/ 302001 w 582600"/>
              <a:gd name="connsiteY37" fmla="*/ 681279 h 794214"/>
              <a:gd name="connsiteX38" fmla="*/ 305657 w 582600"/>
              <a:gd name="connsiteY38" fmla="*/ 688519 h 794214"/>
              <a:gd name="connsiteX39" fmla="*/ 310494 w 582600"/>
              <a:gd name="connsiteY39" fmla="*/ 686106 h 794214"/>
              <a:gd name="connsiteX40" fmla="*/ 345644 w 582600"/>
              <a:gd name="connsiteY40" fmla="*/ 652184 h 794214"/>
              <a:gd name="connsiteX41" fmla="*/ 389287 w 582600"/>
              <a:gd name="connsiteY41" fmla="*/ 643671 h 794214"/>
              <a:gd name="connsiteX42" fmla="*/ 406243 w 582600"/>
              <a:gd name="connsiteY42" fmla="*/ 649727 h 794214"/>
              <a:gd name="connsiteX43" fmla="*/ 417154 w 582600"/>
              <a:gd name="connsiteY43" fmla="*/ 638844 h 794214"/>
              <a:gd name="connsiteX44" fmla="*/ 390496 w 582600"/>
              <a:gd name="connsiteY44" fmla="*/ 549146 h 794214"/>
              <a:gd name="connsiteX45" fmla="*/ 369884 w 582600"/>
              <a:gd name="connsiteY45" fmla="*/ 492186 h 794214"/>
              <a:gd name="connsiteX46" fmla="*/ 345644 w 582600"/>
              <a:gd name="connsiteY46" fmla="*/ 437639 h 794214"/>
              <a:gd name="connsiteX47" fmla="*/ 326241 w 582600"/>
              <a:gd name="connsiteY47" fmla="*/ 421885 h 794214"/>
              <a:gd name="connsiteX48" fmla="*/ 319742 w 582600"/>
              <a:gd name="connsiteY48" fmla="*/ 242315 h 794214"/>
              <a:gd name="connsiteX49" fmla="*/ 310494 w 582600"/>
              <a:gd name="connsiteY49" fmla="*/ 248546 h 794214"/>
              <a:gd name="connsiteX50" fmla="*/ 280180 w 582600"/>
              <a:gd name="connsiteY50" fmla="*/ 297037 h 794214"/>
              <a:gd name="connsiteX51" fmla="*/ 263224 w 582600"/>
              <a:gd name="connsiteY51" fmla="*/ 324903 h 794214"/>
              <a:gd name="connsiteX52" fmla="*/ 221999 w 582600"/>
              <a:gd name="connsiteY52" fmla="*/ 385506 h 794214"/>
              <a:gd name="connsiteX53" fmla="*/ 183222 w 582600"/>
              <a:gd name="connsiteY53" fmla="*/ 450936 h 794214"/>
              <a:gd name="connsiteX54" fmla="*/ 171102 w 582600"/>
              <a:gd name="connsiteY54" fmla="*/ 463091 h 794214"/>
              <a:gd name="connsiteX55" fmla="*/ 126250 w 582600"/>
              <a:gd name="connsiteY55" fmla="*/ 475203 h 794214"/>
              <a:gd name="connsiteX56" fmla="*/ 54740 w 582600"/>
              <a:gd name="connsiteY56" fmla="*/ 520052 h 794214"/>
              <a:gd name="connsiteX57" fmla="*/ 51113 w 582600"/>
              <a:gd name="connsiteY57" fmla="*/ 526108 h 794214"/>
              <a:gd name="connsiteX58" fmla="*/ 53531 w 582600"/>
              <a:gd name="connsiteY58" fmla="*/ 610978 h 794214"/>
              <a:gd name="connsiteX59" fmla="*/ 151699 w 582600"/>
              <a:gd name="connsiteY59" fmla="*/ 665525 h 794214"/>
              <a:gd name="connsiteX60" fmla="*/ 166265 w 582600"/>
              <a:gd name="connsiteY60" fmla="*/ 664296 h 794214"/>
              <a:gd name="connsiteX61" fmla="*/ 208670 w 582600"/>
              <a:gd name="connsiteY61" fmla="*/ 643671 h 794214"/>
              <a:gd name="connsiteX62" fmla="*/ 221999 w 582600"/>
              <a:gd name="connsiteY62" fmla="*/ 595180 h 794214"/>
              <a:gd name="connsiteX63" fmla="*/ 220790 w 582600"/>
              <a:gd name="connsiteY63" fmla="*/ 581883 h 794214"/>
              <a:gd name="connsiteX64" fmla="*/ 219581 w 582600"/>
              <a:gd name="connsiteY64" fmla="*/ 544275 h 794214"/>
              <a:gd name="connsiteX65" fmla="*/ 213535 w 582600"/>
              <a:gd name="connsiteY65" fmla="*/ 516409 h 794214"/>
              <a:gd name="connsiteX66" fmla="*/ 219581 w 582600"/>
              <a:gd name="connsiteY66" fmla="*/ 484901 h 794214"/>
              <a:gd name="connsiteX67" fmla="*/ 257149 w 582600"/>
              <a:gd name="connsiteY67" fmla="*/ 432768 h 794214"/>
              <a:gd name="connsiteX68" fmla="*/ 274134 w 582600"/>
              <a:gd name="connsiteY68" fmla="*/ 398846 h 794214"/>
              <a:gd name="connsiteX69" fmla="*/ 291091 w 582600"/>
              <a:gd name="connsiteY69" fmla="*/ 370936 h 794214"/>
              <a:gd name="connsiteX70" fmla="*/ 329897 w 582600"/>
              <a:gd name="connsiteY70" fmla="*/ 366109 h 794214"/>
              <a:gd name="connsiteX71" fmla="*/ 355346 w 582600"/>
              <a:gd name="connsiteY71" fmla="*/ 380635 h 794214"/>
              <a:gd name="connsiteX72" fmla="*/ 389287 w 582600"/>
              <a:gd name="connsiteY72" fmla="*/ 377036 h 794214"/>
              <a:gd name="connsiteX73" fmla="*/ 405034 w 582600"/>
              <a:gd name="connsiteY73" fmla="*/ 361238 h 794214"/>
              <a:gd name="connsiteX74" fmla="*/ 424437 w 582600"/>
              <a:gd name="connsiteY74" fmla="*/ 316433 h 794214"/>
              <a:gd name="connsiteX75" fmla="*/ 411108 w 582600"/>
              <a:gd name="connsiteY75" fmla="*/ 298222 h 794214"/>
              <a:gd name="connsiteX76" fmla="*/ 355346 w 582600"/>
              <a:gd name="connsiteY76" fmla="*/ 270356 h 794214"/>
              <a:gd name="connsiteX77" fmla="*/ 329897 w 582600"/>
              <a:gd name="connsiteY77" fmla="*/ 246089 h 794214"/>
              <a:gd name="connsiteX78" fmla="*/ 319742 w 582600"/>
              <a:gd name="connsiteY78" fmla="*/ 242315 h 794214"/>
              <a:gd name="connsiteX79" fmla="*/ 184255 w 582600"/>
              <a:gd name="connsiteY79" fmla="*/ 0 h 794214"/>
              <a:gd name="connsiteX80" fmla="*/ 224049 w 582600"/>
              <a:gd name="connsiteY80" fmla="*/ 0 h 794214"/>
              <a:gd name="connsiteX81" fmla="*/ 225655 w 582600"/>
              <a:gd name="connsiteY81" fmla="*/ 99431 h 794214"/>
              <a:gd name="connsiteX82" fmla="*/ 234119 w 582600"/>
              <a:gd name="connsiteY82" fmla="*/ 195184 h 794214"/>
              <a:gd name="connsiteX83" fmla="*/ 243821 w 582600"/>
              <a:gd name="connsiteY83" fmla="*/ 249731 h 794214"/>
              <a:gd name="connsiteX84" fmla="*/ 260806 w 582600"/>
              <a:gd name="connsiteY84" fmla="*/ 254602 h 794214"/>
              <a:gd name="connsiteX85" fmla="*/ 295956 w 582600"/>
              <a:gd name="connsiteY85" fmla="*/ 217038 h 794214"/>
              <a:gd name="connsiteX86" fmla="*/ 300792 w 582600"/>
              <a:gd name="connsiteY86" fmla="*/ 191542 h 794214"/>
              <a:gd name="connsiteX87" fmla="*/ 286254 w 582600"/>
              <a:gd name="connsiteY87" fmla="*/ 126112 h 794214"/>
              <a:gd name="connsiteX88" fmla="*/ 275344 w 582600"/>
              <a:gd name="connsiteY88" fmla="*/ 55811 h 794214"/>
              <a:gd name="connsiteX89" fmla="*/ 259485 w 582600"/>
              <a:gd name="connsiteY89" fmla="*/ 0 h 794214"/>
              <a:gd name="connsiteX90" fmla="*/ 309312 w 582600"/>
              <a:gd name="connsiteY90" fmla="*/ 0 h 794214"/>
              <a:gd name="connsiteX91" fmla="*/ 310494 w 582600"/>
              <a:gd name="connsiteY91" fmla="*/ 3678 h 794214"/>
              <a:gd name="connsiteX92" fmla="*/ 320195 w 582600"/>
              <a:gd name="connsiteY92" fmla="*/ 37643 h 794214"/>
              <a:gd name="connsiteX93" fmla="*/ 325032 w 582600"/>
              <a:gd name="connsiteY93" fmla="*/ 75207 h 794214"/>
              <a:gd name="connsiteX94" fmla="*/ 325032 w 582600"/>
              <a:gd name="connsiteY94" fmla="*/ 80034 h 794214"/>
              <a:gd name="connsiteX95" fmla="*/ 340808 w 582600"/>
              <a:gd name="connsiteY95" fmla="*/ 140637 h 794214"/>
              <a:gd name="connsiteX96" fmla="*/ 349271 w 582600"/>
              <a:gd name="connsiteY96" fmla="*/ 143095 h 794214"/>
              <a:gd name="connsiteX97" fmla="*/ 403825 w 582600"/>
              <a:gd name="connsiteY97" fmla="*/ 72794 h 794214"/>
              <a:gd name="connsiteX98" fmla="*/ 423228 w 582600"/>
              <a:gd name="connsiteY98" fmla="*/ 48526 h 794214"/>
              <a:gd name="connsiteX99" fmla="*/ 457169 w 582600"/>
              <a:gd name="connsiteY99" fmla="*/ 4906 h 794214"/>
              <a:gd name="connsiteX100" fmla="*/ 460845 w 582600"/>
              <a:gd name="connsiteY100" fmla="*/ 0 h 794214"/>
              <a:gd name="connsiteX101" fmla="*/ 508574 w 582600"/>
              <a:gd name="connsiteY101" fmla="*/ 0 h 794214"/>
              <a:gd name="connsiteX102" fmla="*/ 489901 w 582600"/>
              <a:gd name="connsiteY102" fmla="*/ 23074 h 794214"/>
              <a:gd name="connsiteX103" fmla="*/ 411108 w 582600"/>
              <a:gd name="connsiteY103" fmla="*/ 124883 h 794214"/>
              <a:gd name="connsiteX104" fmla="*/ 373540 w 582600"/>
              <a:gd name="connsiteY104" fmla="*/ 170960 h 794214"/>
              <a:gd name="connsiteX105" fmla="*/ 372302 w 582600"/>
              <a:gd name="connsiteY105" fmla="*/ 235206 h 794214"/>
              <a:gd name="connsiteX106" fmla="*/ 382003 w 582600"/>
              <a:gd name="connsiteY106" fmla="*/ 244904 h 794214"/>
              <a:gd name="connsiteX107" fmla="*/ 402616 w 582600"/>
              <a:gd name="connsiteY107" fmla="*/ 255787 h 794214"/>
              <a:gd name="connsiteX108" fmla="*/ 426855 w 582600"/>
              <a:gd name="connsiteY108" fmla="*/ 247317 h 794214"/>
              <a:gd name="connsiteX109" fmla="*/ 447468 w 582600"/>
              <a:gd name="connsiteY109" fmla="*/ 215809 h 794214"/>
              <a:gd name="connsiteX110" fmla="*/ 510485 w 582600"/>
              <a:gd name="connsiteY110" fmla="*/ 86090 h 794214"/>
              <a:gd name="connsiteX111" fmla="*/ 520186 w 582600"/>
              <a:gd name="connsiteY111" fmla="*/ 60638 h 794214"/>
              <a:gd name="connsiteX112" fmla="*/ 537171 w 582600"/>
              <a:gd name="connsiteY112" fmla="*/ 4906 h 794214"/>
              <a:gd name="connsiteX113" fmla="*/ 538716 w 582600"/>
              <a:gd name="connsiteY113" fmla="*/ 0 h 794214"/>
              <a:gd name="connsiteX114" fmla="*/ 582600 w 582600"/>
              <a:gd name="connsiteY114" fmla="*/ 0 h 794214"/>
              <a:gd name="connsiteX115" fmla="*/ 574740 w 582600"/>
              <a:gd name="connsiteY115" fmla="*/ 27945 h 794214"/>
              <a:gd name="connsiteX116" fmla="*/ 565038 w 582600"/>
              <a:gd name="connsiteY116" fmla="*/ 57040 h 794214"/>
              <a:gd name="connsiteX117" fmla="*/ 528679 w 582600"/>
              <a:gd name="connsiteY117" fmla="*/ 152793 h 794214"/>
              <a:gd name="connsiteX118" fmla="*/ 478991 w 582600"/>
              <a:gd name="connsiteY118" fmla="*/ 259429 h 794214"/>
              <a:gd name="connsiteX119" fmla="*/ 472916 w 582600"/>
              <a:gd name="connsiteY119" fmla="*/ 298222 h 794214"/>
              <a:gd name="connsiteX120" fmla="*/ 431721 w 582600"/>
              <a:gd name="connsiteY120" fmla="*/ 413371 h 794214"/>
              <a:gd name="connsiteX121" fmla="*/ 411108 w 582600"/>
              <a:gd name="connsiteY121" fmla="*/ 426712 h 794214"/>
              <a:gd name="connsiteX122" fmla="*/ 402616 w 582600"/>
              <a:gd name="connsiteY122" fmla="*/ 448522 h 794214"/>
              <a:gd name="connsiteX123" fmla="*/ 443840 w 582600"/>
              <a:gd name="connsiteY123" fmla="*/ 573370 h 794214"/>
              <a:gd name="connsiteX124" fmla="*/ 454751 w 582600"/>
              <a:gd name="connsiteY124" fmla="*/ 604878 h 794214"/>
              <a:gd name="connsiteX125" fmla="*/ 477782 w 582600"/>
              <a:gd name="connsiteY125" fmla="*/ 673994 h 794214"/>
              <a:gd name="connsiteX126" fmla="*/ 447468 w 582600"/>
              <a:gd name="connsiteY126" fmla="*/ 757636 h 794214"/>
              <a:gd name="connsiteX127" fmla="*/ 403825 w 582600"/>
              <a:gd name="connsiteY127" fmla="*/ 787915 h 794214"/>
              <a:gd name="connsiteX128" fmla="*/ 360182 w 582600"/>
              <a:gd name="connsiteY128" fmla="*/ 793971 h 794214"/>
              <a:gd name="connsiteX129" fmla="*/ 297165 w 582600"/>
              <a:gd name="connsiteY129" fmla="*/ 779446 h 794214"/>
              <a:gd name="connsiteX130" fmla="*/ 275344 w 582600"/>
              <a:gd name="connsiteY130" fmla="*/ 758820 h 794214"/>
              <a:gd name="connsiteX131" fmla="*/ 259596 w 582600"/>
              <a:gd name="connsiteY131" fmla="*/ 677636 h 794214"/>
              <a:gd name="connsiteX132" fmla="*/ 258387 w 582600"/>
              <a:gd name="connsiteY132" fmla="*/ 669123 h 794214"/>
              <a:gd name="connsiteX133" fmla="*/ 248686 w 582600"/>
              <a:gd name="connsiteY133" fmla="*/ 671581 h 794214"/>
              <a:gd name="connsiteX134" fmla="*/ 221999 w 582600"/>
              <a:gd name="connsiteY134" fmla="*/ 694575 h 794214"/>
              <a:gd name="connsiteX135" fmla="*/ 184431 w 582600"/>
              <a:gd name="connsiteY135" fmla="*/ 710329 h 794214"/>
              <a:gd name="connsiteX136" fmla="*/ 91100 w 582600"/>
              <a:gd name="connsiteY136" fmla="*/ 688519 h 794214"/>
              <a:gd name="connsiteX137" fmla="*/ 46248 w 582600"/>
              <a:gd name="connsiteY137" fmla="*/ 659425 h 794214"/>
              <a:gd name="connsiteX138" fmla="*/ 20799 w 582600"/>
              <a:gd name="connsiteY138" fmla="*/ 629145 h 794214"/>
              <a:gd name="connsiteX139" fmla="*/ 1396 w 582600"/>
              <a:gd name="connsiteY139" fmla="*/ 577012 h 794214"/>
              <a:gd name="connsiteX140" fmla="*/ 1396 w 582600"/>
              <a:gd name="connsiteY140" fmla="*/ 550331 h 794214"/>
              <a:gd name="connsiteX141" fmla="*/ 32919 w 582600"/>
              <a:gd name="connsiteY141" fmla="*/ 484901 h 794214"/>
              <a:gd name="connsiteX142" fmla="*/ 86263 w 582600"/>
              <a:gd name="connsiteY142" fmla="*/ 446108 h 794214"/>
              <a:gd name="connsiteX143" fmla="*/ 126250 w 582600"/>
              <a:gd name="connsiteY143" fmla="*/ 433997 h 794214"/>
              <a:gd name="connsiteX144" fmla="*/ 155355 w 582600"/>
              <a:gd name="connsiteY144" fmla="*/ 414600 h 794214"/>
              <a:gd name="connsiteX145" fmla="*/ 213535 w 582600"/>
              <a:gd name="connsiteY145" fmla="*/ 329730 h 794214"/>
              <a:gd name="connsiteX146" fmla="*/ 214745 w 582600"/>
              <a:gd name="connsiteY146" fmla="*/ 286110 h 794214"/>
              <a:gd name="connsiteX147" fmla="*/ 209879 w 582600"/>
              <a:gd name="connsiteY147" fmla="*/ 273998 h 794214"/>
              <a:gd name="connsiteX148" fmla="*/ 198969 w 582600"/>
              <a:gd name="connsiteY148" fmla="*/ 213396 h 794214"/>
              <a:gd name="connsiteX149" fmla="*/ 191714 w 582600"/>
              <a:gd name="connsiteY149" fmla="*/ 164905 h 794214"/>
              <a:gd name="connsiteX150" fmla="*/ 189296 w 582600"/>
              <a:gd name="connsiteY150" fmla="*/ 135810 h 794214"/>
              <a:gd name="connsiteX151" fmla="*/ 185640 w 582600"/>
              <a:gd name="connsiteY151" fmla="*/ 19432 h 7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582600" h="794214">
                <a:moveTo>
                  <a:pt x="425646" y="683692"/>
                </a:moveTo>
                <a:cubicBezTo>
                  <a:pt x="423228" y="686106"/>
                  <a:pt x="422019" y="689748"/>
                  <a:pt x="419601" y="693390"/>
                </a:cubicBezTo>
                <a:cubicBezTo>
                  <a:pt x="413527" y="701860"/>
                  <a:pt x="407452" y="711558"/>
                  <a:pt x="400198" y="720028"/>
                </a:cubicBezTo>
                <a:cubicBezTo>
                  <a:pt x="379585" y="741881"/>
                  <a:pt x="357764" y="743066"/>
                  <a:pt x="332315" y="728541"/>
                </a:cubicBezTo>
                <a:cubicBezTo>
                  <a:pt x="322614" y="722485"/>
                  <a:pt x="316568" y="715200"/>
                  <a:pt x="311703" y="705502"/>
                </a:cubicBezTo>
                <a:cubicBezTo>
                  <a:pt x="310494" y="703089"/>
                  <a:pt x="306867" y="700675"/>
                  <a:pt x="305657" y="701860"/>
                </a:cubicBezTo>
                <a:cubicBezTo>
                  <a:pt x="303210" y="703089"/>
                  <a:pt x="302001" y="705502"/>
                  <a:pt x="300792" y="709145"/>
                </a:cubicBezTo>
                <a:cubicBezTo>
                  <a:pt x="299583" y="720028"/>
                  <a:pt x="299583" y="732183"/>
                  <a:pt x="310494" y="739424"/>
                </a:cubicBezTo>
                <a:cubicBezTo>
                  <a:pt x="321405" y="747937"/>
                  <a:pt x="334733" y="752764"/>
                  <a:pt x="345644" y="752764"/>
                </a:cubicBezTo>
                <a:cubicBezTo>
                  <a:pt x="383213" y="751580"/>
                  <a:pt x="408690" y="734597"/>
                  <a:pt x="431721" y="711558"/>
                </a:cubicBezTo>
                <a:cubicBezTo>
                  <a:pt x="438975" y="704273"/>
                  <a:pt x="438975" y="695804"/>
                  <a:pt x="435348" y="686106"/>
                </a:cubicBezTo>
                <a:cubicBezTo>
                  <a:pt x="434139" y="682463"/>
                  <a:pt x="428065" y="681279"/>
                  <a:pt x="425646" y="683692"/>
                </a:cubicBezTo>
                <a:close/>
                <a:moveTo>
                  <a:pt x="382003" y="676408"/>
                </a:moveTo>
                <a:cubicBezTo>
                  <a:pt x="374749" y="670352"/>
                  <a:pt x="371093" y="681279"/>
                  <a:pt x="366256" y="686106"/>
                </a:cubicBezTo>
                <a:cubicBezTo>
                  <a:pt x="362629" y="688519"/>
                  <a:pt x="360182" y="692162"/>
                  <a:pt x="358973" y="697033"/>
                </a:cubicBezTo>
                <a:cubicBezTo>
                  <a:pt x="358973" y="697033"/>
                  <a:pt x="361391" y="700675"/>
                  <a:pt x="362629" y="704273"/>
                </a:cubicBezTo>
                <a:cubicBezTo>
                  <a:pt x="367465" y="700675"/>
                  <a:pt x="372302" y="698218"/>
                  <a:pt x="374749" y="694575"/>
                </a:cubicBezTo>
                <a:cubicBezTo>
                  <a:pt x="378376" y="688519"/>
                  <a:pt x="386869" y="680050"/>
                  <a:pt x="382003" y="676408"/>
                </a:cubicBezTo>
                <a:close/>
                <a:moveTo>
                  <a:pt x="280180" y="484901"/>
                </a:moveTo>
                <a:cubicBezTo>
                  <a:pt x="278971" y="484901"/>
                  <a:pt x="276553" y="487315"/>
                  <a:pt x="275344" y="488544"/>
                </a:cubicBezTo>
                <a:cubicBezTo>
                  <a:pt x="270507" y="501884"/>
                  <a:pt x="268060" y="513996"/>
                  <a:pt x="272925" y="527336"/>
                </a:cubicBezTo>
                <a:cubicBezTo>
                  <a:pt x="281389" y="551560"/>
                  <a:pt x="278971" y="575827"/>
                  <a:pt x="272925" y="600051"/>
                </a:cubicBezTo>
                <a:cubicBezTo>
                  <a:pt x="270507" y="606107"/>
                  <a:pt x="270507" y="613391"/>
                  <a:pt x="269269" y="619447"/>
                </a:cubicBezTo>
                <a:cubicBezTo>
                  <a:pt x="269269" y="621861"/>
                  <a:pt x="270507" y="624274"/>
                  <a:pt x="271716" y="625503"/>
                </a:cubicBezTo>
                <a:cubicBezTo>
                  <a:pt x="272925" y="626732"/>
                  <a:pt x="276553" y="625503"/>
                  <a:pt x="277762" y="624274"/>
                </a:cubicBezTo>
                <a:cubicBezTo>
                  <a:pt x="283836" y="618218"/>
                  <a:pt x="288672" y="612163"/>
                  <a:pt x="293538" y="606107"/>
                </a:cubicBezTo>
                <a:cubicBezTo>
                  <a:pt x="302001" y="597637"/>
                  <a:pt x="304448" y="586710"/>
                  <a:pt x="305657" y="572185"/>
                </a:cubicBezTo>
                <a:cubicBezTo>
                  <a:pt x="304448" y="562487"/>
                  <a:pt x="302001" y="550331"/>
                  <a:pt x="299583" y="538219"/>
                </a:cubicBezTo>
                <a:cubicBezTo>
                  <a:pt x="295956" y="521280"/>
                  <a:pt x="289882" y="505482"/>
                  <a:pt x="285045" y="488544"/>
                </a:cubicBezTo>
                <a:cubicBezTo>
                  <a:pt x="285045" y="487315"/>
                  <a:pt x="282627" y="484901"/>
                  <a:pt x="280180" y="484901"/>
                </a:cubicBezTo>
                <a:close/>
                <a:moveTo>
                  <a:pt x="326241" y="421885"/>
                </a:moveTo>
                <a:cubicBezTo>
                  <a:pt x="318986" y="421885"/>
                  <a:pt x="315330" y="426712"/>
                  <a:pt x="317777" y="432768"/>
                </a:cubicBezTo>
                <a:cubicBezTo>
                  <a:pt x="321405" y="441281"/>
                  <a:pt x="326241" y="448522"/>
                  <a:pt x="329897" y="457035"/>
                </a:cubicBezTo>
                <a:cubicBezTo>
                  <a:pt x="344435" y="490957"/>
                  <a:pt x="352927" y="527336"/>
                  <a:pt x="363838" y="563672"/>
                </a:cubicBezTo>
                <a:cubicBezTo>
                  <a:pt x="366256" y="570956"/>
                  <a:pt x="366256" y="579426"/>
                  <a:pt x="366256" y="587939"/>
                </a:cubicBezTo>
                <a:cubicBezTo>
                  <a:pt x="366256" y="602464"/>
                  <a:pt x="361391" y="615805"/>
                  <a:pt x="348062" y="624274"/>
                </a:cubicBezTo>
                <a:cubicBezTo>
                  <a:pt x="340808" y="629145"/>
                  <a:pt x="334733" y="632788"/>
                  <a:pt x="327479" y="637615"/>
                </a:cubicBezTo>
                <a:cubicBezTo>
                  <a:pt x="312912" y="648542"/>
                  <a:pt x="305657" y="664296"/>
                  <a:pt x="302001" y="681279"/>
                </a:cubicBezTo>
                <a:cubicBezTo>
                  <a:pt x="302001" y="683692"/>
                  <a:pt x="304448" y="686106"/>
                  <a:pt x="305657" y="688519"/>
                </a:cubicBezTo>
                <a:cubicBezTo>
                  <a:pt x="306867" y="689748"/>
                  <a:pt x="310494" y="687335"/>
                  <a:pt x="310494" y="686106"/>
                </a:cubicBezTo>
                <a:cubicBezTo>
                  <a:pt x="318986" y="671581"/>
                  <a:pt x="333524" y="663067"/>
                  <a:pt x="345644" y="652184"/>
                </a:cubicBezTo>
                <a:cubicBezTo>
                  <a:pt x="358973" y="640028"/>
                  <a:pt x="373540" y="638844"/>
                  <a:pt x="389287" y="643671"/>
                </a:cubicBezTo>
                <a:cubicBezTo>
                  <a:pt x="395332" y="644900"/>
                  <a:pt x="400198" y="648542"/>
                  <a:pt x="406243" y="649727"/>
                </a:cubicBezTo>
                <a:cubicBezTo>
                  <a:pt x="414736" y="652184"/>
                  <a:pt x="418363" y="648542"/>
                  <a:pt x="417154" y="638844"/>
                </a:cubicBezTo>
                <a:cubicBezTo>
                  <a:pt x="412317" y="607335"/>
                  <a:pt x="400198" y="579426"/>
                  <a:pt x="390496" y="549146"/>
                </a:cubicBezTo>
                <a:cubicBezTo>
                  <a:pt x="384451" y="529750"/>
                  <a:pt x="377167" y="511582"/>
                  <a:pt x="369884" y="492186"/>
                </a:cubicBezTo>
                <a:cubicBezTo>
                  <a:pt x="362629" y="473974"/>
                  <a:pt x="354137" y="455807"/>
                  <a:pt x="345644" y="437639"/>
                </a:cubicBezTo>
                <a:cubicBezTo>
                  <a:pt x="342017" y="426712"/>
                  <a:pt x="333524" y="423070"/>
                  <a:pt x="326241" y="421885"/>
                </a:cubicBezTo>
                <a:close/>
                <a:moveTo>
                  <a:pt x="319742" y="242315"/>
                </a:moveTo>
                <a:cubicBezTo>
                  <a:pt x="316561" y="242775"/>
                  <a:pt x="313531" y="244904"/>
                  <a:pt x="310494" y="248546"/>
                </a:cubicBezTo>
                <a:cubicBezTo>
                  <a:pt x="299583" y="264300"/>
                  <a:pt x="289882" y="281239"/>
                  <a:pt x="280180" y="297037"/>
                </a:cubicBezTo>
                <a:cubicBezTo>
                  <a:pt x="274134" y="306735"/>
                  <a:pt x="269269" y="316433"/>
                  <a:pt x="263224" y="324903"/>
                </a:cubicBezTo>
                <a:cubicBezTo>
                  <a:pt x="249895" y="345484"/>
                  <a:pt x="235357" y="364880"/>
                  <a:pt x="221999" y="385506"/>
                </a:cubicBezTo>
                <a:cubicBezTo>
                  <a:pt x="208670" y="407316"/>
                  <a:pt x="196550" y="429126"/>
                  <a:pt x="183222" y="450936"/>
                </a:cubicBezTo>
                <a:cubicBezTo>
                  <a:pt x="180803" y="455807"/>
                  <a:pt x="175938" y="459449"/>
                  <a:pt x="171102" y="463091"/>
                </a:cubicBezTo>
                <a:cubicBezTo>
                  <a:pt x="157773" y="472789"/>
                  <a:pt x="141997" y="473974"/>
                  <a:pt x="126250" y="475203"/>
                </a:cubicBezTo>
                <a:cubicBezTo>
                  <a:pt x="93518" y="476432"/>
                  <a:pt x="69278" y="489728"/>
                  <a:pt x="54740" y="520052"/>
                </a:cubicBezTo>
                <a:cubicBezTo>
                  <a:pt x="53531" y="522465"/>
                  <a:pt x="52322" y="523694"/>
                  <a:pt x="51113" y="526108"/>
                </a:cubicBezTo>
                <a:cubicBezTo>
                  <a:pt x="34128" y="555202"/>
                  <a:pt x="36546" y="583068"/>
                  <a:pt x="53531" y="610978"/>
                </a:cubicBezTo>
                <a:cubicBezTo>
                  <a:pt x="74115" y="648542"/>
                  <a:pt x="108056" y="664296"/>
                  <a:pt x="151699" y="665525"/>
                </a:cubicBezTo>
                <a:cubicBezTo>
                  <a:pt x="154117" y="665525"/>
                  <a:pt x="160191" y="665525"/>
                  <a:pt x="166265" y="664296"/>
                </a:cubicBezTo>
                <a:cubicBezTo>
                  <a:pt x="182012" y="660654"/>
                  <a:pt x="198969" y="658240"/>
                  <a:pt x="208670" y="643671"/>
                </a:cubicBezTo>
                <a:cubicBezTo>
                  <a:pt x="218372" y="629145"/>
                  <a:pt x="225655" y="613391"/>
                  <a:pt x="221999" y="595180"/>
                </a:cubicBezTo>
                <a:cubicBezTo>
                  <a:pt x="220790" y="590353"/>
                  <a:pt x="219581" y="585482"/>
                  <a:pt x="220790" y="581883"/>
                </a:cubicBezTo>
                <a:cubicBezTo>
                  <a:pt x="224446" y="568543"/>
                  <a:pt x="221999" y="556431"/>
                  <a:pt x="219581" y="544275"/>
                </a:cubicBezTo>
                <a:cubicBezTo>
                  <a:pt x="217163" y="534577"/>
                  <a:pt x="215954" y="524879"/>
                  <a:pt x="213535" y="516409"/>
                </a:cubicBezTo>
                <a:cubicBezTo>
                  <a:pt x="209879" y="504298"/>
                  <a:pt x="212326" y="494599"/>
                  <a:pt x="219581" y="484901"/>
                </a:cubicBezTo>
                <a:cubicBezTo>
                  <a:pt x="232910" y="467918"/>
                  <a:pt x="245030" y="449751"/>
                  <a:pt x="257149" y="432768"/>
                </a:cubicBezTo>
                <a:cubicBezTo>
                  <a:pt x="264433" y="423070"/>
                  <a:pt x="271716" y="412187"/>
                  <a:pt x="274134" y="398846"/>
                </a:cubicBezTo>
                <a:cubicBezTo>
                  <a:pt x="276553" y="387919"/>
                  <a:pt x="283836" y="378221"/>
                  <a:pt x="291091" y="370936"/>
                </a:cubicBezTo>
                <a:cubicBezTo>
                  <a:pt x="305657" y="356411"/>
                  <a:pt x="312912" y="355182"/>
                  <a:pt x="329897" y="366109"/>
                </a:cubicBezTo>
                <a:cubicBezTo>
                  <a:pt x="338389" y="370936"/>
                  <a:pt x="345644" y="377036"/>
                  <a:pt x="355346" y="380635"/>
                </a:cubicBezTo>
                <a:cubicBezTo>
                  <a:pt x="367465" y="386734"/>
                  <a:pt x="378376" y="385506"/>
                  <a:pt x="389287" y="377036"/>
                </a:cubicBezTo>
                <a:cubicBezTo>
                  <a:pt x="395332" y="372165"/>
                  <a:pt x="400198" y="367338"/>
                  <a:pt x="405034" y="361238"/>
                </a:cubicBezTo>
                <a:cubicBezTo>
                  <a:pt x="415945" y="349126"/>
                  <a:pt x="420810" y="333372"/>
                  <a:pt x="424437" y="316433"/>
                </a:cubicBezTo>
                <a:cubicBezTo>
                  <a:pt x="428065" y="303093"/>
                  <a:pt x="425646" y="298222"/>
                  <a:pt x="411108" y="298222"/>
                </a:cubicBezTo>
                <a:cubicBezTo>
                  <a:pt x="388078" y="298222"/>
                  <a:pt x="369884" y="287339"/>
                  <a:pt x="355346" y="270356"/>
                </a:cubicBezTo>
                <a:cubicBezTo>
                  <a:pt x="348062" y="261887"/>
                  <a:pt x="338361" y="253373"/>
                  <a:pt x="329897" y="246089"/>
                </a:cubicBezTo>
                <a:cubicBezTo>
                  <a:pt x="326256" y="243061"/>
                  <a:pt x="322923" y="241854"/>
                  <a:pt x="319742" y="242315"/>
                </a:cubicBezTo>
                <a:close/>
                <a:moveTo>
                  <a:pt x="184255" y="0"/>
                </a:moveTo>
                <a:lnTo>
                  <a:pt x="224049" y="0"/>
                </a:lnTo>
                <a:lnTo>
                  <a:pt x="225655" y="99431"/>
                </a:lnTo>
                <a:cubicBezTo>
                  <a:pt x="226864" y="130939"/>
                  <a:pt x="230492" y="163676"/>
                  <a:pt x="234119" y="195184"/>
                </a:cubicBezTo>
                <a:cubicBezTo>
                  <a:pt x="236566" y="213396"/>
                  <a:pt x="240193" y="231563"/>
                  <a:pt x="243821" y="249731"/>
                </a:cubicBezTo>
                <a:cubicBezTo>
                  <a:pt x="246239" y="260658"/>
                  <a:pt x="253522" y="263071"/>
                  <a:pt x="260806" y="254602"/>
                </a:cubicBezTo>
                <a:cubicBezTo>
                  <a:pt x="272925" y="242490"/>
                  <a:pt x="283836" y="229150"/>
                  <a:pt x="295956" y="217038"/>
                </a:cubicBezTo>
                <a:cubicBezTo>
                  <a:pt x="304448" y="209753"/>
                  <a:pt x="305657" y="201240"/>
                  <a:pt x="300792" y="191542"/>
                </a:cubicBezTo>
                <a:cubicBezTo>
                  <a:pt x="291091" y="170960"/>
                  <a:pt x="287463" y="149151"/>
                  <a:pt x="286254" y="126112"/>
                </a:cubicBezTo>
                <a:cubicBezTo>
                  <a:pt x="285045" y="101888"/>
                  <a:pt x="280180" y="78850"/>
                  <a:pt x="275344" y="55811"/>
                </a:cubicBezTo>
                <a:lnTo>
                  <a:pt x="259485" y="0"/>
                </a:lnTo>
                <a:lnTo>
                  <a:pt x="309312" y="0"/>
                </a:lnTo>
                <a:lnTo>
                  <a:pt x="310494" y="3678"/>
                </a:lnTo>
                <a:cubicBezTo>
                  <a:pt x="311703" y="15789"/>
                  <a:pt x="316568" y="26716"/>
                  <a:pt x="320195" y="37643"/>
                </a:cubicBezTo>
                <a:cubicBezTo>
                  <a:pt x="323823" y="49755"/>
                  <a:pt x="327479" y="61867"/>
                  <a:pt x="325032" y="75207"/>
                </a:cubicBezTo>
                <a:cubicBezTo>
                  <a:pt x="325032" y="76392"/>
                  <a:pt x="325032" y="78850"/>
                  <a:pt x="325032" y="80034"/>
                </a:cubicBezTo>
                <a:cubicBezTo>
                  <a:pt x="329897" y="100660"/>
                  <a:pt x="334733" y="120056"/>
                  <a:pt x="340808" y="140637"/>
                </a:cubicBezTo>
                <a:cubicBezTo>
                  <a:pt x="342017" y="145508"/>
                  <a:pt x="346853" y="146737"/>
                  <a:pt x="349271" y="143095"/>
                </a:cubicBezTo>
                <a:cubicBezTo>
                  <a:pt x="367465" y="120056"/>
                  <a:pt x="385660" y="95788"/>
                  <a:pt x="403825" y="72794"/>
                </a:cubicBezTo>
                <a:cubicBezTo>
                  <a:pt x="409899" y="64280"/>
                  <a:pt x="415945" y="55811"/>
                  <a:pt x="423228" y="48526"/>
                </a:cubicBezTo>
                <a:cubicBezTo>
                  <a:pt x="436557" y="35186"/>
                  <a:pt x="446259" y="20660"/>
                  <a:pt x="457169" y="4906"/>
                </a:cubicBezTo>
                <a:lnTo>
                  <a:pt x="460845" y="0"/>
                </a:lnTo>
                <a:lnTo>
                  <a:pt x="508574" y="0"/>
                </a:lnTo>
                <a:lnTo>
                  <a:pt x="489901" y="23074"/>
                </a:lnTo>
                <a:cubicBezTo>
                  <a:pt x="465662" y="58224"/>
                  <a:pt x="437766" y="92190"/>
                  <a:pt x="411108" y="124883"/>
                </a:cubicBezTo>
                <a:cubicBezTo>
                  <a:pt x="398989" y="140637"/>
                  <a:pt x="386869" y="156391"/>
                  <a:pt x="373540" y="170960"/>
                </a:cubicBezTo>
                <a:cubicBezTo>
                  <a:pt x="351718" y="195184"/>
                  <a:pt x="351718" y="210938"/>
                  <a:pt x="372302" y="235206"/>
                </a:cubicBezTo>
                <a:cubicBezTo>
                  <a:pt x="374749" y="238848"/>
                  <a:pt x="378376" y="242490"/>
                  <a:pt x="382003" y="244904"/>
                </a:cubicBezTo>
                <a:cubicBezTo>
                  <a:pt x="390496" y="249731"/>
                  <a:pt x="398989" y="253373"/>
                  <a:pt x="402616" y="255787"/>
                </a:cubicBezTo>
                <a:cubicBezTo>
                  <a:pt x="414736" y="257016"/>
                  <a:pt x="420810" y="254602"/>
                  <a:pt x="426855" y="247317"/>
                </a:cubicBezTo>
                <a:cubicBezTo>
                  <a:pt x="434139" y="237619"/>
                  <a:pt x="442631" y="226736"/>
                  <a:pt x="447468" y="215809"/>
                </a:cubicBezTo>
                <a:cubicBezTo>
                  <a:pt x="469289" y="172189"/>
                  <a:pt x="489901" y="129754"/>
                  <a:pt x="510485" y="86090"/>
                </a:cubicBezTo>
                <a:cubicBezTo>
                  <a:pt x="514141" y="77621"/>
                  <a:pt x="517768" y="69151"/>
                  <a:pt x="520186" y="60638"/>
                </a:cubicBezTo>
                <a:cubicBezTo>
                  <a:pt x="526261" y="42470"/>
                  <a:pt x="532306" y="24303"/>
                  <a:pt x="537171" y="4906"/>
                </a:cubicBezTo>
                <a:lnTo>
                  <a:pt x="538716" y="0"/>
                </a:lnTo>
                <a:lnTo>
                  <a:pt x="582600" y="0"/>
                </a:lnTo>
                <a:lnTo>
                  <a:pt x="574740" y="27945"/>
                </a:lnTo>
                <a:cubicBezTo>
                  <a:pt x="572322" y="37643"/>
                  <a:pt x="567457" y="47341"/>
                  <a:pt x="565038" y="57040"/>
                </a:cubicBezTo>
                <a:cubicBezTo>
                  <a:pt x="557784" y="90961"/>
                  <a:pt x="542008" y="121241"/>
                  <a:pt x="528679" y="152793"/>
                </a:cubicBezTo>
                <a:cubicBezTo>
                  <a:pt x="511723" y="187943"/>
                  <a:pt x="495947" y="224279"/>
                  <a:pt x="478991" y="259429"/>
                </a:cubicBezTo>
                <a:cubicBezTo>
                  <a:pt x="472916" y="271585"/>
                  <a:pt x="471707" y="284881"/>
                  <a:pt x="472916" y="298222"/>
                </a:cubicBezTo>
                <a:cubicBezTo>
                  <a:pt x="475335" y="327316"/>
                  <a:pt x="462006" y="385506"/>
                  <a:pt x="431721" y="413371"/>
                </a:cubicBezTo>
                <a:cubicBezTo>
                  <a:pt x="425646" y="419427"/>
                  <a:pt x="418363" y="423070"/>
                  <a:pt x="411108" y="426712"/>
                </a:cubicBezTo>
                <a:cubicBezTo>
                  <a:pt x="400198" y="432768"/>
                  <a:pt x="397779" y="436410"/>
                  <a:pt x="402616" y="448522"/>
                </a:cubicBezTo>
                <a:cubicBezTo>
                  <a:pt x="419601" y="488544"/>
                  <a:pt x="430483" y="532163"/>
                  <a:pt x="443840" y="573370"/>
                </a:cubicBezTo>
                <a:cubicBezTo>
                  <a:pt x="447468" y="584297"/>
                  <a:pt x="449886" y="595180"/>
                  <a:pt x="454751" y="604878"/>
                </a:cubicBezTo>
                <a:cubicBezTo>
                  <a:pt x="468080" y="626732"/>
                  <a:pt x="471707" y="650955"/>
                  <a:pt x="477782" y="673994"/>
                </a:cubicBezTo>
                <a:cubicBezTo>
                  <a:pt x="487454" y="709145"/>
                  <a:pt x="476572" y="737010"/>
                  <a:pt x="447468" y="757636"/>
                </a:cubicBezTo>
                <a:cubicBezTo>
                  <a:pt x="432930" y="767334"/>
                  <a:pt x="420810" y="780674"/>
                  <a:pt x="403825" y="787915"/>
                </a:cubicBezTo>
                <a:cubicBezTo>
                  <a:pt x="389287" y="791557"/>
                  <a:pt x="375958" y="795200"/>
                  <a:pt x="360182" y="793971"/>
                </a:cubicBezTo>
                <a:cubicBezTo>
                  <a:pt x="337152" y="795200"/>
                  <a:pt x="316568" y="789144"/>
                  <a:pt x="297165" y="779446"/>
                </a:cubicBezTo>
                <a:cubicBezTo>
                  <a:pt x="287463" y="774574"/>
                  <a:pt x="280180" y="768519"/>
                  <a:pt x="275344" y="758820"/>
                </a:cubicBezTo>
                <a:cubicBezTo>
                  <a:pt x="260806" y="733368"/>
                  <a:pt x="253522" y="706731"/>
                  <a:pt x="259596" y="677636"/>
                </a:cubicBezTo>
                <a:cubicBezTo>
                  <a:pt x="259596" y="675179"/>
                  <a:pt x="258387" y="671581"/>
                  <a:pt x="258387" y="669123"/>
                </a:cubicBezTo>
                <a:cubicBezTo>
                  <a:pt x="254731" y="669123"/>
                  <a:pt x="251104" y="669123"/>
                  <a:pt x="248686" y="671581"/>
                </a:cubicBezTo>
                <a:cubicBezTo>
                  <a:pt x="238984" y="678821"/>
                  <a:pt x="230492" y="686106"/>
                  <a:pt x="221999" y="694575"/>
                </a:cubicBezTo>
                <a:cubicBezTo>
                  <a:pt x="211088" y="705502"/>
                  <a:pt x="198969" y="709145"/>
                  <a:pt x="184431" y="710329"/>
                </a:cubicBezTo>
                <a:cubicBezTo>
                  <a:pt x="150489" y="715200"/>
                  <a:pt x="118966" y="707916"/>
                  <a:pt x="91100" y="688519"/>
                </a:cubicBezTo>
                <a:cubicBezTo>
                  <a:pt x="76562" y="678821"/>
                  <a:pt x="60786" y="669123"/>
                  <a:pt x="46248" y="659425"/>
                </a:cubicBezTo>
                <a:cubicBezTo>
                  <a:pt x="35337" y="652184"/>
                  <a:pt x="25635" y="642486"/>
                  <a:pt x="20799" y="629145"/>
                </a:cubicBezTo>
                <a:cubicBezTo>
                  <a:pt x="13516" y="612163"/>
                  <a:pt x="6261" y="595180"/>
                  <a:pt x="1396" y="577012"/>
                </a:cubicBezTo>
                <a:cubicBezTo>
                  <a:pt x="-1022" y="568543"/>
                  <a:pt x="187" y="558844"/>
                  <a:pt x="1396" y="550331"/>
                </a:cubicBezTo>
                <a:cubicBezTo>
                  <a:pt x="6261" y="526108"/>
                  <a:pt x="18381" y="504298"/>
                  <a:pt x="32919" y="484901"/>
                </a:cubicBezTo>
                <a:cubicBezTo>
                  <a:pt x="46248" y="466734"/>
                  <a:pt x="65651" y="454578"/>
                  <a:pt x="86263" y="446108"/>
                </a:cubicBezTo>
                <a:cubicBezTo>
                  <a:pt x="99592" y="441281"/>
                  <a:pt x="112921" y="436410"/>
                  <a:pt x="126250" y="433997"/>
                </a:cubicBezTo>
                <a:cubicBezTo>
                  <a:pt x="138370" y="430354"/>
                  <a:pt x="148071" y="425483"/>
                  <a:pt x="155355" y="414600"/>
                </a:cubicBezTo>
                <a:cubicBezTo>
                  <a:pt x="174729" y="386734"/>
                  <a:pt x="194132" y="357640"/>
                  <a:pt x="213535" y="329730"/>
                </a:cubicBezTo>
                <a:cubicBezTo>
                  <a:pt x="223208" y="315205"/>
                  <a:pt x="225655" y="301864"/>
                  <a:pt x="214745" y="286110"/>
                </a:cubicBezTo>
                <a:cubicBezTo>
                  <a:pt x="212326" y="282468"/>
                  <a:pt x="209879" y="277641"/>
                  <a:pt x="209879" y="273998"/>
                </a:cubicBezTo>
                <a:cubicBezTo>
                  <a:pt x="206252" y="253373"/>
                  <a:pt x="201416" y="232792"/>
                  <a:pt x="198969" y="213396"/>
                </a:cubicBezTo>
                <a:cubicBezTo>
                  <a:pt x="196550" y="197642"/>
                  <a:pt x="194132" y="180659"/>
                  <a:pt x="191714" y="164905"/>
                </a:cubicBezTo>
                <a:cubicBezTo>
                  <a:pt x="190505" y="155206"/>
                  <a:pt x="189296" y="145508"/>
                  <a:pt x="189296" y="135810"/>
                </a:cubicBezTo>
                <a:cubicBezTo>
                  <a:pt x="188058" y="97017"/>
                  <a:pt x="188058" y="58224"/>
                  <a:pt x="185640" y="1943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">
            <a:extLst>
              <a:ext uri="{FF2B5EF4-FFF2-40B4-BE49-F238E27FC236}">
                <a16:creationId xmlns:a16="http://schemas.microsoft.com/office/drawing/2014/main" id="{D316CC19-7B37-0B4E-A35F-FEF030C75FE1}"/>
              </a:ext>
            </a:extLst>
          </p:cNvPr>
          <p:cNvSpPr/>
          <p:nvPr userDrawn="1"/>
        </p:nvSpPr>
        <p:spPr>
          <a:xfrm>
            <a:off x="8938877" y="505814"/>
            <a:ext cx="143589" cy="134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0" h="19695" extrusionOk="0">
                <a:moveTo>
                  <a:pt x="11" y="11169"/>
                </a:moveTo>
                <a:cubicBezTo>
                  <a:pt x="184" y="6212"/>
                  <a:pt x="2430" y="3733"/>
                  <a:pt x="5540" y="1963"/>
                </a:cubicBezTo>
                <a:cubicBezTo>
                  <a:pt x="11416" y="-1401"/>
                  <a:pt x="13316" y="-162"/>
                  <a:pt x="16772" y="3556"/>
                </a:cubicBezTo>
                <a:cubicBezTo>
                  <a:pt x="17809" y="4619"/>
                  <a:pt x="18500" y="5681"/>
                  <a:pt x="19364" y="6920"/>
                </a:cubicBezTo>
                <a:cubicBezTo>
                  <a:pt x="21438" y="10461"/>
                  <a:pt x="20574" y="14533"/>
                  <a:pt x="16945" y="16481"/>
                </a:cubicBezTo>
                <a:cubicBezTo>
                  <a:pt x="14872" y="17720"/>
                  <a:pt x="12452" y="18429"/>
                  <a:pt x="10206" y="19314"/>
                </a:cubicBezTo>
                <a:cubicBezTo>
                  <a:pt x="7787" y="20199"/>
                  <a:pt x="5540" y="19491"/>
                  <a:pt x="3812" y="17720"/>
                </a:cubicBezTo>
                <a:cubicBezTo>
                  <a:pt x="1739" y="15596"/>
                  <a:pt x="-162" y="13471"/>
                  <a:pt x="11" y="11169"/>
                </a:cubicBezTo>
                <a:close/>
                <a:moveTo>
                  <a:pt x="14008" y="9930"/>
                </a:moveTo>
                <a:cubicBezTo>
                  <a:pt x="14008" y="8337"/>
                  <a:pt x="13662" y="7274"/>
                  <a:pt x="12625" y="6212"/>
                </a:cubicBezTo>
                <a:cubicBezTo>
                  <a:pt x="11588" y="5150"/>
                  <a:pt x="10897" y="4796"/>
                  <a:pt x="9515" y="5327"/>
                </a:cubicBezTo>
                <a:cubicBezTo>
                  <a:pt x="6750" y="6389"/>
                  <a:pt x="5022" y="9930"/>
                  <a:pt x="5886" y="12763"/>
                </a:cubicBezTo>
                <a:cubicBezTo>
                  <a:pt x="6404" y="14356"/>
                  <a:pt x="7441" y="15065"/>
                  <a:pt x="8996" y="14533"/>
                </a:cubicBezTo>
                <a:cubicBezTo>
                  <a:pt x="10033" y="14179"/>
                  <a:pt x="10897" y="13648"/>
                  <a:pt x="11934" y="13294"/>
                </a:cubicBezTo>
                <a:cubicBezTo>
                  <a:pt x="13489" y="12409"/>
                  <a:pt x="14008" y="11169"/>
                  <a:pt x="14008" y="99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Shape">
            <a:extLst>
              <a:ext uri="{FF2B5EF4-FFF2-40B4-BE49-F238E27FC236}">
                <a16:creationId xmlns:a16="http://schemas.microsoft.com/office/drawing/2014/main" id="{8EA97F24-4CF1-BD40-A3EE-9DA5242E6057}"/>
              </a:ext>
            </a:extLst>
          </p:cNvPr>
          <p:cNvSpPr/>
          <p:nvPr userDrawn="1"/>
        </p:nvSpPr>
        <p:spPr>
          <a:xfrm>
            <a:off x="9181301" y="299755"/>
            <a:ext cx="52224" cy="4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1" h="19178" extrusionOk="0">
                <a:moveTo>
                  <a:pt x="21109" y="10865"/>
                </a:moveTo>
                <a:cubicBezTo>
                  <a:pt x="21109" y="14980"/>
                  <a:pt x="18164" y="17037"/>
                  <a:pt x="14727" y="18580"/>
                </a:cubicBezTo>
                <a:cubicBezTo>
                  <a:pt x="9327" y="21151"/>
                  <a:pt x="0" y="14980"/>
                  <a:pt x="0" y="8808"/>
                </a:cubicBezTo>
                <a:cubicBezTo>
                  <a:pt x="0" y="8294"/>
                  <a:pt x="0" y="7780"/>
                  <a:pt x="491" y="6751"/>
                </a:cubicBezTo>
                <a:cubicBezTo>
                  <a:pt x="1963" y="2122"/>
                  <a:pt x="6873" y="-449"/>
                  <a:pt x="12273" y="65"/>
                </a:cubicBezTo>
                <a:cubicBezTo>
                  <a:pt x="17673" y="1094"/>
                  <a:pt x="21600" y="5208"/>
                  <a:pt x="21109" y="1086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644F68AC-5475-2A40-AD31-53F3169F4477}"/>
              </a:ext>
            </a:extLst>
          </p:cNvPr>
          <p:cNvSpPr/>
          <p:nvPr/>
        </p:nvSpPr>
        <p:spPr>
          <a:xfrm>
            <a:off x="5650633" y="6118316"/>
            <a:ext cx="790123" cy="739684"/>
          </a:xfrm>
          <a:custGeom>
            <a:avLst/>
            <a:gdLst>
              <a:gd name="connsiteX0" fmla="*/ 92234 w 790123"/>
              <a:gd name="connsiteY0" fmla="*/ 560184 h 739684"/>
              <a:gd name="connsiteX1" fmla="*/ 84956 w 790123"/>
              <a:gd name="connsiteY1" fmla="*/ 562619 h 739684"/>
              <a:gd name="connsiteX2" fmla="*/ 61946 w 790123"/>
              <a:gd name="connsiteY2" fmla="*/ 597737 h 739684"/>
              <a:gd name="connsiteX3" fmla="*/ 58307 w 790123"/>
              <a:gd name="connsiteY3" fmla="*/ 613528 h 739684"/>
              <a:gd name="connsiteX4" fmla="*/ 83743 w 790123"/>
              <a:gd name="connsiteY4" fmla="*/ 640161 h 739684"/>
              <a:gd name="connsiteX5" fmla="*/ 89808 w 790123"/>
              <a:gd name="connsiteY5" fmla="*/ 637765 h 739684"/>
              <a:gd name="connsiteX6" fmla="*/ 97086 w 790123"/>
              <a:gd name="connsiteY6" fmla="*/ 615924 h 739684"/>
              <a:gd name="connsiteX7" fmla="*/ 94660 w 790123"/>
              <a:gd name="connsiteY7" fmla="*/ 566233 h 739684"/>
              <a:gd name="connsiteX8" fmla="*/ 92234 w 790123"/>
              <a:gd name="connsiteY8" fmla="*/ 560184 h 739684"/>
              <a:gd name="connsiteX9" fmla="*/ 154059 w 790123"/>
              <a:gd name="connsiteY9" fmla="*/ 505622 h 739684"/>
              <a:gd name="connsiteX10" fmla="*/ 150420 w 790123"/>
              <a:gd name="connsiteY10" fmla="*/ 506840 h 739684"/>
              <a:gd name="connsiteX11" fmla="*/ 146781 w 790123"/>
              <a:gd name="connsiteY11" fmla="*/ 521374 h 739684"/>
              <a:gd name="connsiteX12" fmla="*/ 139503 w 790123"/>
              <a:gd name="connsiteY12" fmla="*/ 580767 h 739684"/>
              <a:gd name="connsiteX13" fmla="*/ 138290 w 790123"/>
              <a:gd name="connsiteY13" fmla="*/ 596559 h 739684"/>
              <a:gd name="connsiteX14" fmla="*/ 131049 w 790123"/>
              <a:gd name="connsiteY14" fmla="*/ 687456 h 739684"/>
              <a:gd name="connsiteX15" fmla="*/ 145568 w 790123"/>
              <a:gd name="connsiteY15" fmla="*/ 711693 h 739684"/>
              <a:gd name="connsiteX16" fmla="*/ 161336 w 790123"/>
              <a:gd name="connsiteY16" fmla="*/ 715346 h 739684"/>
              <a:gd name="connsiteX17" fmla="*/ 178319 w 790123"/>
              <a:gd name="connsiteY17" fmla="*/ 698376 h 739684"/>
              <a:gd name="connsiteX18" fmla="*/ 173467 w 790123"/>
              <a:gd name="connsiteY18" fmla="*/ 620795 h 739684"/>
              <a:gd name="connsiteX19" fmla="*/ 167401 w 790123"/>
              <a:gd name="connsiteY19" fmla="*/ 574718 h 739684"/>
              <a:gd name="connsiteX20" fmla="*/ 157697 w 790123"/>
              <a:gd name="connsiteY20" fmla="*/ 512889 h 739684"/>
              <a:gd name="connsiteX21" fmla="*/ 155272 w 790123"/>
              <a:gd name="connsiteY21" fmla="*/ 506840 h 739684"/>
              <a:gd name="connsiteX22" fmla="*/ 154059 w 790123"/>
              <a:gd name="connsiteY22" fmla="*/ 505622 h 739684"/>
              <a:gd name="connsiteX23" fmla="*/ 228298 w 790123"/>
              <a:gd name="connsiteY23" fmla="*/ 130033 h 739684"/>
              <a:gd name="connsiteX24" fmla="*/ 212244 w 790123"/>
              <a:gd name="connsiteY24" fmla="*/ 143211 h 739684"/>
              <a:gd name="connsiteX25" fmla="*/ 211031 w 790123"/>
              <a:gd name="connsiteY25" fmla="*/ 151696 h 739684"/>
              <a:gd name="connsiteX26" fmla="*/ 219522 w 790123"/>
              <a:gd name="connsiteY26" fmla="*/ 156528 h 739684"/>
              <a:gd name="connsiteX27" fmla="*/ 247384 w 790123"/>
              <a:gd name="connsiteY27" fmla="*/ 144429 h 739684"/>
              <a:gd name="connsiteX28" fmla="*/ 251023 w 790123"/>
              <a:gd name="connsiteY28" fmla="*/ 138380 h 739684"/>
              <a:gd name="connsiteX29" fmla="*/ 246171 w 790123"/>
              <a:gd name="connsiteY29" fmla="*/ 132291 h 739684"/>
              <a:gd name="connsiteX30" fmla="*/ 228298 w 790123"/>
              <a:gd name="connsiteY30" fmla="*/ 130033 h 739684"/>
              <a:gd name="connsiteX31" fmla="*/ 337107 w 790123"/>
              <a:gd name="connsiteY31" fmla="*/ 93520 h 739684"/>
              <a:gd name="connsiteX32" fmla="*/ 306783 w 790123"/>
              <a:gd name="connsiteY32" fmla="*/ 116539 h 739684"/>
              <a:gd name="connsiteX33" fmla="*/ 318912 w 790123"/>
              <a:gd name="connsiteY33" fmla="*/ 127460 h 739684"/>
              <a:gd name="connsiteX34" fmla="*/ 344348 w 790123"/>
              <a:gd name="connsiteY34" fmla="*/ 118975 h 739684"/>
              <a:gd name="connsiteX35" fmla="*/ 350413 w 790123"/>
              <a:gd name="connsiteY35" fmla="*/ 102005 h 739684"/>
              <a:gd name="connsiteX36" fmla="*/ 337107 w 790123"/>
              <a:gd name="connsiteY36" fmla="*/ 93520 h 739684"/>
              <a:gd name="connsiteX37" fmla="*/ 431646 w 790123"/>
              <a:gd name="connsiteY37" fmla="*/ 60799 h 739684"/>
              <a:gd name="connsiteX38" fmla="*/ 408599 w 790123"/>
              <a:gd name="connsiteY38" fmla="*/ 75333 h 739684"/>
              <a:gd name="connsiteX39" fmla="*/ 428006 w 790123"/>
              <a:gd name="connsiteY39" fmla="*/ 99570 h 739684"/>
              <a:gd name="connsiteX40" fmla="*/ 447377 w 790123"/>
              <a:gd name="connsiteY40" fmla="*/ 94738 h 739684"/>
              <a:gd name="connsiteX41" fmla="*/ 453442 w 790123"/>
              <a:gd name="connsiteY41" fmla="*/ 77769 h 739684"/>
              <a:gd name="connsiteX42" fmla="*/ 431646 w 790123"/>
              <a:gd name="connsiteY42" fmla="*/ 60799 h 739684"/>
              <a:gd name="connsiteX43" fmla="*/ 527396 w 790123"/>
              <a:gd name="connsiteY43" fmla="*/ 45047 h 739684"/>
              <a:gd name="connsiteX44" fmla="*/ 510415 w 790123"/>
              <a:gd name="connsiteY44" fmla="*/ 55928 h 739684"/>
              <a:gd name="connsiteX45" fmla="*/ 507989 w 790123"/>
              <a:gd name="connsiteY45" fmla="*/ 70501 h 739684"/>
              <a:gd name="connsiteX46" fmla="*/ 517693 w 790123"/>
              <a:gd name="connsiteY46" fmla="*/ 77769 h 739684"/>
              <a:gd name="connsiteX47" fmla="*/ 534674 w 790123"/>
              <a:gd name="connsiteY47" fmla="*/ 74115 h 739684"/>
              <a:gd name="connsiteX48" fmla="*/ 541952 w 790123"/>
              <a:gd name="connsiteY48" fmla="*/ 55928 h 739684"/>
              <a:gd name="connsiteX49" fmla="*/ 527396 w 790123"/>
              <a:gd name="connsiteY49" fmla="*/ 45047 h 739684"/>
              <a:gd name="connsiteX50" fmla="*/ 541952 w 790123"/>
              <a:gd name="connsiteY50" fmla="*/ 188 h 739684"/>
              <a:gd name="connsiteX51" fmla="*/ 557684 w 790123"/>
              <a:gd name="connsiteY51" fmla="*/ 11108 h 739684"/>
              <a:gd name="connsiteX52" fmla="*/ 574665 w 790123"/>
              <a:gd name="connsiteY52" fmla="*/ 47443 h 739684"/>
              <a:gd name="connsiteX53" fmla="*/ 592860 w 790123"/>
              <a:gd name="connsiteY53" fmla="*/ 62017 h 739684"/>
              <a:gd name="connsiteX54" fmla="*/ 623148 w 790123"/>
              <a:gd name="connsiteY54" fmla="*/ 81382 h 739684"/>
              <a:gd name="connsiteX55" fmla="*/ 666778 w 790123"/>
              <a:gd name="connsiteY55" fmla="*/ 143211 h 739684"/>
              <a:gd name="connsiteX56" fmla="*/ 683759 w 790123"/>
              <a:gd name="connsiteY56" fmla="*/ 178368 h 739684"/>
              <a:gd name="connsiteX57" fmla="*/ 717686 w 790123"/>
              <a:gd name="connsiteY57" fmla="*/ 258345 h 739684"/>
              <a:gd name="connsiteX58" fmla="*/ 728603 w 790123"/>
              <a:gd name="connsiteY58" fmla="*/ 294720 h 739684"/>
              <a:gd name="connsiteX59" fmla="*/ 754075 w 790123"/>
              <a:gd name="connsiteY59" fmla="*/ 412289 h 739684"/>
              <a:gd name="connsiteX60" fmla="*/ 760140 w 790123"/>
              <a:gd name="connsiteY60" fmla="*/ 442615 h 739684"/>
              <a:gd name="connsiteX61" fmla="*/ 774659 w 790123"/>
              <a:gd name="connsiteY61" fmla="*/ 516542 h 739684"/>
              <a:gd name="connsiteX62" fmla="*/ 789214 w 790123"/>
              <a:gd name="connsiteY62" fmla="*/ 611093 h 739684"/>
              <a:gd name="connsiteX63" fmla="*/ 789214 w 790123"/>
              <a:gd name="connsiteY63" fmla="*/ 622013 h 739684"/>
              <a:gd name="connsiteX64" fmla="*/ 788001 w 790123"/>
              <a:gd name="connsiteY64" fmla="*/ 722613 h 739684"/>
              <a:gd name="connsiteX65" fmla="*/ 784261 w 790123"/>
              <a:gd name="connsiteY65" fmla="*/ 739684 h 739684"/>
              <a:gd name="connsiteX66" fmla="*/ 651583 w 790123"/>
              <a:gd name="connsiteY66" fmla="*/ 739684 h 739684"/>
              <a:gd name="connsiteX67" fmla="*/ 678756 w 790123"/>
              <a:gd name="connsiteY67" fmla="*/ 733361 h 739684"/>
              <a:gd name="connsiteX68" fmla="*/ 720112 w 790123"/>
              <a:gd name="connsiteY68" fmla="*/ 718960 h 739684"/>
              <a:gd name="connsiteX69" fmla="*/ 743158 w 790123"/>
              <a:gd name="connsiteY69" fmla="*/ 682585 h 739684"/>
              <a:gd name="connsiteX70" fmla="*/ 744371 w 790123"/>
              <a:gd name="connsiteY70" fmla="*/ 648646 h 739684"/>
              <a:gd name="connsiteX71" fmla="*/ 735880 w 790123"/>
              <a:gd name="connsiteY71" fmla="*/ 544432 h 739684"/>
              <a:gd name="connsiteX72" fmla="*/ 731028 w 790123"/>
              <a:gd name="connsiteY72" fmla="*/ 500790 h 739684"/>
              <a:gd name="connsiteX73" fmla="*/ 728603 w 790123"/>
              <a:gd name="connsiteY73" fmla="*/ 485039 h 739684"/>
              <a:gd name="connsiteX74" fmla="*/ 706806 w 790123"/>
              <a:gd name="connsiteY74" fmla="*/ 407458 h 739684"/>
              <a:gd name="connsiteX75" fmla="*/ 694676 w 790123"/>
              <a:gd name="connsiteY75" fmla="*/ 350500 h 739684"/>
              <a:gd name="connsiteX76" fmla="*/ 667991 w 790123"/>
              <a:gd name="connsiteY76" fmla="*/ 249861 h 739684"/>
              <a:gd name="connsiteX77" fmla="*/ 644981 w 790123"/>
              <a:gd name="connsiteY77" fmla="*/ 201387 h 739684"/>
              <a:gd name="connsiteX78" fmla="*/ 617083 w 790123"/>
              <a:gd name="connsiteY78" fmla="*/ 148043 h 739684"/>
              <a:gd name="connsiteX79" fmla="*/ 561323 w 790123"/>
              <a:gd name="connsiteY79" fmla="*/ 121410 h 739684"/>
              <a:gd name="connsiteX80" fmla="*/ 548017 w 790123"/>
              <a:gd name="connsiteY80" fmla="*/ 123806 h 739684"/>
              <a:gd name="connsiteX81" fmla="*/ 504350 w 790123"/>
              <a:gd name="connsiteY81" fmla="*/ 133509 h 739684"/>
              <a:gd name="connsiteX82" fmla="*/ 454655 w 790123"/>
              <a:gd name="connsiteY82" fmla="*/ 144429 h 739684"/>
              <a:gd name="connsiteX83" fmla="*/ 333468 w 790123"/>
              <a:gd name="connsiteY83" fmla="*/ 174715 h 739684"/>
              <a:gd name="connsiteX84" fmla="*/ 291014 w 790123"/>
              <a:gd name="connsiteY84" fmla="*/ 186853 h 739684"/>
              <a:gd name="connsiteX85" fmla="*/ 218309 w 790123"/>
              <a:gd name="connsiteY85" fmla="*/ 207437 h 739684"/>
              <a:gd name="connsiteX86" fmla="*/ 158910 w 790123"/>
              <a:gd name="connsiteY86" fmla="*/ 218357 h 739684"/>
              <a:gd name="connsiteX87" fmla="*/ 124984 w 790123"/>
              <a:gd name="connsiteY87" fmla="*/ 226842 h 739684"/>
              <a:gd name="connsiteX88" fmla="*/ 117706 w 790123"/>
              <a:gd name="connsiteY88" fmla="*/ 242593 h 739684"/>
              <a:gd name="connsiteX89" fmla="*/ 121345 w 790123"/>
              <a:gd name="connsiteY89" fmla="*/ 248682 h 739684"/>
              <a:gd name="connsiteX90" fmla="*/ 173467 w 790123"/>
              <a:gd name="connsiteY90" fmla="*/ 400191 h 739684"/>
              <a:gd name="connsiteX91" fmla="*/ 181957 w 790123"/>
              <a:gd name="connsiteY91" fmla="*/ 432912 h 739684"/>
              <a:gd name="connsiteX92" fmla="*/ 202541 w 790123"/>
              <a:gd name="connsiteY92" fmla="*/ 528680 h 739684"/>
              <a:gd name="connsiteX93" fmla="*/ 217096 w 790123"/>
              <a:gd name="connsiteY93" fmla="*/ 659566 h 739684"/>
              <a:gd name="connsiteX94" fmla="*/ 219526 w 790123"/>
              <a:gd name="connsiteY94" fmla="*/ 739684 h 739684"/>
              <a:gd name="connsiteX95" fmla="*/ 85884 w 790123"/>
              <a:gd name="connsiteY95" fmla="*/ 739684 h 739684"/>
              <a:gd name="connsiteX96" fmla="*/ 85563 w 790123"/>
              <a:gd name="connsiteY96" fmla="*/ 739415 h 739684"/>
              <a:gd name="connsiteX97" fmla="*/ 82530 w 790123"/>
              <a:gd name="connsiteY97" fmla="*/ 716524 h 739684"/>
              <a:gd name="connsiteX98" fmla="*/ 83743 w 790123"/>
              <a:gd name="connsiteY98" fmla="*/ 685020 h 739684"/>
              <a:gd name="connsiteX99" fmla="*/ 68011 w 790123"/>
              <a:gd name="connsiteY99" fmla="*/ 665615 h 739684"/>
              <a:gd name="connsiteX100" fmla="*/ 41326 w 790123"/>
              <a:gd name="connsiteY100" fmla="*/ 660784 h 739684"/>
              <a:gd name="connsiteX101" fmla="*/ 14678 w 790123"/>
              <a:gd name="connsiteY101" fmla="*/ 649864 h 739684"/>
              <a:gd name="connsiteX102" fmla="*/ 4973 w 790123"/>
              <a:gd name="connsiteY102" fmla="*/ 614707 h 739684"/>
              <a:gd name="connsiteX103" fmla="*/ 23168 w 790123"/>
              <a:gd name="connsiteY103" fmla="*/ 578371 h 739684"/>
              <a:gd name="connsiteX104" fmla="*/ 69225 w 790123"/>
              <a:gd name="connsiteY104" fmla="*/ 413507 h 739684"/>
              <a:gd name="connsiteX105" fmla="*/ 78891 w 790123"/>
              <a:gd name="connsiteY105" fmla="*/ 372301 h 739684"/>
              <a:gd name="connsiteX106" fmla="*/ 80104 w 790123"/>
              <a:gd name="connsiteY106" fmla="*/ 367469 h 739684"/>
              <a:gd name="connsiteX107" fmla="*/ 75252 w 790123"/>
              <a:gd name="connsiteY107" fmla="*/ 249861 h 739684"/>
              <a:gd name="connsiteX108" fmla="*/ 63159 w 790123"/>
              <a:gd name="connsiteY108" fmla="*/ 223228 h 739684"/>
              <a:gd name="connsiteX109" fmla="*/ 71650 w 790123"/>
              <a:gd name="connsiteY109" fmla="*/ 194120 h 739684"/>
              <a:gd name="connsiteX110" fmla="*/ 92234 w 790123"/>
              <a:gd name="connsiteY110" fmla="*/ 165013 h 739684"/>
              <a:gd name="connsiteX111" fmla="*/ 100725 w 790123"/>
              <a:gd name="connsiteY111" fmla="*/ 139558 h 739684"/>
              <a:gd name="connsiteX112" fmla="*/ 155272 w 790123"/>
              <a:gd name="connsiteY112" fmla="*/ 116539 h 739684"/>
              <a:gd name="connsiteX113" fmla="*/ 167401 w 790123"/>
              <a:gd name="connsiteY113" fmla="*/ 121410 h 739684"/>
              <a:gd name="connsiteX114" fmla="*/ 185559 w 790123"/>
              <a:gd name="connsiteY114" fmla="*/ 116539 h 739684"/>
              <a:gd name="connsiteX115" fmla="*/ 198902 w 790123"/>
              <a:gd name="connsiteY115" fmla="*/ 102005 h 739684"/>
              <a:gd name="connsiteX116" fmla="*/ 257088 w 790123"/>
              <a:gd name="connsiteY116" fmla="*/ 85036 h 739684"/>
              <a:gd name="connsiteX117" fmla="*/ 268004 w 790123"/>
              <a:gd name="connsiteY117" fmla="*/ 87471 h 739684"/>
              <a:gd name="connsiteX118" fmla="*/ 281347 w 790123"/>
              <a:gd name="connsiteY118" fmla="*/ 82600 h 739684"/>
              <a:gd name="connsiteX119" fmla="*/ 334681 w 790123"/>
              <a:gd name="connsiteY119" fmla="*/ 48661 h 739684"/>
              <a:gd name="connsiteX120" fmla="*/ 362543 w 790123"/>
              <a:gd name="connsiteY120" fmla="*/ 51096 h 739684"/>
              <a:gd name="connsiteX121" fmla="*/ 384376 w 790123"/>
              <a:gd name="connsiteY121" fmla="*/ 46226 h 739684"/>
              <a:gd name="connsiteX122" fmla="*/ 396469 w 790123"/>
              <a:gd name="connsiteY122" fmla="*/ 32909 h 739684"/>
              <a:gd name="connsiteX123" fmla="*/ 459507 w 790123"/>
              <a:gd name="connsiteY123" fmla="*/ 20771 h 739684"/>
              <a:gd name="connsiteX124" fmla="*/ 487405 w 790123"/>
              <a:gd name="connsiteY124" fmla="*/ 17157 h 739684"/>
              <a:gd name="connsiteX125" fmla="*/ 541952 w 790123"/>
              <a:gd name="connsiteY125" fmla="*/ 188 h 73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790123" h="739684">
                <a:moveTo>
                  <a:pt x="92234" y="560184"/>
                </a:moveTo>
                <a:cubicBezTo>
                  <a:pt x="89808" y="560184"/>
                  <a:pt x="86169" y="560184"/>
                  <a:pt x="84956" y="562619"/>
                </a:cubicBezTo>
                <a:cubicBezTo>
                  <a:pt x="76465" y="573500"/>
                  <a:pt x="68011" y="585638"/>
                  <a:pt x="61946" y="597737"/>
                </a:cubicBezTo>
                <a:cubicBezTo>
                  <a:pt x="59520" y="602608"/>
                  <a:pt x="59520" y="609875"/>
                  <a:pt x="58307" y="613528"/>
                </a:cubicBezTo>
                <a:cubicBezTo>
                  <a:pt x="58307" y="626845"/>
                  <a:pt x="72863" y="640161"/>
                  <a:pt x="83743" y="640161"/>
                </a:cubicBezTo>
                <a:cubicBezTo>
                  <a:pt x="86169" y="640161"/>
                  <a:pt x="88595" y="638983"/>
                  <a:pt x="89808" y="637765"/>
                </a:cubicBezTo>
                <a:cubicBezTo>
                  <a:pt x="94660" y="631676"/>
                  <a:pt x="100725" y="624409"/>
                  <a:pt x="97086" y="615924"/>
                </a:cubicBezTo>
                <a:cubicBezTo>
                  <a:pt x="89808" y="598955"/>
                  <a:pt x="89808" y="583203"/>
                  <a:pt x="94660" y="566233"/>
                </a:cubicBezTo>
                <a:cubicBezTo>
                  <a:pt x="94660" y="565016"/>
                  <a:pt x="93447" y="560184"/>
                  <a:pt x="92234" y="560184"/>
                </a:cubicBezTo>
                <a:close/>
                <a:moveTo>
                  <a:pt x="154059" y="505622"/>
                </a:moveTo>
                <a:cubicBezTo>
                  <a:pt x="152846" y="505622"/>
                  <a:pt x="150420" y="506840"/>
                  <a:pt x="150420" y="506840"/>
                </a:cubicBezTo>
                <a:cubicBezTo>
                  <a:pt x="149207" y="511711"/>
                  <a:pt x="146781" y="516542"/>
                  <a:pt x="146781" y="521374"/>
                </a:cubicBezTo>
                <a:cubicBezTo>
                  <a:pt x="147994" y="541997"/>
                  <a:pt x="143142" y="561402"/>
                  <a:pt x="139503" y="580767"/>
                </a:cubicBezTo>
                <a:cubicBezTo>
                  <a:pt x="138290" y="585638"/>
                  <a:pt x="138290" y="591688"/>
                  <a:pt x="138290" y="596559"/>
                </a:cubicBezTo>
                <a:cubicBezTo>
                  <a:pt x="139503" y="626845"/>
                  <a:pt x="135865" y="657131"/>
                  <a:pt x="131049" y="687456"/>
                </a:cubicBezTo>
                <a:cubicBezTo>
                  <a:pt x="128623" y="703208"/>
                  <a:pt x="129836" y="708039"/>
                  <a:pt x="145568" y="711693"/>
                </a:cubicBezTo>
                <a:cubicBezTo>
                  <a:pt x="150420" y="712910"/>
                  <a:pt x="155272" y="714128"/>
                  <a:pt x="161336" y="715346"/>
                </a:cubicBezTo>
                <a:cubicBezTo>
                  <a:pt x="173467" y="715346"/>
                  <a:pt x="178319" y="711693"/>
                  <a:pt x="178319" y="698376"/>
                </a:cubicBezTo>
                <a:cubicBezTo>
                  <a:pt x="177105" y="672922"/>
                  <a:pt x="175892" y="646250"/>
                  <a:pt x="173467" y="620795"/>
                </a:cubicBezTo>
                <a:cubicBezTo>
                  <a:pt x="172253" y="605043"/>
                  <a:pt x="169827" y="590470"/>
                  <a:pt x="167401" y="574718"/>
                </a:cubicBezTo>
                <a:cubicBezTo>
                  <a:pt x="164975" y="554135"/>
                  <a:pt x="161336" y="533512"/>
                  <a:pt x="157697" y="512889"/>
                </a:cubicBezTo>
                <a:cubicBezTo>
                  <a:pt x="157697" y="510493"/>
                  <a:pt x="156485" y="509275"/>
                  <a:pt x="155272" y="506840"/>
                </a:cubicBezTo>
                <a:cubicBezTo>
                  <a:pt x="155272" y="506840"/>
                  <a:pt x="154059" y="505622"/>
                  <a:pt x="154059" y="505622"/>
                </a:cubicBezTo>
                <a:close/>
                <a:moveTo>
                  <a:pt x="228298" y="130033"/>
                </a:moveTo>
                <a:cubicBezTo>
                  <a:pt x="222242" y="132006"/>
                  <a:pt x="216490" y="136553"/>
                  <a:pt x="212244" y="143211"/>
                </a:cubicBezTo>
                <a:cubicBezTo>
                  <a:pt x="211031" y="145647"/>
                  <a:pt x="209818" y="149261"/>
                  <a:pt x="211031" y="151696"/>
                </a:cubicBezTo>
                <a:cubicBezTo>
                  <a:pt x="213457" y="154132"/>
                  <a:pt x="217096" y="156528"/>
                  <a:pt x="219522" y="156528"/>
                </a:cubicBezTo>
                <a:cubicBezTo>
                  <a:pt x="229226" y="152914"/>
                  <a:pt x="237680" y="148043"/>
                  <a:pt x="247384" y="144429"/>
                </a:cubicBezTo>
                <a:cubicBezTo>
                  <a:pt x="249810" y="143211"/>
                  <a:pt x="249810" y="140776"/>
                  <a:pt x="251023" y="138380"/>
                </a:cubicBezTo>
                <a:cubicBezTo>
                  <a:pt x="249810" y="137162"/>
                  <a:pt x="248597" y="133509"/>
                  <a:pt x="246171" y="132291"/>
                </a:cubicBezTo>
                <a:cubicBezTo>
                  <a:pt x="240713" y="128658"/>
                  <a:pt x="234354" y="128059"/>
                  <a:pt x="228298" y="130033"/>
                </a:cubicBezTo>
                <a:close/>
                <a:moveTo>
                  <a:pt x="337107" y="93520"/>
                </a:moveTo>
                <a:cubicBezTo>
                  <a:pt x="323764" y="95956"/>
                  <a:pt x="311635" y="102005"/>
                  <a:pt x="306783" y="116539"/>
                </a:cubicBezTo>
                <a:cubicBezTo>
                  <a:pt x="304357" y="123806"/>
                  <a:pt x="307996" y="128677"/>
                  <a:pt x="318912" y="127460"/>
                </a:cubicBezTo>
                <a:cubicBezTo>
                  <a:pt x="324977" y="125024"/>
                  <a:pt x="334681" y="123806"/>
                  <a:pt x="344348" y="118975"/>
                </a:cubicBezTo>
                <a:cubicBezTo>
                  <a:pt x="351626" y="116539"/>
                  <a:pt x="352839" y="109272"/>
                  <a:pt x="350413" y="102005"/>
                </a:cubicBezTo>
                <a:cubicBezTo>
                  <a:pt x="347987" y="95956"/>
                  <a:pt x="343135" y="92303"/>
                  <a:pt x="337107" y="93520"/>
                </a:cubicBezTo>
                <a:close/>
                <a:moveTo>
                  <a:pt x="431646" y="60799"/>
                </a:moveTo>
                <a:cubicBezTo>
                  <a:pt x="420728" y="60799"/>
                  <a:pt x="413451" y="66848"/>
                  <a:pt x="408599" y="75333"/>
                </a:cubicBezTo>
                <a:cubicBezTo>
                  <a:pt x="401321" y="89867"/>
                  <a:pt x="407386" y="99570"/>
                  <a:pt x="428006" y="99570"/>
                </a:cubicBezTo>
                <a:cubicBezTo>
                  <a:pt x="431646" y="98352"/>
                  <a:pt x="440136" y="97134"/>
                  <a:pt x="447377" y="94738"/>
                </a:cubicBezTo>
                <a:cubicBezTo>
                  <a:pt x="454655" y="92303"/>
                  <a:pt x="457081" y="85036"/>
                  <a:pt x="453442" y="77769"/>
                </a:cubicBezTo>
                <a:cubicBezTo>
                  <a:pt x="448590" y="68066"/>
                  <a:pt x="442562" y="62017"/>
                  <a:pt x="431646" y="60799"/>
                </a:cubicBezTo>
                <a:close/>
                <a:moveTo>
                  <a:pt x="527396" y="45047"/>
                </a:moveTo>
                <a:cubicBezTo>
                  <a:pt x="518906" y="43829"/>
                  <a:pt x="512841" y="49879"/>
                  <a:pt x="510415" y="55928"/>
                </a:cubicBezTo>
                <a:cubicBezTo>
                  <a:pt x="507989" y="59581"/>
                  <a:pt x="506776" y="66848"/>
                  <a:pt x="507989" y="70501"/>
                </a:cubicBezTo>
                <a:cubicBezTo>
                  <a:pt x="507989" y="74115"/>
                  <a:pt x="514054" y="75333"/>
                  <a:pt x="517693" y="77769"/>
                </a:cubicBezTo>
                <a:cubicBezTo>
                  <a:pt x="524970" y="76551"/>
                  <a:pt x="529822" y="75333"/>
                  <a:pt x="534674" y="74115"/>
                </a:cubicBezTo>
                <a:cubicBezTo>
                  <a:pt x="543165" y="71680"/>
                  <a:pt x="545591" y="64413"/>
                  <a:pt x="541952" y="55928"/>
                </a:cubicBezTo>
                <a:cubicBezTo>
                  <a:pt x="538313" y="49879"/>
                  <a:pt x="533461" y="45047"/>
                  <a:pt x="527396" y="45047"/>
                </a:cubicBezTo>
                <a:close/>
                <a:moveTo>
                  <a:pt x="541952" y="188"/>
                </a:moveTo>
                <a:cubicBezTo>
                  <a:pt x="549230" y="-1031"/>
                  <a:pt x="554045" y="3802"/>
                  <a:pt x="557684" y="11108"/>
                </a:cubicBezTo>
                <a:cubicBezTo>
                  <a:pt x="563749" y="23207"/>
                  <a:pt x="569814" y="35345"/>
                  <a:pt x="574665" y="47443"/>
                </a:cubicBezTo>
                <a:cubicBezTo>
                  <a:pt x="578304" y="55928"/>
                  <a:pt x="583156" y="60799"/>
                  <a:pt x="592860" y="62017"/>
                </a:cubicBezTo>
                <a:cubicBezTo>
                  <a:pt x="606166" y="63195"/>
                  <a:pt x="617083" y="70501"/>
                  <a:pt x="623148" y="81382"/>
                </a:cubicBezTo>
                <a:cubicBezTo>
                  <a:pt x="635277" y="104441"/>
                  <a:pt x="652259" y="122589"/>
                  <a:pt x="666778" y="143211"/>
                </a:cubicBezTo>
                <a:cubicBezTo>
                  <a:pt x="675269" y="154132"/>
                  <a:pt x="678907" y="166230"/>
                  <a:pt x="683759" y="178368"/>
                </a:cubicBezTo>
                <a:cubicBezTo>
                  <a:pt x="693463" y="205040"/>
                  <a:pt x="705593" y="231713"/>
                  <a:pt x="717686" y="258345"/>
                </a:cubicBezTo>
                <a:cubicBezTo>
                  <a:pt x="722538" y="270483"/>
                  <a:pt x="726177" y="281404"/>
                  <a:pt x="728603" y="294720"/>
                </a:cubicBezTo>
                <a:cubicBezTo>
                  <a:pt x="735880" y="334708"/>
                  <a:pt x="745584" y="373519"/>
                  <a:pt x="754075" y="412289"/>
                </a:cubicBezTo>
                <a:cubicBezTo>
                  <a:pt x="756501" y="421992"/>
                  <a:pt x="758927" y="432912"/>
                  <a:pt x="760140" y="442615"/>
                </a:cubicBezTo>
                <a:cubicBezTo>
                  <a:pt x="764955" y="466851"/>
                  <a:pt x="768594" y="492306"/>
                  <a:pt x="774659" y="516542"/>
                </a:cubicBezTo>
                <a:cubicBezTo>
                  <a:pt x="783149" y="548046"/>
                  <a:pt x="783149" y="579589"/>
                  <a:pt x="789214" y="611093"/>
                </a:cubicBezTo>
                <a:cubicBezTo>
                  <a:pt x="790427" y="614707"/>
                  <a:pt x="790427" y="618360"/>
                  <a:pt x="789214" y="622013"/>
                </a:cubicBezTo>
                <a:cubicBezTo>
                  <a:pt x="784362" y="654734"/>
                  <a:pt x="786788" y="688674"/>
                  <a:pt x="788001" y="722613"/>
                </a:cubicBezTo>
                <a:lnTo>
                  <a:pt x="784261" y="739684"/>
                </a:lnTo>
                <a:lnTo>
                  <a:pt x="651583" y="739684"/>
                </a:lnTo>
                <a:lnTo>
                  <a:pt x="678756" y="733361"/>
                </a:lnTo>
                <a:cubicBezTo>
                  <a:pt x="692848" y="729576"/>
                  <a:pt x="706788" y="725029"/>
                  <a:pt x="720112" y="718960"/>
                </a:cubicBezTo>
                <a:cubicBezTo>
                  <a:pt x="737093" y="711693"/>
                  <a:pt x="744371" y="700772"/>
                  <a:pt x="743158" y="682585"/>
                </a:cubicBezTo>
                <a:cubicBezTo>
                  <a:pt x="743158" y="671704"/>
                  <a:pt x="741945" y="659566"/>
                  <a:pt x="744371" y="648646"/>
                </a:cubicBezTo>
                <a:cubicBezTo>
                  <a:pt x="749223" y="613528"/>
                  <a:pt x="744371" y="578371"/>
                  <a:pt x="735880" y="544432"/>
                </a:cubicBezTo>
                <a:cubicBezTo>
                  <a:pt x="732241" y="529859"/>
                  <a:pt x="728603" y="515325"/>
                  <a:pt x="731028" y="500790"/>
                </a:cubicBezTo>
                <a:cubicBezTo>
                  <a:pt x="732241" y="495920"/>
                  <a:pt x="729815" y="491088"/>
                  <a:pt x="728603" y="485039"/>
                </a:cubicBezTo>
                <a:cubicBezTo>
                  <a:pt x="721325" y="459584"/>
                  <a:pt x="714047" y="434130"/>
                  <a:pt x="706806" y="407458"/>
                </a:cubicBezTo>
                <a:cubicBezTo>
                  <a:pt x="701954" y="389270"/>
                  <a:pt x="698315" y="369865"/>
                  <a:pt x="694676" y="350500"/>
                </a:cubicBezTo>
                <a:cubicBezTo>
                  <a:pt x="688611" y="315343"/>
                  <a:pt x="682546" y="281404"/>
                  <a:pt x="667991" y="249861"/>
                </a:cubicBezTo>
                <a:cubicBezTo>
                  <a:pt x="660713" y="234109"/>
                  <a:pt x="651046" y="218357"/>
                  <a:pt x="644981" y="201387"/>
                </a:cubicBezTo>
                <a:cubicBezTo>
                  <a:pt x="637703" y="181982"/>
                  <a:pt x="627999" y="165013"/>
                  <a:pt x="617083" y="148043"/>
                </a:cubicBezTo>
                <a:cubicBezTo>
                  <a:pt x="602564" y="122589"/>
                  <a:pt x="591647" y="117757"/>
                  <a:pt x="561323" y="121410"/>
                </a:cubicBezTo>
                <a:cubicBezTo>
                  <a:pt x="556471" y="122589"/>
                  <a:pt x="552869" y="123806"/>
                  <a:pt x="548017" y="123806"/>
                </a:cubicBezTo>
                <a:cubicBezTo>
                  <a:pt x="533461" y="127460"/>
                  <a:pt x="518906" y="129895"/>
                  <a:pt x="504350" y="133509"/>
                </a:cubicBezTo>
                <a:cubicBezTo>
                  <a:pt x="487405" y="137162"/>
                  <a:pt x="470423" y="140776"/>
                  <a:pt x="454655" y="144429"/>
                </a:cubicBezTo>
                <a:cubicBezTo>
                  <a:pt x="414664" y="154132"/>
                  <a:pt x="373459" y="165013"/>
                  <a:pt x="333468" y="174715"/>
                </a:cubicBezTo>
                <a:cubicBezTo>
                  <a:pt x="318912" y="178368"/>
                  <a:pt x="304357" y="183200"/>
                  <a:pt x="291014" y="186853"/>
                </a:cubicBezTo>
                <a:cubicBezTo>
                  <a:pt x="266791" y="194120"/>
                  <a:pt x="242532" y="201387"/>
                  <a:pt x="218309" y="207437"/>
                </a:cubicBezTo>
                <a:cubicBezTo>
                  <a:pt x="198902" y="212307"/>
                  <a:pt x="179531" y="214743"/>
                  <a:pt x="158910" y="218357"/>
                </a:cubicBezTo>
                <a:cubicBezTo>
                  <a:pt x="146781" y="220792"/>
                  <a:pt x="135865" y="224406"/>
                  <a:pt x="124984" y="226842"/>
                </a:cubicBezTo>
                <a:cubicBezTo>
                  <a:pt x="116493" y="229277"/>
                  <a:pt x="114067" y="234109"/>
                  <a:pt x="117706" y="242593"/>
                </a:cubicBezTo>
                <a:cubicBezTo>
                  <a:pt x="118920" y="245029"/>
                  <a:pt x="120132" y="246247"/>
                  <a:pt x="121345" y="248682"/>
                </a:cubicBezTo>
                <a:cubicBezTo>
                  <a:pt x="144355" y="297155"/>
                  <a:pt x="162549" y="346846"/>
                  <a:pt x="173467" y="400191"/>
                </a:cubicBezTo>
                <a:cubicBezTo>
                  <a:pt x="175892" y="411072"/>
                  <a:pt x="179531" y="421992"/>
                  <a:pt x="181957" y="432912"/>
                </a:cubicBezTo>
                <a:cubicBezTo>
                  <a:pt x="189198" y="464416"/>
                  <a:pt x="197689" y="495920"/>
                  <a:pt x="202541" y="528680"/>
                </a:cubicBezTo>
                <a:cubicBezTo>
                  <a:pt x="208606" y="572283"/>
                  <a:pt x="212244" y="615924"/>
                  <a:pt x="217096" y="659566"/>
                </a:cubicBezTo>
                <a:lnTo>
                  <a:pt x="219526" y="739684"/>
                </a:lnTo>
                <a:lnTo>
                  <a:pt x="85884" y="739684"/>
                </a:lnTo>
                <a:lnTo>
                  <a:pt x="85563" y="739415"/>
                </a:lnTo>
                <a:cubicBezTo>
                  <a:pt x="82227" y="733199"/>
                  <a:pt x="81317" y="725618"/>
                  <a:pt x="82530" y="716524"/>
                </a:cubicBezTo>
                <a:cubicBezTo>
                  <a:pt x="83743" y="706861"/>
                  <a:pt x="83743" y="695941"/>
                  <a:pt x="83743" y="685020"/>
                </a:cubicBezTo>
                <a:cubicBezTo>
                  <a:pt x="83743" y="670486"/>
                  <a:pt x="82530" y="669269"/>
                  <a:pt x="68011" y="665615"/>
                </a:cubicBezTo>
                <a:cubicBezTo>
                  <a:pt x="59520" y="663219"/>
                  <a:pt x="49817" y="663219"/>
                  <a:pt x="41326" y="660784"/>
                </a:cubicBezTo>
                <a:cubicBezTo>
                  <a:pt x="31623" y="658348"/>
                  <a:pt x="23168" y="654734"/>
                  <a:pt x="14678" y="649864"/>
                </a:cubicBezTo>
                <a:cubicBezTo>
                  <a:pt x="-3518" y="638983"/>
                  <a:pt x="-2305" y="626845"/>
                  <a:pt x="4973" y="614707"/>
                </a:cubicBezTo>
                <a:cubicBezTo>
                  <a:pt x="12251" y="603826"/>
                  <a:pt x="17103" y="591688"/>
                  <a:pt x="23168" y="578371"/>
                </a:cubicBezTo>
                <a:cubicBezTo>
                  <a:pt x="47391" y="526245"/>
                  <a:pt x="58307" y="469287"/>
                  <a:pt x="69225" y="413507"/>
                </a:cubicBezTo>
                <a:cubicBezTo>
                  <a:pt x="71650" y="400191"/>
                  <a:pt x="75289" y="385617"/>
                  <a:pt x="78891" y="372301"/>
                </a:cubicBezTo>
                <a:cubicBezTo>
                  <a:pt x="78891" y="371083"/>
                  <a:pt x="80104" y="369865"/>
                  <a:pt x="80104" y="367469"/>
                </a:cubicBezTo>
                <a:cubicBezTo>
                  <a:pt x="83743" y="328659"/>
                  <a:pt x="84956" y="288671"/>
                  <a:pt x="75252" y="249861"/>
                </a:cubicBezTo>
                <a:cubicBezTo>
                  <a:pt x="72863" y="240197"/>
                  <a:pt x="68011" y="231713"/>
                  <a:pt x="63159" y="223228"/>
                </a:cubicBezTo>
                <a:cubicBezTo>
                  <a:pt x="55881" y="208654"/>
                  <a:pt x="55881" y="201387"/>
                  <a:pt x="71650" y="194120"/>
                </a:cubicBezTo>
                <a:cubicBezTo>
                  <a:pt x="84956" y="188071"/>
                  <a:pt x="89808" y="178368"/>
                  <a:pt x="92234" y="165013"/>
                </a:cubicBezTo>
                <a:cubicBezTo>
                  <a:pt x="93447" y="156528"/>
                  <a:pt x="97086" y="148043"/>
                  <a:pt x="100725" y="139558"/>
                </a:cubicBezTo>
                <a:cubicBezTo>
                  <a:pt x="111641" y="117757"/>
                  <a:pt x="127410" y="110490"/>
                  <a:pt x="155272" y="116539"/>
                </a:cubicBezTo>
                <a:cubicBezTo>
                  <a:pt x="160123" y="117757"/>
                  <a:pt x="163762" y="120192"/>
                  <a:pt x="167401" y="121410"/>
                </a:cubicBezTo>
                <a:cubicBezTo>
                  <a:pt x="174679" y="123806"/>
                  <a:pt x="180744" y="122589"/>
                  <a:pt x="185559" y="116539"/>
                </a:cubicBezTo>
                <a:cubicBezTo>
                  <a:pt x="190411" y="111708"/>
                  <a:pt x="194050" y="106837"/>
                  <a:pt x="198902" y="102005"/>
                </a:cubicBezTo>
                <a:cubicBezTo>
                  <a:pt x="214670" y="85036"/>
                  <a:pt x="234078" y="76551"/>
                  <a:pt x="257088" y="85036"/>
                </a:cubicBezTo>
                <a:cubicBezTo>
                  <a:pt x="260727" y="86253"/>
                  <a:pt x="264365" y="87471"/>
                  <a:pt x="268004" y="87471"/>
                </a:cubicBezTo>
                <a:cubicBezTo>
                  <a:pt x="274069" y="88649"/>
                  <a:pt x="278921" y="88649"/>
                  <a:pt x="281347" y="82600"/>
                </a:cubicBezTo>
                <a:cubicBezTo>
                  <a:pt x="293440" y="62017"/>
                  <a:pt x="315273" y="57146"/>
                  <a:pt x="334681" y="48661"/>
                </a:cubicBezTo>
                <a:cubicBezTo>
                  <a:pt x="344348" y="45047"/>
                  <a:pt x="354052" y="47443"/>
                  <a:pt x="362543" y="51096"/>
                </a:cubicBezTo>
                <a:cubicBezTo>
                  <a:pt x="371033" y="54710"/>
                  <a:pt x="378311" y="52314"/>
                  <a:pt x="384376" y="46226"/>
                </a:cubicBezTo>
                <a:cubicBezTo>
                  <a:pt x="388015" y="41394"/>
                  <a:pt x="392867" y="37741"/>
                  <a:pt x="396469" y="32909"/>
                </a:cubicBezTo>
                <a:cubicBezTo>
                  <a:pt x="414664" y="17157"/>
                  <a:pt x="435284" y="8672"/>
                  <a:pt x="459507" y="20771"/>
                </a:cubicBezTo>
                <a:cubicBezTo>
                  <a:pt x="470423" y="26860"/>
                  <a:pt x="478914" y="25642"/>
                  <a:pt x="487405" y="17157"/>
                </a:cubicBezTo>
                <a:cubicBezTo>
                  <a:pt x="501924" y="2623"/>
                  <a:pt x="522544" y="3802"/>
                  <a:pt x="541952" y="18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Shape">
            <a:extLst>
              <a:ext uri="{FF2B5EF4-FFF2-40B4-BE49-F238E27FC236}">
                <a16:creationId xmlns:a16="http://schemas.microsoft.com/office/drawing/2014/main" id="{F0272817-3153-EA43-8BAC-2F9DD6FDE8D8}"/>
              </a:ext>
            </a:extLst>
          </p:cNvPr>
          <p:cNvSpPr/>
          <p:nvPr/>
        </p:nvSpPr>
        <p:spPr>
          <a:xfrm>
            <a:off x="5953675" y="6445579"/>
            <a:ext cx="238867" cy="377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6" h="21110" extrusionOk="0">
                <a:moveTo>
                  <a:pt x="12211" y="6"/>
                </a:moveTo>
                <a:cubicBezTo>
                  <a:pt x="13164" y="6"/>
                  <a:pt x="13905" y="344"/>
                  <a:pt x="14329" y="886"/>
                </a:cubicBezTo>
                <a:cubicBezTo>
                  <a:pt x="14646" y="1225"/>
                  <a:pt x="14752" y="1563"/>
                  <a:pt x="14858" y="1969"/>
                </a:cubicBezTo>
                <a:cubicBezTo>
                  <a:pt x="15493" y="3662"/>
                  <a:pt x="16023" y="5355"/>
                  <a:pt x="16552" y="7048"/>
                </a:cubicBezTo>
                <a:cubicBezTo>
                  <a:pt x="16658" y="7386"/>
                  <a:pt x="16764" y="7793"/>
                  <a:pt x="16976" y="8131"/>
                </a:cubicBezTo>
                <a:cubicBezTo>
                  <a:pt x="18246" y="10298"/>
                  <a:pt x="18987" y="12465"/>
                  <a:pt x="19305" y="14767"/>
                </a:cubicBezTo>
                <a:cubicBezTo>
                  <a:pt x="19411" y="15715"/>
                  <a:pt x="20046" y="16730"/>
                  <a:pt x="20364" y="17678"/>
                </a:cubicBezTo>
                <a:cubicBezTo>
                  <a:pt x="20470" y="17949"/>
                  <a:pt x="20576" y="18152"/>
                  <a:pt x="20682" y="18423"/>
                </a:cubicBezTo>
                <a:cubicBezTo>
                  <a:pt x="21211" y="19439"/>
                  <a:pt x="20576" y="20184"/>
                  <a:pt x="19093" y="20455"/>
                </a:cubicBezTo>
                <a:cubicBezTo>
                  <a:pt x="18564" y="20522"/>
                  <a:pt x="18140" y="20725"/>
                  <a:pt x="17717" y="20861"/>
                </a:cubicBezTo>
                <a:cubicBezTo>
                  <a:pt x="16023" y="21538"/>
                  <a:pt x="14435" y="20725"/>
                  <a:pt x="13905" y="19710"/>
                </a:cubicBezTo>
                <a:cubicBezTo>
                  <a:pt x="13587" y="18965"/>
                  <a:pt x="13270" y="18152"/>
                  <a:pt x="12952" y="17408"/>
                </a:cubicBezTo>
                <a:cubicBezTo>
                  <a:pt x="12529" y="16460"/>
                  <a:pt x="12105" y="15512"/>
                  <a:pt x="11787" y="14496"/>
                </a:cubicBezTo>
                <a:cubicBezTo>
                  <a:pt x="11470" y="13480"/>
                  <a:pt x="11152" y="12465"/>
                  <a:pt x="10940" y="11449"/>
                </a:cubicBezTo>
                <a:cubicBezTo>
                  <a:pt x="10835" y="11110"/>
                  <a:pt x="10835" y="10704"/>
                  <a:pt x="10623" y="10366"/>
                </a:cubicBezTo>
                <a:cubicBezTo>
                  <a:pt x="10305" y="9756"/>
                  <a:pt x="9564" y="9621"/>
                  <a:pt x="8823" y="10095"/>
                </a:cubicBezTo>
                <a:cubicBezTo>
                  <a:pt x="8399" y="10366"/>
                  <a:pt x="8082" y="10636"/>
                  <a:pt x="7658" y="10907"/>
                </a:cubicBezTo>
                <a:cubicBezTo>
                  <a:pt x="6917" y="11517"/>
                  <a:pt x="5964" y="11720"/>
                  <a:pt x="4693" y="11517"/>
                </a:cubicBezTo>
                <a:cubicBezTo>
                  <a:pt x="3423" y="11314"/>
                  <a:pt x="2258" y="11043"/>
                  <a:pt x="1199" y="10501"/>
                </a:cubicBezTo>
                <a:cubicBezTo>
                  <a:pt x="-177" y="9756"/>
                  <a:pt x="-389" y="8944"/>
                  <a:pt x="670" y="7996"/>
                </a:cubicBezTo>
                <a:cubicBezTo>
                  <a:pt x="1623" y="7048"/>
                  <a:pt x="2682" y="6167"/>
                  <a:pt x="3740" y="5220"/>
                </a:cubicBezTo>
                <a:cubicBezTo>
                  <a:pt x="5011" y="4001"/>
                  <a:pt x="6282" y="2714"/>
                  <a:pt x="7446" y="1428"/>
                </a:cubicBezTo>
                <a:cubicBezTo>
                  <a:pt x="8293" y="480"/>
                  <a:pt x="9458" y="-62"/>
                  <a:pt x="11152" y="6"/>
                </a:cubicBezTo>
                <a:cubicBezTo>
                  <a:pt x="11682" y="141"/>
                  <a:pt x="11893" y="73"/>
                  <a:pt x="12211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Shape">
            <a:extLst>
              <a:ext uri="{FF2B5EF4-FFF2-40B4-BE49-F238E27FC236}">
                <a16:creationId xmlns:a16="http://schemas.microsoft.com/office/drawing/2014/main" id="{EBD162EC-9179-E64F-84E2-98DEBBC4E7B3}"/>
              </a:ext>
            </a:extLst>
          </p:cNvPr>
          <p:cNvSpPr/>
          <p:nvPr/>
        </p:nvSpPr>
        <p:spPr>
          <a:xfrm>
            <a:off x="5832463" y="6372852"/>
            <a:ext cx="53448" cy="54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5" h="18543" extrusionOk="0">
                <a:moveTo>
                  <a:pt x="21165" y="11060"/>
                </a:moveTo>
                <a:cubicBezTo>
                  <a:pt x="21165" y="16875"/>
                  <a:pt x="15405" y="20198"/>
                  <a:pt x="9165" y="17706"/>
                </a:cubicBezTo>
                <a:cubicBezTo>
                  <a:pt x="2925" y="15213"/>
                  <a:pt x="-435" y="10644"/>
                  <a:pt x="45" y="5244"/>
                </a:cubicBezTo>
                <a:cubicBezTo>
                  <a:pt x="45" y="2752"/>
                  <a:pt x="1965" y="1090"/>
                  <a:pt x="4365" y="260"/>
                </a:cubicBezTo>
                <a:cubicBezTo>
                  <a:pt x="11085" y="-1402"/>
                  <a:pt x="21165" y="5244"/>
                  <a:pt x="21165" y="1106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Shape">
            <a:extLst>
              <a:ext uri="{FF2B5EF4-FFF2-40B4-BE49-F238E27FC236}">
                <a16:creationId xmlns:a16="http://schemas.microsoft.com/office/drawing/2014/main" id="{0DD3A7A8-BD7F-984D-88CE-A342F9863080}"/>
              </a:ext>
            </a:extLst>
          </p:cNvPr>
          <p:cNvSpPr/>
          <p:nvPr/>
        </p:nvSpPr>
        <p:spPr>
          <a:xfrm>
            <a:off x="6099128" y="6312247"/>
            <a:ext cx="56040" cy="5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2" h="20611" extrusionOk="0">
                <a:moveTo>
                  <a:pt x="7361" y="31"/>
                </a:moveTo>
                <a:cubicBezTo>
                  <a:pt x="11249" y="31"/>
                  <a:pt x="19025" y="6643"/>
                  <a:pt x="19889" y="10610"/>
                </a:cubicBezTo>
                <a:cubicBezTo>
                  <a:pt x="20321" y="13696"/>
                  <a:pt x="19025" y="16341"/>
                  <a:pt x="16865" y="18545"/>
                </a:cubicBezTo>
                <a:cubicBezTo>
                  <a:pt x="14705" y="20749"/>
                  <a:pt x="12113" y="21190"/>
                  <a:pt x="9521" y="19867"/>
                </a:cubicBezTo>
                <a:cubicBezTo>
                  <a:pt x="4769" y="18104"/>
                  <a:pt x="2177" y="13696"/>
                  <a:pt x="449" y="9288"/>
                </a:cubicBezTo>
                <a:cubicBezTo>
                  <a:pt x="-1279" y="3998"/>
                  <a:pt x="2177" y="-410"/>
                  <a:pt x="7361" y="3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Shape">
            <a:extLst>
              <a:ext uri="{FF2B5EF4-FFF2-40B4-BE49-F238E27FC236}">
                <a16:creationId xmlns:a16="http://schemas.microsoft.com/office/drawing/2014/main" id="{49C554EF-C2DF-4444-A263-89B1D104BCE7}"/>
              </a:ext>
            </a:extLst>
          </p:cNvPr>
          <p:cNvSpPr/>
          <p:nvPr/>
        </p:nvSpPr>
        <p:spPr>
          <a:xfrm>
            <a:off x="5917311" y="6360731"/>
            <a:ext cx="53529" cy="53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8" h="20728" extrusionOk="0">
                <a:moveTo>
                  <a:pt x="9373" y="20700"/>
                </a:moveTo>
                <a:cubicBezTo>
                  <a:pt x="8509" y="20231"/>
                  <a:pt x="5917" y="19292"/>
                  <a:pt x="4621" y="17413"/>
                </a:cubicBezTo>
                <a:cubicBezTo>
                  <a:pt x="2461" y="14596"/>
                  <a:pt x="1165" y="10840"/>
                  <a:pt x="301" y="7553"/>
                </a:cubicBezTo>
                <a:cubicBezTo>
                  <a:pt x="-995" y="3327"/>
                  <a:pt x="2029" y="-430"/>
                  <a:pt x="6781" y="40"/>
                </a:cubicBezTo>
                <a:cubicBezTo>
                  <a:pt x="12397" y="509"/>
                  <a:pt x="16285" y="3796"/>
                  <a:pt x="18445" y="8961"/>
                </a:cubicBezTo>
                <a:cubicBezTo>
                  <a:pt x="20605" y="15535"/>
                  <a:pt x="17149" y="21170"/>
                  <a:pt x="9373" y="207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Shape">
            <a:extLst>
              <a:ext uri="{FF2B5EF4-FFF2-40B4-BE49-F238E27FC236}">
                <a16:creationId xmlns:a16="http://schemas.microsoft.com/office/drawing/2014/main" id="{86ED4E4D-0BDA-C44C-80F1-26598DCA5B74}"/>
              </a:ext>
            </a:extLst>
          </p:cNvPr>
          <p:cNvSpPr/>
          <p:nvPr/>
        </p:nvSpPr>
        <p:spPr>
          <a:xfrm>
            <a:off x="6014280" y="6336488"/>
            <a:ext cx="51744" cy="54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18" h="20370" extrusionOk="0">
                <a:moveTo>
                  <a:pt x="3445" y="21"/>
                </a:moveTo>
                <a:cubicBezTo>
                  <a:pt x="10339" y="-429"/>
                  <a:pt x="18611" y="6321"/>
                  <a:pt x="19531" y="11721"/>
                </a:cubicBezTo>
                <a:cubicBezTo>
                  <a:pt x="19990" y="14421"/>
                  <a:pt x="18611" y="16671"/>
                  <a:pt x="16313" y="18021"/>
                </a:cubicBezTo>
                <a:cubicBezTo>
                  <a:pt x="14016" y="19821"/>
                  <a:pt x="11718" y="21171"/>
                  <a:pt x="8501" y="19821"/>
                </a:cubicBezTo>
                <a:cubicBezTo>
                  <a:pt x="2067" y="17121"/>
                  <a:pt x="-1610" y="9921"/>
                  <a:pt x="688" y="3621"/>
                </a:cubicBezTo>
                <a:cubicBezTo>
                  <a:pt x="1148" y="2271"/>
                  <a:pt x="2986" y="921"/>
                  <a:pt x="3445" y="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Shape">
            <a:extLst>
              <a:ext uri="{FF2B5EF4-FFF2-40B4-BE49-F238E27FC236}">
                <a16:creationId xmlns:a16="http://schemas.microsoft.com/office/drawing/2014/main" id="{C808810A-6C16-C74E-8FC9-5C8F7552B518}"/>
              </a:ext>
            </a:extLst>
          </p:cNvPr>
          <p:cNvSpPr/>
          <p:nvPr/>
        </p:nvSpPr>
        <p:spPr>
          <a:xfrm>
            <a:off x="6196097" y="6300126"/>
            <a:ext cx="46839" cy="4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58" h="20593" extrusionOk="0">
                <a:moveTo>
                  <a:pt x="20358" y="12896"/>
                </a:moveTo>
                <a:cubicBezTo>
                  <a:pt x="19831" y="13925"/>
                  <a:pt x="19304" y="15982"/>
                  <a:pt x="18251" y="18039"/>
                </a:cubicBezTo>
                <a:cubicBezTo>
                  <a:pt x="16670" y="20611"/>
                  <a:pt x="14563" y="21125"/>
                  <a:pt x="11402" y="20096"/>
                </a:cubicBezTo>
                <a:cubicBezTo>
                  <a:pt x="5607" y="18039"/>
                  <a:pt x="2446" y="14439"/>
                  <a:pt x="338" y="8782"/>
                </a:cubicBezTo>
                <a:cubicBezTo>
                  <a:pt x="-1242" y="4154"/>
                  <a:pt x="2973" y="-475"/>
                  <a:pt x="7714" y="39"/>
                </a:cubicBezTo>
                <a:cubicBezTo>
                  <a:pt x="13509" y="39"/>
                  <a:pt x="20358" y="6725"/>
                  <a:pt x="20358" y="1289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BC3C30-1657-DB47-934C-C1DE70F44E33}"/>
              </a:ext>
            </a:extLst>
          </p:cNvPr>
          <p:cNvGrpSpPr/>
          <p:nvPr userDrawn="1"/>
        </p:nvGrpSpPr>
        <p:grpSpPr>
          <a:xfrm>
            <a:off x="5255110" y="492799"/>
            <a:ext cx="878457" cy="847969"/>
            <a:chOff x="2552700" y="2552700"/>
            <a:chExt cx="920405" cy="888462"/>
          </a:xfrm>
          <a:solidFill>
            <a:schemeClr val="accent3"/>
          </a:solidFill>
        </p:grpSpPr>
        <p:sp>
          <p:nvSpPr>
            <p:cNvPr id="164" name="Shape">
              <a:extLst>
                <a:ext uri="{FF2B5EF4-FFF2-40B4-BE49-F238E27FC236}">
                  <a16:creationId xmlns:a16="http://schemas.microsoft.com/office/drawing/2014/main" id="{C2DACD74-3C65-9F4A-9DF4-2969364CDB2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387B65B7-2F94-1E4E-B6F5-D1C0DD0AECD9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FB4A038-62A0-8D45-8FC9-5DA30C35F494}"/>
              </a:ext>
            </a:extLst>
          </p:cNvPr>
          <p:cNvGrpSpPr/>
          <p:nvPr userDrawn="1"/>
        </p:nvGrpSpPr>
        <p:grpSpPr>
          <a:xfrm>
            <a:off x="6327934" y="711590"/>
            <a:ext cx="1216201" cy="875453"/>
            <a:chOff x="5270500" y="1866900"/>
            <a:chExt cx="1274278" cy="917258"/>
          </a:xfrm>
        </p:grpSpPr>
        <p:sp>
          <p:nvSpPr>
            <p:cNvPr id="167" name="Shape">
              <a:extLst>
                <a:ext uri="{FF2B5EF4-FFF2-40B4-BE49-F238E27FC236}">
                  <a16:creationId xmlns:a16="http://schemas.microsoft.com/office/drawing/2014/main" id="{39F514EB-9B72-9248-B38B-FB50046C0004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89633662-A44B-C74A-8F44-A89F25DA740E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6C1CA12-432C-9743-85B2-4C501A0EB79E}"/>
              </a:ext>
            </a:extLst>
          </p:cNvPr>
          <p:cNvGrpSpPr/>
          <p:nvPr userDrawn="1"/>
        </p:nvGrpSpPr>
        <p:grpSpPr>
          <a:xfrm>
            <a:off x="10628056" y="1876625"/>
            <a:ext cx="884409" cy="1074768"/>
            <a:chOff x="647699" y="2603499"/>
            <a:chExt cx="926642" cy="1126091"/>
          </a:xfrm>
          <a:solidFill>
            <a:schemeClr val="accent4"/>
          </a:solidFill>
        </p:grpSpPr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47E053E7-C92F-A044-B92D-D84F7C0EAF89}"/>
                </a:ext>
              </a:extLst>
            </p:cNvPr>
            <p:cNvSpPr/>
            <p:nvPr/>
          </p:nvSpPr>
          <p:spPr>
            <a:xfrm>
              <a:off x="647699" y="2603499"/>
              <a:ext cx="926642" cy="11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471" extrusionOk="0">
                  <a:moveTo>
                    <a:pt x="20230" y="1826"/>
                  </a:moveTo>
                  <a:cubicBezTo>
                    <a:pt x="20260" y="1972"/>
                    <a:pt x="20260" y="2117"/>
                    <a:pt x="20289" y="2262"/>
                  </a:cubicBezTo>
                  <a:cubicBezTo>
                    <a:pt x="20349" y="2698"/>
                    <a:pt x="20467" y="3134"/>
                    <a:pt x="20496" y="3594"/>
                  </a:cubicBezTo>
                  <a:cubicBezTo>
                    <a:pt x="20526" y="3933"/>
                    <a:pt x="20467" y="4272"/>
                    <a:pt x="20467" y="4611"/>
                  </a:cubicBezTo>
                  <a:cubicBezTo>
                    <a:pt x="20467" y="4708"/>
                    <a:pt x="20467" y="4829"/>
                    <a:pt x="20467" y="4926"/>
                  </a:cubicBezTo>
                  <a:cubicBezTo>
                    <a:pt x="20585" y="5822"/>
                    <a:pt x="20703" y="6718"/>
                    <a:pt x="20792" y="7638"/>
                  </a:cubicBezTo>
                  <a:cubicBezTo>
                    <a:pt x="20792" y="7662"/>
                    <a:pt x="20792" y="7662"/>
                    <a:pt x="20792" y="7686"/>
                  </a:cubicBezTo>
                  <a:cubicBezTo>
                    <a:pt x="20674" y="8316"/>
                    <a:pt x="20880" y="8970"/>
                    <a:pt x="20762" y="9599"/>
                  </a:cubicBezTo>
                  <a:cubicBezTo>
                    <a:pt x="20733" y="9769"/>
                    <a:pt x="20792" y="9963"/>
                    <a:pt x="20792" y="10132"/>
                  </a:cubicBezTo>
                  <a:cubicBezTo>
                    <a:pt x="20821" y="10519"/>
                    <a:pt x="20880" y="10931"/>
                    <a:pt x="20910" y="11319"/>
                  </a:cubicBezTo>
                  <a:cubicBezTo>
                    <a:pt x="20939" y="11900"/>
                    <a:pt x="20910" y="12481"/>
                    <a:pt x="20910" y="13062"/>
                  </a:cubicBezTo>
                  <a:cubicBezTo>
                    <a:pt x="20910" y="13377"/>
                    <a:pt x="20969" y="13692"/>
                    <a:pt x="20999" y="13982"/>
                  </a:cubicBezTo>
                  <a:cubicBezTo>
                    <a:pt x="21028" y="14297"/>
                    <a:pt x="21087" y="14612"/>
                    <a:pt x="21117" y="14902"/>
                  </a:cubicBezTo>
                  <a:cubicBezTo>
                    <a:pt x="21117" y="15774"/>
                    <a:pt x="21176" y="16622"/>
                    <a:pt x="21294" y="17469"/>
                  </a:cubicBezTo>
                  <a:cubicBezTo>
                    <a:pt x="21383" y="18050"/>
                    <a:pt x="21471" y="18656"/>
                    <a:pt x="21501" y="19237"/>
                  </a:cubicBezTo>
                  <a:cubicBezTo>
                    <a:pt x="21560" y="19770"/>
                    <a:pt x="21560" y="20302"/>
                    <a:pt x="21560" y="20835"/>
                  </a:cubicBezTo>
                  <a:cubicBezTo>
                    <a:pt x="21560" y="21029"/>
                    <a:pt x="21501" y="21223"/>
                    <a:pt x="21265" y="21319"/>
                  </a:cubicBezTo>
                  <a:cubicBezTo>
                    <a:pt x="21058" y="21416"/>
                    <a:pt x="20880" y="21392"/>
                    <a:pt x="20703" y="21295"/>
                  </a:cubicBezTo>
                  <a:cubicBezTo>
                    <a:pt x="20408" y="21102"/>
                    <a:pt x="20083" y="21077"/>
                    <a:pt x="19728" y="21077"/>
                  </a:cubicBezTo>
                  <a:cubicBezTo>
                    <a:pt x="17955" y="21077"/>
                    <a:pt x="16212" y="21077"/>
                    <a:pt x="14439" y="21077"/>
                  </a:cubicBezTo>
                  <a:cubicBezTo>
                    <a:pt x="13848" y="21077"/>
                    <a:pt x="13257" y="21150"/>
                    <a:pt x="12666" y="21198"/>
                  </a:cubicBezTo>
                  <a:cubicBezTo>
                    <a:pt x="12489" y="21223"/>
                    <a:pt x="12311" y="21247"/>
                    <a:pt x="12134" y="21247"/>
                  </a:cubicBezTo>
                  <a:cubicBezTo>
                    <a:pt x="11159" y="21295"/>
                    <a:pt x="10184" y="21319"/>
                    <a:pt x="9209" y="21368"/>
                  </a:cubicBezTo>
                  <a:cubicBezTo>
                    <a:pt x="8293" y="21392"/>
                    <a:pt x="7406" y="21465"/>
                    <a:pt x="6490" y="21465"/>
                  </a:cubicBezTo>
                  <a:cubicBezTo>
                    <a:pt x="5870" y="21489"/>
                    <a:pt x="5249" y="21441"/>
                    <a:pt x="4658" y="21441"/>
                  </a:cubicBezTo>
                  <a:cubicBezTo>
                    <a:pt x="4215" y="21441"/>
                    <a:pt x="3742" y="21441"/>
                    <a:pt x="3299" y="21416"/>
                  </a:cubicBezTo>
                  <a:cubicBezTo>
                    <a:pt x="2915" y="21392"/>
                    <a:pt x="2531" y="21368"/>
                    <a:pt x="2176" y="21344"/>
                  </a:cubicBezTo>
                  <a:cubicBezTo>
                    <a:pt x="1851" y="21319"/>
                    <a:pt x="1526" y="21271"/>
                    <a:pt x="1201" y="21247"/>
                  </a:cubicBezTo>
                  <a:cubicBezTo>
                    <a:pt x="728" y="21198"/>
                    <a:pt x="344" y="21029"/>
                    <a:pt x="78" y="20690"/>
                  </a:cubicBezTo>
                  <a:cubicBezTo>
                    <a:pt x="-10" y="20569"/>
                    <a:pt x="-40" y="20448"/>
                    <a:pt x="78" y="20327"/>
                  </a:cubicBezTo>
                  <a:cubicBezTo>
                    <a:pt x="640" y="19673"/>
                    <a:pt x="1171" y="18995"/>
                    <a:pt x="1733" y="18341"/>
                  </a:cubicBezTo>
                  <a:cubicBezTo>
                    <a:pt x="1792" y="18268"/>
                    <a:pt x="1881" y="18196"/>
                    <a:pt x="1940" y="18123"/>
                  </a:cubicBezTo>
                  <a:cubicBezTo>
                    <a:pt x="2501" y="17397"/>
                    <a:pt x="3181" y="16767"/>
                    <a:pt x="3801" y="16089"/>
                  </a:cubicBezTo>
                  <a:cubicBezTo>
                    <a:pt x="4865" y="14927"/>
                    <a:pt x="6017" y="13861"/>
                    <a:pt x="7052" y="12699"/>
                  </a:cubicBezTo>
                  <a:cubicBezTo>
                    <a:pt x="7643" y="12021"/>
                    <a:pt x="8204" y="11343"/>
                    <a:pt x="8795" y="10665"/>
                  </a:cubicBezTo>
                  <a:cubicBezTo>
                    <a:pt x="8884" y="10568"/>
                    <a:pt x="8972" y="10471"/>
                    <a:pt x="9061" y="10374"/>
                  </a:cubicBezTo>
                  <a:cubicBezTo>
                    <a:pt x="9947" y="9478"/>
                    <a:pt x="10834" y="8606"/>
                    <a:pt x="11691" y="7711"/>
                  </a:cubicBezTo>
                  <a:cubicBezTo>
                    <a:pt x="12193" y="7202"/>
                    <a:pt x="12636" y="6669"/>
                    <a:pt x="13139" y="6161"/>
                  </a:cubicBezTo>
                  <a:cubicBezTo>
                    <a:pt x="14084" y="5168"/>
                    <a:pt x="15089" y="4199"/>
                    <a:pt x="16034" y="3206"/>
                  </a:cubicBezTo>
                  <a:cubicBezTo>
                    <a:pt x="16507" y="2722"/>
                    <a:pt x="16980" y="2214"/>
                    <a:pt x="17423" y="1729"/>
                  </a:cubicBezTo>
                  <a:cubicBezTo>
                    <a:pt x="17512" y="1632"/>
                    <a:pt x="17571" y="1487"/>
                    <a:pt x="17660" y="1390"/>
                  </a:cubicBezTo>
                  <a:cubicBezTo>
                    <a:pt x="17748" y="1293"/>
                    <a:pt x="17837" y="1148"/>
                    <a:pt x="17955" y="1100"/>
                  </a:cubicBezTo>
                  <a:cubicBezTo>
                    <a:pt x="18251" y="979"/>
                    <a:pt x="18428" y="761"/>
                    <a:pt x="18576" y="567"/>
                  </a:cubicBezTo>
                  <a:cubicBezTo>
                    <a:pt x="18694" y="422"/>
                    <a:pt x="18782" y="276"/>
                    <a:pt x="18930" y="180"/>
                  </a:cubicBezTo>
                  <a:cubicBezTo>
                    <a:pt x="19285" y="-111"/>
                    <a:pt x="19787" y="-38"/>
                    <a:pt x="19994" y="325"/>
                  </a:cubicBezTo>
                  <a:cubicBezTo>
                    <a:pt x="20053" y="446"/>
                    <a:pt x="20112" y="615"/>
                    <a:pt x="20142" y="761"/>
                  </a:cubicBezTo>
                  <a:cubicBezTo>
                    <a:pt x="20171" y="1124"/>
                    <a:pt x="20201" y="1511"/>
                    <a:pt x="20230" y="1875"/>
                  </a:cubicBezTo>
                  <a:cubicBezTo>
                    <a:pt x="20260" y="1826"/>
                    <a:pt x="20260" y="1826"/>
                    <a:pt x="20230" y="1826"/>
                  </a:cubicBezTo>
                  <a:close/>
                  <a:moveTo>
                    <a:pt x="19551" y="20302"/>
                  </a:moveTo>
                  <a:cubicBezTo>
                    <a:pt x="19551" y="20302"/>
                    <a:pt x="19551" y="20302"/>
                    <a:pt x="19551" y="20302"/>
                  </a:cubicBezTo>
                  <a:cubicBezTo>
                    <a:pt x="19728" y="20302"/>
                    <a:pt x="19876" y="20327"/>
                    <a:pt x="20053" y="20302"/>
                  </a:cubicBezTo>
                  <a:cubicBezTo>
                    <a:pt x="20378" y="20278"/>
                    <a:pt x="20526" y="20181"/>
                    <a:pt x="20496" y="19891"/>
                  </a:cubicBezTo>
                  <a:cubicBezTo>
                    <a:pt x="20467" y="19479"/>
                    <a:pt x="20467" y="19067"/>
                    <a:pt x="20349" y="18656"/>
                  </a:cubicBezTo>
                  <a:cubicBezTo>
                    <a:pt x="20260" y="18389"/>
                    <a:pt x="20142" y="18196"/>
                    <a:pt x="19787" y="18147"/>
                  </a:cubicBezTo>
                  <a:cubicBezTo>
                    <a:pt x="19669" y="18123"/>
                    <a:pt x="19551" y="18099"/>
                    <a:pt x="19433" y="18050"/>
                  </a:cubicBezTo>
                  <a:cubicBezTo>
                    <a:pt x="19314" y="18002"/>
                    <a:pt x="19314" y="17857"/>
                    <a:pt x="19433" y="17808"/>
                  </a:cubicBezTo>
                  <a:cubicBezTo>
                    <a:pt x="19580" y="17760"/>
                    <a:pt x="19728" y="17711"/>
                    <a:pt x="19905" y="17687"/>
                  </a:cubicBezTo>
                  <a:cubicBezTo>
                    <a:pt x="20142" y="17639"/>
                    <a:pt x="20260" y="17518"/>
                    <a:pt x="20289" y="17300"/>
                  </a:cubicBezTo>
                  <a:cubicBezTo>
                    <a:pt x="20349" y="16888"/>
                    <a:pt x="20230" y="16501"/>
                    <a:pt x="20142" y="16113"/>
                  </a:cubicBezTo>
                  <a:cubicBezTo>
                    <a:pt x="20083" y="15871"/>
                    <a:pt x="20023" y="15847"/>
                    <a:pt x="19728" y="15895"/>
                  </a:cubicBezTo>
                  <a:cubicBezTo>
                    <a:pt x="19521" y="15919"/>
                    <a:pt x="19344" y="15944"/>
                    <a:pt x="19167" y="15823"/>
                  </a:cubicBezTo>
                  <a:cubicBezTo>
                    <a:pt x="18989" y="15726"/>
                    <a:pt x="19019" y="15580"/>
                    <a:pt x="19196" y="15508"/>
                  </a:cubicBezTo>
                  <a:cubicBezTo>
                    <a:pt x="19373" y="15435"/>
                    <a:pt x="19551" y="15387"/>
                    <a:pt x="19758" y="15314"/>
                  </a:cubicBezTo>
                  <a:cubicBezTo>
                    <a:pt x="20053" y="15217"/>
                    <a:pt x="20171" y="15048"/>
                    <a:pt x="20142" y="14781"/>
                  </a:cubicBezTo>
                  <a:cubicBezTo>
                    <a:pt x="20112" y="14418"/>
                    <a:pt x="20053" y="14031"/>
                    <a:pt x="20023" y="13667"/>
                  </a:cubicBezTo>
                  <a:cubicBezTo>
                    <a:pt x="19994" y="13522"/>
                    <a:pt x="19905" y="13425"/>
                    <a:pt x="19758" y="13353"/>
                  </a:cubicBezTo>
                  <a:cubicBezTo>
                    <a:pt x="19669" y="13328"/>
                    <a:pt x="19551" y="13304"/>
                    <a:pt x="19462" y="13256"/>
                  </a:cubicBezTo>
                  <a:cubicBezTo>
                    <a:pt x="19314" y="13207"/>
                    <a:pt x="19107" y="13159"/>
                    <a:pt x="19107" y="13014"/>
                  </a:cubicBezTo>
                  <a:cubicBezTo>
                    <a:pt x="19137" y="12820"/>
                    <a:pt x="19373" y="12868"/>
                    <a:pt x="19551" y="12844"/>
                  </a:cubicBezTo>
                  <a:cubicBezTo>
                    <a:pt x="19876" y="12820"/>
                    <a:pt x="19935" y="12796"/>
                    <a:pt x="19935" y="12505"/>
                  </a:cubicBezTo>
                  <a:cubicBezTo>
                    <a:pt x="19935" y="12190"/>
                    <a:pt x="19935" y="11851"/>
                    <a:pt x="19935" y="11512"/>
                  </a:cubicBezTo>
                  <a:cubicBezTo>
                    <a:pt x="19935" y="11294"/>
                    <a:pt x="19817" y="11149"/>
                    <a:pt x="19551" y="11101"/>
                  </a:cubicBezTo>
                  <a:cubicBezTo>
                    <a:pt x="19403" y="11076"/>
                    <a:pt x="19255" y="11004"/>
                    <a:pt x="19107" y="10931"/>
                  </a:cubicBezTo>
                  <a:cubicBezTo>
                    <a:pt x="18930" y="10834"/>
                    <a:pt x="18960" y="10689"/>
                    <a:pt x="19167" y="10616"/>
                  </a:cubicBezTo>
                  <a:cubicBezTo>
                    <a:pt x="19285" y="10592"/>
                    <a:pt x="19403" y="10568"/>
                    <a:pt x="19521" y="10544"/>
                  </a:cubicBezTo>
                  <a:cubicBezTo>
                    <a:pt x="19787" y="10471"/>
                    <a:pt x="19846" y="10423"/>
                    <a:pt x="19846" y="10180"/>
                  </a:cubicBezTo>
                  <a:cubicBezTo>
                    <a:pt x="19846" y="9963"/>
                    <a:pt x="19846" y="9745"/>
                    <a:pt x="19817" y="9502"/>
                  </a:cubicBezTo>
                  <a:cubicBezTo>
                    <a:pt x="19787" y="9042"/>
                    <a:pt x="19698" y="8946"/>
                    <a:pt x="19137" y="8946"/>
                  </a:cubicBezTo>
                  <a:cubicBezTo>
                    <a:pt x="18960" y="8946"/>
                    <a:pt x="18782" y="8921"/>
                    <a:pt x="18605" y="8873"/>
                  </a:cubicBezTo>
                  <a:cubicBezTo>
                    <a:pt x="18546" y="8849"/>
                    <a:pt x="18457" y="8776"/>
                    <a:pt x="18428" y="8728"/>
                  </a:cubicBezTo>
                  <a:cubicBezTo>
                    <a:pt x="18428" y="8679"/>
                    <a:pt x="18487" y="8582"/>
                    <a:pt x="18576" y="8558"/>
                  </a:cubicBezTo>
                  <a:cubicBezTo>
                    <a:pt x="18812" y="8461"/>
                    <a:pt x="19078" y="8389"/>
                    <a:pt x="19344" y="8340"/>
                  </a:cubicBezTo>
                  <a:cubicBezTo>
                    <a:pt x="19580" y="8292"/>
                    <a:pt x="19698" y="8195"/>
                    <a:pt x="19698" y="8001"/>
                  </a:cubicBezTo>
                  <a:cubicBezTo>
                    <a:pt x="19698" y="7711"/>
                    <a:pt x="19669" y="7396"/>
                    <a:pt x="19639" y="7105"/>
                  </a:cubicBezTo>
                  <a:cubicBezTo>
                    <a:pt x="19639" y="7033"/>
                    <a:pt x="19521" y="6960"/>
                    <a:pt x="19433" y="6936"/>
                  </a:cubicBezTo>
                  <a:cubicBezTo>
                    <a:pt x="19314" y="6911"/>
                    <a:pt x="19196" y="6936"/>
                    <a:pt x="19048" y="6936"/>
                  </a:cubicBezTo>
                  <a:cubicBezTo>
                    <a:pt x="18930" y="6936"/>
                    <a:pt x="18782" y="6984"/>
                    <a:pt x="18664" y="6960"/>
                  </a:cubicBezTo>
                  <a:cubicBezTo>
                    <a:pt x="18576" y="6936"/>
                    <a:pt x="18428" y="6887"/>
                    <a:pt x="18428" y="6815"/>
                  </a:cubicBezTo>
                  <a:cubicBezTo>
                    <a:pt x="18398" y="6766"/>
                    <a:pt x="18487" y="6645"/>
                    <a:pt x="18546" y="6597"/>
                  </a:cubicBezTo>
                  <a:cubicBezTo>
                    <a:pt x="18723" y="6500"/>
                    <a:pt x="18901" y="6427"/>
                    <a:pt x="19078" y="6379"/>
                  </a:cubicBezTo>
                  <a:cubicBezTo>
                    <a:pt x="19373" y="6306"/>
                    <a:pt x="19492" y="6161"/>
                    <a:pt x="19492" y="5919"/>
                  </a:cubicBezTo>
                  <a:cubicBezTo>
                    <a:pt x="19492" y="5604"/>
                    <a:pt x="19462" y="5289"/>
                    <a:pt x="19462" y="4974"/>
                  </a:cubicBezTo>
                  <a:cubicBezTo>
                    <a:pt x="19433" y="4635"/>
                    <a:pt x="19433" y="4635"/>
                    <a:pt x="19048" y="4538"/>
                  </a:cubicBezTo>
                  <a:cubicBezTo>
                    <a:pt x="18989" y="4514"/>
                    <a:pt x="18901" y="4514"/>
                    <a:pt x="18842" y="4490"/>
                  </a:cubicBezTo>
                  <a:cubicBezTo>
                    <a:pt x="18753" y="4441"/>
                    <a:pt x="18635" y="4369"/>
                    <a:pt x="18635" y="4296"/>
                  </a:cubicBezTo>
                  <a:cubicBezTo>
                    <a:pt x="18635" y="4224"/>
                    <a:pt x="18723" y="4151"/>
                    <a:pt x="18782" y="4102"/>
                  </a:cubicBezTo>
                  <a:cubicBezTo>
                    <a:pt x="18871" y="4054"/>
                    <a:pt x="18989" y="4030"/>
                    <a:pt x="19078" y="3981"/>
                  </a:cubicBezTo>
                  <a:cubicBezTo>
                    <a:pt x="19255" y="3909"/>
                    <a:pt x="19344" y="3788"/>
                    <a:pt x="19344" y="3618"/>
                  </a:cubicBezTo>
                  <a:cubicBezTo>
                    <a:pt x="19344" y="3521"/>
                    <a:pt x="19314" y="3449"/>
                    <a:pt x="19314" y="3352"/>
                  </a:cubicBezTo>
                  <a:cubicBezTo>
                    <a:pt x="19255" y="2964"/>
                    <a:pt x="19226" y="2553"/>
                    <a:pt x="19167" y="2165"/>
                  </a:cubicBezTo>
                  <a:cubicBezTo>
                    <a:pt x="19167" y="2068"/>
                    <a:pt x="19167" y="1996"/>
                    <a:pt x="19137" y="1899"/>
                  </a:cubicBezTo>
                  <a:cubicBezTo>
                    <a:pt x="19107" y="1754"/>
                    <a:pt x="18930" y="1705"/>
                    <a:pt x="18812" y="1778"/>
                  </a:cubicBezTo>
                  <a:cubicBezTo>
                    <a:pt x="18664" y="1875"/>
                    <a:pt x="18546" y="1972"/>
                    <a:pt x="18428" y="2093"/>
                  </a:cubicBezTo>
                  <a:cubicBezTo>
                    <a:pt x="17896" y="2625"/>
                    <a:pt x="17394" y="3158"/>
                    <a:pt x="16862" y="3691"/>
                  </a:cubicBezTo>
                  <a:cubicBezTo>
                    <a:pt x="16330" y="4224"/>
                    <a:pt x="15739" y="4756"/>
                    <a:pt x="15207" y="5289"/>
                  </a:cubicBezTo>
                  <a:cubicBezTo>
                    <a:pt x="14232" y="6282"/>
                    <a:pt x="13316" y="7275"/>
                    <a:pt x="12341" y="8267"/>
                  </a:cubicBezTo>
                  <a:cubicBezTo>
                    <a:pt x="11957" y="8655"/>
                    <a:pt x="11513" y="9018"/>
                    <a:pt x="11159" y="9430"/>
                  </a:cubicBezTo>
                  <a:cubicBezTo>
                    <a:pt x="10332" y="10326"/>
                    <a:pt x="9563" y="11222"/>
                    <a:pt x="8765" y="12142"/>
                  </a:cubicBezTo>
                  <a:cubicBezTo>
                    <a:pt x="7879" y="13159"/>
                    <a:pt x="6933" y="14152"/>
                    <a:pt x="5958" y="15096"/>
                  </a:cubicBezTo>
                  <a:cubicBezTo>
                    <a:pt x="5486" y="15532"/>
                    <a:pt x="5042" y="15992"/>
                    <a:pt x="4629" y="16452"/>
                  </a:cubicBezTo>
                  <a:cubicBezTo>
                    <a:pt x="3801" y="17348"/>
                    <a:pt x="3004" y="18268"/>
                    <a:pt x="2176" y="19189"/>
                  </a:cubicBezTo>
                  <a:cubicBezTo>
                    <a:pt x="1881" y="19528"/>
                    <a:pt x="1585" y="19867"/>
                    <a:pt x="1319" y="20206"/>
                  </a:cubicBezTo>
                  <a:cubicBezTo>
                    <a:pt x="1171" y="20375"/>
                    <a:pt x="1231" y="20472"/>
                    <a:pt x="1497" y="20520"/>
                  </a:cubicBezTo>
                  <a:cubicBezTo>
                    <a:pt x="1792" y="20569"/>
                    <a:pt x="2058" y="20593"/>
                    <a:pt x="2353" y="20617"/>
                  </a:cubicBezTo>
                  <a:cubicBezTo>
                    <a:pt x="2885" y="20641"/>
                    <a:pt x="2944" y="20617"/>
                    <a:pt x="3063" y="20157"/>
                  </a:cubicBezTo>
                  <a:cubicBezTo>
                    <a:pt x="3092" y="20036"/>
                    <a:pt x="3151" y="19963"/>
                    <a:pt x="3299" y="19939"/>
                  </a:cubicBezTo>
                  <a:cubicBezTo>
                    <a:pt x="3535" y="19915"/>
                    <a:pt x="3772" y="19963"/>
                    <a:pt x="3979" y="20060"/>
                  </a:cubicBezTo>
                  <a:cubicBezTo>
                    <a:pt x="4156" y="20157"/>
                    <a:pt x="4126" y="20302"/>
                    <a:pt x="4097" y="20424"/>
                  </a:cubicBezTo>
                  <a:cubicBezTo>
                    <a:pt x="4097" y="20569"/>
                    <a:pt x="4185" y="20641"/>
                    <a:pt x="4363" y="20666"/>
                  </a:cubicBezTo>
                  <a:cubicBezTo>
                    <a:pt x="4658" y="20690"/>
                    <a:pt x="4983" y="20714"/>
                    <a:pt x="5279" y="20738"/>
                  </a:cubicBezTo>
                  <a:cubicBezTo>
                    <a:pt x="5397" y="20738"/>
                    <a:pt x="5486" y="20690"/>
                    <a:pt x="5486" y="20593"/>
                  </a:cubicBezTo>
                  <a:cubicBezTo>
                    <a:pt x="5515" y="20424"/>
                    <a:pt x="5545" y="20278"/>
                    <a:pt x="5604" y="20109"/>
                  </a:cubicBezTo>
                  <a:cubicBezTo>
                    <a:pt x="5663" y="19915"/>
                    <a:pt x="5781" y="19842"/>
                    <a:pt x="5988" y="19842"/>
                  </a:cubicBezTo>
                  <a:cubicBezTo>
                    <a:pt x="6195" y="19842"/>
                    <a:pt x="6342" y="19939"/>
                    <a:pt x="6402" y="20085"/>
                  </a:cubicBezTo>
                  <a:cubicBezTo>
                    <a:pt x="6461" y="20206"/>
                    <a:pt x="6461" y="20327"/>
                    <a:pt x="6520" y="20424"/>
                  </a:cubicBezTo>
                  <a:cubicBezTo>
                    <a:pt x="6579" y="20617"/>
                    <a:pt x="6668" y="20666"/>
                    <a:pt x="6904" y="20690"/>
                  </a:cubicBezTo>
                  <a:cubicBezTo>
                    <a:pt x="7022" y="20690"/>
                    <a:pt x="7111" y="20690"/>
                    <a:pt x="7229" y="20690"/>
                  </a:cubicBezTo>
                  <a:cubicBezTo>
                    <a:pt x="7968" y="20666"/>
                    <a:pt x="7968" y="20666"/>
                    <a:pt x="8204" y="20085"/>
                  </a:cubicBezTo>
                  <a:cubicBezTo>
                    <a:pt x="8263" y="19939"/>
                    <a:pt x="8322" y="19794"/>
                    <a:pt x="8559" y="19794"/>
                  </a:cubicBezTo>
                  <a:cubicBezTo>
                    <a:pt x="8736" y="19770"/>
                    <a:pt x="8913" y="19891"/>
                    <a:pt x="9002" y="20060"/>
                  </a:cubicBezTo>
                  <a:cubicBezTo>
                    <a:pt x="9031" y="20109"/>
                    <a:pt x="9031" y="20133"/>
                    <a:pt x="9061" y="20181"/>
                  </a:cubicBezTo>
                  <a:cubicBezTo>
                    <a:pt x="9209" y="20593"/>
                    <a:pt x="9238" y="20593"/>
                    <a:pt x="9741" y="20617"/>
                  </a:cubicBezTo>
                  <a:cubicBezTo>
                    <a:pt x="9918" y="20617"/>
                    <a:pt x="10066" y="20617"/>
                    <a:pt x="10243" y="20593"/>
                  </a:cubicBezTo>
                  <a:cubicBezTo>
                    <a:pt x="10450" y="20569"/>
                    <a:pt x="10568" y="20496"/>
                    <a:pt x="10627" y="20327"/>
                  </a:cubicBezTo>
                  <a:cubicBezTo>
                    <a:pt x="10657" y="20206"/>
                    <a:pt x="10716" y="20060"/>
                    <a:pt x="10804" y="19963"/>
                  </a:cubicBezTo>
                  <a:cubicBezTo>
                    <a:pt x="11011" y="19721"/>
                    <a:pt x="11336" y="19746"/>
                    <a:pt x="11513" y="19988"/>
                  </a:cubicBezTo>
                  <a:cubicBezTo>
                    <a:pt x="11573" y="20085"/>
                    <a:pt x="11602" y="20230"/>
                    <a:pt x="11661" y="20327"/>
                  </a:cubicBezTo>
                  <a:cubicBezTo>
                    <a:pt x="11720" y="20399"/>
                    <a:pt x="11809" y="20472"/>
                    <a:pt x="11898" y="20472"/>
                  </a:cubicBezTo>
                  <a:cubicBezTo>
                    <a:pt x="12282" y="20472"/>
                    <a:pt x="12695" y="20448"/>
                    <a:pt x="13080" y="20424"/>
                  </a:cubicBezTo>
                  <a:cubicBezTo>
                    <a:pt x="13286" y="20399"/>
                    <a:pt x="13346" y="20351"/>
                    <a:pt x="13346" y="20157"/>
                  </a:cubicBezTo>
                  <a:cubicBezTo>
                    <a:pt x="13346" y="20036"/>
                    <a:pt x="13346" y="19891"/>
                    <a:pt x="13375" y="19770"/>
                  </a:cubicBezTo>
                  <a:cubicBezTo>
                    <a:pt x="13405" y="19649"/>
                    <a:pt x="13493" y="19552"/>
                    <a:pt x="13641" y="19528"/>
                  </a:cubicBezTo>
                  <a:cubicBezTo>
                    <a:pt x="13818" y="19503"/>
                    <a:pt x="13966" y="19528"/>
                    <a:pt x="14084" y="19649"/>
                  </a:cubicBezTo>
                  <a:cubicBezTo>
                    <a:pt x="14173" y="19746"/>
                    <a:pt x="14232" y="19842"/>
                    <a:pt x="14291" y="19963"/>
                  </a:cubicBezTo>
                  <a:cubicBezTo>
                    <a:pt x="14409" y="20278"/>
                    <a:pt x="14675" y="20399"/>
                    <a:pt x="15089" y="20375"/>
                  </a:cubicBezTo>
                  <a:cubicBezTo>
                    <a:pt x="15178" y="20375"/>
                    <a:pt x="15266" y="20375"/>
                    <a:pt x="15355" y="20375"/>
                  </a:cubicBezTo>
                  <a:cubicBezTo>
                    <a:pt x="15680" y="20351"/>
                    <a:pt x="15709" y="20327"/>
                    <a:pt x="15798" y="20085"/>
                  </a:cubicBezTo>
                  <a:cubicBezTo>
                    <a:pt x="15828" y="19963"/>
                    <a:pt x="15857" y="19842"/>
                    <a:pt x="15916" y="19746"/>
                  </a:cubicBezTo>
                  <a:cubicBezTo>
                    <a:pt x="16034" y="19528"/>
                    <a:pt x="16271" y="19479"/>
                    <a:pt x="16478" y="19649"/>
                  </a:cubicBezTo>
                  <a:cubicBezTo>
                    <a:pt x="16596" y="19770"/>
                    <a:pt x="16684" y="19915"/>
                    <a:pt x="16773" y="20060"/>
                  </a:cubicBezTo>
                  <a:cubicBezTo>
                    <a:pt x="16921" y="20327"/>
                    <a:pt x="17069" y="20399"/>
                    <a:pt x="17423" y="20302"/>
                  </a:cubicBezTo>
                  <a:cubicBezTo>
                    <a:pt x="17571" y="20254"/>
                    <a:pt x="17719" y="20181"/>
                    <a:pt x="17807" y="20085"/>
                  </a:cubicBezTo>
                  <a:cubicBezTo>
                    <a:pt x="18310" y="19600"/>
                    <a:pt x="18310" y="19576"/>
                    <a:pt x="18782" y="20060"/>
                  </a:cubicBezTo>
                  <a:cubicBezTo>
                    <a:pt x="18901" y="20181"/>
                    <a:pt x="19048" y="20254"/>
                    <a:pt x="19255" y="20254"/>
                  </a:cubicBezTo>
                  <a:cubicBezTo>
                    <a:pt x="19285" y="20302"/>
                    <a:pt x="19403" y="20302"/>
                    <a:pt x="19551" y="2030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19FF5C6C-EADE-C04A-8F9F-75B60B7FABA5}"/>
                </a:ext>
              </a:extLst>
            </p:cNvPr>
            <p:cNvSpPr/>
            <p:nvPr/>
          </p:nvSpPr>
          <p:spPr>
            <a:xfrm>
              <a:off x="965199" y="3086099"/>
              <a:ext cx="397754" cy="48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81" extrusionOk="0">
                  <a:moveTo>
                    <a:pt x="16458" y="19716"/>
                  </a:moveTo>
                  <a:cubicBezTo>
                    <a:pt x="15364" y="19772"/>
                    <a:pt x="14202" y="19884"/>
                    <a:pt x="13109" y="19940"/>
                  </a:cubicBezTo>
                  <a:cubicBezTo>
                    <a:pt x="12220" y="19996"/>
                    <a:pt x="11332" y="19996"/>
                    <a:pt x="10443" y="19996"/>
                  </a:cubicBezTo>
                  <a:cubicBezTo>
                    <a:pt x="9418" y="19996"/>
                    <a:pt x="8461" y="20052"/>
                    <a:pt x="7435" y="20276"/>
                  </a:cubicBezTo>
                  <a:cubicBezTo>
                    <a:pt x="6889" y="20388"/>
                    <a:pt x="6273" y="20500"/>
                    <a:pt x="5726" y="20500"/>
                  </a:cubicBezTo>
                  <a:cubicBezTo>
                    <a:pt x="4564" y="20556"/>
                    <a:pt x="3471" y="20723"/>
                    <a:pt x="2445" y="21059"/>
                  </a:cubicBezTo>
                  <a:cubicBezTo>
                    <a:pt x="1694" y="21339"/>
                    <a:pt x="942" y="21115"/>
                    <a:pt x="395" y="20612"/>
                  </a:cubicBezTo>
                  <a:cubicBezTo>
                    <a:pt x="-84" y="20108"/>
                    <a:pt x="-152" y="19492"/>
                    <a:pt x="326" y="18877"/>
                  </a:cubicBezTo>
                  <a:cubicBezTo>
                    <a:pt x="1762" y="17310"/>
                    <a:pt x="3061" y="15687"/>
                    <a:pt x="4701" y="14288"/>
                  </a:cubicBezTo>
                  <a:cubicBezTo>
                    <a:pt x="5385" y="13729"/>
                    <a:pt x="5932" y="13001"/>
                    <a:pt x="6547" y="12330"/>
                  </a:cubicBezTo>
                  <a:cubicBezTo>
                    <a:pt x="8119" y="10427"/>
                    <a:pt x="9691" y="8524"/>
                    <a:pt x="11263" y="6622"/>
                  </a:cubicBezTo>
                  <a:cubicBezTo>
                    <a:pt x="11605" y="6174"/>
                    <a:pt x="12015" y="5783"/>
                    <a:pt x="12425" y="5391"/>
                  </a:cubicBezTo>
                  <a:cubicBezTo>
                    <a:pt x="13314" y="4440"/>
                    <a:pt x="14271" y="3544"/>
                    <a:pt x="15091" y="2537"/>
                  </a:cubicBezTo>
                  <a:cubicBezTo>
                    <a:pt x="15843" y="1586"/>
                    <a:pt x="16937" y="970"/>
                    <a:pt x="17962" y="243"/>
                  </a:cubicBezTo>
                  <a:cubicBezTo>
                    <a:pt x="18645" y="-261"/>
                    <a:pt x="19807" y="75"/>
                    <a:pt x="20149" y="746"/>
                  </a:cubicBezTo>
                  <a:cubicBezTo>
                    <a:pt x="20218" y="914"/>
                    <a:pt x="20286" y="1082"/>
                    <a:pt x="20286" y="1250"/>
                  </a:cubicBezTo>
                  <a:cubicBezTo>
                    <a:pt x="20354" y="2201"/>
                    <a:pt x="20491" y="3152"/>
                    <a:pt x="20559" y="4104"/>
                  </a:cubicBezTo>
                  <a:cubicBezTo>
                    <a:pt x="20628" y="4999"/>
                    <a:pt x="20764" y="5950"/>
                    <a:pt x="20833" y="6846"/>
                  </a:cubicBezTo>
                  <a:cubicBezTo>
                    <a:pt x="20901" y="8301"/>
                    <a:pt x="20970" y="9812"/>
                    <a:pt x="21106" y="11266"/>
                  </a:cubicBezTo>
                  <a:cubicBezTo>
                    <a:pt x="21175" y="12442"/>
                    <a:pt x="21243" y="13617"/>
                    <a:pt x="21311" y="14736"/>
                  </a:cubicBezTo>
                  <a:cubicBezTo>
                    <a:pt x="21380" y="15631"/>
                    <a:pt x="21448" y="16527"/>
                    <a:pt x="21380" y="17422"/>
                  </a:cubicBezTo>
                  <a:cubicBezTo>
                    <a:pt x="21311" y="18149"/>
                    <a:pt x="21038" y="18821"/>
                    <a:pt x="20218" y="19269"/>
                  </a:cubicBezTo>
                  <a:cubicBezTo>
                    <a:pt x="19739" y="19548"/>
                    <a:pt x="19329" y="19716"/>
                    <a:pt x="18714" y="19716"/>
                  </a:cubicBezTo>
                  <a:cubicBezTo>
                    <a:pt x="17962" y="19772"/>
                    <a:pt x="17210" y="19772"/>
                    <a:pt x="16458" y="19716"/>
                  </a:cubicBezTo>
                  <a:cubicBezTo>
                    <a:pt x="16458" y="19772"/>
                    <a:pt x="16458" y="19716"/>
                    <a:pt x="16458" y="19716"/>
                  </a:cubicBezTo>
                  <a:close/>
                  <a:moveTo>
                    <a:pt x="9007" y="18373"/>
                  </a:moveTo>
                  <a:cubicBezTo>
                    <a:pt x="9828" y="18317"/>
                    <a:pt x="10785" y="18261"/>
                    <a:pt x="11673" y="18205"/>
                  </a:cubicBezTo>
                  <a:cubicBezTo>
                    <a:pt x="12152" y="18149"/>
                    <a:pt x="12699" y="18149"/>
                    <a:pt x="13177" y="18149"/>
                  </a:cubicBezTo>
                  <a:cubicBezTo>
                    <a:pt x="14613" y="18037"/>
                    <a:pt x="16048" y="17982"/>
                    <a:pt x="17415" y="17870"/>
                  </a:cubicBezTo>
                  <a:cubicBezTo>
                    <a:pt x="18235" y="17814"/>
                    <a:pt x="18372" y="17702"/>
                    <a:pt x="18440" y="16974"/>
                  </a:cubicBezTo>
                  <a:cubicBezTo>
                    <a:pt x="18509" y="16583"/>
                    <a:pt x="18509" y="16247"/>
                    <a:pt x="18509" y="15855"/>
                  </a:cubicBezTo>
                  <a:cubicBezTo>
                    <a:pt x="18509" y="14288"/>
                    <a:pt x="18509" y="12777"/>
                    <a:pt x="18509" y="11211"/>
                  </a:cubicBezTo>
                  <a:cubicBezTo>
                    <a:pt x="18440" y="9028"/>
                    <a:pt x="18440" y="6902"/>
                    <a:pt x="18372" y="4719"/>
                  </a:cubicBezTo>
                  <a:cubicBezTo>
                    <a:pt x="18372" y="4384"/>
                    <a:pt x="18304" y="4048"/>
                    <a:pt x="18235" y="3712"/>
                  </a:cubicBezTo>
                  <a:cubicBezTo>
                    <a:pt x="18167" y="3544"/>
                    <a:pt x="18030" y="3376"/>
                    <a:pt x="17894" y="3320"/>
                  </a:cubicBezTo>
                  <a:cubicBezTo>
                    <a:pt x="17757" y="3264"/>
                    <a:pt x="17483" y="3376"/>
                    <a:pt x="17347" y="3488"/>
                  </a:cubicBezTo>
                  <a:cubicBezTo>
                    <a:pt x="16937" y="3936"/>
                    <a:pt x="16526" y="4384"/>
                    <a:pt x="16116" y="4775"/>
                  </a:cubicBezTo>
                  <a:cubicBezTo>
                    <a:pt x="13929" y="6846"/>
                    <a:pt x="11947" y="9084"/>
                    <a:pt x="10101" y="11378"/>
                  </a:cubicBezTo>
                  <a:cubicBezTo>
                    <a:pt x="8597" y="13225"/>
                    <a:pt x="7094" y="15072"/>
                    <a:pt x="5180" y="16694"/>
                  </a:cubicBezTo>
                  <a:cubicBezTo>
                    <a:pt x="4975" y="16862"/>
                    <a:pt x="4701" y="17086"/>
                    <a:pt x="4496" y="17310"/>
                  </a:cubicBezTo>
                  <a:cubicBezTo>
                    <a:pt x="4223" y="17646"/>
                    <a:pt x="3949" y="17982"/>
                    <a:pt x="3676" y="18373"/>
                  </a:cubicBezTo>
                  <a:cubicBezTo>
                    <a:pt x="3607" y="18429"/>
                    <a:pt x="3813" y="18653"/>
                    <a:pt x="3881" y="18653"/>
                  </a:cubicBezTo>
                  <a:cubicBezTo>
                    <a:pt x="4291" y="18653"/>
                    <a:pt x="4701" y="18597"/>
                    <a:pt x="5111" y="18541"/>
                  </a:cubicBezTo>
                  <a:cubicBezTo>
                    <a:pt x="6478" y="18373"/>
                    <a:pt x="7640" y="18149"/>
                    <a:pt x="9007" y="1837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73" name="Freeform 272">
            <a:extLst>
              <a:ext uri="{FF2B5EF4-FFF2-40B4-BE49-F238E27FC236}">
                <a16:creationId xmlns:a16="http://schemas.microsoft.com/office/drawing/2014/main" id="{FAA15F08-4FFA-E94F-AD79-AFEB06A5F9BE}"/>
              </a:ext>
            </a:extLst>
          </p:cNvPr>
          <p:cNvSpPr/>
          <p:nvPr/>
        </p:nvSpPr>
        <p:spPr>
          <a:xfrm>
            <a:off x="2696261" y="6059918"/>
            <a:ext cx="774366" cy="798083"/>
          </a:xfrm>
          <a:custGeom>
            <a:avLst/>
            <a:gdLst>
              <a:gd name="connsiteX0" fmla="*/ 447383 w 774366"/>
              <a:gd name="connsiteY0" fmla="*/ 0 h 798083"/>
              <a:gd name="connsiteX1" fmla="*/ 464378 w 774366"/>
              <a:gd name="connsiteY1" fmla="*/ 2406 h 798083"/>
              <a:gd name="connsiteX2" fmla="*/ 514064 w 774366"/>
              <a:gd name="connsiteY2" fmla="*/ 15741 h 798083"/>
              <a:gd name="connsiteX3" fmla="*/ 556498 w 774366"/>
              <a:gd name="connsiteY3" fmla="*/ 50893 h 798083"/>
              <a:gd name="connsiteX4" fmla="*/ 580709 w 774366"/>
              <a:gd name="connsiteY4" fmla="*/ 110310 h 798083"/>
              <a:gd name="connsiteX5" fmla="*/ 572230 w 774366"/>
              <a:gd name="connsiteY5" fmla="*/ 166055 h 798083"/>
              <a:gd name="connsiteX6" fmla="*/ 558915 w 774366"/>
              <a:gd name="connsiteY6" fmla="*/ 191502 h 798083"/>
              <a:gd name="connsiteX7" fmla="*/ 538312 w 774366"/>
              <a:gd name="connsiteY7" fmla="*/ 252100 h 798083"/>
              <a:gd name="connsiteX8" fmla="*/ 532250 w 774366"/>
              <a:gd name="connsiteY8" fmla="*/ 311517 h 798083"/>
              <a:gd name="connsiteX9" fmla="*/ 550436 w 774366"/>
              <a:gd name="connsiteY9" fmla="*/ 374563 h 798083"/>
              <a:gd name="connsiteX10" fmla="*/ 564977 w 774366"/>
              <a:gd name="connsiteY10" fmla="*/ 391527 h 798083"/>
              <a:gd name="connsiteX11" fmla="*/ 686180 w 774366"/>
              <a:gd name="connsiteY11" fmla="*/ 478796 h 798083"/>
              <a:gd name="connsiteX12" fmla="*/ 718907 w 774366"/>
              <a:gd name="connsiteY12" fmla="*/ 503018 h 798083"/>
              <a:gd name="connsiteX13" fmla="*/ 745572 w 774366"/>
              <a:gd name="connsiteY13" fmla="*/ 535765 h 798083"/>
              <a:gd name="connsiteX14" fmla="*/ 767402 w 774366"/>
              <a:gd name="connsiteY14" fmla="*/ 579399 h 798083"/>
              <a:gd name="connsiteX15" fmla="*/ 772237 w 774366"/>
              <a:gd name="connsiteY15" fmla="*/ 593916 h 798083"/>
              <a:gd name="connsiteX16" fmla="*/ 767402 w 774366"/>
              <a:gd name="connsiteY16" fmla="*/ 682408 h 798083"/>
              <a:gd name="connsiteX17" fmla="*/ 747990 w 774366"/>
              <a:gd name="connsiteY17" fmla="*/ 736972 h 798083"/>
              <a:gd name="connsiteX18" fmla="*/ 744345 w 774366"/>
              <a:gd name="connsiteY18" fmla="*/ 746678 h 798083"/>
              <a:gd name="connsiteX19" fmla="*/ 710269 w 774366"/>
              <a:gd name="connsiteY19" fmla="*/ 790761 h 798083"/>
              <a:gd name="connsiteX20" fmla="*/ 701643 w 774366"/>
              <a:gd name="connsiteY20" fmla="*/ 798083 h 798083"/>
              <a:gd name="connsiteX21" fmla="*/ 606042 w 774366"/>
              <a:gd name="connsiteY21" fmla="*/ 798083 h 798083"/>
              <a:gd name="connsiteX22" fmla="*/ 618308 w 774366"/>
              <a:gd name="connsiteY22" fmla="*/ 789089 h 798083"/>
              <a:gd name="connsiteX23" fmla="*/ 657097 w 774366"/>
              <a:gd name="connsiteY23" fmla="*/ 758789 h 798083"/>
              <a:gd name="connsiteX24" fmla="*/ 697077 w 774366"/>
              <a:gd name="connsiteY24" fmla="*/ 717561 h 798083"/>
              <a:gd name="connsiteX25" fmla="*/ 734675 w 774366"/>
              <a:gd name="connsiteY25" fmla="*/ 623034 h 798083"/>
              <a:gd name="connsiteX26" fmla="*/ 734675 w 774366"/>
              <a:gd name="connsiteY26" fmla="*/ 607251 h 798083"/>
              <a:gd name="connsiteX27" fmla="*/ 693468 w 774366"/>
              <a:gd name="connsiteY27" fmla="*/ 530912 h 798083"/>
              <a:gd name="connsiteX28" fmla="*/ 617081 w 774366"/>
              <a:gd name="connsiteY28" fmla="*/ 476348 h 798083"/>
              <a:gd name="connsiteX29" fmla="*/ 545565 w 774366"/>
              <a:gd name="connsiteY29" fmla="*/ 423008 h 798083"/>
              <a:gd name="connsiteX30" fmla="*/ 541920 w 774366"/>
              <a:gd name="connsiteY30" fmla="*/ 419379 h 798083"/>
              <a:gd name="connsiteX31" fmla="*/ 483755 w 774366"/>
              <a:gd name="connsiteY31" fmla="*/ 315146 h 798083"/>
              <a:gd name="connsiteX32" fmla="*/ 491043 w 774366"/>
              <a:gd name="connsiteY32" fmla="*/ 216990 h 798083"/>
              <a:gd name="connsiteX33" fmla="*/ 497105 w 774366"/>
              <a:gd name="connsiteY33" fmla="*/ 197578 h 798083"/>
              <a:gd name="connsiteX34" fmla="*/ 518899 w 774366"/>
              <a:gd name="connsiteY34" fmla="*/ 134532 h 798083"/>
              <a:gd name="connsiteX35" fmla="*/ 458316 w 774366"/>
              <a:gd name="connsiteY35" fmla="*/ 41229 h 798083"/>
              <a:gd name="connsiteX36" fmla="*/ 357681 w 774366"/>
              <a:gd name="connsiteY36" fmla="*/ 58193 h 798083"/>
              <a:gd name="connsiteX37" fmla="*/ 331016 w 774366"/>
              <a:gd name="connsiteY37" fmla="*/ 70305 h 798083"/>
              <a:gd name="connsiteX38" fmla="*/ 234061 w 774366"/>
              <a:gd name="connsiteY38" fmla="*/ 136980 h 798083"/>
              <a:gd name="connsiteX39" fmla="*/ 127400 w 774366"/>
              <a:gd name="connsiteY39" fmla="*/ 260624 h 798083"/>
              <a:gd name="connsiteX40" fmla="*/ 83740 w 774366"/>
              <a:gd name="connsiteY40" fmla="*/ 350298 h 798083"/>
              <a:gd name="connsiteX41" fmla="*/ 48595 w 774366"/>
              <a:gd name="connsiteY41" fmla="*/ 533317 h 798083"/>
              <a:gd name="connsiteX42" fmla="*/ 48595 w 774366"/>
              <a:gd name="connsiteY42" fmla="*/ 580623 h 798083"/>
              <a:gd name="connsiteX43" fmla="*/ 52239 w 774366"/>
              <a:gd name="connsiteY43" fmla="*/ 599993 h 798083"/>
              <a:gd name="connsiteX44" fmla="*/ 63136 w 774366"/>
              <a:gd name="connsiteY44" fmla="*/ 633921 h 798083"/>
              <a:gd name="connsiteX45" fmla="*/ 76487 w 774366"/>
              <a:gd name="connsiteY45" fmla="*/ 676374 h 798083"/>
              <a:gd name="connsiteX46" fmla="*/ 132397 w 774366"/>
              <a:gd name="connsiteY46" fmla="*/ 757123 h 798083"/>
              <a:gd name="connsiteX47" fmla="*/ 186210 w 774366"/>
              <a:gd name="connsiteY47" fmla="*/ 798083 h 798083"/>
              <a:gd name="connsiteX48" fmla="*/ 119702 w 774366"/>
              <a:gd name="connsiteY48" fmla="*/ 798083 h 798083"/>
              <a:gd name="connsiteX49" fmla="*/ 93446 w 774366"/>
              <a:gd name="connsiteY49" fmla="*/ 770901 h 798083"/>
              <a:gd name="connsiteX50" fmla="*/ 11033 w 774366"/>
              <a:gd name="connsiteY50" fmla="*/ 608475 h 798083"/>
              <a:gd name="connsiteX51" fmla="*/ 136 w 774366"/>
              <a:gd name="connsiteY51" fmla="*/ 517577 h 798083"/>
              <a:gd name="connsiteX52" fmla="*/ 15868 w 774366"/>
              <a:gd name="connsiteY52" fmla="*/ 403638 h 798083"/>
              <a:gd name="connsiteX53" fmla="*/ 51013 w 774366"/>
              <a:gd name="connsiteY53" fmla="*/ 298182 h 798083"/>
              <a:gd name="connsiteX54" fmla="*/ 83740 w 774366"/>
              <a:gd name="connsiteY54" fmla="*/ 237583 h 798083"/>
              <a:gd name="connsiteX55" fmla="*/ 126173 w 774366"/>
              <a:gd name="connsiteY55" fmla="*/ 174537 h 798083"/>
              <a:gd name="connsiteX56" fmla="*/ 155256 w 774366"/>
              <a:gd name="connsiteY56" fmla="*/ 141833 h 798083"/>
              <a:gd name="connsiteX57" fmla="*/ 225581 w 774366"/>
              <a:gd name="connsiteY57" fmla="*/ 81192 h 798083"/>
              <a:gd name="connsiteX58" fmla="*/ 369805 w 774366"/>
              <a:gd name="connsiteY58" fmla="*/ 8482 h 798083"/>
              <a:gd name="connsiteX59" fmla="*/ 412238 w 774366"/>
              <a:gd name="connsiteY59" fmla="*/ 2406 h 798083"/>
              <a:gd name="connsiteX60" fmla="*/ 447383 w 774366"/>
              <a:gd name="connsiteY60" fmla="*/ 0 h 79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74366" h="798083">
                <a:moveTo>
                  <a:pt x="447383" y="0"/>
                </a:moveTo>
                <a:cubicBezTo>
                  <a:pt x="453445" y="0"/>
                  <a:pt x="459507" y="1224"/>
                  <a:pt x="464378" y="2406"/>
                </a:cubicBezTo>
                <a:cubicBezTo>
                  <a:pt x="481337" y="6077"/>
                  <a:pt x="498296" y="9706"/>
                  <a:pt x="514064" y="15741"/>
                </a:cubicBezTo>
                <a:cubicBezTo>
                  <a:pt x="532250" y="21817"/>
                  <a:pt x="546792" y="33929"/>
                  <a:pt x="556498" y="50893"/>
                </a:cubicBezTo>
                <a:cubicBezTo>
                  <a:pt x="566168" y="70305"/>
                  <a:pt x="574648" y="89716"/>
                  <a:pt x="580709" y="110310"/>
                </a:cubicBezTo>
                <a:cubicBezTo>
                  <a:pt x="585581" y="129679"/>
                  <a:pt x="583163" y="149091"/>
                  <a:pt x="572230" y="166055"/>
                </a:cubicBezTo>
                <a:cubicBezTo>
                  <a:pt x="567395" y="174537"/>
                  <a:pt x="562560" y="183019"/>
                  <a:pt x="558915" y="191502"/>
                </a:cubicBezTo>
                <a:cubicBezTo>
                  <a:pt x="551627" y="212137"/>
                  <a:pt x="541920" y="231507"/>
                  <a:pt x="538312" y="252100"/>
                </a:cubicBezTo>
                <a:cubicBezTo>
                  <a:pt x="533441" y="271512"/>
                  <a:pt x="534668" y="292105"/>
                  <a:pt x="532250" y="311517"/>
                </a:cubicBezTo>
                <a:cubicBezTo>
                  <a:pt x="529833" y="334558"/>
                  <a:pt x="538312" y="355151"/>
                  <a:pt x="550436" y="374563"/>
                </a:cubicBezTo>
                <a:cubicBezTo>
                  <a:pt x="554044" y="380598"/>
                  <a:pt x="558915" y="386674"/>
                  <a:pt x="564977" y="391527"/>
                </a:cubicBezTo>
                <a:cubicBezTo>
                  <a:pt x="606184" y="418197"/>
                  <a:pt x="644973" y="450902"/>
                  <a:pt x="686180" y="478796"/>
                </a:cubicBezTo>
                <a:cubicBezTo>
                  <a:pt x="697077" y="486054"/>
                  <a:pt x="708010" y="494536"/>
                  <a:pt x="718907" y="503018"/>
                </a:cubicBezTo>
                <a:cubicBezTo>
                  <a:pt x="731031" y="511500"/>
                  <a:pt x="739510" y="522430"/>
                  <a:pt x="745572" y="535765"/>
                </a:cubicBezTo>
                <a:cubicBezTo>
                  <a:pt x="752861" y="550282"/>
                  <a:pt x="760114" y="564841"/>
                  <a:pt x="767402" y="579399"/>
                </a:cubicBezTo>
                <a:cubicBezTo>
                  <a:pt x="769820" y="584252"/>
                  <a:pt x="772237" y="589105"/>
                  <a:pt x="772237" y="593916"/>
                </a:cubicBezTo>
                <a:cubicBezTo>
                  <a:pt x="773464" y="623034"/>
                  <a:pt x="778299" y="653333"/>
                  <a:pt x="767402" y="682408"/>
                </a:cubicBezTo>
                <a:cubicBezTo>
                  <a:pt x="760114" y="700596"/>
                  <a:pt x="754052" y="718784"/>
                  <a:pt x="747990" y="736972"/>
                </a:cubicBezTo>
                <a:cubicBezTo>
                  <a:pt x="746799" y="740601"/>
                  <a:pt x="745572" y="744231"/>
                  <a:pt x="744345" y="746678"/>
                </a:cubicBezTo>
                <a:cubicBezTo>
                  <a:pt x="732835" y="761216"/>
                  <a:pt x="722235" y="776671"/>
                  <a:pt x="710269" y="790761"/>
                </a:cubicBezTo>
                <a:lnTo>
                  <a:pt x="701643" y="798083"/>
                </a:lnTo>
                <a:lnTo>
                  <a:pt x="606042" y="798083"/>
                </a:lnTo>
                <a:lnTo>
                  <a:pt x="618308" y="789089"/>
                </a:lnTo>
                <a:cubicBezTo>
                  <a:pt x="631622" y="779383"/>
                  <a:pt x="642555" y="767272"/>
                  <a:pt x="657097" y="758789"/>
                </a:cubicBezTo>
                <a:cubicBezTo>
                  <a:pt x="674056" y="747860"/>
                  <a:pt x="687406" y="733343"/>
                  <a:pt x="697077" y="717561"/>
                </a:cubicBezTo>
                <a:cubicBezTo>
                  <a:pt x="715263" y="688485"/>
                  <a:pt x="728613" y="656962"/>
                  <a:pt x="734675" y="623034"/>
                </a:cubicBezTo>
                <a:cubicBezTo>
                  <a:pt x="735866" y="618181"/>
                  <a:pt x="734675" y="612104"/>
                  <a:pt x="734675" y="607251"/>
                </a:cubicBezTo>
                <a:cubicBezTo>
                  <a:pt x="732222" y="575770"/>
                  <a:pt x="716489" y="551505"/>
                  <a:pt x="693468" y="530912"/>
                </a:cubicBezTo>
                <a:cubicBezTo>
                  <a:pt x="670412" y="510319"/>
                  <a:pt x="642555" y="495760"/>
                  <a:pt x="617081" y="476348"/>
                </a:cubicBezTo>
                <a:cubicBezTo>
                  <a:pt x="594060" y="458160"/>
                  <a:pt x="569812" y="441196"/>
                  <a:pt x="545565" y="423008"/>
                </a:cubicBezTo>
                <a:cubicBezTo>
                  <a:pt x="544374" y="421826"/>
                  <a:pt x="543147" y="420603"/>
                  <a:pt x="541920" y="419379"/>
                </a:cubicBezTo>
                <a:cubicBezTo>
                  <a:pt x="514064" y="389080"/>
                  <a:pt x="492234" y="356375"/>
                  <a:pt x="483755" y="315146"/>
                </a:cubicBezTo>
                <a:cubicBezTo>
                  <a:pt x="476466" y="282441"/>
                  <a:pt x="474048" y="248471"/>
                  <a:pt x="491043" y="216990"/>
                </a:cubicBezTo>
                <a:cubicBezTo>
                  <a:pt x="494652" y="210913"/>
                  <a:pt x="495879" y="204837"/>
                  <a:pt x="497105" y="197578"/>
                </a:cubicBezTo>
                <a:cubicBezTo>
                  <a:pt x="504358" y="176985"/>
                  <a:pt x="509193" y="155168"/>
                  <a:pt x="518899" y="134532"/>
                </a:cubicBezTo>
                <a:cubicBezTo>
                  <a:pt x="537085" y="96975"/>
                  <a:pt x="503131" y="36376"/>
                  <a:pt x="458316" y="41229"/>
                </a:cubicBezTo>
                <a:cubicBezTo>
                  <a:pt x="424362" y="43635"/>
                  <a:pt x="390408" y="48487"/>
                  <a:pt x="357681" y="58193"/>
                </a:cubicBezTo>
                <a:cubicBezTo>
                  <a:pt x="348011" y="60599"/>
                  <a:pt x="339495" y="65452"/>
                  <a:pt x="331016" y="70305"/>
                </a:cubicBezTo>
                <a:cubicBezTo>
                  <a:pt x="295871" y="88493"/>
                  <a:pt x="264371" y="111534"/>
                  <a:pt x="234061" y="136980"/>
                </a:cubicBezTo>
                <a:cubicBezTo>
                  <a:pt x="190437" y="172132"/>
                  <a:pt x="156483" y="214542"/>
                  <a:pt x="127400" y="260624"/>
                </a:cubicBezTo>
                <a:cubicBezTo>
                  <a:pt x="109214" y="288476"/>
                  <a:pt x="94673" y="318775"/>
                  <a:pt x="83740" y="350298"/>
                </a:cubicBezTo>
                <a:cubicBezTo>
                  <a:pt x="61946" y="410897"/>
                  <a:pt x="46177" y="470314"/>
                  <a:pt x="48595" y="533317"/>
                </a:cubicBezTo>
                <a:cubicBezTo>
                  <a:pt x="48595" y="549100"/>
                  <a:pt x="48595" y="564841"/>
                  <a:pt x="48595" y="580623"/>
                </a:cubicBezTo>
                <a:cubicBezTo>
                  <a:pt x="48595" y="586658"/>
                  <a:pt x="49822" y="593916"/>
                  <a:pt x="52239" y="599993"/>
                </a:cubicBezTo>
                <a:cubicBezTo>
                  <a:pt x="55884" y="610922"/>
                  <a:pt x="59528" y="623034"/>
                  <a:pt x="63136" y="633921"/>
                </a:cubicBezTo>
                <a:cubicBezTo>
                  <a:pt x="68008" y="648480"/>
                  <a:pt x="70425" y="663039"/>
                  <a:pt x="76487" y="676374"/>
                </a:cubicBezTo>
                <a:cubicBezTo>
                  <a:pt x="91642" y="706673"/>
                  <a:pt x="110125" y="733638"/>
                  <a:pt x="132397" y="757123"/>
                </a:cubicBezTo>
                <a:lnTo>
                  <a:pt x="186210" y="798083"/>
                </a:lnTo>
                <a:lnTo>
                  <a:pt x="119702" y="798083"/>
                </a:lnTo>
                <a:lnTo>
                  <a:pt x="93446" y="770901"/>
                </a:lnTo>
                <a:cubicBezTo>
                  <a:pt x="51013" y="723637"/>
                  <a:pt x="24347" y="669073"/>
                  <a:pt x="11033" y="608475"/>
                </a:cubicBezTo>
                <a:cubicBezTo>
                  <a:pt x="1326" y="576952"/>
                  <a:pt x="1326" y="547876"/>
                  <a:pt x="136" y="517577"/>
                </a:cubicBezTo>
                <a:cubicBezTo>
                  <a:pt x="-1092" y="478796"/>
                  <a:pt x="6198" y="441196"/>
                  <a:pt x="15868" y="403638"/>
                </a:cubicBezTo>
                <a:cubicBezTo>
                  <a:pt x="25574" y="367262"/>
                  <a:pt x="36471" y="332110"/>
                  <a:pt x="51013" y="298182"/>
                </a:cubicBezTo>
                <a:cubicBezTo>
                  <a:pt x="59528" y="276365"/>
                  <a:pt x="71652" y="256953"/>
                  <a:pt x="83740" y="237583"/>
                </a:cubicBezTo>
                <a:cubicBezTo>
                  <a:pt x="97090" y="215766"/>
                  <a:pt x="110441" y="195131"/>
                  <a:pt x="126173" y="174537"/>
                </a:cubicBezTo>
                <a:cubicBezTo>
                  <a:pt x="134653" y="162426"/>
                  <a:pt x="144359" y="151496"/>
                  <a:pt x="155256" y="141833"/>
                </a:cubicBezTo>
                <a:cubicBezTo>
                  <a:pt x="178313" y="121197"/>
                  <a:pt x="201334" y="99380"/>
                  <a:pt x="225581" y="81192"/>
                </a:cubicBezTo>
                <a:cubicBezTo>
                  <a:pt x="269206" y="47264"/>
                  <a:pt x="317701" y="24223"/>
                  <a:pt x="369805" y="8482"/>
                </a:cubicBezTo>
                <a:cubicBezTo>
                  <a:pt x="383156" y="4853"/>
                  <a:pt x="397697" y="4853"/>
                  <a:pt x="412238" y="2406"/>
                </a:cubicBezTo>
                <a:cubicBezTo>
                  <a:pt x="424362" y="1224"/>
                  <a:pt x="436486" y="0"/>
                  <a:pt x="447383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hape">
            <a:extLst>
              <a:ext uri="{FF2B5EF4-FFF2-40B4-BE49-F238E27FC236}">
                <a16:creationId xmlns:a16="http://schemas.microsoft.com/office/drawing/2014/main" id="{6C1E3800-40E4-D24A-BD85-928EDAAD9A3E}"/>
              </a:ext>
            </a:extLst>
          </p:cNvPr>
          <p:cNvSpPr/>
          <p:nvPr/>
        </p:nvSpPr>
        <p:spPr>
          <a:xfrm>
            <a:off x="2793222" y="6472038"/>
            <a:ext cx="237889" cy="22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0" h="21231" extrusionOk="0">
                <a:moveTo>
                  <a:pt x="12266" y="21231"/>
                </a:moveTo>
                <a:cubicBezTo>
                  <a:pt x="10466" y="20894"/>
                  <a:pt x="9407" y="19881"/>
                  <a:pt x="8454" y="18644"/>
                </a:cubicBezTo>
                <a:cubicBezTo>
                  <a:pt x="8242" y="18418"/>
                  <a:pt x="8136" y="18081"/>
                  <a:pt x="8030" y="17744"/>
                </a:cubicBezTo>
                <a:cubicBezTo>
                  <a:pt x="7183" y="15944"/>
                  <a:pt x="7183" y="15944"/>
                  <a:pt x="5383" y="16844"/>
                </a:cubicBezTo>
                <a:cubicBezTo>
                  <a:pt x="3266" y="17856"/>
                  <a:pt x="2419" y="17519"/>
                  <a:pt x="1042" y="15606"/>
                </a:cubicBezTo>
                <a:cubicBezTo>
                  <a:pt x="-546" y="13244"/>
                  <a:pt x="-334" y="10656"/>
                  <a:pt x="1783" y="8744"/>
                </a:cubicBezTo>
                <a:cubicBezTo>
                  <a:pt x="3478" y="7169"/>
                  <a:pt x="4219" y="5256"/>
                  <a:pt x="4854" y="3119"/>
                </a:cubicBezTo>
                <a:cubicBezTo>
                  <a:pt x="5489" y="981"/>
                  <a:pt x="6442" y="306"/>
                  <a:pt x="8560" y="756"/>
                </a:cubicBezTo>
                <a:cubicBezTo>
                  <a:pt x="10042" y="1093"/>
                  <a:pt x="11313" y="1093"/>
                  <a:pt x="12689" y="419"/>
                </a:cubicBezTo>
                <a:cubicBezTo>
                  <a:pt x="14383" y="-369"/>
                  <a:pt x="16183" y="-31"/>
                  <a:pt x="17560" y="1319"/>
                </a:cubicBezTo>
                <a:cubicBezTo>
                  <a:pt x="18513" y="2218"/>
                  <a:pt x="19466" y="3006"/>
                  <a:pt x="20101" y="4131"/>
                </a:cubicBezTo>
                <a:cubicBezTo>
                  <a:pt x="21054" y="5931"/>
                  <a:pt x="21054" y="6494"/>
                  <a:pt x="19783" y="7956"/>
                </a:cubicBezTo>
                <a:cubicBezTo>
                  <a:pt x="19360" y="8406"/>
                  <a:pt x="18936" y="8856"/>
                  <a:pt x="18619" y="9306"/>
                </a:cubicBezTo>
                <a:cubicBezTo>
                  <a:pt x="18195" y="9756"/>
                  <a:pt x="17772" y="10319"/>
                  <a:pt x="17242" y="10769"/>
                </a:cubicBezTo>
                <a:cubicBezTo>
                  <a:pt x="15866" y="12343"/>
                  <a:pt x="15336" y="14144"/>
                  <a:pt x="16183" y="16281"/>
                </a:cubicBezTo>
                <a:cubicBezTo>
                  <a:pt x="16607" y="17293"/>
                  <a:pt x="16395" y="18194"/>
                  <a:pt x="15654" y="18868"/>
                </a:cubicBezTo>
                <a:cubicBezTo>
                  <a:pt x="15125" y="19318"/>
                  <a:pt x="14595" y="19881"/>
                  <a:pt x="13960" y="20331"/>
                </a:cubicBezTo>
                <a:cubicBezTo>
                  <a:pt x="13430" y="20893"/>
                  <a:pt x="12795" y="21006"/>
                  <a:pt x="12266" y="21231"/>
                </a:cubicBezTo>
                <a:close/>
                <a:moveTo>
                  <a:pt x="12160" y="15943"/>
                </a:moveTo>
                <a:cubicBezTo>
                  <a:pt x="12266" y="15831"/>
                  <a:pt x="12478" y="15718"/>
                  <a:pt x="12478" y="15493"/>
                </a:cubicBezTo>
                <a:cubicBezTo>
                  <a:pt x="12583" y="15043"/>
                  <a:pt x="12583" y="14706"/>
                  <a:pt x="12478" y="14256"/>
                </a:cubicBezTo>
                <a:cubicBezTo>
                  <a:pt x="12372" y="11668"/>
                  <a:pt x="13113" y="9531"/>
                  <a:pt x="15125" y="7956"/>
                </a:cubicBezTo>
                <a:cubicBezTo>
                  <a:pt x="15548" y="7618"/>
                  <a:pt x="16078" y="7168"/>
                  <a:pt x="16395" y="6718"/>
                </a:cubicBezTo>
                <a:cubicBezTo>
                  <a:pt x="16925" y="6156"/>
                  <a:pt x="16713" y="5143"/>
                  <a:pt x="16183" y="4468"/>
                </a:cubicBezTo>
                <a:cubicBezTo>
                  <a:pt x="15760" y="3793"/>
                  <a:pt x="15230" y="3681"/>
                  <a:pt x="14489" y="4018"/>
                </a:cubicBezTo>
                <a:cubicBezTo>
                  <a:pt x="14066" y="4243"/>
                  <a:pt x="13642" y="4468"/>
                  <a:pt x="13325" y="4693"/>
                </a:cubicBezTo>
                <a:cubicBezTo>
                  <a:pt x="12054" y="5593"/>
                  <a:pt x="10783" y="6268"/>
                  <a:pt x="9195" y="5481"/>
                </a:cubicBezTo>
                <a:cubicBezTo>
                  <a:pt x="8560" y="5143"/>
                  <a:pt x="8030" y="5481"/>
                  <a:pt x="7713" y="6156"/>
                </a:cubicBezTo>
                <a:cubicBezTo>
                  <a:pt x="7607" y="6381"/>
                  <a:pt x="7501" y="6606"/>
                  <a:pt x="7395" y="6944"/>
                </a:cubicBezTo>
                <a:cubicBezTo>
                  <a:pt x="7078" y="8406"/>
                  <a:pt x="6230" y="9531"/>
                  <a:pt x="5278" y="10544"/>
                </a:cubicBezTo>
                <a:cubicBezTo>
                  <a:pt x="4748" y="11106"/>
                  <a:pt x="4430" y="11781"/>
                  <a:pt x="4007" y="12344"/>
                </a:cubicBezTo>
                <a:cubicBezTo>
                  <a:pt x="3901" y="12456"/>
                  <a:pt x="3901" y="12794"/>
                  <a:pt x="4007" y="12906"/>
                </a:cubicBezTo>
                <a:cubicBezTo>
                  <a:pt x="4219" y="13019"/>
                  <a:pt x="4430" y="13131"/>
                  <a:pt x="4642" y="13131"/>
                </a:cubicBezTo>
                <a:cubicBezTo>
                  <a:pt x="4748" y="13131"/>
                  <a:pt x="4854" y="13131"/>
                  <a:pt x="5066" y="13019"/>
                </a:cubicBezTo>
                <a:cubicBezTo>
                  <a:pt x="7713" y="12231"/>
                  <a:pt x="9936" y="12681"/>
                  <a:pt x="11419" y="15381"/>
                </a:cubicBezTo>
                <a:cubicBezTo>
                  <a:pt x="11525" y="15606"/>
                  <a:pt x="11630" y="15719"/>
                  <a:pt x="11842" y="15831"/>
                </a:cubicBezTo>
                <a:cubicBezTo>
                  <a:pt x="11842" y="15831"/>
                  <a:pt x="11948" y="15943"/>
                  <a:pt x="12160" y="159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">
            <a:extLst>
              <a:ext uri="{FF2B5EF4-FFF2-40B4-BE49-F238E27FC236}">
                <a16:creationId xmlns:a16="http://schemas.microsoft.com/office/drawing/2014/main" id="{CDC2FFCD-4636-D546-B4EC-CBFCE411BC86}"/>
              </a:ext>
            </a:extLst>
          </p:cNvPr>
          <p:cNvSpPr/>
          <p:nvPr/>
        </p:nvSpPr>
        <p:spPr>
          <a:xfrm>
            <a:off x="3168979" y="6617492"/>
            <a:ext cx="187576" cy="193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93" extrusionOk="0">
                <a:moveTo>
                  <a:pt x="0" y="13021"/>
                </a:moveTo>
                <a:cubicBezTo>
                  <a:pt x="139" y="10621"/>
                  <a:pt x="418" y="8621"/>
                  <a:pt x="1533" y="6887"/>
                </a:cubicBezTo>
                <a:cubicBezTo>
                  <a:pt x="1951" y="6221"/>
                  <a:pt x="2369" y="5421"/>
                  <a:pt x="2648" y="4621"/>
                </a:cubicBezTo>
                <a:cubicBezTo>
                  <a:pt x="3623" y="2087"/>
                  <a:pt x="5574" y="621"/>
                  <a:pt x="8361" y="221"/>
                </a:cubicBezTo>
                <a:cubicBezTo>
                  <a:pt x="9894" y="-46"/>
                  <a:pt x="11566" y="-46"/>
                  <a:pt x="13239" y="87"/>
                </a:cubicBezTo>
                <a:cubicBezTo>
                  <a:pt x="14632" y="221"/>
                  <a:pt x="15886" y="887"/>
                  <a:pt x="16723" y="1954"/>
                </a:cubicBezTo>
                <a:cubicBezTo>
                  <a:pt x="17280" y="2621"/>
                  <a:pt x="17977" y="3287"/>
                  <a:pt x="18674" y="3954"/>
                </a:cubicBezTo>
                <a:cubicBezTo>
                  <a:pt x="20346" y="5421"/>
                  <a:pt x="21043" y="7287"/>
                  <a:pt x="21461" y="9287"/>
                </a:cubicBezTo>
                <a:cubicBezTo>
                  <a:pt x="21600" y="9821"/>
                  <a:pt x="21600" y="10487"/>
                  <a:pt x="21461" y="11021"/>
                </a:cubicBezTo>
                <a:cubicBezTo>
                  <a:pt x="19928" y="15954"/>
                  <a:pt x="17141" y="19554"/>
                  <a:pt x="11566" y="21021"/>
                </a:cubicBezTo>
                <a:cubicBezTo>
                  <a:pt x="9337" y="21554"/>
                  <a:pt x="7246" y="21287"/>
                  <a:pt x="5435" y="20354"/>
                </a:cubicBezTo>
                <a:cubicBezTo>
                  <a:pt x="1951" y="18754"/>
                  <a:pt x="139" y="16087"/>
                  <a:pt x="0" y="13021"/>
                </a:cubicBezTo>
                <a:close/>
                <a:moveTo>
                  <a:pt x="15747" y="9154"/>
                </a:moveTo>
                <a:cubicBezTo>
                  <a:pt x="15468" y="7954"/>
                  <a:pt x="15329" y="7021"/>
                  <a:pt x="14493" y="6087"/>
                </a:cubicBezTo>
                <a:cubicBezTo>
                  <a:pt x="13239" y="4754"/>
                  <a:pt x="10452" y="3954"/>
                  <a:pt x="8640" y="4621"/>
                </a:cubicBezTo>
                <a:cubicBezTo>
                  <a:pt x="7943" y="4887"/>
                  <a:pt x="7525" y="5421"/>
                  <a:pt x="7525" y="6087"/>
                </a:cubicBezTo>
                <a:cubicBezTo>
                  <a:pt x="7525" y="7421"/>
                  <a:pt x="6828" y="8354"/>
                  <a:pt x="6271" y="9554"/>
                </a:cubicBezTo>
                <a:cubicBezTo>
                  <a:pt x="5714" y="10621"/>
                  <a:pt x="5295" y="11687"/>
                  <a:pt x="5156" y="12754"/>
                </a:cubicBezTo>
                <a:cubicBezTo>
                  <a:pt x="4738" y="15421"/>
                  <a:pt x="6968" y="17021"/>
                  <a:pt x="9615" y="16354"/>
                </a:cubicBezTo>
                <a:cubicBezTo>
                  <a:pt x="11288" y="15954"/>
                  <a:pt x="12542" y="15287"/>
                  <a:pt x="13378" y="13687"/>
                </a:cubicBezTo>
                <a:cubicBezTo>
                  <a:pt x="13657" y="13021"/>
                  <a:pt x="14354" y="12487"/>
                  <a:pt x="14632" y="11821"/>
                </a:cubicBezTo>
                <a:cubicBezTo>
                  <a:pt x="15190" y="10887"/>
                  <a:pt x="15468" y="9954"/>
                  <a:pt x="15747" y="915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">
            <a:extLst>
              <a:ext uri="{FF2B5EF4-FFF2-40B4-BE49-F238E27FC236}">
                <a16:creationId xmlns:a16="http://schemas.microsoft.com/office/drawing/2014/main" id="{2B7B4204-F2ED-A648-ADA9-6949DFA45399}"/>
              </a:ext>
            </a:extLst>
          </p:cNvPr>
          <p:cNvSpPr/>
          <p:nvPr/>
        </p:nvSpPr>
        <p:spPr>
          <a:xfrm>
            <a:off x="2926556" y="6217493"/>
            <a:ext cx="198853" cy="190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21476" y="7292"/>
                </a:moveTo>
                <a:cubicBezTo>
                  <a:pt x="20821" y="9631"/>
                  <a:pt x="20298" y="12107"/>
                  <a:pt x="17680" y="12795"/>
                </a:cubicBezTo>
                <a:cubicBezTo>
                  <a:pt x="16371" y="13208"/>
                  <a:pt x="15585" y="14033"/>
                  <a:pt x="15192" y="15271"/>
                </a:cubicBezTo>
                <a:cubicBezTo>
                  <a:pt x="14800" y="16510"/>
                  <a:pt x="14276" y="17748"/>
                  <a:pt x="13883" y="19124"/>
                </a:cubicBezTo>
                <a:cubicBezTo>
                  <a:pt x="13229" y="20775"/>
                  <a:pt x="12051" y="21600"/>
                  <a:pt x="10349" y="21600"/>
                </a:cubicBezTo>
                <a:cubicBezTo>
                  <a:pt x="8909" y="21600"/>
                  <a:pt x="7600" y="21050"/>
                  <a:pt x="6945" y="19674"/>
                </a:cubicBezTo>
                <a:cubicBezTo>
                  <a:pt x="6421" y="18573"/>
                  <a:pt x="5898" y="17335"/>
                  <a:pt x="5767" y="16097"/>
                </a:cubicBezTo>
                <a:cubicBezTo>
                  <a:pt x="5505" y="14583"/>
                  <a:pt x="4981" y="13758"/>
                  <a:pt x="3672" y="13483"/>
                </a:cubicBezTo>
                <a:cubicBezTo>
                  <a:pt x="3541" y="13483"/>
                  <a:pt x="3541" y="13483"/>
                  <a:pt x="3411" y="13345"/>
                </a:cubicBezTo>
                <a:cubicBezTo>
                  <a:pt x="1578" y="12657"/>
                  <a:pt x="-124" y="11557"/>
                  <a:pt x="7" y="9355"/>
                </a:cubicBezTo>
                <a:cubicBezTo>
                  <a:pt x="7" y="6741"/>
                  <a:pt x="1054" y="4540"/>
                  <a:pt x="3411" y="3439"/>
                </a:cubicBezTo>
                <a:cubicBezTo>
                  <a:pt x="3934" y="3164"/>
                  <a:pt x="4458" y="3027"/>
                  <a:pt x="4981" y="2889"/>
                </a:cubicBezTo>
                <a:cubicBezTo>
                  <a:pt x="6291" y="2614"/>
                  <a:pt x="7600" y="2339"/>
                  <a:pt x="8516" y="1101"/>
                </a:cubicBezTo>
                <a:cubicBezTo>
                  <a:pt x="8778" y="825"/>
                  <a:pt x="9171" y="550"/>
                  <a:pt x="9563" y="550"/>
                </a:cubicBezTo>
                <a:cubicBezTo>
                  <a:pt x="10872" y="275"/>
                  <a:pt x="12312" y="0"/>
                  <a:pt x="13621" y="0"/>
                </a:cubicBezTo>
                <a:cubicBezTo>
                  <a:pt x="14538" y="0"/>
                  <a:pt x="15716" y="0"/>
                  <a:pt x="16371" y="550"/>
                </a:cubicBezTo>
                <a:cubicBezTo>
                  <a:pt x="18203" y="1789"/>
                  <a:pt x="20036" y="3302"/>
                  <a:pt x="20952" y="5503"/>
                </a:cubicBezTo>
                <a:cubicBezTo>
                  <a:pt x="21214" y="6054"/>
                  <a:pt x="21345" y="6741"/>
                  <a:pt x="21476" y="7292"/>
                </a:cubicBezTo>
                <a:close/>
                <a:moveTo>
                  <a:pt x="13098" y="4265"/>
                </a:moveTo>
                <a:cubicBezTo>
                  <a:pt x="12836" y="4265"/>
                  <a:pt x="12181" y="4403"/>
                  <a:pt x="11658" y="4678"/>
                </a:cubicBezTo>
                <a:cubicBezTo>
                  <a:pt x="11396" y="4678"/>
                  <a:pt x="11265" y="4815"/>
                  <a:pt x="11003" y="4953"/>
                </a:cubicBezTo>
                <a:cubicBezTo>
                  <a:pt x="9301" y="5778"/>
                  <a:pt x="7469" y="6604"/>
                  <a:pt x="5767" y="7429"/>
                </a:cubicBezTo>
                <a:cubicBezTo>
                  <a:pt x="5374" y="7567"/>
                  <a:pt x="4981" y="7980"/>
                  <a:pt x="4720" y="8392"/>
                </a:cubicBezTo>
                <a:cubicBezTo>
                  <a:pt x="4458" y="9080"/>
                  <a:pt x="5112" y="9355"/>
                  <a:pt x="5505" y="9768"/>
                </a:cubicBezTo>
                <a:cubicBezTo>
                  <a:pt x="6683" y="10594"/>
                  <a:pt x="7731" y="11282"/>
                  <a:pt x="8909" y="12107"/>
                </a:cubicBezTo>
                <a:cubicBezTo>
                  <a:pt x="9825" y="12795"/>
                  <a:pt x="10480" y="12795"/>
                  <a:pt x="11003" y="11969"/>
                </a:cubicBezTo>
                <a:cubicBezTo>
                  <a:pt x="12051" y="10456"/>
                  <a:pt x="13360" y="9493"/>
                  <a:pt x="14800" y="8530"/>
                </a:cubicBezTo>
                <a:cubicBezTo>
                  <a:pt x="16109" y="7704"/>
                  <a:pt x="16501" y="6604"/>
                  <a:pt x="16109" y="5641"/>
                </a:cubicBezTo>
                <a:cubicBezTo>
                  <a:pt x="15847" y="4678"/>
                  <a:pt x="15061" y="4265"/>
                  <a:pt x="13098" y="426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">
            <a:extLst>
              <a:ext uri="{FF2B5EF4-FFF2-40B4-BE49-F238E27FC236}">
                <a16:creationId xmlns:a16="http://schemas.microsoft.com/office/drawing/2014/main" id="{684789B9-FE44-E74F-A17C-7585697A2FCB}"/>
              </a:ext>
            </a:extLst>
          </p:cNvPr>
          <p:cNvSpPr/>
          <p:nvPr/>
        </p:nvSpPr>
        <p:spPr>
          <a:xfrm>
            <a:off x="2950798" y="6714461"/>
            <a:ext cx="179392" cy="156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319" extrusionOk="0">
                <a:moveTo>
                  <a:pt x="14198" y="21314"/>
                </a:moveTo>
                <a:cubicBezTo>
                  <a:pt x="13769" y="21149"/>
                  <a:pt x="12767" y="20819"/>
                  <a:pt x="12052" y="20160"/>
                </a:cubicBezTo>
                <a:cubicBezTo>
                  <a:pt x="10478" y="18841"/>
                  <a:pt x="8905" y="18346"/>
                  <a:pt x="6902" y="18841"/>
                </a:cubicBezTo>
                <a:cubicBezTo>
                  <a:pt x="6044" y="19006"/>
                  <a:pt x="5186" y="19006"/>
                  <a:pt x="4327" y="18841"/>
                </a:cubicBezTo>
                <a:cubicBezTo>
                  <a:pt x="1753" y="18346"/>
                  <a:pt x="322" y="16368"/>
                  <a:pt x="36" y="13564"/>
                </a:cubicBezTo>
                <a:cubicBezTo>
                  <a:pt x="-250" y="10597"/>
                  <a:pt x="1180" y="7464"/>
                  <a:pt x="3469" y="6804"/>
                </a:cubicBezTo>
                <a:cubicBezTo>
                  <a:pt x="5186" y="6310"/>
                  <a:pt x="6473" y="5320"/>
                  <a:pt x="7761" y="4166"/>
                </a:cubicBezTo>
                <a:cubicBezTo>
                  <a:pt x="9334" y="2847"/>
                  <a:pt x="11194" y="1693"/>
                  <a:pt x="12910" y="539"/>
                </a:cubicBezTo>
                <a:cubicBezTo>
                  <a:pt x="13482" y="209"/>
                  <a:pt x="14055" y="-121"/>
                  <a:pt x="14627" y="44"/>
                </a:cubicBezTo>
                <a:cubicBezTo>
                  <a:pt x="16916" y="703"/>
                  <a:pt x="19204" y="1528"/>
                  <a:pt x="20635" y="3836"/>
                </a:cubicBezTo>
                <a:cubicBezTo>
                  <a:pt x="21207" y="4826"/>
                  <a:pt x="21350" y="5650"/>
                  <a:pt x="20921" y="6969"/>
                </a:cubicBezTo>
                <a:cubicBezTo>
                  <a:pt x="19920" y="9277"/>
                  <a:pt x="19204" y="11751"/>
                  <a:pt x="19633" y="14554"/>
                </a:cubicBezTo>
                <a:cubicBezTo>
                  <a:pt x="20206" y="17522"/>
                  <a:pt x="17202" y="21479"/>
                  <a:pt x="14198" y="21314"/>
                </a:cubicBezTo>
                <a:close/>
                <a:moveTo>
                  <a:pt x="15056" y="7299"/>
                </a:moveTo>
                <a:cubicBezTo>
                  <a:pt x="14913" y="6804"/>
                  <a:pt x="14770" y="6145"/>
                  <a:pt x="14484" y="5980"/>
                </a:cubicBezTo>
                <a:cubicBezTo>
                  <a:pt x="14198" y="5815"/>
                  <a:pt x="13482" y="5980"/>
                  <a:pt x="13053" y="6145"/>
                </a:cubicBezTo>
                <a:cubicBezTo>
                  <a:pt x="12767" y="6145"/>
                  <a:pt x="12624" y="6475"/>
                  <a:pt x="12481" y="6639"/>
                </a:cubicBezTo>
                <a:cubicBezTo>
                  <a:pt x="10622" y="8453"/>
                  <a:pt x="8762" y="9937"/>
                  <a:pt x="6473" y="10926"/>
                </a:cubicBezTo>
                <a:cubicBezTo>
                  <a:pt x="6044" y="11091"/>
                  <a:pt x="5758" y="11421"/>
                  <a:pt x="5329" y="11751"/>
                </a:cubicBezTo>
                <a:cubicBezTo>
                  <a:pt x="5186" y="11916"/>
                  <a:pt x="5043" y="12410"/>
                  <a:pt x="5186" y="12575"/>
                </a:cubicBezTo>
                <a:cubicBezTo>
                  <a:pt x="5329" y="12740"/>
                  <a:pt x="5615" y="13070"/>
                  <a:pt x="5758" y="12905"/>
                </a:cubicBezTo>
                <a:cubicBezTo>
                  <a:pt x="6473" y="12740"/>
                  <a:pt x="7188" y="12575"/>
                  <a:pt x="7761" y="12245"/>
                </a:cubicBezTo>
                <a:cubicBezTo>
                  <a:pt x="8762" y="11586"/>
                  <a:pt x="9763" y="11751"/>
                  <a:pt x="10765" y="12410"/>
                </a:cubicBezTo>
                <a:cubicBezTo>
                  <a:pt x="11194" y="12740"/>
                  <a:pt x="11766" y="12905"/>
                  <a:pt x="12195" y="13235"/>
                </a:cubicBezTo>
                <a:cubicBezTo>
                  <a:pt x="12910" y="13565"/>
                  <a:pt x="13769" y="14389"/>
                  <a:pt x="14198" y="14059"/>
                </a:cubicBezTo>
                <a:cubicBezTo>
                  <a:pt x="15199" y="13565"/>
                  <a:pt x="14341" y="12245"/>
                  <a:pt x="14341" y="11421"/>
                </a:cubicBezTo>
                <a:cubicBezTo>
                  <a:pt x="14341" y="10762"/>
                  <a:pt x="14484" y="10267"/>
                  <a:pt x="14484" y="9607"/>
                </a:cubicBezTo>
                <a:cubicBezTo>
                  <a:pt x="14770" y="8948"/>
                  <a:pt x="14913" y="8123"/>
                  <a:pt x="15056" y="729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BC3E416-ECD3-004B-85F9-E8F45B04543B}"/>
              </a:ext>
            </a:extLst>
          </p:cNvPr>
          <p:cNvGrpSpPr/>
          <p:nvPr userDrawn="1"/>
        </p:nvGrpSpPr>
        <p:grpSpPr>
          <a:xfrm>
            <a:off x="5332181" y="5172799"/>
            <a:ext cx="882005" cy="893453"/>
            <a:chOff x="4229100" y="1930399"/>
            <a:chExt cx="924123" cy="936118"/>
          </a:xfrm>
        </p:grpSpPr>
        <p:sp>
          <p:nvSpPr>
            <p:cNvPr id="179" name="Shape">
              <a:extLst>
                <a:ext uri="{FF2B5EF4-FFF2-40B4-BE49-F238E27FC236}">
                  <a16:creationId xmlns:a16="http://schemas.microsoft.com/office/drawing/2014/main" id="{3CD22369-1A39-F94B-BBE2-FF366AA3E756}"/>
                </a:ext>
              </a:extLst>
            </p:cNvPr>
            <p:cNvSpPr/>
            <p:nvPr/>
          </p:nvSpPr>
          <p:spPr>
            <a:xfrm>
              <a:off x="4229100" y="1930399"/>
              <a:ext cx="924123" cy="936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57" extrusionOk="0">
                  <a:moveTo>
                    <a:pt x="21131" y="14244"/>
                  </a:moveTo>
                  <a:cubicBezTo>
                    <a:pt x="21102" y="14361"/>
                    <a:pt x="21102" y="14419"/>
                    <a:pt x="21102" y="14506"/>
                  </a:cubicBezTo>
                  <a:cubicBezTo>
                    <a:pt x="21014" y="14739"/>
                    <a:pt x="21073" y="14914"/>
                    <a:pt x="21220" y="15089"/>
                  </a:cubicBezTo>
                  <a:cubicBezTo>
                    <a:pt x="21484" y="15409"/>
                    <a:pt x="21425" y="15642"/>
                    <a:pt x="21073" y="15816"/>
                  </a:cubicBezTo>
                  <a:cubicBezTo>
                    <a:pt x="20779" y="15991"/>
                    <a:pt x="20514" y="16107"/>
                    <a:pt x="20220" y="16253"/>
                  </a:cubicBezTo>
                  <a:cubicBezTo>
                    <a:pt x="19544" y="16573"/>
                    <a:pt x="18839" y="16864"/>
                    <a:pt x="18163" y="17214"/>
                  </a:cubicBezTo>
                  <a:cubicBezTo>
                    <a:pt x="17664" y="17476"/>
                    <a:pt x="17164" y="17796"/>
                    <a:pt x="16664" y="18087"/>
                  </a:cubicBezTo>
                  <a:cubicBezTo>
                    <a:pt x="16517" y="18174"/>
                    <a:pt x="16371" y="18291"/>
                    <a:pt x="16194" y="18349"/>
                  </a:cubicBezTo>
                  <a:cubicBezTo>
                    <a:pt x="14931" y="18873"/>
                    <a:pt x="13784" y="19659"/>
                    <a:pt x="12638" y="20387"/>
                  </a:cubicBezTo>
                  <a:cubicBezTo>
                    <a:pt x="12168" y="20678"/>
                    <a:pt x="11698" y="20998"/>
                    <a:pt x="11228" y="21289"/>
                  </a:cubicBezTo>
                  <a:cubicBezTo>
                    <a:pt x="10846" y="21522"/>
                    <a:pt x="10581" y="21522"/>
                    <a:pt x="10228" y="21231"/>
                  </a:cubicBezTo>
                  <a:cubicBezTo>
                    <a:pt x="9935" y="20998"/>
                    <a:pt x="9700" y="20707"/>
                    <a:pt x="9464" y="20387"/>
                  </a:cubicBezTo>
                  <a:cubicBezTo>
                    <a:pt x="8759" y="19310"/>
                    <a:pt x="8024" y="18262"/>
                    <a:pt x="7260" y="17214"/>
                  </a:cubicBezTo>
                  <a:cubicBezTo>
                    <a:pt x="6555" y="16253"/>
                    <a:pt x="5850" y="15263"/>
                    <a:pt x="5291" y="14186"/>
                  </a:cubicBezTo>
                  <a:cubicBezTo>
                    <a:pt x="4968" y="13546"/>
                    <a:pt x="4557" y="12964"/>
                    <a:pt x="4057" y="12440"/>
                  </a:cubicBezTo>
                  <a:cubicBezTo>
                    <a:pt x="3910" y="12294"/>
                    <a:pt x="3822" y="12119"/>
                    <a:pt x="3704" y="11974"/>
                  </a:cubicBezTo>
                  <a:cubicBezTo>
                    <a:pt x="3440" y="11566"/>
                    <a:pt x="3146" y="11188"/>
                    <a:pt x="2882" y="10780"/>
                  </a:cubicBezTo>
                  <a:cubicBezTo>
                    <a:pt x="2705" y="10518"/>
                    <a:pt x="2558" y="10256"/>
                    <a:pt x="2411" y="9994"/>
                  </a:cubicBezTo>
                  <a:cubicBezTo>
                    <a:pt x="1971" y="9296"/>
                    <a:pt x="1500" y="8568"/>
                    <a:pt x="1060" y="7869"/>
                  </a:cubicBezTo>
                  <a:cubicBezTo>
                    <a:pt x="942" y="7695"/>
                    <a:pt x="824" y="7549"/>
                    <a:pt x="766" y="7374"/>
                  </a:cubicBezTo>
                  <a:cubicBezTo>
                    <a:pt x="648" y="7112"/>
                    <a:pt x="501" y="6879"/>
                    <a:pt x="237" y="6705"/>
                  </a:cubicBezTo>
                  <a:cubicBezTo>
                    <a:pt x="-116" y="6472"/>
                    <a:pt x="-57" y="5948"/>
                    <a:pt x="295" y="5773"/>
                  </a:cubicBezTo>
                  <a:cubicBezTo>
                    <a:pt x="736" y="5599"/>
                    <a:pt x="1118" y="5337"/>
                    <a:pt x="1500" y="5075"/>
                  </a:cubicBezTo>
                  <a:cubicBezTo>
                    <a:pt x="1559" y="5045"/>
                    <a:pt x="1588" y="5016"/>
                    <a:pt x="1647" y="5016"/>
                  </a:cubicBezTo>
                  <a:cubicBezTo>
                    <a:pt x="2264" y="4783"/>
                    <a:pt x="2882" y="4521"/>
                    <a:pt x="3499" y="4289"/>
                  </a:cubicBezTo>
                  <a:cubicBezTo>
                    <a:pt x="3646" y="4230"/>
                    <a:pt x="3763" y="4172"/>
                    <a:pt x="3881" y="4114"/>
                  </a:cubicBezTo>
                  <a:cubicBezTo>
                    <a:pt x="4762" y="3677"/>
                    <a:pt x="5644" y="3270"/>
                    <a:pt x="6496" y="2833"/>
                  </a:cubicBezTo>
                  <a:cubicBezTo>
                    <a:pt x="8230" y="1931"/>
                    <a:pt x="9993" y="1057"/>
                    <a:pt x="11727" y="155"/>
                  </a:cubicBezTo>
                  <a:cubicBezTo>
                    <a:pt x="11992" y="9"/>
                    <a:pt x="12256" y="-78"/>
                    <a:pt x="12550" y="97"/>
                  </a:cubicBezTo>
                  <a:cubicBezTo>
                    <a:pt x="12697" y="184"/>
                    <a:pt x="12815" y="330"/>
                    <a:pt x="12932" y="475"/>
                  </a:cubicBezTo>
                  <a:cubicBezTo>
                    <a:pt x="13197" y="824"/>
                    <a:pt x="13432" y="1174"/>
                    <a:pt x="13696" y="1523"/>
                  </a:cubicBezTo>
                  <a:cubicBezTo>
                    <a:pt x="13784" y="1669"/>
                    <a:pt x="13902" y="1785"/>
                    <a:pt x="13961" y="1931"/>
                  </a:cubicBezTo>
                  <a:cubicBezTo>
                    <a:pt x="14225" y="2600"/>
                    <a:pt x="14637" y="3182"/>
                    <a:pt x="15019" y="3794"/>
                  </a:cubicBezTo>
                  <a:cubicBezTo>
                    <a:pt x="15048" y="3852"/>
                    <a:pt x="15077" y="3881"/>
                    <a:pt x="15107" y="3939"/>
                  </a:cubicBezTo>
                  <a:cubicBezTo>
                    <a:pt x="15342" y="4376"/>
                    <a:pt x="15577" y="4813"/>
                    <a:pt x="15871" y="5220"/>
                  </a:cubicBezTo>
                  <a:cubicBezTo>
                    <a:pt x="16135" y="5599"/>
                    <a:pt x="16371" y="6006"/>
                    <a:pt x="16606" y="6385"/>
                  </a:cubicBezTo>
                  <a:cubicBezTo>
                    <a:pt x="16753" y="6647"/>
                    <a:pt x="16929" y="6909"/>
                    <a:pt x="17076" y="7171"/>
                  </a:cubicBezTo>
                  <a:cubicBezTo>
                    <a:pt x="17223" y="7462"/>
                    <a:pt x="17370" y="7753"/>
                    <a:pt x="17546" y="8015"/>
                  </a:cubicBezTo>
                  <a:cubicBezTo>
                    <a:pt x="18134" y="8975"/>
                    <a:pt x="18722" y="9936"/>
                    <a:pt x="19309" y="10897"/>
                  </a:cubicBezTo>
                  <a:cubicBezTo>
                    <a:pt x="19633" y="11450"/>
                    <a:pt x="20015" y="11974"/>
                    <a:pt x="20338" y="12527"/>
                  </a:cubicBezTo>
                  <a:cubicBezTo>
                    <a:pt x="20573" y="12964"/>
                    <a:pt x="20779" y="13429"/>
                    <a:pt x="21014" y="13866"/>
                  </a:cubicBezTo>
                  <a:cubicBezTo>
                    <a:pt x="21102" y="14011"/>
                    <a:pt x="21102" y="14157"/>
                    <a:pt x="21131" y="14244"/>
                  </a:cubicBezTo>
                  <a:close/>
                  <a:moveTo>
                    <a:pt x="20191" y="14768"/>
                  </a:moveTo>
                  <a:cubicBezTo>
                    <a:pt x="20132" y="14535"/>
                    <a:pt x="20073" y="14361"/>
                    <a:pt x="20015" y="14157"/>
                  </a:cubicBezTo>
                  <a:cubicBezTo>
                    <a:pt x="19691" y="13284"/>
                    <a:pt x="19221" y="12469"/>
                    <a:pt x="18722" y="11683"/>
                  </a:cubicBezTo>
                  <a:cubicBezTo>
                    <a:pt x="18251" y="10926"/>
                    <a:pt x="17781" y="10198"/>
                    <a:pt x="17340" y="9441"/>
                  </a:cubicBezTo>
                  <a:cubicBezTo>
                    <a:pt x="16635" y="8189"/>
                    <a:pt x="15812" y="6996"/>
                    <a:pt x="15077" y="5744"/>
                  </a:cubicBezTo>
                  <a:cubicBezTo>
                    <a:pt x="14402" y="4609"/>
                    <a:pt x="13637" y="3532"/>
                    <a:pt x="13108" y="2280"/>
                  </a:cubicBezTo>
                  <a:cubicBezTo>
                    <a:pt x="12962" y="1902"/>
                    <a:pt x="12668" y="1581"/>
                    <a:pt x="12403" y="1261"/>
                  </a:cubicBezTo>
                  <a:cubicBezTo>
                    <a:pt x="12197" y="999"/>
                    <a:pt x="12080" y="999"/>
                    <a:pt x="11815" y="1203"/>
                  </a:cubicBezTo>
                  <a:cubicBezTo>
                    <a:pt x="11727" y="1290"/>
                    <a:pt x="11610" y="1348"/>
                    <a:pt x="11492" y="1407"/>
                  </a:cubicBezTo>
                  <a:cubicBezTo>
                    <a:pt x="10963" y="1669"/>
                    <a:pt x="10464" y="1931"/>
                    <a:pt x="9935" y="2134"/>
                  </a:cubicBezTo>
                  <a:cubicBezTo>
                    <a:pt x="9112" y="2455"/>
                    <a:pt x="8318" y="2833"/>
                    <a:pt x="7554" y="3299"/>
                  </a:cubicBezTo>
                  <a:cubicBezTo>
                    <a:pt x="7407" y="3386"/>
                    <a:pt x="7260" y="3444"/>
                    <a:pt x="7113" y="3503"/>
                  </a:cubicBezTo>
                  <a:cubicBezTo>
                    <a:pt x="6790" y="3648"/>
                    <a:pt x="6467" y="3765"/>
                    <a:pt x="6173" y="3910"/>
                  </a:cubicBezTo>
                  <a:cubicBezTo>
                    <a:pt x="4909" y="4580"/>
                    <a:pt x="3557" y="5075"/>
                    <a:pt x="2235" y="5628"/>
                  </a:cubicBezTo>
                  <a:cubicBezTo>
                    <a:pt x="1941" y="5744"/>
                    <a:pt x="1647" y="5919"/>
                    <a:pt x="1353" y="6064"/>
                  </a:cubicBezTo>
                  <a:cubicBezTo>
                    <a:pt x="1206" y="6152"/>
                    <a:pt x="1148" y="6268"/>
                    <a:pt x="1236" y="6414"/>
                  </a:cubicBezTo>
                  <a:cubicBezTo>
                    <a:pt x="1265" y="6501"/>
                    <a:pt x="1324" y="6617"/>
                    <a:pt x="1383" y="6705"/>
                  </a:cubicBezTo>
                  <a:cubicBezTo>
                    <a:pt x="1706" y="7229"/>
                    <a:pt x="2029" y="7753"/>
                    <a:pt x="2353" y="8248"/>
                  </a:cubicBezTo>
                  <a:cubicBezTo>
                    <a:pt x="3087" y="9354"/>
                    <a:pt x="3822" y="10489"/>
                    <a:pt x="4645" y="11566"/>
                  </a:cubicBezTo>
                  <a:cubicBezTo>
                    <a:pt x="5144" y="12207"/>
                    <a:pt x="5615" y="12876"/>
                    <a:pt x="6055" y="13604"/>
                  </a:cubicBezTo>
                  <a:cubicBezTo>
                    <a:pt x="6496" y="14332"/>
                    <a:pt x="7025" y="15030"/>
                    <a:pt x="7466" y="15758"/>
                  </a:cubicBezTo>
                  <a:cubicBezTo>
                    <a:pt x="8171" y="16835"/>
                    <a:pt x="8906" y="17883"/>
                    <a:pt x="9670" y="18931"/>
                  </a:cubicBezTo>
                  <a:cubicBezTo>
                    <a:pt x="9905" y="19222"/>
                    <a:pt x="10140" y="19513"/>
                    <a:pt x="10346" y="19834"/>
                  </a:cubicBezTo>
                  <a:cubicBezTo>
                    <a:pt x="10581" y="20212"/>
                    <a:pt x="10816" y="20299"/>
                    <a:pt x="11257" y="20096"/>
                  </a:cubicBezTo>
                  <a:cubicBezTo>
                    <a:pt x="11727" y="19892"/>
                    <a:pt x="12197" y="19659"/>
                    <a:pt x="12609" y="19339"/>
                  </a:cubicBezTo>
                  <a:cubicBezTo>
                    <a:pt x="12962" y="19077"/>
                    <a:pt x="13314" y="18844"/>
                    <a:pt x="13667" y="18611"/>
                  </a:cubicBezTo>
                  <a:cubicBezTo>
                    <a:pt x="13961" y="18436"/>
                    <a:pt x="14255" y="18262"/>
                    <a:pt x="14548" y="18087"/>
                  </a:cubicBezTo>
                  <a:cubicBezTo>
                    <a:pt x="14666" y="18029"/>
                    <a:pt x="14754" y="17971"/>
                    <a:pt x="14872" y="17912"/>
                  </a:cubicBezTo>
                  <a:cubicBezTo>
                    <a:pt x="15224" y="17738"/>
                    <a:pt x="15577" y="17534"/>
                    <a:pt x="15900" y="17359"/>
                  </a:cubicBezTo>
                  <a:cubicBezTo>
                    <a:pt x="16547" y="16981"/>
                    <a:pt x="17223" y="16602"/>
                    <a:pt x="17869" y="16253"/>
                  </a:cubicBezTo>
                  <a:cubicBezTo>
                    <a:pt x="18457" y="15933"/>
                    <a:pt x="19045" y="15613"/>
                    <a:pt x="19633" y="15321"/>
                  </a:cubicBezTo>
                  <a:cubicBezTo>
                    <a:pt x="19750" y="15263"/>
                    <a:pt x="19868" y="15205"/>
                    <a:pt x="19956" y="15118"/>
                  </a:cubicBezTo>
                  <a:cubicBezTo>
                    <a:pt x="20044" y="15001"/>
                    <a:pt x="20103" y="14856"/>
                    <a:pt x="20191" y="147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9D4D0AC6-6560-9A4A-8E8E-C755549E2BF8}"/>
                </a:ext>
              </a:extLst>
            </p:cNvPr>
            <p:cNvSpPr/>
            <p:nvPr/>
          </p:nvSpPr>
          <p:spPr>
            <a:xfrm>
              <a:off x="4330700" y="2031999"/>
              <a:ext cx="457647" cy="33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209" extrusionOk="0">
                  <a:moveTo>
                    <a:pt x="17769" y="0"/>
                  </a:moveTo>
                  <a:cubicBezTo>
                    <a:pt x="18713" y="0"/>
                    <a:pt x="19362" y="484"/>
                    <a:pt x="19539" y="1451"/>
                  </a:cubicBezTo>
                  <a:cubicBezTo>
                    <a:pt x="19717" y="2821"/>
                    <a:pt x="20307" y="3869"/>
                    <a:pt x="20838" y="4997"/>
                  </a:cubicBezTo>
                  <a:cubicBezTo>
                    <a:pt x="21428" y="6125"/>
                    <a:pt x="21428" y="6367"/>
                    <a:pt x="20720" y="7415"/>
                  </a:cubicBezTo>
                  <a:cubicBezTo>
                    <a:pt x="20248" y="8140"/>
                    <a:pt x="19776" y="8704"/>
                    <a:pt x="19126" y="9107"/>
                  </a:cubicBezTo>
                  <a:cubicBezTo>
                    <a:pt x="18713" y="9349"/>
                    <a:pt x="18359" y="9833"/>
                    <a:pt x="17946" y="10155"/>
                  </a:cubicBezTo>
                  <a:cubicBezTo>
                    <a:pt x="17002" y="10961"/>
                    <a:pt x="15998" y="11687"/>
                    <a:pt x="15054" y="12493"/>
                  </a:cubicBezTo>
                  <a:cubicBezTo>
                    <a:pt x="14523" y="12976"/>
                    <a:pt x="14051" y="13621"/>
                    <a:pt x="13461" y="14104"/>
                  </a:cubicBezTo>
                  <a:cubicBezTo>
                    <a:pt x="12694" y="14830"/>
                    <a:pt x="11867" y="15394"/>
                    <a:pt x="11100" y="16119"/>
                  </a:cubicBezTo>
                  <a:cubicBezTo>
                    <a:pt x="9979" y="17167"/>
                    <a:pt x="8858" y="18296"/>
                    <a:pt x="7736" y="19424"/>
                  </a:cubicBezTo>
                  <a:cubicBezTo>
                    <a:pt x="7323" y="19827"/>
                    <a:pt x="6910" y="20391"/>
                    <a:pt x="6438" y="20713"/>
                  </a:cubicBezTo>
                  <a:cubicBezTo>
                    <a:pt x="5317" y="21600"/>
                    <a:pt x="4431" y="21278"/>
                    <a:pt x="3723" y="19907"/>
                  </a:cubicBezTo>
                  <a:cubicBezTo>
                    <a:pt x="3015" y="18618"/>
                    <a:pt x="2366" y="17409"/>
                    <a:pt x="1658" y="16119"/>
                  </a:cubicBezTo>
                  <a:cubicBezTo>
                    <a:pt x="1421" y="15716"/>
                    <a:pt x="1067" y="15394"/>
                    <a:pt x="772" y="14991"/>
                  </a:cubicBezTo>
                  <a:cubicBezTo>
                    <a:pt x="536" y="14588"/>
                    <a:pt x="241" y="14185"/>
                    <a:pt x="123" y="13701"/>
                  </a:cubicBezTo>
                  <a:cubicBezTo>
                    <a:pt x="-172" y="12654"/>
                    <a:pt x="64" y="12251"/>
                    <a:pt x="831" y="11767"/>
                  </a:cubicBezTo>
                  <a:cubicBezTo>
                    <a:pt x="1185" y="11606"/>
                    <a:pt x="1539" y="11364"/>
                    <a:pt x="1894" y="11042"/>
                  </a:cubicBezTo>
                  <a:cubicBezTo>
                    <a:pt x="2779" y="10155"/>
                    <a:pt x="3782" y="9430"/>
                    <a:pt x="4785" y="8785"/>
                  </a:cubicBezTo>
                  <a:cubicBezTo>
                    <a:pt x="6497" y="7737"/>
                    <a:pt x="8326" y="6770"/>
                    <a:pt x="9920" y="5319"/>
                  </a:cubicBezTo>
                  <a:cubicBezTo>
                    <a:pt x="11041" y="4352"/>
                    <a:pt x="12280" y="3546"/>
                    <a:pt x="13520" y="2902"/>
                  </a:cubicBezTo>
                  <a:cubicBezTo>
                    <a:pt x="14759" y="2257"/>
                    <a:pt x="15880" y="1370"/>
                    <a:pt x="17002" y="484"/>
                  </a:cubicBezTo>
                  <a:cubicBezTo>
                    <a:pt x="17238" y="322"/>
                    <a:pt x="17592" y="161"/>
                    <a:pt x="17769" y="0"/>
                  </a:cubicBezTo>
                  <a:close/>
                  <a:moveTo>
                    <a:pt x="17415" y="3627"/>
                  </a:moveTo>
                  <a:cubicBezTo>
                    <a:pt x="17297" y="3707"/>
                    <a:pt x="17002" y="3788"/>
                    <a:pt x="16707" y="3949"/>
                  </a:cubicBezTo>
                  <a:cubicBezTo>
                    <a:pt x="16176" y="4272"/>
                    <a:pt x="15585" y="4755"/>
                    <a:pt x="15054" y="5078"/>
                  </a:cubicBezTo>
                  <a:cubicBezTo>
                    <a:pt x="13284" y="6045"/>
                    <a:pt x="11572" y="7012"/>
                    <a:pt x="9979" y="8301"/>
                  </a:cubicBezTo>
                  <a:cubicBezTo>
                    <a:pt x="8385" y="9591"/>
                    <a:pt x="6733" y="10719"/>
                    <a:pt x="5021" y="11687"/>
                  </a:cubicBezTo>
                  <a:cubicBezTo>
                    <a:pt x="4195" y="12090"/>
                    <a:pt x="3487" y="12815"/>
                    <a:pt x="2779" y="13460"/>
                  </a:cubicBezTo>
                  <a:cubicBezTo>
                    <a:pt x="2307" y="13863"/>
                    <a:pt x="2307" y="14346"/>
                    <a:pt x="2661" y="14991"/>
                  </a:cubicBezTo>
                  <a:cubicBezTo>
                    <a:pt x="3310" y="16039"/>
                    <a:pt x="3959" y="17006"/>
                    <a:pt x="4608" y="17973"/>
                  </a:cubicBezTo>
                  <a:cubicBezTo>
                    <a:pt x="5199" y="18779"/>
                    <a:pt x="5435" y="18779"/>
                    <a:pt x="6084" y="18054"/>
                  </a:cubicBezTo>
                  <a:cubicBezTo>
                    <a:pt x="7382" y="16764"/>
                    <a:pt x="8621" y="15475"/>
                    <a:pt x="9920" y="14185"/>
                  </a:cubicBezTo>
                  <a:cubicBezTo>
                    <a:pt x="10628" y="13460"/>
                    <a:pt x="11336" y="12815"/>
                    <a:pt x="12044" y="12170"/>
                  </a:cubicBezTo>
                  <a:cubicBezTo>
                    <a:pt x="13166" y="11122"/>
                    <a:pt x="14346" y="10075"/>
                    <a:pt x="15467" y="9027"/>
                  </a:cubicBezTo>
                  <a:cubicBezTo>
                    <a:pt x="16471" y="8140"/>
                    <a:pt x="17474" y="7334"/>
                    <a:pt x="18477" y="6448"/>
                  </a:cubicBezTo>
                  <a:cubicBezTo>
                    <a:pt x="18654" y="6287"/>
                    <a:pt x="18890" y="5964"/>
                    <a:pt x="18949" y="5722"/>
                  </a:cubicBezTo>
                  <a:cubicBezTo>
                    <a:pt x="19067" y="4755"/>
                    <a:pt x="18241" y="3546"/>
                    <a:pt x="17415" y="362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298106E2-A128-0149-AE15-01A90ECDA61B}"/>
                </a:ext>
              </a:extLst>
            </p:cNvPr>
            <p:cNvSpPr/>
            <p:nvPr/>
          </p:nvSpPr>
          <p:spPr>
            <a:xfrm>
              <a:off x="4673600" y="2184400"/>
              <a:ext cx="188470" cy="1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0915" extrusionOk="0">
                  <a:moveTo>
                    <a:pt x="0" y="13259"/>
                  </a:moveTo>
                  <a:cubicBezTo>
                    <a:pt x="144" y="12768"/>
                    <a:pt x="288" y="12277"/>
                    <a:pt x="720" y="11786"/>
                  </a:cubicBezTo>
                  <a:cubicBezTo>
                    <a:pt x="1728" y="10477"/>
                    <a:pt x="2880" y="9332"/>
                    <a:pt x="3888" y="8186"/>
                  </a:cubicBezTo>
                  <a:cubicBezTo>
                    <a:pt x="5616" y="6550"/>
                    <a:pt x="7056" y="6713"/>
                    <a:pt x="8208" y="9004"/>
                  </a:cubicBezTo>
                  <a:cubicBezTo>
                    <a:pt x="8640" y="9822"/>
                    <a:pt x="8928" y="10477"/>
                    <a:pt x="9504" y="11295"/>
                  </a:cubicBezTo>
                  <a:cubicBezTo>
                    <a:pt x="9648" y="11459"/>
                    <a:pt x="9936" y="11295"/>
                    <a:pt x="10224" y="11295"/>
                  </a:cubicBezTo>
                  <a:cubicBezTo>
                    <a:pt x="10368" y="11295"/>
                    <a:pt x="10512" y="10968"/>
                    <a:pt x="10368" y="10804"/>
                  </a:cubicBezTo>
                  <a:cubicBezTo>
                    <a:pt x="10080" y="9986"/>
                    <a:pt x="9792" y="9168"/>
                    <a:pt x="9504" y="8350"/>
                  </a:cubicBezTo>
                  <a:cubicBezTo>
                    <a:pt x="9072" y="6877"/>
                    <a:pt x="9216" y="6222"/>
                    <a:pt x="10512" y="5895"/>
                  </a:cubicBezTo>
                  <a:cubicBezTo>
                    <a:pt x="11664" y="5568"/>
                    <a:pt x="12384" y="4913"/>
                    <a:pt x="12960" y="3932"/>
                  </a:cubicBezTo>
                  <a:cubicBezTo>
                    <a:pt x="13680" y="2786"/>
                    <a:pt x="14544" y="1804"/>
                    <a:pt x="15408" y="822"/>
                  </a:cubicBezTo>
                  <a:cubicBezTo>
                    <a:pt x="16560" y="-323"/>
                    <a:pt x="17568" y="-323"/>
                    <a:pt x="18576" y="1150"/>
                  </a:cubicBezTo>
                  <a:cubicBezTo>
                    <a:pt x="19008" y="1641"/>
                    <a:pt x="19152" y="2295"/>
                    <a:pt x="19440" y="2950"/>
                  </a:cubicBezTo>
                  <a:cubicBezTo>
                    <a:pt x="20016" y="4259"/>
                    <a:pt x="20448" y="5732"/>
                    <a:pt x="21024" y="7041"/>
                  </a:cubicBezTo>
                  <a:cubicBezTo>
                    <a:pt x="21600" y="8350"/>
                    <a:pt x="21456" y="8841"/>
                    <a:pt x="20592" y="9659"/>
                  </a:cubicBezTo>
                  <a:cubicBezTo>
                    <a:pt x="18864" y="11295"/>
                    <a:pt x="17136" y="13095"/>
                    <a:pt x="15264" y="14732"/>
                  </a:cubicBezTo>
                  <a:cubicBezTo>
                    <a:pt x="14832" y="15059"/>
                    <a:pt x="14256" y="15386"/>
                    <a:pt x="13824" y="15386"/>
                  </a:cubicBezTo>
                  <a:cubicBezTo>
                    <a:pt x="10800" y="15386"/>
                    <a:pt x="8784" y="17513"/>
                    <a:pt x="6624" y="19313"/>
                  </a:cubicBezTo>
                  <a:cubicBezTo>
                    <a:pt x="6048" y="19804"/>
                    <a:pt x="5472" y="20295"/>
                    <a:pt x="4896" y="20622"/>
                  </a:cubicBezTo>
                  <a:cubicBezTo>
                    <a:pt x="3744" y="21277"/>
                    <a:pt x="2592" y="20786"/>
                    <a:pt x="1872" y="19641"/>
                  </a:cubicBezTo>
                  <a:cubicBezTo>
                    <a:pt x="864" y="17841"/>
                    <a:pt x="432" y="15550"/>
                    <a:pt x="0" y="13259"/>
                  </a:cubicBezTo>
                  <a:close/>
                  <a:moveTo>
                    <a:pt x="17136" y="6550"/>
                  </a:moveTo>
                  <a:cubicBezTo>
                    <a:pt x="17136" y="5732"/>
                    <a:pt x="16416" y="4913"/>
                    <a:pt x="15840" y="5241"/>
                  </a:cubicBezTo>
                  <a:cubicBezTo>
                    <a:pt x="14688" y="5732"/>
                    <a:pt x="13968" y="6550"/>
                    <a:pt x="13536" y="7859"/>
                  </a:cubicBezTo>
                  <a:cubicBezTo>
                    <a:pt x="13392" y="8186"/>
                    <a:pt x="13824" y="8841"/>
                    <a:pt x="14112" y="9004"/>
                  </a:cubicBezTo>
                  <a:cubicBezTo>
                    <a:pt x="15264" y="9822"/>
                    <a:pt x="17136" y="8350"/>
                    <a:pt x="17136" y="6550"/>
                  </a:cubicBezTo>
                  <a:close/>
                  <a:moveTo>
                    <a:pt x="6336" y="13586"/>
                  </a:moveTo>
                  <a:cubicBezTo>
                    <a:pt x="6336" y="12768"/>
                    <a:pt x="5760" y="11950"/>
                    <a:pt x="5040" y="11950"/>
                  </a:cubicBezTo>
                  <a:cubicBezTo>
                    <a:pt x="4320" y="11950"/>
                    <a:pt x="3888" y="12441"/>
                    <a:pt x="3744" y="13095"/>
                  </a:cubicBezTo>
                  <a:cubicBezTo>
                    <a:pt x="3600" y="13913"/>
                    <a:pt x="4032" y="14895"/>
                    <a:pt x="4608" y="15059"/>
                  </a:cubicBezTo>
                  <a:cubicBezTo>
                    <a:pt x="5328" y="15386"/>
                    <a:pt x="6192" y="14568"/>
                    <a:pt x="6336" y="135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Shape">
              <a:extLst>
                <a:ext uri="{FF2B5EF4-FFF2-40B4-BE49-F238E27FC236}">
                  <a16:creationId xmlns:a16="http://schemas.microsoft.com/office/drawing/2014/main" id="{DDA92F30-B4EF-DF4E-9740-E4E1F5177073}"/>
                </a:ext>
              </a:extLst>
            </p:cNvPr>
            <p:cNvSpPr/>
            <p:nvPr/>
          </p:nvSpPr>
          <p:spPr>
            <a:xfrm>
              <a:off x="4584699" y="2565399"/>
              <a:ext cx="103902" cy="10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043" extrusionOk="0">
                  <a:moveTo>
                    <a:pt x="21291" y="9843"/>
                  </a:moveTo>
                  <a:cubicBezTo>
                    <a:pt x="20510" y="10772"/>
                    <a:pt x="19990" y="11933"/>
                    <a:pt x="19209" y="12862"/>
                  </a:cubicBezTo>
                  <a:cubicBezTo>
                    <a:pt x="17387" y="14720"/>
                    <a:pt x="15305" y="16578"/>
                    <a:pt x="13224" y="18436"/>
                  </a:cubicBezTo>
                  <a:cubicBezTo>
                    <a:pt x="10361" y="20759"/>
                    <a:pt x="7498" y="20527"/>
                    <a:pt x="4896" y="17972"/>
                  </a:cubicBezTo>
                  <a:cubicBezTo>
                    <a:pt x="3595" y="16346"/>
                    <a:pt x="2033" y="14953"/>
                    <a:pt x="732" y="13327"/>
                  </a:cubicBezTo>
                  <a:cubicBezTo>
                    <a:pt x="-49" y="12398"/>
                    <a:pt x="-309" y="11236"/>
                    <a:pt x="472" y="10075"/>
                  </a:cubicBezTo>
                  <a:cubicBezTo>
                    <a:pt x="2554" y="7753"/>
                    <a:pt x="4896" y="5430"/>
                    <a:pt x="7238" y="3107"/>
                  </a:cubicBezTo>
                  <a:cubicBezTo>
                    <a:pt x="7758" y="2643"/>
                    <a:pt x="8279" y="2178"/>
                    <a:pt x="9060" y="1714"/>
                  </a:cubicBezTo>
                  <a:cubicBezTo>
                    <a:pt x="12703" y="-841"/>
                    <a:pt x="14785" y="-609"/>
                    <a:pt x="17127" y="2875"/>
                  </a:cubicBezTo>
                  <a:cubicBezTo>
                    <a:pt x="18168" y="4269"/>
                    <a:pt x="19209" y="5662"/>
                    <a:pt x="19990" y="7288"/>
                  </a:cubicBezTo>
                  <a:cubicBezTo>
                    <a:pt x="20510" y="7985"/>
                    <a:pt x="20770" y="8914"/>
                    <a:pt x="21291" y="98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1C1D85A-4DA7-394B-8EE8-EFBB0F8620F1}"/>
                </a:ext>
              </a:extLst>
            </p:cNvPr>
            <p:cNvSpPr/>
            <p:nvPr/>
          </p:nvSpPr>
          <p:spPr>
            <a:xfrm>
              <a:off x="4571999" y="2311400"/>
              <a:ext cx="109525" cy="12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0816" extrusionOk="0">
                  <a:moveTo>
                    <a:pt x="12592" y="0"/>
                  </a:moveTo>
                  <a:cubicBezTo>
                    <a:pt x="13552" y="436"/>
                    <a:pt x="14272" y="873"/>
                    <a:pt x="14512" y="1309"/>
                  </a:cubicBezTo>
                  <a:cubicBezTo>
                    <a:pt x="14992" y="1964"/>
                    <a:pt x="15472" y="2618"/>
                    <a:pt x="15712" y="3491"/>
                  </a:cubicBezTo>
                  <a:cubicBezTo>
                    <a:pt x="16432" y="5236"/>
                    <a:pt x="17392" y="6545"/>
                    <a:pt x="18832" y="7636"/>
                  </a:cubicBezTo>
                  <a:cubicBezTo>
                    <a:pt x="21232" y="9382"/>
                    <a:pt x="21232" y="10255"/>
                    <a:pt x="19312" y="12218"/>
                  </a:cubicBezTo>
                  <a:cubicBezTo>
                    <a:pt x="17152" y="14618"/>
                    <a:pt x="14752" y="16800"/>
                    <a:pt x="12352" y="18982"/>
                  </a:cubicBezTo>
                  <a:cubicBezTo>
                    <a:pt x="9712" y="21600"/>
                    <a:pt x="7552" y="21382"/>
                    <a:pt x="5152" y="18545"/>
                  </a:cubicBezTo>
                  <a:cubicBezTo>
                    <a:pt x="3472" y="16582"/>
                    <a:pt x="2032" y="14182"/>
                    <a:pt x="592" y="12000"/>
                  </a:cubicBezTo>
                  <a:cubicBezTo>
                    <a:pt x="-368" y="10691"/>
                    <a:pt x="-128" y="9382"/>
                    <a:pt x="1072" y="8291"/>
                  </a:cubicBezTo>
                  <a:cubicBezTo>
                    <a:pt x="1792" y="7636"/>
                    <a:pt x="2512" y="6982"/>
                    <a:pt x="3232" y="6327"/>
                  </a:cubicBezTo>
                  <a:cubicBezTo>
                    <a:pt x="5152" y="4800"/>
                    <a:pt x="6832" y="3273"/>
                    <a:pt x="8752" y="1745"/>
                  </a:cubicBezTo>
                  <a:cubicBezTo>
                    <a:pt x="10432" y="1309"/>
                    <a:pt x="11392" y="655"/>
                    <a:pt x="12592" y="0"/>
                  </a:cubicBezTo>
                  <a:close/>
                  <a:moveTo>
                    <a:pt x="13312" y="8945"/>
                  </a:moveTo>
                  <a:cubicBezTo>
                    <a:pt x="13072" y="8727"/>
                    <a:pt x="13072" y="8291"/>
                    <a:pt x="12832" y="8073"/>
                  </a:cubicBezTo>
                  <a:cubicBezTo>
                    <a:pt x="11872" y="7200"/>
                    <a:pt x="10672" y="6982"/>
                    <a:pt x="9232" y="7855"/>
                  </a:cubicBezTo>
                  <a:cubicBezTo>
                    <a:pt x="7552" y="8727"/>
                    <a:pt x="6592" y="9818"/>
                    <a:pt x="7072" y="10909"/>
                  </a:cubicBezTo>
                  <a:cubicBezTo>
                    <a:pt x="7312" y="11345"/>
                    <a:pt x="7792" y="12000"/>
                    <a:pt x="8512" y="12218"/>
                  </a:cubicBezTo>
                  <a:cubicBezTo>
                    <a:pt x="10192" y="12873"/>
                    <a:pt x="13312" y="10691"/>
                    <a:pt x="13312" y="89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B56594F2-1667-6243-93F3-5E30CEF0732B}"/>
                </a:ext>
              </a:extLst>
            </p:cNvPr>
            <p:cNvSpPr/>
            <p:nvPr/>
          </p:nvSpPr>
          <p:spPr>
            <a:xfrm>
              <a:off x="4648200" y="2413000"/>
              <a:ext cx="104228" cy="9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0513" extrusionOk="0">
                  <a:moveTo>
                    <a:pt x="0" y="10749"/>
                  </a:moveTo>
                  <a:cubicBezTo>
                    <a:pt x="0" y="8859"/>
                    <a:pt x="781" y="7509"/>
                    <a:pt x="2082" y="6699"/>
                  </a:cubicBezTo>
                  <a:cubicBezTo>
                    <a:pt x="5205" y="4539"/>
                    <a:pt x="8328" y="2649"/>
                    <a:pt x="11451" y="759"/>
                  </a:cubicBezTo>
                  <a:cubicBezTo>
                    <a:pt x="13012" y="-51"/>
                    <a:pt x="14574" y="-321"/>
                    <a:pt x="16135" y="489"/>
                  </a:cubicBezTo>
                  <a:cubicBezTo>
                    <a:pt x="18998" y="1839"/>
                    <a:pt x="21600" y="6969"/>
                    <a:pt x="21340" y="9939"/>
                  </a:cubicBezTo>
                  <a:cubicBezTo>
                    <a:pt x="21079" y="11289"/>
                    <a:pt x="20299" y="12099"/>
                    <a:pt x="19258" y="12909"/>
                  </a:cubicBezTo>
                  <a:cubicBezTo>
                    <a:pt x="16655" y="14799"/>
                    <a:pt x="14053" y="16689"/>
                    <a:pt x="11451" y="18579"/>
                  </a:cubicBezTo>
                  <a:cubicBezTo>
                    <a:pt x="8067" y="21279"/>
                    <a:pt x="5725" y="21279"/>
                    <a:pt x="2863" y="17769"/>
                  </a:cubicBezTo>
                  <a:cubicBezTo>
                    <a:pt x="1041" y="15609"/>
                    <a:pt x="260" y="13179"/>
                    <a:pt x="0" y="107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Shape">
              <a:extLst>
                <a:ext uri="{FF2B5EF4-FFF2-40B4-BE49-F238E27FC236}">
                  <a16:creationId xmlns:a16="http://schemas.microsoft.com/office/drawing/2014/main" id="{4E97DF33-B355-924B-8547-9066DF9D6730}"/>
                </a:ext>
              </a:extLst>
            </p:cNvPr>
            <p:cNvSpPr/>
            <p:nvPr/>
          </p:nvSpPr>
          <p:spPr>
            <a:xfrm>
              <a:off x="4699000" y="2514600"/>
              <a:ext cx="102743" cy="9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0501" extrusionOk="0">
                  <a:moveTo>
                    <a:pt x="8754" y="20501"/>
                  </a:moveTo>
                  <a:cubicBezTo>
                    <a:pt x="7725" y="20234"/>
                    <a:pt x="7211" y="20234"/>
                    <a:pt x="6697" y="19968"/>
                  </a:cubicBezTo>
                  <a:cubicBezTo>
                    <a:pt x="4125" y="19168"/>
                    <a:pt x="-246" y="12234"/>
                    <a:pt x="11" y="9568"/>
                  </a:cubicBezTo>
                  <a:cubicBezTo>
                    <a:pt x="268" y="8501"/>
                    <a:pt x="1040" y="7434"/>
                    <a:pt x="1811" y="6901"/>
                  </a:cubicBezTo>
                  <a:cubicBezTo>
                    <a:pt x="4383" y="5834"/>
                    <a:pt x="6183" y="3968"/>
                    <a:pt x="8240" y="2101"/>
                  </a:cubicBezTo>
                  <a:cubicBezTo>
                    <a:pt x="11325" y="-1099"/>
                    <a:pt x="13640" y="-566"/>
                    <a:pt x="16211" y="3168"/>
                  </a:cubicBezTo>
                  <a:cubicBezTo>
                    <a:pt x="17497" y="4768"/>
                    <a:pt x="18783" y="6368"/>
                    <a:pt x="19811" y="8234"/>
                  </a:cubicBezTo>
                  <a:cubicBezTo>
                    <a:pt x="21354" y="10634"/>
                    <a:pt x="21097" y="11968"/>
                    <a:pt x="19040" y="13568"/>
                  </a:cubicBezTo>
                  <a:cubicBezTo>
                    <a:pt x="16468" y="15434"/>
                    <a:pt x="13897" y="17301"/>
                    <a:pt x="11325" y="19168"/>
                  </a:cubicBezTo>
                  <a:cubicBezTo>
                    <a:pt x="10554" y="19968"/>
                    <a:pt x="9525" y="20234"/>
                    <a:pt x="8754" y="205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6" name="Shape">
              <a:extLst>
                <a:ext uri="{FF2B5EF4-FFF2-40B4-BE49-F238E27FC236}">
                  <a16:creationId xmlns:a16="http://schemas.microsoft.com/office/drawing/2014/main" id="{37643FCC-EF20-6E47-BA07-B59A118D37B1}"/>
                </a:ext>
              </a:extLst>
            </p:cNvPr>
            <p:cNvSpPr/>
            <p:nvPr/>
          </p:nvSpPr>
          <p:spPr>
            <a:xfrm>
              <a:off x="4546600" y="2476499"/>
              <a:ext cx="103626" cy="10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624" extrusionOk="0">
                  <a:moveTo>
                    <a:pt x="20974" y="10044"/>
                  </a:moveTo>
                  <a:cubicBezTo>
                    <a:pt x="20453" y="10772"/>
                    <a:pt x="20193" y="11986"/>
                    <a:pt x="19152" y="12956"/>
                  </a:cubicBezTo>
                  <a:cubicBezTo>
                    <a:pt x="16550" y="15383"/>
                    <a:pt x="13687" y="17568"/>
                    <a:pt x="10824" y="19509"/>
                  </a:cubicBezTo>
                  <a:cubicBezTo>
                    <a:pt x="8482" y="21208"/>
                    <a:pt x="5880" y="20965"/>
                    <a:pt x="4058" y="18781"/>
                  </a:cubicBezTo>
                  <a:cubicBezTo>
                    <a:pt x="2497" y="17082"/>
                    <a:pt x="1456" y="15141"/>
                    <a:pt x="415" y="13199"/>
                  </a:cubicBezTo>
                  <a:cubicBezTo>
                    <a:pt x="-366" y="11743"/>
                    <a:pt x="-106" y="10044"/>
                    <a:pt x="1716" y="9316"/>
                  </a:cubicBezTo>
                  <a:cubicBezTo>
                    <a:pt x="4579" y="7860"/>
                    <a:pt x="6400" y="5433"/>
                    <a:pt x="8482" y="3006"/>
                  </a:cubicBezTo>
                  <a:cubicBezTo>
                    <a:pt x="9263" y="2278"/>
                    <a:pt x="9783" y="1307"/>
                    <a:pt x="10824" y="821"/>
                  </a:cubicBezTo>
                  <a:cubicBezTo>
                    <a:pt x="12126" y="-149"/>
                    <a:pt x="14207" y="-392"/>
                    <a:pt x="15248" y="821"/>
                  </a:cubicBezTo>
                  <a:cubicBezTo>
                    <a:pt x="17591" y="3248"/>
                    <a:pt x="19412" y="6161"/>
                    <a:pt x="21234" y="8830"/>
                  </a:cubicBezTo>
                  <a:cubicBezTo>
                    <a:pt x="20974" y="8831"/>
                    <a:pt x="20714" y="9073"/>
                    <a:pt x="20974" y="10044"/>
                  </a:cubicBezTo>
                  <a:close/>
                  <a:moveTo>
                    <a:pt x="12386" y="8345"/>
                  </a:moveTo>
                  <a:cubicBezTo>
                    <a:pt x="12386" y="8345"/>
                    <a:pt x="11865" y="8102"/>
                    <a:pt x="11605" y="7860"/>
                  </a:cubicBezTo>
                  <a:cubicBezTo>
                    <a:pt x="10044" y="7617"/>
                    <a:pt x="7441" y="8831"/>
                    <a:pt x="7181" y="10287"/>
                  </a:cubicBezTo>
                  <a:cubicBezTo>
                    <a:pt x="7181" y="10529"/>
                    <a:pt x="7441" y="11257"/>
                    <a:pt x="7702" y="11257"/>
                  </a:cubicBezTo>
                  <a:cubicBezTo>
                    <a:pt x="9523" y="11986"/>
                    <a:pt x="12126" y="10529"/>
                    <a:pt x="12386" y="83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B6B99DA3-57C9-784A-8109-B412248B192E}"/>
                </a:ext>
              </a:extLst>
            </p:cNvPr>
            <p:cNvSpPr/>
            <p:nvPr/>
          </p:nvSpPr>
          <p:spPr>
            <a:xfrm>
              <a:off x="4483099" y="2374899"/>
              <a:ext cx="108129" cy="10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3" h="20651" extrusionOk="0">
                  <a:moveTo>
                    <a:pt x="7676" y="20604"/>
                  </a:moveTo>
                  <a:cubicBezTo>
                    <a:pt x="7191" y="20355"/>
                    <a:pt x="6220" y="20355"/>
                    <a:pt x="5734" y="19611"/>
                  </a:cubicBezTo>
                  <a:cubicBezTo>
                    <a:pt x="3065" y="17376"/>
                    <a:pt x="1366" y="14645"/>
                    <a:pt x="152" y="11417"/>
                  </a:cubicBezTo>
                  <a:cubicBezTo>
                    <a:pt x="-333" y="9928"/>
                    <a:pt x="395" y="8686"/>
                    <a:pt x="1609" y="7942"/>
                  </a:cubicBezTo>
                  <a:cubicBezTo>
                    <a:pt x="2337" y="7693"/>
                    <a:pt x="3065" y="7197"/>
                    <a:pt x="3550" y="6949"/>
                  </a:cubicBezTo>
                  <a:cubicBezTo>
                    <a:pt x="5492" y="6204"/>
                    <a:pt x="6948" y="5211"/>
                    <a:pt x="8161" y="3473"/>
                  </a:cubicBezTo>
                  <a:cubicBezTo>
                    <a:pt x="8647" y="2728"/>
                    <a:pt x="9375" y="1983"/>
                    <a:pt x="9860" y="1486"/>
                  </a:cubicBezTo>
                  <a:cubicBezTo>
                    <a:pt x="12045" y="-748"/>
                    <a:pt x="14714" y="-500"/>
                    <a:pt x="15928" y="2480"/>
                  </a:cubicBezTo>
                  <a:cubicBezTo>
                    <a:pt x="16898" y="4714"/>
                    <a:pt x="18112" y="6700"/>
                    <a:pt x="19568" y="8686"/>
                  </a:cubicBezTo>
                  <a:cubicBezTo>
                    <a:pt x="21267" y="10921"/>
                    <a:pt x="21024" y="12162"/>
                    <a:pt x="18597" y="13404"/>
                  </a:cubicBezTo>
                  <a:cubicBezTo>
                    <a:pt x="15928" y="14645"/>
                    <a:pt x="13743" y="16383"/>
                    <a:pt x="12045" y="18618"/>
                  </a:cubicBezTo>
                  <a:cubicBezTo>
                    <a:pt x="11316" y="20107"/>
                    <a:pt x="9860" y="20852"/>
                    <a:pt x="7676" y="20604"/>
                  </a:cubicBezTo>
                  <a:close/>
                  <a:moveTo>
                    <a:pt x="11559" y="7942"/>
                  </a:moveTo>
                  <a:cubicBezTo>
                    <a:pt x="9618" y="8935"/>
                    <a:pt x="7919" y="9928"/>
                    <a:pt x="6948" y="11914"/>
                  </a:cubicBezTo>
                  <a:cubicBezTo>
                    <a:pt x="6948" y="12162"/>
                    <a:pt x="7433" y="13155"/>
                    <a:pt x="7676" y="13155"/>
                  </a:cubicBezTo>
                  <a:cubicBezTo>
                    <a:pt x="9375" y="13404"/>
                    <a:pt x="12044" y="10921"/>
                    <a:pt x="12287" y="9183"/>
                  </a:cubicBezTo>
                  <a:cubicBezTo>
                    <a:pt x="12287" y="8686"/>
                    <a:pt x="11802" y="8190"/>
                    <a:pt x="11559" y="794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287BE28E-6F57-AD4E-B87C-536161CD932E}"/>
                </a:ext>
              </a:extLst>
            </p:cNvPr>
            <p:cNvSpPr/>
            <p:nvPr/>
          </p:nvSpPr>
          <p:spPr>
            <a:xfrm>
              <a:off x="4813299" y="2463799"/>
              <a:ext cx="97020" cy="9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38" extrusionOk="0">
                  <a:moveTo>
                    <a:pt x="21430" y="9106"/>
                  </a:moveTo>
                  <a:cubicBezTo>
                    <a:pt x="21430" y="11664"/>
                    <a:pt x="20308" y="13369"/>
                    <a:pt x="18344" y="14790"/>
                  </a:cubicBezTo>
                  <a:cubicBezTo>
                    <a:pt x="15820" y="16495"/>
                    <a:pt x="13575" y="18201"/>
                    <a:pt x="11331" y="19906"/>
                  </a:cubicBezTo>
                  <a:cubicBezTo>
                    <a:pt x="9087" y="21327"/>
                    <a:pt x="7404" y="21327"/>
                    <a:pt x="5160" y="19622"/>
                  </a:cubicBezTo>
                  <a:cubicBezTo>
                    <a:pt x="2635" y="17348"/>
                    <a:pt x="1233" y="14506"/>
                    <a:pt x="111" y="11380"/>
                  </a:cubicBezTo>
                  <a:cubicBezTo>
                    <a:pt x="-170" y="10527"/>
                    <a:pt x="111" y="9106"/>
                    <a:pt x="672" y="8538"/>
                  </a:cubicBezTo>
                  <a:cubicBezTo>
                    <a:pt x="3196" y="5127"/>
                    <a:pt x="6843" y="2569"/>
                    <a:pt x="10770" y="580"/>
                  </a:cubicBezTo>
                  <a:cubicBezTo>
                    <a:pt x="11331" y="295"/>
                    <a:pt x="12173" y="11"/>
                    <a:pt x="12734" y="11"/>
                  </a:cubicBezTo>
                  <a:cubicBezTo>
                    <a:pt x="16381" y="-273"/>
                    <a:pt x="21430" y="5127"/>
                    <a:pt x="21430" y="91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2D07102C-3955-D042-A288-AB485CC2518A}"/>
                </a:ext>
              </a:extLst>
            </p:cNvPr>
            <p:cNvSpPr/>
            <p:nvPr/>
          </p:nvSpPr>
          <p:spPr>
            <a:xfrm>
              <a:off x="4737099" y="2616199"/>
              <a:ext cx="102558" cy="9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0657" extrusionOk="0">
                  <a:moveTo>
                    <a:pt x="14073" y="0"/>
                  </a:moveTo>
                  <a:cubicBezTo>
                    <a:pt x="15343" y="864"/>
                    <a:pt x="16614" y="1440"/>
                    <a:pt x="17630" y="2304"/>
                  </a:cubicBezTo>
                  <a:cubicBezTo>
                    <a:pt x="18393" y="3168"/>
                    <a:pt x="19155" y="4608"/>
                    <a:pt x="19663" y="5760"/>
                  </a:cubicBezTo>
                  <a:cubicBezTo>
                    <a:pt x="21188" y="8928"/>
                    <a:pt x="20680" y="10944"/>
                    <a:pt x="18139" y="12960"/>
                  </a:cubicBezTo>
                  <a:cubicBezTo>
                    <a:pt x="15852" y="14976"/>
                    <a:pt x="13819" y="16704"/>
                    <a:pt x="11531" y="18720"/>
                  </a:cubicBezTo>
                  <a:cubicBezTo>
                    <a:pt x="8482" y="21600"/>
                    <a:pt x="5941" y="21312"/>
                    <a:pt x="3654" y="17568"/>
                  </a:cubicBezTo>
                  <a:cubicBezTo>
                    <a:pt x="2383" y="15552"/>
                    <a:pt x="1367" y="13248"/>
                    <a:pt x="350" y="11232"/>
                  </a:cubicBezTo>
                  <a:cubicBezTo>
                    <a:pt x="-412" y="9216"/>
                    <a:pt x="96" y="7488"/>
                    <a:pt x="1621" y="6048"/>
                  </a:cubicBezTo>
                  <a:cubicBezTo>
                    <a:pt x="2383" y="5472"/>
                    <a:pt x="3400" y="5184"/>
                    <a:pt x="4162" y="4608"/>
                  </a:cubicBezTo>
                  <a:cubicBezTo>
                    <a:pt x="6195" y="3456"/>
                    <a:pt x="8228" y="2304"/>
                    <a:pt x="10515" y="1152"/>
                  </a:cubicBezTo>
                  <a:cubicBezTo>
                    <a:pt x="11532" y="1152"/>
                    <a:pt x="12802" y="576"/>
                    <a:pt x="1407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Shape">
              <a:extLst>
                <a:ext uri="{FF2B5EF4-FFF2-40B4-BE49-F238E27FC236}">
                  <a16:creationId xmlns:a16="http://schemas.microsoft.com/office/drawing/2014/main" id="{BAB9732B-E813-8142-9DFB-5396F8BC0085}"/>
                </a:ext>
              </a:extLst>
            </p:cNvPr>
            <p:cNvSpPr/>
            <p:nvPr/>
          </p:nvSpPr>
          <p:spPr>
            <a:xfrm>
              <a:off x="4851400" y="2311400"/>
              <a:ext cx="94075" cy="94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9" h="21103" extrusionOk="0">
                  <a:moveTo>
                    <a:pt x="7979" y="21103"/>
                  </a:moveTo>
                  <a:cubicBezTo>
                    <a:pt x="4332" y="20819"/>
                    <a:pt x="2088" y="19398"/>
                    <a:pt x="966" y="16556"/>
                  </a:cubicBezTo>
                  <a:cubicBezTo>
                    <a:pt x="-437" y="13145"/>
                    <a:pt x="-437" y="10019"/>
                    <a:pt x="1807" y="7745"/>
                  </a:cubicBezTo>
                  <a:cubicBezTo>
                    <a:pt x="3771" y="5756"/>
                    <a:pt x="6015" y="3482"/>
                    <a:pt x="7979" y="1492"/>
                  </a:cubicBezTo>
                  <a:cubicBezTo>
                    <a:pt x="10223" y="-497"/>
                    <a:pt x="11625" y="-497"/>
                    <a:pt x="13589" y="1492"/>
                  </a:cubicBezTo>
                  <a:cubicBezTo>
                    <a:pt x="15833" y="3766"/>
                    <a:pt x="17797" y="6040"/>
                    <a:pt x="19760" y="8313"/>
                  </a:cubicBezTo>
                  <a:cubicBezTo>
                    <a:pt x="21163" y="10019"/>
                    <a:pt x="21163" y="11724"/>
                    <a:pt x="19480" y="13429"/>
                  </a:cubicBezTo>
                  <a:cubicBezTo>
                    <a:pt x="18919" y="13998"/>
                    <a:pt x="18077" y="14566"/>
                    <a:pt x="17516" y="15135"/>
                  </a:cubicBezTo>
                  <a:cubicBezTo>
                    <a:pt x="15553" y="16556"/>
                    <a:pt x="13589" y="17977"/>
                    <a:pt x="11625" y="19113"/>
                  </a:cubicBezTo>
                  <a:cubicBezTo>
                    <a:pt x="10223" y="20250"/>
                    <a:pt x="8820" y="20819"/>
                    <a:pt x="7979" y="211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32BC7E3E-6F1C-714C-AF71-7DA6C08757D2}"/>
                </a:ext>
              </a:extLst>
            </p:cNvPr>
            <p:cNvSpPr/>
            <p:nvPr/>
          </p:nvSpPr>
          <p:spPr>
            <a:xfrm>
              <a:off x="4940300" y="2501899"/>
              <a:ext cx="96309" cy="8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0965" extrusionOk="0">
                  <a:moveTo>
                    <a:pt x="13104" y="0"/>
                  </a:moveTo>
                  <a:cubicBezTo>
                    <a:pt x="13914" y="300"/>
                    <a:pt x="14724" y="600"/>
                    <a:pt x="15534" y="1500"/>
                  </a:cubicBezTo>
                  <a:cubicBezTo>
                    <a:pt x="17694" y="3300"/>
                    <a:pt x="19044" y="5700"/>
                    <a:pt x="20124" y="8700"/>
                  </a:cubicBezTo>
                  <a:cubicBezTo>
                    <a:pt x="20934" y="11400"/>
                    <a:pt x="20394" y="13500"/>
                    <a:pt x="17964" y="14400"/>
                  </a:cubicBezTo>
                  <a:cubicBezTo>
                    <a:pt x="14994" y="15600"/>
                    <a:pt x="12294" y="17400"/>
                    <a:pt x="9864" y="19500"/>
                  </a:cubicBezTo>
                  <a:cubicBezTo>
                    <a:pt x="7434" y="21600"/>
                    <a:pt x="5274" y="21300"/>
                    <a:pt x="3114" y="19500"/>
                  </a:cubicBezTo>
                  <a:cubicBezTo>
                    <a:pt x="414" y="17100"/>
                    <a:pt x="-666" y="13800"/>
                    <a:pt x="414" y="10800"/>
                  </a:cubicBezTo>
                  <a:cubicBezTo>
                    <a:pt x="954" y="9600"/>
                    <a:pt x="1224" y="8100"/>
                    <a:pt x="2034" y="7500"/>
                  </a:cubicBezTo>
                  <a:cubicBezTo>
                    <a:pt x="5004" y="5100"/>
                    <a:pt x="8244" y="2700"/>
                    <a:pt x="11484" y="600"/>
                  </a:cubicBezTo>
                  <a:cubicBezTo>
                    <a:pt x="11754" y="0"/>
                    <a:pt x="12294" y="0"/>
                    <a:pt x="13104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30A7C204-5CFF-6447-BDBF-EC849F4F413C}"/>
                </a:ext>
              </a:extLst>
            </p:cNvPr>
            <p:cNvSpPr/>
            <p:nvPr/>
          </p:nvSpPr>
          <p:spPr>
            <a:xfrm>
              <a:off x="4902200" y="2412999"/>
              <a:ext cx="90985" cy="9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0725" extrusionOk="0">
                  <a:moveTo>
                    <a:pt x="11400" y="0"/>
                  </a:moveTo>
                  <a:cubicBezTo>
                    <a:pt x="12840" y="820"/>
                    <a:pt x="14280" y="1094"/>
                    <a:pt x="15144" y="2187"/>
                  </a:cubicBezTo>
                  <a:cubicBezTo>
                    <a:pt x="16872" y="4101"/>
                    <a:pt x="18312" y="6289"/>
                    <a:pt x="19752" y="8203"/>
                  </a:cubicBezTo>
                  <a:cubicBezTo>
                    <a:pt x="21192" y="10390"/>
                    <a:pt x="20904" y="12030"/>
                    <a:pt x="18600" y="13397"/>
                  </a:cubicBezTo>
                  <a:cubicBezTo>
                    <a:pt x="15432" y="15038"/>
                    <a:pt x="12840" y="17225"/>
                    <a:pt x="10248" y="19413"/>
                  </a:cubicBezTo>
                  <a:cubicBezTo>
                    <a:pt x="7368" y="21600"/>
                    <a:pt x="4488" y="21053"/>
                    <a:pt x="2760" y="17772"/>
                  </a:cubicBezTo>
                  <a:cubicBezTo>
                    <a:pt x="1608" y="15311"/>
                    <a:pt x="744" y="12851"/>
                    <a:pt x="168" y="10116"/>
                  </a:cubicBezTo>
                  <a:cubicBezTo>
                    <a:pt x="-408" y="7382"/>
                    <a:pt x="456" y="6289"/>
                    <a:pt x="3336" y="4648"/>
                  </a:cubicBezTo>
                  <a:cubicBezTo>
                    <a:pt x="4776" y="3828"/>
                    <a:pt x="5928" y="2734"/>
                    <a:pt x="7080" y="2187"/>
                  </a:cubicBezTo>
                  <a:cubicBezTo>
                    <a:pt x="8232" y="1094"/>
                    <a:pt x="9672" y="547"/>
                    <a:pt x="114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BEBAAAA9-0B72-8541-ADA4-119EFCF9A21D}"/>
                </a:ext>
              </a:extLst>
            </p:cNvPr>
            <p:cNvSpPr/>
            <p:nvPr/>
          </p:nvSpPr>
          <p:spPr>
            <a:xfrm>
              <a:off x="4648199" y="2654300"/>
              <a:ext cx="89556" cy="9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087" extrusionOk="0">
                  <a:moveTo>
                    <a:pt x="7576" y="21087"/>
                  </a:moveTo>
                  <a:cubicBezTo>
                    <a:pt x="6676" y="20814"/>
                    <a:pt x="5476" y="20540"/>
                    <a:pt x="4576" y="19720"/>
                  </a:cubicBezTo>
                  <a:cubicBezTo>
                    <a:pt x="2176" y="17806"/>
                    <a:pt x="676" y="15345"/>
                    <a:pt x="76" y="12611"/>
                  </a:cubicBezTo>
                  <a:cubicBezTo>
                    <a:pt x="-224" y="11244"/>
                    <a:pt x="376" y="10150"/>
                    <a:pt x="1576" y="9057"/>
                  </a:cubicBezTo>
                  <a:cubicBezTo>
                    <a:pt x="4276" y="6596"/>
                    <a:pt x="6676" y="4135"/>
                    <a:pt x="9076" y="1674"/>
                  </a:cubicBezTo>
                  <a:cubicBezTo>
                    <a:pt x="10876" y="-240"/>
                    <a:pt x="12676" y="-513"/>
                    <a:pt x="15076" y="854"/>
                  </a:cubicBezTo>
                  <a:cubicBezTo>
                    <a:pt x="18376" y="2768"/>
                    <a:pt x="19876" y="6049"/>
                    <a:pt x="21076" y="9057"/>
                  </a:cubicBezTo>
                  <a:cubicBezTo>
                    <a:pt x="21376" y="9877"/>
                    <a:pt x="20776" y="11517"/>
                    <a:pt x="19876" y="12064"/>
                  </a:cubicBezTo>
                  <a:cubicBezTo>
                    <a:pt x="16876" y="14798"/>
                    <a:pt x="13876" y="17259"/>
                    <a:pt x="10576" y="19993"/>
                  </a:cubicBezTo>
                  <a:cubicBezTo>
                    <a:pt x="9676" y="20814"/>
                    <a:pt x="8776" y="20814"/>
                    <a:pt x="7576" y="210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203B4643-F649-B546-89BC-B1E8A7628FB8}"/>
                </a:ext>
              </a:extLst>
            </p:cNvPr>
            <p:cNvSpPr/>
            <p:nvPr/>
          </p:nvSpPr>
          <p:spPr>
            <a:xfrm>
              <a:off x="4851399" y="2552699"/>
              <a:ext cx="89912" cy="8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9" h="19850" extrusionOk="0">
                  <a:moveTo>
                    <a:pt x="0" y="11312"/>
                  </a:moveTo>
                  <a:cubicBezTo>
                    <a:pt x="0" y="8754"/>
                    <a:pt x="576" y="7333"/>
                    <a:pt x="2016" y="6196"/>
                  </a:cubicBezTo>
                  <a:cubicBezTo>
                    <a:pt x="4320" y="4491"/>
                    <a:pt x="6624" y="2786"/>
                    <a:pt x="8928" y="1365"/>
                  </a:cubicBezTo>
                  <a:cubicBezTo>
                    <a:pt x="12384" y="-909"/>
                    <a:pt x="15264" y="-341"/>
                    <a:pt x="17568" y="3070"/>
                  </a:cubicBezTo>
                  <a:cubicBezTo>
                    <a:pt x="17856" y="3354"/>
                    <a:pt x="17856" y="3638"/>
                    <a:pt x="18144" y="3923"/>
                  </a:cubicBezTo>
                  <a:cubicBezTo>
                    <a:pt x="21600" y="9891"/>
                    <a:pt x="21312" y="11028"/>
                    <a:pt x="15552" y="14723"/>
                  </a:cubicBezTo>
                  <a:cubicBezTo>
                    <a:pt x="12960" y="16428"/>
                    <a:pt x="10656" y="18133"/>
                    <a:pt x="7776" y="19270"/>
                  </a:cubicBezTo>
                  <a:cubicBezTo>
                    <a:pt x="4032" y="20691"/>
                    <a:pt x="2016" y="19554"/>
                    <a:pt x="864" y="15291"/>
                  </a:cubicBezTo>
                  <a:cubicBezTo>
                    <a:pt x="288" y="13870"/>
                    <a:pt x="0" y="12165"/>
                    <a:pt x="0" y="113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Shape">
              <a:extLst>
                <a:ext uri="{FF2B5EF4-FFF2-40B4-BE49-F238E27FC236}">
                  <a16:creationId xmlns:a16="http://schemas.microsoft.com/office/drawing/2014/main" id="{3DE784F0-14F1-C243-B3FA-9E859BB72CC3}"/>
                </a:ext>
              </a:extLst>
            </p:cNvPr>
            <p:cNvSpPr/>
            <p:nvPr/>
          </p:nvSpPr>
          <p:spPr>
            <a:xfrm>
              <a:off x="4762499" y="2374900"/>
              <a:ext cx="83971" cy="8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0488" extrusionOk="0">
                  <a:moveTo>
                    <a:pt x="21002" y="9799"/>
                  </a:moveTo>
                  <a:cubicBezTo>
                    <a:pt x="20049" y="11279"/>
                    <a:pt x="19414" y="12758"/>
                    <a:pt x="18461" y="13646"/>
                  </a:cubicBezTo>
                  <a:cubicBezTo>
                    <a:pt x="15920" y="15717"/>
                    <a:pt x="13378" y="17788"/>
                    <a:pt x="10837" y="19564"/>
                  </a:cubicBezTo>
                  <a:cubicBezTo>
                    <a:pt x="8296" y="21043"/>
                    <a:pt x="6073" y="20747"/>
                    <a:pt x="4167" y="18676"/>
                  </a:cubicBezTo>
                  <a:cubicBezTo>
                    <a:pt x="1943" y="16309"/>
                    <a:pt x="673" y="13350"/>
                    <a:pt x="37" y="10391"/>
                  </a:cubicBezTo>
                  <a:cubicBezTo>
                    <a:pt x="-598" y="6544"/>
                    <a:pt x="7026" y="-557"/>
                    <a:pt x="11155" y="35"/>
                  </a:cubicBezTo>
                  <a:cubicBezTo>
                    <a:pt x="14331" y="331"/>
                    <a:pt x="16555" y="2106"/>
                    <a:pt x="18143" y="4473"/>
                  </a:cubicBezTo>
                  <a:cubicBezTo>
                    <a:pt x="19096" y="5953"/>
                    <a:pt x="20049" y="7728"/>
                    <a:pt x="21002" y="979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9" name="Freeform 248">
            <a:extLst>
              <a:ext uri="{FF2B5EF4-FFF2-40B4-BE49-F238E27FC236}">
                <a16:creationId xmlns:a16="http://schemas.microsoft.com/office/drawing/2014/main" id="{9358BC39-9AD9-3F47-9D27-E99CDA93C737}"/>
              </a:ext>
            </a:extLst>
          </p:cNvPr>
          <p:cNvSpPr/>
          <p:nvPr userDrawn="1"/>
        </p:nvSpPr>
        <p:spPr>
          <a:xfrm>
            <a:off x="11693649" y="1853761"/>
            <a:ext cx="498351" cy="1428685"/>
          </a:xfrm>
          <a:custGeom>
            <a:avLst/>
            <a:gdLst>
              <a:gd name="connsiteX0" fmla="*/ 498351 w 498351"/>
              <a:gd name="connsiteY0" fmla="*/ 0 h 1428685"/>
              <a:gd name="connsiteX1" fmla="*/ 498351 w 498351"/>
              <a:gd name="connsiteY1" fmla="*/ 40321 h 1428685"/>
              <a:gd name="connsiteX2" fmla="*/ 447421 w 498351"/>
              <a:gd name="connsiteY2" fmla="*/ 51169 h 1428685"/>
              <a:gd name="connsiteX3" fmla="*/ 391671 w 498351"/>
              <a:gd name="connsiteY3" fmla="*/ 65750 h 1428685"/>
              <a:gd name="connsiteX4" fmla="*/ 356547 w 498351"/>
              <a:gd name="connsiteY4" fmla="*/ 77834 h 1428685"/>
              <a:gd name="connsiteX5" fmla="*/ 282598 w 498351"/>
              <a:gd name="connsiteY5" fmla="*/ 100854 h 1428685"/>
              <a:gd name="connsiteX6" fmla="*/ 186811 w 498351"/>
              <a:gd name="connsiteY6" fmla="*/ 136025 h 1428685"/>
              <a:gd name="connsiteX7" fmla="*/ 108009 w 498351"/>
              <a:gd name="connsiteY7" fmla="*/ 184495 h 1428685"/>
              <a:gd name="connsiteX8" fmla="*/ 65605 w 498351"/>
              <a:gd name="connsiteY8" fmla="*/ 230535 h 1428685"/>
              <a:gd name="connsiteX9" fmla="*/ 47406 w 498351"/>
              <a:gd name="connsiteY9" fmla="*/ 281503 h 1428685"/>
              <a:gd name="connsiteX10" fmla="*/ 49833 w 498351"/>
              <a:gd name="connsiteY10" fmla="*/ 356638 h 1428685"/>
              <a:gd name="connsiteX11" fmla="*/ 49833 w 498351"/>
              <a:gd name="connsiteY11" fmla="*/ 367507 h 1428685"/>
              <a:gd name="connsiteX12" fmla="*/ 52259 w 498351"/>
              <a:gd name="connsiteY12" fmla="*/ 396603 h 1428685"/>
              <a:gd name="connsiteX13" fmla="*/ 55899 w 498351"/>
              <a:gd name="connsiteY13" fmla="*/ 413614 h 1428685"/>
              <a:gd name="connsiteX14" fmla="*/ 81378 w 498351"/>
              <a:gd name="connsiteY14" fmla="*/ 544511 h 1428685"/>
              <a:gd name="connsiteX15" fmla="*/ 111649 w 498351"/>
              <a:gd name="connsiteY15" fmla="*/ 649957 h 1428685"/>
              <a:gd name="connsiteX16" fmla="*/ 164972 w 498351"/>
              <a:gd name="connsiteY16" fmla="*/ 765124 h 1428685"/>
              <a:gd name="connsiteX17" fmla="*/ 217143 w 498351"/>
              <a:gd name="connsiteY17" fmla="*/ 845120 h 1428685"/>
              <a:gd name="connsiteX18" fmla="*/ 286238 w 498351"/>
              <a:gd name="connsiteY18" fmla="*/ 888729 h 1428685"/>
              <a:gd name="connsiteX19" fmla="*/ 318936 w 498351"/>
              <a:gd name="connsiteY19" fmla="*/ 893590 h 1428685"/>
              <a:gd name="connsiteX20" fmla="*/ 338348 w 498351"/>
              <a:gd name="connsiteY20" fmla="*/ 896020 h 1428685"/>
              <a:gd name="connsiteX21" fmla="*/ 408657 w 498351"/>
              <a:gd name="connsiteY21" fmla="*/ 885084 h 1428685"/>
              <a:gd name="connsiteX22" fmla="*/ 498318 w 498351"/>
              <a:gd name="connsiteY22" fmla="*/ 871785 h 1428685"/>
              <a:gd name="connsiteX23" fmla="*/ 498351 w 498351"/>
              <a:gd name="connsiteY23" fmla="*/ 871779 h 1428685"/>
              <a:gd name="connsiteX24" fmla="*/ 498351 w 498351"/>
              <a:gd name="connsiteY24" fmla="*/ 919876 h 1428685"/>
              <a:gd name="connsiteX25" fmla="*/ 495891 w 498351"/>
              <a:gd name="connsiteY25" fmla="*/ 920255 h 1428685"/>
              <a:gd name="connsiteX26" fmla="*/ 471686 w 498351"/>
              <a:gd name="connsiteY26" fmla="*/ 925115 h 1428685"/>
              <a:gd name="connsiteX27" fmla="*/ 436502 w 498351"/>
              <a:gd name="connsiteY27" fmla="*/ 931124 h 1428685"/>
              <a:gd name="connsiteX28" fmla="*/ 386818 w 498351"/>
              <a:gd name="connsiteY28" fmla="*/ 940845 h 1428685"/>
              <a:gd name="connsiteX29" fmla="*/ 282598 w 498351"/>
              <a:gd name="connsiteY29" fmla="*/ 939629 h 1428685"/>
              <a:gd name="connsiteX30" fmla="*/ 244987 w 498351"/>
              <a:gd name="connsiteY30" fmla="*/ 966295 h 1428685"/>
              <a:gd name="connsiteX31" fmla="*/ 230428 w 498351"/>
              <a:gd name="connsiteY31" fmla="*/ 1071741 h 1428685"/>
              <a:gd name="connsiteX32" fmla="*/ 221996 w 498351"/>
              <a:gd name="connsiteY32" fmla="*/ 1180832 h 1428685"/>
              <a:gd name="connsiteX33" fmla="*/ 220782 w 498351"/>
              <a:gd name="connsiteY33" fmla="*/ 1194199 h 1428685"/>
              <a:gd name="connsiteX34" fmla="*/ 237707 w 498351"/>
              <a:gd name="connsiteY34" fmla="*/ 1220864 h 1428685"/>
              <a:gd name="connsiteX35" fmla="*/ 272892 w 498351"/>
              <a:gd name="connsiteY35" fmla="*/ 1229302 h 1428685"/>
              <a:gd name="connsiteX36" fmla="*/ 272892 w 498351"/>
              <a:gd name="connsiteY36" fmla="*/ 1228087 h 1428685"/>
              <a:gd name="connsiteX37" fmla="*/ 299524 w 498351"/>
              <a:gd name="connsiteY37" fmla="*/ 1226940 h 1428685"/>
              <a:gd name="connsiteX38" fmla="*/ 305590 w 498351"/>
              <a:gd name="connsiteY38" fmla="*/ 1216004 h 1428685"/>
              <a:gd name="connsiteX39" fmla="*/ 297097 w 498351"/>
              <a:gd name="connsiteY39" fmla="*/ 1191769 h 1428685"/>
              <a:gd name="connsiteX40" fmla="*/ 323789 w 498351"/>
              <a:gd name="connsiteY40" fmla="*/ 1173609 h 1428685"/>
              <a:gd name="connsiteX41" fmla="*/ 343201 w 498351"/>
              <a:gd name="connsiteY41" fmla="*/ 1195414 h 1428685"/>
              <a:gd name="connsiteX42" fmla="*/ 345628 w 498351"/>
              <a:gd name="connsiteY42" fmla="*/ 1208713 h 1428685"/>
              <a:gd name="connsiteX43" fmla="*/ 351694 w 498351"/>
              <a:gd name="connsiteY43" fmla="*/ 1214788 h 1428685"/>
              <a:gd name="connsiteX44" fmla="*/ 380752 w 498351"/>
              <a:gd name="connsiteY44" fmla="*/ 1207498 h 1428685"/>
              <a:gd name="connsiteX45" fmla="*/ 381965 w 498351"/>
              <a:gd name="connsiteY45" fmla="*/ 1188123 h 1428685"/>
              <a:gd name="connsiteX46" fmla="*/ 381965 w 498351"/>
              <a:gd name="connsiteY46" fmla="*/ 1183262 h 1428685"/>
              <a:gd name="connsiteX47" fmla="*/ 414723 w 498351"/>
              <a:gd name="connsiteY47" fmla="*/ 1162673 h 1428685"/>
              <a:gd name="connsiteX48" fmla="*/ 430435 w 498351"/>
              <a:gd name="connsiteY48" fmla="*/ 1178402 h 1428685"/>
              <a:gd name="connsiteX49" fmla="*/ 436502 w 498351"/>
              <a:gd name="connsiteY49" fmla="*/ 1190553 h 1428685"/>
              <a:gd name="connsiteX50" fmla="*/ 444995 w 498351"/>
              <a:gd name="connsiteY50" fmla="*/ 1196629 h 1428685"/>
              <a:gd name="connsiteX51" fmla="*/ 488672 w 498351"/>
              <a:gd name="connsiteY51" fmla="*/ 1189338 h 1428685"/>
              <a:gd name="connsiteX52" fmla="*/ 492251 w 498351"/>
              <a:gd name="connsiteY52" fmla="*/ 1184478 h 1428685"/>
              <a:gd name="connsiteX53" fmla="*/ 487459 w 498351"/>
              <a:gd name="connsiteY53" fmla="*/ 1180832 h 1428685"/>
              <a:gd name="connsiteX54" fmla="*/ 475326 w 498351"/>
              <a:gd name="connsiteY54" fmla="*/ 1177187 h 1428685"/>
              <a:gd name="connsiteX55" fmla="*/ 464407 w 498351"/>
              <a:gd name="connsiteY55" fmla="*/ 1144513 h 1428685"/>
              <a:gd name="connsiteX56" fmla="*/ 498318 w 498351"/>
              <a:gd name="connsiteY56" fmla="*/ 1138438 h 1428685"/>
              <a:gd name="connsiteX57" fmla="*/ 498351 w 498351"/>
              <a:gd name="connsiteY57" fmla="*/ 1138474 h 1428685"/>
              <a:gd name="connsiteX58" fmla="*/ 498351 w 498351"/>
              <a:gd name="connsiteY58" fmla="*/ 1231187 h 1428685"/>
              <a:gd name="connsiteX59" fmla="*/ 441355 w 498351"/>
              <a:gd name="connsiteY59" fmla="*/ 1243884 h 1428685"/>
              <a:gd name="connsiteX60" fmla="*/ 400164 w 498351"/>
              <a:gd name="connsiteY60" fmla="*/ 1254753 h 1428685"/>
              <a:gd name="connsiteX61" fmla="*/ 349268 w 498351"/>
              <a:gd name="connsiteY61" fmla="*/ 1263258 h 1428685"/>
              <a:gd name="connsiteX62" fmla="*/ 281385 w 498351"/>
              <a:gd name="connsiteY62" fmla="*/ 1271764 h 1428685"/>
              <a:gd name="connsiteX63" fmla="*/ 281385 w 498351"/>
              <a:gd name="connsiteY63" fmla="*/ 1269334 h 1428685"/>
              <a:gd name="connsiteX64" fmla="*/ 260760 w 498351"/>
              <a:gd name="connsiteY64" fmla="*/ 1269334 h 1428685"/>
              <a:gd name="connsiteX65" fmla="*/ 249840 w 498351"/>
              <a:gd name="connsiteY65" fmla="*/ 1286278 h 1428685"/>
              <a:gd name="connsiteX66" fmla="*/ 253480 w 498351"/>
              <a:gd name="connsiteY66" fmla="*/ 1297214 h 1428685"/>
              <a:gd name="connsiteX67" fmla="*/ 285025 w 498351"/>
              <a:gd name="connsiteY67" fmla="*/ 1368704 h 1428685"/>
              <a:gd name="connsiteX68" fmla="*/ 310443 w 498351"/>
              <a:gd name="connsiteY68" fmla="*/ 1382071 h 1428685"/>
              <a:gd name="connsiteX69" fmla="*/ 321362 w 498351"/>
              <a:gd name="connsiteY69" fmla="*/ 1378425 h 1428685"/>
              <a:gd name="connsiteX70" fmla="*/ 415937 w 498351"/>
              <a:gd name="connsiteY70" fmla="*/ 1351760 h 1428685"/>
              <a:gd name="connsiteX71" fmla="*/ 484403 w 498351"/>
              <a:gd name="connsiteY71" fmla="*/ 1337339 h 1428685"/>
              <a:gd name="connsiteX72" fmla="*/ 498351 w 498351"/>
              <a:gd name="connsiteY72" fmla="*/ 1333857 h 1428685"/>
              <a:gd name="connsiteX73" fmla="*/ 498351 w 498351"/>
              <a:gd name="connsiteY73" fmla="*/ 1376365 h 1428685"/>
              <a:gd name="connsiteX74" fmla="*/ 475326 w 498351"/>
              <a:gd name="connsiteY74" fmla="*/ 1380856 h 1428685"/>
              <a:gd name="connsiteX75" fmla="*/ 453487 w 498351"/>
              <a:gd name="connsiteY75" fmla="*/ 1385716 h 1428685"/>
              <a:gd name="connsiteX76" fmla="*/ 395311 w 498351"/>
              <a:gd name="connsiteY76" fmla="*/ 1401445 h 1428685"/>
              <a:gd name="connsiteX77" fmla="*/ 334708 w 498351"/>
              <a:gd name="connsiteY77" fmla="*/ 1422035 h 1428685"/>
              <a:gd name="connsiteX78" fmla="*/ 275319 w 498351"/>
              <a:gd name="connsiteY78" fmla="*/ 1426896 h 1428685"/>
              <a:gd name="connsiteX79" fmla="*/ 257120 w 498351"/>
              <a:gd name="connsiteY79" fmla="*/ 1412381 h 1428685"/>
              <a:gd name="connsiteX80" fmla="*/ 240134 w 498351"/>
              <a:gd name="connsiteY80" fmla="*/ 1380856 h 1428685"/>
              <a:gd name="connsiteX81" fmla="*/ 224422 w 498351"/>
              <a:gd name="connsiteY81" fmla="*/ 1346900 h 1428685"/>
              <a:gd name="connsiteX82" fmla="*/ 221996 w 498351"/>
              <a:gd name="connsiteY82" fmla="*/ 1340824 h 1428685"/>
              <a:gd name="connsiteX83" fmla="*/ 201370 w 498351"/>
              <a:gd name="connsiteY83" fmla="*/ 1275410 h 1428685"/>
              <a:gd name="connsiteX84" fmla="*/ 186811 w 498351"/>
              <a:gd name="connsiteY84" fmla="*/ 1241454 h 1428685"/>
              <a:gd name="connsiteX85" fmla="*/ 172252 w 498351"/>
              <a:gd name="connsiteY85" fmla="*/ 1189338 h 1428685"/>
              <a:gd name="connsiteX86" fmla="*/ 172252 w 498351"/>
              <a:gd name="connsiteY86" fmla="*/ 1128717 h 1428685"/>
              <a:gd name="connsiteX87" fmla="*/ 175891 w 498351"/>
              <a:gd name="connsiteY87" fmla="*/ 1099621 h 1428685"/>
              <a:gd name="connsiteX88" fmla="*/ 184384 w 498351"/>
              <a:gd name="connsiteY88" fmla="*/ 1056012 h 1428685"/>
              <a:gd name="connsiteX89" fmla="*/ 208650 w 498351"/>
              <a:gd name="connsiteY89" fmla="*/ 945705 h 1428685"/>
              <a:gd name="connsiteX90" fmla="*/ 206223 w 498351"/>
              <a:gd name="connsiteY90" fmla="*/ 920255 h 1428685"/>
              <a:gd name="connsiteX91" fmla="*/ 201370 w 498351"/>
              <a:gd name="connsiteY91" fmla="*/ 912964 h 1428685"/>
              <a:gd name="connsiteX92" fmla="*/ 139554 w 498351"/>
              <a:gd name="connsiteY92" fmla="*/ 820885 h 1428685"/>
              <a:gd name="connsiteX93" fmla="*/ 104369 w 498351"/>
              <a:gd name="connsiteY93" fmla="*/ 761478 h 1428685"/>
              <a:gd name="connsiteX94" fmla="*/ 76525 w 498351"/>
              <a:gd name="connsiteY94" fmla="*/ 700857 h 1428685"/>
              <a:gd name="connsiteX95" fmla="*/ 43766 w 498351"/>
              <a:gd name="connsiteY95" fmla="*/ 599056 h 1428685"/>
              <a:gd name="connsiteX96" fmla="*/ 18348 w 498351"/>
              <a:gd name="connsiteY96" fmla="*/ 481459 h 1428685"/>
              <a:gd name="connsiteX97" fmla="*/ 8642 w 498351"/>
              <a:gd name="connsiteY97" fmla="*/ 424483 h 1428685"/>
              <a:gd name="connsiteX98" fmla="*/ 149 w 498351"/>
              <a:gd name="connsiteY98" fmla="*/ 325113 h 1428685"/>
              <a:gd name="connsiteX99" fmla="*/ 149 w 498351"/>
              <a:gd name="connsiteY99" fmla="*/ 303308 h 1428685"/>
              <a:gd name="connsiteX100" fmla="*/ 149 w 498351"/>
              <a:gd name="connsiteY100" fmla="*/ 265707 h 1428685"/>
              <a:gd name="connsiteX101" fmla="*/ 21988 w 498351"/>
              <a:gd name="connsiteY101" fmla="*/ 200292 h 1428685"/>
              <a:gd name="connsiteX102" fmla="*/ 28055 w 498351"/>
              <a:gd name="connsiteY102" fmla="*/ 193001 h 1428685"/>
              <a:gd name="connsiteX103" fmla="*/ 99516 w 498351"/>
              <a:gd name="connsiteY103" fmla="*/ 131165 h 1428685"/>
              <a:gd name="connsiteX104" fmla="*/ 231641 w 498351"/>
              <a:gd name="connsiteY104" fmla="*/ 77834 h 1428685"/>
              <a:gd name="connsiteX105" fmla="*/ 236494 w 498351"/>
              <a:gd name="connsiteY105" fmla="*/ 76619 h 1428685"/>
              <a:gd name="connsiteX106" fmla="*/ 363766 w 498351"/>
              <a:gd name="connsiteY106" fmla="*/ 34225 h 1428685"/>
              <a:gd name="connsiteX107" fmla="*/ 405017 w 498351"/>
              <a:gd name="connsiteY107" fmla="*/ 22073 h 1428685"/>
              <a:gd name="connsiteX108" fmla="*/ 411084 w 498351"/>
              <a:gd name="connsiteY108" fmla="*/ 20858 h 1428685"/>
              <a:gd name="connsiteX109" fmla="*/ 481067 w 498351"/>
              <a:gd name="connsiteY109" fmla="*/ 2994 h 142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98351" h="1428685">
                <a:moveTo>
                  <a:pt x="498351" y="0"/>
                </a:moveTo>
                <a:lnTo>
                  <a:pt x="498351" y="40321"/>
                </a:lnTo>
                <a:lnTo>
                  <a:pt x="447421" y="51169"/>
                </a:lnTo>
                <a:cubicBezTo>
                  <a:pt x="429222" y="57245"/>
                  <a:pt x="409870" y="60890"/>
                  <a:pt x="391671" y="65750"/>
                </a:cubicBezTo>
                <a:cubicBezTo>
                  <a:pt x="379539" y="69328"/>
                  <a:pt x="367406" y="74189"/>
                  <a:pt x="356547" y="77834"/>
                </a:cubicBezTo>
                <a:cubicBezTo>
                  <a:pt x="332282" y="86340"/>
                  <a:pt x="306803" y="92416"/>
                  <a:pt x="282598" y="100854"/>
                </a:cubicBezTo>
                <a:cubicBezTo>
                  <a:pt x="249840" y="111790"/>
                  <a:pt x="218356" y="123874"/>
                  <a:pt x="186811" y="136025"/>
                </a:cubicBezTo>
                <a:cubicBezTo>
                  <a:pt x="157753" y="146961"/>
                  <a:pt x="129848" y="160260"/>
                  <a:pt x="108009" y="184495"/>
                </a:cubicBezTo>
                <a:cubicBezTo>
                  <a:pt x="93510" y="200292"/>
                  <a:pt x="80164" y="214806"/>
                  <a:pt x="65605" y="230535"/>
                </a:cubicBezTo>
                <a:cubicBezTo>
                  <a:pt x="52259" y="245117"/>
                  <a:pt x="46193" y="262061"/>
                  <a:pt x="47406" y="281503"/>
                </a:cubicBezTo>
                <a:cubicBezTo>
                  <a:pt x="48619" y="306953"/>
                  <a:pt x="49833" y="332403"/>
                  <a:pt x="49833" y="356638"/>
                </a:cubicBezTo>
                <a:cubicBezTo>
                  <a:pt x="49833" y="360284"/>
                  <a:pt x="49833" y="363929"/>
                  <a:pt x="49833" y="367507"/>
                </a:cubicBezTo>
                <a:cubicBezTo>
                  <a:pt x="51046" y="377228"/>
                  <a:pt x="51046" y="386949"/>
                  <a:pt x="52259" y="396603"/>
                </a:cubicBezTo>
                <a:cubicBezTo>
                  <a:pt x="53473" y="402678"/>
                  <a:pt x="54686" y="408754"/>
                  <a:pt x="55899" y="413614"/>
                </a:cubicBezTo>
                <a:cubicBezTo>
                  <a:pt x="61965" y="458439"/>
                  <a:pt x="68032" y="502049"/>
                  <a:pt x="81378" y="544511"/>
                </a:cubicBezTo>
                <a:cubicBezTo>
                  <a:pt x="91084" y="579682"/>
                  <a:pt x="99516" y="614785"/>
                  <a:pt x="111649" y="649957"/>
                </a:cubicBezTo>
                <a:cubicBezTo>
                  <a:pt x="124995" y="691136"/>
                  <a:pt x="143194" y="728737"/>
                  <a:pt x="164972" y="765124"/>
                </a:cubicBezTo>
                <a:cubicBezTo>
                  <a:pt x="181958" y="793004"/>
                  <a:pt x="201370" y="818454"/>
                  <a:pt x="217143" y="845120"/>
                </a:cubicBezTo>
                <a:cubicBezTo>
                  <a:pt x="232854" y="871785"/>
                  <a:pt x="257120" y="883869"/>
                  <a:pt x="286238" y="888729"/>
                </a:cubicBezTo>
                <a:cubicBezTo>
                  <a:pt x="297097" y="889944"/>
                  <a:pt x="308016" y="892375"/>
                  <a:pt x="318936" y="893590"/>
                </a:cubicBezTo>
                <a:cubicBezTo>
                  <a:pt x="325002" y="894805"/>
                  <a:pt x="332282" y="897235"/>
                  <a:pt x="338348" y="896020"/>
                </a:cubicBezTo>
                <a:cubicBezTo>
                  <a:pt x="361340" y="893590"/>
                  <a:pt x="385605" y="891159"/>
                  <a:pt x="408657" y="885084"/>
                </a:cubicBezTo>
                <a:cubicBezTo>
                  <a:pt x="437715" y="877793"/>
                  <a:pt x="469260" y="874215"/>
                  <a:pt x="498318" y="871785"/>
                </a:cubicBezTo>
                <a:lnTo>
                  <a:pt x="498351" y="871779"/>
                </a:lnTo>
                <a:lnTo>
                  <a:pt x="498351" y="919876"/>
                </a:lnTo>
                <a:lnTo>
                  <a:pt x="495891" y="920255"/>
                </a:lnTo>
                <a:cubicBezTo>
                  <a:pt x="487459" y="921470"/>
                  <a:pt x="480179" y="922685"/>
                  <a:pt x="471686" y="925115"/>
                </a:cubicBezTo>
                <a:cubicBezTo>
                  <a:pt x="459554" y="927546"/>
                  <a:pt x="448634" y="928761"/>
                  <a:pt x="436502" y="931124"/>
                </a:cubicBezTo>
                <a:cubicBezTo>
                  <a:pt x="419577" y="934769"/>
                  <a:pt x="403804" y="939629"/>
                  <a:pt x="386818" y="940845"/>
                </a:cubicBezTo>
                <a:cubicBezTo>
                  <a:pt x="351694" y="944490"/>
                  <a:pt x="316509" y="944490"/>
                  <a:pt x="282598" y="939629"/>
                </a:cubicBezTo>
                <a:cubicBezTo>
                  <a:pt x="258333" y="935984"/>
                  <a:pt x="251053" y="942060"/>
                  <a:pt x="244987" y="966295"/>
                </a:cubicBezTo>
                <a:cubicBezTo>
                  <a:pt x="236494" y="1001466"/>
                  <a:pt x="231641" y="1036637"/>
                  <a:pt x="230428" y="1071741"/>
                </a:cubicBezTo>
                <a:cubicBezTo>
                  <a:pt x="229215" y="1108127"/>
                  <a:pt x="232854" y="1144513"/>
                  <a:pt x="221996" y="1180832"/>
                </a:cubicBezTo>
                <a:cubicBezTo>
                  <a:pt x="220782" y="1184478"/>
                  <a:pt x="220782" y="1189338"/>
                  <a:pt x="220782" y="1194199"/>
                </a:cubicBezTo>
                <a:cubicBezTo>
                  <a:pt x="219569" y="1209928"/>
                  <a:pt x="223209" y="1216004"/>
                  <a:pt x="237707" y="1220864"/>
                </a:cubicBezTo>
                <a:cubicBezTo>
                  <a:pt x="248627" y="1226940"/>
                  <a:pt x="260760" y="1228087"/>
                  <a:pt x="272892" y="1229302"/>
                </a:cubicBezTo>
                <a:cubicBezTo>
                  <a:pt x="272892" y="1229302"/>
                  <a:pt x="272892" y="1228087"/>
                  <a:pt x="272892" y="1228087"/>
                </a:cubicBezTo>
                <a:cubicBezTo>
                  <a:pt x="281385" y="1228087"/>
                  <a:pt x="291091" y="1228087"/>
                  <a:pt x="299524" y="1226940"/>
                </a:cubicBezTo>
                <a:cubicBezTo>
                  <a:pt x="306803" y="1226940"/>
                  <a:pt x="309230" y="1222079"/>
                  <a:pt x="305590" y="1216004"/>
                </a:cubicBezTo>
                <a:cubicBezTo>
                  <a:pt x="300737" y="1208713"/>
                  <a:pt x="295884" y="1200274"/>
                  <a:pt x="297097" y="1191769"/>
                </a:cubicBezTo>
                <a:cubicBezTo>
                  <a:pt x="298310" y="1177187"/>
                  <a:pt x="309230" y="1168749"/>
                  <a:pt x="323789" y="1173609"/>
                </a:cubicBezTo>
                <a:cubicBezTo>
                  <a:pt x="334708" y="1177187"/>
                  <a:pt x="341988" y="1184478"/>
                  <a:pt x="343201" y="1195414"/>
                </a:cubicBezTo>
                <a:cubicBezTo>
                  <a:pt x="344415" y="1200274"/>
                  <a:pt x="344415" y="1203852"/>
                  <a:pt x="345628" y="1208713"/>
                </a:cubicBezTo>
                <a:cubicBezTo>
                  <a:pt x="346841" y="1211143"/>
                  <a:pt x="349268" y="1214788"/>
                  <a:pt x="351694" y="1214788"/>
                </a:cubicBezTo>
                <a:cubicBezTo>
                  <a:pt x="362553" y="1216004"/>
                  <a:pt x="372259" y="1213573"/>
                  <a:pt x="380752" y="1207498"/>
                </a:cubicBezTo>
                <a:cubicBezTo>
                  <a:pt x="386818" y="1202637"/>
                  <a:pt x="383178" y="1195414"/>
                  <a:pt x="381965" y="1188123"/>
                </a:cubicBezTo>
                <a:cubicBezTo>
                  <a:pt x="381965" y="1186908"/>
                  <a:pt x="381965" y="1185693"/>
                  <a:pt x="381965" y="1183262"/>
                </a:cubicBezTo>
                <a:cubicBezTo>
                  <a:pt x="381965" y="1163888"/>
                  <a:pt x="397738" y="1152952"/>
                  <a:pt x="414723" y="1162673"/>
                </a:cubicBezTo>
                <a:cubicBezTo>
                  <a:pt x="420790" y="1166318"/>
                  <a:pt x="425582" y="1172394"/>
                  <a:pt x="430435" y="1178402"/>
                </a:cubicBezTo>
                <a:cubicBezTo>
                  <a:pt x="432862" y="1182047"/>
                  <a:pt x="434075" y="1186908"/>
                  <a:pt x="436502" y="1190553"/>
                </a:cubicBezTo>
                <a:cubicBezTo>
                  <a:pt x="438928" y="1192984"/>
                  <a:pt x="442568" y="1196629"/>
                  <a:pt x="444995" y="1196629"/>
                </a:cubicBezTo>
                <a:cubicBezTo>
                  <a:pt x="459554" y="1195414"/>
                  <a:pt x="474113" y="1191769"/>
                  <a:pt x="488672" y="1189338"/>
                </a:cubicBezTo>
                <a:cubicBezTo>
                  <a:pt x="489886" y="1189338"/>
                  <a:pt x="492251" y="1185693"/>
                  <a:pt x="492251" y="1184478"/>
                </a:cubicBezTo>
                <a:cubicBezTo>
                  <a:pt x="492251" y="1183262"/>
                  <a:pt x="489886" y="1180832"/>
                  <a:pt x="487459" y="1180832"/>
                </a:cubicBezTo>
                <a:cubicBezTo>
                  <a:pt x="483819" y="1179617"/>
                  <a:pt x="478966" y="1178402"/>
                  <a:pt x="475326" y="1177187"/>
                </a:cubicBezTo>
                <a:cubicBezTo>
                  <a:pt x="463194" y="1171179"/>
                  <a:pt x="458341" y="1155382"/>
                  <a:pt x="464407" y="1144513"/>
                </a:cubicBezTo>
                <a:cubicBezTo>
                  <a:pt x="471686" y="1131147"/>
                  <a:pt x="486246" y="1128717"/>
                  <a:pt x="498318" y="1138438"/>
                </a:cubicBezTo>
                <a:lnTo>
                  <a:pt x="498351" y="1138474"/>
                </a:lnTo>
                <a:lnTo>
                  <a:pt x="498351" y="1231187"/>
                </a:lnTo>
                <a:lnTo>
                  <a:pt x="441355" y="1243884"/>
                </a:lnTo>
                <a:cubicBezTo>
                  <a:pt x="428009" y="1247529"/>
                  <a:pt x="414723" y="1251175"/>
                  <a:pt x="400164" y="1254753"/>
                </a:cubicBezTo>
                <a:cubicBezTo>
                  <a:pt x="383178" y="1258398"/>
                  <a:pt x="366193" y="1260828"/>
                  <a:pt x="349268" y="1263258"/>
                </a:cubicBezTo>
                <a:cubicBezTo>
                  <a:pt x="326215" y="1264473"/>
                  <a:pt x="303163" y="1268119"/>
                  <a:pt x="281385" y="1271764"/>
                </a:cubicBezTo>
                <a:cubicBezTo>
                  <a:pt x="281385" y="1270549"/>
                  <a:pt x="281385" y="1270549"/>
                  <a:pt x="281385" y="1269334"/>
                </a:cubicBezTo>
                <a:cubicBezTo>
                  <a:pt x="274106" y="1269334"/>
                  <a:pt x="268039" y="1269334"/>
                  <a:pt x="260760" y="1269334"/>
                </a:cubicBezTo>
                <a:cubicBezTo>
                  <a:pt x="249840" y="1270549"/>
                  <a:pt x="246200" y="1275410"/>
                  <a:pt x="249840" y="1286278"/>
                </a:cubicBezTo>
                <a:cubicBezTo>
                  <a:pt x="251053" y="1289924"/>
                  <a:pt x="252267" y="1293569"/>
                  <a:pt x="253480" y="1297214"/>
                </a:cubicBezTo>
                <a:cubicBezTo>
                  <a:pt x="264399" y="1321449"/>
                  <a:pt x="274106" y="1344469"/>
                  <a:pt x="285025" y="1368704"/>
                </a:cubicBezTo>
                <a:cubicBezTo>
                  <a:pt x="291091" y="1383286"/>
                  <a:pt x="294670" y="1385716"/>
                  <a:pt x="310443" y="1382071"/>
                </a:cubicBezTo>
                <a:cubicBezTo>
                  <a:pt x="314083" y="1380856"/>
                  <a:pt x="317723" y="1380856"/>
                  <a:pt x="321362" y="1378425"/>
                </a:cubicBezTo>
                <a:cubicBezTo>
                  <a:pt x="351694" y="1365059"/>
                  <a:pt x="384392" y="1360266"/>
                  <a:pt x="415937" y="1351760"/>
                </a:cubicBezTo>
                <a:cubicBezTo>
                  <a:pt x="438352" y="1345684"/>
                  <a:pt x="461374" y="1341735"/>
                  <a:pt x="484403" y="1337339"/>
                </a:cubicBezTo>
                <a:lnTo>
                  <a:pt x="498351" y="1333857"/>
                </a:lnTo>
                <a:lnTo>
                  <a:pt x="498351" y="1376365"/>
                </a:lnTo>
                <a:lnTo>
                  <a:pt x="475326" y="1380856"/>
                </a:lnTo>
                <a:cubicBezTo>
                  <a:pt x="468047" y="1380856"/>
                  <a:pt x="460767" y="1383286"/>
                  <a:pt x="453487" y="1385716"/>
                </a:cubicBezTo>
                <a:cubicBezTo>
                  <a:pt x="434075" y="1390509"/>
                  <a:pt x="414723" y="1396585"/>
                  <a:pt x="395311" y="1401445"/>
                </a:cubicBezTo>
                <a:cubicBezTo>
                  <a:pt x="374686" y="1407521"/>
                  <a:pt x="354121" y="1413597"/>
                  <a:pt x="334708" y="1422035"/>
                </a:cubicBezTo>
                <a:cubicBezTo>
                  <a:pt x="315296" y="1430541"/>
                  <a:pt x="295884" y="1429326"/>
                  <a:pt x="275319" y="1426896"/>
                </a:cubicBezTo>
                <a:cubicBezTo>
                  <a:pt x="266826" y="1425680"/>
                  <a:pt x="260760" y="1419605"/>
                  <a:pt x="257120" y="1412381"/>
                </a:cubicBezTo>
                <a:cubicBezTo>
                  <a:pt x="251053" y="1401445"/>
                  <a:pt x="246200" y="1391724"/>
                  <a:pt x="240134" y="1380856"/>
                </a:cubicBezTo>
                <a:cubicBezTo>
                  <a:pt x="234068" y="1369920"/>
                  <a:pt x="229215" y="1357836"/>
                  <a:pt x="224422" y="1346900"/>
                </a:cubicBezTo>
                <a:cubicBezTo>
                  <a:pt x="223209" y="1344469"/>
                  <a:pt x="221996" y="1343254"/>
                  <a:pt x="221996" y="1340824"/>
                </a:cubicBezTo>
                <a:cubicBezTo>
                  <a:pt x="218356" y="1317804"/>
                  <a:pt x="207436" y="1297214"/>
                  <a:pt x="201370" y="1275410"/>
                </a:cubicBezTo>
                <a:cubicBezTo>
                  <a:pt x="197730" y="1263258"/>
                  <a:pt x="194090" y="1251175"/>
                  <a:pt x="186811" y="1241454"/>
                </a:cubicBezTo>
                <a:cubicBezTo>
                  <a:pt x="174678" y="1225724"/>
                  <a:pt x="171038" y="1208713"/>
                  <a:pt x="172252" y="1189338"/>
                </a:cubicBezTo>
                <a:cubicBezTo>
                  <a:pt x="173465" y="1169964"/>
                  <a:pt x="172252" y="1149306"/>
                  <a:pt x="172252" y="1128717"/>
                </a:cubicBezTo>
                <a:cubicBezTo>
                  <a:pt x="172252" y="1119063"/>
                  <a:pt x="173465" y="1109342"/>
                  <a:pt x="175891" y="1099621"/>
                </a:cubicBezTo>
                <a:cubicBezTo>
                  <a:pt x="178318" y="1085107"/>
                  <a:pt x="181958" y="1070526"/>
                  <a:pt x="184384" y="1056012"/>
                </a:cubicBezTo>
                <a:cubicBezTo>
                  <a:pt x="190451" y="1018410"/>
                  <a:pt x="195304" y="980876"/>
                  <a:pt x="208650" y="945705"/>
                </a:cubicBezTo>
                <a:cubicBezTo>
                  <a:pt x="212289" y="937199"/>
                  <a:pt x="211076" y="928761"/>
                  <a:pt x="206223" y="920255"/>
                </a:cubicBezTo>
                <a:cubicBezTo>
                  <a:pt x="205010" y="917825"/>
                  <a:pt x="202583" y="915395"/>
                  <a:pt x="201370" y="912964"/>
                </a:cubicBezTo>
                <a:cubicBezTo>
                  <a:pt x="173465" y="886299"/>
                  <a:pt x="158966" y="852343"/>
                  <a:pt x="139554" y="820885"/>
                </a:cubicBezTo>
                <a:cubicBezTo>
                  <a:pt x="127421" y="801442"/>
                  <a:pt x="115289" y="782068"/>
                  <a:pt x="104369" y="761478"/>
                </a:cubicBezTo>
                <a:cubicBezTo>
                  <a:pt x="93510" y="742036"/>
                  <a:pt x="83804" y="721447"/>
                  <a:pt x="76525" y="700857"/>
                </a:cubicBezTo>
                <a:cubicBezTo>
                  <a:pt x="64392" y="666901"/>
                  <a:pt x="52259" y="633012"/>
                  <a:pt x="43766" y="599056"/>
                </a:cubicBezTo>
                <a:cubicBezTo>
                  <a:pt x="34060" y="560240"/>
                  <a:pt x="26841" y="520276"/>
                  <a:pt x="18348" y="481459"/>
                </a:cubicBezTo>
                <a:cubicBezTo>
                  <a:pt x="14709" y="462084"/>
                  <a:pt x="11069" y="443925"/>
                  <a:pt x="8642" y="424483"/>
                </a:cubicBezTo>
                <a:cubicBezTo>
                  <a:pt x="5002" y="391742"/>
                  <a:pt x="2576" y="357854"/>
                  <a:pt x="149" y="325113"/>
                </a:cubicBezTo>
                <a:cubicBezTo>
                  <a:pt x="149" y="317822"/>
                  <a:pt x="149" y="310531"/>
                  <a:pt x="149" y="303308"/>
                </a:cubicBezTo>
                <a:cubicBezTo>
                  <a:pt x="149" y="291157"/>
                  <a:pt x="1363" y="277858"/>
                  <a:pt x="149" y="265707"/>
                </a:cubicBezTo>
                <a:cubicBezTo>
                  <a:pt x="-1064" y="240256"/>
                  <a:pt x="5002" y="218451"/>
                  <a:pt x="21988" y="200292"/>
                </a:cubicBezTo>
                <a:cubicBezTo>
                  <a:pt x="24415" y="197862"/>
                  <a:pt x="26841" y="196647"/>
                  <a:pt x="28055" y="193001"/>
                </a:cubicBezTo>
                <a:cubicBezTo>
                  <a:pt x="43766" y="162691"/>
                  <a:pt x="71672" y="146961"/>
                  <a:pt x="99516" y="131165"/>
                </a:cubicBezTo>
                <a:cubicBezTo>
                  <a:pt x="140767" y="105715"/>
                  <a:pt x="184384" y="89985"/>
                  <a:pt x="231641" y="77834"/>
                </a:cubicBezTo>
                <a:cubicBezTo>
                  <a:pt x="232854" y="77834"/>
                  <a:pt x="234068" y="76619"/>
                  <a:pt x="236494" y="76619"/>
                </a:cubicBezTo>
                <a:cubicBezTo>
                  <a:pt x="277745" y="59675"/>
                  <a:pt x="321362" y="48739"/>
                  <a:pt x="363766" y="34225"/>
                </a:cubicBezTo>
                <a:cubicBezTo>
                  <a:pt x="377112" y="29364"/>
                  <a:pt x="390458" y="25719"/>
                  <a:pt x="405017" y="22073"/>
                </a:cubicBezTo>
                <a:cubicBezTo>
                  <a:pt x="407444" y="20858"/>
                  <a:pt x="409870" y="20858"/>
                  <a:pt x="411084" y="20858"/>
                </a:cubicBezTo>
                <a:cubicBezTo>
                  <a:pt x="433499" y="11779"/>
                  <a:pt x="457127" y="6935"/>
                  <a:pt x="481067" y="29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Freeform 250">
            <a:extLst>
              <a:ext uri="{FF2B5EF4-FFF2-40B4-BE49-F238E27FC236}">
                <a16:creationId xmlns:a16="http://schemas.microsoft.com/office/drawing/2014/main" id="{2E168CE6-763F-C544-A1C4-479031A8C7AF}"/>
              </a:ext>
            </a:extLst>
          </p:cNvPr>
          <p:cNvSpPr/>
          <p:nvPr userDrawn="1"/>
        </p:nvSpPr>
        <p:spPr>
          <a:xfrm>
            <a:off x="11802760" y="1973326"/>
            <a:ext cx="389241" cy="708731"/>
          </a:xfrm>
          <a:custGeom>
            <a:avLst/>
            <a:gdLst>
              <a:gd name="connsiteX0" fmla="*/ 389241 w 389241"/>
              <a:gd name="connsiteY0" fmla="*/ 0 h 708731"/>
              <a:gd name="connsiteX1" fmla="*/ 389241 w 389241"/>
              <a:gd name="connsiteY1" fmla="*/ 49044 h 708731"/>
              <a:gd name="connsiteX2" fmla="*/ 377544 w 389241"/>
              <a:gd name="connsiteY2" fmla="*/ 50451 h 708731"/>
              <a:gd name="connsiteX3" fmla="*/ 272101 w 389241"/>
              <a:gd name="connsiteY3" fmla="*/ 77142 h 708731"/>
              <a:gd name="connsiteX4" fmla="*/ 198150 w 389241"/>
              <a:gd name="connsiteY4" fmla="*/ 103799 h 708731"/>
              <a:gd name="connsiteX5" fmla="*/ 178786 w 389241"/>
              <a:gd name="connsiteY5" fmla="*/ 109848 h 708731"/>
              <a:gd name="connsiteX6" fmla="*/ 84238 w 389241"/>
              <a:gd name="connsiteY6" fmla="*/ 143784 h 708731"/>
              <a:gd name="connsiteX7" fmla="*/ 62411 w 389241"/>
              <a:gd name="connsiteY7" fmla="*/ 163196 h 708731"/>
              <a:gd name="connsiteX8" fmla="*/ 44202 w 389241"/>
              <a:gd name="connsiteY8" fmla="*/ 223788 h 708731"/>
              <a:gd name="connsiteX9" fmla="*/ 44202 w 389241"/>
              <a:gd name="connsiteY9" fmla="*/ 240774 h 708731"/>
              <a:gd name="connsiteX10" fmla="*/ 45434 w 389241"/>
              <a:gd name="connsiteY10" fmla="*/ 285612 h 708731"/>
              <a:gd name="connsiteX11" fmla="*/ 59986 w 389241"/>
              <a:gd name="connsiteY11" fmla="*/ 364420 h 708731"/>
              <a:gd name="connsiteX12" fmla="*/ 91476 w 389241"/>
              <a:gd name="connsiteY12" fmla="*/ 466228 h 708731"/>
              <a:gd name="connsiteX13" fmla="*/ 106027 w 389241"/>
              <a:gd name="connsiteY13" fmla="*/ 498968 h 708731"/>
              <a:gd name="connsiteX14" fmla="*/ 146025 w 389241"/>
              <a:gd name="connsiteY14" fmla="*/ 581365 h 708731"/>
              <a:gd name="connsiteX15" fmla="*/ 156958 w 389241"/>
              <a:gd name="connsiteY15" fmla="*/ 595924 h 708731"/>
              <a:gd name="connsiteX16" fmla="*/ 176361 w 389241"/>
              <a:gd name="connsiteY16" fmla="*/ 625007 h 708731"/>
              <a:gd name="connsiteX17" fmla="*/ 198150 w 389241"/>
              <a:gd name="connsiteY17" fmla="*/ 646845 h 708731"/>
              <a:gd name="connsiteX18" fmla="*/ 261207 w 389241"/>
              <a:gd name="connsiteY18" fmla="*/ 657747 h 708731"/>
              <a:gd name="connsiteX19" fmla="*/ 331502 w 389241"/>
              <a:gd name="connsiteY19" fmla="*/ 648041 h 708731"/>
              <a:gd name="connsiteX20" fmla="*/ 389241 w 389241"/>
              <a:gd name="connsiteY20" fmla="*/ 634466 h 708731"/>
              <a:gd name="connsiteX21" fmla="*/ 389241 w 389241"/>
              <a:gd name="connsiteY21" fmla="*/ 694313 h 708731"/>
              <a:gd name="connsiteX22" fmla="*/ 384535 w 389241"/>
              <a:gd name="connsiteY22" fmla="*/ 695622 h 708731"/>
              <a:gd name="connsiteX23" fmla="*/ 320607 w 389241"/>
              <a:gd name="connsiteY23" fmla="*/ 703815 h 708731"/>
              <a:gd name="connsiteX24" fmla="*/ 258782 w 389241"/>
              <a:gd name="connsiteY24" fmla="*/ 708668 h 708731"/>
              <a:gd name="connsiteX25" fmla="*/ 132706 w 389241"/>
              <a:gd name="connsiteY25" fmla="*/ 660173 h 708731"/>
              <a:gd name="connsiteX26" fmla="*/ 123004 w 389241"/>
              <a:gd name="connsiteY26" fmla="*/ 643188 h 708731"/>
              <a:gd name="connsiteX27" fmla="*/ 85432 w 389241"/>
              <a:gd name="connsiteY27" fmla="*/ 566841 h 708731"/>
              <a:gd name="connsiteX28" fmla="*/ 69687 w 389241"/>
              <a:gd name="connsiteY28" fmla="*/ 535331 h 708731"/>
              <a:gd name="connsiteX29" fmla="*/ 49053 w 389241"/>
              <a:gd name="connsiteY29" fmla="*/ 489262 h 708731"/>
              <a:gd name="connsiteX30" fmla="*/ 3011 w 389241"/>
              <a:gd name="connsiteY30" fmla="*/ 364420 h 708731"/>
              <a:gd name="connsiteX31" fmla="*/ 1779 w 389241"/>
              <a:gd name="connsiteY31" fmla="*/ 351057 h 708731"/>
              <a:gd name="connsiteX32" fmla="*/ 585 w 389241"/>
              <a:gd name="connsiteY32" fmla="*/ 217740 h 708731"/>
              <a:gd name="connsiteX33" fmla="*/ 7861 w 389241"/>
              <a:gd name="connsiteY33" fmla="*/ 160769 h 708731"/>
              <a:gd name="connsiteX34" fmla="*/ 50284 w 389241"/>
              <a:gd name="connsiteY34" fmla="*/ 108652 h 708731"/>
              <a:gd name="connsiteX35" fmla="*/ 123004 w 389241"/>
              <a:gd name="connsiteY35" fmla="*/ 79568 h 708731"/>
              <a:gd name="connsiteX36" fmla="*/ 160577 w 389241"/>
              <a:gd name="connsiteY36" fmla="*/ 66206 h 708731"/>
              <a:gd name="connsiteX37" fmla="*/ 246655 w 389241"/>
              <a:gd name="connsiteY37" fmla="*/ 37123 h 708731"/>
              <a:gd name="connsiteX38" fmla="*/ 342396 w 389241"/>
              <a:gd name="connsiteY38" fmla="*/ 9270 h 708731"/>
              <a:gd name="connsiteX39" fmla="*/ 364224 w 389241"/>
              <a:gd name="connsiteY39" fmla="*/ 4417 h 70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9241" h="708731">
                <a:moveTo>
                  <a:pt x="389241" y="0"/>
                </a:moveTo>
                <a:lnTo>
                  <a:pt x="389241" y="49044"/>
                </a:lnTo>
                <a:lnTo>
                  <a:pt x="377544" y="50451"/>
                </a:lnTo>
                <a:cubicBezTo>
                  <a:pt x="341203" y="56534"/>
                  <a:pt x="306055" y="67436"/>
                  <a:pt x="272101" y="77142"/>
                </a:cubicBezTo>
                <a:cubicBezTo>
                  <a:pt x="246655" y="84387"/>
                  <a:pt x="223634" y="95323"/>
                  <a:pt x="198150" y="103799"/>
                </a:cubicBezTo>
                <a:cubicBezTo>
                  <a:pt x="192106" y="106225"/>
                  <a:pt x="186023" y="108652"/>
                  <a:pt x="178786" y="109848"/>
                </a:cubicBezTo>
                <a:cubicBezTo>
                  <a:pt x="144832" y="114701"/>
                  <a:pt x="114535" y="129259"/>
                  <a:pt x="84238" y="143784"/>
                </a:cubicBezTo>
                <a:cubicBezTo>
                  <a:pt x="75731" y="147441"/>
                  <a:pt x="68455" y="154720"/>
                  <a:pt x="62411" y="163196"/>
                </a:cubicBezTo>
                <a:cubicBezTo>
                  <a:pt x="50284" y="181377"/>
                  <a:pt x="40583" y="200754"/>
                  <a:pt x="44202" y="223788"/>
                </a:cubicBezTo>
                <a:cubicBezTo>
                  <a:pt x="44202" y="229872"/>
                  <a:pt x="44202" y="235921"/>
                  <a:pt x="44202" y="240774"/>
                </a:cubicBezTo>
                <a:cubicBezTo>
                  <a:pt x="44202" y="255298"/>
                  <a:pt x="44202" y="271087"/>
                  <a:pt x="45434" y="285612"/>
                </a:cubicBezTo>
                <a:cubicBezTo>
                  <a:pt x="49053" y="312268"/>
                  <a:pt x="51478" y="338959"/>
                  <a:pt x="59986" y="364420"/>
                </a:cubicBezTo>
                <a:cubicBezTo>
                  <a:pt x="70880" y="398356"/>
                  <a:pt x="80581" y="432292"/>
                  <a:pt x="91476" y="466228"/>
                </a:cubicBezTo>
                <a:cubicBezTo>
                  <a:pt x="95133" y="477130"/>
                  <a:pt x="102409" y="486836"/>
                  <a:pt x="106027" y="498968"/>
                </a:cubicBezTo>
                <a:cubicBezTo>
                  <a:pt x="115729" y="528051"/>
                  <a:pt x="132706" y="553512"/>
                  <a:pt x="146025" y="581365"/>
                </a:cubicBezTo>
                <a:cubicBezTo>
                  <a:pt x="148451" y="586218"/>
                  <a:pt x="152108" y="591071"/>
                  <a:pt x="156958" y="595924"/>
                </a:cubicBezTo>
                <a:cubicBezTo>
                  <a:pt x="165428" y="604399"/>
                  <a:pt x="172703" y="614105"/>
                  <a:pt x="176361" y="625007"/>
                </a:cubicBezTo>
                <a:cubicBezTo>
                  <a:pt x="179979" y="635909"/>
                  <a:pt x="187255" y="641992"/>
                  <a:pt x="198150" y="646845"/>
                </a:cubicBezTo>
                <a:cubicBezTo>
                  <a:pt x="218784" y="655320"/>
                  <a:pt x="239379" y="660173"/>
                  <a:pt x="261207" y="657747"/>
                </a:cubicBezTo>
                <a:cubicBezTo>
                  <a:pt x="285421" y="656516"/>
                  <a:pt x="308481" y="652894"/>
                  <a:pt x="331502" y="648041"/>
                </a:cubicBezTo>
                <a:lnTo>
                  <a:pt x="389241" y="634466"/>
                </a:lnTo>
                <a:lnTo>
                  <a:pt x="389241" y="694313"/>
                </a:lnTo>
                <a:lnTo>
                  <a:pt x="384535" y="695622"/>
                </a:lnTo>
                <a:cubicBezTo>
                  <a:pt x="363627" y="700167"/>
                  <a:pt x="342416" y="703200"/>
                  <a:pt x="320607" y="703815"/>
                </a:cubicBezTo>
                <a:cubicBezTo>
                  <a:pt x="298780" y="701389"/>
                  <a:pt x="278145" y="706242"/>
                  <a:pt x="258782" y="708668"/>
                </a:cubicBezTo>
                <a:cubicBezTo>
                  <a:pt x="207851" y="709864"/>
                  <a:pt x="166659" y="694109"/>
                  <a:pt x="132706" y="660173"/>
                </a:cubicBezTo>
                <a:cubicBezTo>
                  <a:pt x="127855" y="655320"/>
                  <a:pt x="125430" y="649271"/>
                  <a:pt x="123004" y="643188"/>
                </a:cubicBezTo>
                <a:cubicBezTo>
                  <a:pt x="113303" y="616531"/>
                  <a:pt x="101177" y="591071"/>
                  <a:pt x="85432" y="566841"/>
                </a:cubicBezTo>
                <a:cubicBezTo>
                  <a:pt x="79388" y="557135"/>
                  <a:pt x="74537" y="545002"/>
                  <a:pt x="69687" y="535331"/>
                </a:cubicBezTo>
                <a:cubicBezTo>
                  <a:pt x="62411" y="519576"/>
                  <a:pt x="55135" y="503787"/>
                  <a:pt x="49053" y="489262"/>
                </a:cubicBezTo>
                <a:cubicBezTo>
                  <a:pt x="30882" y="448047"/>
                  <a:pt x="12712" y="408028"/>
                  <a:pt x="3011" y="364420"/>
                </a:cubicBezTo>
                <a:cubicBezTo>
                  <a:pt x="1779" y="359567"/>
                  <a:pt x="585" y="355910"/>
                  <a:pt x="1779" y="351057"/>
                </a:cubicBezTo>
                <a:cubicBezTo>
                  <a:pt x="4204" y="306219"/>
                  <a:pt x="-1840" y="261381"/>
                  <a:pt x="585" y="217740"/>
                </a:cubicBezTo>
                <a:cubicBezTo>
                  <a:pt x="1779" y="198362"/>
                  <a:pt x="4204" y="178950"/>
                  <a:pt x="7861" y="160769"/>
                </a:cubicBezTo>
                <a:cubicBezTo>
                  <a:pt x="12712" y="136539"/>
                  <a:pt x="29689" y="119554"/>
                  <a:pt x="50284" y="108652"/>
                </a:cubicBezTo>
                <a:cubicBezTo>
                  <a:pt x="73305" y="96520"/>
                  <a:pt x="98752" y="89240"/>
                  <a:pt x="123004" y="79568"/>
                </a:cubicBezTo>
                <a:cubicBezTo>
                  <a:pt x="135131" y="74716"/>
                  <a:pt x="148451" y="69863"/>
                  <a:pt x="160577" y="66206"/>
                </a:cubicBezTo>
                <a:cubicBezTo>
                  <a:pt x="189680" y="56534"/>
                  <a:pt x="217552" y="44402"/>
                  <a:pt x="246655" y="37123"/>
                </a:cubicBezTo>
                <a:cubicBezTo>
                  <a:pt x="279377" y="29843"/>
                  <a:pt x="310906" y="18942"/>
                  <a:pt x="342396" y="9270"/>
                </a:cubicBezTo>
                <a:cubicBezTo>
                  <a:pt x="349672" y="6843"/>
                  <a:pt x="356948" y="5613"/>
                  <a:pt x="364224" y="4417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">
            <a:extLst>
              <a:ext uri="{FF2B5EF4-FFF2-40B4-BE49-F238E27FC236}">
                <a16:creationId xmlns:a16="http://schemas.microsoft.com/office/drawing/2014/main" id="{C203728B-00D8-0E47-96A5-62874330AE20}"/>
              </a:ext>
            </a:extLst>
          </p:cNvPr>
          <p:cNvSpPr/>
          <p:nvPr userDrawn="1"/>
        </p:nvSpPr>
        <p:spPr>
          <a:xfrm>
            <a:off x="12130040" y="2917056"/>
            <a:ext cx="49703" cy="50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54" h="20399" extrusionOk="0">
                <a:moveTo>
                  <a:pt x="10747" y="20399"/>
                </a:moveTo>
                <a:cubicBezTo>
                  <a:pt x="6051" y="20399"/>
                  <a:pt x="3234" y="18926"/>
                  <a:pt x="1355" y="14999"/>
                </a:cubicBezTo>
                <a:cubicBezTo>
                  <a:pt x="-523" y="11072"/>
                  <a:pt x="-523" y="6653"/>
                  <a:pt x="1825" y="3217"/>
                </a:cubicBezTo>
                <a:cubicBezTo>
                  <a:pt x="4173" y="-219"/>
                  <a:pt x="8399" y="-1201"/>
                  <a:pt x="11686" y="1744"/>
                </a:cubicBezTo>
                <a:cubicBezTo>
                  <a:pt x="14033" y="3708"/>
                  <a:pt x="15912" y="6163"/>
                  <a:pt x="17321" y="8126"/>
                </a:cubicBezTo>
                <a:cubicBezTo>
                  <a:pt x="21077" y="13526"/>
                  <a:pt x="19199" y="18926"/>
                  <a:pt x="13094" y="20399"/>
                </a:cubicBezTo>
                <a:cubicBezTo>
                  <a:pt x="12156" y="19908"/>
                  <a:pt x="11216" y="19908"/>
                  <a:pt x="10747" y="2039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">
            <a:extLst>
              <a:ext uri="{FF2B5EF4-FFF2-40B4-BE49-F238E27FC236}">
                <a16:creationId xmlns:a16="http://schemas.microsoft.com/office/drawing/2014/main" id="{08BEEF00-5726-C14D-9993-AD5BC1CA8023}"/>
              </a:ext>
            </a:extLst>
          </p:cNvPr>
          <p:cNvSpPr/>
          <p:nvPr userDrawn="1"/>
        </p:nvSpPr>
        <p:spPr>
          <a:xfrm>
            <a:off x="12045191" y="2941298"/>
            <a:ext cx="48814" cy="49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0880" extrusionOk="0">
                <a:moveTo>
                  <a:pt x="10094" y="20880"/>
                </a:moveTo>
                <a:cubicBezTo>
                  <a:pt x="3061" y="20880"/>
                  <a:pt x="-455" y="17280"/>
                  <a:pt x="47" y="9566"/>
                </a:cubicBezTo>
                <a:cubicBezTo>
                  <a:pt x="47" y="8023"/>
                  <a:pt x="549" y="6480"/>
                  <a:pt x="1052" y="4937"/>
                </a:cubicBezTo>
                <a:cubicBezTo>
                  <a:pt x="2057" y="823"/>
                  <a:pt x="4568" y="-720"/>
                  <a:pt x="8587" y="309"/>
                </a:cubicBezTo>
                <a:cubicBezTo>
                  <a:pt x="11601" y="1337"/>
                  <a:pt x="14112" y="2880"/>
                  <a:pt x="16624" y="4937"/>
                </a:cubicBezTo>
                <a:cubicBezTo>
                  <a:pt x="19638" y="7509"/>
                  <a:pt x="21145" y="10594"/>
                  <a:pt x="19638" y="15223"/>
                </a:cubicBezTo>
                <a:cubicBezTo>
                  <a:pt x="18131" y="18823"/>
                  <a:pt x="14615" y="20880"/>
                  <a:pt x="10094" y="2088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">
            <a:extLst>
              <a:ext uri="{FF2B5EF4-FFF2-40B4-BE49-F238E27FC236}">
                <a16:creationId xmlns:a16="http://schemas.microsoft.com/office/drawing/2014/main" id="{F61B9CED-28EF-554E-8A26-C53332363639}"/>
              </a:ext>
            </a:extLst>
          </p:cNvPr>
          <p:cNvSpPr/>
          <p:nvPr userDrawn="1"/>
        </p:nvSpPr>
        <p:spPr>
          <a:xfrm>
            <a:off x="11972464" y="2965540"/>
            <a:ext cx="46605" cy="4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5" h="21195" extrusionOk="0">
                <a:moveTo>
                  <a:pt x="10219" y="21195"/>
                </a:moveTo>
                <a:cubicBezTo>
                  <a:pt x="7273" y="21195"/>
                  <a:pt x="3837" y="20115"/>
                  <a:pt x="2364" y="16335"/>
                </a:cubicBezTo>
                <a:cubicBezTo>
                  <a:pt x="892" y="12015"/>
                  <a:pt x="-1563" y="7695"/>
                  <a:pt x="1382" y="3375"/>
                </a:cubicBezTo>
                <a:cubicBezTo>
                  <a:pt x="2855" y="675"/>
                  <a:pt x="5310" y="-405"/>
                  <a:pt x="8255" y="135"/>
                </a:cubicBezTo>
                <a:cubicBezTo>
                  <a:pt x="13655" y="1215"/>
                  <a:pt x="17092" y="5535"/>
                  <a:pt x="18564" y="10935"/>
                </a:cubicBezTo>
                <a:cubicBezTo>
                  <a:pt x="20037" y="16335"/>
                  <a:pt x="16109" y="21195"/>
                  <a:pt x="10219" y="2119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Shape">
            <a:extLst>
              <a:ext uri="{FF2B5EF4-FFF2-40B4-BE49-F238E27FC236}">
                <a16:creationId xmlns:a16="http://schemas.microsoft.com/office/drawing/2014/main" id="{1637954D-3A86-8E44-8B27-A4EAB783A04F}"/>
              </a:ext>
            </a:extLst>
          </p:cNvPr>
          <p:cNvSpPr/>
          <p:nvPr userDrawn="1"/>
        </p:nvSpPr>
        <p:spPr>
          <a:xfrm>
            <a:off x="12105797" y="2844329"/>
            <a:ext cx="48138" cy="4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4" h="19989" extrusionOk="0">
                <a:moveTo>
                  <a:pt x="11867" y="19858"/>
                </a:moveTo>
                <a:cubicBezTo>
                  <a:pt x="4153" y="19858"/>
                  <a:pt x="-476" y="14998"/>
                  <a:pt x="38" y="7438"/>
                </a:cubicBezTo>
                <a:cubicBezTo>
                  <a:pt x="553" y="2038"/>
                  <a:pt x="4667" y="-1202"/>
                  <a:pt x="9810" y="418"/>
                </a:cubicBezTo>
                <a:cubicBezTo>
                  <a:pt x="12381" y="1498"/>
                  <a:pt x="15467" y="3658"/>
                  <a:pt x="17524" y="5818"/>
                </a:cubicBezTo>
                <a:cubicBezTo>
                  <a:pt x="20610" y="8518"/>
                  <a:pt x="21124" y="12838"/>
                  <a:pt x="19581" y="15538"/>
                </a:cubicBezTo>
                <a:cubicBezTo>
                  <a:pt x="18038" y="19318"/>
                  <a:pt x="15467" y="20398"/>
                  <a:pt x="11867" y="1985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">
            <a:extLst>
              <a:ext uri="{FF2B5EF4-FFF2-40B4-BE49-F238E27FC236}">
                <a16:creationId xmlns:a16="http://schemas.microsoft.com/office/drawing/2014/main" id="{D722D35A-3DB9-7B4F-9C2B-730080056C01}"/>
              </a:ext>
            </a:extLst>
          </p:cNvPr>
          <p:cNvSpPr/>
          <p:nvPr userDrawn="1"/>
        </p:nvSpPr>
        <p:spPr>
          <a:xfrm>
            <a:off x="12033070" y="2868571"/>
            <a:ext cx="44949" cy="4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1" h="20130" extrusionOk="0">
                <a:moveTo>
                  <a:pt x="11255" y="20130"/>
                </a:moveTo>
                <a:cubicBezTo>
                  <a:pt x="3541" y="20130"/>
                  <a:pt x="-1602" y="14130"/>
                  <a:pt x="455" y="6330"/>
                </a:cubicBezTo>
                <a:cubicBezTo>
                  <a:pt x="1484" y="930"/>
                  <a:pt x="5598" y="-1470"/>
                  <a:pt x="9712" y="930"/>
                </a:cubicBezTo>
                <a:cubicBezTo>
                  <a:pt x="11770" y="2130"/>
                  <a:pt x="14341" y="3930"/>
                  <a:pt x="15884" y="5730"/>
                </a:cubicBezTo>
                <a:cubicBezTo>
                  <a:pt x="18455" y="8130"/>
                  <a:pt x="19998" y="11730"/>
                  <a:pt x="18455" y="15330"/>
                </a:cubicBezTo>
                <a:cubicBezTo>
                  <a:pt x="17427" y="19530"/>
                  <a:pt x="14341" y="20130"/>
                  <a:pt x="11255" y="201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Shape">
            <a:extLst>
              <a:ext uri="{FF2B5EF4-FFF2-40B4-BE49-F238E27FC236}">
                <a16:creationId xmlns:a16="http://schemas.microsoft.com/office/drawing/2014/main" id="{97BCA96F-0397-5D47-B671-D9806053D371}"/>
              </a:ext>
            </a:extLst>
          </p:cNvPr>
          <p:cNvSpPr/>
          <p:nvPr userDrawn="1"/>
        </p:nvSpPr>
        <p:spPr>
          <a:xfrm>
            <a:off x="11972463" y="2892812"/>
            <a:ext cx="42791" cy="37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9" h="20016" extrusionOk="0">
                <a:moveTo>
                  <a:pt x="11739" y="19891"/>
                </a:moveTo>
                <a:cubicBezTo>
                  <a:pt x="5902" y="19237"/>
                  <a:pt x="647" y="14001"/>
                  <a:pt x="64" y="7455"/>
                </a:cubicBezTo>
                <a:cubicBezTo>
                  <a:pt x="-520" y="2873"/>
                  <a:pt x="2983" y="-1054"/>
                  <a:pt x="6485" y="255"/>
                </a:cubicBezTo>
                <a:cubicBezTo>
                  <a:pt x="9988" y="910"/>
                  <a:pt x="13491" y="2873"/>
                  <a:pt x="16410" y="4182"/>
                </a:cubicBezTo>
                <a:cubicBezTo>
                  <a:pt x="19329" y="6146"/>
                  <a:pt x="21080" y="11382"/>
                  <a:pt x="20496" y="14655"/>
                </a:cubicBezTo>
                <a:cubicBezTo>
                  <a:pt x="19913" y="18582"/>
                  <a:pt x="16410" y="20546"/>
                  <a:pt x="11739" y="19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Freeform 252">
            <a:extLst>
              <a:ext uri="{FF2B5EF4-FFF2-40B4-BE49-F238E27FC236}">
                <a16:creationId xmlns:a16="http://schemas.microsoft.com/office/drawing/2014/main" id="{61CF4A28-9E71-D448-9966-6D267A38E434}"/>
              </a:ext>
            </a:extLst>
          </p:cNvPr>
          <p:cNvSpPr/>
          <p:nvPr userDrawn="1"/>
        </p:nvSpPr>
        <p:spPr>
          <a:xfrm>
            <a:off x="11923980" y="2204395"/>
            <a:ext cx="268021" cy="143784"/>
          </a:xfrm>
          <a:custGeom>
            <a:avLst/>
            <a:gdLst>
              <a:gd name="connsiteX0" fmla="*/ 250168 w 268021"/>
              <a:gd name="connsiteY0" fmla="*/ 891 h 143784"/>
              <a:gd name="connsiteX1" fmla="*/ 268021 w 268021"/>
              <a:gd name="connsiteY1" fmla="*/ 19923 h 143784"/>
              <a:gd name="connsiteX2" fmla="*/ 268021 w 268021"/>
              <a:gd name="connsiteY2" fmla="*/ 78454 h 143784"/>
              <a:gd name="connsiteX3" fmla="*/ 252588 w 268021"/>
              <a:gd name="connsiteY3" fmla="*/ 80888 h 143784"/>
              <a:gd name="connsiteX4" fmla="*/ 217435 w 268021"/>
              <a:gd name="connsiteY4" fmla="*/ 90582 h 143784"/>
              <a:gd name="connsiteX5" fmla="*/ 199272 w 268021"/>
              <a:gd name="connsiteY5" fmla="*/ 89370 h 143784"/>
              <a:gd name="connsiteX6" fmla="*/ 178664 w 268021"/>
              <a:gd name="connsiteY6" fmla="*/ 97863 h 143784"/>
              <a:gd name="connsiteX7" fmla="*/ 167737 w 268021"/>
              <a:gd name="connsiteY7" fmla="*/ 109981 h 143784"/>
              <a:gd name="connsiteX8" fmla="*/ 120483 w 268021"/>
              <a:gd name="connsiteY8" fmla="*/ 113616 h 143784"/>
              <a:gd name="connsiteX9" fmla="*/ 113199 w 268021"/>
              <a:gd name="connsiteY9" fmla="*/ 109981 h 143784"/>
              <a:gd name="connsiteX10" fmla="*/ 103494 w 268021"/>
              <a:gd name="connsiteY10" fmla="*/ 113616 h 143784"/>
              <a:gd name="connsiteX11" fmla="*/ 98653 w 268021"/>
              <a:gd name="connsiteY11" fmla="*/ 123310 h 143784"/>
              <a:gd name="connsiteX12" fmla="*/ 52598 w 268021"/>
              <a:gd name="connsiteY12" fmla="*/ 137861 h 143784"/>
              <a:gd name="connsiteX13" fmla="*/ 17445 w 268021"/>
              <a:gd name="connsiteY13" fmla="*/ 107557 h 143784"/>
              <a:gd name="connsiteX14" fmla="*/ 479 w 268021"/>
              <a:gd name="connsiteY14" fmla="*/ 68770 h 143784"/>
              <a:gd name="connsiteX15" fmla="*/ 2899 w 268021"/>
              <a:gd name="connsiteY15" fmla="*/ 61490 h 143784"/>
              <a:gd name="connsiteX16" fmla="*/ 12580 w 268021"/>
              <a:gd name="connsiteY16" fmla="*/ 61490 h 143784"/>
              <a:gd name="connsiteX17" fmla="*/ 28348 w 268021"/>
              <a:gd name="connsiteY17" fmla="*/ 83312 h 143784"/>
              <a:gd name="connsiteX18" fmla="*/ 47733 w 268021"/>
              <a:gd name="connsiteY18" fmla="*/ 103922 h 143784"/>
              <a:gd name="connsiteX19" fmla="*/ 67143 w 268021"/>
              <a:gd name="connsiteY19" fmla="*/ 99075 h 143784"/>
              <a:gd name="connsiteX20" fmla="*/ 73205 w 268021"/>
              <a:gd name="connsiteY20" fmla="*/ 69982 h 143784"/>
              <a:gd name="connsiteX21" fmla="*/ 68341 w 268021"/>
              <a:gd name="connsiteY21" fmla="*/ 39678 h 143784"/>
              <a:gd name="connsiteX22" fmla="*/ 74403 w 268021"/>
              <a:gd name="connsiteY22" fmla="*/ 21491 h 143784"/>
              <a:gd name="connsiteX23" fmla="*/ 96233 w 268021"/>
              <a:gd name="connsiteY23" fmla="*/ 26338 h 143784"/>
              <a:gd name="connsiteX24" fmla="*/ 109556 w 268021"/>
              <a:gd name="connsiteY24" fmla="*/ 49372 h 143784"/>
              <a:gd name="connsiteX25" fmla="*/ 120459 w 268021"/>
              <a:gd name="connsiteY25" fmla="*/ 73617 h 143784"/>
              <a:gd name="connsiteX26" fmla="*/ 148351 w 268021"/>
              <a:gd name="connsiteY26" fmla="*/ 71194 h 143784"/>
              <a:gd name="connsiteX27" fmla="*/ 148351 w 268021"/>
              <a:gd name="connsiteY27" fmla="*/ 46948 h 143784"/>
              <a:gd name="connsiteX28" fmla="*/ 141067 w 268021"/>
              <a:gd name="connsiteY28" fmla="*/ 28772 h 143784"/>
              <a:gd name="connsiteX29" fmla="*/ 148351 w 268021"/>
              <a:gd name="connsiteY29" fmla="*/ 6950 h 143784"/>
              <a:gd name="connsiteX30" fmla="*/ 168959 w 268021"/>
              <a:gd name="connsiteY30" fmla="*/ 10585 h 143784"/>
              <a:gd name="connsiteX31" fmla="*/ 182282 w 268021"/>
              <a:gd name="connsiteY31" fmla="*/ 27550 h 143784"/>
              <a:gd name="connsiteX32" fmla="*/ 194407 w 268021"/>
              <a:gd name="connsiteY32" fmla="*/ 46948 h 143784"/>
              <a:gd name="connsiteX33" fmla="*/ 218657 w 268021"/>
              <a:gd name="connsiteY33" fmla="*/ 54219 h 143784"/>
              <a:gd name="connsiteX34" fmla="*/ 233203 w 268021"/>
              <a:gd name="connsiteY34" fmla="*/ 36043 h 143784"/>
              <a:gd name="connsiteX35" fmla="*/ 235623 w 268021"/>
              <a:gd name="connsiteY35" fmla="*/ 9374 h 143784"/>
              <a:gd name="connsiteX36" fmla="*/ 250168 w 268021"/>
              <a:gd name="connsiteY36" fmla="*/ 891 h 14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8021" h="143784">
                <a:moveTo>
                  <a:pt x="250168" y="891"/>
                </a:moveTo>
                <a:lnTo>
                  <a:pt x="268021" y="19923"/>
                </a:lnTo>
                <a:lnTo>
                  <a:pt x="268021" y="78454"/>
                </a:lnTo>
                <a:lnTo>
                  <a:pt x="252588" y="80888"/>
                </a:lnTo>
                <a:cubicBezTo>
                  <a:pt x="241685" y="89370"/>
                  <a:pt x="229560" y="90582"/>
                  <a:pt x="217435" y="90582"/>
                </a:cubicBezTo>
                <a:cubicBezTo>
                  <a:pt x="211373" y="90582"/>
                  <a:pt x="205334" y="90582"/>
                  <a:pt x="199272" y="89370"/>
                </a:cubicBezTo>
                <a:cubicBezTo>
                  <a:pt x="190789" y="88159"/>
                  <a:pt x="183504" y="90582"/>
                  <a:pt x="178664" y="97863"/>
                </a:cubicBezTo>
                <a:cubicBezTo>
                  <a:pt x="176220" y="101498"/>
                  <a:pt x="172601" y="106345"/>
                  <a:pt x="167737" y="109981"/>
                </a:cubicBezTo>
                <a:cubicBezTo>
                  <a:pt x="151994" y="122098"/>
                  <a:pt x="138647" y="123310"/>
                  <a:pt x="120483" y="113616"/>
                </a:cubicBezTo>
                <a:cubicBezTo>
                  <a:pt x="118039" y="112404"/>
                  <a:pt x="115619" y="109981"/>
                  <a:pt x="113199" y="109981"/>
                </a:cubicBezTo>
                <a:cubicBezTo>
                  <a:pt x="109556" y="109981"/>
                  <a:pt x="105938" y="111192"/>
                  <a:pt x="103494" y="113616"/>
                </a:cubicBezTo>
                <a:cubicBezTo>
                  <a:pt x="101074" y="116039"/>
                  <a:pt x="99875" y="119675"/>
                  <a:pt x="98653" y="123310"/>
                </a:cubicBezTo>
                <a:cubicBezTo>
                  <a:pt x="88949" y="142708"/>
                  <a:pt x="71983" y="149979"/>
                  <a:pt x="52598" y="137861"/>
                </a:cubicBezTo>
                <a:cubicBezTo>
                  <a:pt x="39250" y="130581"/>
                  <a:pt x="27125" y="119675"/>
                  <a:pt x="17445" y="107557"/>
                </a:cubicBezTo>
                <a:cubicBezTo>
                  <a:pt x="8962" y="96651"/>
                  <a:pt x="5320" y="82100"/>
                  <a:pt x="479" y="68770"/>
                </a:cubicBezTo>
                <a:cubicBezTo>
                  <a:pt x="-743" y="66347"/>
                  <a:pt x="479" y="61490"/>
                  <a:pt x="2899" y="61490"/>
                </a:cubicBezTo>
                <a:cubicBezTo>
                  <a:pt x="5320" y="60278"/>
                  <a:pt x="11382" y="59066"/>
                  <a:pt x="12580" y="61490"/>
                </a:cubicBezTo>
                <a:cubicBezTo>
                  <a:pt x="18643" y="67558"/>
                  <a:pt x="23507" y="74829"/>
                  <a:pt x="28348" y="83312"/>
                </a:cubicBezTo>
                <a:cubicBezTo>
                  <a:pt x="33188" y="91794"/>
                  <a:pt x="39250" y="99075"/>
                  <a:pt x="47733" y="103922"/>
                </a:cubicBezTo>
                <a:cubicBezTo>
                  <a:pt x="56216" y="107557"/>
                  <a:pt x="62278" y="106345"/>
                  <a:pt x="67143" y="99075"/>
                </a:cubicBezTo>
                <a:cubicBezTo>
                  <a:pt x="73205" y="90582"/>
                  <a:pt x="75625" y="79676"/>
                  <a:pt x="73205" y="69982"/>
                </a:cubicBezTo>
                <a:cubicBezTo>
                  <a:pt x="70761" y="60278"/>
                  <a:pt x="69563" y="49372"/>
                  <a:pt x="68341" y="39678"/>
                </a:cubicBezTo>
                <a:cubicBezTo>
                  <a:pt x="67143" y="33619"/>
                  <a:pt x="68341" y="26338"/>
                  <a:pt x="74403" y="21491"/>
                </a:cubicBezTo>
                <a:cubicBezTo>
                  <a:pt x="79268" y="17856"/>
                  <a:pt x="91369" y="19068"/>
                  <a:pt x="96233" y="26338"/>
                </a:cubicBezTo>
                <a:cubicBezTo>
                  <a:pt x="102296" y="32407"/>
                  <a:pt x="105914" y="40889"/>
                  <a:pt x="109556" y="49372"/>
                </a:cubicBezTo>
                <a:cubicBezTo>
                  <a:pt x="113199" y="57855"/>
                  <a:pt x="115619" y="66347"/>
                  <a:pt x="120459" y="73617"/>
                </a:cubicBezTo>
                <a:cubicBezTo>
                  <a:pt x="128966" y="86947"/>
                  <a:pt x="141067" y="85735"/>
                  <a:pt x="148351" y="71194"/>
                </a:cubicBezTo>
                <a:cubicBezTo>
                  <a:pt x="151994" y="63923"/>
                  <a:pt x="151994" y="55431"/>
                  <a:pt x="148351" y="46948"/>
                </a:cubicBezTo>
                <a:cubicBezTo>
                  <a:pt x="145931" y="40889"/>
                  <a:pt x="142289" y="34831"/>
                  <a:pt x="141067" y="28772"/>
                </a:cubicBezTo>
                <a:cubicBezTo>
                  <a:pt x="138647" y="19068"/>
                  <a:pt x="142289" y="10585"/>
                  <a:pt x="148351" y="6950"/>
                </a:cubicBezTo>
                <a:cubicBezTo>
                  <a:pt x="155612" y="2103"/>
                  <a:pt x="162897" y="5738"/>
                  <a:pt x="168959" y="10585"/>
                </a:cubicBezTo>
                <a:cubicBezTo>
                  <a:pt x="173800" y="15432"/>
                  <a:pt x="178664" y="21491"/>
                  <a:pt x="182282" y="27550"/>
                </a:cubicBezTo>
                <a:cubicBezTo>
                  <a:pt x="185925" y="33619"/>
                  <a:pt x="189567" y="40889"/>
                  <a:pt x="194407" y="46948"/>
                </a:cubicBezTo>
                <a:cubicBezTo>
                  <a:pt x="200470" y="54219"/>
                  <a:pt x="208953" y="56643"/>
                  <a:pt x="218657" y="54219"/>
                </a:cubicBezTo>
                <a:cubicBezTo>
                  <a:pt x="228362" y="51795"/>
                  <a:pt x="231980" y="44525"/>
                  <a:pt x="233203" y="36043"/>
                </a:cubicBezTo>
                <a:cubicBezTo>
                  <a:pt x="234401" y="27550"/>
                  <a:pt x="234401" y="17856"/>
                  <a:pt x="235623" y="9374"/>
                </a:cubicBezTo>
                <a:cubicBezTo>
                  <a:pt x="236845" y="891"/>
                  <a:pt x="242907" y="-1533"/>
                  <a:pt x="250168" y="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0B198121-1AE6-A44F-A890-0DEC743484E8}"/>
              </a:ext>
            </a:extLst>
          </p:cNvPr>
          <p:cNvSpPr/>
          <p:nvPr userDrawn="1"/>
        </p:nvSpPr>
        <p:spPr>
          <a:xfrm>
            <a:off x="11984574" y="2377031"/>
            <a:ext cx="207426" cy="113861"/>
          </a:xfrm>
          <a:custGeom>
            <a:avLst/>
            <a:gdLst>
              <a:gd name="connsiteX0" fmla="*/ 146546 w 207426"/>
              <a:gd name="connsiteY0" fmla="*/ 556 h 113861"/>
              <a:gd name="connsiteX1" fmla="*/ 157752 w 207426"/>
              <a:gd name="connsiteY1" fmla="*/ 6467 h 113861"/>
              <a:gd name="connsiteX2" fmla="*/ 172317 w 207426"/>
              <a:gd name="connsiteY2" fmla="*/ 23439 h 113861"/>
              <a:gd name="connsiteX3" fmla="*/ 191698 w 207426"/>
              <a:gd name="connsiteY3" fmla="*/ 34347 h 113861"/>
              <a:gd name="connsiteX4" fmla="*/ 205029 w 207426"/>
              <a:gd name="connsiteY4" fmla="*/ 26616 h 113861"/>
              <a:gd name="connsiteX5" fmla="*/ 207426 w 207426"/>
              <a:gd name="connsiteY5" fmla="*/ 21053 h 113861"/>
              <a:gd name="connsiteX6" fmla="*/ 207426 w 207426"/>
              <a:gd name="connsiteY6" fmla="*/ 71787 h 113861"/>
              <a:gd name="connsiteX7" fmla="*/ 183217 w 207426"/>
              <a:gd name="connsiteY7" fmla="*/ 73133 h 113861"/>
              <a:gd name="connsiteX8" fmla="*/ 157752 w 207426"/>
              <a:gd name="connsiteY8" fmla="*/ 81619 h 113861"/>
              <a:gd name="connsiteX9" fmla="*/ 110486 w 207426"/>
              <a:gd name="connsiteY9" fmla="*/ 93737 h 113861"/>
              <a:gd name="connsiteX10" fmla="*/ 86243 w 207426"/>
              <a:gd name="connsiteY10" fmla="*/ 99802 h 113861"/>
              <a:gd name="connsiteX11" fmla="*/ 81403 w 207426"/>
              <a:gd name="connsiteY11" fmla="*/ 103434 h 113861"/>
              <a:gd name="connsiteX12" fmla="*/ 7451 w 207426"/>
              <a:gd name="connsiteY12" fmla="*/ 88894 h 113861"/>
              <a:gd name="connsiteX13" fmla="*/ 1391 w 207426"/>
              <a:gd name="connsiteY13" fmla="*/ 50097 h 113861"/>
              <a:gd name="connsiteX14" fmla="*/ 17153 w 207426"/>
              <a:gd name="connsiteY14" fmla="*/ 45254 h 113861"/>
              <a:gd name="connsiteX15" fmla="*/ 30496 w 207426"/>
              <a:gd name="connsiteY15" fmla="*/ 62226 h 113861"/>
              <a:gd name="connsiteX16" fmla="*/ 46237 w 207426"/>
              <a:gd name="connsiteY16" fmla="*/ 71922 h 113861"/>
              <a:gd name="connsiteX17" fmla="*/ 60778 w 207426"/>
              <a:gd name="connsiteY17" fmla="*/ 57372 h 113861"/>
              <a:gd name="connsiteX18" fmla="*/ 60778 w 207426"/>
              <a:gd name="connsiteY18" fmla="*/ 39190 h 113861"/>
              <a:gd name="connsiteX19" fmla="*/ 60778 w 207426"/>
              <a:gd name="connsiteY19" fmla="*/ 25861 h 113861"/>
              <a:gd name="connsiteX20" fmla="*/ 80182 w 207426"/>
              <a:gd name="connsiteY20" fmla="*/ 16164 h 113861"/>
              <a:gd name="connsiteX21" fmla="*/ 99586 w 207426"/>
              <a:gd name="connsiteY21" fmla="*/ 34347 h 113861"/>
              <a:gd name="connsiteX22" fmla="*/ 109265 w 207426"/>
              <a:gd name="connsiteY22" fmla="*/ 48887 h 113861"/>
              <a:gd name="connsiteX23" fmla="*/ 129890 w 207426"/>
              <a:gd name="connsiteY23" fmla="*/ 46465 h 113861"/>
              <a:gd name="connsiteX24" fmla="*/ 129890 w 207426"/>
              <a:gd name="connsiteY24" fmla="*/ 24650 h 113861"/>
              <a:gd name="connsiteX25" fmla="*/ 133509 w 207426"/>
              <a:gd name="connsiteY25" fmla="*/ 2825 h 113861"/>
              <a:gd name="connsiteX26" fmla="*/ 146546 w 207426"/>
              <a:gd name="connsiteY26" fmla="*/ 556 h 1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7426" h="113861">
                <a:moveTo>
                  <a:pt x="146546" y="556"/>
                </a:moveTo>
                <a:cubicBezTo>
                  <a:pt x="150787" y="1617"/>
                  <a:pt x="154722" y="4041"/>
                  <a:pt x="157752" y="6467"/>
                </a:cubicBezTo>
                <a:cubicBezTo>
                  <a:pt x="163813" y="11311"/>
                  <a:pt x="167454" y="17375"/>
                  <a:pt x="172317" y="23439"/>
                </a:cubicBezTo>
                <a:cubicBezTo>
                  <a:pt x="177156" y="30704"/>
                  <a:pt x="181996" y="36768"/>
                  <a:pt x="191698" y="34347"/>
                </a:cubicBezTo>
                <a:cubicBezTo>
                  <a:pt x="197148" y="33131"/>
                  <a:pt x="201694" y="30404"/>
                  <a:pt x="205029" y="26616"/>
                </a:cubicBezTo>
                <a:lnTo>
                  <a:pt x="207426" y="21053"/>
                </a:lnTo>
                <a:lnTo>
                  <a:pt x="207426" y="71787"/>
                </a:lnTo>
                <a:lnTo>
                  <a:pt x="183217" y="73133"/>
                </a:lnTo>
                <a:cubicBezTo>
                  <a:pt x="174736" y="70712"/>
                  <a:pt x="166256" y="73133"/>
                  <a:pt x="157752" y="81619"/>
                </a:cubicBezTo>
                <a:cubicBezTo>
                  <a:pt x="144432" y="93737"/>
                  <a:pt x="128669" y="98591"/>
                  <a:pt x="110486" y="93737"/>
                </a:cubicBezTo>
                <a:cubicBezTo>
                  <a:pt x="100785" y="91316"/>
                  <a:pt x="93525" y="92526"/>
                  <a:pt x="86243" y="99802"/>
                </a:cubicBezTo>
                <a:cubicBezTo>
                  <a:pt x="85022" y="101012"/>
                  <a:pt x="82602" y="102223"/>
                  <a:pt x="81403" y="103434"/>
                </a:cubicBezTo>
                <a:cubicBezTo>
                  <a:pt x="54740" y="121616"/>
                  <a:pt x="25634" y="115552"/>
                  <a:pt x="7451" y="88894"/>
                </a:cubicBezTo>
                <a:cubicBezTo>
                  <a:pt x="-1029" y="76765"/>
                  <a:pt x="-1029" y="63437"/>
                  <a:pt x="1391" y="50097"/>
                </a:cubicBezTo>
                <a:cubicBezTo>
                  <a:pt x="2612" y="42832"/>
                  <a:pt x="11092" y="40401"/>
                  <a:pt x="17153" y="45254"/>
                </a:cubicBezTo>
                <a:cubicBezTo>
                  <a:pt x="21993" y="50097"/>
                  <a:pt x="26855" y="56161"/>
                  <a:pt x="30496" y="62226"/>
                </a:cubicBezTo>
                <a:cubicBezTo>
                  <a:pt x="34115" y="68280"/>
                  <a:pt x="38977" y="73133"/>
                  <a:pt x="46237" y="71922"/>
                </a:cubicBezTo>
                <a:cubicBezTo>
                  <a:pt x="54740" y="70712"/>
                  <a:pt x="59580" y="64648"/>
                  <a:pt x="60778" y="57372"/>
                </a:cubicBezTo>
                <a:cubicBezTo>
                  <a:pt x="61999" y="51308"/>
                  <a:pt x="60778" y="45254"/>
                  <a:pt x="60778" y="39190"/>
                </a:cubicBezTo>
                <a:cubicBezTo>
                  <a:pt x="60778" y="34347"/>
                  <a:pt x="59580" y="30704"/>
                  <a:pt x="60778" y="25861"/>
                </a:cubicBezTo>
                <a:cubicBezTo>
                  <a:pt x="63221" y="17375"/>
                  <a:pt x="71701" y="12521"/>
                  <a:pt x="80182" y="16164"/>
                </a:cubicBezTo>
                <a:cubicBezTo>
                  <a:pt x="88663" y="19796"/>
                  <a:pt x="94724" y="25861"/>
                  <a:pt x="99586" y="34347"/>
                </a:cubicBezTo>
                <a:cubicBezTo>
                  <a:pt x="102006" y="39190"/>
                  <a:pt x="105647" y="45254"/>
                  <a:pt x="109265" y="48887"/>
                </a:cubicBezTo>
                <a:cubicBezTo>
                  <a:pt x="115326" y="56161"/>
                  <a:pt x="125028" y="54951"/>
                  <a:pt x="129890" y="46465"/>
                </a:cubicBezTo>
                <a:cubicBezTo>
                  <a:pt x="133509" y="39190"/>
                  <a:pt x="133509" y="31915"/>
                  <a:pt x="129890" y="24650"/>
                </a:cubicBezTo>
                <a:cubicBezTo>
                  <a:pt x="127448" y="16164"/>
                  <a:pt x="125028" y="8889"/>
                  <a:pt x="133509" y="2825"/>
                </a:cubicBezTo>
                <a:cubicBezTo>
                  <a:pt x="137760" y="-202"/>
                  <a:pt x="142306" y="-505"/>
                  <a:pt x="146546" y="5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">
            <a:extLst>
              <a:ext uri="{FF2B5EF4-FFF2-40B4-BE49-F238E27FC236}">
                <a16:creationId xmlns:a16="http://schemas.microsoft.com/office/drawing/2014/main" id="{836A9D8B-6137-F945-AD47-58063AF87BD6}"/>
              </a:ext>
            </a:extLst>
          </p:cNvPr>
          <p:cNvSpPr/>
          <p:nvPr userDrawn="1"/>
        </p:nvSpPr>
        <p:spPr>
          <a:xfrm>
            <a:off x="11923979" y="2141300"/>
            <a:ext cx="126080" cy="5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8" h="21003" extrusionOk="0">
                <a:moveTo>
                  <a:pt x="20998" y="5400"/>
                </a:moveTo>
                <a:cubicBezTo>
                  <a:pt x="20594" y="6382"/>
                  <a:pt x="20392" y="7854"/>
                  <a:pt x="20190" y="8345"/>
                </a:cubicBezTo>
                <a:cubicBezTo>
                  <a:pt x="19585" y="9327"/>
                  <a:pt x="18979" y="10309"/>
                  <a:pt x="18172" y="10800"/>
                </a:cubicBezTo>
                <a:cubicBezTo>
                  <a:pt x="13933" y="14236"/>
                  <a:pt x="9693" y="17182"/>
                  <a:pt x="5454" y="20618"/>
                </a:cubicBezTo>
                <a:cubicBezTo>
                  <a:pt x="4041" y="21600"/>
                  <a:pt x="2830" y="20618"/>
                  <a:pt x="1619" y="18655"/>
                </a:cubicBezTo>
                <a:cubicBezTo>
                  <a:pt x="-602" y="14727"/>
                  <a:pt x="-602" y="9818"/>
                  <a:pt x="2022" y="6873"/>
                </a:cubicBezTo>
                <a:cubicBezTo>
                  <a:pt x="3435" y="5400"/>
                  <a:pt x="5050" y="3927"/>
                  <a:pt x="6463" y="2945"/>
                </a:cubicBezTo>
                <a:cubicBezTo>
                  <a:pt x="9895" y="1473"/>
                  <a:pt x="13327" y="491"/>
                  <a:pt x="16759" y="0"/>
                </a:cubicBezTo>
                <a:cubicBezTo>
                  <a:pt x="17768" y="0"/>
                  <a:pt x="18979" y="491"/>
                  <a:pt x="19989" y="1473"/>
                </a:cubicBezTo>
                <a:cubicBezTo>
                  <a:pt x="20190" y="2454"/>
                  <a:pt x="20594" y="3927"/>
                  <a:pt x="20998" y="54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FBCD9A14-A4D8-B448-A05E-D6CB7531DEC4}"/>
              </a:ext>
            </a:extLst>
          </p:cNvPr>
          <p:cNvSpPr/>
          <p:nvPr userDrawn="1"/>
        </p:nvSpPr>
        <p:spPr>
          <a:xfrm>
            <a:off x="11004164" y="6350470"/>
            <a:ext cx="805652" cy="507530"/>
          </a:xfrm>
          <a:custGeom>
            <a:avLst/>
            <a:gdLst>
              <a:gd name="connsiteX0" fmla="*/ 415728 w 805652"/>
              <a:gd name="connsiteY0" fmla="*/ 370 h 507530"/>
              <a:gd name="connsiteX1" fmla="*/ 513891 w 805652"/>
              <a:gd name="connsiteY1" fmla="*/ 4004 h 507530"/>
              <a:gd name="connsiteX2" fmla="*/ 610887 w 805652"/>
              <a:gd name="connsiteY2" fmla="*/ 28235 h 507530"/>
              <a:gd name="connsiteX3" fmla="*/ 636341 w 805652"/>
              <a:gd name="connsiteY3" fmla="*/ 41598 h 507530"/>
              <a:gd name="connsiteX4" fmla="*/ 682391 w 805652"/>
              <a:gd name="connsiteY4" fmla="*/ 73098 h 507530"/>
              <a:gd name="connsiteX5" fmla="*/ 736951 w 805652"/>
              <a:gd name="connsiteY5" fmla="*/ 125230 h 507530"/>
              <a:gd name="connsiteX6" fmla="*/ 749038 w 805652"/>
              <a:gd name="connsiteY6" fmla="*/ 140980 h 507530"/>
              <a:gd name="connsiteX7" fmla="*/ 787859 w 805652"/>
              <a:gd name="connsiteY7" fmla="*/ 240362 h 507530"/>
              <a:gd name="connsiteX8" fmla="*/ 797536 w 805652"/>
              <a:gd name="connsiteY8" fmla="*/ 303398 h 507530"/>
              <a:gd name="connsiteX9" fmla="*/ 799946 w 805652"/>
              <a:gd name="connsiteY9" fmla="*/ 322782 h 507530"/>
              <a:gd name="connsiteX10" fmla="*/ 801188 w 805652"/>
              <a:gd name="connsiteY10" fmla="*/ 393087 h 507530"/>
              <a:gd name="connsiteX11" fmla="*/ 801188 w 805652"/>
              <a:gd name="connsiteY11" fmla="*/ 395510 h 507530"/>
              <a:gd name="connsiteX12" fmla="*/ 780554 w 805652"/>
              <a:gd name="connsiteY12" fmla="*/ 479143 h 507530"/>
              <a:gd name="connsiteX13" fmla="*/ 771279 w 805652"/>
              <a:gd name="connsiteY13" fmla="*/ 507530 h 507530"/>
              <a:gd name="connsiteX14" fmla="*/ 721788 w 805652"/>
              <a:gd name="connsiteY14" fmla="*/ 507530 h 507530"/>
              <a:gd name="connsiteX15" fmla="*/ 739361 w 805652"/>
              <a:gd name="connsiteY15" fmla="*/ 453700 h 507530"/>
              <a:gd name="connsiteX16" fmla="*/ 745423 w 805652"/>
              <a:gd name="connsiteY16" fmla="*/ 431892 h 507530"/>
              <a:gd name="connsiteX17" fmla="*/ 756343 w 805652"/>
              <a:gd name="connsiteY17" fmla="*/ 367645 h 507530"/>
              <a:gd name="connsiteX18" fmla="*/ 757548 w 805652"/>
              <a:gd name="connsiteY18" fmla="*/ 343379 h 507530"/>
              <a:gd name="connsiteX19" fmla="*/ 738156 w 805652"/>
              <a:gd name="connsiteY19" fmla="*/ 224612 h 507530"/>
              <a:gd name="connsiteX20" fmla="*/ 692106 w 805652"/>
              <a:gd name="connsiteY20" fmla="*/ 136134 h 507530"/>
              <a:gd name="connsiteX21" fmla="*/ 671472 w 805652"/>
              <a:gd name="connsiteY21" fmla="*/ 113079 h 507530"/>
              <a:gd name="connsiteX22" fmla="*/ 584228 w 805652"/>
              <a:gd name="connsiteY22" fmla="*/ 58559 h 507530"/>
              <a:gd name="connsiteX23" fmla="*/ 541793 w 805652"/>
              <a:gd name="connsiteY23" fmla="*/ 45232 h 507530"/>
              <a:gd name="connsiteX24" fmla="*/ 436325 w 805652"/>
              <a:gd name="connsiteY24" fmla="*/ 40386 h 507530"/>
              <a:gd name="connsiteX25" fmla="*/ 380598 w 805652"/>
              <a:gd name="connsiteY25" fmla="*/ 40386 h 507530"/>
              <a:gd name="connsiteX26" fmla="*/ 273925 w 805652"/>
              <a:gd name="connsiteY26" fmla="*/ 74309 h 507530"/>
              <a:gd name="connsiteX27" fmla="*/ 227837 w 805652"/>
              <a:gd name="connsiteY27" fmla="*/ 96117 h 507530"/>
              <a:gd name="connsiteX28" fmla="*/ 218160 w 805652"/>
              <a:gd name="connsiteY28" fmla="*/ 100963 h 507530"/>
              <a:gd name="connsiteX29" fmla="*/ 187849 w 805652"/>
              <a:gd name="connsiteY29" fmla="*/ 124018 h 507530"/>
              <a:gd name="connsiteX30" fmla="*/ 99363 w 805652"/>
              <a:gd name="connsiteY30" fmla="*/ 217343 h 507530"/>
              <a:gd name="connsiteX31" fmla="*/ 46045 w 805652"/>
              <a:gd name="connsiteY31" fmla="*/ 359164 h 507530"/>
              <a:gd name="connsiteX32" fmla="*/ 46045 w 805652"/>
              <a:gd name="connsiteY32" fmla="*/ 463392 h 507530"/>
              <a:gd name="connsiteX33" fmla="*/ 50592 w 805652"/>
              <a:gd name="connsiteY33" fmla="*/ 502331 h 507530"/>
              <a:gd name="connsiteX34" fmla="*/ 52550 w 805652"/>
              <a:gd name="connsiteY34" fmla="*/ 507530 h 507530"/>
              <a:gd name="connsiteX35" fmla="*/ 11729 w 805652"/>
              <a:gd name="connsiteY35" fmla="*/ 507530 h 507530"/>
              <a:gd name="connsiteX36" fmla="*/ 4815 w 805652"/>
              <a:gd name="connsiteY36" fmla="*/ 477931 h 507530"/>
              <a:gd name="connsiteX37" fmla="*/ 8467 w 805652"/>
              <a:gd name="connsiteY37" fmla="*/ 327628 h 507530"/>
              <a:gd name="connsiteX38" fmla="*/ 95748 w 805652"/>
              <a:gd name="connsiteY38" fmla="*/ 160364 h 507530"/>
              <a:gd name="connsiteX39" fmla="*/ 140594 w 805652"/>
              <a:gd name="connsiteY39" fmla="*/ 116749 h 507530"/>
              <a:gd name="connsiteX40" fmla="*/ 209688 w 805652"/>
              <a:gd name="connsiteY40" fmla="*/ 68252 h 507530"/>
              <a:gd name="connsiteX41" fmla="*/ 252086 w 805652"/>
              <a:gd name="connsiteY41" fmla="*/ 40386 h 507530"/>
              <a:gd name="connsiteX42" fmla="*/ 305441 w 805652"/>
              <a:gd name="connsiteY42" fmla="*/ 12485 h 507530"/>
              <a:gd name="connsiteX43" fmla="*/ 415728 w 805652"/>
              <a:gd name="connsiteY43" fmla="*/ 370 h 5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05652" h="507530">
                <a:moveTo>
                  <a:pt x="415728" y="370"/>
                </a:moveTo>
                <a:cubicBezTo>
                  <a:pt x="448449" y="1581"/>
                  <a:pt x="481170" y="4004"/>
                  <a:pt x="513891" y="4004"/>
                </a:cubicBezTo>
                <a:cubicBezTo>
                  <a:pt x="549060" y="2793"/>
                  <a:pt x="579371" y="13697"/>
                  <a:pt x="610887" y="28235"/>
                </a:cubicBezTo>
                <a:cubicBezTo>
                  <a:pt x="619359" y="31870"/>
                  <a:pt x="627831" y="36716"/>
                  <a:pt x="636341" y="41598"/>
                </a:cubicBezTo>
                <a:cubicBezTo>
                  <a:pt x="653285" y="48867"/>
                  <a:pt x="669062" y="59771"/>
                  <a:pt x="682391" y="73098"/>
                </a:cubicBezTo>
                <a:cubicBezTo>
                  <a:pt x="700578" y="90059"/>
                  <a:pt x="719969" y="107021"/>
                  <a:pt x="736951" y="125230"/>
                </a:cubicBezTo>
                <a:cubicBezTo>
                  <a:pt x="741771" y="130076"/>
                  <a:pt x="745423" y="134922"/>
                  <a:pt x="749038" y="140980"/>
                </a:cubicBezTo>
                <a:cubicBezTo>
                  <a:pt x="766020" y="172480"/>
                  <a:pt x="778144" y="206439"/>
                  <a:pt x="787859" y="240362"/>
                </a:cubicBezTo>
                <a:cubicBezTo>
                  <a:pt x="793921" y="260958"/>
                  <a:pt x="799946" y="281590"/>
                  <a:pt x="797536" y="303398"/>
                </a:cubicBezTo>
                <a:cubicBezTo>
                  <a:pt x="797536" y="309455"/>
                  <a:pt x="797536" y="316725"/>
                  <a:pt x="799946" y="322782"/>
                </a:cubicBezTo>
                <a:cubicBezTo>
                  <a:pt x="809660" y="345837"/>
                  <a:pt x="804803" y="370068"/>
                  <a:pt x="801188" y="393087"/>
                </a:cubicBezTo>
                <a:cubicBezTo>
                  <a:pt x="801188" y="394299"/>
                  <a:pt x="801188" y="394299"/>
                  <a:pt x="801188" y="395510"/>
                </a:cubicBezTo>
                <a:cubicBezTo>
                  <a:pt x="799946" y="424623"/>
                  <a:pt x="790269" y="452489"/>
                  <a:pt x="780554" y="479143"/>
                </a:cubicBezTo>
                <a:lnTo>
                  <a:pt x="771279" y="507530"/>
                </a:lnTo>
                <a:lnTo>
                  <a:pt x="721788" y="507530"/>
                </a:lnTo>
                <a:lnTo>
                  <a:pt x="739361" y="453700"/>
                </a:lnTo>
                <a:cubicBezTo>
                  <a:pt x="741771" y="446431"/>
                  <a:pt x="743013" y="439162"/>
                  <a:pt x="745423" y="431892"/>
                </a:cubicBezTo>
                <a:cubicBezTo>
                  <a:pt x="749076" y="410049"/>
                  <a:pt x="752690" y="389453"/>
                  <a:pt x="756343" y="367645"/>
                </a:cubicBezTo>
                <a:cubicBezTo>
                  <a:pt x="757548" y="359164"/>
                  <a:pt x="758753" y="350683"/>
                  <a:pt x="757548" y="343379"/>
                </a:cubicBezTo>
                <a:cubicBezTo>
                  <a:pt x="753895" y="303398"/>
                  <a:pt x="749076" y="263381"/>
                  <a:pt x="738156" y="224612"/>
                </a:cubicBezTo>
                <a:cubicBezTo>
                  <a:pt x="729646" y="191864"/>
                  <a:pt x="713907" y="162787"/>
                  <a:pt x="692106" y="136134"/>
                </a:cubicBezTo>
                <a:cubicBezTo>
                  <a:pt x="686044" y="127653"/>
                  <a:pt x="678739" y="119172"/>
                  <a:pt x="671472" y="113079"/>
                </a:cubicBezTo>
                <a:cubicBezTo>
                  <a:pt x="644813" y="91271"/>
                  <a:pt x="615744" y="73098"/>
                  <a:pt x="584228" y="58559"/>
                </a:cubicBezTo>
                <a:cubicBezTo>
                  <a:pt x="570861" y="52502"/>
                  <a:pt x="556327" y="48867"/>
                  <a:pt x="541793" y="45232"/>
                </a:cubicBezTo>
                <a:cubicBezTo>
                  <a:pt x="511481" y="36716"/>
                  <a:pt x="476351" y="40386"/>
                  <a:pt x="436325" y="40386"/>
                </a:cubicBezTo>
                <a:cubicBezTo>
                  <a:pt x="420586" y="40386"/>
                  <a:pt x="401194" y="40386"/>
                  <a:pt x="380598" y="40386"/>
                </a:cubicBezTo>
                <a:cubicBezTo>
                  <a:pt x="341777" y="40386"/>
                  <a:pt x="306646" y="52502"/>
                  <a:pt x="273925" y="74309"/>
                </a:cubicBezTo>
                <a:cubicBezTo>
                  <a:pt x="260596" y="84002"/>
                  <a:pt x="247266" y="94906"/>
                  <a:pt x="227837" y="96117"/>
                </a:cubicBezTo>
                <a:cubicBezTo>
                  <a:pt x="224222" y="96117"/>
                  <a:pt x="220570" y="98540"/>
                  <a:pt x="218160" y="100963"/>
                </a:cubicBezTo>
                <a:cubicBezTo>
                  <a:pt x="208445" y="108232"/>
                  <a:pt x="197563" y="115537"/>
                  <a:pt x="187849" y="124018"/>
                </a:cubicBezTo>
                <a:cubicBezTo>
                  <a:pt x="157538" y="154307"/>
                  <a:pt x="126022" y="184595"/>
                  <a:pt x="99363" y="217343"/>
                </a:cubicBezTo>
                <a:cubicBezTo>
                  <a:pt x="64232" y="258535"/>
                  <a:pt x="50903" y="307032"/>
                  <a:pt x="46045" y="359164"/>
                </a:cubicBezTo>
                <a:cubicBezTo>
                  <a:pt x="42393" y="394299"/>
                  <a:pt x="44840" y="429469"/>
                  <a:pt x="46045" y="463392"/>
                </a:cubicBezTo>
                <a:cubicBezTo>
                  <a:pt x="46647" y="476719"/>
                  <a:pt x="47862" y="489752"/>
                  <a:pt x="50592" y="502331"/>
                </a:cubicBezTo>
                <a:lnTo>
                  <a:pt x="52550" y="507530"/>
                </a:lnTo>
                <a:lnTo>
                  <a:pt x="11729" y="507530"/>
                </a:lnTo>
                <a:lnTo>
                  <a:pt x="4815" y="477931"/>
                </a:lnTo>
                <a:cubicBezTo>
                  <a:pt x="-3657" y="427046"/>
                  <a:pt x="-5" y="376126"/>
                  <a:pt x="8467" y="327628"/>
                </a:cubicBezTo>
                <a:cubicBezTo>
                  <a:pt x="19387" y="263381"/>
                  <a:pt x="47250" y="206439"/>
                  <a:pt x="95748" y="160364"/>
                </a:cubicBezTo>
                <a:cubicBezTo>
                  <a:pt x="110282" y="145826"/>
                  <a:pt x="126022" y="131287"/>
                  <a:pt x="140594" y="116749"/>
                </a:cubicBezTo>
                <a:cubicBezTo>
                  <a:pt x="161190" y="97329"/>
                  <a:pt x="184234" y="81579"/>
                  <a:pt x="209688" y="68252"/>
                </a:cubicBezTo>
                <a:cubicBezTo>
                  <a:pt x="225427" y="59771"/>
                  <a:pt x="239961" y="52502"/>
                  <a:pt x="252086" y="40386"/>
                </a:cubicBezTo>
                <a:cubicBezTo>
                  <a:pt x="266658" y="27024"/>
                  <a:pt x="286049" y="19754"/>
                  <a:pt x="305441" y="12485"/>
                </a:cubicBezTo>
                <a:cubicBezTo>
                  <a:pt x="341777" y="370"/>
                  <a:pt x="378150" y="-842"/>
                  <a:pt x="415728" y="37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0A0B3E26-5EF7-8544-8FCD-54B3E5E3C5B3}"/>
              </a:ext>
            </a:extLst>
          </p:cNvPr>
          <p:cNvSpPr/>
          <p:nvPr userDrawn="1"/>
        </p:nvSpPr>
        <p:spPr>
          <a:xfrm>
            <a:off x="11101139" y="6435330"/>
            <a:ext cx="623825" cy="422670"/>
          </a:xfrm>
          <a:custGeom>
            <a:avLst/>
            <a:gdLst>
              <a:gd name="connsiteX0" fmla="*/ 306058 w 623825"/>
              <a:gd name="connsiteY0" fmla="*/ 289258 h 422670"/>
              <a:gd name="connsiteX1" fmla="*/ 292431 w 623825"/>
              <a:gd name="connsiteY1" fmla="*/ 289721 h 422670"/>
              <a:gd name="connsiteX2" fmla="*/ 279092 w 623825"/>
              <a:gd name="connsiteY2" fmla="*/ 296998 h 422670"/>
              <a:gd name="connsiteX3" fmla="*/ 270587 w 623825"/>
              <a:gd name="connsiteY3" fmla="*/ 316392 h 422670"/>
              <a:gd name="connsiteX4" fmla="*/ 293625 w 623825"/>
              <a:gd name="connsiteY4" fmla="*/ 338192 h 422670"/>
              <a:gd name="connsiteX5" fmla="*/ 316663 w 623825"/>
              <a:gd name="connsiteY5" fmla="*/ 311522 h 422670"/>
              <a:gd name="connsiteX6" fmla="*/ 314246 w 623825"/>
              <a:gd name="connsiteY6" fmla="*/ 300622 h 422670"/>
              <a:gd name="connsiteX7" fmla="*/ 306058 w 623825"/>
              <a:gd name="connsiteY7" fmla="*/ 289258 h 422670"/>
              <a:gd name="connsiteX8" fmla="*/ 321498 w 623825"/>
              <a:gd name="connsiteY8" fmla="*/ 140628 h 422670"/>
              <a:gd name="connsiteX9" fmla="*/ 343341 w 623825"/>
              <a:gd name="connsiteY9" fmla="*/ 140628 h 422670"/>
              <a:gd name="connsiteX10" fmla="*/ 389388 w 623825"/>
              <a:gd name="connsiteY10" fmla="*/ 184258 h 422670"/>
              <a:gd name="connsiteX11" fmla="*/ 391805 w 623825"/>
              <a:gd name="connsiteY11" fmla="*/ 190317 h 422670"/>
              <a:gd name="connsiteX12" fmla="*/ 385747 w 623825"/>
              <a:gd name="connsiteY12" fmla="*/ 201217 h 422670"/>
              <a:gd name="connsiteX13" fmla="*/ 376048 w 623825"/>
              <a:gd name="connsiteY13" fmla="*/ 201217 h 422670"/>
              <a:gd name="connsiteX14" fmla="*/ 365156 w 623825"/>
              <a:gd name="connsiteY14" fmla="*/ 193969 h 422670"/>
              <a:gd name="connsiteX15" fmla="*/ 350593 w 623825"/>
              <a:gd name="connsiteY15" fmla="*/ 196376 h 422670"/>
              <a:gd name="connsiteX16" fmla="*/ 332419 w 623825"/>
              <a:gd name="connsiteY16" fmla="*/ 241223 h 422670"/>
              <a:gd name="connsiteX17" fmla="*/ 339701 w 623825"/>
              <a:gd name="connsiteY17" fmla="*/ 272734 h 422670"/>
              <a:gd name="connsiteX18" fmla="*/ 348176 w 623825"/>
              <a:gd name="connsiteY18" fmla="*/ 286069 h 422670"/>
              <a:gd name="connsiteX19" fmla="*/ 350593 w 623825"/>
              <a:gd name="connsiteY19" fmla="*/ 349121 h 422670"/>
              <a:gd name="connsiteX20" fmla="*/ 355457 w 623825"/>
              <a:gd name="connsiteY20" fmla="*/ 381850 h 422670"/>
              <a:gd name="connsiteX21" fmla="*/ 379689 w 623825"/>
              <a:gd name="connsiteY21" fmla="*/ 407303 h 422670"/>
              <a:gd name="connsiteX22" fmla="*/ 411202 w 623825"/>
              <a:gd name="connsiteY22" fmla="*/ 419420 h 422670"/>
              <a:gd name="connsiteX23" fmla="*/ 424691 w 623825"/>
              <a:gd name="connsiteY23" fmla="*/ 420772 h 422670"/>
              <a:gd name="connsiteX24" fmla="*/ 425716 w 623825"/>
              <a:gd name="connsiteY24" fmla="*/ 422670 h 422670"/>
              <a:gd name="connsiteX25" fmla="*/ 331904 w 623825"/>
              <a:gd name="connsiteY25" fmla="*/ 422670 h 422670"/>
              <a:gd name="connsiteX26" fmla="*/ 320303 w 623825"/>
              <a:gd name="connsiteY26" fmla="*/ 400026 h 422670"/>
              <a:gd name="connsiteX27" fmla="*/ 286344 w 623825"/>
              <a:gd name="connsiteY27" fmla="*/ 374573 h 422670"/>
              <a:gd name="connsiteX28" fmla="*/ 237880 w 623825"/>
              <a:gd name="connsiteY28" fmla="*/ 341844 h 422670"/>
              <a:gd name="connsiteX29" fmla="*/ 229376 w 623825"/>
              <a:gd name="connsiteY29" fmla="*/ 320016 h 422670"/>
              <a:gd name="connsiteX30" fmla="*/ 251219 w 623825"/>
              <a:gd name="connsiteY30" fmla="*/ 264268 h 422670"/>
              <a:gd name="connsiteX31" fmla="*/ 273034 w 623825"/>
              <a:gd name="connsiteY31" fmla="*/ 249716 h 422670"/>
              <a:gd name="connsiteX32" fmla="*/ 303324 w 623825"/>
              <a:gd name="connsiteY32" fmla="*/ 201217 h 422670"/>
              <a:gd name="connsiteX33" fmla="*/ 297266 w 623825"/>
              <a:gd name="connsiteY33" fmla="*/ 190317 h 422670"/>
              <a:gd name="connsiteX34" fmla="*/ 285150 w 623825"/>
              <a:gd name="connsiteY34" fmla="*/ 185475 h 422670"/>
              <a:gd name="connsiteX35" fmla="*/ 280286 w 623825"/>
              <a:gd name="connsiteY35" fmla="*/ 168488 h 422670"/>
              <a:gd name="connsiteX36" fmla="*/ 288790 w 623825"/>
              <a:gd name="connsiteY36" fmla="*/ 158805 h 422670"/>
              <a:gd name="connsiteX37" fmla="*/ 321498 w 623825"/>
              <a:gd name="connsiteY37" fmla="*/ 140628 h 422670"/>
              <a:gd name="connsiteX38" fmla="*/ 428182 w 623825"/>
              <a:gd name="connsiteY38" fmla="*/ 1219 h 422670"/>
              <a:gd name="connsiteX39" fmla="*/ 527585 w 623825"/>
              <a:gd name="connsiteY39" fmla="*/ 38789 h 422670"/>
              <a:gd name="connsiteX40" fmla="*/ 572408 w 623825"/>
              <a:gd name="connsiteY40" fmla="*/ 78794 h 422670"/>
              <a:gd name="connsiteX41" fmla="*/ 584553 w 623825"/>
              <a:gd name="connsiteY41" fmla="*/ 94564 h 422670"/>
              <a:gd name="connsiteX42" fmla="*/ 613619 w 623825"/>
              <a:gd name="connsiteY42" fmla="*/ 180634 h 422670"/>
              <a:gd name="connsiteX43" fmla="*/ 623318 w 623825"/>
              <a:gd name="connsiteY43" fmla="*/ 260617 h 422670"/>
              <a:gd name="connsiteX44" fmla="*/ 622124 w 623825"/>
              <a:gd name="connsiteY44" fmla="*/ 278821 h 422670"/>
              <a:gd name="connsiteX45" fmla="*/ 599086 w 623825"/>
              <a:gd name="connsiteY45" fmla="*/ 364863 h 422670"/>
              <a:gd name="connsiteX46" fmla="*/ 579689 w 623825"/>
              <a:gd name="connsiteY46" fmla="*/ 419420 h 422670"/>
              <a:gd name="connsiteX47" fmla="*/ 577256 w 623825"/>
              <a:gd name="connsiteY47" fmla="*/ 422670 h 422670"/>
              <a:gd name="connsiteX48" fmla="*/ 514879 w 623825"/>
              <a:gd name="connsiteY48" fmla="*/ 422670 h 422670"/>
              <a:gd name="connsiteX49" fmla="*/ 523030 w 623825"/>
              <a:gd name="connsiteY49" fmla="*/ 413659 h 422670"/>
              <a:gd name="connsiteX50" fmla="*/ 550593 w 623825"/>
              <a:gd name="connsiteY50" fmla="*/ 360021 h 422670"/>
              <a:gd name="connsiteX51" fmla="*/ 536060 w 623825"/>
              <a:gd name="connsiteY51" fmla="*/ 334568 h 422670"/>
              <a:gd name="connsiteX52" fmla="*/ 508188 w 623825"/>
              <a:gd name="connsiteY52" fmla="*/ 327292 h 422670"/>
              <a:gd name="connsiteX53" fmla="*/ 497266 w 623825"/>
              <a:gd name="connsiteY53" fmla="*/ 309115 h 422670"/>
              <a:gd name="connsiteX54" fmla="*/ 510605 w 623825"/>
              <a:gd name="connsiteY54" fmla="*/ 298215 h 422670"/>
              <a:gd name="connsiteX55" fmla="*/ 545759 w 623825"/>
              <a:gd name="connsiteY55" fmla="*/ 295780 h 422670"/>
              <a:gd name="connsiteX56" fmla="*/ 556651 w 623825"/>
              <a:gd name="connsiteY56" fmla="*/ 298215 h 422670"/>
              <a:gd name="connsiteX57" fmla="*/ 572408 w 623825"/>
              <a:gd name="connsiteY57" fmla="*/ 288504 h 422670"/>
              <a:gd name="connsiteX58" fmla="*/ 571214 w 623825"/>
              <a:gd name="connsiteY58" fmla="*/ 186693 h 422670"/>
              <a:gd name="connsiteX59" fmla="*/ 559098 w 623825"/>
              <a:gd name="connsiteY59" fmla="*/ 175764 h 422670"/>
              <a:gd name="connsiteX60" fmla="*/ 545759 w 623825"/>
              <a:gd name="connsiteY60" fmla="*/ 174575 h 422670"/>
              <a:gd name="connsiteX61" fmla="*/ 536060 w 623825"/>
              <a:gd name="connsiteY61" fmla="*/ 145470 h 422670"/>
              <a:gd name="connsiteX62" fmla="*/ 546953 w 623825"/>
              <a:gd name="connsiteY62" fmla="*/ 134569 h 422670"/>
              <a:gd name="connsiteX63" fmla="*/ 550593 w 623825"/>
              <a:gd name="connsiteY63" fmla="*/ 117582 h 422670"/>
              <a:gd name="connsiteX64" fmla="*/ 498489 w 623825"/>
              <a:gd name="connsiteY64" fmla="*/ 64270 h 422670"/>
              <a:gd name="connsiteX65" fmla="*/ 451219 w 623825"/>
              <a:gd name="connsiteY65" fmla="*/ 44876 h 422670"/>
              <a:gd name="connsiteX66" fmla="*/ 400309 w 623825"/>
              <a:gd name="connsiteY66" fmla="*/ 41224 h 422670"/>
              <a:gd name="connsiteX67" fmla="*/ 395445 w 623825"/>
              <a:gd name="connsiteY67" fmla="*/ 52124 h 422670"/>
              <a:gd name="connsiteX68" fmla="*/ 396669 w 623825"/>
              <a:gd name="connsiteY68" fmla="*/ 83664 h 422670"/>
              <a:gd name="connsiteX69" fmla="*/ 391805 w 623825"/>
              <a:gd name="connsiteY69" fmla="*/ 93347 h 422670"/>
              <a:gd name="connsiteX70" fmla="*/ 361515 w 623825"/>
              <a:gd name="connsiteY70" fmla="*/ 96999 h 422670"/>
              <a:gd name="connsiteX71" fmla="*/ 354234 w 623825"/>
              <a:gd name="connsiteY71" fmla="*/ 76388 h 422670"/>
              <a:gd name="connsiteX72" fmla="*/ 355457 w 623825"/>
              <a:gd name="connsiteY72" fmla="*/ 60618 h 422670"/>
              <a:gd name="connsiteX73" fmla="*/ 344535 w 623825"/>
              <a:gd name="connsiteY73" fmla="*/ 47283 h 422670"/>
              <a:gd name="connsiteX74" fmla="*/ 296043 w 623825"/>
              <a:gd name="connsiteY74" fmla="*/ 50935 h 422670"/>
              <a:gd name="connsiteX75" fmla="*/ 231822 w 623825"/>
              <a:gd name="connsiteY75" fmla="*/ 69111 h 422670"/>
              <a:gd name="connsiteX76" fmla="*/ 211202 w 623825"/>
              <a:gd name="connsiteY76" fmla="*/ 77577 h 422670"/>
              <a:gd name="connsiteX77" fmla="*/ 206367 w 623825"/>
              <a:gd name="connsiteY77" fmla="*/ 95782 h 422670"/>
              <a:gd name="connsiteX78" fmla="*/ 213619 w 623825"/>
              <a:gd name="connsiteY78" fmla="*/ 118800 h 422670"/>
              <a:gd name="connsiteX79" fmla="*/ 197863 w 623825"/>
              <a:gd name="connsiteY79" fmla="*/ 128511 h 422670"/>
              <a:gd name="connsiteX80" fmla="*/ 174825 w 623825"/>
              <a:gd name="connsiteY80" fmla="*/ 115176 h 422670"/>
              <a:gd name="connsiteX81" fmla="*/ 143312 w 623825"/>
              <a:gd name="connsiteY81" fmla="*/ 116393 h 422670"/>
              <a:gd name="connsiteX82" fmla="*/ 121498 w 623825"/>
              <a:gd name="connsiteY82" fmla="*/ 138194 h 422670"/>
              <a:gd name="connsiteX83" fmla="*/ 91208 w 623825"/>
              <a:gd name="connsiteY83" fmla="*/ 163647 h 422670"/>
              <a:gd name="connsiteX84" fmla="*/ 71811 w 623825"/>
              <a:gd name="connsiteY84" fmla="*/ 181823 h 422670"/>
              <a:gd name="connsiteX85" fmla="*/ 51190 w 623825"/>
              <a:gd name="connsiteY85" fmla="*/ 229105 h 422670"/>
              <a:gd name="connsiteX86" fmla="*/ 59695 w 623825"/>
              <a:gd name="connsiteY86" fmla="*/ 243657 h 422670"/>
              <a:gd name="connsiteX87" fmla="*/ 92402 w 623825"/>
              <a:gd name="connsiteY87" fmla="*/ 248499 h 422670"/>
              <a:gd name="connsiteX88" fmla="*/ 113022 w 623825"/>
              <a:gd name="connsiteY88" fmla="*/ 254558 h 422670"/>
              <a:gd name="connsiteX89" fmla="*/ 111799 w 623825"/>
              <a:gd name="connsiteY89" fmla="*/ 276386 h 422670"/>
              <a:gd name="connsiteX90" fmla="*/ 100906 w 623825"/>
              <a:gd name="connsiteY90" fmla="*/ 280011 h 422670"/>
              <a:gd name="connsiteX91" fmla="*/ 68170 w 623825"/>
              <a:gd name="connsiteY91" fmla="*/ 281228 h 422670"/>
              <a:gd name="connsiteX92" fmla="*/ 46356 w 623825"/>
              <a:gd name="connsiteY92" fmla="*/ 300622 h 422670"/>
              <a:gd name="connsiteX93" fmla="*/ 47579 w 623825"/>
              <a:gd name="connsiteY93" fmla="*/ 324857 h 422670"/>
              <a:gd name="connsiteX94" fmla="*/ 65753 w 623825"/>
              <a:gd name="connsiteY94" fmla="*/ 391533 h 422670"/>
              <a:gd name="connsiteX95" fmla="*/ 85150 w 623825"/>
              <a:gd name="connsiteY95" fmla="*/ 407303 h 422670"/>
              <a:gd name="connsiteX96" fmla="*/ 106964 w 623825"/>
              <a:gd name="connsiteY96" fmla="*/ 410927 h 422670"/>
              <a:gd name="connsiteX97" fmla="*/ 112490 w 623825"/>
              <a:gd name="connsiteY97" fmla="*/ 422670 h 422670"/>
              <a:gd name="connsiteX98" fmla="*/ 28027 w 623825"/>
              <a:gd name="connsiteY98" fmla="*/ 422670 h 422670"/>
              <a:gd name="connsiteX99" fmla="*/ 7561 w 623825"/>
              <a:gd name="connsiteY99" fmla="*/ 362456 h 422670"/>
              <a:gd name="connsiteX100" fmla="*/ 1503 w 623825"/>
              <a:gd name="connsiteY100" fmla="*/ 282445 h 422670"/>
              <a:gd name="connsiteX101" fmla="*/ 22124 w 623825"/>
              <a:gd name="connsiteY101" fmla="*/ 180634 h 422670"/>
              <a:gd name="connsiteX102" fmla="*/ 68170 w 623825"/>
              <a:gd name="connsiteY102" fmla="*/ 124859 h 422670"/>
              <a:gd name="connsiteX103" fmla="*/ 113022 w 623825"/>
              <a:gd name="connsiteY103" fmla="*/ 84853 h 422670"/>
              <a:gd name="connsiteX104" fmla="*/ 138477 w 623825"/>
              <a:gd name="connsiteY104" fmla="*/ 66677 h 422670"/>
              <a:gd name="connsiteX105" fmla="*/ 200309 w 623825"/>
              <a:gd name="connsiteY105" fmla="*/ 40007 h 422670"/>
              <a:gd name="connsiteX106" fmla="*/ 217260 w 623825"/>
              <a:gd name="connsiteY106" fmla="*/ 33948 h 422670"/>
              <a:gd name="connsiteX107" fmla="*/ 271811 w 623825"/>
              <a:gd name="connsiteY107" fmla="*/ 15771 h 422670"/>
              <a:gd name="connsiteX108" fmla="*/ 288790 w 623825"/>
              <a:gd name="connsiteY108" fmla="*/ 10929 h 422670"/>
              <a:gd name="connsiteX109" fmla="*/ 428182 w 623825"/>
              <a:gd name="connsiteY109" fmla="*/ 1219 h 4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23825" h="422670">
                <a:moveTo>
                  <a:pt x="306058" y="289258"/>
                </a:moveTo>
                <a:cubicBezTo>
                  <a:pt x="302421" y="287591"/>
                  <a:pt x="297878" y="287895"/>
                  <a:pt x="292431" y="289721"/>
                </a:cubicBezTo>
                <a:cubicBezTo>
                  <a:pt x="287567" y="290939"/>
                  <a:pt x="282733" y="293346"/>
                  <a:pt x="279092" y="296998"/>
                </a:cubicBezTo>
                <a:cubicBezTo>
                  <a:pt x="273034" y="301839"/>
                  <a:pt x="269393" y="307898"/>
                  <a:pt x="270587" y="316392"/>
                </a:cubicBezTo>
                <a:cubicBezTo>
                  <a:pt x="271811" y="329727"/>
                  <a:pt x="280286" y="338192"/>
                  <a:pt x="293625" y="338192"/>
                </a:cubicBezTo>
                <a:cubicBezTo>
                  <a:pt x="308188" y="337003"/>
                  <a:pt x="316663" y="328509"/>
                  <a:pt x="316663" y="311522"/>
                </a:cubicBezTo>
                <a:cubicBezTo>
                  <a:pt x="316663" y="309115"/>
                  <a:pt x="315440" y="304274"/>
                  <a:pt x="314246" y="300622"/>
                </a:cubicBezTo>
                <a:cubicBezTo>
                  <a:pt x="312426" y="294563"/>
                  <a:pt x="309695" y="290925"/>
                  <a:pt x="306058" y="289258"/>
                </a:cubicBezTo>
                <a:close/>
                <a:moveTo>
                  <a:pt x="321498" y="140628"/>
                </a:moveTo>
                <a:cubicBezTo>
                  <a:pt x="328779" y="136976"/>
                  <a:pt x="336060" y="136976"/>
                  <a:pt x="343341" y="140628"/>
                </a:cubicBezTo>
                <a:cubicBezTo>
                  <a:pt x="362709" y="151529"/>
                  <a:pt x="377272" y="166081"/>
                  <a:pt x="389388" y="184258"/>
                </a:cubicBezTo>
                <a:cubicBezTo>
                  <a:pt x="390611" y="185475"/>
                  <a:pt x="391805" y="189100"/>
                  <a:pt x="391805" y="190317"/>
                </a:cubicBezTo>
                <a:cubicBezTo>
                  <a:pt x="390611" y="193969"/>
                  <a:pt x="389388" y="198810"/>
                  <a:pt x="385747" y="201217"/>
                </a:cubicBezTo>
                <a:cubicBezTo>
                  <a:pt x="383330" y="202435"/>
                  <a:pt x="378466" y="202435"/>
                  <a:pt x="376048" y="201217"/>
                </a:cubicBezTo>
                <a:cubicBezTo>
                  <a:pt x="372408" y="200028"/>
                  <a:pt x="368796" y="196376"/>
                  <a:pt x="365156" y="193969"/>
                </a:cubicBezTo>
                <a:cubicBezTo>
                  <a:pt x="360292" y="191534"/>
                  <a:pt x="355457" y="191534"/>
                  <a:pt x="350593" y="196376"/>
                </a:cubicBezTo>
                <a:cubicBezTo>
                  <a:pt x="338477" y="208493"/>
                  <a:pt x="336060" y="225481"/>
                  <a:pt x="332419" y="241223"/>
                </a:cubicBezTo>
                <a:cubicBezTo>
                  <a:pt x="330002" y="253340"/>
                  <a:pt x="332419" y="263051"/>
                  <a:pt x="339701" y="272734"/>
                </a:cubicBezTo>
                <a:cubicBezTo>
                  <a:pt x="342118" y="276386"/>
                  <a:pt x="345759" y="281228"/>
                  <a:pt x="348176" y="286069"/>
                </a:cubicBezTo>
                <a:cubicBezTo>
                  <a:pt x="356651" y="306681"/>
                  <a:pt x="365156" y="327292"/>
                  <a:pt x="350593" y="349121"/>
                </a:cubicBezTo>
                <a:cubicBezTo>
                  <a:pt x="343341" y="360021"/>
                  <a:pt x="345759" y="372139"/>
                  <a:pt x="355457" y="381850"/>
                </a:cubicBezTo>
                <a:cubicBezTo>
                  <a:pt x="363932" y="390316"/>
                  <a:pt x="372408" y="397592"/>
                  <a:pt x="379689" y="407303"/>
                </a:cubicBezTo>
                <a:cubicBezTo>
                  <a:pt x="388164" y="418203"/>
                  <a:pt x="396669" y="424262"/>
                  <a:pt x="411202" y="419420"/>
                </a:cubicBezTo>
                <a:cubicBezTo>
                  <a:pt x="416663" y="417594"/>
                  <a:pt x="421207" y="418196"/>
                  <a:pt x="424691" y="420772"/>
                </a:cubicBezTo>
                <a:lnTo>
                  <a:pt x="425716" y="422670"/>
                </a:lnTo>
                <a:lnTo>
                  <a:pt x="331904" y="422670"/>
                </a:lnTo>
                <a:lnTo>
                  <a:pt x="320303" y="400026"/>
                </a:lnTo>
                <a:cubicBezTo>
                  <a:pt x="313022" y="385474"/>
                  <a:pt x="302101" y="376980"/>
                  <a:pt x="286344" y="374573"/>
                </a:cubicBezTo>
                <a:cubicBezTo>
                  <a:pt x="264530" y="372139"/>
                  <a:pt x="249996" y="358804"/>
                  <a:pt x="237880" y="341844"/>
                </a:cubicBezTo>
                <a:cubicBezTo>
                  <a:pt x="233016" y="335786"/>
                  <a:pt x="229376" y="327292"/>
                  <a:pt x="229376" y="320016"/>
                </a:cubicBezTo>
                <a:cubicBezTo>
                  <a:pt x="229376" y="298215"/>
                  <a:pt x="233016" y="278821"/>
                  <a:pt x="251219" y="264268"/>
                </a:cubicBezTo>
                <a:cubicBezTo>
                  <a:pt x="258472" y="259399"/>
                  <a:pt x="264530" y="252151"/>
                  <a:pt x="273034" y="249716"/>
                </a:cubicBezTo>
                <a:cubicBezTo>
                  <a:pt x="296043" y="241223"/>
                  <a:pt x="298489" y="220611"/>
                  <a:pt x="303324" y="201217"/>
                </a:cubicBezTo>
                <a:cubicBezTo>
                  <a:pt x="304547" y="196376"/>
                  <a:pt x="302101" y="192751"/>
                  <a:pt x="297266" y="190317"/>
                </a:cubicBezTo>
                <a:cubicBezTo>
                  <a:pt x="293625" y="187910"/>
                  <a:pt x="288790" y="186693"/>
                  <a:pt x="285150" y="185475"/>
                </a:cubicBezTo>
                <a:cubicBezTo>
                  <a:pt x="279092" y="181823"/>
                  <a:pt x="276645" y="174575"/>
                  <a:pt x="280286" y="168488"/>
                </a:cubicBezTo>
                <a:cubicBezTo>
                  <a:pt x="282733" y="164864"/>
                  <a:pt x="285150" y="161240"/>
                  <a:pt x="288790" y="158805"/>
                </a:cubicBezTo>
                <a:cubicBezTo>
                  <a:pt x="299683" y="152746"/>
                  <a:pt x="310605" y="146687"/>
                  <a:pt x="321498" y="140628"/>
                </a:cubicBezTo>
                <a:close/>
                <a:moveTo>
                  <a:pt x="428182" y="1219"/>
                </a:moveTo>
                <a:cubicBezTo>
                  <a:pt x="464529" y="4870"/>
                  <a:pt x="499683" y="12147"/>
                  <a:pt x="527585" y="38789"/>
                </a:cubicBezTo>
                <a:cubicBezTo>
                  <a:pt x="542118" y="52124"/>
                  <a:pt x="557874" y="64270"/>
                  <a:pt x="572408" y="78794"/>
                </a:cubicBezTo>
                <a:cubicBezTo>
                  <a:pt x="577272" y="83664"/>
                  <a:pt x="582106" y="88505"/>
                  <a:pt x="584553" y="94564"/>
                </a:cubicBezTo>
                <a:cubicBezTo>
                  <a:pt x="595445" y="122452"/>
                  <a:pt x="606367" y="150312"/>
                  <a:pt x="613619" y="180634"/>
                </a:cubicBezTo>
                <a:cubicBezTo>
                  <a:pt x="619706" y="207304"/>
                  <a:pt x="619706" y="233946"/>
                  <a:pt x="623318" y="260617"/>
                </a:cubicBezTo>
                <a:cubicBezTo>
                  <a:pt x="624541" y="266675"/>
                  <a:pt x="623318" y="272734"/>
                  <a:pt x="622124" y="278821"/>
                </a:cubicBezTo>
                <a:cubicBezTo>
                  <a:pt x="614843" y="307898"/>
                  <a:pt x="607561" y="335786"/>
                  <a:pt x="599086" y="364863"/>
                </a:cubicBezTo>
                <a:cubicBezTo>
                  <a:pt x="593028" y="383039"/>
                  <a:pt x="586970" y="401244"/>
                  <a:pt x="579689" y="419420"/>
                </a:cubicBezTo>
                <a:lnTo>
                  <a:pt x="577256" y="422670"/>
                </a:lnTo>
                <a:lnTo>
                  <a:pt x="514879" y="422670"/>
                </a:lnTo>
                <a:lnTo>
                  <a:pt x="523030" y="413659"/>
                </a:lnTo>
                <a:cubicBezTo>
                  <a:pt x="534240" y="397294"/>
                  <a:pt x="543326" y="379415"/>
                  <a:pt x="550593" y="360021"/>
                </a:cubicBezTo>
                <a:cubicBezTo>
                  <a:pt x="559098" y="339410"/>
                  <a:pt x="557874" y="338192"/>
                  <a:pt x="536060" y="334568"/>
                </a:cubicBezTo>
                <a:cubicBezTo>
                  <a:pt x="526361" y="333351"/>
                  <a:pt x="516663" y="330916"/>
                  <a:pt x="508188" y="327292"/>
                </a:cubicBezTo>
                <a:cubicBezTo>
                  <a:pt x="499683" y="323668"/>
                  <a:pt x="496043" y="315174"/>
                  <a:pt x="497266" y="309115"/>
                </a:cubicBezTo>
                <a:cubicBezTo>
                  <a:pt x="498489" y="301839"/>
                  <a:pt x="504547" y="299405"/>
                  <a:pt x="510605" y="298215"/>
                </a:cubicBezTo>
                <a:cubicBezTo>
                  <a:pt x="522721" y="296998"/>
                  <a:pt x="533643" y="295780"/>
                  <a:pt x="545759" y="295780"/>
                </a:cubicBezTo>
                <a:cubicBezTo>
                  <a:pt x="549399" y="295780"/>
                  <a:pt x="553011" y="296998"/>
                  <a:pt x="556651" y="298215"/>
                </a:cubicBezTo>
                <a:cubicBezTo>
                  <a:pt x="567573" y="300622"/>
                  <a:pt x="569990" y="299405"/>
                  <a:pt x="572408" y="288504"/>
                </a:cubicBezTo>
                <a:cubicBezTo>
                  <a:pt x="579689" y="254558"/>
                  <a:pt x="578466" y="220611"/>
                  <a:pt x="571214" y="186693"/>
                </a:cubicBezTo>
                <a:cubicBezTo>
                  <a:pt x="569990" y="180634"/>
                  <a:pt x="565156" y="176982"/>
                  <a:pt x="559098" y="175764"/>
                </a:cubicBezTo>
                <a:cubicBezTo>
                  <a:pt x="554234" y="175764"/>
                  <a:pt x="550593" y="175764"/>
                  <a:pt x="545759" y="174575"/>
                </a:cubicBezTo>
                <a:cubicBezTo>
                  <a:pt x="530002" y="169706"/>
                  <a:pt x="526361" y="157588"/>
                  <a:pt x="536060" y="145470"/>
                </a:cubicBezTo>
                <a:cubicBezTo>
                  <a:pt x="539701" y="141846"/>
                  <a:pt x="543341" y="138194"/>
                  <a:pt x="546953" y="134569"/>
                </a:cubicBezTo>
                <a:cubicBezTo>
                  <a:pt x="554234" y="127293"/>
                  <a:pt x="555457" y="126076"/>
                  <a:pt x="550593" y="117582"/>
                </a:cubicBezTo>
                <a:cubicBezTo>
                  <a:pt x="538477" y="94564"/>
                  <a:pt x="521498" y="76388"/>
                  <a:pt x="498489" y="64270"/>
                </a:cubicBezTo>
                <a:cubicBezTo>
                  <a:pt x="482733" y="56994"/>
                  <a:pt x="468170" y="48500"/>
                  <a:pt x="451219" y="44876"/>
                </a:cubicBezTo>
                <a:cubicBezTo>
                  <a:pt x="435463" y="41224"/>
                  <a:pt x="417260" y="41224"/>
                  <a:pt x="400309" y="41224"/>
                </a:cubicBezTo>
                <a:cubicBezTo>
                  <a:pt x="394222" y="41224"/>
                  <a:pt x="390611" y="47283"/>
                  <a:pt x="395445" y="52124"/>
                </a:cubicBezTo>
                <a:cubicBezTo>
                  <a:pt x="405144" y="63052"/>
                  <a:pt x="401503" y="72736"/>
                  <a:pt x="396669" y="83664"/>
                </a:cubicBezTo>
                <a:cubicBezTo>
                  <a:pt x="395445" y="87288"/>
                  <a:pt x="394222" y="90912"/>
                  <a:pt x="391805" y="93347"/>
                </a:cubicBezTo>
                <a:cubicBezTo>
                  <a:pt x="384553" y="107899"/>
                  <a:pt x="372408" y="109117"/>
                  <a:pt x="361515" y="96999"/>
                </a:cubicBezTo>
                <a:cubicBezTo>
                  <a:pt x="356651" y="90912"/>
                  <a:pt x="354234" y="84853"/>
                  <a:pt x="354234" y="76388"/>
                </a:cubicBezTo>
                <a:cubicBezTo>
                  <a:pt x="354234" y="71518"/>
                  <a:pt x="355457" y="65459"/>
                  <a:pt x="355457" y="60618"/>
                </a:cubicBezTo>
                <a:cubicBezTo>
                  <a:pt x="355457" y="50935"/>
                  <a:pt x="353011" y="47283"/>
                  <a:pt x="344535" y="47283"/>
                </a:cubicBezTo>
                <a:cubicBezTo>
                  <a:pt x="328779" y="48500"/>
                  <a:pt x="311799" y="48500"/>
                  <a:pt x="296043" y="50935"/>
                </a:cubicBezTo>
                <a:cubicBezTo>
                  <a:pt x="274228" y="55776"/>
                  <a:pt x="253637" y="63052"/>
                  <a:pt x="231822" y="69111"/>
                </a:cubicBezTo>
                <a:cubicBezTo>
                  <a:pt x="224541" y="71518"/>
                  <a:pt x="217260" y="73953"/>
                  <a:pt x="211202" y="77577"/>
                </a:cubicBezTo>
                <a:cubicBezTo>
                  <a:pt x="199086" y="82446"/>
                  <a:pt x="197863" y="84853"/>
                  <a:pt x="206367" y="95782"/>
                </a:cubicBezTo>
                <a:cubicBezTo>
                  <a:pt x="211202" y="103058"/>
                  <a:pt x="214843" y="109117"/>
                  <a:pt x="213619" y="118800"/>
                </a:cubicBezTo>
                <a:cubicBezTo>
                  <a:pt x="212425" y="128511"/>
                  <a:pt x="207561" y="132135"/>
                  <a:pt x="197863" y="128511"/>
                </a:cubicBezTo>
                <a:cubicBezTo>
                  <a:pt x="189388" y="124859"/>
                  <a:pt x="182106" y="120017"/>
                  <a:pt x="174825" y="115176"/>
                </a:cubicBezTo>
                <a:cubicBezTo>
                  <a:pt x="160292" y="105465"/>
                  <a:pt x="157875" y="105465"/>
                  <a:pt x="143312" y="116393"/>
                </a:cubicBezTo>
                <a:cubicBezTo>
                  <a:pt x="134837" y="122452"/>
                  <a:pt x="127556" y="130918"/>
                  <a:pt x="121498" y="138194"/>
                </a:cubicBezTo>
                <a:cubicBezTo>
                  <a:pt x="111799" y="147905"/>
                  <a:pt x="103324" y="157588"/>
                  <a:pt x="91208" y="163647"/>
                </a:cubicBezTo>
                <a:cubicBezTo>
                  <a:pt x="83927" y="167299"/>
                  <a:pt x="76645" y="174575"/>
                  <a:pt x="71811" y="181823"/>
                </a:cubicBezTo>
                <a:cubicBezTo>
                  <a:pt x="63335" y="196376"/>
                  <a:pt x="57277" y="213363"/>
                  <a:pt x="51190" y="229105"/>
                </a:cubicBezTo>
                <a:cubicBezTo>
                  <a:pt x="47579" y="237598"/>
                  <a:pt x="49996" y="242440"/>
                  <a:pt x="59695" y="243657"/>
                </a:cubicBezTo>
                <a:cubicBezTo>
                  <a:pt x="70588" y="246092"/>
                  <a:pt x="81509" y="246092"/>
                  <a:pt x="92402" y="248499"/>
                </a:cubicBezTo>
                <a:cubicBezTo>
                  <a:pt x="99683" y="249716"/>
                  <a:pt x="106964" y="250933"/>
                  <a:pt x="113022" y="254558"/>
                </a:cubicBezTo>
                <a:cubicBezTo>
                  <a:pt x="121498" y="259399"/>
                  <a:pt x="120304" y="271545"/>
                  <a:pt x="111799" y="276386"/>
                </a:cubicBezTo>
                <a:cubicBezTo>
                  <a:pt x="108188" y="277604"/>
                  <a:pt x="104547" y="278821"/>
                  <a:pt x="100906" y="280011"/>
                </a:cubicBezTo>
                <a:cubicBezTo>
                  <a:pt x="89985" y="281228"/>
                  <a:pt x="79092" y="281228"/>
                  <a:pt x="68170" y="281228"/>
                </a:cubicBezTo>
                <a:cubicBezTo>
                  <a:pt x="51190" y="281228"/>
                  <a:pt x="47579" y="283662"/>
                  <a:pt x="46356" y="300622"/>
                </a:cubicBezTo>
                <a:cubicBezTo>
                  <a:pt x="46356" y="309115"/>
                  <a:pt x="45132" y="317609"/>
                  <a:pt x="47579" y="324857"/>
                </a:cubicBezTo>
                <a:cubicBezTo>
                  <a:pt x="52414" y="346686"/>
                  <a:pt x="59695" y="369732"/>
                  <a:pt x="65753" y="391533"/>
                </a:cubicBezTo>
                <a:cubicBezTo>
                  <a:pt x="68170" y="401244"/>
                  <a:pt x="75451" y="406085"/>
                  <a:pt x="85150" y="407303"/>
                </a:cubicBezTo>
                <a:cubicBezTo>
                  <a:pt x="92402" y="408520"/>
                  <a:pt x="99683" y="408520"/>
                  <a:pt x="106964" y="410927"/>
                </a:cubicBezTo>
                <a:lnTo>
                  <a:pt x="112490" y="422670"/>
                </a:lnTo>
                <a:lnTo>
                  <a:pt x="28027" y="422670"/>
                </a:lnTo>
                <a:lnTo>
                  <a:pt x="7561" y="362456"/>
                </a:lnTo>
                <a:cubicBezTo>
                  <a:pt x="2727" y="337003"/>
                  <a:pt x="280" y="312740"/>
                  <a:pt x="1503" y="282445"/>
                </a:cubicBezTo>
                <a:cubicBezTo>
                  <a:pt x="-4554" y="248499"/>
                  <a:pt x="8785" y="214552"/>
                  <a:pt x="22124" y="180634"/>
                </a:cubicBezTo>
                <a:cubicBezTo>
                  <a:pt x="31822" y="157588"/>
                  <a:pt x="47579" y="138194"/>
                  <a:pt x="68170" y="124859"/>
                </a:cubicBezTo>
                <a:cubicBezTo>
                  <a:pt x="85150" y="113958"/>
                  <a:pt x="99683" y="100623"/>
                  <a:pt x="113022" y="84853"/>
                </a:cubicBezTo>
                <a:cubicBezTo>
                  <a:pt x="120304" y="76388"/>
                  <a:pt x="127556" y="71518"/>
                  <a:pt x="138477" y="66677"/>
                </a:cubicBezTo>
                <a:cubicBezTo>
                  <a:pt x="159069" y="58183"/>
                  <a:pt x="180912" y="52124"/>
                  <a:pt x="200309" y="40007"/>
                </a:cubicBezTo>
                <a:cubicBezTo>
                  <a:pt x="205144" y="36382"/>
                  <a:pt x="211202" y="35165"/>
                  <a:pt x="217260" y="33948"/>
                </a:cubicBezTo>
                <a:cubicBezTo>
                  <a:pt x="235434" y="27889"/>
                  <a:pt x="253637" y="21830"/>
                  <a:pt x="271811" y="15771"/>
                </a:cubicBezTo>
                <a:cubicBezTo>
                  <a:pt x="277869" y="14554"/>
                  <a:pt x="282733" y="12147"/>
                  <a:pt x="288790" y="10929"/>
                </a:cubicBezTo>
                <a:cubicBezTo>
                  <a:pt x="334837" y="7277"/>
                  <a:pt x="382106" y="-3624"/>
                  <a:pt x="428182" y="12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80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A3DE-76DA-427C-BDBD-D2CC3FDC728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E2C03-61AF-4E45-82AF-C404ADEE6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09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43399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96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99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697163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9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BD196D-9633-4FB6-A2DD-B602A351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10B83A-6DDF-4580-8910-9917B491F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744F69D-B1D0-4F50-98D1-62FFF4967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D61337-B5A7-423C-98D7-7B594E626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3357CA-CF2F-4646-A6BA-402EB2C7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98648F-7667-4A75-88F4-1930C4F7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45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2805" y="1828800"/>
            <a:ext cx="5388864" cy="34292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785"/>
            <a:ext cx="5384800" cy="3429015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455F51"/>
                </a:solidFill>
              </a:rPr>
              <a:t>Add a footer</a:t>
            </a:r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47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0825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453473"/>
            <a:ext cx="5388864" cy="28340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840825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01237" y="2453474"/>
            <a:ext cx="5388864" cy="2833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9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31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61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2"/>
            <a:ext cx="6661151" cy="4984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2819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68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579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98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44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9831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9831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22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55F51"/>
                </a:solidFill>
              </a:rPr>
              <a:pPr/>
              <a:t>‹#›</a:t>
            </a:fld>
            <a:endParaRPr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0743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C958A9-B6BB-4493-99B9-96E7A379FE9B}" type="datetimeFigureOut">
              <a:rPr lang="ar-DZ" smtClean="0">
                <a:solidFill>
                  <a:prstClr val="black"/>
                </a:solidFill>
              </a:rPr>
              <a:pPr/>
              <a:t>26-11-1444</a:t>
            </a:fld>
            <a:endParaRPr lang="ar-DZ">
              <a:solidFill>
                <a:prstClr val="black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DZ">
              <a:solidFill>
                <a:prstClr val="black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0F572-3DAF-4EBC-8C93-EE10ED0BA956}" type="slidenum">
              <a:rPr lang="ar-DZ" smtClean="0">
                <a:solidFill>
                  <a:prstClr val="black"/>
                </a:solidFill>
              </a:rPr>
              <a:pPr/>
              <a:t>‹#›</a:t>
            </a:fld>
            <a:endParaRPr lang="ar-D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687F7E-8A54-464E-8309-3C7EE955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B10666-34E1-483E-B730-978403A91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10C598A-443B-435C-A86D-40B65C5BE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194699A-DCDF-4CBA-AF39-4E839E9BE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26896BB-0BA8-4E47-BC05-B165DE6F59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9C8186C-95F9-4992-B016-CC67EBE7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6164134-79C0-4168-822A-1598B36A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08050C-E6A7-4C78-8AB9-ACB3151C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46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15220-531B-4AA1-AA8A-B43305EA7FBB}" type="datetimeFigureOut">
              <a:rPr lang="ar-DZ" smtClean="0">
                <a:solidFill>
                  <a:prstClr val="black"/>
                </a:solidFill>
              </a:rPr>
              <a:pPr/>
              <a:t>26-11-1444</a:t>
            </a:fld>
            <a:endParaRPr lang="ar-DZ">
              <a:solidFill>
                <a:prstClr val="black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DZ">
              <a:solidFill>
                <a:prstClr val="black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49DCBF-E8CB-48C2-80A6-E2B9C38D2487}" type="slidenum">
              <a:rPr lang="ar-DZ" smtClean="0">
                <a:solidFill>
                  <a:prstClr val="black"/>
                </a:solidFill>
              </a:rPr>
              <a:pPr/>
              <a:t>‹#›</a:t>
            </a:fld>
            <a:endParaRPr lang="ar-D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0080-9273-411B-A580-2D72CA029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BE7C3-FE2D-4E63-8CEF-69E0B840A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25AAB-827F-4FB2-A457-19A45DC3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E413-AE86-4DE8-8B95-E20B59D5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788DD-F5DC-457C-9341-1702FC18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78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FA56-42CC-465F-866A-D6EF4058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321E-E195-481D-AD79-DBD99E21E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AF9C3-C7B5-4C1D-B097-88818A53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62980-F08B-42F4-8333-6C8A0783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5E93E-D726-4989-A2D3-442339D5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22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4F8C-82A4-4CF5-8303-01CC9FBB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0E22D-A951-4C97-BA94-11D349CA6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CCFD8-C73C-46E9-BAC0-59AC22B4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F55E2-8C9A-49B8-B015-440125F9E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38583-1544-47BD-BE5E-F30F7C38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2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6B5E5-76FC-4A4A-BEB2-2452AD50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C94E-488B-4B85-A9B2-C7A618781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53FBB-C39C-4022-92B6-D55A4C98C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01986-E0BF-4FA6-822A-A885DE2B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8632-79CD-48A2-8C2D-5414073E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C5514-0991-4F96-B408-125280B1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31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A5C0-F016-46A5-B232-BE036035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746E6-81C9-4166-BBCB-9964D508F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649B2-922C-42ED-B8B8-86D18BF3F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B3EEE-ACDE-432A-9F33-1D8FEDA15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F0F52-4076-4860-97B3-850A066E1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14608-D8FC-45F0-AD37-06207B4B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742C0-C7FE-4DD7-B132-84BA5DE7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71D3D5-1A89-4D80-BBE6-34473DDB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78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1547-0687-469B-82FA-4A1DEE0D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82E91-E42C-4C06-926F-7C2CF7C5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11CAC-E62A-49F3-BB3D-E72EEF04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847C5-AAE4-4BB5-A469-8DA00309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85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92C16-E4C9-43CA-B0E5-DD34BFA0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9791D-BE1E-4BF0-9DE7-C1D40D762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FDB56-30F5-4BC6-A2F3-7D01E611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36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7675-8D46-4193-BEC7-7774E342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F5686-208E-4B46-B665-D69B724B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ADC5-65FF-4F57-BF3F-9E7868F8B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C0B94-A771-49AE-8B69-14EA712E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603B2-0F1C-446B-B003-2C015931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3E060-66F4-4FF0-979F-A43102F0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63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33E2-098D-4BD5-90D8-35C5E935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1EDEE-990B-4985-BE4B-11A83108E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AFFBA-D65D-4ED3-B82D-191BF4A37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EF0A3-9596-44E2-9A84-64FB155A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D3536-AA87-472D-8A36-983F84B5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6065C-4C82-44CA-B786-6DBB27EC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3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19924-B946-44B0-BB06-5F426228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F065B38-19A6-481A-AA6A-C6ECB455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159D1CB-FE91-4A93-92B8-AACDE413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69CF656-5435-40A5-8C7B-C4969B9B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370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E25A-0345-4378-928D-9AD23827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239A2-9171-43AD-8DF2-5B04DEF2C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37D67-9C2D-495F-8158-537521A7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E02D9-88EF-4D6F-8B5E-7527BF01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7CE87-2349-4DB2-A01A-F94A6B58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559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641FE-8BDB-4F78-B2AC-F15DF8398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332F-DB85-417D-91DC-B1544F787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EE9C1-F6E1-48F8-A6B9-F18B8E0EF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D3470-0864-4210-BBCC-2CB3EED5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FE2CA-EE4E-4FEB-B1BC-9C464474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51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7368-0608-4AE9-A364-B4454DA823D0}" type="datetimeFigureOut">
              <a:rPr lang="ar-KW" smtClean="0"/>
              <a:pPr/>
              <a:t>26/11/1444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236E-4312-4AF3-96ED-ADF79CAE46E6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56098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1635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1BE2027B-7112-48AB-9915-A2BB1221D4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9718" y="2347914"/>
            <a:ext cx="8242300" cy="108108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63" name="Rectangle 12">
            <a:extLst>
              <a:ext uri="{FF2B5EF4-FFF2-40B4-BE49-F238E27FC236}">
                <a16:creationId xmlns:a16="http://schemas.microsoft.com/office/drawing/2014/main" id="{8AB48ACC-6A6D-4A42-9E1B-A47C5EBE57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659718" y="3729038"/>
            <a:ext cx="8242300" cy="800100"/>
          </a:xfrm>
        </p:spPr>
        <p:txBody>
          <a:bodyPr tIns="45720" bIns="45720" anchor="ctr"/>
          <a:lstStyle>
            <a:lvl1pPr marL="0" indent="0" algn="ctr">
              <a:buFontTx/>
              <a:buNone/>
              <a:defRPr sz="1800" b="1"/>
            </a:lvl1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3CE4CCCF-6A90-4D17-89AC-78672A4591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8124" y="2641601"/>
            <a:ext cx="11342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rgbClr val="FF3300"/>
                </a:solidFill>
                <a:latin typeface="Arial Black" panose="020B0A04020102020204" pitchFamily="34" charset="0"/>
              </a:rPr>
              <a:t>Part</a:t>
            </a:r>
          </a:p>
        </p:txBody>
      </p:sp>
      <p:pic>
        <p:nvPicPr>
          <p:cNvPr id="40974" name="Picture 14">
            <a:extLst>
              <a:ext uri="{FF2B5EF4-FFF2-40B4-BE49-F238E27FC236}">
                <a16:creationId xmlns:a16="http://schemas.microsoft.com/office/drawing/2014/main" id="{960BAAF8-EF3A-4459-8146-A335C6DB76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2063750"/>
            <a:ext cx="2034116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20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51B753-4FA7-4051-A533-7E90B06F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D42565-29D9-489E-9E02-D126E4A98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2FAB7B-A5D7-417C-993F-903EA51F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CE2EC6-B3F8-463B-987D-D92D308F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859F8C-5EFE-46A1-A0A2-3963BA81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02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C2F20-37BB-419E-874B-6E1AF8C8E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F994B70-AA2C-4C4F-ADB9-4DD3E5855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A2608A-7152-4005-982D-B36C6873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2E0B43-02B5-4F92-AA26-78D661E8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376191-8162-4301-86B3-C48F054A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1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27E060-4C0B-44C0-88B0-A1BA8C630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896432-8ACA-4251-8133-57D99230A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E80214-3EC8-46C3-8105-01CBB756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169E89-2814-4473-9DFB-85DE4CC3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768705-54AB-49B6-9817-93F4B34F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56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621AA0-AE3C-44BF-B716-59B24CB8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F13320-389A-4336-9C57-50E800620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6E34E7-F0A6-4C6E-B8EA-58B55303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759E65-4B9D-47D3-92D8-DFCBB1A80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41F64C-2B79-402E-9A64-4373ABB3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518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74A24B-ED78-4CE7-BC12-7B3148B4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35256A-2798-4F24-AA03-962BC3F6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8A3C239-3EB8-4AD3-800F-1503932A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B63C3A-71AB-4FF7-A79E-BFEF7A3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E0BA66-89A8-404A-B593-06182B19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0641AD9-D14F-4788-96BC-8F165040B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1AFBEBF-71C1-4524-8990-E28FB14A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9E924BB-40C5-46FC-9A06-C918448F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3C64622-15E1-4A1C-A293-015019F9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96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83E91E-0114-431F-BA9D-F3751440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A0EF3C1-5C96-4E7D-8BCF-EFF6BA888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5543AFF-BAC5-4443-B1E4-2E639A0BF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BD27A23-973F-43FD-9FF8-3055EDDEE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7E9FB0E-4561-4F7A-8037-234DA2A3C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CFFC7CD-E8C3-4D82-8FAC-370AF0D1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766AFAE-CD80-463D-8E56-C8F60453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197D04B-CACC-44AF-9003-BF154DB7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5E7ECF-AE77-4A11-92B2-6441DEEE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B4C721E-DAA5-4517-AA38-79E51622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20A2EF1-8019-4A82-9A9F-98B1615C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6F64AEC-5574-4636-B35F-27A7F7B8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429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5A1B952-50B5-4174-9FC4-9C5292A59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9732E8E-DF65-4E32-B05A-6E02529D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3299D14-A744-474B-BA69-E43B2DE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17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6610E4-5CAD-4C64-832D-E613706D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73366F-8B13-4550-85D2-43ED70277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F47F12E-9E60-4484-AFCA-CFF73F6BE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6EC9AD-5EF5-4591-BBC1-88B5F17E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D7B709-0324-4B43-BD09-EAE48D99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D2FB445-1C61-4CB5-9FF1-CA4AD2F4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68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34592B-D669-49F6-9E96-E96BD2E4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DE02CA-55DA-4714-A59F-6F478C477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D6415F-01B1-4052-8AE0-A1D2E33C5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3D929E9-7D03-4C88-9294-5ECED7377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870496A-F25F-44D3-AF4D-CF54714B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682AE-C9B7-420A-95AE-5A54AD98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606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8373ED-3AE9-4DE7-937F-A4B7AC8D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4DD24E-E343-433D-B0AE-1D575A264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40ABD7-D3D5-4863-9C52-E4C212A1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57912A-8A9F-4FF3-B823-3917ED63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2DF64E-D934-4321-B26F-02F40AF3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86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A441221-275A-4217-9884-24ED9FBCB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1F0B53B-C3F7-4770-A6D0-962387644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40E23C4-7D1E-4614-91F8-0E00A8B1A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FCC569-7CDE-4E02-8376-3F5774E3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027018-5096-42FB-A38E-F428170D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470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800"/>
            </a:lvl4pPr>
            <a:lvl5pPr marL="1828754" indent="0" algn="ctr">
              <a:buNone/>
              <a:defRPr sz="1800"/>
            </a:lvl5pPr>
            <a:lvl6pPr marL="2285943" indent="0" algn="ctr">
              <a:buNone/>
              <a:defRPr sz="1800"/>
            </a:lvl6pPr>
            <a:lvl7pPr marL="2743131" indent="0" algn="ctr">
              <a:buNone/>
              <a:defRPr sz="1800"/>
            </a:lvl7pPr>
            <a:lvl8pPr marL="3200320" indent="0" algn="ctr">
              <a:buNone/>
              <a:defRPr sz="1800"/>
            </a:lvl8pPr>
            <a:lvl9pPr marL="3657509" indent="0" algn="ctr">
              <a:buNone/>
              <a:defRPr sz="18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7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371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176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7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7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9599D7-9307-42C4-874E-C4611B171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9B1B77-CDEE-4FDB-BE9D-DE0ABFEA8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EBCFF41-42AA-49C3-A2DA-ADF90EE70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5390CDE-EE08-41B2-A826-4B444C5F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2D8B9AD-7B74-4326-B5CD-AA2E83D8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C6764-61A5-4654-9E2F-03C77C79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874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76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9"/>
            <a:ext cx="4754880" cy="3341572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9"/>
            <a:ext cx="4754880" cy="3341572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9452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39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424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5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8283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9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9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7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8612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21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1381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33B2-6347-4C72-8B9A-D12D9EDF8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DC1AA-7FAA-4822-BF18-0ECC5D196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808E-108F-4FB9-960D-3FC02750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A908-072C-42EC-AD5D-8B6A4BFF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E0D5C-BD83-4FEF-9EEB-664CBE6D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18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DB9E-B80D-4B0D-B069-7362C317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D031-2259-4BB2-8A67-21BB6A1C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CE6E-5BCE-4E81-AE3D-6D54C0DE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C7C9-C404-4907-AF88-773C66D0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47C2-FCAE-4E48-9BC6-9DDAA2E8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17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EB7059-59F5-4A5B-8B2F-DC7B38F7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38A9B97-0BE5-438F-9733-AF4E949A4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4A39A6B-4AF8-4429-BEF3-BF6DD5CDF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0DF1176-D5A3-4116-A7B8-1EB5E0AC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D26A97F-6924-4E8A-B0D4-140205EE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3D8DDC6-84D0-41E3-BBF3-92D8DF05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280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740A-93C0-4FE5-963A-FC304D26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F8C8-480E-4BBE-BA88-0E2D5F74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A5DB-9A7E-4491-904C-FD9DE3A1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5E89-8334-4E8C-96AB-C643E6B5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5B76-162E-4216-B6A6-5A79DD68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6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FF71-9433-4CE2-A81A-0334B0DC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FB646-A7DA-4906-B1A8-CC3F2BDF7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EC8B2-5909-4674-A508-32C852DF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00A18-B101-4049-94B3-ABF1E044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C290B-1A74-4806-B34E-46B30937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A555-817C-4027-94A9-61294897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34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4F75-841D-4BFF-8432-C392E775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8B2BA-0C82-48E9-BBE7-CC5F878C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48CE2-E9B8-4C45-9391-4E8F4C0D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B09F-9668-47FD-A329-29D59B2D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0D5B2-EFDE-4E6F-AE04-D50865568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90F71-4203-4A17-9EE0-F1B134F32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C4037-0443-4E52-9F0C-A8B876C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527CD-7B69-4083-83A6-2FD6CAC1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65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12B9-11D8-4A2B-AEE0-13115230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4184C-B1F0-4403-BD11-A1DF3162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B312-02BE-4CCD-83AF-45000179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289B3-5FFB-45EE-AFFA-E868052D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9313-7161-48E3-8CB0-B68584F8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BB5E1-3EBD-4A29-84C6-D022427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119F-A2DF-46AA-BBEB-CED77456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611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2881-70D3-421E-93D8-6A993889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87D0-BACD-470F-AD83-44F8BF3E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5FC8C-1D95-42E6-BCF2-B3774242B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9397A-5B8C-4862-865C-3692DC65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6EDE4-DD7D-4856-B36F-858B5BFC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9805-647A-4E02-B763-9A3B581C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303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B252-EBAC-4022-A128-F1B05C9B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45B88D-A2D0-447F-A3B7-C337F40CA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94F37-B5BF-4126-B222-B87FA2404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0CDC-6406-461D-8FD1-E1E8B1D7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7B609-66DC-4704-AB39-B7559D55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AD48D-9F5B-4273-A1D5-973CC8E0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42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951F-1A9C-4FE3-8C4E-D9C46515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964B1-CFE8-44F6-8C14-687E2DF77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0C21B-583F-40FA-BAA5-E299550D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C618-0E06-4831-ADC1-828058B8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734F-AE06-453E-82FA-9F0C48E6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97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68EE4-41C4-44BD-A8A9-1D7E68354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1562A-198B-4152-B580-79446F385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D35B-3ED0-47A7-A8D7-1CBF0E17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0F9A-5DFA-476D-9089-26FB39E2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BD2F-BE7F-46C4-B95C-324B5E14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94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43399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0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audio" Target="../media/audio1.wav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theme" Target="../theme/theme13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heme" Target="../theme/theme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81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672" r:id="rId3"/>
    <p:sldLayoutId id="2147483673" r:id="rId4"/>
    <p:sldLayoutId id="2147483674" r:id="rId5"/>
    <p:sldLayoutId id="2147483744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>
            <a:extLst>
              <a:ext uri="{FF2B5EF4-FFF2-40B4-BE49-F238E27FC236}">
                <a16:creationId xmlns:a16="http://schemas.microsoft.com/office/drawing/2014/main" id="{78BFA557-A6FF-4F32-A8BC-BAC48C2FAC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04800"/>
            <a:ext cx="2064297" cy="60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5074899-0487-4EE7-93FE-DD7BAE4CE582}"/>
              </a:ext>
            </a:extLst>
          </p:cNvPr>
          <p:cNvSpPr txBox="1"/>
          <p:nvPr userDrawn="1"/>
        </p:nvSpPr>
        <p:spPr>
          <a:xfrm>
            <a:off x="612719" y="1093076"/>
            <a:ext cx="1124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</a:t>
            </a:r>
          </a:p>
          <a:p>
            <a:pPr algn="ctr"/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أدباء</a:t>
            </a:r>
          </a:p>
          <a:p>
            <a:pPr algn="ctr"/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الكويت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50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E01F56C-2BD1-46B8-B3C3-302F0B822E02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45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defTabSz="914377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r" defTabSz="914377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9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45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45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21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7" algn="r" defTabSz="914377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861DF-2368-4CC1-B51C-4CA98BB4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703B8-04E5-4CBE-9767-1F59643F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5479F-D278-4D9D-8698-0A82BA27D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3DD9-70E4-44E9-B0CE-12CA29E2D003}" type="datetimeFigureOut">
              <a:rPr lang="ar-SA" smtClean="0"/>
              <a:t>26/11/1444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829E-28DA-484C-BFD2-2E3364B0B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8C5F-D363-4641-BEAB-8099EA13A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005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3" name="arrow.wav"/>
          </p:stSnd>
        </p:sndAc>
      </p:transition>
    </mc:Choice>
    <mc:Fallback xmlns="">
      <p:transition>
        <p:sndAc>
          <p:stSnd>
            <p:snd r:embed="rId26" name="arrow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6263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277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3489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349BF3EA-1A78-4F07-BDC0-C8A1BD46119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3431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 descr="Shrubs on seashore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4" y="4291014"/>
            <a:ext cx="12180887" cy="2589212"/>
            <a:chOff x="11112" y="4291013"/>
            <a:chExt cx="12180887" cy="2589212"/>
          </a:xfrm>
        </p:grpSpPr>
        <p:sp>
          <p:nvSpPr>
            <p:cNvPr id="8" name="Oval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0" name="Freeform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oup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reeform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119" name="Freeform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</p:grpSp>
            <p:grpSp>
              <p:nvGrpSpPr>
                <p:cNvPr id="96" name="Group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reeform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117" name="Freeform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97" name="Freeform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8" name="Freeform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9" name="Freeform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grpSp>
              <p:nvGrpSpPr>
                <p:cNvPr id="100" name="Group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reeform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113" name="Freeform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114" name="Freeform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115" name="Freeform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101" name="Freeform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2" name="Freeform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3" name="Freeform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4" name="Freeform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5" name="Freeform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6" name="Freeform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7" name="Freeform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8" name="Freeform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9" name="Freeform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10" name="Freeform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11" name="Freeform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6" name="Freeform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57" name="Group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reeform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3" name="Freeform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4" name="Freeform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8" name="Freeform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9" name="Freeform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60" name="Group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reeform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1" name="Freeform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61" name="Freeform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62" name="Group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reeform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4" name="Freeform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grpSp>
              <p:nvGrpSpPr>
                <p:cNvPr id="85" name="Group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reeform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89" name="Freeform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86" name="Freeform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7" name="Freeform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63" name="Freeform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4" name="Freeform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5" name="Freeform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6" name="Freeform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7" name="Freeform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8" name="Freeform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9" name="Freeform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0" name="Freeform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1" name="Freeform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2" name="Freeform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3" name="Freeform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4" name="Freeform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75" name="Group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reeform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2" name="Freeform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76" name="Freeform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7" name="Freeform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8" name="Freeform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79" name="Freeform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0" name="Freeform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</p:grpSp>
        <p:grpSp>
          <p:nvGrpSpPr>
            <p:cNvPr id="12" name="Group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oup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reeform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1" name="Freeform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2" name="Freeform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3" name="Freeform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4" name="Freeform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5" name="Freeform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6" name="Freeform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7" name="Freeform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8" name="Freeform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9" name="Freeform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0" name="Freeform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1" name="Freeform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2" name="Freeform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3" name="Freeform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4" name="Freeform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14" name="Freeform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5" name="Freeform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6" name="Freeform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7" name="Freeform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8" name="Freeform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9" name="Freeform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0" name="Freeform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1" name="Freeform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2" name="Freeform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3" name="Freeform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4" name="Freeform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5" name="Freeform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6" name="Freeform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7" name="Freeform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8" name="Freeform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9" name="Freeform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0" name="Freeform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1" name="Freeform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2" name="Freeform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3" name="Freeform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4" name="Freeform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5" name="Freeform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6" name="Freeform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7" name="Freeform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8" name="Freeform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9" name="Freeform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617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  <p:sldLayoutId id="2147483971" r:id="rId22"/>
    <p:sldLayoutId id="2147483972" r:id="rId23"/>
    <p:sldLayoutId id="2147483973" r:id="rId24"/>
    <p:sldLayoutId id="2147483974" r:id="rId25"/>
    <p:sldLayoutId id="2147483975" r:id="rId26"/>
    <p:sldLayoutId id="2147483976" r:id="rId27"/>
    <p:sldLayoutId id="2147483977" r:id="rId28"/>
    <p:sldLayoutId id="2147483978" r:id="rId29"/>
    <p:sldLayoutId id="2147483979" r:id="rId30"/>
    <p:sldLayoutId id="2147483980" r:id="rId31"/>
    <p:sldLayoutId id="2147483981" r:id="rId32"/>
    <p:sldLayoutId id="2147483982" r:id="rId33"/>
    <p:sldLayoutId id="2147483983" r:id="rId34"/>
    <p:sldLayoutId id="2147483984" r:id="rId35"/>
    <p:sldLayoutId id="2147483985" r:id="rId36"/>
    <p:sldLayoutId id="2147483986" r:id="rId37"/>
    <p:sldLayoutId id="2147483987" r:id="rId38"/>
  </p:sldLayoutIdLst>
  <p:txStyles>
    <p:titleStyle>
      <a:lvl1pPr algn="ctr" defTabSz="914377" rtl="1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891" indent="-342891" algn="r" defTabSz="914377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32" indent="-285744" algn="r" defTabSz="914377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726" indent="-228594" algn="r" defTabSz="914377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8914" indent="-228594" algn="r" defTabSz="914377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103" indent="-228594" algn="r" defTabSz="914377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orient="horz" pos="331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1152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3" name="Picture 15">
            <a:extLst>
              <a:ext uri="{FF2B5EF4-FFF2-40B4-BE49-F238E27FC236}">
                <a16:creationId xmlns:a16="http://schemas.microsoft.com/office/drawing/2014/main" id="{25EC29FC-3AEF-42BC-8B68-677F791812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r="26846"/>
          <a:stretch>
            <a:fillRect/>
          </a:stretch>
        </p:blipFill>
        <p:spPr bwMode="auto">
          <a:xfrm>
            <a:off x="10703984" y="0"/>
            <a:ext cx="1488016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57D48102-44E2-44BD-B7FA-3D1D866E172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85B2"/>
                </a:solidFill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428D02D-C8BB-4C57-BFC2-7A55914661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85B2"/>
                </a:solidFill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7900" name="Rectangle 3">
            <a:extLst>
              <a:ext uri="{FF2B5EF4-FFF2-40B4-BE49-F238E27FC236}">
                <a16:creationId xmlns:a16="http://schemas.microsoft.com/office/drawing/2014/main" id="{39A35503-8E1D-406D-93E8-4737D02F1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1" y="1489075"/>
            <a:ext cx="113665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901" name="Rectangle 13">
            <a:extLst>
              <a:ext uri="{FF2B5EF4-FFF2-40B4-BE49-F238E27FC236}">
                <a16:creationId xmlns:a16="http://schemas.microsoft.com/office/drawing/2014/main" id="{43D40019-C1F8-4EFD-8DC6-39796030B3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00633" y="3333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E0431BB3-7D95-42FF-81DC-73D6F35E3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7902" name="Rectangle 7">
            <a:extLst>
              <a:ext uri="{FF2B5EF4-FFF2-40B4-BE49-F238E27FC236}">
                <a16:creationId xmlns:a16="http://schemas.microsoft.com/office/drawing/2014/main" id="{51AF11E5-0944-43D9-A571-DC61B0D5C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400051" y="260350"/>
            <a:ext cx="1136014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57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rgbClr val="0085B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85B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rgbClr val="0085B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85B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ern="1200">
          <a:solidFill>
            <a:srgbClr val="0085B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rgbClr val="0085B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kern="1200">
          <a:solidFill>
            <a:srgbClr val="0085B2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5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89"/>
            <a:ext cx="12192000" cy="1673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7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A5C-38B1-47B3-9486-5795D6B23F4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p:hf sldNum="0" hdr="0" ftr="0" dt="0"/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0A22-9756-4B33-8660-A6370F8BB025}" type="datetimeFigureOut">
              <a:rPr lang="ar-DZ" smtClean="0"/>
              <a:t>26-11-1444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40920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D6346A5-8483-4AAF-A325-BA273DF7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375F248-9A5D-4133-90B8-8590DAE36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758206-CCFF-422C-8F6A-028B0E656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6F900-25C4-4C46-B35B-CE1EE8662C8A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6588EE-0433-4BD0-984F-53BC102F3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415442-383A-4F9D-80EE-5E666E30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71F65-B165-4D62-9E8C-C27462BC1B2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1789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01E6F8-62EE-DB41-92C1-E6F34E4EC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B1371-D999-4596-99D3-4DF32607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8ADF3-23B9-4D2D-9652-8FD88A8F3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0847"/>
            <a:ext cx="10515600" cy="411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0D980-5CB4-42CE-99CF-A8114F49E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53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6BCC-AE84-4505-A903-D9967DD94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2408" y="6356350"/>
            <a:ext cx="763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754D9-607B-4A5A-A969-B3B81F333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7960" y="6356350"/>
            <a:ext cx="100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6C22B4-381E-481C-AFD8-67FB4DE2E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3F006-1434-4427-9164-A20D11AC35E5}"/>
              </a:ext>
            </a:extLst>
          </p:cNvPr>
          <p:cNvSpPr/>
          <p:nvPr userDrawn="1"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62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1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2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CA3DE-76DA-427C-BDBD-D2CC3FDC728A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E2C03-61AF-4E45-82AF-C404ADEE6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9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en-US" dirty="0">
                <a:solidFill>
                  <a:srgbClr val="455F51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6/14/2023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grpSp>
        <p:nvGrpSpPr>
          <p:cNvPr id="7" name="Group 6" descr="Shrubs on seashore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Oval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5F51"/>
                </a:solidFill>
              </a:endParaRPr>
            </a:p>
          </p:txBody>
        </p:sp>
        <p:sp>
          <p:nvSpPr>
            <p:cNvPr id="10" name="Freeform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oup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reeform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9" name="Freeform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6" name="Group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reeform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7" name="Freeform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97" name="Freeform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0" name="Group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reeform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4" name="Freeform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5" name="Freeform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01" name="Freeform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6" name="Freeform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7" name="Group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reeform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8" name="Freeform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0" name="Group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reeform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1" name="Freeform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2" name="Group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reeform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5" name="Group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reeform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Freeform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6" name="Freeform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3" name="Freeform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5" name="Group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reeform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6" name="Freeform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oup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reeform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" name="Freeform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9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defTabSz="914400" rtl="1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12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@naomi_lord | Instagram discovered by Lauren">
            <a:extLst>
              <a:ext uri="{FF2B5EF4-FFF2-40B4-BE49-F238E27FC236}">
                <a16:creationId xmlns:a16="http://schemas.microsoft.com/office/drawing/2014/main" id="{332C0C15-6F84-4EA9-AA1E-E91B5D6E7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522"/>
            <a:ext cx="1218543" cy="1234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wl with big eyes is sitting on a branch Vector Image">
            <a:extLst>
              <a:ext uri="{FF2B5EF4-FFF2-40B4-BE49-F238E27FC236}">
                <a16:creationId xmlns:a16="http://schemas.microsoft.com/office/drawing/2014/main" id="{CD1F183F-086C-46D8-A9A2-C4FCA3FD9E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8"/>
          <a:stretch/>
        </p:blipFill>
        <p:spPr bwMode="auto">
          <a:xfrm>
            <a:off x="10600518" y="86575"/>
            <a:ext cx="1591482" cy="158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vesla Tasla's Portfolio on Shutterstock">
            <a:extLst>
              <a:ext uri="{FF2B5EF4-FFF2-40B4-BE49-F238E27FC236}">
                <a16:creationId xmlns:a16="http://schemas.microsoft.com/office/drawing/2014/main" id="{332C7E67-42E6-4382-8E08-017BEBCFB4E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4549" r="11379" b="7432"/>
          <a:stretch/>
        </p:blipFill>
        <p:spPr bwMode="auto">
          <a:xfrm>
            <a:off x="329" y="0"/>
            <a:ext cx="1218544" cy="145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wl with a Basket of Flower Paint-by-Number Kit for Kids Paint by numbers kits is more than just a hobby. It's the best way to discover your artistic talent and have a relaxing, rewarding, and enjoyable experience. Unleash your creativity! The painting not finished, need you to finish one by one. The kit contains brushes of 3 different sizes separately for big or small areas to do the super fine lines and details easily. High-quality acrylic paints are non-toxic and safe,the colors are bright an">
            <a:extLst>
              <a:ext uri="{FF2B5EF4-FFF2-40B4-BE49-F238E27FC236}">
                <a16:creationId xmlns:a16="http://schemas.microsoft.com/office/drawing/2014/main" id="{5651AF81-7BFC-4915-87EA-448A374CA6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" y="5350698"/>
            <a:ext cx="1234033" cy="1234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| Premium Vector #Freepik #vector #watercolor #floral #baby #character">
            <a:extLst>
              <a:ext uri="{FF2B5EF4-FFF2-40B4-BE49-F238E27FC236}">
                <a16:creationId xmlns:a16="http://schemas.microsoft.com/office/drawing/2014/main" id="{23943A57-AA87-44E1-A263-63D95431CC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807" y="2686747"/>
            <a:ext cx="1484505" cy="148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 ">
            <a:extLst>
              <a:ext uri="{FF2B5EF4-FFF2-40B4-BE49-F238E27FC236}">
                <a16:creationId xmlns:a16="http://schemas.microsoft.com/office/drawing/2014/main" id="{15A210C1-5CD2-4E1F-A2F5-316469A176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519" y="5391422"/>
            <a:ext cx="1450647" cy="145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1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7" r:id="rId2"/>
  </p:sldLayoutIdLst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arrow.wav"/>
          </p:stSnd>
        </p:sndAc>
      </p:transition>
    </mc:Choice>
    <mc:Fallback xmlns="">
      <p:transition>
        <p:sndAc>
          <p:stSnd>
            <p:snd r:embed="rId19" name="arrow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6BFAF-1EA1-4D28-B037-FA34AC9D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FF1C2-415F-40CC-BEF9-A5B9DF76B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0560-F118-46AB-BEF3-A84B7B706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87D5020-F188-469D-BA75-FF966D1E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42543-202D-455A-BB75-A5F196A72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7294-DF6D-4B77-9363-4E97A5547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5E084B6-B752-49EC-924D-8D820B3E8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9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7368-0608-4AE9-A364-B4454DA823D0}" type="datetimeFigureOut">
              <a:rPr lang="ar-KW" smtClean="0"/>
              <a:pPr/>
              <a:t>26/11/1444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2236E-4312-4AF3-96ED-ADF79CAE46E6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33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8" r:id="rId2"/>
    <p:sldLayoutId id="2147483891" r:id="rId3"/>
    <p:sldLayoutId id="2147483892" r:id="rId4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slide" Target="slide4.xml"/><Relationship Id="rId5" Type="http://schemas.openxmlformats.org/officeDocument/2006/relationships/audio" Target="../media/audio6.wav"/><Relationship Id="rId10" Type="http://schemas.openxmlformats.org/officeDocument/2006/relationships/image" Target="../media/image78.pn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0" Type="http://schemas.openxmlformats.org/officeDocument/2006/relationships/image" Target="../media/image7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0" Type="http://schemas.openxmlformats.org/officeDocument/2006/relationships/image" Target="../media/image77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0" Type="http://schemas.openxmlformats.org/officeDocument/2006/relationships/image" Target="../media/image77.png"/><Relationship Id="rId4" Type="http://schemas.openxmlformats.org/officeDocument/2006/relationships/audio" Target="../media/audio5.wav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5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24DA3768-3357-47B3-B5BE-15D7BDDC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969" y="1547480"/>
            <a:ext cx="2393311" cy="37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 ">
            <a:extLst>
              <a:ext uri="{FF2B5EF4-FFF2-40B4-BE49-F238E27FC236}">
                <a16:creationId xmlns:a16="http://schemas.microsoft.com/office/drawing/2014/main" id="{2BE10ADA-FBF6-4891-A599-83291354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" y="144647"/>
            <a:ext cx="1886641" cy="2343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E8C436A-F247-4DB5-819B-237A67F4A84E}"/>
              </a:ext>
            </a:extLst>
          </p:cNvPr>
          <p:cNvSpPr txBox="1"/>
          <p:nvPr/>
        </p:nvSpPr>
        <p:spPr>
          <a:xfrm>
            <a:off x="988455" y="653282"/>
            <a:ext cx="1082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u="sng" dirty="0">
                <a:solidFill>
                  <a:prstClr val="black"/>
                </a:solidFill>
                <a:highlight>
                  <a:srgbClr val="00FFFF"/>
                </a:highlight>
              </a:rPr>
              <a:t>لأنها خمسة أسماء اختصت بعلامات إعراب فرعية مختلفة</a:t>
            </a:r>
            <a:endParaRPr lang="en-US" sz="4400" b="1" u="sng" dirty="0">
              <a:solidFill>
                <a:prstClr val="black"/>
              </a:solidFill>
              <a:highlight>
                <a:srgbClr val="00FFFF"/>
              </a:highligh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9AFEE6B-CE1A-4D67-BA8A-637C3EF97154}"/>
              </a:ext>
            </a:extLst>
          </p:cNvPr>
          <p:cNvSpPr/>
          <p:nvPr/>
        </p:nvSpPr>
        <p:spPr>
          <a:xfrm>
            <a:off x="988455" y="3429000"/>
            <a:ext cx="8775310" cy="2591928"/>
          </a:xfrm>
          <a:custGeom>
            <a:avLst/>
            <a:gdLst>
              <a:gd name="connsiteX0" fmla="*/ 0 w 8775310"/>
              <a:gd name="connsiteY0" fmla="*/ 0 h 2591928"/>
              <a:gd name="connsiteX1" fmla="*/ 672774 w 8775310"/>
              <a:gd name="connsiteY1" fmla="*/ 0 h 2591928"/>
              <a:gd name="connsiteX2" fmla="*/ 1433301 w 8775310"/>
              <a:gd name="connsiteY2" fmla="*/ 0 h 2591928"/>
              <a:gd name="connsiteX3" fmla="*/ 1842815 w 8775310"/>
              <a:gd name="connsiteY3" fmla="*/ 0 h 2591928"/>
              <a:gd name="connsiteX4" fmla="*/ 2164576 w 8775310"/>
              <a:gd name="connsiteY4" fmla="*/ 0 h 2591928"/>
              <a:gd name="connsiteX5" fmla="*/ 2837350 w 8775310"/>
              <a:gd name="connsiteY5" fmla="*/ 0 h 2591928"/>
              <a:gd name="connsiteX6" fmla="*/ 3334618 w 8775310"/>
              <a:gd name="connsiteY6" fmla="*/ 0 h 2591928"/>
              <a:gd name="connsiteX7" fmla="*/ 3919638 w 8775310"/>
              <a:gd name="connsiteY7" fmla="*/ 0 h 2591928"/>
              <a:gd name="connsiteX8" fmla="*/ 4592412 w 8775310"/>
              <a:gd name="connsiteY8" fmla="*/ 0 h 2591928"/>
              <a:gd name="connsiteX9" fmla="*/ 5352939 w 8775310"/>
              <a:gd name="connsiteY9" fmla="*/ 0 h 2591928"/>
              <a:gd name="connsiteX10" fmla="*/ 5850207 w 8775310"/>
              <a:gd name="connsiteY10" fmla="*/ 0 h 2591928"/>
              <a:gd name="connsiteX11" fmla="*/ 6522980 w 8775310"/>
              <a:gd name="connsiteY11" fmla="*/ 0 h 2591928"/>
              <a:gd name="connsiteX12" fmla="*/ 7108001 w 8775310"/>
              <a:gd name="connsiteY12" fmla="*/ 0 h 2591928"/>
              <a:gd name="connsiteX13" fmla="*/ 7693022 w 8775310"/>
              <a:gd name="connsiteY13" fmla="*/ 0 h 2591928"/>
              <a:gd name="connsiteX14" fmla="*/ 8775310 w 8775310"/>
              <a:gd name="connsiteY14" fmla="*/ 0 h 2591928"/>
              <a:gd name="connsiteX15" fmla="*/ 8775310 w 8775310"/>
              <a:gd name="connsiteY15" fmla="*/ 570224 h 2591928"/>
              <a:gd name="connsiteX16" fmla="*/ 8775310 w 8775310"/>
              <a:gd name="connsiteY16" fmla="*/ 1062690 h 2591928"/>
              <a:gd name="connsiteX17" fmla="*/ 8775310 w 8775310"/>
              <a:gd name="connsiteY17" fmla="*/ 1529238 h 2591928"/>
              <a:gd name="connsiteX18" fmla="*/ 8775310 w 8775310"/>
              <a:gd name="connsiteY18" fmla="*/ 2021704 h 2591928"/>
              <a:gd name="connsiteX19" fmla="*/ 8775310 w 8775310"/>
              <a:gd name="connsiteY19" fmla="*/ 2591928 h 2591928"/>
              <a:gd name="connsiteX20" fmla="*/ 8365796 w 8775310"/>
              <a:gd name="connsiteY20" fmla="*/ 2591928 h 2591928"/>
              <a:gd name="connsiteX21" fmla="*/ 7868528 w 8775310"/>
              <a:gd name="connsiteY21" fmla="*/ 2591928 h 2591928"/>
              <a:gd name="connsiteX22" fmla="*/ 7371260 w 8775310"/>
              <a:gd name="connsiteY22" fmla="*/ 2591928 h 2591928"/>
              <a:gd name="connsiteX23" fmla="*/ 6786240 w 8775310"/>
              <a:gd name="connsiteY23" fmla="*/ 2591928 h 2591928"/>
              <a:gd name="connsiteX24" fmla="*/ 6113466 w 8775310"/>
              <a:gd name="connsiteY24" fmla="*/ 2591928 h 2591928"/>
              <a:gd name="connsiteX25" fmla="*/ 5703952 w 8775310"/>
              <a:gd name="connsiteY25" fmla="*/ 2591928 h 2591928"/>
              <a:gd name="connsiteX26" fmla="*/ 5118931 w 8775310"/>
              <a:gd name="connsiteY26" fmla="*/ 2591928 h 2591928"/>
              <a:gd name="connsiteX27" fmla="*/ 4621663 w 8775310"/>
              <a:gd name="connsiteY27" fmla="*/ 2591928 h 2591928"/>
              <a:gd name="connsiteX28" fmla="*/ 3861136 w 8775310"/>
              <a:gd name="connsiteY28" fmla="*/ 2591928 h 2591928"/>
              <a:gd name="connsiteX29" fmla="*/ 3363869 w 8775310"/>
              <a:gd name="connsiteY29" fmla="*/ 2591928 h 2591928"/>
              <a:gd name="connsiteX30" fmla="*/ 3042107 w 8775310"/>
              <a:gd name="connsiteY30" fmla="*/ 2591928 h 2591928"/>
              <a:gd name="connsiteX31" fmla="*/ 2544840 w 8775310"/>
              <a:gd name="connsiteY31" fmla="*/ 2591928 h 2591928"/>
              <a:gd name="connsiteX32" fmla="*/ 2047572 w 8775310"/>
              <a:gd name="connsiteY32" fmla="*/ 2591928 h 2591928"/>
              <a:gd name="connsiteX33" fmla="*/ 1462552 w 8775310"/>
              <a:gd name="connsiteY33" fmla="*/ 2591928 h 2591928"/>
              <a:gd name="connsiteX34" fmla="*/ 965284 w 8775310"/>
              <a:gd name="connsiteY34" fmla="*/ 2591928 h 2591928"/>
              <a:gd name="connsiteX35" fmla="*/ 0 w 8775310"/>
              <a:gd name="connsiteY35" fmla="*/ 2591928 h 2591928"/>
              <a:gd name="connsiteX36" fmla="*/ 0 w 8775310"/>
              <a:gd name="connsiteY36" fmla="*/ 2021704 h 2591928"/>
              <a:gd name="connsiteX37" fmla="*/ 0 w 8775310"/>
              <a:gd name="connsiteY37" fmla="*/ 1529238 h 2591928"/>
              <a:gd name="connsiteX38" fmla="*/ 0 w 8775310"/>
              <a:gd name="connsiteY38" fmla="*/ 1062690 h 2591928"/>
              <a:gd name="connsiteX39" fmla="*/ 0 w 8775310"/>
              <a:gd name="connsiteY39" fmla="*/ 492466 h 2591928"/>
              <a:gd name="connsiteX40" fmla="*/ 0 w 8775310"/>
              <a:gd name="connsiteY40" fmla="*/ 0 h 259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775310" h="2591928" fill="none" extrusionOk="0">
                <a:moveTo>
                  <a:pt x="0" y="0"/>
                </a:moveTo>
                <a:cubicBezTo>
                  <a:pt x="284429" y="-73829"/>
                  <a:pt x="357926" y="18511"/>
                  <a:pt x="672774" y="0"/>
                </a:cubicBezTo>
                <a:cubicBezTo>
                  <a:pt x="987622" y="-18511"/>
                  <a:pt x="1204419" y="44421"/>
                  <a:pt x="1433301" y="0"/>
                </a:cubicBezTo>
                <a:cubicBezTo>
                  <a:pt x="1662183" y="-44421"/>
                  <a:pt x="1704565" y="12083"/>
                  <a:pt x="1842815" y="0"/>
                </a:cubicBezTo>
                <a:cubicBezTo>
                  <a:pt x="1981065" y="-12083"/>
                  <a:pt x="2036136" y="1662"/>
                  <a:pt x="2164576" y="0"/>
                </a:cubicBezTo>
                <a:cubicBezTo>
                  <a:pt x="2293016" y="-1662"/>
                  <a:pt x="2594501" y="6669"/>
                  <a:pt x="2837350" y="0"/>
                </a:cubicBezTo>
                <a:cubicBezTo>
                  <a:pt x="3080199" y="-6669"/>
                  <a:pt x="3136483" y="35064"/>
                  <a:pt x="3334618" y="0"/>
                </a:cubicBezTo>
                <a:cubicBezTo>
                  <a:pt x="3532753" y="-35064"/>
                  <a:pt x="3688029" y="48931"/>
                  <a:pt x="3919638" y="0"/>
                </a:cubicBezTo>
                <a:cubicBezTo>
                  <a:pt x="4151247" y="-48931"/>
                  <a:pt x="4449862" y="8917"/>
                  <a:pt x="4592412" y="0"/>
                </a:cubicBezTo>
                <a:cubicBezTo>
                  <a:pt x="4734962" y="-8917"/>
                  <a:pt x="5160601" y="7453"/>
                  <a:pt x="5352939" y="0"/>
                </a:cubicBezTo>
                <a:cubicBezTo>
                  <a:pt x="5545277" y="-7453"/>
                  <a:pt x="5669025" y="40513"/>
                  <a:pt x="5850207" y="0"/>
                </a:cubicBezTo>
                <a:cubicBezTo>
                  <a:pt x="6031389" y="-40513"/>
                  <a:pt x="6350554" y="24869"/>
                  <a:pt x="6522980" y="0"/>
                </a:cubicBezTo>
                <a:cubicBezTo>
                  <a:pt x="6695406" y="-24869"/>
                  <a:pt x="6879368" y="32456"/>
                  <a:pt x="7108001" y="0"/>
                </a:cubicBezTo>
                <a:cubicBezTo>
                  <a:pt x="7336634" y="-32456"/>
                  <a:pt x="7562345" y="27146"/>
                  <a:pt x="7693022" y="0"/>
                </a:cubicBezTo>
                <a:cubicBezTo>
                  <a:pt x="7823699" y="-27146"/>
                  <a:pt x="8469130" y="26764"/>
                  <a:pt x="8775310" y="0"/>
                </a:cubicBezTo>
                <a:cubicBezTo>
                  <a:pt x="8841045" y="241892"/>
                  <a:pt x="8737326" y="400269"/>
                  <a:pt x="8775310" y="570224"/>
                </a:cubicBezTo>
                <a:cubicBezTo>
                  <a:pt x="8813294" y="740179"/>
                  <a:pt x="8716380" y="897477"/>
                  <a:pt x="8775310" y="1062690"/>
                </a:cubicBezTo>
                <a:cubicBezTo>
                  <a:pt x="8834240" y="1227903"/>
                  <a:pt x="8743563" y="1309839"/>
                  <a:pt x="8775310" y="1529238"/>
                </a:cubicBezTo>
                <a:cubicBezTo>
                  <a:pt x="8807057" y="1748637"/>
                  <a:pt x="8733252" y="1847256"/>
                  <a:pt x="8775310" y="2021704"/>
                </a:cubicBezTo>
                <a:cubicBezTo>
                  <a:pt x="8817368" y="2196152"/>
                  <a:pt x="8756332" y="2381914"/>
                  <a:pt x="8775310" y="2591928"/>
                </a:cubicBezTo>
                <a:cubicBezTo>
                  <a:pt x="8676913" y="2614511"/>
                  <a:pt x="8470820" y="2576076"/>
                  <a:pt x="8365796" y="2591928"/>
                </a:cubicBezTo>
                <a:cubicBezTo>
                  <a:pt x="8260772" y="2607780"/>
                  <a:pt x="8104280" y="2578040"/>
                  <a:pt x="7868528" y="2591928"/>
                </a:cubicBezTo>
                <a:cubicBezTo>
                  <a:pt x="7632776" y="2605816"/>
                  <a:pt x="7504062" y="2588830"/>
                  <a:pt x="7371260" y="2591928"/>
                </a:cubicBezTo>
                <a:cubicBezTo>
                  <a:pt x="7238458" y="2595026"/>
                  <a:pt x="6941648" y="2530562"/>
                  <a:pt x="6786240" y="2591928"/>
                </a:cubicBezTo>
                <a:cubicBezTo>
                  <a:pt x="6630832" y="2653294"/>
                  <a:pt x="6441416" y="2587742"/>
                  <a:pt x="6113466" y="2591928"/>
                </a:cubicBezTo>
                <a:cubicBezTo>
                  <a:pt x="5785516" y="2596114"/>
                  <a:pt x="5851732" y="2552312"/>
                  <a:pt x="5703952" y="2591928"/>
                </a:cubicBezTo>
                <a:cubicBezTo>
                  <a:pt x="5556172" y="2631544"/>
                  <a:pt x="5397694" y="2522329"/>
                  <a:pt x="5118931" y="2591928"/>
                </a:cubicBezTo>
                <a:cubicBezTo>
                  <a:pt x="4840168" y="2661527"/>
                  <a:pt x="4813224" y="2586296"/>
                  <a:pt x="4621663" y="2591928"/>
                </a:cubicBezTo>
                <a:cubicBezTo>
                  <a:pt x="4430102" y="2597560"/>
                  <a:pt x="4030768" y="2573404"/>
                  <a:pt x="3861136" y="2591928"/>
                </a:cubicBezTo>
                <a:cubicBezTo>
                  <a:pt x="3691504" y="2610452"/>
                  <a:pt x="3543957" y="2538266"/>
                  <a:pt x="3363869" y="2591928"/>
                </a:cubicBezTo>
                <a:cubicBezTo>
                  <a:pt x="3183781" y="2645590"/>
                  <a:pt x="3195321" y="2588003"/>
                  <a:pt x="3042107" y="2591928"/>
                </a:cubicBezTo>
                <a:cubicBezTo>
                  <a:pt x="2888893" y="2595853"/>
                  <a:pt x="2736003" y="2550243"/>
                  <a:pt x="2544840" y="2591928"/>
                </a:cubicBezTo>
                <a:cubicBezTo>
                  <a:pt x="2353677" y="2633613"/>
                  <a:pt x="2288573" y="2570340"/>
                  <a:pt x="2047572" y="2591928"/>
                </a:cubicBezTo>
                <a:cubicBezTo>
                  <a:pt x="1806571" y="2613516"/>
                  <a:pt x="1667664" y="2543845"/>
                  <a:pt x="1462552" y="2591928"/>
                </a:cubicBezTo>
                <a:cubicBezTo>
                  <a:pt x="1257440" y="2640011"/>
                  <a:pt x="1189632" y="2540611"/>
                  <a:pt x="965284" y="2591928"/>
                </a:cubicBezTo>
                <a:cubicBezTo>
                  <a:pt x="740936" y="2643245"/>
                  <a:pt x="284138" y="2577520"/>
                  <a:pt x="0" y="2591928"/>
                </a:cubicBezTo>
                <a:cubicBezTo>
                  <a:pt x="-16738" y="2390361"/>
                  <a:pt x="57187" y="2183423"/>
                  <a:pt x="0" y="2021704"/>
                </a:cubicBezTo>
                <a:cubicBezTo>
                  <a:pt x="-57187" y="1859985"/>
                  <a:pt x="5993" y="1673580"/>
                  <a:pt x="0" y="1529238"/>
                </a:cubicBezTo>
                <a:cubicBezTo>
                  <a:pt x="-5993" y="1384896"/>
                  <a:pt x="37868" y="1176686"/>
                  <a:pt x="0" y="1062690"/>
                </a:cubicBezTo>
                <a:cubicBezTo>
                  <a:pt x="-37868" y="948694"/>
                  <a:pt x="22153" y="672998"/>
                  <a:pt x="0" y="492466"/>
                </a:cubicBezTo>
                <a:cubicBezTo>
                  <a:pt x="-22153" y="311934"/>
                  <a:pt x="26501" y="107910"/>
                  <a:pt x="0" y="0"/>
                </a:cubicBezTo>
                <a:close/>
              </a:path>
              <a:path w="8775310" h="2591928" stroke="0" extrusionOk="0">
                <a:moveTo>
                  <a:pt x="0" y="0"/>
                </a:moveTo>
                <a:cubicBezTo>
                  <a:pt x="146567" y="-31274"/>
                  <a:pt x="346390" y="16799"/>
                  <a:pt x="497268" y="0"/>
                </a:cubicBezTo>
                <a:cubicBezTo>
                  <a:pt x="648146" y="-16799"/>
                  <a:pt x="1004523" y="28843"/>
                  <a:pt x="1170041" y="0"/>
                </a:cubicBezTo>
                <a:cubicBezTo>
                  <a:pt x="1335559" y="-28843"/>
                  <a:pt x="1604087" y="53697"/>
                  <a:pt x="1842815" y="0"/>
                </a:cubicBezTo>
                <a:cubicBezTo>
                  <a:pt x="2081543" y="-53697"/>
                  <a:pt x="2267909" y="59454"/>
                  <a:pt x="2515589" y="0"/>
                </a:cubicBezTo>
                <a:cubicBezTo>
                  <a:pt x="2763269" y="-59454"/>
                  <a:pt x="2892426" y="56640"/>
                  <a:pt x="3012856" y="0"/>
                </a:cubicBezTo>
                <a:cubicBezTo>
                  <a:pt x="3133286" y="-56640"/>
                  <a:pt x="3310905" y="10833"/>
                  <a:pt x="3422371" y="0"/>
                </a:cubicBezTo>
                <a:cubicBezTo>
                  <a:pt x="3533838" y="-10833"/>
                  <a:pt x="3843185" y="9192"/>
                  <a:pt x="4182898" y="0"/>
                </a:cubicBezTo>
                <a:cubicBezTo>
                  <a:pt x="4522611" y="-9192"/>
                  <a:pt x="4601809" y="5613"/>
                  <a:pt x="4767918" y="0"/>
                </a:cubicBezTo>
                <a:cubicBezTo>
                  <a:pt x="4934027" y="-5613"/>
                  <a:pt x="5073464" y="21607"/>
                  <a:pt x="5352939" y="0"/>
                </a:cubicBezTo>
                <a:cubicBezTo>
                  <a:pt x="5632414" y="-21607"/>
                  <a:pt x="5780990" y="63385"/>
                  <a:pt x="6113466" y="0"/>
                </a:cubicBezTo>
                <a:cubicBezTo>
                  <a:pt x="6445942" y="-63385"/>
                  <a:pt x="6364136" y="38967"/>
                  <a:pt x="6522980" y="0"/>
                </a:cubicBezTo>
                <a:cubicBezTo>
                  <a:pt x="6681824" y="-38967"/>
                  <a:pt x="6737513" y="23146"/>
                  <a:pt x="6844742" y="0"/>
                </a:cubicBezTo>
                <a:cubicBezTo>
                  <a:pt x="6951971" y="-23146"/>
                  <a:pt x="7323809" y="207"/>
                  <a:pt x="7605269" y="0"/>
                </a:cubicBezTo>
                <a:cubicBezTo>
                  <a:pt x="7886729" y="-207"/>
                  <a:pt x="7769089" y="18228"/>
                  <a:pt x="7927030" y="0"/>
                </a:cubicBezTo>
                <a:cubicBezTo>
                  <a:pt x="8084971" y="-18228"/>
                  <a:pt x="8390027" y="79202"/>
                  <a:pt x="8775310" y="0"/>
                </a:cubicBezTo>
                <a:cubicBezTo>
                  <a:pt x="8808380" y="211192"/>
                  <a:pt x="8763183" y="325034"/>
                  <a:pt x="8775310" y="440628"/>
                </a:cubicBezTo>
                <a:cubicBezTo>
                  <a:pt x="8787437" y="556222"/>
                  <a:pt x="8756862" y="774278"/>
                  <a:pt x="8775310" y="881256"/>
                </a:cubicBezTo>
                <a:cubicBezTo>
                  <a:pt x="8793758" y="988234"/>
                  <a:pt x="8772321" y="1213312"/>
                  <a:pt x="8775310" y="1321883"/>
                </a:cubicBezTo>
                <a:cubicBezTo>
                  <a:pt x="8778299" y="1430454"/>
                  <a:pt x="8763065" y="1650433"/>
                  <a:pt x="8775310" y="1866188"/>
                </a:cubicBezTo>
                <a:cubicBezTo>
                  <a:pt x="8787555" y="2081943"/>
                  <a:pt x="8716287" y="2409633"/>
                  <a:pt x="8775310" y="2591928"/>
                </a:cubicBezTo>
                <a:cubicBezTo>
                  <a:pt x="8501128" y="2632427"/>
                  <a:pt x="8482143" y="2546825"/>
                  <a:pt x="8190289" y="2591928"/>
                </a:cubicBezTo>
                <a:cubicBezTo>
                  <a:pt x="7898435" y="2637031"/>
                  <a:pt x="7977216" y="2591099"/>
                  <a:pt x="7868528" y="2591928"/>
                </a:cubicBezTo>
                <a:cubicBezTo>
                  <a:pt x="7759840" y="2592757"/>
                  <a:pt x="7445581" y="2589467"/>
                  <a:pt x="7195754" y="2591928"/>
                </a:cubicBezTo>
                <a:cubicBezTo>
                  <a:pt x="6945927" y="2594389"/>
                  <a:pt x="6966351" y="2544405"/>
                  <a:pt x="6786240" y="2591928"/>
                </a:cubicBezTo>
                <a:cubicBezTo>
                  <a:pt x="6606129" y="2639451"/>
                  <a:pt x="6528745" y="2555080"/>
                  <a:pt x="6376725" y="2591928"/>
                </a:cubicBezTo>
                <a:cubicBezTo>
                  <a:pt x="6224706" y="2628776"/>
                  <a:pt x="5973255" y="2552612"/>
                  <a:pt x="5703952" y="2591928"/>
                </a:cubicBezTo>
                <a:cubicBezTo>
                  <a:pt x="5434649" y="2631244"/>
                  <a:pt x="5342342" y="2534189"/>
                  <a:pt x="5206684" y="2591928"/>
                </a:cubicBezTo>
                <a:cubicBezTo>
                  <a:pt x="5071026" y="2649667"/>
                  <a:pt x="5026054" y="2563520"/>
                  <a:pt x="4884923" y="2591928"/>
                </a:cubicBezTo>
                <a:cubicBezTo>
                  <a:pt x="4743792" y="2620336"/>
                  <a:pt x="4527573" y="2575529"/>
                  <a:pt x="4387655" y="2591928"/>
                </a:cubicBezTo>
                <a:cubicBezTo>
                  <a:pt x="4247737" y="2608327"/>
                  <a:pt x="4121837" y="2583792"/>
                  <a:pt x="3978141" y="2591928"/>
                </a:cubicBezTo>
                <a:cubicBezTo>
                  <a:pt x="3834445" y="2600064"/>
                  <a:pt x="3570228" y="2526819"/>
                  <a:pt x="3217614" y="2591928"/>
                </a:cubicBezTo>
                <a:cubicBezTo>
                  <a:pt x="2865000" y="2657037"/>
                  <a:pt x="2897001" y="2581222"/>
                  <a:pt x="2808099" y="2591928"/>
                </a:cubicBezTo>
                <a:cubicBezTo>
                  <a:pt x="2719198" y="2602634"/>
                  <a:pt x="2371901" y="2528217"/>
                  <a:pt x="2223079" y="2591928"/>
                </a:cubicBezTo>
                <a:cubicBezTo>
                  <a:pt x="2074257" y="2655639"/>
                  <a:pt x="1709498" y="2590124"/>
                  <a:pt x="1550305" y="2591928"/>
                </a:cubicBezTo>
                <a:cubicBezTo>
                  <a:pt x="1391112" y="2593732"/>
                  <a:pt x="1092230" y="2526022"/>
                  <a:pt x="789778" y="2591928"/>
                </a:cubicBezTo>
                <a:cubicBezTo>
                  <a:pt x="487326" y="2657834"/>
                  <a:pt x="366208" y="2567260"/>
                  <a:pt x="0" y="2591928"/>
                </a:cubicBezTo>
                <a:cubicBezTo>
                  <a:pt x="-39256" y="2407137"/>
                  <a:pt x="33602" y="2220779"/>
                  <a:pt x="0" y="2125381"/>
                </a:cubicBezTo>
                <a:cubicBezTo>
                  <a:pt x="-33602" y="2029983"/>
                  <a:pt x="15635" y="1724937"/>
                  <a:pt x="0" y="1581076"/>
                </a:cubicBezTo>
                <a:cubicBezTo>
                  <a:pt x="-15635" y="1437215"/>
                  <a:pt x="6585" y="1287755"/>
                  <a:pt x="0" y="1010852"/>
                </a:cubicBezTo>
                <a:cubicBezTo>
                  <a:pt x="-6585" y="733949"/>
                  <a:pt x="27331" y="724123"/>
                  <a:pt x="0" y="570224"/>
                </a:cubicBezTo>
                <a:cubicBezTo>
                  <a:pt x="-27331" y="416325"/>
                  <a:pt x="8524" y="115224"/>
                  <a:pt x="0" y="0"/>
                </a:cubicBezTo>
                <a:close/>
              </a:path>
            </a:pathLst>
          </a:custGeom>
          <a:ln w="76200">
            <a:solidFill>
              <a:srgbClr val="C743EB"/>
            </a:solidFill>
            <a:extLst>
              <a:ext uri="{C807C97D-BFC1-408E-A445-0C87EB9F89A2}">
                <ask:lineSketchStyleProps xmlns:ask="http://schemas.microsoft.com/office/drawing/2018/sketchyshapes" sd="2778450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795" marR="0" lvl="0" indent="0" algn="justLow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علامة </a:t>
            </a:r>
            <a:r>
              <a:rPr kumimoji="0" lang="ar-KW" sz="4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00FFFF"/>
                </a:highlight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رفع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الأسماء الخمسة ( 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الواو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)   </a:t>
            </a:r>
            <a:r>
              <a:rPr lang="ar-KW" sz="4800" b="1" kern="0" dirty="0">
                <a:solidFill>
                  <a:prstClr val="black"/>
                </a:solidFill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SA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795" marR="0" lvl="0" indent="0" algn="justLow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علامة </a:t>
            </a:r>
            <a:r>
              <a:rPr kumimoji="0" lang="ar-KW" sz="4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00FFFF"/>
                </a:highlight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نصب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الأسماء الخمسة (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الألف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795" marR="0" lvl="0" indent="0" algn="justLow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علامة </a:t>
            </a:r>
            <a:r>
              <a:rPr kumimoji="0" lang="ar-KW" sz="4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00FFFF"/>
                </a:highlight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جر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الأسماء الخمسة (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الياء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K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Calibri" panose="020F0502020204030204" pitchFamily="34" charset="0"/>
                <a:cs typeface="Calibri" panose="020F0502020204030204" pitchFamily="34" charset="0"/>
              </a:rPr>
              <a:t>) 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Яндекс.Фотки">
            <a:extLst>
              <a:ext uri="{FF2B5EF4-FFF2-40B4-BE49-F238E27FC236}">
                <a16:creationId xmlns:a16="http://schemas.microsoft.com/office/drawing/2014/main" id="{D4CECECD-7929-4811-99BD-5F194E1E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58" y="668634"/>
            <a:ext cx="3848985" cy="54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9A30E0F-0134-4532-8450-A7E40F14A7CA}"/>
              </a:ext>
            </a:extLst>
          </p:cNvPr>
          <p:cNvSpPr txBox="1"/>
          <p:nvPr/>
        </p:nvSpPr>
        <p:spPr>
          <a:xfrm rot="21425379">
            <a:off x="8551510" y="2948627"/>
            <a:ext cx="2317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ثانيا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التطبيق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8" name="Picture 8" descr=" ">
            <a:extLst>
              <a:ext uri="{FF2B5EF4-FFF2-40B4-BE49-F238E27FC236}">
                <a16:creationId xmlns:a16="http://schemas.microsoft.com/office/drawing/2014/main" id="{35663B9C-4F7B-4F04-8D2C-BCFEB1D6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0" y="668634"/>
            <a:ext cx="5369885" cy="5679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96EF125C-1078-4B53-A195-89664BC98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45" y="61151"/>
            <a:ext cx="1668253" cy="17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3F5E0D8-0DBC-44E8-9605-91DF2017A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7" y="2498652"/>
            <a:ext cx="1541778" cy="17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0FDD1BC-675B-475B-8450-A737579E30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7" y="2935598"/>
            <a:ext cx="1180769" cy="1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7FC5D-07F3-4740-9562-13D133C06D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77" y="3238030"/>
            <a:ext cx="1180769" cy="10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45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 ">
            <a:extLst>
              <a:ext uri="{FF2B5EF4-FFF2-40B4-BE49-F238E27FC236}">
                <a16:creationId xmlns:a16="http://schemas.microsoft.com/office/drawing/2014/main" id="{CB68B853-55EA-4CF9-88BF-B5936F1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29740"/>
            <a:ext cx="1927274" cy="25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">
            <a:extLst>
              <a:ext uri="{FF2B5EF4-FFF2-40B4-BE49-F238E27FC236}">
                <a16:creationId xmlns:a16="http://schemas.microsoft.com/office/drawing/2014/main" id="{28A2EE39-9302-466D-8A90-B207E2AC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41" y="114743"/>
            <a:ext cx="1809539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2" name="Picture 14" descr=" ">
            <a:extLst>
              <a:ext uri="{FF2B5EF4-FFF2-40B4-BE49-F238E27FC236}">
                <a16:creationId xmlns:a16="http://schemas.microsoft.com/office/drawing/2014/main" id="{15C87110-8090-41FC-8432-128B08E9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40" y="3209482"/>
            <a:ext cx="1584960" cy="353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4" name="Picture 16" descr="KMD081-07 Orange Bird - $3.00 : KMD Embroidery Shop, Quality Machine Embroidery Designs">
            <a:extLst>
              <a:ext uri="{FF2B5EF4-FFF2-40B4-BE49-F238E27FC236}">
                <a16:creationId xmlns:a16="http://schemas.microsoft.com/office/drawing/2014/main" id="{86F3E942-7BFA-421F-9453-FD9A840E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9" y="241479"/>
            <a:ext cx="1517798" cy="246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E33A7EF-D20D-4E83-934E-089EC7C7B4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82582" y="441841"/>
            <a:ext cx="6527466" cy="79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فيديو توضيحي لإعراب الأسماء الخمسة 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مراجعات عين - الاسماء الخمسة">
            <a:hlinkClick r:id="" action="ppaction://media"/>
            <a:extLst>
              <a:ext uri="{FF2B5EF4-FFF2-40B4-BE49-F238E27FC236}">
                <a16:creationId xmlns:a16="http://schemas.microsoft.com/office/drawing/2014/main" id="{32BF4C17-FD29-4F7C-BF69-F9984926E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1711" y="1292185"/>
            <a:ext cx="8848577" cy="46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9D64032-97E9-4F3C-8684-289D4D95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C9B7CC4-9B1B-450D-A7DE-92D39C0EE971}"/>
              </a:ext>
            </a:extLst>
          </p:cNvPr>
          <p:cNvSpPr/>
          <p:nvPr/>
        </p:nvSpPr>
        <p:spPr>
          <a:xfrm>
            <a:off x="8492018" y="1657126"/>
            <a:ext cx="2850517" cy="1871881"/>
          </a:xfrm>
          <a:custGeom>
            <a:avLst/>
            <a:gdLst>
              <a:gd name="connsiteX0" fmla="*/ 0 w 2850517"/>
              <a:gd name="connsiteY0" fmla="*/ 311986 h 1871881"/>
              <a:gd name="connsiteX1" fmla="*/ 311986 w 2850517"/>
              <a:gd name="connsiteY1" fmla="*/ 0 h 1871881"/>
              <a:gd name="connsiteX2" fmla="*/ 475086 w 2850517"/>
              <a:gd name="connsiteY2" fmla="*/ 0 h 1871881"/>
              <a:gd name="connsiteX3" fmla="*/ 475086 w 2850517"/>
              <a:gd name="connsiteY3" fmla="*/ 0 h 1871881"/>
              <a:gd name="connsiteX4" fmla="*/ 817148 w 2850517"/>
              <a:gd name="connsiteY4" fmla="*/ 0 h 1871881"/>
              <a:gd name="connsiteX5" fmla="*/ 1187715 w 2850517"/>
              <a:gd name="connsiteY5" fmla="*/ 0 h 1871881"/>
              <a:gd name="connsiteX6" fmla="*/ 1637987 w 2850517"/>
              <a:gd name="connsiteY6" fmla="*/ 0 h 1871881"/>
              <a:gd name="connsiteX7" fmla="*/ 2074751 w 2850517"/>
              <a:gd name="connsiteY7" fmla="*/ 0 h 1871881"/>
              <a:gd name="connsiteX8" fmla="*/ 2538531 w 2850517"/>
              <a:gd name="connsiteY8" fmla="*/ 0 h 1871881"/>
              <a:gd name="connsiteX9" fmla="*/ 2850517 w 2850517"/>
              <a:gd name="connsiteY9" fmla="*/ 311986 h 1871881"/>
              <a:gd name="connsiteX10" fmla="*/ 2850517 w 2850517"/>
              <a:gd name="connsiteY10" fmla="*/ 717557 h 1871881"/>
              <a:gd name="connsiteX11" fmla="*/ 2850517 w 2850517"/>
              <a:gd name="connsiteY11" fmla="*/ 1091931 h 1871881"/>
              <a:gd name="connsiteX12" fmla="*/ 2850517 w 2850517"/>
              <a:gd name="connsiteY12" fmla="*/ 1091931 h 1871881"/>
              <a:gd name="connsiteX13" fmla="*/ 2850517 w 2850517"/>
              <a:gd name="connsiteY13" fmla="*/ 1559901 h 1871881"/>
              <a:gd name="connsiteX14" fmla="*/ 2850517 w 2850517"/>
              <a:gd name="connsiteY14" fmla="*/ 1559895 h 1871881"/>
              <a:gd name="connsiteX15" fmla="*/ 2538531 w 2850517"/>
              <a:gd name="connsiteY15" fmla="*/ 1871881 h 1871881"/>
              <a:gd name="connsiteX16" fmla="*/ 2115275 w 2850517"/>
              <a:gd name="connsiteY16" fmla="*/ 1871881 h 1871881"/>
              <a:gd name="connsiteX17" fmla="*/ 1651495 w 2850517"/>
              <a:gd name="connsiteY17" fmla="*/ 1871881 h 1871881"/>
              <a:gd name="connsiteX18" fmla="*/ 1187715 w 2850517"/>
              <a:gd name="connsiteY18" fmla="*/ 1871881 h 1871881"/>
              <a:gd name="connsiteX19" fmla="*/ 831410 w 2850517"/>
              <a:gd name="connsiteY19" fmla="*/ 2105866 h 1871881"/>
              <a:gd name="connsiteX20" fmla="*/ 475086 w 2850517"/>
              <a:gd name="connsiteY20" fmla="*/ 1871881 h 1871881"/>
              <a:gd name="connsiteX21" fmla="*/ 311986 w 2850517"/>
              <a:gd name="connsiteY21" fmla="*/ 1871881 h 1871881"/>
              <a:gd name="connsiteX22" fmla="*/ 0 w 2850517"/>
              <a:gd name="connsiteY22" fmla="*/ 1559895 h 1871881"/>
              <a:gd name="connsiteX23" fmla="*/ 0 w 2850517"/>
              <a:gd name="connsiteY23" fmla="*/ 1559901 h 1871881"/>
              <a:gd name="connsiteX24" fmla="*/ 0 w 2850517"/>
              <a:gd name="connsiteY24" fmla="*/ 1091931 h 1871881"/>
              <a:gd name="connsiteX25" fmla="*/ 0 w 2850517"/>
              <a:gd name="connsiteY25" fmla="*/ 1091931 h 1871881"/>
              <a:gd name="connsiteX26" fmla="*/ 0 w 2850517"/>
              <a:gd name="connsiteY26" fmla="*/ 709758 h 1871881"/>
              <a:gd name="connsiteX27" fmla="*/ 0 w 2850517"/>
              <a:gd name="connsiteY27" fmla="*/ 311986 h 18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50517" h="1871881" fill="none" extrusionOk="0">
                <a:moveTo>
                  <a:pt x="0" y="311986"/>
                </a:moveTo>
                <a:cubicBezTo>
                  <a:pt x="-7811" y="139121"/>
                  <a:pt x="154341" y="-34203"/>
                  <a:pt x="311986" y="0"/>
                </a:cubicBezTo>
                <a:cubicBezTo>
                  <a:pt x="379695" y="-2549"/>
                  <a:pt x="400257" y="17008"/>
                  <a:pt x="475086" y="0"/>
                </a:cubicBezTo>
                <a:lnTo>
                  <a:pt x="475086" y="0"/>
                </a:lnTo>
                <a:cubicBezTo>
                  <a:pt x="606308" y="-16827"/>
                  <a:pt x="732183" y="13142"/>
                  <a:pt x="817148" y="0"/>
                </a:cubicBezTo>
                <a:cubicBezTo>
                  <a:pt x="902113" y="-13142"/>
                  <a:pt x="1040093" y="31628"/>
                  <a:pt x="1187715" y="0"/>
                </a:cubicBezTo>
                <a:cubicBezTo>
                  <a:pt x="1316955" y="-43750"/>
                  <a:pt x="1501218" y="51519"/>
                  <a:pt x="1637987" y="0"/>
                </a:cubicBezTo>
                <a:cubicBezTo>
                  <a:pt x="1774756" y="-51519"/>
                  <a:pt x="1920899" y="4597"/>
                  <a:pt x="2074751" y="0"/>
                </a:cubicBezTo>
                <a:cubicBezTo>
                  <a:pt x="2228603" y="-4597"/>
                  <a:pt x="2379136" y="14688"/>
                  <a:pt x="2538531" y="0"/>
                </a:cubicBezTo>
                <a:cubicBezTo>
                  <a:pt x="2680880" y="6612"/>
                  <a:pt x="2827202" y="153908"/>
                  <a:pt x="2850517" y="311986"/>
                </a:cubicBezTo>
                <a:cubicBezTo>
                  <a:pt x="2879798" y="428726"/>
                  <a:pt x="2813981" y="604530"/>
                  <a:pt x="2850517" y="717557"/>
                </a:cubicBezTo>
                <a:cubicBezTo>
                  <a:pt x="2887053" y="830584"/>
                  <a:pt x="2833627" y="945346"/>
                  <a:pt x="2850517" y="1091931"/>
                </a:cubicBezTo>
                <a:lnTo>
                  <a:pt x="2850517" y="1091931"/>
                </a:lnTo>
                <a:cubicBezTo>
                  <a:pt x="2865288" y="1189531"/>
                  <a:pt x="2794992" y="1345899"/>
                  <a:pt x="2850517" y="1559901"/>
                </a:cubicBezTo>
                <a:lnTo>
                  <a:pt x="2850517" y="1559895"/>
                </a:lnTo>
                <a:cubicBezTo>
                  <a:pt x="2838370" y="1725864"/>
                  <a:pt x="2696967" y="1865877"/>
                  <a:pt x="2538531" y="1871881"/>
                </a:cubicBezTo>
                <a:cubicBezTo>
                  <a:pt x="2407298" y="1880921"/>
                  <a:pt x="2291498" y="1863182"/>
                  <a:pt x="2115275" y="1871881"/>
                </a:cubicBezTo>
                <a:cubicBezTo>
                  <a:pt x="1939052" y="1880580"/>
                  <a:pt x="1773634" y="1825467"/>
                  <a:pt x="1651495" y="1871881"/>
                </a:cubicBezTo>
                <a:cubicBezTo>
                  <a:pt x="1529356" y="1918295"/>
                  <a:pt x="1295811" y="1841852"/>
                  <a:pt x="1187715" y="1871881"/>
                </a:cubicBezTo>
                <a:cubicBezTo>
                  <a:pt x="1077405" y="1953575"/>
                  <a:pt x="916820" y="2015992"/>
                  <a:pt x="831410" y="2105866"/>
                </a:cubicBezTo>
                <a:cubicBezTo>
                  <a:pt x="682574" y="2032384"/>
                  <a:pt x="609501" y="1935835"/>
                  <a:pt x="475086" y="1871881"/>
                </a:cubicBezTo>
                <a:cubicBezTo>
                  <a:pt x="422987" y="1878060"/>
                  <a:pt x="361910" y="1862994"/>
                  <a:pt x="311986" y="1871881"/>
                </a:cubicBezTo>
                <a:cubicBezTo>
                  <a:pt x="138817" y="1875420"/>
                  <a:pt x="26831" y="1711358"/>
                  <a:pt x="0" y="1559895"/>
                </a:cubicBezTo>
                <a:lnTo>
                  <a:pt x="0" y="1559901"/>
                </a:lnTo>
                <a:cubicBezTo>
                  <a:pt x="-8950" y="1437641"/>
                  <a:pt x="15971" y="1294303"/>
                  <a:pt x="0" y="1091931"/>
                </a:cubicBezTo>
                <a:lnTo>
                  <a:pt x="0" y="1091931"/>
                </a:lnTo>
                <a:cubicBezTo>
                  <a:pt x="-38266" y="905622"/>
                  <a:pt x="9257" y="875996"/>
                  <a:pt x="0" y="709758"/>
                </a:cubicBezTo>
                <a:cubicBezTo>
                  <a:pt x="-9257" y="543520"/>
                  <a:pt x="11022" y="480026"/>
                  <a:pt x="0" y="311986"/>
                </a:cubicBezTo>
                <a:close/>
              </a:path>
              <a:path w="2850517" h="1871881" stroke="0" extrusionOk="0">
                <a:moveTo>
                  <a:pt x="0" y="311986"/>
                </a:moveTo>
                <a:cubicBezTo>
                  <a:pt x="3802" y="142805"/>
                  <a:pt x="96363" y="-3015"/>
                  <a:pt x="311986" y="0"/>
                </a:cubicBezTo>
                <a:cubicBezTo>
                  <a:pt x="363292" y="-5855"/>
                  <a:pt x="398993" y="3291"/>
                  <a:pt x="475086" y="0"/>
                </a:cubicBezTo>
                <a:lnTo>
                  <a:pt x="475086" y="0"/>
                </a:lnTo>
                <a:cubicBezTo>
                  <a:pt x="553534" y="-38717"/>
                  <a:pt x="664769" y="41019"/>
                  <a:pt x="824274" y="0"/>
                </a:cubicBezTo>
                <a:cubicBezTo>
                  <a:pt x="983779" y="-41019"/>
                  <a:pt x="1052889" y="9899"/>
                  <a:pt x="1187715" y="0"/>
                </a:cubicBezTo>
                <a:cubicBezTo>
                  <a:pt x="1340865" y="-21350"/>
                  <a:pt x="1408143" y="104"/>
                  <a:pt x="1610971" y="0"/>
                </a:cubicBezTo>
                <a:cubicBezTo>
                  <a:pt x="1813799" y="-104"/>
                  <a:pt x="1883006" y="10998"/>
                  <a:pt x="2047735" y="0"/>
                </a:cubicBezTo>
                <a:cubicBezTo>
                  <a:pt x="2212464" y="-10998"/>
                  <a:pt x="2341912" y="37924"/>
                  <a:pt x="2538531" y="0"/>
                </a:cubicBezTo>
                <a:cubicBezTo>
                  <a:pt x="2705217" y="12736"/>
                  <a:pt x="2851554" y="125893"/>
                  <a:pt x="2850517" y="311986"/>
                </a:cubicBezTo>
                <a:cubicBezTo>
                  <a:pt x="2858664" y="450686"/>
                  <a:pt x="2842782" y="612139"/>
                  <a:pt x="2850517" y="694159"/>
                </a:cubicBezTo>
                <a:cubicBezTo>
                  <a:pt x="2858252" y="776179"/>
                  <a:pt x="2827071" y="998113"/>
                  <a:pt x="2850517" y="1091931"/>
                </a:cubicBezTo>
                <a:lnTo>
                  <a:pt x="2850517" y="1091931"/>
                </a:lnTo>
                <a:cubicBezTo>
                  <a:pt x="2898301" y="1215055"/>
                  <a:pt x="2800946" y="1383039"/>
                  <a:pt x="2850517" y="1559901"/>
                </a:cubicBezTo>
                <a:lnTo>
                  <a:pt x="2850517" y="1559895"/>
                </a:lnTo>
                <a:cubicBezTo>
                  <a:pt x="2848400" y="1725489"/>
                  <a:pt x="2707149" y="1857456"/>
                  <a:pt x="2538531" y="1871881"/>
                </a:cubicBezTo>
                <a:cubicBezTo>
                  <a:pt x="2363427" y="1910634"/>
                  <a:pt x="2220604" y="1850457"/>
                  <a:pt x="2128783" y="1871881"/>
                </a:cubicBezTo>
                <a:cubicBezTo>
                  <a:pt x="2036962" y="1893305"/>
                  <a:pt x="1822478" y="1862321"/>
                  <a:pt x="1705528" y="1871881"/>
                </a:cubicBezTo>
                <a:cubicBezTo>
                  <a:pt x="1588579" y="1881441"/>
                  <a:pt x="1445421" y="1851028"/>
                  <a:pt x="1187715" y="1871881"/>
                </a:cubicBezTo>
                <a:cubicBezTo>
                  <a:pt x="1033088" y="1993976"/>
                  <a:pt x="944719" y="2006780"/>
                  <a:pt x="831410" y="2105866"/>
                </a:cubicBezTo>
                <a:cubicBezTo>
                  <a:pt x="687384" y="2064439"/>
                  <a:pt x="570788" y="1899828"/>
                  <a:pt x="475086" y="1871881"/>
                </a:cubicBezTo>
                <a:cubicBezTo>
                  <a:pt x="433032" y="1886490"/>
                  <a:pt x="364468" y="1856740"/>
                  <a:pt x="311986" y="1871881"/>
                </a:cubicBezTo>
                <a:cubicBezTo>
                  <a:pt x="101185" y="1879332"/>
                  <a:pt x="17606" y="1714906"/>
                  <a:pt x="0" y="1559895"/>
                </a:cubicBezTo>
                <a:lnTo>
                  <a:pt x="0" y="1559901"/>
                </a:lnTo>
                <a:cubicBezTo>
                  <a:pt x="-6196" y="1411325"/>
                  <a:pt x="46480" y="1280716"/>
                  <a:pt x="0" y="1091931"/>
                </a:cubicBezTo>
                <a:lnTo>
                  <a:pt x="0" y="1091931"/>
                </a:lnTo>
                <a:cubicBezTo>
                  <a:pt x="-21192" y="915055"/>
                  <a:pt x="15321" y="835029"/>
                  <a:pt x="0" y="686360"/>
                </a:cubicBezTo>
                <a:cubicBezTo>
                  <a:pt x="-15321" y="537691"/>
                  <a:pt x="34942" y="419393"/>
                  <a:pt x="0" y="311986"/>
                </a:cubicBezTo>
                <a:close/>
              </a:path>
            </a:pathLst>
          </a:custGeom>
          <a:ln w="57150">
            <a:solidFill>
              <a:srgbClr val="C743EB"/>
            </a:solidFill>
            <a:extLst>
              <a:ext uri="{C807C97D-BFC1-408E-A445-0C87EB9F89A2}">
                <ask:lineSketchStyleProps xmlns:ask="http://schemas.microsoft.com/office/drawing/2018/sketchyshapes" sd="1748120299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أن تكون مفردة .</a:t>
            </a:r>
            <a:endParaRPr lang="ar-BH" sz="32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أبو </a:t>
            </a: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أخو </a:t>
            </a:r>
          </a:p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حمو</a:t>
            </a: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فو</a:t>
            </a: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ذو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CA69691A-2579-48B8-9AF9-F554978C3800}"/>
              </a:ext>
            </a:extLst>
          </p:cNvPr>
          <p:cNvSpPr/>
          <p:nvPr/>
        </p:nvSpPr>
        <p:spPr>
          <a:xfrm>
            <a:off x="1145812" y="1785890"/>
            <a:ext cx="2949000" cy="1871881"/>
          </a:xfrm>
          <a:custGeom>
            <a:avLst/>
            <a:gdLst>
              <a:gd name="connsiteX0" fmla="*/ 0 w 2949000"/>
              <a:gd name="connsiteY0" fmla="*/ 311986 h 1871881"/>
              <a:gd name="connsiteX1" fmla="*/ 311986 w 2949000"/>
              <a:gd name="connsiteY1" fmla="*/ 0 h 1871881"/>
              <a:gd name="connsiteX2" fmla="*/ 491500 w 2949000"/>
              <a:gd name="connsiteY2" fmla="*/ 0 h 1871881"/>
              <a:gd name="connsiteX3" fmla="*/ 491500 w 2949000"/>
              <a:gd name="connsiteY3" fmla="*/ 0 h 1871881"/>
              <a:gd name="connsiteX4" fmla="*/ 838008 w 2949000"/>
              <a:gd name="connsiteY4" fmla="*/ 0 h 1871881"/>
              <a:gd name="connsiteX5" fmla="*/ 1228750 w 2949000"/>
              <a:gd name="connsiteY5" fmla="*/ 0 h 1871881"/>
              <a:gd name="connsiteX6" fmla="*/ 1684089 w 2949000"/>
              <a:gd name="connsiteY6" fmla="*/ 0 h 1871881"/>
              <a:gd name="connsiteX7" fmla="*/ 2153510 w 2949000"/>
              <a:gd name="connsiteY7" fmla="*/ 0 h 1871881"/>
              <a:gd name="connsiteX8" fmla="*/ 2637014 w 2949000"/>
              <a:gd name="connsiteY8" fmla="*/ 0 h 1871881"/>
              <a:gd name="connsiteX9" fmla="*/ 2949000 w 2949000"/>
              <a:gd name="connsiteY9" fmla="*/ 311986 h 1871881"/>
              <a:gd name="connsiteX10" fmla="*/ 2949000 w 2949000"/>
              <a:gd name="connsiteY10" fmla="*/ 678560 h 1871881"/>
              <a:gd name="connsiteX11" fmla="*/ 2949000 w 2949000"/>
              <a:gd name="connsiteY11" fmla="*/ 1091931 h 1871881"/>
              <a:gd name="connsiteX12" fmla="*/ 2949000 w 2949000"/>
              <a:gd name="connsiteY12" fmla="*/ 1091931 h 1871881"/>
              <a:gd name="connsiteX13" fmla="*/ 2949000 w 2949000"/>
              <a:gd name="connsiteY13" fmla="*/ 1559901 h 1871881"/>
              <a:gd name="connsiteX14" fmla="*/ 2949000 w 2949000"/>
              <a:gd name="connsiteY14" fmla="*/ 1559895 h 1871881"/>
              <a:gd name="connsiteX15" fmla="*/ 2637014 w 2949000"/>
              <a:gd name="connsiteY15" fmla="*/ 1871881 h 1871881"/>
              <a:gd name="connsiteX16" fmla="*/ 2181675 w 2949000"/>
              <a:gd name="connsiteY16" fmla="*/ 1871881 h 1871881"/>
              <a:gd name="connsiteX17" fmla="*/ 1726337 w 2949000"/>
              <a:gd name="connsiteY17" fmla="*/ 1871881 h 1871881"/>
              <a:gd name="connsiteX18" fmla="*/ 1228750 w 2949000"/>
              <a:gd name="connsiteY18" fmla="*/ 1871881 h 1871881"/>
              <a:gd name="connsiteX19" fmla="*/ 860135 w 2949000"/>
              <a:gd name="connsiteY19" fmla="*/ 2105866 h 1871881"/>
              <a:gd name="connsiteX20" fmla="*/ 491500 w 2949000"/>
              <a:gd name="connsiteY20" fmla="*/ 1871881 h 1871881"/>
              <a:gd name="connsiteX21" fmla="*/ 311986 w 2949000"/>
              <a:gd name="connsiteY21" fmla="*/ 1871881 h 1871881"/>
              <a:gd name="connsiteX22" fmla="*/ 0 w 2949000"/>
              <a:gd name="connsiteY22" fmla="*/ 1559895 h 1871881"/>
              <a:gd name="connsiteX23" fmla="*/ 0 w 2949000"/>
              <a:gd name="connsiteY23" fmla="*/ 1559901 h 1871881"/>
              <a:gd name="connsiteX24" fmla="*/ 0 w 2949000"/>
              <a:gd name="connsiteY24" fmla="*/ 1091931 h 1871881"/>
              <a:gd name="connsiteX25" fmla="*/ 0 w 2949000"/>
              <a:gd name="connsiteY25" fmla="*/ 1091931 h 1871881"/>
              <a:gd name="connsiteX26" fmla="*/ 0 w 2949000"/>
              <a:gd name="connsiteY26" fmla="*/ 701959 h 1871881"/>
              <a:gd name="connsiteX27" fmla="*/ 0 w 2949000"/>
              <a:gd name="connsiteY27" fmla="*/ 311986 h 18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49000" h="1871881" fill="none" extrusionOk="0">
                <a:moveTo>
                  <a:pt x="0" y="311986"/>
                </a:moveTo>
                <a:cubicBezTo>
                  <a:pt x="23616" y="98142"/>
                  <a:pt x="138838" y="-28161"/>
                  <a:pt x="311986" y="0"/>
                </a:cubicBezTo>
                <a:cubicBezTo>
                  <a:pt x="375825" y="-10205"/>
                  <a:pt x="444524" y="18931"/>
                  <a:pt x="491500" y="0"/>
                </a:cubicBezTo>
                <a:lnTo>
                  <a:pt x="491500" y="0"/>
                </a:lnTo>
                <a:cubicBezTo>
                  <a:pt x="603233" y="-33522"/>
                  <a:pt x="725317" y="21716"/>
                  <a:pt x="838008" y="0"/>
                </a:cubicBezTo>
                <a:cubicBezTo>
                  <a:pt x="950699" y="-21716"/>
                  <a:pt x="1072612" y="22602"/>
                  <a:pt x="1228750" y="0"/>
                </a:cubicBezTo>
                <a:cubicBezTo>
                  <a:pt x="1353674" y="-27762"/>
                  <a:pt x="1583359" y="26951"/>
                  <a:pt x="1684089" y="0"/>
                </a:cubicBezTo>
                <a:cubicBezTo>
                  <a:pt x="1784819" y="-26951"/>
                  <a:pt x="2059371" y="24784"/>
                  <a:pt x="2153510" y="0"/>
                </a:cubicBezTo>
                <a:cubicBezTo>
                  <a:pt x="2247649" y="-24784"/>
                  <a:pt x="2489778" y="2392"/>
                  <a:pt x="2637014" y="0"/>
                </a:cubicBezTo>
                <a:cubicBezTo>
                  <a:pt x="2824847" y="4760"/>
                  <a:pt x="2925730" y="166672"/>
                  <a:pt x="2949000" y="311986"/>
                </a:cubicBezTo>
                <a:cubicBezTo>
                  <a:pt x="2959515" y="410461"/>
                  <a:pt x="2939343" y="518108"/>
                  <a:pt x="2949000" y="678560"/>
                </a:cubicBezTo>
                <a:cubicBezTo>
                  <a:pt x="2958657" y="839012"/>
                  <a:pt x="2914206" y="954184"/>
                  <a:pt x="2949000" y="1091931"/>
                </a:cubicBezTo>
                <a:lnTo>
                  <a:pt x="2949000" y="1091931"/>
                </a:lnTo>
                <a:cubicBezTo>
                  <a:pt x="2968472" y="1311671"/>
                  <a:pt x="2922465" y="1368462"/>
                  <a:pt x="2949000" y="1559901"/>
                </a:cubicBezTo>
                <a:lnTo>
                  <a:pt x="2949000" y="1559895"/>
                </a:lnTo>
                <a:cubicBezTo>
                  <a:pt x="2920888" y="1691380"/>
                  <a:pt x="2801007" y="1872260"/>
                  <a:pt x="2637014" y="1871881"/>
                </a:cubicBezTo>
                <a:cubicBezTo>
                  <a:pt x="2447616" y="1891128"/>
                  <a:pt x="2359307" y="1818620"/>
                  <a:pt x="2181675" y="1871881"/>
                </a:cubicBezTo>
                <a:cubicBezTo>
                  <a:pt x="2004043" y="1925142"/>
                  <a:pt x="1817445" y="1863689"/>
                  <a:pt x="1726337" y="1871881"/>
                </a:cubicBezTo>
                <a:cubicBezTo>
                  <a:pt x="1635229" y="1880073"/>
                  <a:pt x="1357002" y="1824493"/>
                  <a:pt x="1228750" y="1871881"/>
                </a:cubicBezTo>
                <a:cubicBezTo>
                  <a:pt x="1157069" y="1973886"/>
                  <a:pt x="1012326" y="1960147"/>
                  <a:pt x="860135" y="2105866"/>
                </a:cubicBezTo>
                <a:cubicBezTo>
                  <a:pt x="730990" y="2051166"/>
                  <a:pt x="641389" y="1914199"/>
                  <a:pt x="491500" y="1871881"/>
                </a:cubicBezTo>
                <a:cubicBezTo>
                  <a:pt x="402155" y="1874645"/>
                  <a:pt x="354119" y="1861371"/>
                  <a:pt x="311986" y="1871881"/>
                </a:cubicBezTo>
                <a:cubicBezTo>
                  <a:pt x="150934" y="1872771"/>
                  <a:pt x="40366" y="1705318"/>
                  <a:pt x="0" y="1559895"/>
                </a:cubicBezTo>
                <a:lnTo>
                  <a:pt x="0" y="1559901"/>
                </a:lnTo>
                <a:cubicBezTo>
                  <a:pt x="-38732" y="1387541"/>
                  <a:pt x="40348" y="1289596"/>
                  <a:pt x="0" y="1091931"/>
                </a:cubicBezTo>
                <a:lnTo>
                  <a:pt x="0" y="1091931"/>
                </a:lnTo>
                <a:cubicBezTo>
                  <a:pt x="-33592" y="936057"/>
                  <a:pt x="16337" y="786878"/>
                  <a:pt x="0" y="701959"/>
                </a:cubicBezTo>
                <a:cubicBezTo>
                  <a:pt x="-16337" y="617040"/>
                  <a:pt x="12935" y="492390"/>
                  <a:pt x="0" y="311986"/>
                </a:cubicBezTo>
                <a:close/>
              </a:path>
              <a:path w="2949000" h="1871881" stroke="0" extrusionOk="0">
                <a:moveTo>
                  <a:pt x="0" y="311986"/>
                </a:moveTo>
                <a:cubicBezTo>
                  <a:pt x="23205" y="142304"/>
                  <a:pt x="119827" y="23613"/>
                  <a:pt x="311986" y="0"/>
                </a:cubicBezTo>
                <a:cubicBezTo>
                  <a:pt x="366397" y="-9678"/>
                  <a:pt x="411059" y="19259"/>
                  <a:pt x="491500" y="0"/>
                </a:cubicBezTo>
                <a:lnTo>
                  <a:pt x="491500" y="0"/>
                </a:lnTo>
                <a:cubicBezTo>
                  <a:pt x="630634" y="-41079"/>
                  <a:pt x="700898" y="25039"/>
                  <a:pt x="852753" y="0"/>
                </a:cubicBezTo>
                <a:cubicBezTo>
                  <a:pt x="1004608" y="-25039"/>
                  <a:pt x="1113119" y="4261"/>
                  <a:pt x="1228750" y="0"/>
                </a:cubicBezTo>
                <a:cubicBezTo>
                  <a:pt x="1359598" y="-24288"/>
                  <a:pt x="1546688" y="48225"/>
                  <a:pt x="1670006" y="0"/>
                </a:cubicBezTo>
                <a:cubicBezTo>
                  <a:pt x="1793324" y="-48225"/>
                  <a:pt x="1952775" y="43503"/>
                  <a:pt x="2125345" y="0"/>
                </a:cubicBezTo>
                <a:cubicBezTo>
                  <a:pt x="2297915" y="-43503"/>
                  <a:pt x="2489592" y="27145"/>
                  <a:pt x="2637014" y="0"/>
                </a:cubicBezTo>
                <a:cubicBezTo>
                  <a:pt x="2836569" y="-12308"/>
                  <a:pt x="2979812" y="126925"/>
                  <a:pt x="2949000" y="311986"/>
                </a:cubicBezTo>
                <a:cubicBezTo>
                  <a:pt x="2952989" y="426937"/>
                  <a:pt x="2942841" y="566329"/>
                  <a:pt x="2949000" y="717557"/>
                </a:cubicBezTo>
                <a:cubicBezTo>
                  <a:pt x="2955159" y="868785"/>
                  <a:pt x="2914474" y="1002044"/>
                  <a:pt x="2949000" y="1091931"/>
                </a:cubicBezTo>
                <a:lnTo>
                  <a:pt x="2949000" y="1091931"/>
                </a:lnTo>
                <a:cubicBezTo>
                  <a:pt x="2991953" y="1269354"/>
                  <a:pt x="2895517" y="1458543"/>
                  <a:pt x="2949000" y="1559901"/>
                </a:cubicBezTo>
                <a:lnTo>
                  <a:pt x="2949000" y="1559895"/>
                </a:lnTo>
                <a:cubicBezTo>
                  <a:pt x="2962291" y="1741722"/>
                  <a:pt x="2841540" y="1902623"/>
                  <a:pt x="2637014" y="1871881"/>
                </a:cubicBezTo>
                <a:cubicBezTo>
                  <a:pt x="2530496" y="1892550"/>
                  <a:pt x="2408875" y="1820002"/>
                  <a:pt x="2181675" y="1871881"/>
                </a:cubicBezTo>
                <a:cubicBezTo>
                  <a:pt x="1954475" y="1923760"/>
                  <a:pt x="1910555" y="1847865"/>
                  <a:pt x="1740419" y="1871881"/>
                </a:cubicBezTo>
                <a:cubicBezTo>
                  <a:pt x="1570283" y="1895897"/>
                  <a:pt x="1476818" y="1814798"/>
                  <a:pt x="1228750" y="1871881"/>
                </a:cubicBezTo>
                <a:cubicBezTo>
                  <a:pt x="1109608" y="1986901"/>
                  <a:pt x="1003490" y="2008041"/>
                  <a:pt x="860135" y="2105866"/>
                </a:cubicBezTo>
                <a:cubicBezTo>
                  <a:pt x="715841" y="2021916"/>
                  <a:pt x="595172" y="1911314"/>
                  <a:pt x="491500" y="1871881"/>
                </a:cubicBezTo>
                <a:cubicBezTo>
                  <a:pt x="426512" y="1892713"/>
                  <a:pt x="361956" y="1855264"/>
                  <a:pt x="311986" y="1871881"/>
                </a:cubicBezTo>
                <a:cubicBezTo>
                  <a:pt x="176951" y="1857592"/>
                  <a:pt x="-3385" y="1709033"/>
                  <a:pt x="0" y="1559895"/>
                </a:cubicBezTo>
                <a:lnTo>
                  <a:pt x="0" y="1559901"/>
                </a:lnTo>
                <a:cubicBezTo>
                  <a:pt x="-33738" y="1342617"/>
                  <a:pt x="28295" y="1268897"/>
                  <a:pt x="0" y="1091931"/>
                </a:cubicBezTo>
                <a:lnTo>
                  <a:pt x="0" y="1091931"/>
                </a:lnTo>
                <a:cubicBezTo>
                  <a:pt x="-18022" y="936604"/>
                  <a:pt x="28898" y="803365"/>
                  <a:pt x="0" y="725357"/>
                </a:cubicBezTo>
                <a:cubicBezTo>
                  <a:pt x="-28898" y="647349"/>
                  <a:pt x="20358" y="426451"/>
                  <a:pt x="0" y="311986"/>
                </a:cubicBezTo>
                <a:close/>
              </a:path>
            </a:pathLst>
          </a:custGeom>
          <a:ln w="57150">
            <a:solidFill>
              <a:srgbClr val="C743EB"/>
            </a:solidFill>
            <a:extLst>
              <a:ext uri="{C807C97D-BFC1-408E-A445-0C87EB9F89A2}">
                <ask:lineSketchStyleProps xmlns:ask="http://schemas.microsoft.com/office/drawing/2018/sketchyshapes" sd="3350155161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BH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مضافة إلى اسم ظاهر </a:t>
            </a:r>
          </a:p>
          <a:p>
            <a:pPr lvl="0" algn="ctr"/>
            <a:r>
              <a:rPr lang="ar-BH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أبو محمد</a:t>
            </a:r>
          </a:p>
          <a:p>
            <a:pPr lvl="0" algn="ctr"/>
            <a:r>
              <a:rPr lang="ar-BH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أخو سالم </a:t>
            </a:r>
          </a:p>
          <a:p>
            <a:pPr lvl="0" algn="ctr"/>
            <a:r>
              <a:rPr lang="ar-BH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حمو أحمد</a:t>
            </a:r>
            <a:endParaRPr lang="en-US" sz="36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سهم: لأسفل 3">
            <a:extLst>
              <a:ext uri="{FF2B5EF4-FFF2-40B4-BE49-F238E27FC236}">
                <a16:creationId xmlns:a16="http://schemas.microsoft.com/office/drawing/2014/main" id="{036E7B8C-4DD6-43BA-998F-C972ACDC663F}"/>
              </a:ext>
            </a:extLst>
          </p:cNvPr>
          <p:cNvSpPr/>
          <p:nvPr/>
        </p:nvSpPr>
        <p:spPr>
          <a:xfrm>
            <a:off x="9606396" y="176203"/>
            <a:ext cx="973512" cy="1480923"/>
          </a:xfrm>
          <a:prstGeom prst="downArrow">
            <a:avLst>
              <a:gd name="adj1" fmla="val 50000"/>
              <a:gd name="adj2" fmla="val 45967"/>
            </a:avLst>
          </a:prstGeom>
          <a:solidFill>
            <a:srgbClr val="2111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374A9811-AD1D-4FEC-ABD2-F9ADEC66A784}"/>
              </a:ext>
            </a:extLst>
          </p:cNvPr>
          <p:cNvSpPr/>
          <p:nvPr/>
        </p:nvSpPr>
        <p:spPr>
          <a:xfrm>
            <a:off x="1771603" y="252702"/>
            <a:ext cx="973512" cy="1404424"/>
          </a:xfrm>
          <a:prstGeom prst="downArrow">
            <a:avLst/>
          </a:prstGeom>
          <a:solidFill>
            <a:srgbClr val="2111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08674E5-09A1-4CF1-BB34-D8E6C2DDDAF1}"/>
              </a:ext>
            </a:extLst>
          </p:cNvPr>
          <p:cNvSpPr/>
          <p:nvPr/>
        </p:nvSpPr>
        <p:spPr>
          <a:xfrm>
            <a:off x="3689594" y="4248169"/>
            <a:ext cx="6766779" cy="873992"/>
          </a:xfrm>
          <a:custGeom>
            <a:avLst/>
            <a:gdLst>
              <a:gd name="connsiteX0" fmla="*/ 0 w 6766779"/>
              <a:gd name="connsiteY0" fmla="*/ 145668 h 873992"/>
              <a:gd name="connsiteX1" fmla="*/ 145668 w 6766779"/>
              <a:gd name="connsiteY1" fmla="*/ 0 h 873992"/>
              <a:gd name="connsiteX2" fmla="*/ 863853 w 6766779"/>
              <a:gd name="connsiteY2" fmla="*/ 0 h 873992"/>
              <a:gd name="connsiteX3" fmla="*/ 1582039 w 6766779"/>
              <a:gd name="connsiteY3" fmla="*/ 0 h 873992"/>
              <a:gd name="connsiteX4" fmla="*/ 2041207 w 6766779"/>
              <a:gd name="connsiteY4" fmla="*/ 0 h 873992"/>
              <a:gd name="connsiteX5" fmla="*/ 2759392 w 6766779"/>
              <a:gd name="connsiteY5" fmla="*/ 0 h 873992"/>
              <a:gd name="connsiteX6" fmla="*/ 3412823 w 6766779"/>
              <a:gd name="connsiteY6" fmla="*/ 0 h 873992"/>
              <a:gd name="connsiteX7" fmla="*/ 4001500 w 6766779"/>
              <a:gd name="connsiteY7" fmla="*/ 0 h 873992"/>
              <a:gd name="connsiteX8" fmla="*/ 4460668 w 6766779"/>
              <a:gd name="connsiteY8" fmla="*/ 0 h 873992"/>
              <a:gd name="connsiteX9" fmla="*/ 5049344 w 6766779"/>
              <a:gd name="connsiteY9" fmla="*/ 0 h 873992"/>
              <a:gd name="connsiteX10" fmla="*/ 5638021 w 6766779"/>
              <a:gd name="connsiteY10" fmla="*/ 0 h 873992"/>
              <a:gd name="connsiteX11" fmla="*/ 6621111 w 6766779"/>
              <a:gd name="connsiteY11" fmla="*/ 0 h 873992"/>
              <a:gd name="connsiteX12" fmla="*/ 6766779 w 6766779"/>
              <a:gd name="connsiteY12" fmla="*/ 145668 h 873992"/>
              <a:gd name="connsiteX13" fmla="*/ 6766779 w 6766779"/>
              <a:gd name="connsiteY13" fmla="*/ 728324 h 873992"/>
              <a:gd name="connsiteX14" fmla="*/ 6621111 w 6766779"/>
              <a:gd name="connsiteY14" fmla="*/ 873992 h 873992"/>
              <a:gd name="connsiteX15" fmla="*/ 5902926 w 6766779"/>
              <a:gd name="connsiteY15" fmla="*/ 873992 h 873992"/>
              <a:gd name="connsiteX16" fmla="*/ 5443758 w 6766779"/>
              <a:gd name="connsiteY16" fmla="*/ 873992 h 873992"/>
              <a:gd name="connsiteX17" fmla="*/ 4790327 w 6766779"/>
              <a:gd name="connsiteY17" fmla="*/ 873992 h 873992"/>
              <a:gd name="connsiteX18" fmla="*/ 4136896 w 6766779"/>
              <a:gd name="connsiteY18" fmla="*/ 873992 h 873992"/>
              <a:gd name="connsiteX19" fmla="*/ 3548219 w 6766779"/>
              <a:gd name="connsiteY19" fmla="*/ 873992 h 873992"/>
              <a:gd name="connsiteX20" fmla="*/ 2894788 w 6766779"/>
              <a:gd name="connsiteY20" fmla="*/ 873992 h 873992"/>
              <a:gd name="connsiteX21" fmla="*/ 2370866 w 6766779"/>
              <a:gd name="connsiteY21" fmla="*/ 873992 h 873992"/>
              <a:gd name="connsiteX22" fmla="*/ 1976452 w 6766779"/>
              <a:gd name="connsiteY22" fmla="*/ 873992 h 873992"/>
              <a:gd name="connsiteX23" fmla="*/ 1517285 w 6766779"/>
              <a:gd name="connsiteY23" fmla="*/ 873992 h 873992"/>
              <a:gd name="connsiteX24" fmla="*/ 993362 w 6766779"/>
              <a:gd name="connsiteY24" fmla="*/ 873992 h 873992"/>
              <a:gd name="connsiteX25" fmla="*/ 145668 w 6766779"/>
              <a:gd name="connsiteY25" fmla="*/ 873992 h 873992"/>
              <a:gd name="connsiteX26" fmla="*/ 0 w 6766779"/>
              <a:gd name="connsiteY26" fmla="*/ 728324 h 873992"/>
              <a:gd name="connsiteX27" fmla="*/ 0 w 6766779"/>
              <a:gd name="connsiteY27" fmla="*/ 145668 h 87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66779" h="873992" fill="none" extrusionOk="0">
                <a:moveTo>
                  <a:pt x="0" y="145668"/>
                </a:moveTo>
                <a:cubicBezTo>
                  <a:pt x="3009" y="66072"/>
                  <a:pt x="77615" y="-2280"/>
                  <a:pt x="145668" y="0"/>
                </a:cubicBezTo>
                <a:cubicBezTo>
                  <a:pt x="444184" y="-52991"/>
                  <a:pt x="647726" y="34893"/>
                  <a:pt x="863853" y="0"/>
                </a:cubicBezTo>
                <a:cubicBezTo>
                  <a:pt x="1079980" y="-34893"/>
                  <a:pt x="1401257" y="67649"/>
                  <a:pt x="1582039" y="0"/>
                </a:cubicBezTo>
                <a:cubicBezTo>
                  <a:pt x="1762821" y="-67649"/>
                  <a:pt x="1911753" y="28081"/>
                  <a:pt x="2041207" y="0"/>
                </a:cubicBezTo>
                <a:cubicBezTo>
                  <a:pt x="2170661" y="-28081"/>
                  <a:pt x="2451146" y="70143"/>
                  <a:pt x="2759392" y="0"/>
                </a:cubicBezTo>
                <a:cubicBezTo>
                  <a:pt x="3067639" y="-70143"/>
                  <a:pt x="3204731" y="76410"/>
                  <a:pt x="3412823" y="0"/>
                </a:cubicBezTo>
                <a:cubicBezTo>
                  <a:pt x="3620915" y="-76410"/>
                  <a:pt x="3840708" y="54886"/>
                  <a:pt x="4001500" y="0"/>
                </a:cubicBezTo>
                <a:cubicBezTo>
                  <a:pt x="4162292" y="-54886"/>
                  <a:pt x="4260259" y="42020"/>
                  <a:pt x="4460668" y="0"/>
                </a:cubicBezTo>
                <a:cubicBezTo>
                  <a:pt x="4661077" y="-42020"/>
                  <a:pt x="4817424" y="8496"/>
                  <a:pt x="5049344" y="0"/>
                </a:cubicBezTo>
                <a:cubicBezTo>
                  <a:pt x="5281264" y="-8496"/>
                  <a:pt x="5426230" y="2873"/>
                  <a:pt x="5638021" y="0"/>
                </a:cubicBezTo>
                <a:cubicBezTo>
                  <a:pt x="5849812" y="-2873"/>
                  <a:pt x="6150971" y="21190"/>
                  <a:pt x="6621111" y="0"/>
                </a:cubicBezTo>
                <a:cubicBezTo>
                  <a:pt x="6701085" y="1759"/>
                  <a:pt x="6770752" y="72800"/>
                  <a:pt x="6766779" y="145668"/>
                </a:cubicBezTo>
                <a:cubicBezTo>
                  <a:pt x="6827705" y="389659"/>
                  <a:pt x="6714984" y="555720"/>
                  <a:pt x="6766779" y="728324"/>
                </a:cubicBezTo>
                <a:cubicBezTo>
                  <a:pt x="6770125" y="795483"/>
                  <a:pt x="6724422" y="872272"/>
                  <a:pt x="6621111" y="873992"/>
                </a:cubicBezTo>
                <a:cubicBezTo>
                  <a:pt x="6340663" y="880097"/>
                  <a:pt x="6105390" y="868269"/>
                  <a:pt x="5902926" y="873992"/>
                </a:cubicBezTo>
                <a:cubicBezTo>
                  <a:pt x="5700463" y="879715"/>
                  <a:pt x="5584624" y="864729"/>
                  <a:pt x="5443758" y="873992"/>
                </a:cubicBezTo>
                <a:cubicBezTo>
                  <a:pt x="5302892" y="883255"/>
                  <a:pt x="4983317" y="868108"/>
                  <a:pt x="4790327" y="873992"/>
                </a:cubicBezTo>
                <a:cubicBezTo>
                  <a:pt x="4597337" y="879876"/>
                  <a:pt x="4323796" y="837962"/>
                  <a:pt x="4136896" y="873992"/>
                </a:cubicBezTo>
                <a:cubicBezTo>
                  <a:pt x="3949996" y="910022"/>
                  <a:pt x="3804799" y="860046"/>
                  <a:pt x="3548219" y="873992"/>
                </a:cubicBezTo>
                <a:cubicBezTo>
                  <a:pt x="3291639" y="887938"/>
                  <a:pt x="3165452" y="804786"/>
                  <a:pt x="2894788" y="873992"/>
                </a:cubicBezTo>
                <a:cubicBezTo>
                  <a:pt x="2624124" y="943198"/>
                  <a:pt x="2504548" y="853874"/>
                  <a:pt x="2370866" y="873992"/>
                </a:cubicBezTo>
                <a:cubicBezTo>
                  <a:pt x="2237184" y="894110"/>
                  <a:pt x="2153059" y="861223"/>
                  <a:pt x="1976452" y="873992"/>
                </a:cubicBezTo>
                <a:cubicBezTo>
                  <a:pt x="1799845" y="886761"/>
                  <a:pt x="1676923" y="833222"/>
                  <a:pt x="1517285" y="873992"/>
                </a:cubicBezTo>
                <a:cubicBezTo>
                  <a:pt x="1357647" y="914762"/>
                  <a:pt x="1221408" y="833160"/>
                  <a:pt x="993362" y="873992"/>
                </a:cubicBezTo>
                <a:cubicBezTo>
                  <a:pt x="765316" y="914824"/>
                  <a:pt x="453274" y="871867"/>
                  <a:pt x="145668" y="873992"/>
                </a:cubicBezTo>
                <a:cubicBezTo>
                  <a:pt x="63493" y="885624"/>
                  <a:pt x="-6087" y="813980"/>
                  <a:pt x="0" y="728324"/>
                </a:cubicBezTo>
                <a:cubicBezTo>
                  <a:pt x="-35614" y="534301"/>
                  <a:pt x="7311" y="374447"/>
                  <a:pt x="0" y="145668"/>
                </a:cubicBezTo>
                <a:close/>
              </a:path>
              <a:path w="6766779" h="873992" stroke="0" extrusionOk="0">
                <a:moveTo>
                  <a:pt x="0" y="145668"/>
                </a:moveTo>
                <a:cubicBezTo>
                  <a:pt x="8413" y="74166"/>
                  <a:pt x="55104" y="6760"/>
                  <a:pt x="145668" y="0"/>
                </a:cubicBezTo>
                <a:cubicBezTo>
                  <a:pt x="355942" y="-69890"/>
                  <a:pt x="612419" y="7361"/>
                  <a:pt x="799099" y="0"/>
                </a:cubicBezTo>
                <a:cubicBezTo>
                  <a:pt x="985779" y="-7361"/>
                  <a:pt x="1146813" y="31834"/>
                  <a:pt x="1258267" y="0"/>
                </a:cubicBezTo>
                <a:cubicBezTo>
                  <a:pt x="1369721" y="-31834"/>
                  <a:pt x="1557725" y="9548"/>
                  <a:pt x="1717435" y="0"/>
                </a:cubicBezTo>
                <a:cubicBezTo>
                  <a:pt x="1877145" y="-9548"/>
                  <a:pt x="2085789" y="51029"/>
                  <a:pt x="2435620" y="0"/>
                </a:cubicBezTo>
                <a:cubicBezTo>
                  <a:pt x="2785451" y="-51029"/>
                  <a:pt x="2729588" y="44911"/>
                  <a:pt x="2894788" y="0"/>
                </a:cubicBezTo>
                <a:cubicBezTo>
                  <a:pt x="3059988" y="-44911"/>
                  <a:pt x="3320672" y="10908"/>
                  <a:pt x="3612973" y="0"/>
                </a:cubicBezTo>
                <a:cubicBezTo>
                  <a:pt x="3905275" y="-10908"/>
                  <a:pt x="4012107" y="35224"/>
                  <a:pt x="4266404" y="0"/>
                </a:cubicBezTo>
                <a:cubicBezTo>
                  <a:pt x="4520701" y="-35224"/>
                  <a:pt x="4690220" y="57243"/>
                  <a:pt x="4855081" y="0"/>
                </a:cubicBezTo>
                <a:cubicBezTo>
                  <a:pt x="5019942" y="-57243"/>
                  <a:pt x="5159827" y="39192"/>
                  <a:pt x="5379003" y="0"/>
                </a:cubicBezTo>
                <a:cubicBezTo>
                  <a:pt x="5598179" y="-39192"/>
                  <a:pt x="5776326" y="39243"/>
                  <a:pt x="6032434" y="0"/>
                </a:cubicBezTo>
                <a:cubicBezTo>
                  <a:pt x="6288542" y="-39243"/>
                  <a:pt x="6438503" y="34920"/>
                  <a:pt x="6621111" y="0"/>
                </a:cubicBezTo>
                <a:cubicBezTo>
                  <a:pt x="6707026" y="-2062"/>
                  <a:pt x="6764691" y="68880"/>
                  <a:pt x="6766779" y="145668"/>
                </a:cubicBezTo>
                <a:cubicBezTo>
                  <a:pt x="6793131" y="403495"/>
                  <a:pt x="6723965" y="574989"/>
                  <a:pt x="6766779" y="728324"/>
                </a:cubicBezTo>
                <a:cubicBezTo>
                  <a:pt x="6789966" y="815289"/>
                  <a:pt x="6698516" y="879731"/>
                  <a:pt x="6621111" y="873992"/>
                </a:cubicBezTo>
                <a:cubicBezTo>
                  <a:pt x="6542173" y="879260"/>
                  <a:pt x="6405928" y="850630"/>
                  <a:pt x="6226698" y="873992"/>
                </a:cubicBezTo>
                <a:cubicBezTo>
                  <a:pt x="6047468" y="897354"/>
                  <a:pt x="5919817" y="865408"/>
                  <a:pt x="5702775" y="873992"/>
                </a:cubicBezTo>
                <a:cubicBezTo>
                  <a:pt x="5485733" y="882576"/>
                  <a:pt x="5220549" y="832607"/>
                  <a:pt x="5049344" y="873992"/>
                </a:cubicBezTo>
                <a:cubicBezTo>
                  <a:pt x="4878139" y="915377"/>
                  <a:pt x="4757204" y="854073"/>
                  <a:pt x="4590177" y="873992"/>
                </a:cubicBezTo>
                <a:cubicBezTo>
                  <a:pt x="4423150" y="893911"/>
                  <a:pt x="4278831" y="860568"/>
                  <a:pt x="4195763" y="873992"/>
                </a:cubicBezTo>
                <a:cubicBezTo>
                  <a:pt x="4112695" y="887416"/>
                  <a:pt x="3756724" y="867738"/>
                  <a:pt x="3542332" y="873992"/>
                </a:cubicBezTo>
                <a:cubicBezTo>
                  <a:pt x="3327940" y="880246"/>
                  <a:pt x="3023329" y="800454"/>
                  <a:pt x="2824147" y="873992"/>
                </a:cubicBezTo>
                <a:cubicBezTo>
                  <a:pt x="2624965" y="947530"/>
                  <a:pt x="2413622" y="834361"/>
                  <a:pt x="2170716" y="873992"/>
                </a:cubicBezTo>
                <a:cubicBezTo>
                  <a:pt x="1927810" y="913623"/>
                  <a:pt x="1704177" y="797869"/>
                  <a:pt x="1517285" y="873992"/>
                </a:cubicBezTo>
                <a:cubicBezTo>
                  <a:pt x="1330393" y="950115"/>
                  <a:pt x="1149556" y="847206"/>
                  <a:pt x="993362" y="873992"/>
                </a:cubicBezTo>
                <a:cubicBezTo>
                  <a:pt x="837168" y="900778"/>
                  <a:pt x="468274" y="852262"/>
                  <a:pt x="145668" y="873992"/>
                </a:cubicBezTo>
                <a:cubicBezTo>
                  <a:pt x="68584" y="878379"/>
                  <a:pt x="18432" y="816616"/>
                  <a:pt x="0" y="728324"/>
                </a:cubicBezTo>
                <a:cubicBezTo>
                  <a:pt x="-10703" y="492601"/>
                  <a:pt x="17690" y="414867"/>
                  <a:pt x="0" y="145668"/>
                </a:cubicBezTo>
                <a:close/>
              </a:path>
            </a:pathLst>
          </a:custGeom>
          <a:ln w="57150">
            <a:solidFill>
              <a:srgbClr val="C743EB"/>
            </a:solidFill>
            <a:extLst>
              <a:ext uri="{C807C97D-BFC1-408E-A445-0C87EB9F89A2}">
                <ask:lineSketchStyleProps xmlns:ask="http://schemas.microsoft.com/office/drawing/2018/sketchyshapes" sd="220321791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E524DC-371F-4064-908F-1B732EBFB41D}"/>
              </a:ext>
            </a:extLst>
          </p:cNvPr>
          <p:cNvSpPr txBox="1"/>
          <p:nvPr/>
        </p:nvSpPr>
        <p:spPr>
          <a:xfrm>
            <a:off x="3894555" y="4346730"/>
            <a:ext cx="616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highlight>
                  <a:srgbClr val="FFFF00"/>
                </a:highlight>
              </a:rPr>
              <a:t>مضاف إلى الضمائر ما عدا ياء المتكلم .</a:t>
            </a:r>
            <a:endParaRPr lang="en-US" sz="3600" b="1" dirty="0">
              <a:highlight>
                <a:srgbClr val="FFFF00"/>
              </a:highlight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BD2C36E-6014-4635-BE05-72FC305D1CEB}"/>
              </a:ext>
            </a:extLst>
          </p:cNvPr>
          <p:cNvSpPr txBox="1"/>
          <p:nvPr/>
        </p:nvSpPr>
        <p:spPr>
          <a:xfrm>
            <a:off x="1190543" y="5322868"/>
            <a:ext cx="9389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200" b="1" dirty="0">
                <a:highlight>
                  <a:srgbClr val="FFFF00"/>
                </a:highlight>
              </a:rPr>
              <a:t>نلاحظ:</a:t>
            </a:r>
          </a:p>
          <a:p>
            <a:r>
              <a:rPr lang="ar-KW" sz="3200" b="1" dirty="0">
                <a:highlight>
                  <a:srgbClr val="00FFFF"/>
                </a:highlight>
              </a:rPr>
              <a:t>أن </a:t>
            </a:r>
            <a:r>
              <a:rPr lang="ar-BH" sz="3200" b="1" dirty="0">
                <a:solidFill>
                  <a:srgbClr val="C00000"/>
                </a:solidFill>
                <a:highlight>
                  <a:srgbClr val="00FFFF"/>
                </a:highlight>
              </a:rPr>
              <a:t>الأسماء الخمسة لها شروط </a:t>
            </a:r>
            <a:r>
              <a:rPr lang="ar-BH" sz="3200" b="1" dirty="0">
                <a:highlight>
                  <a:srgbClr val="00FFFF"/>
                </a:highlight>
              </a:rPr>
              <a:t>و</a:t>
            </a:r>
            <a:r>
              <a:rPr lang="ar-KW" sz="3200" b="1" dirty="0">
                <a:highlight>
                  <a:srgbClr val="00FFFF"/>
                </a:highlight>
              </a:rPr>
              <a:t>أ</a:t>
            </a:r>
            <a:r>
              <a:rPr lang="ar-BH" sz="3200" b="1" dirty="0">
                <a:highlight>
                  <a:srgbClr val="00FFFF"/>
                </a:highlight>
              </a:rPr>
              <a:t>نها تقبل الضمائر </a:t>
            </a:r>
            <a:r>
              <a:rPr lang="ar-BH" sz="3200" b="1" dirty="0">
                <a:solidFill>
                  <a:srgbClr val="FF0000"/>
                </a:solidFill>
                <a:highlight>
                  <a:srgbClr val="00FFFF"/>
                </a:highlight>
              </a:rPr>
              <a:t>ما عدا ياء المتكلم </a:t>
            </a:r>
            <a:endParaRPr lang="en-US" sz="3200" b="1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3E2C830-DCE7-4807-B314-FBDA10DB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903" y="2763583"/>
            <a:ext cx="1167921" cy="1200433"/>
          </a:xfrm>
          <a:prstGeom prst="rect">
            <a:avLst/>
          </a:prstGeom>
        </p:spPr>
      </p:pic>
      <p:sp>
        <p:nvSpPr>
          <p:cNvPr id="13" name="سهم: لليسار 12">
            <a:extLst>
              <a:ext uri="{FF2B5EF4-FFF2-40B4-BE49-F238E27FC236}">
                <a16:creationId xmlns:a16="http://schemas.microsoft.com/office/drawing/2014/main" id="{3839677C-1176-4F79-9A37-CE6A6E968EC7}"/>
              </a:ext>
            </a:extLst>
          </p:cNvPr>
          <p:cNvSpPr/>
          <p:nvPr/>
        </p:nvSpPr>
        <p:spPr>
          <a:xfrm>
            <a:off x="4664766" y="176203"/>
            <a:ext cx="3472070" cy="20719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شروط الأسماء الخمسة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8291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>
            <a:extLst>
              <a:ext uri="{FF2B5EF4-FFF2-40B4-BE49-F238E27FC236}">
                <a16:creationId xmlns:a16="http://schemas.microsoft.com/office/drawing/2014/main" id="{33B85F16-226B-475E-9CC8-AEF46131E7B6}"/>
              </a:ext>
            </a:extLst>
          </p:cNvPr>
          <p:cNvSpPr/>
          <p:nvPr/>
        </p:nvSpPr>
        <p:spPr>
          <a:xfrm>
            <a:off x="4094923" y="82477"/>
            <a:ext cx="7194744" cy="1181889"/>
          </a:xfrm>
          <a:prstGeom prst="cloud">
            <a:avLst/>
          </a:prstGeom>
          <a:solidFill>
            <a:srgbClr val="26E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أصل بين المجموعة </a:t>
            </a:r>
            <a:r>
              <a:rPr lang="ar-K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</a:t>
            </a:r>
            <a:r>
              <a:rPr lang="ar-K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بما يناسبها من المجموعة </a:t>
            </a:r>
            <a:r>
              <a:rPr lang="ar-K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</a:t>
            </a:r>
            <a:r>
              <a:rPr lang="ar-K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Yandex.Images: search for similar images">
            <a:extLst>
              <a:ext uri="{FF2B5EF4-FFF2-40B4-BE49-F238E27FC236}">
                <a16:creationId xmlns:a16="http://schemas.microsoft.com/office/drawing/2014/main" id="{22F7C8F2-B598-489E-9292-102E91AF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153" y="250529"/>
            <a:ext cx="1120847" cy="65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pa | Lucia Helena Cesar | Flickr">
            <a:extLst>
              <a:ext uri="{FF2B5EF4-FFF2-40B4-BE49-F238E27FC236}">
                <a16:creationId xmlns:a16="http://schemas.microsoft.com/office/drawing/2014/main" id="{C7E45529-5ECF-4F4B-8FF1-BE15C861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" y="0"/>
            <a:ext cx="89014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RATE-7                                                                                                                                                                                 More">
            <a:extLst>
              <a:ext uri="{FF2B5EF4-FFF2-40B4-BE49-F238E27FC236}">
                <a16:creationId xmlns:a16="http://schemas.microsoft.com/office/drawing/2014/main" id="{75A77E75-5B7E-4E58-9EBB-2C8FC130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" y="2433305"/>
            <a:ext cx="588806" cy="442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6024DD8-5199-4F04-8795-9BEB7650F3FB}"/>
              </a:ext>
            </a:extLst>
          </p:cNvPr>
          <p:cNvSpPr/>
          <p:nvPr/>
        </p:nvSpPr>
        <p:spPr>
          <a:xfrm>
            <a:off x="6915859" y="1978217"/>
            <a:ext cx="4322310" cy="956931"/>
          </a:xfrm>
          <a:prstGeom prst="roundRect">
            <a:avLst/>
          </a:prstGeom>
          <a:solidFill>
            <a:srgbClr val="C743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أبو محمد رجل غني.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81B1275-D988-43A8-BE70-B70D21CB2C8B}"/>
              </a:ext>
            </a:extLst>
          </p:cNvPr>
          <p:cNvSpPr/>
          <p:nvPr/>
        </p:nvSpPr>
        <p:spPr>
          <a:xfrm>
            <a:off x="6849822" y="3259686"/>
            <a:ext cx="4375607" cy="9569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فيك لسان و أسنان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BAA6A6-5FF8-4A4E-B4BB-7791B40362CB}"/>
              </a:ext>
            </a:extLst>
          </p:cNvPr>
          <p:cNvSpPr/>
          <p:nvPr/>
        </p:nvSpPr>
        <p:spPr>
          <a:xfrm>
            <a:off x="6911555" y="4460818"/>
            <a:ext cx="4124764" cy="956931"/>
          </a:xfrm>
          <a:prstGeom prst="roundRect">
            <a:avLst/>
          </a:prstGeom>
          <a:solidFill>
            <a:srgbClr val="4DBB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أبي وأخي رجلان صالحان</a:t>
            </a:r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36A88F9-AE67-4315-A443-0A65EA84C7C4}"/>
              </a:ext>
            </a:extLst>
          </p:cNvPr>
          <p:cNvSpPr/>
          <p:nvPr/>
        </p:nvSpPr>
        <p:spPr>
          <a:xfrm>
            <a:off x="714443" y="2433305"/>
            <a:ext cx="2399213" cy="9569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الأسماء الخمسة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D4F2511-1416-43E6-B311-4DCF31DF64FE}"/>
              </a:ext>
            </a:extLst>
          </p:cNvPr>
          <p:cNvSpPr/>
          <p:nvPr/>
        </p:nvSpPr>
        <p:spPr>
          <a:xfrm>
            <a:off x="790851" y="3788504"/>
            <a:ext cx="2392325" cy="956931"/>
          </a:xfrm>
          <a:prstGeom prst="roundRect">
            <a:avLst/>
          </a:prstGeom>
          <a:solidFill>
            <a:srgbClr val="4DBB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ليس من الأسماء الخمسة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8074250-650F-4EA2-B722-EEB4568502D6}"/>
              </a:ext>
            </a:extLst>
          </p:cNvPr>
          <p:cNvSpPr/>
          <p:nvPr/>
        </p:nvSpPr>
        <p:spPr>
          <a:xfrm>
            <a:off x="691569" y="5217258"/>
            <a:ext cx="2392325" cy="956931"/>
          </a:xfrm>
          <a:prstGeom prst="roundRect">
            <a:avLst/>
          </a:prstGeom>
          <a:solidFill>
            <a:srgbClr val="C743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الأسماء الخمسة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308F681-7C20-451D-A5DC-8AE059E9D859}"/>
              </a:ext>
            </a:extLst>
          </p:cNvPr>
          <p:cNvCxnSpPr>
            <a:cxnSpLocks/>
          </p:cNvCxnSpPr>
          <p:nvPr/>
        </p:nvCxnSpPr>
        <p:spPr>
          <a:xfrm flipH="1">
            <a:off x="3183176" y="2665959"/>
            <a:ext cx="3631813" cy="3005971"/>
          </a:xfrm>
          <a:prstGeom prst="straightConnector1">
            <a:avLst/>
          </a:prstGeom>
          <a:ln w="57150">
            <a:solidFill>
              <a:srgbClr val="C743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CD342B49-0969-4A70-8AFE-3704CAF08220}"/>
              </a:ext>
            </a:extLst>
          </p:cNvPr>
          <p:cNvCxnSpPr>
            <a:cxnSpLocks/>
          </p:cNvCxnSpPr>
          <p:nvPr/>
        </p:nvCxnSpPr>
        <p:spPr>
          <a:xfrm flipH="1" flipV="1">
            <a:off x="3210198" y="2778276"/>
            <a:ext cx="3604790" cy="11258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CA050AC9-8797-4976-83F9-3BF88E13CE60}"/>
              </a:ext>
            </a:extLst>
          </p:cNvPr>
          <p:cNvCxnSpPr>
            <a:cxnSpLocks/>
          </p:cNvCxnSpPr>
          <p:nvPr/>
        </p:nvCxnSpPr>
        <p:spPr>
          <a:xfrm flipH="1" flipV="1">
            <a:off x="3218079" y="4179869"/>
            <a:ext cx="3596909" cy="855957"/>
          </a:xfrm>
          <a:prstGeom prst="straightConnector1">
            <a:avLst/>
          </a:prstGeom>
          <a:ln w="57150">
            <a:solidFill>
              <a:srgbClr val="26E2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1B6E8485-C45A-4A36-BABD-D8D1EB2850C3}"/>
              </a:ext>
            </a:extLst>
          </p:cNvPr>
          <p:cNvSpPr/>
          <p:nvPr/>
        </p:nvSpPr>
        <p:spPr>
          <a:xfrm>
            <a:off x="6835324" y="5578175"/>
            <a:ext cx="4439267" cy="9569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الآباء عليهم مسؤولية كبيرة 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284E0E1E-336D-44BF-8E64-0D3AD8D19A25}"/>
              </a:ext>
            </a:extLst>
          </p:cNvPr>
          <p:cNvSpPr/>
          <p:nvPr/>
        </p:nvSpPr>
        <p:spPr>
          <a:xfrm>
            <a:off x="762839" y="1158361"/>
            <a:ext cx="2524493" cy="9569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ليس من الأسماء الخمسة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5895A531-D343-4359-BF91-0533496E5A2C}"/>
              </a:ext>
            </a:extLst>
          </p:cNvPr>
          <p:cNvCxnSpPr>
            <a:cxnSpLocks/>
          </p:cNvCxnSpPr>
          <p:nvPr/>
        </p:nvCxnSpPr>
        <p:spPr>
          <a:xfrm flipH="1" flipV="1">
            <a:off x="3391376" y="1720441"/>
            <a:ext cx="3350807" cy="4286833"/>
          </a:xfrm>
          <a:prstGeom prst="straightConnector1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94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 ">
            <a:extLst>
              <a:ext uri="{FF2B5EF4-FFF2-40B4-BE49-F238E27FC236}">
                <a16:creationId xmlns:a16="http://schemas.microsoft.com/office/drawing/2014/main" id="{076B1729-D5F5-4E76-9367-7E62E86B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45" y="559398"/>
            <a:ext cx="6207162" cy="554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DFE02D1-827B-4F70-90AF-52E3B2F11363}"/>
              </a:ext>
            </a:extLst>
          </p:cNvPr>
          <p:cNvSpPr txBox="1"/>
          <p:nvPr/>
        </p:nvSpPr>
        <p:spPr>
          <a:xfrm>
            <a:off x="3643535" y="2495798"/>
            <a:ext cx="37208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ثالثا: الممارسة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8BE87D6C-5366-47DF-BC1D-1421250E8D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62" y="-547577"/>
            <a:ext cx="3118883" cy="29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73EC06D-A670-4F1C-A6B7-CC997B6E68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11" y="5308535"/>
            <a:ext cx="1289419" cy="14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78B75A3-4BF1-464E-A2CA-B8A42BFDCCFA}"/>
              </a:ext>
            </a:extLst>
          </p:cNvPr>
          <p:cNvSpPr/>
          <p:nvPr/>
        </p:nvSpPr>
        <p:spPr>
          <a:xfrm>
            <a:off x="66007" y="559398"/>
            <a:ext cx="2212959" cy="582733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AA9B0ED-F80B-4810-AEF3-BFF553EB3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9" y="471268"/>
            <a:ext cx="2132987" cy="604775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3EEC8EC-5775-42DC-808C-CEBE601E5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06" y="5418649"/>
            <a:ext cx="1289419" cy="14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F4F0319-6842-442C-AFC0-2D6E0147F4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02" y="4235711"/>
            <a:ext cx="1289419" cy="14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A701D0-512E-41D8-9373-4E6D20C0B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F71C5E-A1E3-46CF-9D65-1716407E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6267" y="333375"/>
            <a:ext cx="316089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6F6D025-4431-41F8-89A9-25278090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1858" y="1676591"/>
            <a:ext cx="7835313" cy="4182124"/>
          </a:xfrm>
        </p:spPr>
        <p:txBody>
          <a:bodyPr/>
          <a:lstStyle/>
          <a:p>
            <a:pPr lvl="0" algn="r">
              <a:lnSpc>
                <a:spcPct val="250000"/>
              </a:lnSpc>
              <a:buFont typeface="Wingdings" panose="05000000000000000000" pitchFamily="2" charset="2"/>
              <a:buChar char=""/>
            </a:pPr>
            <a:r>
              <a:rPr lang="ar-KW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</a:t>
            </a:r>
            <a:r>
              <a:rPr lang="ar-KW" sz="3200" b="1" dirty="0">
                <a:solidFill>
                  <a:schemeClr val="tx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  </a:t>
            </a:r>
            <a:r>
              <a:rPr lang="ar-KW" sz="4000" b="1" dirty="0">
                <a:solidFill>
                  <a:schemeClr val="tx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أخ  </a:t>
            </a:r>
            <a:r>
              <a:rPr lang="ar-KW" sz="3600" b="1" dirty="0">
                <a:solidFill>
                  <a:schemeClr val="tx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حَضَـرَ  </a:t>
            </a:r>
            <a:r>
              <a:rPr lang="ar-KW" sz="3600" b="1" u="sng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أخـــوك</a:t>
            </a:r>
            <a:r>
              <a:rPr lang="ar-KW" sz="3600" b="1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إلى المدرسةِ .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r">
              <a:lnSpc>
                <a:spcPct val="250000"/>
              </a:lnSpc>
              <a:buFont typeface="Wingdings" panose="05000000000000000000" pitchFamily="2" charset="2"/>
              <a:buChar char=""/>
            </a:pP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 </a:t>
            </a:r>
            <a:r>
              <a:rPr lang="ar-KW" sz="3600" b="1" dirty="0">
                <a:solidFill>
                  <a:schemeClr val="tx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أب ) </a:t>
            </a: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سَلّمتُ على   </a:t>
            </a:r>
            <a:r>
              <a:rPr lang="ar-KW" sz="3600" b="1" u="sng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أبي </a:t>
            </a: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محمدٍ  في المجلسِ .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r">
              <a:lnSpc>
                <a:spcPct val="250000"/>
              </a:lnSpc>
              <a:buFont typeface="Wingdings" panose="05000000000000000000" pitchFamily="2" charset="2"/>
              <a:buChar char=""/>
            </a:pP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 </a:t>
            </a:r>
            <a:r>
              <a:rPr lang="ar-KW" sz="3600" b="1" dirty="0">
                <a:solidFill>
                  <a:schemeClr val="tx1"/>
                </a:solidFill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فو )  </a:t>
            </a: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اغسلْ  </a:t>
            </a:r>
            <a:r>
              <a:rPr lang="ar-KW" sz="3600" b="1" u="sng" dirty="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فــاك</a:t>
            </a:r>
            <a:r>
              <a:rPr lang="ar-KW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بعد تناولِ  الطعــامِ .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en-US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66DC777-1610-4767-A765-0BB4D5636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0" t="19981" r="11773" b="55398"/>
          <a:stretch/>
        </p:blipFill>
        <p:spPr>
          <a:xfrm>
            <a:off x="1521946" y="0"/>
            <a:ext cx="10252365" cy="180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8E5EE2F-51AA-48A3-A5CD-D4028D13E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82" y="1676591"/>
            <a:ext cx="2384040" cy="138820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432A37F-6CAD-4AEA-9FA4-02D62C7CAA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465"/>
          <a:stretch/>
        </p:blipFill>
        <p:spPr>
          <a:xfrm>
            <a:off x="1087902" y="3334046"/>
            <a:ext cx="2347620" cy="138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0E8189-895D-4F02-9670-831B75B97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03" y="4976447"/>
            <a:ext cx="2347620" cy="1550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CD65FA6-3DBA-4A14-A353-436E83917C57}"/>
              </a:ext>
            </a:extLst>
          </p:cNvPr>
          <p:cNvSpPr txBox="1"/>
          <p:nvPr/>
        </p:nvSpPr>
        <p:spPr>
          <a:xfrm>
            <a:off x="2831140" y="361222"/>
            <a:ext cx="875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b="1" dirty="0">
                <a:highlight>
                  <a:srgbClr val="FFFF00"/>
                </a:highlight>
              </a:rPr>
              <a:t>أضع</a:t>
            </a:r>
            <a:r>
              <a:rPr lang="ar-KW" sz="3600" b="1" dirty="0">
                <a:highlight>
                  <a:srgbClr val="FFFF00"/>
                </a:highlight>
              </a:rPr>
              <a:t> </a:t>
            </a:r>
            <a:r>
              <a:rPr lang="ar-BH" sz="3600" b="1" dirty="0">
                <a:highlight>
                  <a:srgbClr val="FFFF00"/>
                </a:highlight>
              </a:rPr>
              <a:t>اسم من الأسماء الخمسة </a:t>
            </a:r>
            <a:r>
              <a:rPr lang="ar-KW" sz="3600" b="1" dirty="0">
                <a:highlight>
                  <a:srgbClr val="FFFF00"/>
                </a:highlight>
              </a:rPr>
              <a:t>مناسب في الفراغ مما يأتي: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6146" name="Picture 2" descr=" ">
            <a:extLst>
              <a:ext uri="{FF2B5EF4-FFF2-40B4-BE49-F238E27FC236}">
                <a16:creationId xmlns:a16="http://schemas.microsoft.com/office/drawing/2014/main" id="{4A2A90E7-41D5-4051-BE87-F471A6B5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8594">
            <a:off x="78362" y="115936"/>
            <a:ext cx="1446483" cy="142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Moja twórczość: Akwarele - dla dzieci.">
            <a:extLst>
              <a:ext uri="{FF2B5EF4-FFF2-40B4-BE49-F238E27FC236}">
                <a16:creationId xmlns:a16="http://schemas.microsoft.com/office/drawing/2014/main" id="{BB7DDF08-1D75-4611-A92A-FA8AAC5E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557" y="3003282"/>
            <a:ext cx="1221517" cy="3592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7479A2B-82AC-4949-8D19-C9DBC151E4A8}"/>
              </a:ext>
            </a:extLst>
          </p:cNvPr>
          <p:cNvSpPr txBox="1"/>
          <p:nvPr/>
        </p:nvSpPr>
        <p:spPr>
          <a:xfrm>
            <a:off x="2669460" y="1324830"/>
            <a:ext cx="722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حضر ............. إلى حفل المتفوقين 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7954352-F753-4707-BC6C-E54178673D52}"/>
              </a:ext>
            </a:extLst>
          </p:cNvPr>
          <p:cNvSpPr txBox="1"/>
          <p:nvPr/>
        </p:nvSpPr>
        <p:spPr>
          <a:xfrm>
            <a:off x="3610867" y="2278702"/>
            <a:ext cx="6273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ورث محمد البيت مع </a:t>
            </a:r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..................</a:t>
            </a:r>
            <a:endParaRPr lang="en-US" sz="24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551737D-0010-403F-95C4-F8CF03B43A50}"/>
              </a:ext>
            </a:extLst>
          </p:cNvPr>
          <p:cNvSpPr txBox="1"/>
          <p:nvPr/>
        </p:nvSpPr>
        <p:spPr>
          <a:xfrm>
            <a:off x="2176129" y="3209297"/>
            <a:ext cx="783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إن </a:t>
            </a:r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.............. </a:t>
            </a: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طالب مجتهد</a:t>
            </a:r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7FF16DD-9610-44A4-BA43-3584C086FCBE}"/>
              </a:ext>
            </a:extLst>
          </p:cNvPr>
          <p:cNvSpPr txBox="1"/>
          <p:nvPr/>
        </p:nvSpPr>
        <p:spPr>
          <a:xfrm>
            <a:off x="6747766" y="1294052"/>
            <a:ext cx="1414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أب</a:t>
            </a:r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وك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636431-E66F-4AF7-864F-B069A68537ED}"/>
              </a:ext>
            </a:extLst>
          </p:cNvPr>
          <p:cNvSpPr txBox="1"/>
          <p:nvPr/>
        </p:nvSpPr>
        <p:spPr>
          <a:xfrm>
            <a:off x="4824850" y="2244218"/>
            <a:ext cx="161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أخيه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2F9134D-AA0F-4610-9052-61F2A760696B}"/>
              </a:ext>
            </a:extLst>
          </p:cNvPr>
          <p:cNvSpPr txBox="1"/>
          <p:nvPr/>
        </p:nvSpPr>
        <p:spPr>
          <a:xfrm>
            <a:off x="7329388" y="3080524"/>
            <a:ext cx="143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أخاك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6150" name="Picture 6" descr=" ">
            <a:extLst>
              <a:ext uri="{FF2B5EF4-FFF2-40B4-BE49-F238E27FC236}">
                <a16:creationId xmlns:a16="http://schemas.microsoft.com/office/drawing/2014/main" id="{0D60B5C9-3B52-4A0A-AB64-079E2515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3" y="4071070"/>
            <a:ext cx="1675902" cy="2293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2CFE7B-2940-48A0-94D2-E1F872041843}"/>
              </a:ext>
            </a:extLst>
          </p:cNvPr>
          <p:cNvSpPr txBox="1"/>
          <p:nvPr/>
        </p:nvSpPr>
        <p:spPr>
          <a:xfrm>
            <a:off x="2214774" y="4077093"/>
            <a:ext cx="779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ar-K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نظف .............. بعد تناول الطعام 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CC36EF6-E44A-4C2B-BDDF-CDCA9671668E}"/>
              </a:ext>
            </a:extLst>
          </p:cNvPr>
          <p:cNvSpPr txBox="1"/>
          <p:nvPr/>
        </p:nvSpPr>
        <p:spPr>
          <a:xfrm>
            <a:off x="6553163" y="4132986"/>
            <a:ext cx="18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فاك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672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 ">
            <a:extLst>
              <a:ext uri="{FF2B5EF4-FFF2-40B4-BE49-F238E27FC236}">
                <a16:creationId xmlns:a16="http://schemas.microsoft.com/office/drawing/2014/main" id="{CB68B853-55EA-4CF9-88BF-B5936F1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9740"/>
            <a:ext cx="1648047" cy="25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">
            <a:extLst>
              <a:ext uri="{FF2B5EF4-FFF2-40B4-BE49-F238E27FC236}">
                <a16:creationId xmlns:a16="http://schemas.microsoft.com/office/drawing/2014/main" id="{28A2EE39-9302-466D-8A90-B207E2AC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21" y="114743"/>
            <a:ext cx="1789559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2" name="Picture 14" descr=" ">
            <a:extLst>
              <a:ext uri="{FF2B5EF4-FFF2-40B4-BE49-F238E27FC236}">
                <a16:creationId xmlns:a16="http://schemas.microsoft.com/office/drawing/2014/main" id="{15C87110-8090-41FC-8432-128B08E9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757" y="3295397"/>
            <a:ext cx="1297401" cy="353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4" name="Picture 16" descr="KMD081-07 Orange Bird - $3.00 : KMD Embroidery Shop, Quality Machine Embroidery Designs">
            <a:extLst>
              <a:ext uri="{FF2B5EF4-FFF2-40B4-BE49-F238E27FC236}">
                <a16:creationId xmlns:a16="http://schemas.microsoft.com/office/drawing/2014/main" id="{86F3E942-7BFA-421F-9453-FD9A840E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9" y="241479"/>
            <a:ext cx="1261229" cy="246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E33A7EF-D20D-4E83-934E-089EC7C7B4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339163" y="525018"/>
            <a:ext cx="8162131" cy="236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تخيري الإجابة الصحيحة مما يأتي </a:t>
            </a: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كلمة   </a:t>
            </a: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(  </a:t>
            </a: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أخ </a:t>
            </a: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)</a:t>
            </a: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   في الجملة الآتية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/>
                <a:ea typeface="+mj-ea"/>
                <a:cs typeface="Times New Roman" panose="02020603050405020304" pitchFamily="18" charset="0"/>
              </a:rPr>
              <a:t>( حصل أخوك على درع التفوق ) 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62C678D-FEA8-4212-B111-77390D2804ED}"/>
              </a:ext>
            </a:extLst>
          </p:cNvPr>
          <p:cNvSpPr/>
          <p:nvPr/>
        </p:nvSpPr>
        <p:spPr>
          <a:xfrm>
            <a:off x="3900354" y="3648052"/>
            <a:ext cx="6400662" cy="675250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1- من الأسماء الخمسة .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3D58736-52B0-4A4F-98D1-D831CC10682A}"/>
              </a:ext>
            </a:extLst>
          </p:cNvPr>
          <p:cNvSpPr/>
          <p:nvPr/>
        </p:nvSpPr>
        <p:spPr>
          <a:xfrm>
            <a:off x="3900354" y="4687882"/>
            <a:ext cx="6400662" cy="675250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2-  ليست من الأسماء الخمسة .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tercolor hot air balloon set. Hand drawn vintage air balloons with flags garlands, clouds and retro design. Illustrations isolated on white background">
            <a:extLst>
              <a:ext uri="{FF2B5EF4-FFF2-40B4-BE49-F238E27FC236}">
                <a16:creationId xmlns:a16="http://schemas.microsoft.com/office/drawing/2014/main" id="{F3119CC0-7171-4721-B010-616B3ECF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26" y="97258"/>
            <a:ext cx="1769095" cy="2094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4EB6758-1895-4B1B-BCF6-9F89B597B84D}"/>
              </a:ext>
            </a:extLst>
          </p:cNvPr>
          <p:cNvSpPr/>
          <p:nvPr/>
        </p:nvSpPr>
        <p:spPr>
          <a:xfrm>
            <a:off x="1786569" y="2608326"/>
            <a:ext cx="884857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r>
              <a:rPr kumimoji="0" lang="ar-KW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</a:t>
            </a: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من الأسماء الخمسة</a:t>
            </a: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  </a:t>
            </a:r>
            <a:r>
              <a:rPr kumimoji="0" lang="ar-KW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.......................................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2" name="Picture 4" descr="Dessin.">
            <a:extLst>
              <a:ext uri="{FF2B5EF4-FFF2-40B4-BE49-F238E27FC236}">
                <a16:creationId xmlns:a16="http://schemas.microsoft.com/office/drawing/2014/main" id="{51CA7565-827D-4471-AD31-5CAAD39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149" y="3679408"/>
            <a:ext cx="1054054" cy="307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Peint à la main,Le ballonnet,Jaune,Pois">
            <a:extLst>
              <a:ext uri="{FF2B5EF4-FFF2-40B4-BE49-F238E27FC236}">
                <a16:creationId xmlns:a16="http://schemas.microsoft.com/office/drawing/2014/main" id="{2CBD175C-CC09-4B49-8771-9C1014B4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7" y="708947"/>
            <a:ext cx="1254641" cy="4068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C4D023-6E17-4614-B80F-BD09144EC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30" t="59564" r="11773" b="23202"/>
          <a:stretch/>
        </p:blipFill>
        <p:spPr>
          <a:xfrm>
            <a:off x="1280159" y="386918"/>
            <a:ext cx="9636369" cy="209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C3EF0BD-86CF-401C-825C-9186AFB2B1E0}"/>
              </a:ext>
            </a:extLst>
          </p:cNvPr>
          <p:cNvSpPr/>
          <p:nvPr/>
        </p:nvSpPr>
        <p:spPr>
          <a:xfrm>
            <a:off x="2004251" y="3679408"/>
            <a:ext cx="8509835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</a:t>
            </a:r>
            <a:r>
              <a:rPr kumimoji="0" lang="ar-KW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ليست من الأسماء الخمسة </a:t>
            </a:r>
            <a:r>
              <a:rPr kumimoji="0" lang="ar-KW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</a:t>
            </a:r>
            <a:r>
              <a:rPr kumimoji="0" lang="ar-KW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.................................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331076" y="977218"/>
            <a:ext cx="7443990" cy="1639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الضمائر المتصلة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9"/>
            <a:ext cx="8119243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إعداد المعلمة : هالة محمد حسين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445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D8385684-BDA6-401C-822C-569D26A0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7833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FAEB556E-5713-FC46-B531-5A7F73178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6" t="16275" r="8321" b="25127"/>
          <a:stretch/>
        </p:blipFill>
        <p:spPr>
          <a:xfrm>
            <a:off x="1205489" y="881582"/>
            <a:ext cx="4134227" cy="304674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965" y="2063922"/>
            <a:ext cx="2048435" cy="4602879"/>
          </a:xfrm>
          <a:prstGeom prst="rect">
            <a:avLst/>
          </a:prstGeom>
        </p:spPr>
      </p:pic>
      <p:pic>
        <p:nvPicPr>
          <p:cNvPr id="4" name="Picture 44">
            <a:extLst>
              <a:ext uri="{FF2B5EF4-FFF2-40B4-BE49-F238E27FC236}">
                <a16:creationId xmlns:a16="http://schemas.microsoft.com/office/drawing/2014/main" id="{5B64721E-BF2A-0B4A-89D4-26AF9DC5C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10278" flipH="1">
            <a:off x="-163525" y="502268"/>
            <a:ext cx="3192645" cy="1266263"/>
          </a:xfrm>
          <a:prstGeom prst="rect">
            <a:avLst/>
          </a:prstGeom>
        </p:spPr>
      </p:pic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EWAZ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2Zj7gegpe3IBxStjHJpML90HNeTY7AOSaVflXnj0pQrdu1KcNxRYLjW3EfLzTduOT6U5R78UnUmmAm7jaKkGcCmr8oyetOyCP6U0A0564zTQTnkkn3p647cY7U07ck5qWAZA7e9GGyDSqMncKcMqPm5o5QuJkZwCKaQxPI4ofaoLlgAOpJwAKz21i1fK2az37j/n2Tco/wCBnC/rT0KjGUtkXx8uKVGJbNZxuNXdd0OlQpzwJrsKcf8AAVapFn1fGBZWOP8Ar6b/AOIo0K9m/L70aBzUbEgd1HtVNptX6mysT7/am/8AiKRpdYxzZ2Wf+vpv/iKGxcj7r7y8OnPNGc4x6ZrP8zVhwLOy/wDApv8A4inBtaxhbOx/8Cm/+IqbD5H3X3l9eBz0oJJXKkVSMusH5TZWOf8Ar6b/AOIpofWM/wDHnZY/6+m/+Ip6C5H3X3l3acgmjdgYHeqXmaxu/wCPOx/8Cm/+IpFk1hTk2difT/Sm/wDiKB8j7r7zRXO3vQc/WqIm1g/8uViP+3pv/iKQS6vnAsrEHv8A6U3/AMRTuLkfl95c3EnnNL36cmqDSatnmzsf/Apv/iKBJrDHizseP+npv/iKkfI+6+8vcnDflT8gcZ5qiJNaB3Gzscf9fTf/ABFNaTVyN32Kx/8AApv/AIimtBcj7r7y8wYnsRTcbevrVMyawB/x52P/AIFN/wDEUm/WCOLOx/8AApv/AIijQfI+6+8vhizA9qec1nrNrAG37DY/+BTf/EUNLq+MmysSP+vpv/iKdxcj8vvLrEgenqRQvI9R71SMusbf+POy5/6em/8AiKZ5mrD/AJc7HP8A19N/8RSYcj8vvNDOQAOKVRyc9KoK2s4+Wzsef+npv/iKd5usDCmysf8AwKb/AOIpWDkfdfeXiSQduKZtY8n1rPmudSt42lmg06GJfvO94ygfiUqh/bmpzMPsWjreDP345mVP++nQA/hmm2i40ZS2/M3w238aemcd6xbW48Su2640fTYFz/0EGY/pFj9a2kbcBuADd8cimncipBwdnb5NP8gbP19qYSS3OevAp/G7HQmkbaT1oZAnHBxzSHLD2pQA3ANPAbOe1KwCZwBng0j7s9iKVsMM0DgcmmAzbtzn1o3EkAdqUDIPrTlbbxjJ70IB3PvRSbh70VXzEMK5XgU0/KwzwKVOm3NP4x6mosUOyCMDmmcZyetEhwB1pi59aGwSHOrbcj8aeq8Ace9MKt13Gk9OtCdmFhz5B/p60mW+9jFKowc4xTjJu+U0XFqRjGd3egqeTj6Uh+9jPSng984pIYkJAJyefSqeo6j5U4s7SH7VeMu7yw2FRf7zt/CP1PYGm6tdTRvFY2O03lxnYWGViQfekYegyMDuSB60+ws4rKHyYd5LHdJI5y8jd2Y9zQ3pYtRS96RAmki5ZZNVm+2sDkREYgT6J3+rZP0rRSPa23ACjoBwBSjPrSYKnkk0tBSk5bskxwSMZqMFs9M+9AGR0p6tsWrcrkDD029qXbxhRSyNkbqahPPfNT1GIRtxngVMrArxzTRjp1pGOF7/AIVS0FuB65PX2pGVipK9aaueuTTiGIHzVI7CovygcZokyOlM5x3zTsc9MU+bSwWEy3UrjFHU7j1qQyfw1E33sA0mCHFTnpSREBvmOPanA5AOfxp2PSnYQNyMimDHRaR25xyKUZ9aTd2NICreZz0p+Op49qjIYHO49aAMk8cU1KwNBlgTxn8KCTyuPrT0baKR2DLupXFqIF4wozTWUqOmPelQnOc9aePTNNIewqEbRg5rLutQmnuXs9LjSWVDtknfPlQn0OOWb/ZH4kU3UZZry7bS7SRolUA3c6H5kU9EU9mb17DnqRVy0ghtoEgt41iiQYVFGABSk76Giioq73K1vpEPmC5une+ul5Es+CFP+yv3V/AZ9zWjGp289fc0mGI603nBzmhOzIk3LdkkgIHFMyxH3cClA9qf5mPlNO9ydSP7xyaUqTjjikfrgHrTl5HXp3pIY1Dh/mOKlbkfLTeOo5pkjYOOad7IW4vHbrQ6tuHpSLnjmhg3XcakdiQKPbiozuDdM0Dr0zT0+X2q+a4hP3npRTvP96KV13DXsMb0oPHNKF9DSbTjk1LTHccrArz+lNfbj5RSZw/y0pXvmqvpYOoiscfSnAc5qPBBOOlPBP0NShjwoOaiYKCe59qazFW4qVcMQcVS10JBcbcgYFIBzSlACKbKjlCEPJHFJpjRmaBiZrjVGwWupCsZ9IkJCAfXlv8AgVa529SKzPDrK2gWRBziBQfdgMH9c1oLlhjtRF2Lq6zYhbB+UcUoz09utNdfxNVdVmvbbTLmawtRd3aREwQlwgd+wJPQZ6n0pN21IlLlTZeA+XFDqu3JIr55j8afGCeW5u7e40yXToZ1he7ECLaK7OEwrsAWAYgZGfrXtHhO8vxoVqniPUNOl1TaTO1u6iPOTgD8MVz0MVCq7JNep5mDzSni5NRi1burL8zaGzcOKe3pXCnxR4g1PQ9YXQtP02PWbHUpLRY7y6CxmMYZZOPvEqRxkDPes34ffEw3+qzeG/GFtBouvQn5cuBDOP8AZJJAP4kHse1U8TTTUe5f9p4dVIwbtzbO2npfuelkYGacjAjmsFvFOiJ4hl0R9RtRNFaG6lczqFRd2ME569/pXIa58QdW1UywfDzTbbUEhJWXU72VYrbcO0e5l3n36USxEIat3LrY+hTV3K77LV/cdp4y8SaT4V0Y6tqrOlsJo4iUXJBY4zj0AyT7CrOl6rY6mZvsNyk/kFRJt7FkDr/46wP4153PrT+OPglq9xqUdnFqUUcyywpIGQywNuBXk5B2juetXfhxKn/CeeKltgBbX0FhqUSjoPMiIOPy/Ss/rDlUjbZ/8E5qePc68FHWEkrd9pf5I9GHJB6U4Lk1xPxR8YX3hawtE0nTor/U7xnMUUsm1fLjXc7dRk4wAB1zXQ6BqiavoWn6tAjIl7bpOFPJXcoOK3jVhzuHVHfHE051pUU/eW5Y1q9tdK0y71K7YiC1heaQjrtUZOPyrFtvHXhJ/DcHiB9YtraymjEgMzYfG7afl6nDcHArUtbiz8QaZcpErSWsjS2rMy4WTGVYr6rnIz7GvNvDml+H1+GMGsTaDp2o61pFhcWSwTbfnMTsCpUnHJXOcZ5OOtRUqTUrxtaxx4nE1YTXs2rNN636NdvLoerQyJNEk0TBo3UMrA8EEZBFPztP1rwrxf8AFvxZp/iLTY9M0jTxpl9FDJbRync84cLnkN8nJwMjtmvWvE3ijR/D2iS6pqF3AAi4WFZlLSOeiLz1zxnoOtRTxVOd9dh4fNcPX57O3JvfQv8AiLVbPRNCvdYvt32ezhaaTaMkgDoPc9KqaD4k0bXY4JNJu1m862W6VcEMIyxUEg9PmVh+Fc34J8WQ+OfD2safqlrbadeRNJaXNv56uu11O1lbo2Qeo7iuY+GTLD4u8NSRKqC88MPazKn3fMtptpPH4/nRLFc0ouPwsy/tG9WnKm04S+/e36nsQJ4461jeL/E2k+E9Nhv9ZmaK3muUtw4XO0tnkj0ABJq/f3kOn2M99dyCOCCMySMeygc1y3xbhTUPhrd3jWxP2UQ34imTkeW6uQw9du4EfWtasnGDcd0juxdWUKM3TfvJXO1ASSESKwKkZB9RXNeMfFmm+F5NNW9s764+33At0+zRF9hPQn8SBjqa818QfFTxdYfEm30W30vT2025njW2jY5eWJmxv3hsKTycEcVe/aA8SatpsmlxaRrTaZbbJLg3MSl1lnQjZExXO0EZPPB71zzxsHTlKH2Ty62c0nQqTpt3g0tv87HoniLxVo+g6zpOkajM0U+quyW5CkgMMYB9MkgCrkeq2U2iSavbTLNaKkjh1PDBCQcfiprifEGoWOsaN4H8TzC2Z11C1klQkHYJ0MbcezMp/Co/hqj2vww1PTnPyaXqN3bEHn5El3Ef98k1arSlU5ej2/A7MLjJVMWqTs4vVfcv+Cd7oNu1rp6LNg3EpMs7dzI3J/LoPYCrrbMfdphIwCKcVLc5xXWnZWPSk3KV2IpOcU7qPSoyDninKT3qQJMc0yRVB55pkhKnPenKd69Oe9VfoKwse3nAwR60Hk05k4pCpwdpoaYrifdOaflSOQKZjpmkU8kDFJOwbg5H8IxShj6ZzSMvvTV3ChlIlUcmlCAr1xTOo/nUYkIbHahOwmh2E9BRTuaKdhajhwfrRuGcUiAkbuBSfKCR60teoCbQGx3z605cnjoRQo4yetBwfmBNVuApZfu00MQcYyKXj0NAdenNAARlT6+9IDhcUZIwRyKCr78nkUa9AFVtwxTt2BUeMMVx1pzLxhsEUnzAZWmEWt/c6XJkKWa5tsn7yMcsv/AWJ/BlrTXjkDvVTU7MX0KeXIYLiJt8E2MmNvXHcHoR3BpNM1Dz3ezuo/s19GPniJyGH99D/Ep9e3Q4NJM1kuZcy+f+ZofdyTjFYPxCa8/4QXXG07d9q+wTeVt652Hp7+lbmB05P9KTcq9cgUSjdNHPUhzwcb7nn3hzV/AXjL4dW+gG9sorNrSOGazadYZIioHGCQeGGQR1rj/Evwt+HWj6cuoQrr+qobhLcxadcJMysx6nC4A+prttZ+EfgDVr9r2bR2glkbe4t5mjRj3+UcDPtiuv0bS7HR9PTT9JsYLG2jGFihTaPqfU+5ri+rSqK1WK02f/AADxVltTELlxUIXSspLX8H/meP8AhL4MeG9V0dbzVtL1zR7kyun2aS9RmCqcBuE71sH4C+ByP9dq/wD4Er/8TXqew7OetKg3ZYcVawFFKzijeGSYGMUpU0/Ox5tJ8EfALaalmLW9V1kLm4W4/etkYwSRjHtiqjfAbwPnHnauf+3lf/ia9UO1W9z6Uqj1/Cn9TodYI0eT4F/8ul9x5UPgL4IOR5ur/wDgSv8A8TXbaZoFv4f+1XelxPd3LWdvaxxSyBcxwKVRd2OpyTk963/lbnOKOOuDWkMNSp6wjY1o5bhaDvSgovyPFfixqMXjaODwxb+B9cl1uOQ+RJcxmGO1J4Zy6khl/HBwOa9X8OaSdI8K2GjJMGe0s0gEuOCwXG78+a0/MH3cmkJIGV5pU6HLNzbu2TQwPs60605XlLTZLT5fmeNaHr/xV8P6ZB4Wt/AMd1PaL5EN95hELqDw55x79RU+lfA/Rb60F74ou72bWbl2mvHtZgsXmMxJCjb2zivXWVyQeq0MNr9OtZrBJ/G+ZLa5hHJ6UrKvJ1Etk7WX3W+885tPgn4Bg0+e1ezu53lx/pElwfMTH90gAD8qbpPwR8B2NwZpLW8vvlI8u6nynPfCgc16UVwvJGMU0EEYUdKr6nRX2EarKMDdfuo6eR5hc/AvwJNK0kSanAv9yO6yo/76BP611nhbwTpHh2TT3sXndNPtZra3EzBiBLIHck4GTkAfSum+VRSYGe5zVww1GD5oxSZdLLcJRlz06aT8jnPiXY6pqngy9ttEWOS/Bjlhjk4WQxyK+w59duK4C/1r4p+M7Cbw7/whkWgxXaGG7vrhzhEPDbQe+M9M/wBa9h4X1wKXcrAUqtD2kr8zXfzFicA68+ZVHFNWaVtV+nyPNo/gj4Di0prJrO6kdyrG6M580Ef3ewHtiqY+BHglVwJtY56/6SvP/jteq/Pyv5U1UbaQ3WpeCoP7CIeT4B2vSX3Hmem/A/wZY39tfQy6qZbeZZU3XCkblIIz8vtXeaRo1npmnXdkm+Rby4nuJy3BZpWLN06dcfhWjGNx9MUNhTk8n2q6eHhS1jGxvh8Dh8M70YKPoZmhSsbZrK4ObqzIhkJ6uMfI/wBGXB+uR2rUXI+XH0rP1KzmeePULEqt3ENuGOFmTujfzB7H2yKn0++t7+JjGWjkjO2WJxh4m9CP8g9RWyZ6E1f3l/wxb3BeDjNMJweOQaXjrg0blU45zTMhfvU1crnpS/7vX0prB2AI6UAKrckdqcOOKYw2kNinBSF6il7wCkhgRTAoz8o6e9AI5VRTxhRk0IAHZuKCwbpSEd+T7UcD1xTARWPcUOvGRj3o3Kw4pctnHY9DQAbvaimGObPb86KNQ0FfdnkHjsKXPHrilbbgCk+U8DpSsAYLUo+Vfm/Cl2+hwBSkhiVNFkFxpBYAg03bjrjpT1HemjBJpgJkn5QDUg6DrTR8g96cGz9aYDTnGVweKauQe+fenBlJ9CO1IdmTUvUAJ5/Cq1/p8F8iLMrB0O6ORDteM+qkdP696tKATnvS42DJOaXKNSaehli41KwOy6ha/gHSeBQJQP8AaTv9V/75qxZ31nfMRb3UcjDqmcOv1U8j8RVsgHB9ar31jZXYAurWGYjozoCR9D1FOxfNF7r7v8v+GJvu445pUyTu5rP/ALHgC7YLq/tx6JdPgD2DEgUwaQen9saxj/r5H/xNNCtHuap9M4pj7uMg/hWc2j4Gf7Y1cj/r5H/xNIdHG3/kM6uf+3kf/E0MFGPc0x0oGWx9Kyv7HXoNY1f/AMCR/wDE08aIeMazrA/7eR/8TU2HaPc01G0ZPTtQcsvyk1mHR+dp1jWP/Akf/E0g0Xn/AJDGr/8AgSP/AImmK0e5pbeRnFGTjAHWsz+xvm/5DGsf+BI/+Jo/sYrz/bGsf+BI/wDiaY+WPc1lBC96Tnsc1mDRyeusaxn/AK+R/wDE0n9jjcQdY1cH/r5H/wATQK0e5ojOec0/PIrJOjru51jV/wDwIH/xNKui7j/yGNY/8CR/8TU2Hyx7mptJwe9OyAcVljRWXLf2zq//AIEj/wCJpDo2Ru/tjWP/AAJH/wATTWgrR7mmytn73HvSYx2zzWadGwP+Qxq+f+vkf/E0g0XI/wCQxrGf+vkf/E0x8se5qLuYhjmnnjqcVkjSCPl/tjV//Akf/E0raP8ALn+2NY9/9JH/AMTQLlj3NJt2Mc49qF6entWZ/Y42/wDIY1f/AMCR/wDE03+xxjjWNX9/9IH/AMTSaHyx7mry3FU77TY7mUXKSPbXSDCXEf3sehB4ZfY/pUA0Q441jV//AAJH/wATSnR8EK2sav8A+BI/+JpW7gmk9JB/aF5ajbqVqzKP+Xm1Uuh92T7y/qPerdpcW15H5ltcwzrnrG4OPrVMaL83/IY1f/wJH/xNU7vwpp91KJJ73UnkH/LQTgP/AN9Bc09S7Unu7en+RvZI6cdqegIHesS18OpbLiPWtdYf9NL0uf1BraRvlUEk4GMnqfrTXmZ1FFP3XcU57HJ9KYc7uc9fwpxI3bWwPekbbu5oZAZ6dKME80DaxxTwpzuzS5QbEztAB60jqxPB4pSQwJoGAKegDMAZ780DLHoeKUDK4pwO35e9MBdp9/zopN3+yaKegtRuMr2prAq3PT2pV4+Xt708YxUWRQ7dkY/nTO/TmiTIHAzTF6daGwSHOhKjmnKBgDIFMZc85oweOKSdmFhXzu+U5+lB3gZIpQOeg/ClMuflJp3uIYOue5pSp56ZpvU8ZwKeCOppKwxIjtJ6/lT39eKOO2MVE2d3IIpt6WFux45OOgpFTEhJINA570m3afWlcdiTjB+YZpgD/wAPIoUcdB+NKH2LTcriGnP3SOKUDI4xQ7grnPNInH40uoxGUjHp7VKrAqB/OkXb0pGzjgZPtVbC3A9eRmkZSynBwaavrnmnFcgc1A7CoAFAyBRJ1+U/TFMwcYxT8c9qrm0sFhCJMZK0nfJ608y87c1GfmbA6UmCHFTntSR8NznP0pwORzS8dsU9BCtyM03g8AYpkn3uhApR160m9RpClP3mcjFP45O4ZqPbg596FHXjj3pqVgsL8+Tt5pDuGQfxpytsGaGkDLnNF9BaiAdQKRlIX2oXOc8809dvtSS0GLGw29/xFI3X1ob7p7/Soh1yeKbYkiQruU84oRdq4JFJt3L1puMAiknZ3HYfJ0+VvypMSY5XijHTgU4y7flzTvcWozqfmpdpODxSMcnAPWlHTnoKSGIvD/Nn8qlY5FN47Ypkmc9Dj1p7IW476CkdPmByMelIvpmhl5zmpHYkG3uQKZ82fl59aQD5un505Tt54qua4rBtkoo+0UUadw1Ebk+tB456mlCjtxSbcLzzUtMdxyNkep9KR2GDgCmbvm+WnFR1zzVc2lhCKTj6U8DkE1FtPJ9KeM9DSRR5j8ePEPhnRTokWs6vqkV1LcoYdPstQa2WdPOiDyzFSCVjyCBnk8YOTV74heM28E+Nor3xBqdrZ+EBolxcT7rZnmNzHNEo2leTlZR8uK2/GHgnwr4ocya9oFje3AtpLaO6khUzxI4IYI+MqeSQR0PNefzfs9aHfSQtqnj74i6jCitH5Nzrm5WjcAOhOzO1gADgjIraLi1ZmbTRseI/H11qfhrwr4t+Ht/Z3mj6hdzxTC4t2HngW8xRBnBQ+bEF6dSPx6/QPEdre+AdN8WXkiwW11p0N7IQCQu+NWwB16nGK4PQ/gH4e0O+0+Sw8XeNRp+nXK3FppUuqiSyjKklV8sp90E+ufeu2vPBGkXfw4HgOVrkaV9gSxDRybJQiKArBh0YFQc+tKajokCbJPiPqyaD4E1rVZNUfSfs9o5S8W289oZD8qFYz99txAC9yQKz/DvjzQR8I7Dx1q+s400WKSXV9cW/ksXB2OWiXO1t4I2jPPAzXB6r+zzY6rpsuma38UPiNqVhKoV7e41ZWjcA5AYFCDyB19KTxh4A1vTfhPB8K/CHh2fVtM+VbPVJdbW2lspBJ5gllwgJ2ucgJnIGDinHlSSuJ33PXpNX01dKi1hr63TT5UjkjuGfCMshAQ5PruXH1FY2kfEHwjqnjW98F2msJ/btkCZLSWJ42cDqYywAkA77ScVxXiHw742k8E6d8K9N0G1bTDZw2F34hnvEZYoEVQ0iQ43+ccfKPuqcHJxWfqH7OWgahqljqWpePfiFfXlhJ5lpNcaurvCc/wALGPK9OxqVGPVlXfQ9g8RakNF8O6hq/wBkub0WNtJcG3t03Sy7FLbVHcnGBXMJ8VPATapoWlza4tte67aRXenpPC6JKsihkXzCNgcg/d3Zq58RPBkXjLTbW0k8QeItEa1lMiz6Pe/Z5XyuCrHBDL3xjrXmd9+zZ4b1PSYdF1Lxx8QLvTYCphtZtWR4oyv3dqmPAx7UR5LaifN0PUfC+vz6l4p8U6PdWscR0e9hihK9Xikt45Ax99xf8hVrW9auNP1jTbKHSLi9tbhpBe30Usax6eqpvDSgnOG6DAqv4H8H2PhWKYW17f30s0NtDJcXsoklkWCMRoWbA3NjJJ9TXD3c3xa0XVdd0vTfAGieIrLUb6a4t9Sl1kW6mOTgJPEyljsXC/L1Ciny32C9j0DU/FXhvTV0g3+t2UA1mVItNLScXTsMqE9cgjnpyPUVxP7QHiPw5oek6aNc1bVYbiSYtb6fY37Wv2pQVDtKykHYmQ3UZOBznFYei/s5eGU0zSjrmveJ9Q1SxEDJL/armKHyyr+TFGRtEIdQQpGeBzXpnizwf4V8UyJJ4g0HTtRnjhkhinngVpYUkBDBGPK8E9KS5Yu4atGlrOo2trJb6f8Aa4Le+1DzItPEgz5kixl+B3wAT9BWD8K9a1DV/Aeg3evXlpLrNzZmS58ldgZkba5Cn0OAe2T2yK8qm+B2qz+Mrax/4Sv4hjQLIebHqc3ipWkWQxkKIYvKJBGSpLEcNxnmtST9m/wtJYyWz+MPHrSOrxtOdaO/ynO54sbNuxm+YjHJHWnJR7gmzR+IHxP0TVo7zwr4JkXxP4jgeOZ9NtZXiFzFHIpnSK4GEMiryVDHoQQeRTZ/inq08HiHxBpVpaTeH9Mt9P3x3Ebx3drcSXGy5hlXpujTJx1BK9QateBPgno3hHX9N1m08VeLtQfS4JYbG21G/Wa2txIhQlYwgxwe2KXwV8JZtD8KeJNF8QeLL/xHL4iuFuL26lgWI5GAcAE8kAAknPA9BTvTSFaTZ23j3xRovgzQZtY1q4EcCusUS8bppWOEjXOBkn3AAySQBmvLfiV8U9N03wv8NfF10+q28ep3MV5Jb6ferEjxGMCRZMqfOCmQHYCM7Sc8V63r+gaH4ls4rXxBothqltFKJkiu4FlVXHRgG6GvNtV+AHh+8nuPI8Z+OtPsJZZJE0201YLawBySyRoUO1TubjPQ4ohy7sJXPRNc8UeH9F1PSNP1XVYLW61qc2+nRtnNxJjOBgcdRycDJA6kVb1PVtO0sr9uvI4GdJJEVjlnWNdzlVHLYHJAryfxz4P8XeMvH/hZpvDkek2nh25W4bVU1ndFdxoyuIBCqhvmeOMlnHy4JGeKt+LvDfjL4j+I7Oy1qxuvBWiaO7zpqWn6ojX91OyFNsLoD5UWGO7cMtwMCo5FpqPmZ3XgLx14V8dabNf+F9Ujvo7eQxXCGNo5YX9HjcBlz2yOak8Sa5d2ttdpoGktreqWzQq9lHOsO0SHhmduAAAWIGTjtyK4XwF8DdA8JePP+E0tPFPi6/1R0ZLg3+oLItypXbiXCAvjqMnggVq+O/hPpfijxG+vQ+J/Fnh6+lhSK5Oi6mbdLgJnYXXaQWAJGfSqbi35Ar2HeM/FGuW3haFtPudM0/xDZXOmvrNoxNwltDcTKjrnAJGC2GwPunpT/D/j6x1L4v654NXXtJZbO2TyLBoJorwzAnzTucBJEAx9zJHOa5G6/Z50m5a4e5+I3xHma5iWKcvrSkyopJVW/d8gFiQO2TSX/wCzjoGo6nY6nqXjz4hX15p777Sa41dXeE5z8rGPK5x2NCUAfMe2O0K7BJIql22qCcFjjOB6nAJ/CvI9C+Lmi6FfR+HviDr1pFr97rd5ZWUUFpJgxJcGOIOQCFJBXBOMgj3NbvxLtfHq6poeteBrTRtRnsRcRT2WqTNEjCVUCyKy9GXaw9w5rj4PgJH4nkuPEXxC17U18S3d2b5E0O+eC002X5QGt1YEl9qKC7Zz6CnBRa1E730Nf4f+ONPvvjp448Hpc6tNPGUmjF1diSCMxBY5UijCgwjLKeSd33q6r4satq+j+A9S1Lw7d2cOoWTwSO06eYiR+anmblBz/qy39KyvAPwm07wj4o/4SBfFvi7W7ryJIAmr6gtxGA+3LAbAd3yAZz0rnvE/hn4u3194l8MaevhVfDWv3UryavPJIbuGCVQrIIhwzqo2qc4wBSaTkCbSOi8C+OtY8SfE3xL4fuLLT9LsNCdoRbTtJ9vuTkBbkAgIID8wBBY5xkiuu8X+JND8J6DPrniK/h0/ToColnkBIUscAYAJJJPauG8G/B/TPDHjCy8Tnxj4y1u9soJbeFNW1JZ41SQYYY2A9geuMgGq3x70Lxf4y0F/COl+Go7iC6mR7fWE1gW4sGH/AC0kjxvbGW+VchgccUXTdlsGtjasvih4em+Ksvw9cyRXptkns7k8wXTFA7RK3Z1VlbHcGu3kuII5ooZZ4o5ZSfKRnAaTAydo74HpXj/hf9nfwn4e13Sdds9d8Ty6lYzxz3E09/vW9MYGxZFIxtBUYxjgY5r07UrK5n13SLqOx0yaG2aUyzXCkzw7kwPJIGASeGzjis6nKrco25JXsHiLxV4a8Oywx67rdjpzzgmJZ5NpYDqfp71ch1LTbixt7+3vbeW1uU3wyhxtkXBOVPcYBP0FcL8TP7Nh8QQz+ItDvr3SpbBoYbu0tDObWcsdzMoBIO0ja2DjDetZcXgrxBqt3pgi8VeKDpcYE63F28MckLbWUBYjHuzg98cMa53VlzOKVzgniq0asoxjfy6/PyPTdH1LTdVsheaZe2t3bEkLNbyq6HHUZHFN1HVtL0+4todQ1KztJbp/Lt0mmVGlb0UHqfpXB2Hwhgspr14fGfiSOLUD/psUMkUSz8Y5CoMHHcc1FefB2G8mnnufGviGeaYqXkl8l3+UgqAxTIAIBwMCm5VrfD+I/rGL5f4Wvqjq/DXiZ9U1nUNKudPazubRpMfvA6yIsrRhh6HgEjtuFaHiPWH0mGxmW1WeOe9it5maUIIUfIMmT6ccVneFfCKaDfSX82r3+qXUqurz3W3cdzKTnaAP4F7Vha5ofjPWrjUNBkbSrbRLu9FwdSSVmuljDKyosZG0MNoXJJGO1ClOMdtSnUrRpe8nzP8ArU2fEHjTSbXQbbWtN1HS7u0mvorUzfaCY/mbDYKBvmAycdOOSKm0rxNJdeKbvQbmwa3kjkmEMokDLKkawnOOxImHHsa4+4+Cml/2SdHtvFGvW+mGXzxaq0RUSEYLg7M5PP4HHSun8M+Df7H1Ialc65qOrXQLnzbvZu+ZETHygcAIKlOs5aoinPGSmueNlp1Xz8zrVwM0u1SvWmckc1HuZX6GuhOx6TQ/j+7+lFKVaimIcDzxzRuycdfWkUfLuJxSE4P3evelZoBNoyAMU5c9DgEULwPm60cNzzVIBSwPy00FgfUUp7fLSCQdMUAOxlT600EgbaDuxlenejy237t2RRqAK2RgmnbsDngUzaQ2AOD3pzADvn2pNSAGww5pq+ox1pfvdsU7KjihMAztGc9aRjkbl4NGB2GaC23nbTAASeCKGB3ZHSk3BsUbXIKlsHtQAhY5BpwPOe/pSeX8m08mmW0sU4dopo32HY2xgdp7g+9K0gJd3OO9NYDPbmgnBHBPvSr6nHtSWmgAAc7eB6Uu8dOtJww70EcfdqgEywPHIpw5B9aY8yRqWchFAyWY4AFJHIssSywurow3BlOQR7GgBwJUYNCt2PSkZCfn3fKOTWb4e13R/ENm99od/DfW6ytC0kecK69RRyy3RSi3FyS0Rq7sL7etIcMOlG0AD5s8VHNNHDE0kzpDGvVnYAAfU1NmiUrjh3K4p4OPmzSBlwNvIPpRgZyBmqACdwyKQFiMNSnj+H6VGlxFKzKkiMyHDgMCVPofSgdiRlORikZv50uGztzgdqRYyFIbn3os+ghQc4PelLdu/pUZZI1LyukaL1LHA9Opqtrep6fomlXOq6teRWdjaxmSe4mbakajqSaVpAW3A69zSjjjjBqKzngvLaG8t5o5reeNZIZEOVdWGQwPcEEGpflbjnimmA4tt46mmHIPFL2+7SbwpxigBy8nPQ00ZXOfzo+9nb1pCjOAd31FGoCqxyfSnA4HqPWmsMEMBmlC4Ay1JqQBuDD2poHPGKXP8O3FKCFFCYCj+8e3WgsGpMDOcEmg8fw8UwEDNjBxSupKjFJv3Dpil+bPX5TQAbjRTDC+fviiizDQV85ycGlz8pwc0rFcD0pMqT0wDSsMMbvy4p33F5o2++B2o3ZYqaLJCEI3Ac4pNuO+TilGACTSDkk9jTAT5mO3FSY4po+QcU4HPB600A05x8ppg4OOB+NPDAsQeopCy5PFSwQEnOB1xShTxQnzc96XGwZBzRYLibhuxzSbefvcUpwQDQxGNoxT0Ab0xtpyBvvHvRtzj1FKGOenFMBGAxtbvxXF+LtevPCes6HDb6KsugXQmime2j+eOcLujVVXru2sPcmu1ZsDcOleXat8FfDmoajPfHXPEcPnXDXHkxXgCIzEsdoK8ck1rR9nf33od2A+r87+sOy9L/qrWNP4UfEq28fXGp28Gi32my6ft8zzyGXkkYJAGG4PFdBf+LfD1loS63danEtk7NHEwyWmdWKlUUcscggADmuIm+Bvg7zFayvNdsEKgTLBfECc/wB5sg8mm3fwD8GzXSz22oa5YpHzDHDdjbEe+0lSRnr1rVww0pXTaR31YZROq5RnKMe3Lf11v1f3HQ+C/H66/wCJLjQ7rw3rGiTi3N1bG/i2G4iDBSwHbBI45611ct/bDUodN3sbqWNpQijO1FIBZj2GSAPU1x3gb4X6J4R8RtrdpqmsXt21u1v/AKZcCQBGKk9geqjvW9qnhbT9Q8XaZ4mkuLyG905HjRYZdscqN/DIP4gDzis5+x5vd2/U4sUsG6z9i2o27dbebH+NL6PS/Dd1evpMmsGMArZogJkbPGc8ADqSeABmvO/Afxa8QeKNXtdOt/h/dJDM/Nwlz+6SMMFaQEqAwGR0rrPjNLNF8PNQnjt5bmCN4XvIYvvSWwlUyqPqmc+2a5TxJefCf4gW+mTL4v8A7PltkMdqtpdfZpVVsfu9hH+yOAO1a0YQ5NY38+x25fRpSw7dWk5XbXMrvlsuya3/AKudHrNl/YfjOy1fUta16/kvZ549NsEO22jbyC3lsAPmzsO3PesH4BeJta1S41bS9W0/7IOL22P2D7IPnbEsYX+La2Bu6nvQfgX4ekCGTxL4pfaQyE3wOD6j5eDXS+Avh7pfg7Vbm+tdU1e+mnhEJ+3TiUKobPy8DHNVOdL2bje79CqtbBLCzgp80mkl7trWfTXsdMl9btqsmmqxa5jiE0oA4QEkLk9icHA9jVfxNfafYWdvNqEKTq91FDCjhT+9dgqkZ4GM5z7VWbwxp/8AwnH/AAlyTXkd6bX7LJCkuIZVHRmXuwzxVjxX4f0zxVoNxomrRu9rPjPlttdWByrKexBFcaUOZa6HkxVFVIXb5dL9/OxrGNtudpz7Cs7w1rVn4g0W21WxWVYZ92FlXa6lWKkEdiCDXkV18IbeHxhaaRFceMpNMltmkk1IaooSGQHhCu3Jzx+fsa7ITTfDvwzDo+k+Gde1+CAMbeaF0ld3ZixEnQryeuDxW0qMEkou7Z11cHQ5VGjU5pStbRLTXzep0lr4j0W6tDeR3oEX286f8wIJuA+zZj6/pzXG6ZZDwr8QdR1DUfEVrCNUuwTp1raEeaZmCQPK5ydwKuOMDvWbpfwlt/EMd1r/AI4a5i1nUpGnNpZ3JSGyY4ClQOsgAGW5yc1oaR8FfC2n6naamuoa5Pe206TiSe73b9hyqsMYIzWi9jC65vwOiMcDQU4e1eqs1ypr5O/frbzR0nxK8a6d4B8NjxBq1lqd3bfaY7by7CDzpNznAOMjA46/QdSK6hGV40kG4BgGGQQefUdq5n4l3Pjq28NiT4e2OlXus/aYwY9RkKReTn5yCCPm6d/XqcCumiZ/LRpAofA3hTkA98Vy2VjwtbnnXx4tYPFPwS8Y2Wn3jyNbWsrbrdypE1uRIUyO4KYPv9K5vwPpE3i3RPiN4Ut/EmoLa3F7aPaXUwW5khhmsreTGJAVYHkc+p781z1g37QVp4fuPhza+B9AFsyzWq+JJb8eU0UjNmYxZ3FyGJ6de1dHr/7PHhPWpbG8m17xLp19Bp1tY3EumXogW58iMRq7KVPzYGK00StcjV9Do/h3qPhnwv4I11P7Y1hrDw9qd1Bf3GsSFpUkUhsLwPkIZdiqBkMMDmt34ZeNtH8feHZNb0eO8gSK5ktLi2vIvLnglQ8q6ZO04IP0NeZ6f+y18PI7lpNT1bxZrNvI2+W1vdTzFI2MBm2KpJGBg57CvQ/hX8OfDvwz02/0zw2981tf3f2qQXc/mlX2hcBsA4wo65qJKG99RrmOw+8DyRTdo7nvTuN1JnJ4qNCxDu6Y6mnqpA5pAMHcPypQ396mgD6dR61GRhufXk09mwwVulIzLkcVLAM8DmjaT160LhjjFP29880coNjSdoA5NDLk5DUbgwPrRlVHanoA0jGcc0oDMc46UAZGD+FLkr8opgOx9KKTJ/u/rRT0ENxuXqAKRlKtnr9KFG3jtTwR0qNCh27jHSmZ/H3pJM44poobBIc6gqPmwacCowCaaVBpADwOmKSdgsK3zMNp57UpWQDJo70nm8kHpTuLUQfrSleTyM037xJGcU8Ed6SGJEdpPyn605j3zSjB6VEwO75hTvpYXUeOT6UiqFcndmhcGk27eRSuOw8ldv3uaaiufu9M0KDg+lLu2rT5risNIYHBHelA3A84pGkDD3oUY9s0uoxGXGCOR7VKrfKO1ICtI+dvHNVe2wgJ59aGUFPvYpi+/WnbQQKkdhQF2bWwVPUY61i2nhTwvY6sdUsNA0u2vjn9/FbKrgnryBWxt4xTu9UqkkrJlRnOF1F2uBSTGTzTfUnrTjJg47Uz7zcZIqWSh5XnqKbHlW+6T70oPHNOBBp6CFY5Gc4pvU+lNkB3cgYoXFJvUaQpVfM3bqduXB+bmmFcdKVQeT2pqVgsCqxJ2GhlZSQaXdtGaaZAy89aL6C1FAzkDikZeBjmkUEfNzUgKijSwwRvlAwRQTz60N93jmox70NiSH4ypycZoTCrjdSbQRSbcAiknrcdh0hUjg/hRskxk80c8c0GTaQO1O99xajf96nbc4OQKYx3N8vPrTh0waSGIuVfpmpGbI64pAQaZKDnpxTvZBuO60jqN4O78KRQOlBQdutSFiQMvdqjAZm+Q5pRnd6UoOKrmuKwvlP60Uzzj70UXQWYp5PHSg+1O2g0mzApNMdxUbjHf3prtkYpu4F+KeVGAeSad3awkhiHjrUg65qMxnk804A/WlYoepU96i8yMyPGjKzIQGGQSp68+lV9TlhtrK4uLuVYbWKJ3mkZtoRACWYntgZ5ryz9nXU/B+qHxTb+CNOFhawyWoiu5ZDNPdRtB+7llLOzHkNgMQduMgVcVzJkN2Z66G+Xng0CvEfBnxk8PeE/Dvhvw78R/Fcl14ovHmheUWTdUuZIV8zYMDlMZ74yaufEvxP4r8JfEHVbuLVUl0X7FpMyWMkI/do1+ILl1brkIwz/AL6/3abpSvYOdHsOdp74qQvxmqWs6ha6RZveXrlIlZI8hckszhFAA6kswH41X8TahZ6V4Z1TUtRv20+0tLSWWa5UAtCqqSXAIIJHUDB5qI3Wg2aDtzmnL9eK88+AfiSz8Q/C+3vI9V1q/axlmtbu51uJYroOhyfMVSQMKy9+mM810vgfxZ4f8Z6J/bXhfU49SsPOeHzkVgN6HDDDAH0PuCDQ4tNjTTR0GVApW27fU1xXjn4m+C/Bukx6prmrlLV7qSz328DzhJY22yBtgO3aeDmuk0TUrPVtNttT0u7hvLG6jEkE8L7kkU9CCKeq6C0Lqt83QY70rEdAeK53xZ4ttvDev+GdLvLG5ki169eyS7Rf3dvLs3Rhz/tkFR71n+Dfih4G8XeJr/w1ousF9WsSfMtZoHhd1BwWjDgb1HqPr05puErC5lc7I4x9KVG/P3rk/hlr1/r1pr41JY1utN1+908qgwBHG+Y//IbIfxrqSwyAO1RZxY73Hu3amIeetcJ8UdS1TRfEngzVItc/s7RBf3EWroYQ6zR/ZpJVyeox5TYI9fwpPAPxCufFt0kreCfEGj6PcxedYareeV5FypwVyFYlNwIIz16deKtxk9QUktDvx2J605Su7rWB448VaN4J8MXHiLxFcSW+m2zIskiRGRgXYKPlXk8n8s1e0vUbLWNLtdV0m7hvbG7iEsE8LbkkQ9CDU2aV7D0Lz4DfKpIoVuPm4INcB8VZNBvfBkniuaDUdZHhO8a+S20q6ZHaeA7XRgv3tvzblPYGpNU+MHw80vWtG0rUtc+yT6zBFcWcksDrAVkXcgaXGxSQehP1xV8jauibo7vvmkJweM04qGHFZHi/xL4f8I6O2s+JdWtdLsEYJ51w+AWPRQOpPsKz5XcdzZ3cZqJ2zzVafULK20uXVLm7jisYoDcSTs2EWMLuLk+mOa8+l8Y3niB9A8UeF/Fnh618DXtzBD9omtZHurudpmjNuA2BGGO0AkZBHpVayQXSPTF7c/WnDaoNcPoHxP8ABOteOLzwXYa1jXbUsDbTwPF5u373lFwBJjB+7npkZHNdTPq2nQ63baJNdxpqV1BJcQW5PzSRxlQ7D6F1/OlytdB3TNA7Svr9Kj3HP3frVO+8+S2ubW1uFhvJIH8puGKMQQr7e4BxXknw/wDjT4Y0rRPBnhfxv4ne48XarZw+Y4s22mV3Maq7KMBtw257kZOM1UYuSJbSPaWI7HNJxivEPA3jfw8f2oPFvhi206aK9v08t7p76STfNaoNymFvliBUnaR94Rk969tbb5nkrMqTOpKAkE+m7HcAkUpwaYKV0PRueaVn7Yr5xj+JHj7SfDPgrw7c6vpsOo6vPeWt74m1S0dre3mhuXiWDany+aduAzkA8etfQ13c2llbeff3cNvGCqmSZwi7icAZPcmm04LUXMtyRT83WnjpzzTSjE1yOreIfEVn4i1PTrHQ7a/ht7SCeBmuxCRv8wM0hbjYCg6ZPNZSfLuKrVjTScjsgV3YzTZdoPAPvWJYeI9FvtROkQatYS6rHEJJ7SG4DumQCfqORz9Kb4o1iex8O6xPpZtLnVNPtGuBbSSdMAkbwOQCAceuKfOrCdWHLzJ3RuKeCG4+lHU5zWR4S1v+3rG6mktxby2129tIgbcMqFOQfQhgRUfi3VLzSpNHa1ht3gutRS2u3mkKCKNlY7gfXIHWhy93m6C9vDk9p0No8dKkDcetclq/jHSJPBOra94e1zTLsWMRxMCZo0k/hDKnzHJIwB1rKvvHV3aDTb+O3tL3SbzS0u2uImZG3maKNiqn+ECXODzxUe2jEzni6Ud35nfSNkULnA5pzoAcCmbCOa0Z1K1iQYGTSjYVpmDjmo/nV847072Cw/5v7pop21qKLAKDzx1pN2T7d6BjbljyaTLZ4Xj1pWaEHG7A/lSj0Y/SgfKOetLw3O3mmmAm/PGOKQbgeOlOOe+PembznGBTAh1SwstV0y503UbWK6s7qNop4JV3JIhGCpHcGvLvEHwR0s3VrN4H8R6v8PvLt/s88WhMI47lA7Opcd2Bdvm54OK9YOcBgcf1oEY3bg2aaclsJpM8BP7M+n3iiXWPiR4wv7y3uWu7CdpUU2lwzh3lAwcszDJ5HXPWt3T/AII3KteyeIPiP4l8SfarNbP/AImO1/Kj8+KZtvOQSYgPxz2r2Er83HQ9TSnb/Dz+NNzn3FyI574j+F7bxt4PvfDt1fXmnC5KPHdWb7ZYJEdXR1PqGUV5VqPwG8V6vpVxpmsfHPxjfWNxGYpoHjXbIh6q2WOfxr3Ubm6jFO3DIApRqNDcUzxbw74QtPgv8M9R8K2ujeKvGWk6k08k8mnxRvcK0saxtH5YYEDaow4zgnnFZ/wch8Q/Cr4a3U+teE/F2rTaleyXsNtbCO8u7dNqRxQzYKnfsjUlguBnB5Fe8gegFNZivOATVe07i5TwPSfhH4y8UWmpa3rHjTXvA7a9dS3c/hzS5Fe2gWQAYkzw0jAZfjBYmu0+Bvwlg+E+n3+n2HifVtXsrpleO3u9ojt2GdxRRwC2Rn6CvSA24jijbnKlvpQ6knoCikeR+Pvg7qfinxFc6pF8U/F2lW0t3HdxWEEitBbSpt2tGD93BXI9Ca53Vv2bbjWNbsNb1T4u+MrvVLA5tLuQp50P+6/UfnXv2zCbetCjjLnB6Uuea6hyIx/CugQ6DPq7xTNNJqupPqEzMuMMyImB+Ea/U5rwzxJ8cdMuPhhfW+g+N7PT/HN3dyoLW4tJpprRvNKmKOJEY7ggAXIxnJNfRZJ/hGR71Vg0vTIL6S/j06yju5Dl7hIFEjH3YDJpRkk/eBrseB6H8E/GHirwho974s+Lfji2vbiKG8nsZZFYW0xXJXB6EZI6cZxXS/Dz9nfwP4PuNOuGvtf1uTTZhcWaX98TbwSA53LCgCZzzznmvYgQ3VaU5x2qnUk1uCgjkvih4Pn8aaHb6fa+IL/QZ7a8S6iu7RFdgQrIVKtwQVduvfBrPjkt/hT4E03Q9J8L+Jde0/T7TyoW06FLiZnyTh13AgknO4DaM9q7reQcYGKU5KlhxSUtLdBtdTxHTvhp4r8U6G+r6j4k1n4e3+p391fTaZo04KLHMIwEmzw0n7vcxHd2rk/GvwL1ddO0Lwfc+O/iF4h0O9nSzkijELW+nxovySOrHhRgAY6Y+gP015YJDBvwoYHd8vfrVe0mLkRyngDwteeB/h2nhuz1u+1yezilFpc6g2ZCTkxofRV4A9BXhev3/iTxteeEfC+n+Hde8MeKNLVopZdWnsvs7F1UzyeXJveYkKzAooJDNyATX1B8owAcmqq6fZC+e+WxtUvHCh7gRL5jBQQAWxk4BIH1NTGfK7sHG5w3xi1BoPCOpeH7jwT4m17TdRsmtA+hJG8nzKVKldwMeOMNhl/lXl/gr9n7xZd+CIY/EPxO8WaRcXdwb6fS4Z0mjglMvmIWbgNKCFZmAHzZIr6TLAYAFL3yBTjUaVkDjfc+fvEH7N1z4iu7K81r4u+Mr+6sH8yznmKNJA3qjdV6DoatfCjwd4msvi419rOsePdasdHguraC919ohA8rFFPkqGLlWXDB+AcYr3Y5HYe1ND7sZFHtXawciPJvGOq/E7wz8R9VvPDnw5XxbYanBbLaXaanHb/ZTGpBikDc7dzM+R/erk9N/Zzm1SytdZ8U+NtctPEsUz3loNNmX7NpMskpkdYAwyRk9cjpkV9DbecFuDQse1SM5o55W90OVdTyrwN8Ib7w/wCM7LxNqXxI8S+IpLUuwt7/AGFHdomjDEjkkBjil8f6t8R/DPxIn1Xw38Ph4w0++02C3ieLUEt3s5EeQurBx9196nI/uj0r1RB/e4A6UE8fKM/WlzO92HKfP8fwM8V+JNDv28UfEbW9FbW7ie6v9C0t1ksIDK5Yxru+9jIyfXJHrXrGvaPPb+BrLR4dIg8UvarbReVqEqp5oTaDKxYEbhjd7mupHXLUZDdqmUnNWZMqalFx7mJ46Gqt4ZuF0W1F7dq8bfZjL5fnorqXjDdiygj8a4ubR/HXjPU5NUnaTwNCLQ2fkjyryW6QsWO8fdVRnjvya9Q5x0HtTC2CBtH1rKdJSerMauFVWV5Sdu39a/ieUaV8G7vSr+PVtK8dX1pq6w/Z3ul06AhogAAoXsflGWySamb4Talbanc6np3xB1eC8vYDDezTWkMxnDctnpxnoOcDgcV6kPmB7H1pNm8A7ue4qfq1PovzMllmGS0j+L/zMXwfoS+HrW4txdNcmeVJHdlxkrFHH09/LyfrXCz2vj7XdLHhG48OrpSrd+bca892kynbLv8AMjixlmbptbgZIr1VgcgrgmlwoA55pyo3Vr6GtTCRnFQTaXl1ueRQfBiez0y90rSvHF9aadfsJLqBtPhbzJBj5sjBXkZAH3e1XdH+FN9a6eumXnjS71GwitJbWC3kskQRiRgWO4HJORnnvXp/zZIxj3pchR6mpjh6aexlHLMNHVR/F/5i553E8+lJu3fSl9wOaRuOwroO8Qbh97pSsuVGKbvz1GKUj5uTwe1ABuPrRTTAM/6w0UWYCuD97INGflOKczcdOKTdk9MClZDADP8ASnfcX1pdq9Tmk3fMQfwotYQhAYDsaTAHTrilyFyTSDnnHBpgIAzHHFSY4pv3RhaUHsaYCEccHB9DTBwcfyp4b5iCOe1Ju5Py9al2AOc49qULnpQnzfWnEBB8vWiyAaW+bBFJtXOc0pIIBoZgflWnoA09sU5FbhqMZ69qAzfhTAU9aYynrkH605mO3cPyoLZXgdaTsA1TxSj5gCen9aQtntgVJtUgZ6UrAxANoJ65pvDLzwacWw23tSZAJJp6AJgAjnNINzEClB3Hd2pfu8r1PagY4LgYpv0+X60oJ/ipN2G2nn0puwhn3TzTieQKpaLq9hrNiL/TZ1uLZneMSL0JRirfqDV2NlfkEEdsc1Csy5wlBuMlZoULn696GbBAxTioXnvTd25fenaxAhVSc5pDx09acWXG0dTRtyMMKYCIrfewKcePf6UmWzx0pSx2kjqKegDWXjqCBSKfz704PlelN3cdKmyGhR830zzTlXb83WgKGX2oJ2kAZIoskIQYYHPFJtAxznml43ZpM7jkdqYCck4HrT1UqMHFJ0+YcUoYj71NAIfy96YRtPOP609m2tg8ikZuelS7AGcAUu386RTlsHFP2gc96LAxrHaAuM0FVY5zigNuBz1o3Ko96d0A047Uqqzc8cUoHGCKORwvSmA/b/tD8qKbub/Zoo0FqNGGXOaQr82V+alA2+wpwYdOlToULu454pm70OaVwxHFNAwOQRQ2CFcIQATg04MvHU03aDSBTkCknYLCsAzcZH1pTGyjrR3703zDkgjincQD8s0pUZPzc00AsScU8HHuaENiR7lJ+UfnTnYcfNzQDu9aYytu5GaOmguo4cnnpSLsD5VutAxnmjb3WlcdhxZSvf601Iy3Q4FCjjOaVmKjjNO9xWEZSp56UDDA800tuGMHNKBt9qQxlzG8kDpDJskZCEbGdpxwce1clpfiDxFpfhq/h1bS59c1rS5xA66egU3asoZJQCcLlTz7g4rT8Y+F7LxPFbJc3+q2EluzNHNp920D/MMEEjqOBXLy/CWwhWe4h8VeNHlZcsF1dg0hUcDOOfTms5ud/dX4nrYKOCdO1eet1pyt7PumnZrf/gGx4I+IGk+JruXS2t7vSNZg5l02/TZMB6r/AHh9K6q8ntrazlubqVYoolMkjk8KoGSfyrybSPhJpOt2ljrerXnjKy1FQSkd5qQee3IPZgDj14Peu18VeIfDGn6XcaZrU1xIjwtA8At5HknBXBC4X5ifUVMJz5XzmuYYTByxEY4JylfdWvZ+T6rt+b3NDwf4m0rxPpsl7phuRHFKYXSeExOrAAjKnnBBBHsak/tqCfxTLoNvHult7dZ7ly4Hl7iQgA6knBPoAB61zXwc0GfRvDtzLNDfWovrnzoLe9nMs8MIVVjV29cLnHbIHatW88E6Jc+PbTxo4uV1W2h8obJcRuMEDcvfAJ71UZzcUc9ejg6eJqw5nypPl669ntpurr11OlMbBc5zWBceMPDdr4lTw5catBFqkhASFgcFiMhd2Nu4jnGc1uvIwztGTjj615Lo3gEeONLt9b8TeJtcuJZZ2mezhkSGCCVHI2hQvVSuM9eKKkpKygtScvw+Gqc08VNxitNN7u9tLbaa6r1Oz+H1tFDa67YgAIms3Y2DjaHIfHtw+fxpfh41jZx6n4f0/SptNi0i8aERySF96sBIsgJJOG3dO2KpeIPhzper61Pqq6z4g0ye42+emn37QpIyqFDEAfewAM+1a3grwrZ+F4btLbUNUv3upFkllv7gzSZC7QAxHTHaiPNzLQ1xE8NKjOSqNylZ2s1Z9db2fXp1LcuuwHxQvh+NQ9wtt9quGMgHlISVTA6sSQfoB9K08564xXM6x4H0bUvG+neL51uF1OwTZGY5NqOOcbh3xuP9a2NfhurjQ9Qt7FlS7ktpEgLcAOVIX9cVV5XdzjqQoP2apS3S5r9Hf11X3Ei3+ntYnU1uVFoEaQynhdo6t9OKxfD2veItS1llvPC7WGjSxM9tdvcgzEgjG+L+DcDkckjHNcc/jG8ufDB8Pal8MfFUk5tRaz28UI8lvl2nbKG6e9Xvg74X1fSbq/1fUrW40mG5jWK302TUXu2QAkl3ZiQGPAwOwrNVW5JR/r8D05ZbHDYepOtbm2jqnfzXLK/zs0dvr+q2eh6TcapfSOtvDjIjQu7knCqqjksSQAB61z2seODD4csNd0Pw3rOv2t2pYi1iCtCqnBDhudwORtx2NVPiP4g8L32g3GhXcepahdTlfJsrKGRLkyKwKFWwNmCAdx4FY/hz4U7NFt/7S8UeLLa+cGSeK21ZxGjsSxA4568nucnvROc27RDB4TBwoKti20+bZp2kreTT367Ha+CPF2ieMNPe60i4bfGdtxbSrsmgb+669R9elbzLkfLz7V57oPwj0PRvEsPiKDV/EEl/G4Z3mvd3mj+6/GWHsTXogYDtV03Ll99anDmMMHGt/scm4PurNeXn66CoxC8jFIWGeDmlIJU7ajCkdQfyrRs89DjtKncetCFVXGSRQApFIVx+NK+tx2HSFWHf8qBG2M7s0YxjrSM7A9Kd77isJ060u0cEtTT85GBxTh8vX8qSGIoKt0z71IzDHJxSBs8c02RWz7U+mggzn0xSN5e8HdyKB6EUpUdqQxwZc9zTQu5vlOPrQBk9fypc4GeafM2Kw7yT/e/WiovMk9DRRdBZjuCfQUhxjI/OngA8YpNuBSaY7gjHGOhpHYnK/pTS2W74p5A2jind2EMQ9ecVIMZzTDGeWpQp+opWKHqy0xid2FGM9KZIrZ4qRM4DNTTbJEDcDd97tQMU8469qQop5oaYXGHhv6U8uduaa/y9s5pI+euaE2gEYknNOXHrxQy7s4FJsKnAzSKuPyAKVipX5Rk0xlO3sKZGHDYPendi0HBmyD2pSQenAp4xjBpOM4ptOwrjTjBx2pUYil2Y6VGzc9OBUq6HuPdj92o1689qkwu3pTTHk03dghw7HvSqy55pqg/hTJFbPy0tUGg9zhvlHFV9Os7ewhkigj2LJM8xA/vuxZj+ZNWI9xAz2pzsioXJAUcknoKpRbDmsrDeOppD14/Kq+kX1nrGl2+p2Mnm2tygkifpuX1q03yjNKUJRk1JaomMlJJoUOduajdieetNYt5b7FBfB2qTgE9gTXO+EpvFVxqd0viOXR4WW2jb7DZ7meFizDcznqGC8D/DneFGVSnKfMvd6dX6L+kRKqoTUbbnSqenzGn5Ciue0XxNp+p+KNY8OwJcJe6UU80uhCuGAIKn6kj8M1qa5fR6Tot7qk6O8dpA8zKgyzBRnA96UsLWhUVOUbSdrL12+8FWpyi5p6K/4bl7cpXgZNR5bPHauf8ACvirSvEKWz6dM5eezW8EboVZY2YoM/8AAlI/WujGB1pVaNWlNwqxs10HTqQqR5oO6GsQeB+NHHI607jdtxWF4a15tZ1HV7RtF1HT/wCzrjyRLdR7UuB2ZO5Hf8RzSjQqTjKcVpHf8glVjFqL3exto2D/AFpXcjvTHPO3HSnqBtNZpuxZGPvc1IOnJzSeXu+lIqmlYq48Mu6kkPOVFMkU/wANLEGxhu1O72JsKCcHd0o68mnnBHr60m0MKGmFxjdsU9WOOKRhtGewpinLc5FJXQbiuxYUIenNOZRkACmmPbRuND8gZNKGUrjqfSmBTjmoyrhsindoLD/m/wAmin7feinYQgPPoe9AY59hQNqj5uWNId2flxiptYA6t3pRxwxPtQMKMdaAdw6DNNMA3HOMcUgBzkZxTicY+YUwO2cflTAfwykUzodv8qVhwGzilCLu3A80WYDUbg5yR3p5YhfWmlfm6/L3pcqfu1Lj5gBPHNIAcZ5FADH71KW+bgU0wDcMZGSe9IfmHvTvpgCmliBwQTTAqm+hXUHsWZjJFB58rAfLGpJAyfU4bA/2TXF+BPF+q+KvEs1xBJon9gmB2hhiug97HggK8ig/KG547cZqHxu3jLQNYvte0S80Q6ZfLAk638UrNBIB5YKiMEkHI+nNSfCTwxHZtd+I7x4jqF8DA0cOmiyjhVXO4BMAnLDO49QBX0MMLhqOBnWk03JJR3bT6q1tH53/ADPIlXrVMVGmk0k3fpp09TrfE+rR6H4evtZlRpI7OBpSo74FTeH9Rt9V0e01C2u7e7SeMMJ7fPlue+3POM5681auLeGe2ktp40lhkUq6OuVZSOQR3FR6dZWenWUVnaW8VtbxLtjiiUKqj0AFeI3S9hyte/ffpa233npWn7S9/dt+I6+ufstncXLIziGJpCo6sFBOB+Ved/BXxtqni6TVk1O4sbkxeVcQtaoVESSBv3TZAyylcZ/U11Hin/hMod9x4Y/sm7DKB9lvgyFD/eV16j2I/GqHww8JXHhqDUL/AFaW1l1fVJRLdfZIhHDEBnaiAAcDJye5Neph44Wll1V1HFzlbl11WuultNOvXzOKq688XTULqKvfs+3qaU/iWzh8dw+FpriGGaS0+0IsmQ85JYBU7cBGJ+ox3rfZ9ozwFA5J7VVl07T7jUYNSmsLaS9t1KwztGDJGD1AbqKdqlu15pl1ZibyjPC8QcDldykZ/DNebUdGfIoXWiv69zsgqkebm17ehzXjDxhDpHhi21WzEAm1CUQWH2yUQxFjkh3Y/dTaN3qRgdTWl4EvNV1Dwzb3WtTabPeOz5l0990EihiFZT7iuHm8N/ErVtJg8P6xc+EU06FVjFx9iNxIwUYDBH+UNivQPDGjWugeHbPRrMt5NpHsVmwCx6knHqSTXqY2nhKGFVOnKMpuV7rXTprpb0+84sNPEVa/PNNRt1019P1KOteJbPS/FWkaDcXEFu+oK7o8uf3hUgCNO24k9+w9TW8FV90bjKsMMPUGq95pem31za3d3Z2889o++3kkjDNE3qpPQ1bIO4FT9a8qrKm4w9mrNLX1vuvkd0IzvLnd10ON+DCyQfD62s2yRaXN1bJ7qk7gVo3Eni8+ObdYYtPPhg2x852J88S84x+OPbGa2rG1tLG1S1s4ViiTOEXoCSSfzJJrFuNC1iXx1b66viK5j0yK2MT6WF/dyNz8xOfcHpnjrXW8RTrYmtWdlzKTXMm9X2ts+z2RzqjKnRp01d2ttp+fQ0fEFzfWeg313plk99exQs1vbrgGR8fKPzryPwN4k1Dwz4nl1T4h/atJbWLHb517Lv3ywvzhVXEa4k+VfQZzzXthbBHFUtZ0jS9atlt9W020voVbcqXEQcBvUZ6Vpl2YUKFKdCtTvGe7XxJeXTfXVE4vCVKs41Kc7OOye3z67HjPjX4habBquv3nhLxNpsVzf6fbstwyscSRM4ZFG0/OUK4yMVc+E/xQsLrwncQ+PfFFkt28zxosiFZPKKgfNtXHUnHtXo8PgrwfbzrPB4Y0dJUOUYWifKfXpTrzwj4V1C7e8vfDelT3Ehy8j2qFmPqTjmvYnm2UTofV3Sl0973ebRWSvbY8+OAx8avtVUj193Xl117nAfDCVJvEfhW7tmWSObw5cWbyL0cW9wFRvoQf1rtPiJ4ng8MWOm3l1cNbWs+oxQXE4Td5ceGY8e+0D8a2dO0TSNNki+wWFvaiKJoY1iTaERm3EADgZPNTalpmn6lYyWOo2kF5ayfeimQMp/A15eJx9DE4yNaUXyLdaXtd/K6v+B3UcJVo4d04yXM/u2RzL/E/wCibv+Ep09jjgBm5/SvO/gX421jxF8Q9RjvtUurqO6tJJnt5CPKgdZBtEWD93acdvx616VD8OvAkOW/4RXSvxhz/ADqwnhXS9MR7jwtpulaRqGNqzizBDL1KNjB2nA6HNd1PGZRQw9ajRhJymrJz5dPu1+45Z4fH1K1OpUlG0Xe0b6/ecl8QvH2paL8SNK0Kzls4rTNv9qhmQmW6EzlP3ZxgbAATyOvevQtfmvLPRb+50+AXN5Fbu8ELHAdwp2j864GXwr4u8TeLLHUfFyaHZ2GlSiW3SxUySTyDldzsMhAedvGf1q54o0/4k64w0OK80fTtMm+W61K1Z/tDR9wqN9wkehP1qa9DBz9hTjOCcV77vo9e6Wr8ld62v2dKtiI+1nKMmm/dVtV/l/TOT8bfEya6tLPVPCvjnRbFordZJtKuICXlkIyyM5BHHTHHTrXa/Cz4hab460/9yptdVgQNd2vJC843Ke6k/iKv23w+8FW9pFbjwzpTiJFQPJbKzNgYyTjkn1rR0fQNC0Wd5tH0ewsHlGyR4IFQsOuDjtSx2OymphHRo0pKa+GXur5Oy1Xrr5jw2Gx8K/tKk1yvda/hfb8jXXrzTDhO/el+8DnigIrAEnkV80eyIDh8U8HjikZem080fIPl6mk4vuABieT0pANxPWj5jkHGKUttGO4oTAAR75FG7PUcUv0wPekJweo+lMBAGXucU5l3KKYHY5zilIG4Enr1FACFh/eooMMf940UWYXBhxkE0fwnAxSsxx0pNxyM0tBijHc9elOI2rxzTtoxkim5O4+lPRCE4YDI5pCAOBml3BQaBn72OtCAaqlj14qTGBTTx8o4zSg9jT0AQjPqDTehxyfwpQx3EdfQ0hZs9KnQBerY9qVVVulEfzZpzDaPlGDRbqDGkndyOKNq/eoJyBkc0hbcdq07oBD27cU9FOAxPNGPXtSKSec0/UBx+maYy8ZDGlZjt3DrQWJXpik7ANXp0NKuMAk+1JuPHapQoIyRmklcHoNxtXI5zSfeGGHNKSQ3Q4pNwUkmi6ATCjjBpFBYgA0oyfm7Up46YBNUA4LgYpD75WgHbwabuIfHUUOwCEFTjk0p6igsc9KWM5JqLIYBQflzz3oYkEccU4qFHTmm5+Xkc1WiEBVT81NP5UpYfdFO28YIoWoCIjY3Z/CnH86aMk8HpQWyp9RT0ARl7gnikX/JpQ5K9OabuOPSp0GKvTngA808Lj5hzSqoYdKRsgjAOKLWEIDkYYUm1R2NKSAc0gJb5uwpgJ1OAe9SBdoxmmngbuhoBK9aYCnvnj3pjDae59vWlZiHHcUMxz0qXYEIegpwUdM80iNluakKgduaEgYxsrgAUEKxzigE4O6kLBQB3NO6AQ9DjilRC3OaUKcYI60fxYB6UwH8epopuW/vfpRT0FZiAArk5pGXDZX9aKKnoPqPzxzTAfTgUUUmCFYKVAIpdwUjjNFFCeoWG8SNgZGac0W1R83eiimlcQ0dB9aUquSOeaKKURsE3KT0x9KVyMe9FFD2H1EHXmkG0NlRRRSDqL5i7cbaEj385xRRVbvUl6CMu1uueaUAMDmiilbUfQRl6Ff1p4JwM/pRRTAbnqBxQQpXDDNFFSMAyqBxSMwdsYxmiiqvoIcYdqk7qZ0B+tFFKSQIcVXPfmkQMrcYxRRTsCHMeOaQdeaKKXUaD5d+4DmjzFwfloooTEIieYTzilkTaevFFFO2gr6gOSQaRlG0EfrRRSWw+o5S2ADj8KTPPFFFD2Gg+XadwzQCqr04oopX1EI7q3YineThSd1FFUtdxPQZjbmnYHyk5oopLcbEClX4I/GnseDmiin0AYOfpStt3ZxyKKKnoMPMC5+WkVQ54yKKKrcRJ5A9aKKKrlRN2f/Z"/>
          <p:cNvSpPr>
            <a:spLocks noChangeAspect="1" noChangeArrowheads="1"/>
          </p:cNvSpPr>
          <p:nvPr/>
        </p:nvSpPr>
        <p:spPr bwMode="auto">
          <a:xfrm>
            <a:off x="6003925" y="2967945"/>
            <a:ext cx="4079875" cy="40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AutoShape 4" descr="data:image/jpg;base64,%20/9j/4AAQSkZJRgABAQEAYABgAAD/2wBDAAUDBAQEAwUEBAQFBQUGBwwIBwcHBw8LCwkMEQ8SEhEPERETFhwXExQaFRERGCEYGh0dHx8fExciJCIeJBweHx7/2wBDAQUFBQcGBw4ICA4eFBEUHh4eHh4eHh4eHh4eHh4eHh4eHh4eHh4eHh4eHh4eHh4eHh4eHh4eHh4eHh4eHh4eHh7/wAARCAEWAZ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2Zj7gegpe3IBxStjHJpML90HNeTY7AOSaVflXnj0pQrdu1KcNxRYLjW3EfLzTduOT6U5R78UnUmmAm7jaKkGcCmr8oyetOyCP6U0A0564zTQTnkkn3p647cY7U07ck5qWAZA7e9GGyDSqMncKcMqPm5o5QuJkZwCKaQxPI4ofaoLlgAOpJwAKz21i1fK2az37j/n2Tco/wCBnC/rT0KjGUtkXx8uKVGJbNZxuNXdd0OlQpzwJrsKcf8AAVapFn1fGBZWOP8Ar6b/AOIo0K9m/L70aBzUbEgd1HtVNptX6mysT7/am/8AiKRpdYxzZ2Wf+vpv/iKGxcj7r7y8OnPNGc4x6ZrP8zVhwLOy/wDApv8A4inBtaxhbOx/8Cm/+IqbD5H3X3l9eBz0oJJXKkVSMusH5TZWOf8Ar6b/AOIpofWM/wDHnZY/6+m/+Ip6C5H3X3l3acgmjdgYHeqXmaxu/wCPOx/8Cm/+IpFk1hTk2difT/Sm/wDiKB8j7r7zRXO3vQc/WqIm1g/8uViP+3pv/iKQS6vnAsrEHv8A6U3/AMRTuLkfl95c3EnnNL36cmqDSatnmzsf/Apv/iKBJrDHizseP+npv/iKkfI+6+8vcnDflT8gcZ5qiJNaB3Gzscf9fTf/ABFNaTVyN32Kx/8AApv/AIimtBcj7r7y8wYnsRTcbevrVMyawB/x52P/AIFN/wDEUm/WCOLOx/8AApv/AIijQfI+6+8vhizA9qec1nrNrAG37DY/+BTf/EUNLq+MmysSP+vpv/iKdxcj8vvLrEgenqRQvI9R71SMusbf+POy5/6em/8AiKZ5mrD/AJc7HP8A19N/8RSYcj8vvNDOQAOKVRyc9KoK2s4+Wzsef+npv/iKd5usDCmysf8AwKb/AOIpWDkfdfeXiSQduKZtY8n1rPmudSt42lmg06GJfvO94ygfiUqh/bmpzMPsWjreDP345mVP++nQA/hmm2i40ZS2/M3w238aemcd6xbW48Su2640fTYFz/0EGY/pFj9a2kbcBuADd8cimncipBwdnb5NP8gbP19qYSS3OevAp/G7HQmkbaT1oZAnHBxzSHLD2pQA3ANPAbOe1KwCZwBng0j7s9iKVsMM0DgcmmAzbtzn1o3EkAdqUDIPrTlbbxjJ70IB3PvRSbh70VXzEMK5XgU0/KwzwKVOm3NP4x6mosUOyCMDmmcZyetEhwB1pi59aGwSHOrbcj8aeq8Ace9MKt13Gk9OtCdmFhz5B/p60mW+9jFKowc4xTjJu+U0XFqRjGd3egqeTj6Uh+9jPSng984pIYkJAJyefSqeo6j5U4s7SH7VeMu7yw2FRf7zt/CP1PYGm6tdTRvFY2O03lxnYWGViQfekYegyMDuSB60+ws4rKHyYd5LHdJI5y8jd2Y9zQ3pYtRS96RAmki5ZZNVm+2sDkREYgT6J3+rZP0rRSPa23ACjoBwBSjPrSYKnkk0tBSk5bskxwSMZqMFs9M+9AGR0p6tsWrcrkDD029qXbxhRSyNkbqahPPfNT1GIRtxngVMrArxzTRjp1pGOF7/AIVS0FuB65PX2pGVipK9aaueuTTiGIHzVI7CovygcZokyOlM5x3zTsc9MU+bSwWEy3UrjFHU7j1qQyfw1E33sA0mCHFTnpSREBvmOPanA5AOfxp2PSnYQNyMimDHRaR25xyKUZ9aTd2NICreZz0p+Op49qjIYHO49aAMk8cU1KwNBlgTxn8KCTyuPrT0baKR2DLupXFqIF4wozTWUqOmPelQnOc9aePTNNIewqEbRg5rLutQmnuXs9LjSWVDtknfPlQn0OOWb/ZH4kU3UZZry7bS7SRolUA3c6H5kU9EU9mb17DnqRVy0ghtoEgt41iiQYVFGABSk76Giioq73K1vpEPmC5une+ul5Es+CFP+yv3V/AZ9zWjGp289fc0mGI603nBzmhOzIk3LdkkgIHFMyxH3cClA9qf5mPlNO9ydSP7xyaUqTjjikfrgHrTl5HXp3pIY1Dh/mOKlbkfLTeOo5pkjYOOad7IW4vHbrQ6tuHpSLnjmhg3XcakdiQKPbiozuDdM0Dr0zT0+X2q+a4hP3npRTvP96KV13DXsMb0oPHNKF9DSbTjk1LTHccrArz+lNfbj5RSZw/y0pXvmqvpYOoiscfSnAc5qPBBOOlPBP0NShjwoOaiYKCe59qazFW4qVcMQcVS10JBcbcgYFIBzSlACKbKjlCEPJHFJpjRmaBiZrjVGwWupCsZ9IkJCAfXlv8AgVa529SKzPDrK2gWRBziBQfdgMH9c1oLlhjtRF2Lq6zYhbB+UcUoz09utNdfxNVdVmvbbTLmawtRd3aREwQlwgd+wJPQZ6n0pN21IlLlTZeA+XFDqu3JIr55j8afGCeW5u7e40yXToZ1he7ECLaK7OEwrsAWAYgZGfrXtHhO8vxoVqniPUNOl1TaTO1u6iPOTgD8MVz0MVCq7JNep5mDzSni5NRi1burL8zaGzcOKe3pXCnxR4g1PQ9YXQtP02PWbHUpLRY7y6CxmMYZZOPvEqRxkDPes34ffEw3+qzeG/GFtBouvQn5cuBDOP8AZJJAP4kHse1U8TTTUe5f9p4dVIwbtzbO2npfuelkYGacjAjmsFvFOiJ4hl0R9RtRNFaG6lczqFRd2ME569/pXIa58QdW1UywfDzTbbUEhJWXU72VYrbcO0e5l3n36USxEIat3LrY+hTV3K77LV/cdp4y8SaT4V0Y6tqrOlsJo4iUXJBY4zj0AyT7CrOl6rY6mZvsNyk/kFRJt7FkDr/46wP4153PrT+OPglq9xqUdnFqUUcyywpIGQywNuBXk5B2juetXfhxKn/CeeKltgBbX0FhqUSjoPMiIOPy/Ss/rDlUjbZ/8E5qePc68FHWEkrd9pf5I9GHJB6U4Lk1xPxR8YX3hawtE0nTor/U7xnMUUsm1fLjXc7dRk4wAB1zXQ6BqiavoWn6tAjIl7bpOFPJXcoOK3jVhzuHVHfHE051pUU/eW5Y1q9tdK0y71K7YiC1heaQjrtUZOPyrFtvHXhJ/DcHiB9YtraymjEgMzYfG7afl6nDcHArUtbiz8QaZcpErSWsjS2rMy4WTGVYr6rnIz7GvNvDml+H1+GMGsTaDp2o61pFhcWSwTbfnMTsCpUnHJXOcZ5OOtRUqTUrxtaxx4nE1YTXs2rNN636NdvLoerQyJNEk0TBo3UMrA8EEZBFPztP1rwrxf8AFvxZp/iLTY9M0jTxpl9FDJbRync84cLnkN8nJwMjtmvWvE3ijR/D2iS6pqF3AAi4WFZlLSOeiLz1zxnoOtRTxVOd9dh4fNcPX57O3JvfQv8AiLVbPRNCvdYvt32ezhaaTaMkgDoPc9KqaD4k0bXY4JNJu1m862W6VcEMIyxUEg9PmVh+Fc34J8WQ+OfD2safqlrbadeRNJaXNv56uu11O1lbo2Qeo7iuY+GTLD4u8NSRKqC88MPazKn3fMtptpPH4/nRLFc0ouPwsy/tG9WnKm04S+/e36nsQJ4461jeL/E2k+E9Nhv9ZmaK3muUtw4XO0tnkj0ABJq/f3kOn2M99dyCOCCMySMeygc1y3xbhTUPhrd3jWxP2UQ34imTkeW6uQw9du4EfWtasnGDcd0juxdWUKM3TfvJXO1ASSESKwKkZB9RXNeMfFmm+F5NNW9s764+33At0+zRF9hPQn8SBjqa818QfFTxdYfEm30W30vT2025njW2jY5eWJmxv3hsKTycEcVe/aA8SatpsmlxaRrTaZbbJLg3MSl1lnQjZExXO0EZPPB71zzxsHTlKH2Ty62c0nQqTpt3g0tv87HoniLxVo+g6zpOkajM0U+quyW5CkgMMYB9MkgCrkeq2U2iSavbTLNaKkjh1PDBCQcfiprifEGoWOsaN4H8TzC2Z11C1klQkHYJ0MbcezMp/Co/hqj2vww1PTnPyaXqN3bEHn5El3Ef98k1arSlU5ej2/A7MLjJVMWqTs4vVfcv+Cd7oNu1rp6LNg3EpMs7dzI3J/LoPYCrrbMfdphIwCKcVLc5xXWnZWPSk3KV2IpOcU7qPSoyDninKT3qQJMc0yRVB55pkhKnPenKd69Oe9VfoKwse3nAwR60Hk05k4pCpwdpoaYrifdOaflSOQKZjpmkU8kDFJOwbg5H8IxShj6ZzSMvvTV3ChlIlUcmlCAr1xTOo/nUYkIbHahOwmh2E9BRTuaKdhajhwfrRuGcUiAkbuBSfKCR60teoCbQGx3z605cnjoRQo4yetBwfmBNVuApZfu00MQcYyKXj0NAdenNAARlT6+9IDhcUZIwRyKCr78nkUa9AFVtwxTt2BUeMMVx1pzLxhsEUnzAZWmEWt/c6XJkKWa5tsn7yMcsv/AWJ/BlrTXjkDvVTU7MX0KeXIYLiJt8E2MmNvXHcHoR3BpNM1Dz3ezuo/s19GPniJyGH99D/Ep9e3Q4NJM1kuZcy+f+ZofdyTjFYPxCa8/4QXXG07d9q+wTeVt652Hp7+lbmB05P9KTcq9cgUSjdNHPUhzwcb7nn3hzV/AXjL4dW+gG9sorNrSOGazadYZIioHGCQeGGQR1rj/Evwt+HWj6cuoQrr+qobhLcxadcJMysx6nC4A+prttZ+EfgDVr9r2bR2glkbe4t5mjRj3+UcDPtiuv0bS7HR9PTT9JsYLG2jGFihTaPqfU+5ri+rSqK1WK02f/AADxVltTELlxUIXSspLX8H/meP8AhL4MeG9V0dbzVtL1zR7kyun2aS9RmCqcBuE71sH4C+ByP9dq/wD4Er/8TXqew7OetKg3ZYcVawFFKzijeGSYGMUpU0/Ox5tJ8EfALaalmLW9V1kLm4W4/etkYwSRjHtiqjfAbwPnHnauf+3lf/ia9UO1W9z6Uqj1/Cn9TodYI0eT4F/8ul9x5UPgL4IOR5ur/wDgSv8A8TXbaZoFv4f+1XelxPd3LWdvaxxSyBcxwKVRd2OpyTk963/lbnOKOOuDWkMNSp6wjY1o5bhaDvSgovyPFfixqMXjaODwxb+B9cl1uOQ+RJcxmGO1J4Zy6khl/HBwOa9X8OaSdI8K2GjJMGe0s0gEuOCwXG78+a0/MH3cmkJIGV5pU6HLNzbu2TQwPs60605XlLTZLT5fmeNaHr/xV8P6ZB4Wt/AMd1PaL5EN95hELqDw55x79RU+lfA/Rb60F74ou72bWbl2mvHtZgsXmMxJCjb2zivXWVyQeq0MNr9OtZrBJ/G+ZLa5hHJ6UrKvJ1Etk7WX3W+885tPgn4Bg0+e1ezu53lx/pElwfMTH90gAD8qbpPwR8B2NwZpLW8vvlI8u6nynPfCgc16UVwvJGMU0EEYUdKr6nRX2EarKMDdfuo6eR5hc/AvwJNK0kSanAv9yO6yo/76BP611nhbwTpHh2TT3sXndNPtZra3EzBiBLIHck4GTkAfSum+VRSYGe5zVww1GD5oxSZdLLcJRlz06aT8jnPiXY6pqngy9ttEWOS/Bjlhjk4WQxyK+w59duK4C/1r4p+M7Cbw7/whkWgxXaGG7vrhzhEPDbQe+M9M/wBa9h4X1wKXcrAUqtD2kr8zXfzFicA68+ZVHFNWaVtV+nyPNo/gj4Di0prJrO6kdyrG6M580Ef3ewHtiqY+BHglVwJtY56/6SvP/jteq/Pyv5U1UbaQ3WpeCoP7CIeT4B2vSX3Hmem/A/wZY39tfQy6qZbeZZU3XCkblIIz8vtXeaRo1npmnXdkm+Rby4nuJy3BZpWLN06dcfhWjGNx9MUNhTk8n2q6eHhS1jGxvh8Dh8M70YKPoZmhSsbZrK4ObqzIhkJ6uMfI/wBGXB+uR2rUXI+XH0rP1KzmeePULEqt3ENuGOFmTujfzB7H2yKn0++t7+JjGWjkjO2WJxh4m9CP8g9RWyZ6E1f3l/wxb3BeDjNMJweOQaXjrg0blU45zTMhfvU1crnpS/7vX0prB2AI6UAKrckdqcOOKYw2kNinBSF6il7wCkhgRTAoz8o6e9AI5VRTxhRk0IAHZuKCwbpSEd+T7UcD1xTARWPcUOvGRj3o3Kw4pctnHY9DQAbvaimGObPb86KNQ0FfdnkHjsKXPHrilbbgCk+U8DpSsAYLUo+Vfm/Cl2+hwBSkhiVNFkFxpBYAg03bjrjpT1HemjBJpgJkn5QDUg6DrTR8g96cGz9aYDTnGVweKauQe+fenBlJ9CO1IdmTUvUAJ5/Cq1/p8F8iLMrB0O6ORDteM+qkdP696tKATnvS42DJOaXKNSaehli41KwOy6ha/gHSeBQJQP8AaTv9V/75qxZ31nfMRb3UcjDqmcOv1U8j8RVsgHB9ar31jZXYAurWGYjozoCR9D1FOxfNF7r7v8v+GJvu445pUyTu5rP/ALHgC7YLq/tx6JdPgD2DEgUwaQen9saxj/r5H/xNNCtHuap9M4pj7uMg/hWc2j4Gf7Y1cj/r5H/xNIdHG3/kM6uf+3kf/E0MFGPc0x0oGWx9Kyv7HXoNY1f/AMCR/wDE08aIeMazrA/7eR/8TU2HaPc01G0ZPTtQcsvyk1mHR+dp1jWP/Akf/E0g0Xn/AJDGr/8AgSP/AImmK0e5pbeRnFGTjAHWsz+xvm/5DGsf+BI/+Jo/sYrz/bGsf+BI/wDiaY+WPc1lBC96Tnsc1mDRyeusaxn/AK+R/wDE0n9jjcQdY1cH/r5H/wATQK0e5ojOec0/PIrJOjru51jV/wDwIH/xNKui7j/yGNY/8CR/8TU2Hyx7mptJwe9OyAcVljRWXLf2zq//AIEj/wCJpDo2Ru/tjWP/AAJH/wATTWgrR7mmytn73HvSYx2zzWadGwP+Qxq+f+vkf/E0g0XI/wCQxrGf+vkf/E0x8se5qLuYhjmnnjqcVkjSCPl/tjV//Akf/E0raP8ALn+2NY9/9JH/AMTQLlj3NJt2Mc49qF6entWZ/Y42/wDIY1f/AMCR/wDE03+xxjjWNX9/9IH/AMTSaHyx7mry3FU77TY7mUXKSPbXSDCXEf3sehB4ZfY/pUA0Q441jV//AAJH/wATSnR8EK2sav8A+BI/+JpW7gmk9JB/aF5ajbqVqzKP+Xm1Uuh92T7y/qPerdpcW15H5ltcwzrnrG4OPrVMaL83/IY1f/wJH/xNU7vwpp91KJJ73UnkH/LQTgP/AN9Bc09S7Unu7en+RvZI6cdqegIHesS18OpbLiPWtdYf9NL0uf1BraRvlUEk4GMnqfrTXmZ1FFP3XcU57HJ9KYc7uc9fwpxI3bWwPekbbu5oZAZ6dKME80DaxxTwpzuzS5QbEztAB60jqxPB4pSQwJoGAKegDMAZ780DLHoeKUDK4pwO35e9MBdp9/zopN3+yaKegtRuMr2prAq3PT2pV4+Xt708YxUWRQ7dkY/nTO/TmiTIHAzTF6daGwSHOhKjmnKBgDIFMZc85oweOKSdmFhXzu+U5+lB3gZIpQOeg/ClMuflJp3uIYOue5pSp56ZpvU8ZwKeCOppKwxIjtJ6/lT39eKOO2MVE2d3IIpt6WFux45OOgpFTEhJINA570m3afWlcdiTjB+YZpgD/wAPIoUcdB+NKH2LTcriGnP3SOKUDI4xQ7grnPNInH40uoxGUjHp7VKrAqB/OkXb0pGzjgZPtVbC3A9eRmkZSynBwaavrnmnFcgc1A7CoAFAyBRJ1+U/TFMwcYxT8c9qrm0sFhCJMZK0nfJ608y87c1GfmbA6UmCHFTntSR8NznP0pwORzS8dsU9BCtyM03g8AYpkn3uhApR160m9RpClP3mcjFP45O4ZqPbg596FHXjj3pqVgsL8+Tt5pDuGQfxpytsGaGkDLnNF9BaiAdQKRlIX2oXOc8809dvtSS0GLGw29/xFI3X1ob7p7/Soh1yeKbYkiQruU84oRdq4JFJt3L1puMAiknZ3HYfJ0+VvypMSY5XijHTgU4y7flzTvcWozqfmpdpODxSMcnAPWlHTnoKSGIvD/Nn8qlY5FN47Ypkmc9Dj1p7IW476CkdPmByMelIvpmhl5zmpHYkG3uQKZ82fl59aQD5un505Tt54qua4rBtkoo+0UUadw1Ebk+tB456mlCjtxSbcLzzUtMdxyNkep9KR2GDgCmbvm+WnFR1zzVc2lhCKTj6U8DkE1FtPJ9KeM9DSRR5j8ePEPhnRTokWs6vqkV1LcoYdPstQa2WdPOiDyzFSCVjyCBnk8YOTV74heM28E+Nor3xBqdrZ+EBolxcT7rZnmNzHNEo2leTlZR8uK2/GHgnwr4ocya9oFje3AtpLaO6khUzxI4IYI+MqeSQR0PNefzfs9aHfSQtqnj74i6jCitH5Nzrm5WjcAOhOzO1gADgjIraLi1ZmbTRseI/H11qfhrwr4t+Ht/Z3mj6hdzxTC4t2HngW8xRBnBQ+bEF6dSPx6/QPEdre+AdN8WXkiwW11p0N7IQCQu+NWwB16nGK4PQ/gH4e0O+0+Sw8XeNRp+nXK3FppUuqiSyjKklV8sp90E+ufeu2vPBGkXfw4HgOVrkaV9gSxDRybJQiKArBh0YFQc+tKajokCbJPiPqyaD4E1rVZNUfSfs9o5S8W289oZD8qFYz99txAC9yQKz/DvjzQR8I7Dx1q+s400WKSXV9cW/ksXB2OWiXO1t4I2jPPAzXB6r+zzY6rpsuma38UPiNqVhKoV7e41ZWjcA5AYFCDyB19KTxh4A1vTfhPB8K/CHh2fVtM+VbPVJdbW2lspBJ5gllwgJ2ucgJnIGDinHlSSuJ33PXpNX01dKi1hr63TT5UjkjuGfCMshAQ5PruXH1FY2kfEHwjqnjW98F2msJ/btkCZLSWJ42cDqYywAkA77ScVxXiHw742k8E6d8K9N0G1bTDZw2F34hnvEZYoEVQ0iQ43+ccfKPuqcHJxWfqH7OWgahqljqWpePfiFfXlhJ5lpNcaurvCc/wALGPK9OxqVGPVlXfQ9g8RakNF8O6hq/wBkub0WNtJcG3t03Sy7FLbVHcnGBXMJ8VPATapoWlza4tte67aRXenpPC6JKsihkXzCNgcg/d3Zq58RPBkXjLTbW0k8QeItEa1lMiz6Pe/Z5XyuCrHBDL3xjrXmd9+zZ4b1PSYdF1Lxx8QLvTYCphtZtWR4oyv3dqmPAx7UR5LaifN0PUfC+vz6l4p8U6PdWscR0e9hihK9Xikt45Ax99xf8hVrW9auNP1jTbKHSLi9tbhpBe30Usax6eqpvDSgnOG6DAqv4H8H2PhWKYW17f30s0NtDJcXsoklkWCMRoWbA3NjJJ9TXD3c3xa0XVdd0vTfAGieIrLUb6a4t9Sl1kW6mOTgJPEyljsXC/L1Ciny32C9j0DU/FXhvTV0g3+t2UA1mVItNLScXTsMqE9cgjnpyPUVxP7QHiPw5oek6aNc1bVYbiSYtb6fY37Wv2pQVDtKykHYmQ3UZOBznFYei/s5eGU0zSjrmveJ9Q1SxEDJL/armKHyyr+TFGRtEIdQQpGeBzXpnizwf4V8UyJJ4g0HTtRnjhkhinngVpYUkBDBGPK8E9KS5Yu4atGlrOo2trJb6f8Aa4Le+1DzItPEgz5kixl+B3wAT9BWD8K9a1DV/Aeg3evXlpLrNzZmS58ldgZkba5Cn0OAe2T2yK8qm+B2qz+Mrax/4Sv4hjQLIebHqc3ipWkWQxkKIYvKJBGSpLEcNxnmtST9m/wtJYyWz+MPHrSOrxtOdaO/ynO54sbNuxm+YjHJHWnJR7gmzR+IHxP0TVo7zwr4JkXxP4jgeOZ9NtZXiFzFHIpnSK4GEMiryVDHoQQeRTZ/inq08HiHxBpVpaTeH9Mt9P3x3Ebx3drcSXGy5hlXpujTJx1BK9QateBPgno3hHX9N1m08VeLtQfS4JYbG21G/Wa2txIhQlYwgxwe2KXwV8JZtD8KeJNF8QeLL/xHL4iuFuL26lgWI5GAcAE8kAAknPA9BTvTSFaTZ23j3xRovgzQZtY1q4EcCusUS8bppWOEjXOBkn3AAySQBmvLfiV8U9N03wv8NfF10+q28ep3MV5Jb6ferEjxGMCRZMqfOCmQHYCM7Sc8V63r+gaH4ls4rXxBothqltFKJkiu4FlVXHRgG6GvNtV+AHh+8nuPI8Z+OtPsJZZJE0201YLawBySyRoUO1TubjPQ4ohy7sJXPRNc8UeH9F1PSNP1XVYLW61qc2+nRtnNxJjOBgcdRycDJA6kVb1PVtO0sr9uvI4GdJJEVjlnWNdzlVHLYHJAryfxz4P8XeMvH/hZpvDkek2nh25W4bVU1ndFdxoyuIBCqhvmeOMlnHy4JGeKt+LvDfjL4j+I7Oy1qxuvBWiaO7zpqWn6ojX91OyFNsLoD5UWGO7cMtwMCo5FpqPmZ3XgLx14V8dabNf+F9Ujvo7eQxXCGNo5YX9HjcBlz2yOak8Sa5d2ttdpoGktreqWzQq9lHOsO0SHhmduAAAWIGTjtyK4XwF8DdA8JePP+E0tPFPi6/1R0ZLg3+oLItypXbiXCAvjqMnggVq+O/hPpfijxG+vQ+J/Fnh6+lhSK5Oi6mbdLgJnYXXaQWAJGfSqbi35Ar2HeM/FGuW3haFtPudM0/xDZXOmvrNoxNwltDcTKjrnAJGC2GwPunpT/D/j6x1L4v654NXXtJZbO2TyLBoJorwzAnzTucBJEAx9zJHOa5G6/Z50m5a4e5+I3xHma5iWKcvrSkyopJVW/d8gFiQO2TSX/wCzjoGo6nY6nqXjz4hX15p777Sa41dXeE5z8rGPK5x2NCUAfMe2O0K7BJIql22qCcFjjOB6nAJ/CvI9C+Lmi6FfR+HviDr1pFr97rd5ZWUUFpJgxJcGOIOQCFJBXBOMgj3NbvxLtfHq6poeteBrTRtRnsRcRT2WqTNEjCVUCyKy9GXaw9w5rj4PgJH4nkuPEXxC17U18S3d2b5E0O+eC002X5QGt1YEl9qKC7Zz6CnBRa1E730Nf4f+ONPvvjp448Hpc6tNPGUmjF1diSCMxBY5UijCgwjLKeSd33q6r4satq+j+A9S1Lw7d2cOoWTwSO06eYiR+anmblBz/qy39KyvAPwm07wj4o/4SBfFvi7W7ryJIAmr6gtxGA+3LAbAd3yAZz0rnvE/hn4u3194l8MaevhVfDWv3UryavPJIbuGCVQrIIhwzqo2qc4wBSaTkCbSOi8C+OtY8SfE3xL4fuLLT9LsNCdoRbTtJ9vuTkBbkAgIID8wBBY5xkiuu8X+JND8J6DPrniK/h0/ToColnkBIUscAYAJJJPauG8G/B/TPDHjCy8Tnxj4y1u9soJbeFNW1JZ41SQYYY2A9geuMgGq3x70Lxf4y0F/COl+Go7iC6mR7fWE1gW4sGH/AC0kjxvbGW+VchgccUXTdlsGtjasvih4em+Ksvw9cyRXptkns7k8wXTFA7RK3Z1VlbHcGu3kuII5ooZZ4o5ZSfKRnAaTAydo74HpXj/hf9nfwn4e13Sdds9d8Ty6lYzxz3E09/vW9MYGxZFIxtBUYxjgY5r07UrK5n13SLqOx0yaG2aUyzXCkzw7kwPJIGASeGzjis6nKrco25JXsHiLxV4a8Oywx67rdjpzzgmJZ5NpYDqfp71ch1LTbixt7+3vbeW1uU3wyhxtkXBOVPcYBP0FcL8TP7Nh8QQz+ItDvr3SpbBoYbu0tDObWcsdzMoBIO0ja2DjDetZcXgrxBqt3pgi8VeKDpcYE63F28MckLbWUBYjHuzg98cMa53VlzOKVzgniq0asoxjfy6/PyPTdH1LTdVsheaZe2t3bEkLNbyq6HHUZHFN1HVtL0+4todQ1KztJbp/Lt0mmVGlb0UHqfpXB2Hwhgspr14fGfiSOLUD/psUMkUSz8Y5CoMHHcc1FefB2G8mnnufGviGeaYqXkl8l3+UgqAxTIAIBwMCm5VrfD+I/rGL5f4Wvqjq/DXiZ9U1nUNKudPazubRpMfvA6yIsrRhh6HgEjtuFaHiPWH0mGxmW1WeOe9it5maUIIUfIMmT6ccVneFfCKaDfSX82r3+qXUqurz3W3cdzKTnaAP4F7Vha5ofjPWrjUNBkbSrbRLu9FwdSSVmuljDKyosZG0MNoXJJGO1ClOMdtSnUrRpe8nzP8ArU2fEHjTSbXQbbWtN1HS7u0mvorUzfaCY/mbDYKBvmAycdOOSKm0rxNJdeKbvQbmwa3kjkmEMokDLKkawnOOxImHHsa4+4+Cml/2SdHtvFGvW+mGXzxaq0RUSEYLg7M5PP4HHSun8M+Df7H1Ialc65qOrXQLnzbvZu+ZETHygcAIKlOs5aoinPGSmueNlp1Xz8zrVwM0u1SvWmckc1HuZX6GuhOx6TQ/j+7+lFKVaimIcDzxzRuycdfWkUfLuJxSE4P3evelZoBNoyAMU5c9DgEULwPm60cNzzVIBSwPy00FgfUUp7fLSCQdMUAOxlT600EgbaDuxlenejy237t2RRqAK2RgmnbsDngUzaQ2AOD3pzADvn2pNSAGww5pq+ox1pfvdsU7KjihMAztGc9aRjkbl4NGB2GaC23nbTAASeCKGB3ZHSk3BsUbXIKlsHtQAhY5BpwPOe/pSeX8m08mmW0sU4dopo32HY2xgdp7g+9K0gJd3OO9NYDPbmgnBHBPvSr6nHtSWmgAAc7eB6Uu8dOtJww70EcfdqgEywPHIpw5B9aY8yRqWchFAyWY4AFJHIssSywurow3BlOQR7GgBwJUYNCt2PSkZCfn3fKOTWb4e13R/ENm99od/DfW6ytC0kecK69RRyy3RSi3FyS0Rq7sL7etIcMOlG0AD5s8VHNNHDE0kzpDGvVnYAAfU1NmiUrjh3K4p4OPmzSBlwNvIPpRgZyBmqACdwyKQFiMNSnj+H6VGlxFKzKkiMyHDgMCVPofSgdiRlORikZv50uGztzgdqRYyFIbn3os+ghQc4PelLdu/pUZZI1LyukaL1LHA9Opqtrep6fomlXOq6teRWdjaxmSe4mbakajqSaVpAW3A69zSjjjjBqKzngvLaG8t5o5reeNZIZEOVdWGQwPcEEGpflbjnimmA4tt46mmHIPFL2+7SbwpxigBy8nPQ00ZXOfzo+9nb1pCjOAd31FGoCqxyfSnA4HqPWmsMEMBmlC4Ay1JqQBuDD2poHPGKXP8O3FKCFFCYCj+8e3WgsGpMDOcEmg8fw8UwEDNjBxSupKjFJv3Dpil+bPX5TQAbjRTDC+fviiizDQV85ycGlz8pwc0rFcD0pMqT0wDSsMMbvy4p33F5o2++B2o3ZYqaLJCEI3Ac4pNuO+TilGACTSDkk9jTAT5mO3FSY4po+QcU4HPB600A05x8ppg4OOB+NPDAsQeopCy5PFSwQEnOB1xShTxQnzc96XGwZBzRYLibhuxzSbefvcUpwQDQxGNoxT0Ab0xtpyBvvHvRtzj1FKGOenFMBGAxtbvxXF+LtevPCes6HDb6KsugXQmime2j+eOcLujVVXru2sPcmu1ZsDcOleXat8FfDmoajPfHXPEcPnXDXHkxXgCIzEsdoK8ck1rR9nf33od2A+r87+sOy9L/qrWNP4UfEq28fXGp28Gi32my6ft8zzyGXkkYJAGG4PFdBf+LfD1loS63danEtk7NHEwyWmdWKlUUcscggADmuIm+Bvg7zFayvNdsEKgTLBfECc/wB5sg8mm3fwD8GzXSz22oa5YpHzDHDdjbEe+0lSRnr1rVww0pXTaR31YZROq5RnKMe3Lf11v1f3HQ+C/H66/wCJLjQ7rw3rGiTi3N1bG/i2G4iDBSwHbBI45611ct/bDUodN3sbqWNpQijO1FIBZj2GSAPU1x3gb4X6J4R8RtrdpqmsXt21u1v/AKZcCQBGKk9geqjvW9qnhbT9Q8XaZ4mkuLyG905HjRYZdscqN/DIP4gDzis5+x5vd2/U4sUsG6z9i2o27dbebH+NL6PS/Dd1evpMmsGMArZogJkbPGc8ADqSeABmvO/Afxa8QeKNXtdOt/h/dJDM/Nwlz+6SMMFaQEqAwGR0rrPjNLNF8PNQnjt5bmCN4XvIYvvSWwlUyqPqmc+2a5TxJefCf4gW+mTL4v8A7PltkMdqtpdfZpVVsfu9hH+yOAO1a0YQ5NY38+x25fRpSw7dWk5XbXMrvlsuya3/AKudHrNl/YfjOy1fUta16/kvZ549NsEO22jbyC3lsAPmzsO3PesH4BeJta1S41bS9W0/7IOL22P2D7IPnbEsYX+La2Bu6nvQfgX4ekCGTxL4pfaQyE3wOD6j5eDXS+Avh7pfg7Vbm+tdU1e+mnhEJ+3TiUKobPy8DHNVOdL2bje79CqtbBLCzgp80mkl7trWfTXsdMl9btqsmmqxa5jiE0oA4QEkLk9icHA9jVfxNfafYWdvNqEKTq91FDCjhT+9dgqkZ4GM5z7VWbwxp/8AwnH/AAlyTXkd6bX7LJCkuIZVHRmXuwzxVjxX4f0zxVoNxomrRu9rPjPlttdWByrKexBFcaUOZa6HkxVFVIXb5dL9/OxrGNtudpz7Cs7w1rVn4g0W21WxWVYZ92FlXa6lWKkEdiCDXkV18IbeHxhaaRFceMpNMltmkk1IaooSGQHhCu3Jzx+fsa7ITTfDvwzDo+k+Gde1+CAMbeaF0ld3ZixEnQryeuDxW0qMEkou7Z11cHQ5VGjU5pStbRLTXzep0lr4j0W6tDeR3oEX286f8wIJuA+zZj6/pzXG6ZZDwr8QdR1DUfEVrCNUuwTp1raEeaZmCQPK5ydwKuOMDvWbpfwlt/EMd1r/AI4a5i1nUpGnNpZ3JSGyY4ClQOsgAGW5yc1oaR8FfC2n6naamuoa5Pe206TiSe73b9hyqsMYIzWi9jC65vwOiMcDQU4e1eqs1ypr5O/frbzR0nxK8a6d4B8NjxBq1lqd3bfaY7by7CDzpNznAOMjA46/QdSK6hGV40kG4BgGGQQefUdq5n4l3Pjq28NiT4e2OlXus/aYwY9RkKReTn5yCCPm6d/XqcCumiZ/LRpAofA3hTkA98Vy2VjwtbnnXx4tYPFPwS8Y2Wn3jyNbWsrbrdypE1uRIUyO4KYPv9K5vwPpE3i3RPiN4Ut/EmoLa3F7aPaXUwW5khhmsreTGJAVYHkc+p781z1g37QVp4fuPhza+B9AFsyzWq+JJb8eU0UjNmYxZ3FyGJ6de1dHr/7PHhPWpbG8m17xLp19Bp1tY3EumXogW58iMRq7KVPzYGK00StcjV9Do/h3qPhnwv4I11P7Y1hrDw9qd1Bf3GsSFpUkUhsLwPkIZdiqBkMMDmt34ZeNtH8feHZNb0eO8gSK5ktLi2vIvLnglQ8q6ZO04IP0NeZ6f+y18PI7lpNT1bxZrNvI2+W1vdTzFI2MBm2KpJGBg57CvQ/hX8OfDvwz02/0zw2981tf3f2qQXc/mlX2hcBsA4wo65qJKG99RrmOw+8DyRTdo7nvTuN1JnJ4qNCxDu6Y6mnqpA5pAMHcPypQ396mgD6dR61GRhufXk09mwwVulIzLkcVLAM8DmjaT160LhjjFP29880coNjSdoA5NDLk5DUbgwPrRlVHanoA0jGcc0oDMc46UAZGD+FLkr8opgOx9KKTJ/u/rRT0ENxuXqAKRlKtnr9KFG3jtTwR0qNCh27jHSmZ/H3pJM44poobBIc6gqPmwacCowCaaVBpADwOmKSdgsK3zMNp57UpWQDJo70nm8kHpTuLUQfrSleTyM037xJGcU8Ed6SGJEdpPyn605j3zSjB6VEwO75hTvpYXUeOT6UiqFcndmhcGk27eRSuOw8ldv3uaaiufu9M0KDg+lLu2rT5risNIYHBHelA3A84pGkDD3oUY9s0uoxGXGCOR7VKrfKO1ICtI+dvHNVe2wgJ59aGUFPvYpi+/WnbQQKkdhQF2bWwVPUY61i2nhTwvY6sdUsNA0u2vjn9/FbKrgnryBWxt4xTu9UqkkrJlRnOF1F2uBSTGTzTfUnrTjJg47Uz7zcZIqWSh5XnqKbHlW+6T70oPHNOBBp6CFY5Gc4pvU+lNkB3cgYoXFJvUaQpVfM3bqduXB+bmmFcdKVQeT2pqVgsCqxJ2GhlZSQaXdtGaaZAy89aL6C1FAzkDikZeBjmkUEfNzUgKijSwwRvlAwRQTz60N93jmox70NiSH4ypycZoTCrjdSbQRSbcAiknrcdh0hUjg/hRskxk80c8c0GTaQO1O99xajf96nbc4OQKYx3N8vPrTh0waSGIuVfpmpGbI64pAQaZKDnpxTvZBuO60jqN4O78KRQOlBQdutSFiQMvdqjAZm+Q5pRnd6UoOKrmuKwvlP60Uzzj70UXQWYp5PHSg+1O2g0mzApNMdxUbjHf3prtkYpu4F+KeVGAeSad3awkhiHjrUg65qMxnk804A/WlYoepU96i8yMyPGjKzIQGGQSp68+lV9TlhtrK4uLuVYbWKJ3mkZtoRACWYntgZ5ryz9nXU/B+qHxTb+CNOFhawyWoiu5ZDNPdRtB+7llLOzHkNgMQduMgVcVzJkN2Z66G+Xng0CvEfBnxk8PeE/Dvhvw78R/Fcl14ovHmheUWTdUuZIV8zYMDlMZ74yaufEvxP4r8JfEHVbuLVUl0X7FpMyWMkI/do1+ILl1brkIwz/AL6/3abpSvYOdHsOdp74qQvxmqWs6ha6RZveXrlIlZI8hckszhFAA6kswH41X8TahZ6V4Z1TUtRv20+0tLSWWa5UAtCqqSXAIIJHUDB5qI3Wg2aDtzmnL9eK88+AfiSz8Q/C+3vI9V1q/axlmtbu51uJYroOhyfMVSQMKy9+mM810vgfxZ4f8Z6J/bXhfU49SsPOeHzkVgN6HDDDAH0PuCDQ4tNjTTR0GVApW27fU1xXjn4m+C/Bukx6prmrlLV7qSz328DzhJY22yBtgO3aeDmuk0TUrPVtNttT0u7hvLG6jEkE8L7kkU9CCKeq6C0Lqt83QY70rEdAeK53xZ4ttvDev+GdLvLG5ki169eyS7Rf3dvLs3Rhz/tkFR71n+Dfih4G8XeJr/w1ousF9WsSfMtZoHhd1BwWjDgb1HqPr05puErC5lc7I4x9KVG/P3rk/hlr1/r1pr41JY1utN1+908qgwBHG+Y//IbIfxrqSwyAO1RZxY73Hu3amIeetcJ8UdS1TRfEngzVItc/s7RBf3EWroYQ6zR/ZpJVyeox5TYI9fwpPAPxCufFt0kreCfEGj6PcxedYareeV5FypwVyFYlNwIIz16deKtxk9QUktDvx2J605Su7rWB448VaN4J8MXHiLxFcSW+m2zIskiRGRgXYKPlXk8n8s1e0vUbLWNLtdV0m7hvbG7iEsE8LbkkQ9CDU2aV7D0Lz4DfKpIoVuPm4INcB8VZNBvfBkniuaDUdZHhO8a+S20q6ZHaeA7XRgv3tvzblPYGpNU+MHw80vWtG0rUtc+yT6zBFcWcksDrAVkXcgaXGxSQehP1xV8jauibo7vvmkJweM04qGHFZHi/xL4f8I6O2s+JdWtdLsEYJ51w+AWPRQOpPsKz5XcdzZ3cZqJ2zzVafULK20uXVLm7jisYoDcSTs2EWMLuLk+mOa8+l8Y3niB9A8UeF/Fnh618DXtzBD9omtZHurudpmjNuA2BGGO0AkZBHpVayQXSPTF7c/WnDaoNcPoHxP8ABOteOLzwXYa1jXbUsDbTwPF5u373lFwBJjB+7npkZHNdTPq2nQ63baJNdxpqV1BJcQW5PzSRxlQ7D6F1/OlytdB3TNA7Svr9Kj3HP3frVO+8+S2ubW1uFhvJIH8puGKMQQr7e4BxXknw/wDjT4Y0rRPBnhfxv4ne48XarZw+Y4s22mV3Maq7KMBtw257kZOM1UYuSJbSPaWI7HNJxivEPA3jfw8f2oPFvhi206aK9v08t7p76STfNaoNymFvliBUnaR94Rk969tbb5nkrMqTOpKAkE+m7HcAkUpwaYKV0PRueaVn7Yr5xj+JHj7SfDPgrw7c6vpsOo6vPeWt74m1S0dre3mhuXiWDany+aduAzkA8etfQ13c2llbeff3cNvGCqmSZwi7icAZPcmm04LUXMtyRT83WnjpzzTSjE1yOreIfEVn4i1PTrHQ7a/ht7SCeBmuxCRv8wM0hbjYCg6ZPNZSfLuKrVjTScjsgV3YzTZdoPAPvWJYeI9FvtROkQatYS6rHEJJ7SG4DumQCfqORz9Kb4o1iex8O6xPpZtLnVNPtGuBbSSdMAkbwOQCAceuKfOrCdWHLzJ3RuKeCG4+lHU5zWR4S1v+3rG6mktxby2129tIgbcMqFOQfQhgRUfi3VLzSpNHa1ht3gutRS2u3mkKCKNlY7gfXIHWhy93m6C9vDk9p0No8dKkDcetclq/jHSJPBOra94e1zTLsWMRxMCZo0k/hDKnzHJIwB1rKvvHV3aDTb+O3tL3SbzS0u2uImZG3maKNiqn+ECXODzxUe2jEzni6Ud35nfSNkULnA5pzoAcCmbCOa0Z1K1iQYGTSjYVpmDjmo/nV847072Cw/5v7pop21qKLAKDzx1pN2T7d6BjbljyaTLZ4Xj1pWaEHG7A/lSj0Y/SgfKOetLw3O3mmmAm/PGOKQbgeOlOOe+PembznGBTAh1SwstV0y503UbWK6s7qNop4JV3JIhGCpHcGvLvEHwR0s3VrN4H8R6v8PvLt/s88WhMI47lA7Opcd2Bdvm54OK9YOcBgcf1oEY3bg2aaclsJpM8BP7M+n3iiXWPiR4wv7y3uWu7CdpUU2lwzh3lAwcszDJ5HXPWt3T/AII3KteyeIPiP4l8SfarNbP/AImO1/Kj8+KZtvOQSYgPxz2r2Er83HQ9TSnb/Dz+NNzn3FyI574j+F7bxt4PvfDt1fXmnC5KPHdWb7ZYJEdXR1PqGUV5VqPwG8V6vpVxpmsfHPxjfWNxGYpoHjXbIh6q2WOfxr3Ubm6jFO3DIApRqNDcUzxbw74QtPgv8M9R8K2ujeKvGWk6k08k8mnxRvcK0saxtH5YYEDaow4zgnnFZ/wch8Q/Cr4a3U+teE/F2rTaleyXsNtbCO8u7dNqRxQzYKnfsjUlguBnB5Fe8gegFNZivOATVe07i5TwPSfhH4y8UWmpa3rHjTXvA7a9dS3c/hzS5Fe2gWQAYkzw0jAZfjBYmu0+Bvwlg+E+n3+n2HifVtXsrpleO3u9ojt2GdxRRwC2Rn6CvSA24jijbnKlvpQ6knoCikeR+Pvg7qfinxFc6pF8U/F2lW0t3HdxWEEitBbSpt2tGD93BXI9Ca53Vv2bbjWNbsNb1T4u+MrvVLA5tLuQp50P+6/UfnXv2zCbetCjjLnB6Uuea6hyIx/CugQ6DPq7xTNNJqupPqEzMuMMyImB+Ea/U5rwzxJ8cdMuPhhfW+g+N7PT/HN3dyoLW4tJpprRvNKmKOJEY7ggAXIxnJNfRZJ/hGR71Vg0vTIL6S/j06yju5Dl7hIFEjH3YDJpRkk/eBrseB6H8E/GHirwho974s+Lfji2vbiKG8nsZZFYW0xXJXB6EZI6cZxXS/Dz9nfwP4PuNOuGvtf1uTTZhcWaX98TbwSA53LCgCZzzznmvYgQ3VaU5x2qnUk1uCgjkvih4Pn8aaHb6fa+IL/QZ7a8S6iu7RFdgQrIVKtwQVduvfBrPjkt/hT4E03Q9J8L+Jde0/T7TyoW06FLiZnyTh13AgknO4DaM9q7reQcYGKU5KlhxSUtLdBtdTxHTvhp4r8U6G+r6j4k1n4e3+p391fTaZo04KLHMIwEmzw0n7vcxHd2rk/GvwL1ddO0Lwfc+O/iF4h0O9nSzkijELW+nxovySOrHhRgAY6Y+gP015YJDBvwoYHd8vfrVe0mLkRyngDwteeB/h2nhuz1u+1yezilFpc6g2ZCTkxofRV4A9BXhev3/iTxteeEfC+n+Hde8MeKNLVopZdWnsvs7F1UzyeXJveYkKzAooJDNyATX1B8owAcmqq6fZC+e+WxtUvHCh7gRL5jBQQAWxk4BIH1NTGfK7sHG5w3xi1BoPCOpeH7jwT4m17TdRsmtA+hJG8nzKVKldwMeOMNhl/lXl/gr9n7xZd+CIY/EPxO8WaRcXdwb6fS4Z0mjglMvmIWbgNKCFZmAHzZIr6TLAYAFL3yBTjUaVkDjfc+fvEH7N1z4iu7K81r4u+Mr+6sH8yznmKNJA3qjdV6DoatfCjwd4msvi419rOsePdasdHguraC919ohA8rFFPkqGLlWXDB+AcYr3Y5HYe1ND7sZFHtXawciPJvGOq/E7wz8R9VvPDnw5XxbYanBbLaXaanHb/ZTGpBikDc7dzM+R/erk9N/Zzm1SytdZ8U+NtctPEsUz3loNNmX7NpMskpkdYAwyRk9cjpkV9DbecFuDQse1SM5o55W90OVdTyrwN8Ib7w/wCM7LxNqXxI8S+IpLUuwt7/AGFHdomjDEjkkBjil8f6t8R/DPxIn1Xw38Ph4w0++02C3ieLUEt3s5EeQurBx9196nI/uj0r1RB/e4A6UE8fKM/WlzO92HKfP8fwM8V+JNDv28UfEbW9FbW7ie6v9C0t1ksIDK5Yxru+9jIyfXJHrXrGvaPPb+BrLR4dIg8UvarbReVqEqp5oTaDKxYEbhjd7mupHXLUZDdqmUnNWZMqalFx7mJ46Gqt4ZuF0W1F7dq8bfZjL5fnorqXjDdiygj8a4ubR/HXjPU5NUnaTwNCLQ2fkjyryW6QsWO8fdVRnjvya9Q5x0HtTC2CBtH1rKdJSerMauFVWV5Sdu39a/ieUaV8G7vSr+PVtK8dX1pq6w/Z3ul06AhogAAoXsflGWySamb4Talbanc6np3xB1eC8vYDDezTWkMxnDctnpxnoOcDgcV6kPmB7H1pNm8A7ue4qfq1PovzMllmGS0j+L/zMXwfoS+HrW4txdNcmeVJHdlxkrFHH09/LyfrXCz2vj7XdLHhG48OrpSrd+bca892kynbLv8AMjixlmbptbgZIr1VgcgrgmlwoA55pyo3Vr6GtTCRnFQTaXl1ueRQfBiez0y90rSvHF9aadfsJLqBtPhbzJBj5sjBXkZAH3e1XdH+FN9a6eumXnjS71GwitJbWC3kskQRiRgWO4HJORnnvXp/zZIxj3pchR6mpjh6aexlHLMNHVR/F/5i553E8+lJu3fSl9wOaRuOwroO8Qbh97pSsuVGKbvz1GKUj5uTwe1ABuPrRTTAM/6w0UWYCuD97INGflOKczcdOKTdk9MClZDADP8ASnfcX1pdq9Tmk3fMQfwotYQhAYDsaTAHTrilyFyTSDnnHBpgIAzHHFSY4pv3RhaUHsaYCEccHB9DTBwcfyp4b5iCOe1Ju5Py9al2AOc49qULnpQnzfWnEBB8vWiyAaW+bBFJtXOc0pIIBoZgflWnoA09sU5FbhqMZ69qAzfhTAU9aYynrkH605mO3cPyoLZXgdaTsA1TxSj5gCen9aQtntgVJtUgZ6UrAxANoJ65pvDLzwacWw23tSZAJJp6AJgAjnNINzEClB3Hd2pfu8r1PagY4LgYpv0+X60oJ/ipN2G2nn0puwhn3TzTieQKpaLq9hrNiL/TZ1uLZneMSL0JRirfqDV2NlfkEEdsc1Csy5wlBuMlZoULn696GbBAxTioXnvTd25fenaxAhVSc5pDx09acWXG0dTRtyMMKYCIrfewKcePf6UmWzx0pSx2kjqKegDWXjqCBSKfz704PlelN3cdKmyGhR830zzTlXb83WgKGX2oJ2kAZIoskIQYYHPFJtAxznml43ZpM7jkdqYCck4HrT1UqMHFJ0+YcUoYj71NAIfy96YRtPOP609m2tg8ikZuelS7AGcAUu386RTlsHFP2gc96LAxrHaAuM0FVY5zigNuBz1o3Ko96d0A047Uqqzc8cUoHGCKORwvSmA/b/tD8qKbub/Zoo0FqNGGXOaQr82V+alA2+wpwYdOlToULu454pm70OaVwxHFNAwOQRQ2CFcIQATg04MvHU03aDSBTkCknYLCsAzcZH1pTGyjrR3703zDkgjincQD8s0pUZPzc00AsScU8HHuaENiR7lJ+UfnTnYcfNzQDu9aYytu5GaOmguo4cnnpSLsD5VutAxnmjb3WlcdhxZSvf601Iy3Q4FCjjOaVmKjjNO9xWEZSp56UDDA800tuGMHNKBt9qQxlzG8kDpDJskZCEbGdpxwce1clpfiDxFpfhq/h1bS59c1rS5xA66egU3asoZJQCcLlTz7g4rT8Y+F7LxPFbJc3+q2EluzNHNp920D/MMEEjqOBXLy/CWwhWe4h8VeNHlZcsF1dg0hUcDOOfTms5ud/dX4nrYKOCdO1eet1pyt7PumnZrf/gGx4I+IGk+JruXS2t7vSNZg5l02/TZMB6r/AHh9K6q8ntrazlubqVYoolMkjk8KoGSfyrybSPhJpOt2ljrerXnjKy1FQSkd5qQee3IPZgDj14Peu18VeIfDGn6XcaZrU1xIjwtA8At5HknBXBC4X5ifUVMJz5XzmuYYTByxEY4JylfdWvZ+T6rt+b3NDwf4m0rxPpsl7phuRHFKYXSeExOrAAjKnnBBBHsak/tqCfxTLoNvHult7dZ7ly4Hl7iQgA6knBPoAB61zXwc0GfRvDtzLNDfWovrnzoLe9nMs8MIVVjV29cLnHbIHatW88E6Jc+PbTxo4uV1W2h8obJcRuMEDcvfAJ71UZzcUc9ejg6eJqw5nypPl669ntpurr11OlMbBc5zWBceMPDdr4lTw5catBFqkhASFgcFiMhd2Nu4jnGc1uvIwztGTjj615Lo3gEeONLt9b8TeJtcuJZZ2mezhkSGCCVHI2hQvVSuM9eKKkpKygtScvw+Gqc08VNxitNN7u9tLbaa6r1Oz+H1tFDa67YgAIms3Y2DjaHIfHtw+fxpfh41jZx6n4f0/SptNi0i8aERySF96sBIsgJJOG3dO2KpeIPhzper61Pqq6z4g0ye42+emn37QpIyqFDEAfewAM+1a3grwrZ+F4btLbUNUv3upFkllv7gzSZC7QAxHTHaiPNzLQ1xE8NKjOSqNylZ2s1Z9db2fXp1LcuuwHxQvh+NQ9wtt9quGMgHlISVTA6sSQfoB9K08564xXM6x4H0bUvG+neL51uF1OwTZGY5NqOOcbh3xuP9a2NfhurjQ9Qt7FlS7ktpEgLcAOVIX9cVV5XdzjqQoP2apS3S5r9Hf11X3Ei3+ntYnU1uVFoEaQynhdo6t9OKxfD2veItS1llvPC7WGjSxM9tdvcgzEgjG+L+DcDkckjHNcc/jG8ufDB8Pal8MfFUk5tRaz28UI8lvl2nbKG6e9Xvg74X1fSbq/1fUrW40mG5jWK302TUXu2QAkl3ZiQGPAwOwrNVW5JR/r8D05ZbHDYepOtbm2jqnfzXLK/zs0dvr+q2eh6TcapfSOtvDjIjQu7knCqqjksSQAB61z2seODD4csNd0Pw3rOv2t2pYi1iCtCqnBDhudwORtx2NVPiP4g8L32g3GhXcepahdTlfJsrKGRLkyKwKFWwNmCAdx4FY/hz4U7NFt/7S8UeLLa+cGSeK21ZxGjsSxA4568nucnvROc27RDB4TBwoKti20+bZp2kreTT367Ha+CPF2ieMNPe60i4bfGdtxbSrsmgb+669R9elbzLkfLz7V57oPwj0PRvEsPiKDV/EEl/G4Z3mvd3mj+6/GWHsTXogYDtV03Ll99anDmMMHGt/scm4PurNeXn66CoxC8jFIWGeDmlIJU7ajCkdQfyrRs89DjtKncetCFVXGSRQApFIVx+NK+tx2HSFWHf8qBG2M7s0YxjrSM7A9Kd77isJ060u0cEtTT85GBxTh8vX8qSGIoKt0z71IzDHJxSBs8c02RWz7U+mggzn0xSN5e8HdyKB6EUpUdqQxwZc9zTQu5vlOPrQBk9fypc4GeafM2Kw7yT/e/WiovMk9DRRdBZjuCfQUhxjI/OngA8YpNuBSaY7gjHGOhpHYnK/pTS2W74p5A2jind2EMQ9ecVIMZzTDGeWpQp+opWKHqy0xid2FGM9KZIrZ4qRM4DNTTbJEDcDd97tQMU8469qQop5oaYXGHhv6U8uduaa/y9s5pI+euaE2gEYknNOXHrxQy7s4FJsKnAzSKuPyAKVipX5Rk0xlO3sKZGHDYPendi0HBmyD2pSQenAp4xjBpOM4ptOwrjTjBx2pUYil2Y6VGzc9OBUq6HuPdj92o1689qkwu3pTTHk03dghw7HvSqy55pqg/hTJFbPy0tUGg9zhvlHFV9Os7ewhkigj2LJM8xA/vuxZj+ZNWI9xAz2pzsioXJAUcknoKpRbDmsrDeOppD14/Kq+kX1nrGl2+p2Mnm2tygkifpuX1q03yjNKUJRk1JaomMlJJoUOduajdieetNYt5b7FBfB2qTgE9gTXO+EpvFVxqd0viOXR4WW2jb7DZ7meFizDcznqGC8D/DneFGVSnKfMvd6dX6L+kRKqoTUbbnSqenzGn5Ciue0XxNp+p+KNY8OwJcJe6UU80uhCuGAIKn6kj8M1qa5fR6Tot7qk6O8dpA8zKgyzBRnA96UsLWhUVOUbSdrL12+8FWpyi5p6K/4bl7cpXgZNR5bPHauf8ACvirSvEKWz6dM5eezW8EboVZY2YoM/8AAlI/WujGB1pVaNWlNwqxs10HTqQqR5oO6GsQeB+NHHI607jdtxWF4a15tZ1HV7RtF1HT/wCzrjyRLdR7UuB2ZO5Hf8RzSjQqTjKcVpHf8glVjFqL3exto2D/AFpXcjvTHPO3HSnqBtNZpuxZGPvc1IOnJzSeXu+lIqmlYq48Mu6kkPOVFMkU/wANLEGxhu1O72JsKCcHd0o68mnnBHr60m0MKGmFxjdsU9WOOKRhtGewpinLc5FJXQbiuxYUIenNOZRkACmmPbRuND8gZNKGUrjqfSmBTjmoyrhsindoLD/m/wAmin7feinYQgPPoe9AY59hQNqj5uWNId2flxiptYA6t3pRxwxPtQMKMdaAdw6DNNMA3HOMcUgBzkZxTicY+YUwO2cflTAfwykUzodv8qVhwGzilCLu3A80WYDUbg5yR3p5YhfWmlfm6/L3pcqfu1Lj5gBPHNIAcZ5FADH71KW+bgU0wDcMZGSe9IfmHvTvpgCmliBwQTTAqm+hXUHsWZjJFB58rAfLGpJAyfU4bA/2TXF+BPF+q+KvEs1xBJon9gmB2hhiug97HggK8ig/KG547cZqHxu3jLQNYvte0S80Q6ZfLAk638UrNBIB5YKiMEkHI+nNSfCTwxHZtd+I7x4jqF8DA0cOmiyjhVXO4BMAnLDO49QBX0MMLhqOBnWk03JJR3bT6q1tH53/ADPIlXrVMVGmk0k3fpp09TrfE+rR6H4evtZlRpI7OBpSo74FTeH9Rt9V0e01C2u7e7SeMMJ7fPlue+3POM5681auLeGe2ktp40lhkUq6OuVZSOQR3FR6dZWenWUVnaW8VtbxLtjiiUKqj0AFeI3S9hyte/ffpa233npWn7S9/dt+I6+ufstncXLIziGJpCo6sFBOB+Ved/BXxtqni6TVk1O4sbkxeVcQtaoVESSBv3TZAyylcZ/U11Hin/hMod9x4Y/sm7DKB9lvgyFD/eV16j2I/GqHww8JXHhqDUL/AFaW1l1fVJRLdfZIhHDEBnaiAAcDJye5Neph44Wll1V1HFzlbl11WuultNOvXzOKq688XTULqKvfs+3qaU/iWzh8dw+FpriGGaS0+0IsmQ85JYBU7cBGJ+ox3rfZ9ozwFA5J7VVl07T7jUYNSmsLaS9t1KwztGDJGD1AbqKdqlu15pl1ZibyjPC8QcDldykZ/DNebUdGfIoXWiv69zsgqkebm17ehzXjDxhDpHhi21WzEAm1CUQWH2yUQxFjkh3Y/dTaN3qRgdTWl4EvNV1Dwzb3WtTabPeOz5l0990EihiFZT7iuHm8N/ErVtJg8P6xc+EU06FVjFx9iNxIwUYDBH+UNivQPDGjWugeHbPRrMt5NpHsVmwCx6knHqSTXqY2nhKGFVOnKMpuV7rXTprpb0+84sNPEVa/PNNRt1019P1KOteJbPS/FWkaDcXEFu+oK7o8uf3hUgCNO24k9+w9TW8FV90bjKsMMPUGq95pem31za3d3Z2889o++3kkjDNE3qpPQ1bIO4FT9a8qrKm4w9mrNLX1vuvkd0IzvLnd10ON+DCyQfD62s2yRaXN1bJ7qk7gVo3Eni8+ObdYYtPPhg2x852J88S84x+OPbGa2rG1tLG1S1s4ViiTOEXoCSSfzJJrFuNC1iXx1b66viK5j0yK2MT6WF/dyNz8xOfcHpnjrXW8RTrYmtWdlzKTXMm9X2ts+z2RzqjKnRp01d2ttp+fQ0fEFzfWeg313plk99exQs1vbrgGR8fKPzryPwN4k1Dwz4nl1T4h/atJbWLHb517Lv3ywvzhVXEa4k+VfQZzzXthbBHFUtZ0jS9atlt9W020voVbcqXEQcBvUZ6Vpl2YUKFKdCtTvGe7XxJeXTfXVE4vCVKs41Kc7OOye3z67HjPjX4habBquv3nhLxNpsVzf6fbstwyscSRM4ZFG0/OUK4yMVc+E/xQsLrwncQ+PfFFkt28zxosiFZPKKgfNtXHUnHtXo8PgrwfbzrPB4Y0dJUOUYWifKfXpTrzwj4V1C7e8vfDelT3Ehy8j2qFmPqTjmvYnm2UTofV3Sl0973ebRWSvbY8+OAx8avtVUj193Xl117nAfDCVJvEfhW7tmWSObw5cWbyL0cW9wFRvoQf1rtPiJ4ng8MWOm3l1cNbWs+oxQXE4Td5ceGY8e+0D8a2dO0TSNNki+wWFvaiKJoY1iTaERm3EADgZPNTalpmn6lYyWOo2kF5ayfeimQMp/A15eJx9DE4yNaUXyLdaXtd/K6v+B3UcJVo4d04yXM/u2RzL/E/wCibv+Ep09jjgBm5/SvO/gX421jxF8Q9RjvtUurqO6tJJnt5CPKgdZBtEWD93acdvx616VD8OvAkOW/4RXSvxhz/ADqwnhXS9MR7jwtpulaRqGNqzizBDL1KNjB2nA6HNd1PGZRQw9ajRhJymrJz5dPu1+45Z4fH1K1OpUlG0Xe0b6/ecl8QvH2paL8SNK0Kzls4rTNv9qhmQmW6EzlP3ZxgbAATyOvevQtfmvLPRb+50+AXN5Fbu8ELHAdwp2j864GXwr4u8TeLLHUfFyaHZ2GlSiW3SxUySTyDldzsMhAedvGf1q54o0/4k64w0OK80fTtMm+W61K1Z/tDR9wqN9wkehP1qa9DBz9hTjOCcV77vo9e6Wr8ld62v2dKtiI+1nKMmm/dVtV/l/TOT8bfEya6tLPVPCvjnRbFordZJtKuICXlkIyyM5BHHTHHTrXa/Cz4hab460/9yptdVgQNd2vJC843Ke6k/iKv23w+8FW9pFbjwzpTiJFQPJbKzNgYyTjkn1rR0fQNC0Wd5tH0ewsHlGyR4IFQsOuDjtSx2OymphHRo0pKa+GXur5Oy1Xrr5jw2Gx8K/tKk1yvda/hfb8jXXrzTDhO/el+8DnigIrAEnkV80eyIDh8U8HjikZem080fIPl6mk4vuABieT0pANxPWj5jkHGKUttGO4oTAAR75FG7PUcUv0wPekJweo+lMBAGXucU5l3KKYHY5zilIG4Enr1FACFh/eooMMf940UWYXBhxkE0fwnAxSsxx0pNxyM0tBijHc9elOI2rxzTtoxkim5O4+lPRCE4YDI5pCAOBml3BQaBn72OtCAaqlj14qTGBTTx8o4zSg9jT0AQjPqDTehxyfwpQx3EdfQ0hZs9KnQBerY9qVVVulEfzZpzDaPlGDRbqDGkndyOKNq/eoJyBkc0hbcdq07oBD27cU9FOAxPNGPXtSKSec0/UBx+maYy8ZDGlZjt3DrQWJXpik7ANXp0NKuMAk+1JuPHapQoIyRmklcHoNxtXI5zSfeGGHNKSQ3Q4pNwUkmi6ATCjjBpFBYgA0oyfm7Up46YBNUA4LgYpD75WgHbwabuIfHUUOwCEFTjk0p6igsc9KWM5JqLIYBQflzz3oYkEccU4qFHTmm5+Xkc1WiEBVT81NP5UpYfdFO28YIoWoCIjY3Z/CnH86aMk8HpQWyp9RT0ARl7gnikX/JpQ5K9OabuOPSp0GKvTngA808Lj5hzSqoYdKRsgjAOKLWEIDkYYUm1R2NKSAc0gJb5uwpgJ1OAe9SBdoxmmngbuhoBK9aYCnvnj3pjDae59vWlZiHHcUMxz0qXYEIegpwUdM80iNluakKgduaEgYxsrgAUEKxzigE4O6kLBQB3NO6AQ9DjilRC3OaUKcYI60fxYB6UwH8epopuW/vfpRT0FZiAArk5pGXDZX9aKKnoPqPzxzTAfTgUUUmCFYKVAIpdwUjjNFFCeoWG8SNgZGac0W1R83eiimlcQ0dB9aUquSOeaKKURsE3KT0x9KVyMe9FFD2H1EHXmkG0NlRRRSDqL5i7cbaEj385xRRVbvUl6CMu1uueaUAMDmiilbUfQRl6Ff1p4JwM/pRRTAbnqBxQQpXDDNFFSMAyqBxSMwdsYxmiiqvoIcYdqk7qZ0B+tFFKSQIcVXPfmkQMrcYxRRTsCHMeOaQdeaKKXUaD5d+4DmjzFwfloooTEIieYTzilkTaevFFFO2gr6gOSQaRlG0EfrRRSWw+o5S2ADj8KTPPFFFD2Gg+XadwzQCqr04oopX1EI7q3YineThSd1FFUtdxPQZjbmnYHyk5oopLcbEClX4I/GnseDmiin0AYOfpStt3ZxyKKKnoMPMC5+WkVQ54yKKKrcRJ5A9aKKKrlRN2f/Z"/>
          <p:cNvSpPr>
            <a:spLocks noChangeAspect="1" noChangeArrowheads="1"/>
          </p:cNvSpPr>
          <p:nvPr/>
        </p:nvSpPr>
        <p:spPr bwMode="auto">
          <a:xfrm>
            <a:off x="3651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AutoShape 6" descr="data:image/jpg;base64,%20/9j/4AAQSkZJRgABAQEAYABgAAD/2wBDAAUDBAQEAwUEBAQFBQUGBwwIBwcHBw8LCwkMEQ8SEhEPERETFhwXExQaFRERGCEYGh0dHx8fExciJCIeJBweHx7/2wBDAQUFBQcGBw4ICA4eFBEUHh4eHh4eHh4eHh4eHh4eHh4eHh4eHh4eHh4eHh4eHh4eHh4eHh4eHh4eHh4eHh4eHh7/wAARCAEWAZ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2Zj7gegpe3IBxStjHJpML90HNeTY7AOSaVflXnj0pQrdu1KcNxRYLjW3EfLzTduOT6U5R78UnUmmAm7jaKkGcCmr8oyetOyCP6U0A0564zTQTnkkn3p647cY7U07ck5qWAZA7e9GGyDSqMncKcMqPm5o5QuJkZwCKaQxPI4ofaoLlgAOpJwAKz21i1fK2az37j/n2Tco/wCBnC/rT0KjGUtkXx8uKVGJbNZxuNXdd0OlQpzwJrsKcf8AAVapFn1fGBZWOP8Ar6b/AOIo0K9m/L70aBzUbEgd1HtVNptX6mysT7/am/8AiKRpdYxzZ2Wf+vpv/iKGxcj7r7y8OnPNGc4x6ZrP8zVhwLOy/wDApv8A4inBtaxhbOx/8Cm/+IqbD5H3X3l9eBz0oJJXKkVSMusH5TZWOf8Ar6b/AOIpofWM/wDHnZY/6+m/+Ip6C5H3X3l3acgmjdgYHeqXmaxu/wCPOx/8Cm/+IpFk1hTk2difT/Sm/wDiKB8j7r7zRXO3vQc/WqIm1g/8uViP+3pv/iKQS6vnAsrEHv8A6U3/AMRTuLkfl95c3EnnNL36cmqDSatnmzsf/Apv/iKBJrDHizseP+npv/iKkfI+6+8vcnDflT8gcZ5qiJNaB3Gzscf9fTf/ABFNaTVyN32Kx/8AApv/AIimtBcj7r7y8wYnsRTcbevrVMyawB/x52P/AIFN/wDEUm/WCOLOx/8AApv/AIijQfI+6+8vhizA9qec1nrNrAG37DY/+BTf/EUNLq+MmysSP+vpv/iKdxcj8vvLrEgenqRQvI9R71SMusbf+POy5/6em/8AiKZ5mrD/AJc7HP8A19N/8RSYcj8vvNDOQAOKVRyc9KoK2s4+Wzsef+npv/iKd5usDCmysf8AwKb/AOIpWDkfdfeXiSQduKZtY8n1rPmudSt42lmg06GJfvO94ygfiUqh/bmpzMPsWjreDP345mVP++nQA/hmm2i40ZS2/M3w238aemcd6xbW48Su2640fTYFz/0EGY/pFj9a2kbcBuADd8cimncipBwdnb5NP8gbP19qYSS3OevAp/G7HQmkbaT1oZAnHBxzSHLD2pQA3ANPAbOe1KwCZwBng0j7s9iKVsMM0DgcmmAzbtzn1o3EkAdqUDIPrTlbbxjJ70IB3PvRSbh70VXzEMK5XgU0/KwzwKVOm3NP4x6mosUOyCMDmmcZyetEhwB1pi59aGwSHOrbcj8aeq8Ace9MKt13Gk9OtCdmFhz5B/p60mW+9jFKowc4xTjJu+U0XFqRjGd3egqeTj6Uh+9jPSng984pIYkJAJyefSqeo6j5U4s7SH7VeMu7yw2FRf7zt/CP1PYGm6tdTRvFY2O03lxnYWGViQfekYegyMDuSB60+ws4rKHyYd5LHdJI5y8jd2Y9zQ3pYtRS96RAmki5ZZNVm+2sDkREYgT6J3+rZP0rRSPa23ACjoBwBSjPrSYKnkk0tBSk5bskxwSMZqMFs9M+9AGR0p6tsWrcrkDD029qXbxhRSyNkbqahPPfNT1GIRtxngVMrArxzTRjp1pGOF7/AIVS0FuB65PX2pGVipK9aaueuTTiGIHzVI7CovygcZokyOlM5x3zTsc9MU+bSwWEy3UrjFHU7j1qQyfw1E33sA0mCHFTnpSREBvmOPanA5AOfxp2PSnYQNyMimDHRaR25xyKUZ9aTd2NICreZz0p+Op49qjIYHO49aAMk8cU1KwNBlgTxn8KCTyuPrT0baKR2DLupXFqIF4wozTWUqOmPelQnOc9aePTNNIewqEbRg5rLutQmnuXs9LjSWVDtknfPlQn0OOWb/ZH4kU3UZZry7bS7SRolUA3c6H5kU9EU9mb17DnqRVy0ghtoEgt41iiQYVFGABSk76Giioq73K1vpEPmC5une+ul5Es+CFP+yv3V/AZ9zWjGp289fc0mGI603nBzmhOzIk3LdkkgIHFMyxH3cClA9qf5mPlNO9ydSP7xyaUqTjjikfrgHrTl5HXp3pIY1Dh/mOKlbkfLTeOo5pkjYOOad7IW4vHbrQ6tuHpSLnjmhg3XcakdiQKPbiozuDdM0Dr0zT0+X2q+a4hP3npRTvP96KV13DXsMb0oPHNKF9DSbTjk1LTHccrArz+lNfbj5RSZw/y0pXvmqvpYOoiscfSnAc5qPBBOOlPBP0NShjwoOaiYKCe59qazFW4qVcMQcVS10JBcbcgYFIBzSlACKbKjlCEPJHFJpjRmaBiZrjVGwWupCsZ9IkJCAfXlv8AgVa529SKzPDrK2gWRBziBQfdgMH9c1oLlhjtRF2Lq6zYhbB+UcUoz09utNdfxNVdVmvbbTLmawtRd3aREwQlwgd+wJPQZ6n0pN21IlLlTZeA+XFDqu3JIr55j8afGCeW5u7e40yXToZ1he7ECLaK7OEwrsAWAYgZGfrXtHhO8vxoVqniPUNOl1TaTO1u6iPOTgD8MVz0MVCq7JNep5mDzSni5NRi1burL8zaGzcOKe3pXCnxR4g1PQ9YXQtP02PWbHUpLRY7y6CxmMYZZOPvEqRxkDPes34ffEw3+qzeG/GFtBouvQn5cuBDOP8AZJJAP4kHse1U8TTTUe5f9p4dVIwbtzbO2npfuelkYGacjAjmsFvFOiJ4hl0R9RtRNFaG6lczqFRd2ME569/pXIa58QdW1UywfDzTbbUEhJWXU72VYrbcO0e5l3n36USxEIat3LrY+hTV3K77LV/cdp4y8SaT4V0Y6tqrOlsJo4iUXJBY4zj0AyT7CrOl6rY6mZvsNyk/kFRJt7FkDr/46wP4153PrT+OPglq9xqUdnFqUUcyywpIGQywNuBXk5B2juetXfhxKn/CeeKltgBbX0FhqUSjoPMiIOPy/Ss/rDlUjbZ/8E5qePc68FHWEkrd9pf5I9GHJB6U4Lk1xPxR8YX3hawtE0nTor/U7xnMUUsm1fLjXc7dRk4wAB1zXQ6BqiavoWn6tAjIl7bpOFPJXcoOK3jVhzuHVHfHE051pUU/eW5Y1q9tdK0y71K7YiC1heaQjrtUZOPyrFtvHXhJ/DcHiB9YtraymjEgMzYfG7afl6nDcHArUtbiz8QaZcpErSWsjS2rMy4WTGVYr6rnIz7GvNvDml+H1+GMGsTaDp2o61pFhcWSwTbfnMTsCpUnHJXOcZ5OOtRUqTUrxtaxx4nE1YTXs2rNN636NdvLoerQyJNEk0TBo3UMrA8EEZBFPztP1rwrxf8AFvxZp/iLTY9M0jTxpl9FDJbRync84cLnkN8nJwMjtmvWvE3ijR/D2iS6pqF3AAi4WFZlLSOeiLz1zxnoOtRTxVOd9dh4fNcPX57O3JvfQv8AiLVbPRNCvdYvt32ezhaaTaMkgDoPc9KqaD4k0bXY4JNJu1m862W6VcEMIyxUEg9PmVh+Fc34J8WQ+OfD2safqlrbadeRNJaXNv56uu11O1lbo2Qeo7iuY+GTLD4u8NSRKqC88MPazKn3fMtptpPH4/nRLFc0ouPwsy/tG9WnKm04S+/e36nsQJ4461jeL/E2k+E9Nhv9ZmaK3muUtw4XO0tnkj0ABJq/f3kOn2M99dyCOCCMySMeygc1y3xbhTUPhrd3jWxP2UQ34imTkeW6uQw9du4EfWtasnGDcd0juxdWUKM3TfvJXO1ASSESKwKkZB9RXNeMfFmm+F5NNW9s764+33At0+zRF9hPQn8SBjqa818QfFTxdYfEm30W30vT2025njW2jY5eWJmxv3hsKTycEcVe/aA8SatpsmlxaRrTaZbbJLg3MSl1lnQjZExXO0EZPPB71zzxsHTlKH2Ty62c0nQqTpt3g0tv87HoniLxVo+g6zpOkajM0U+quyW5CkgMMYB9MkgCrkeq2U2iSavbTLNaKkjh1PDBCQcfiprifEGoWOsaN4H8TzC2Z11C1klQkHYJ0MbcezMp/Co/hqj2vww1PTnPyaXqN3bEHn5El3Ef98k1arSlU5ej2/A7MLjJVMWqTs4vVfcv+Cd7oNu1rp6LNg3EpMs7dzI3J/LoPYCrrbMfdphIwCKcVLc5xXWnZWPSk3KV2IpOcU7qPSoyDninKT3qQJMc0yRVB55pkhKnPenKd69Oe9VfoKwse3nAwR60Hk05k4pCpwdpoaYrifdOaflSOQKZjpmkU8kDFJOwbg5H8IxShj6ZzSMvvTV3ChlIlUcmlCAr1xTOo/nUYkIbHahOwmh2E9BRTuaKdhajhwfrRuGcUiAkbuBSfKCR60teoCbQGx3z605cnjoRQo4yetBwfmBNVuApZfu00MQcYyKXj0NAdenNAARlT6+9IDhcUZIwRyKCr78nkUa9AFVtwxTt2BUeMMVx1pzLxhsEUnzAZWmEWt/c6XJkKWa5tsn7yMcsv/AWJ/BlrTXjkDvVTU7MX0KeXIYLiJt8E2MmNvXHcHoR3BpNM1Dz3ezuo/s19GPniJyGH99D/Ep9e3Q4NJM1kuZcy+f+ZofdyTjFYPxCa8/4QXXG07d9q+wTeVt652Hp7+lbmB05P9KTcq9cgUSjdNHPUhzwcb7nn3hzV/AXjL4dW+gG9sorNrSOGazadYZIioHGCQeGGQR1rj/Evwt+HWj6cuoQrr+qobhLcxadcJMysx6nC4A+prttZ+EfgDVr9r2bR2glkbe4t5mjRj3+UcDPtiuv0bS7HR9PTT9JsYLG2jGFihTaPqfU+5ri+rSqK1WK02f/AADxVltTELlxUIXSspLX8H/meP8AhL4MeG9V0dbzVtL1zR7kyun2aS9RmCqcBuE71sH4C+ByP9dq/wD4Er/8TXqew7OetKg3ZYcVawFFKzijeGSYGMUpU0/Ox5tJ8EfALaalmLW9V1kLm4W4/etkYwSRjHtiqjfAbwPnHnauf+3lf/ia9UO1W9z6Uqj1/Cn9TodYI0eT4F/8ul9x5UPgL4IOR5ur/wDgSv8A8TXbaZoFv4f+1XelxPd3LWdvaxxSyBcxwKVRd2OpyTk963/lbnOKOOuDWkMNSp6wjY1o5bhaDvSgovyPFfixqMXjaODwxb+B9cl1uOQ+RJcxmGO1J4Zy6khl/HBwOa9X8OaSdI8K2GjJMGe0s0gEuOCwXG78+a0/MH3cmkJIGV5pU6HLNzbu2TQwPs60605XlLTZLT5fmeNaHr/xV8P6ZB4Wt/AMd1PaL5EN95hELqDw55x79RU+lfA/Rb60F74ou72bWbl2mvHtZgsXmMxJCjb2zivXWVyQeq0MNr9OtZrBJ/G+ZLa5hHJ6UrKvJ1Etk7WX3W+885tPgn4Bg0+e1ezu53lx/pElwfMTH90gAD8qbpPwR8B2NwZpLW8vvlI8u6nynPfCgc16UVwvJGMU0EEYUdKr6nRX2EarKMDdfuo6eR5hc/AvwJNK0kSanAv9yO6yo/76BP611nhbwTpHh2TT3sXndNPtZra3EzBiBLIHck4GTkAfSum+VRSYGe5zVww1GD5oxSZdLLcJRlz06aT8jnPiXY6pqngy9ttEWOS/Bjlhjk4WQxyK+w59duK4C/1r4p+M7Cbw7/whkWgxXaGG7vrhzhEPDbQe+M9M/wBa9h4X1wKXcrAUqtD2kr8zXfzFicA68+ZVHFNWaVtV+nyPNo/gj4Di0prJrO6kdyrG6M580Ef3ewHtiqY+BHglVwJtY56/6SvP/jteq/Pyv5U1UbaQ3WpeCoP7CIeT4B2vSX3Hmem/A/wZY39tfQy6qZbeZZU3XCkblIIz8vtXeaRo1npmnXdkm+Rby4nuJy3BZpWLN06dcfhWjGNx9MUNhTk8n2q6eHhS1jGxvh8Dh8M70YKPoZmhSsbZrK4ObqzIhkJ6uMfI/wBGXB+uR2rUXI+XH0rP1KzmeePULEqt3ENuGOFmTujfzB7H2yKn0++t7+JjGWjkjO2WJxh4m9CP8g9RWyZ6E1f3l/wxb3BeDjNMJweOQaXjrg0blU45zTMhfvU1crnpS/7vX0prB2AI6UAKrckdqcOOKYw2kNinBSF6il7wCkhgRTAoz8o6e9AI5VRTxhRk0IAHZuKCwbpSEd+T7UcD1xTARWPcUOvGRj3o3Kw4pctnHY9DQAbvaimGObPb86KNQ0FfdnkHjsKXPHrilbbgCk+U8DpSsAYLUo+Vfm/Cl2+hwBSkhiVNFkFxpBYAg03bjrjpT1HemjBJpgJkn5QDUg6DrTR8g96cGz9aYDTnGVweKauQe+fenBlJ9CO1IdmTUvUAJ5/Cq1/p8F8iLMrB0O6ORDteM+qkdP696tKATnvS42DJOaXKNSaehli41KwOy6ha/gHSeBQJQP8AaTv9V/75qxZ31nfMRb3UcjDqmcOv1U8j8RVsgHB9ar31jZXYAurWGYjozoCR9D1FOxfNF7r7v8v+GJvu445pUyTu5rP/ALHgC7YLq/tx6JdPgD2DEgUwaQen9saxj/r5H/xNNCtHuap9M4pj7uMg/hWc2j4Gf7Y1cj/r5H/xNIdHG3/kM6uf+3kf/E0MFGPc0x0oGWx9Kyv7HXoNY1f/AMCR/wDE08aIeMazrA/7eR/8TU2HaPc01G0ZPTtQcsvyk1mHR+dp1jWP/Akf/E0g0Xn/AJDGr/8AgSP/AImmK0e5pbeRnFGTjAHWsz+xvm/5DGsf+BI/+Jo/sYrz/bGsf+BI/wDiaY+WPc1lBC96Tnsc1mDRyeusaxn/AK+R/wDE0n9jjcQdY1cH/r5H/wATQK0e5ojOec0/PIrJOjru51jV/wDwIH/xNKui7j/yGNY/8CR/8TU2Hyx7mptJwe9OyAcVljRWXLf2zq//AIEj/wCJpDo2Ru/tjWP/AAJH/wATTWgrR7mmytn73HvSYx2zzWadGwP+Qxq+f+vkf/E0g0XI/wCQxrGf+vkf/E0x8se5qLuYhjmnnjqcVkjSCPl/tjV//Akf/E0raP8ALn+2NY9/9JH/AMTQLlj3NJt2Mc49qF6entWZ/Y42/wDIY1f/AMCR/wDE03+xxjjWNX9/9IH/AMTSaHyx7mry3FU77TY7mUXKSPbXSDCXEf3sehB4ZfY/pUA0Q441jV//AAJH/wATSnR8EK2sav8A+BI/+JpW7gmk9JB/aF5ajbqVqzKP+Xm1Uuh92T7y/qPerdpcW15H5ltcwzrnrG4OPrVMaL83/IY1f/wJH/xNU7vwpp91KJJ73UnkH/LQTgP/AN9Bc09S7Unu7en+RvZI6cdqegIHesS18OpbLiPWtdYf9NL0uf1BraRvlUEk4GMnqfrTXmZ1FFP3XcU57HJ9KYc7uc9fwpxI3bWwPekbbu5oZAZ6dKME80DaxxTwpzuzS5QbEztAB60jqxPB4pSQwJoGAKegDMAZ780DLHoeKUDK4pwO35e9MBdp9/zopN3+yaKegtRuMr2prAq3PT2pV4+Xt708YxUWRQ7dkY/nTO/TmiTIHAzTF6daGwSHOhKjmnKBgDIFMZc85oweOKSdmFhXzu+U5+lB3gZIpQOeg/ClMuflJp3uIYOue5pSp56ZpvU8ZwKeCOppKwxIjtJ6/lT39eKOO2MVE2d3IIpt6WFux45OOgpFTEhJINA570m3afWlcdiTjB+YZpgD/wAPIoUcdB+NKH2LTcriGnP3SOKUDI4xQ7grnPNInH40uoxGUjHp7VKrAqB/OkXb0pGzjgZPtVbC3A9eRmkZSynBwaavrnmnFcgc1A7CoAFAyBRJ1+U/TFMwcYxT8c9qrm0sFhCJMZK0nfJ608y87c1GfmbA6UmCHFTntSR8NznP0pwORzS8dsU9BCtyM03g8AYpkn3uhApR160m9RpClP3mcjFP45O4ZqPbg596FHXjj3pqVgsL8+Tt5pDuGQfxpytsGaGkDLnNF9BaiAdQKRlIX2oXOc8809dvtSS0GLGw29/xFI3X1ob7p7/Soh1yeKbYkiQruU84oRdq4JFJt3L1puMAiknZ3HYfJ0+VvypMSY5XijHTgU4y7flzTvcWozqfmpdpODxSMcnAPWlHTnoKSGIvD/Nn8qlY5FN47Ypkmc9Dj1p7IW476CkdPmByMelIvpmhl5zmpHYkG3uQKZ82fl59aQD5un505Tt54qua4rBtkoo+0UUadw1Ebk+tB456mlCjtxSbcLzzUtMdxyNkep9KR2GDgCmbvm+WnFR1zzVc2lhCKTj6U8DkE1FtPJ9KeM9DSRR5j8ePEPhnRTokWs6vqkV1LcoYdPstQa2WdPOiDyzFSCVjyCBnk8YOTV74heM28E+Nor3xBqdrZ+EBolxcT7rZnmNzHNEo2leTlZR8uK2/GHgnwr4ocya9oFje3AtpLaO6khUzxI4IYI+MqeSQR0PNefzfs9aHfSQtqnj74i6jCitH5Nzrm5WjcAOhOzO1gADgjIraLi1ZmbTRseI/H11qfhrwr4t+Ht/Z3mj6hdzxTC4t2HngW8xRBnBQ+bEF6dSPx6/QPEdre+AdN8WXkiwW11p0N7IQCQu+NWwB16nGK4PQ/gH4e0O+0+Sw8XeNRp+nXK3FppUuqiSyjKklV8sp90E+ufeu2vPBGkXfw4HgOVrkaV9gSxDRybJQiKArBh0YFQc+tKajokCbJPiPqyaD4E1rVZNUfSfs9o5S8W289oZD8qFYz99txAC9yQKz/DvjzQR8I7Dx1q+s400WKSXV9cW/ksXB2OWiXO1t4I2jPPAzXB6r+zzY6rpsuma38UPiNqVhKoV7e41ZWjcA5AYFCDyB19KTxh4A1vTfhPB8K/CHh2fVtM+VbPVJdbW2lspBJ5gllwgJ2ucgJnIGDinHlSSuJ33PXpNX01dKi1hr63TT5UjkjuGfCMshAQ5PruXH1FY2kfEHwjqnjW98F2msJ/btkCZLSWJ42cDqYywAkA77ScVxXiHw742k8E6d8K9N0G1bTDZw2F34hnvEZYoEVQ0iQ43+ccfKPuqcHJxWfqH7OWgahqljqWpePfiFfXlhJ5lpNcaurvCc/wALGPK9OxqVGPVlXfQ9g8RakNF8O6hq/wBkub0WNtJcG3t03Sy7FLbVHcnGBXMJ8VPATapoWlza4tte67aRXenpPC6JKsihkXzCNgcg/d3Zq58RPBkXjLTbW0k8QeItEa1lMiz6Pe/Z5XyuCrHBDL3xjrXmd9+zZ4b1PSYdF1Lxx8QLvTYCphtZtWR4oyv3dqmPAx7UR5LaifN0PUfC+vz6l4p8U6PdWscR0e9hihK9Xikt45Ax99xf8hVrW9auNP1jTbKHSLi9tbhpBe30Usax6eqpvDSgnOG6DAqv4H8H2PhWKYW17f30s0NtDJcXsoklkWCMRoWbA3NjJJ9TXD3c3xa0XVdd0vTfAGieIrLUb6a4t9Sl1kW6mOTgJPEyljsXC/L1Ciny32C9j0DU/FXhvTV0g3+t2UA1mVItNLScXTsMqE9cgjnpyPUVxP7QHiPw5oek6aNc1bVYbiSYtb6fY37Wv2pQVDtKykHYmQ3UZOBznFYei/s5eGU0zSjrmveJ9Q1SxEDJL/armKHyyr+TFGRtEIdQQpGeBzXpnizwf4V8UyJJ4g0HTtRnjhkhinngVpYUkBDBGPK8E9KS5Yu4atGlrOo2trJb6f8Aa4Le+1DzItPEgz5kixl+B3wAT9BWD8K9a1DV/Aeg3evXlpLrNzZmS58ldgZkba5Cn0OAe2T2yK8qm+B2qz+Mrax/4Sv4hjQLIebHqc3ipWkWQxkKIYvKJBGSpLEcNxnmtST9m/wtJYyWz+MPHrSOrxtOdaO/ynO54sbNuxm+YjHJHWnJR7gmzR+IHxP0TVo7zwr4JkXxP4jgeOZ9NtZXiFzFHIpnSK4GEMiryVDHoQQeRTZ/inq08HiHxBpVpaTeH9Mt9P3x3Ebx3drcSXGy5hlXpujTJx1BK9QateBPgno3hHX9N1m08VeLtQfS4JYbG21G/Wa2txIhQlYwgxwe2KXwV8JZtD8KeJNF8QeLL/xHL4iuFuL26lgWI5GAcAE8kAAknPA9BTvTSFaTZ23j3xRovgzQZtY1q4EcCusUS8bppWOEjXOBkn3AAySQBmvLfiV8U9N03wv8NfF10+q28ep3MV5Jb6ferEjxGMCRZMqfOCmQHYCM7Sc8V63r+gaH4ls4rXxBothqltFKJkiu4FlVXHRgG6GvNtV+AHh+8nuPI8Z+OtPsJZZJE0201YLawBySyRoUO1TubjPQ4ohy7sJXPRNc8UeH9F1PSNP1XVYLW61qc2+nRtnNxJjOBgcdRycDJA6kVb1PVtO0sr9uvI4GdJJEVjlnWNdzlVHLYHJAryfxz4P8XeMvH/hZpvDkek2nh25W4bVU1ndFdxoyuIBCqhvmeOMlnHy4JGeKt+LvDfjL4j+I7Oy1qxuvBWiaO7zpqWn6ojX91OyFNsLoD5UWGO7cMtwMCo5FpqPmZ3XgLx14V8dabNf+F9Ujvo7eQxXCGNo5YX9HjcBlz2yOak8Sa5d2ttdpoGktreqWzQq9lHOsO0SHhmduAAAWIGTjtyK4XwF8DdA8JePP+E0tPFPi6/1R0ZLg3+oLItypXbiXCAvjqMnggVq+O/hPpfijxG+vQ+J/Fnh6+lhSK5Oi6mbdLgJnYXXaQWAJGfSqbi35Ar2HeM/FGuW3haFtPudM0/xDZXOmvrNoxNwltDcTKjrnAJGC2GwPunpT/D/j6x1L4v654NXXtJZbO2TyLBoJorwzAnzTucBJEAx9zJHOa5G6/Z50m5a4e5+I3xHma5iWKcvrSkyopJVW/d8gFiQO2TSX/wCzjoGo6nY6nqXjz4hX15p777Sa41dXeE5z8rGPK5x2NCUAfMe2O0K7BJIql22qCcFjjOB6nAJ/CvI9C+Lmi6FfR+HviDr1pFr97rd5ZWUUFpJgxJcGOIOQCFJBXBOMgj3NbvxLtfHq6poeteBrTRtRnsRcRT2WqTNEjCVUCyKy9GXaw9w5rj4PgJH4nkuPEXxC17U18S3d2b5E0O+eC002X5QGt1YEl9qKC7Zz6CnBRa1E730Nf4f+ONPvvjp448Hpc6tNPGUmjF1diSCMxBY5UijCgwjLKeSd33q6r4satq+j+A9S1Lw7d2cOoWTwSO06eYiR+anmblBz/qy39KyvAPwm07wj4o/4SBfFvi7W7ryJIAmr6gtxGA+3LAbAd3yAZz0rnvE/hn4u3194l8MaevhVfDWv3UryavPJIbuGCVQrIIhwzqo2qc4wBSaTkCbSOi8C+OtY8SfE3xL4fuLLT9LsNCdoRbTtJ9vuTkBbkAgIID8wBBY5xkiuu8X+JND8J6DPrniK/h0/ToColnkBIUscAYAJJJPauG8G/B/TPDHjCy8Tnxj4y1u9soJbeFNW1JZ41SQYYY2A9geuMgGq3x70Lxf4y0F/COl+Go7iC6mR7fWE1gW4sGH/AC0kjxvbGW+VchgccUXTdlsGtjasvih4em+Ksvw9cyRXptkns7k8wXTFA7RK3Z1VlbHcGu3kuII5ooZZ4o5ZSfKRnAaTAydo74HpXj/hf9nfwn4e13Sdds9d8Ty6lYzxz3E09/vW9MYGxZFIxtBUYxjgY5r07UrK5n13SLqOx0yaG2aUyzXCkzw7kwPJIGASeGzjis6nKrco25JXsHiLxV4a8Oywx67rdjpzzgmJZ5NpYDqfp71ch1LTbixt7+3vbeW1uU3wyhxtkXBOVPcYBP0FcL8TP7Nh8QQz+ItDvr3SpbBoYbu0tDObWcsdzMoBIO0ja2DjDetZcXgrxBqt3pgi8VeKDpcYE63F28MckLbWUBYjHuzg98cMa53VlzOKVzgniq0asoxjfy6/PyPTdH1LTdVsheaZe2t3bEkLNbyq6HHUZHFN1HVtL0+4todQ1KztJbp/Lt0mmVGlb0UHqfpXB2Hwhgspr14fGfiSOLUD/psUMkUSz8Y5CoMHHcc1FefB2G8mnnufGviGeaYqXkl8l3+UgqAxTIAIBwMCm5VrfD+I/rGL5f4Wvqjq/DXiZ9U1nUNKudPazubRpMfvA6yIsrRhh6HgEjtuFaHiPWH0mGxmW1WeOe9it5maUIIUfIMmT6ccVneFfCKaDfSX82r3+qXUqurz3W3cdzKTnaAP4F7Vha5ofjPWrjUNBkbSrbRLu9FwdSSVmuljDKyosZG0MNoXJJGO1ClOMdtSnUrRpe8nzP8ArU2fEHjTSbXQbbWtN1HS7u0mvorUzfaCY/mbDYKBvmAycdOOSKm0rxNJdeKbvQbmwa3kjkmEMokDLKkawnOOxImHHsa4+4+Cml/2SdHtvFGvW+mGXzxaq0RUSEYLg7M5PP4HHSun8M+Df7H1Ialc65qOrXQLnzbvZu+ZETHygcAIKlOs5aoinPGSmueNlp1Xz8zrVwM0u1SvWmckc1HuZX6GuhOx6TQ/j+7+lFKVaimIcDzxzRuycdfWkUfLuJxSE4P3evelZoBNoyAMU5c9DgEULwPm60cNzzVIBSwPy00FgfUUp7fLSCQdMUAOxlT600EgbaDuxlenejy237t2RRqAK2RgmnbsDngUzaQ2AOD3pzADvn2pNSAGww5pq+ox1pfvdsU7KjihMAztGc9aRjkbl4NGB2GaC23nbTAASeCKGB3ZHSk3BsUbXIKlsHtQAhY5BpwPOe/pSeX8m08mmW0sU4dopo32HY2xgdp7g+9K0gJd3OO9NYDPbmgnBHBPvSr6nHtSWmgAAc7eB6Uu8dOtJww70EcfdqgEywPHIpw5B9aY8yRqWchFAyWY4AFJHIssSywurow3BlOQR7GgBwJUYNCt2PSkZCfn3fKOTWb4e13R/ENm99od/DfW6ytC0kecK69RRyy3RSi3FyS0Rq7sL7etIcMOlG0AD5s8VHNNHDE0kzpDGvVnYAAfU1NmiUrjh3K4p4OPmzSBlwNvIPpRgZyBmqACdwyKQFiMNSnj+H6VGlxFKzKkiMyHDgMCVPofSgdiRlORikZv50uGztzgdqRYyFIbn3os+ghQc4PelLdu/pUZZI1LyukaL1LHA9Opqtrep6fomlXOq6teRWdjaxmSe4mbakajqSaVpAW3A69zSjjjjBqKzngvLaG8t5o5reeNZIZEOVdWGQwPcEEGpflbjnimmA4tt46mmHIPFL2+7SbwpxigBy8nPQ00ZXOfzo+9nb1pCjOAd31FGoCqxyfSnA4HqPWmsMEMBmlC4Ay1JqQBuDD2poHPGKXP8O3FKCFFCYCj+8e3WgsGpMDOcEmg8fw8UwEDNjBxSupKjFJv3Dpil+bPX5TQAbjRTDC+fviiizDQV85ycGlz8pwc0rFcD0pMqT0wDSsMMbvy4p33F5o2++B2o3ZYqaLJCEI3Ac4pNuO+TilGACTSDkk9jTAT5mO3FSY4po+QcU4HPB600A05x8ppg4OOB+NPDAsQeopCy5PFSwQEnOB1xShTxQnzc96XGwZBzRYLibhuxzSbefvcUpwQDQxGNoxT0Ab0xtpyBvvHvRtzj1FKGOenFMBGAxtbvxXF+LtevPCes6HDb6KsugXQmime2j+eOcLujVVXru2sPcmu1ZsDcOleXat8FfDmoajPfHXPEcPnXDXHkxXgCIzEsdoK8ck1rR9nf33od2A+r87+sOy9L/qrWNP4UfEq28fXGp28Gi32my6ft8zzyGXkkYJAGG4PFdBf+LfD1loS63danEtk7NHEwyWmdWKlUUcscggADmuIm+Bvg7zFayvNdsEKgTLBfECc/wB5sg8mm3fwD8GzXSz22oa5YpHzDHDdjbEe+0lSRnr1rVww0pXTaR31YZROq5RnKMe3Lf11v1f3HQ+C/H66/wCJLjQ7rw3rGiTi3N1bG/i2G4iDBSwHbBI45611ct/bDUodN3sbqWNpQijO1FIBZj2GSAPU1x3gb4X6J4R8RtrdpqmsXt21u1v/AKZcCQBGKk9geqjvW9qnhbT9Q8XaZ4mkuLyG905HjRYZdscqN/DIP4gDzis5+x5vd2/U4sUsG6z9i2o27dbebH+NL6PS/Dd1evpMmsGMArZogJkbPGc8ADqSeABmvO/Afxa8QeKNXtdOt/h/dJDM/Nwlz+6SMMFaQEqAwGR0rrPjNLNF8PNQnjt5bmCN4XvIYvvSWwlUyqPqmc+2a5TxJefCf4gW+mTL4v8A7PltkMdqtpdfZpVVsfu9hH+yOAO1a0YQ5NY38+x25fRpSw7dWk5XbXMrvlsuya3/AKudHrNl/YfjOy1fUta16/kvZ549NsEO22jbyC3lsAPmzsO3PesH4BeJta1S41bS9W0/7IOL22P2D7IPnbEsYX+La2Bu6nvQfgX4ekCGTxL4pfaQyE3wOD6j5eDXS+Avh7pfg7Vbm+tdU1e+mnhEJ+3TiUKobPy8DHNVOdL2bje79CqtbBLCzgp80mkl7trWfTXsdMl9btqsmmqxa5jiE0oA4QEkLk9icHA9jVfxNfafYWdvNqEKTq91FDCjhT+9dgqkZ4GM5z7VWbwxp/8AwnH/AAlyTXkd6bX7LJCkuIZVHRmXuwzxVjxX4f0zxVoNxomrRu9rPjPlttdWByrKexBFcaUOZa6HkxVFVIXb5dL9/OxrGNtudpz7Cs7w1rVn4g0W21WxWVYZ92FlXa6lWKkEdiCDXkV18IbeHxhaaRFceMpNMltmkk1IaooSGQHhCu3Jzx+fsa7ITTfDvwzDo+k+Gde1+CAMbeaF0ld3ZixEnQryeuDxW0qMEkou7Z11cHQ5VGjU5pStbRLTXzep0lr4j0W6tDeR3oEX286f8wIJuA+zZj6/pzXG6ZZDwr8QdR1DUfEVrCNUuwTp1raEeaZmCQPK5ydwKuOMDvWbpfwlt/EMd1r/AI4a5i1nUpGnNpZ3JSGyY4ClQOsgAGW5yc1oaR8FfC2n6naamuoa5Pe206TiSe73b9hyqsMYIzWi9jC65vwOiMcDQU4e1eqs1ypr5O/frbzR0nxK8a6d4B8NjxBq1lqd3bfaY7by7CDzpNznAOMjA46/QdSK6hGV40kG4BgGGQQefUdq5n4l3Pjq28NiT4e2OlXus/aYwY9RkKReTn5yCCPm6d/XqcCumiZ/LRpAofA3hTkA98Vy2VjwtbnnXx4tYPFPwS8Y2Wn3jyNbWsrbrdypE1uRIUyO4KYPv9K5vwPpE3i3RPiN4Ut/EmoLa3F7aPaXUwW5khhmsreTGJAVYHkc+p781z1g37QVp4fuPhza+B9AFsyzWq+JJb8eU0UjNmYxZ3FyGJ6de1dHr/7PHhPWpbG8m17xLp19Bp1tY3EumXogW58iMRq7KVPzYGK00StcjV9Do/h3qPhnwv4I11P7Y1hrDw9qd1Bf3GsSFpUkUhsLwPkIZdiqBkMMDmt34ZeNtH8feHZNb0eO8gSK5ktLi2vIvLnglQ8q6ZO04IP0NeZ6f+y18PI7lpNT1bxZrNvI2+W1vdTzFI2MBm2KpJGBg57CvQ/hX8OfDvwz02/0zw2981tf3f2qQXc/mlX2hcBsA4wo65qJKG99RrmOw+8DyRTdo7nvTuN1JnJ4qNCxDu6Y6mnqpA5pAMHcPypQ396mgD6dR61GRhufXk09mwwVulIzLkcVLAM8DmjaT160LhjjFP29880coNjSdoA5NDLk5DUbgwPrRlVHanoA0jGcc0oDMc46UAZGD+FLkr8opgOx9KKTJ/u/rRT0ENxuXqAKRlKtnr9KFG3jtTwR0qNCh27jHSmZ/H3pJM44poobBIc6gqPmwacCowCaaVBpADwOmKSdgsK3zMNp57UpWQDJo70nm8kHpTuLUQfrSleTyM037xJGcU8Ed6SGJEdpPyn605j3zSjB6VEwO75hTvpYXUeOT6UiqFcndmhcGk27eRSuOw8ldv3uaaiufu9M0KDg+lLu2rT5risNIYHBHelA3A84pGkDD3oUY9s0uoxGXGCOR7VKrfKO1ICtI+dvHNVe2wgJ59aGUFPvYpi+/WnbQQKkdhQF2bWwVPUY61i2nhTwvY6sdUsNA0u2vjn9/FbKrgnryBWxt4xTu9UqkkrJlRnOF1F2uBSTGTzTfUnrTjJg47Uz7zcZIqWSh5XnqKbHlW+6T70oPHNOBBp6CFY5Gc4pvU+lNkB3cgYoXFJvUaQpVfM3bqduXB+bmmFcdKVQeT2pqVgsCqxJ2GhlZSQaXdtGaaZAy89aL6C1FAzkDikZeBjmkUEfNzUgKijSwwRvlAwRQTz60N93jmox70NiSH4ypycZoTCrjdSbQRSbcAiknrcdh0hUjg/hRskxk80c8c0GTaQO1O99xajf96nbc4OQKYx3N8vPrTh0waSGIuVfpmpGbI64pAQaZKDnpxTvZBuO60jqN4O78KRQOlBQdutSFiQMvdqjAZm+Q5pRnd6UoOKrmuKwvlP60Uzzj70UXQWYp5PHSg+1O2g0mzApNMdxUbjHf3prtkYpu4F+KeVGAeSad3awkhiHjrUg65qMxnk804A/WlYoepU96i8yMyPGjKzIQGGQSp68+lV9TlhtrK4uLuVYbWKJ3mkZtoRACWYntgZ5ryz9nXU/B+qHxTb+CNOFhawyWoiu5ZDNPdRtB+7llLOzHkNgMQduMgVcVzJkN2Z66G+Xng0CvEfBnxk8PeE/Dvhvw78R/Fcl14ovHmheUWTdUuZIV8zYMDlMZ74yaufEvxP4r8JfEHVbuLVUl0X7FpMyWMkI/do1+ILl1brkIwz/AL6/3abpSvYOdHsOdp74qQvxmqWs6ha6RZveXrlIlZI8hckszhFAA6kswH41X8TahZ6V4Z1TUtRv20+0tLSWWa5UAtCqqSXAIIJHUDB5qI3Wg2aDtzmnL9eK88+AfiSz8Q/C+3vI9V1q/axlmtbu51uJYroOhyfMVSQMKy9+mM810vgfxZ4f8Z6J/bXhfU49SsPOeHzkVgN6HDDDAH0PuCDQ4tNjTTR0GVApW27fU1xXjn4m+C/Bukx6prmrlLV7qSz328DzhJY22yBtgO3aeDmuk0TUrPVtNttT0u7hvLG6jEkE8L7kkU9CCKeq6C0Lqt83QY70rEdAeK53xZ4ttvDev+GdLvLG5ki169eyS7Rf3dvLs3Rhz/tkFR71n+Dfih4G8XeJr/w1ousF9WsSfMtZoHhd1BwWjDgb1HqPr05puErC5lc7I4x9KVG/P3rk/hlr1/r1pr41JY1utN1+908qgwBHG+Y//IbIfxrqSwyAO1RZxY73Hu3amIeetcJ8UdS1TRfEngzVItc/s7RBf3EWroYQ6zR/ZpJVyeox5TYI9fwpPAPxCufFt0kreCfEGj6PcxedYareeV5FypwVyFYlNwIIz16deKtxk9QUktDvx2J605Su7rWB448VaN4J8MXHiLxFcSW+m2zIskiRGRgXYKPlXk8n8s1e0vUbLWNLtdV0m7hvbG7iEsE8LbkkQ9CDU2aV7D0Lz4DfKpIoVuPm4INcB8VZNBvfBkniuaDUdZHhO8a+S20q6ZHaeA7XRgv3tvzblPYGpNU+MHw80vWtG0rUtc+yT6zBFcWcksDrAVkXcgaXGxSQehP1xV8jauibo7vvmkJweM04qGHFZHi/xL4f8I6O2s+JdWtdLsEYJ51w+AWPRQOpPsKz5XcdzZ3cZqJ2zzVafULK20uXVLm7jisYoDcSTs2EWMLuLk+mOa8+l8Y3niB9A8UeF/Fnh618DXtzBD9omtZHurudpmjNuA2BGGO0AkZBHpVayQXSPTF7c/WnDaoNcPoHxP8ABOteOLzwXYa1jXbUsDbTwPF5u373lFwBJjB+7npkZHNdTPq2nQ63baJNdxpqV1BJcQW5PzSRxlQ7D6F1/OlytdB3TNA7Svr9Kj3HP3frVO+8+S2ubW1uFhvJIH8puGKMQQr7e4BxXknw/wDjT4Y0rRPBnhfxv4ne48XarZw+Y4s22mV3Maq7KMBtw257kZOM1UYuSJbSPaWI7HNJxivEPA3jfw8f2oPFvhi206aK9v08t7p76STfNaoNymFvliBUnaR94Rk969tbb5nkrMqTOpKAkE+m7HcAkUpwaYKV0PRueaVn7Yr5xj+JHj7SfDPgrw7c6vpsOo6vPeWt74m1S0dre3mhuXiWDany+aduAzkA8etfQ13c2llbeff3cNvGCqmSZwi7icAZPcmm04LUXMtyRT83WnjpzzTSjE1yOreIfEVn4i1PTrHQ7a/ht7SCeBmuxCRv8wM0hbjYCg6ZPNZSfLuKrVjTScjsgV3YzTZdoPAPvWJYeI9FvtROkQatYS6rHEJJ7SG4DumQCfqORz9Kb4o1iex8O6xPpZtLnVNPtGuBbSSdMAkbwOQCAceuKfOrCdWHLzJ3RuKeCG4+lHU5zWR4S1v+3rG6mktxby2129tIgbcMqFOQfQhgRUfi3VLzSpNHa1ht3gutRS2u3mkKCKNlY7gfXIHWhy93m6C9vDk9p0No8dKkDcetclq/jHSJPBOra94e1zTLsWMRxMCZo0k/hDKnzHJIwB1rKvvHV3aDTb+O3tL3SbzS0u2uImZG3maKNiqn+ECXODzxUe2jEzni6Ud35nfSNkULnA5pzoAcCmbCOa0Z1K1iQYGTSjYVpmDjmo/nV847072Cw/5v7pop21qKLAKDzx1pN2T7d6BjbljyaTLZ4Xj1pWaEHG7A/lSj0Y/SgfKOetLw3O3mmmAm/PGOKQbgeOlOOe+PembznGBTAh1SwstV0y503UbWK6s7qNop4JV3JIhGCpHcGvLvEHwR0s3VrN4H8R6v8PvLt/s88WhMI47lA7Opcd2Bdvm54OK9YOcBgcf1oEY3bg2aaclsJpM8BP7M+n3iiXWPiR4wv7y3uWu7CdpUU2lwzh3lAwcszDJ5HXPWt3T/AII3KteyeIPiP4l8SfarNbP/AImO1/Kj8+KZtvOQSYgPxz2r2Er83HQ9TSnb/Dz+NNzn3FyI574j+F7bxt4PvfDt1fXmnC5KPHdWb7ZYJEdXR1PqGUV5VqPwG8V6vpVxpmsfHPxjfWNxGYpoHjXbIh6q2WOfxr3Ubm6jFO3DIApRqNDcUzxbw74QtPgv8M9R8K2ujeKvGWk6k08k8mnxRvcK0saxtH5YYEDaow4zgnnFZ/wch8Q/Cr4a3U+teE/F2rTaleyXsNtbCO8u7dNqRxQzYKnfsjUlguBnB5Fe8gegFNZivOATVe07i5TwPSfhH4y8UWmpa3rHjTXvA7a9dS3c/hzS5Fe2gWQAYkzw0jAZfjBYmu0+Bvwlg+E+n3+n2HifVtXsrpleO3u9ojt2GdxRRwC2Rn6CvSA24jijbnKlvpQ6knoCikeR+Pvg7qfinxFc6pF8U/F2lW0t3HdxWEEitBbSpt2tGD93BXI9Ca53Vv2bbjWNbsNb1T4u+MrvVLA5tLuQp50P+6/UfnXv2zCbetCjjLnB6Uuea6hyIx/CugQ6DPq7xTNNJqupPqEzMuMMyImB+Ea/U5rwzxJ8cdMuPhhfW+g+N7PT/HN3dyoLW4tJpprRvNKmKOJEY7ggAXIxnJNfRZJ/hGR71Vg0vTIL6S/j06yju5Dl7hIFEjH3YDJpRkk/eBrseB6H8E/GHirwho974s+Lfji2vbiKG8nsZZFYW0xXJXB6EZI6cZxXS/Dz9nfwP4PuNOuGvtf1uTTZhcWaX98TbwSA53LCgCZzzznmvYgQ3VaU5x2qnUk1uCgjkvih4Pn8aaHb6fa+IL/QZ7a8S6iu7RFdgQrIVKtwQVduvfBrPjkt/hT4E03Q9J8L+Jde0/T7TyoW06FLiZnyTh13AgknO4DaM9q7reQcYGKU5KlhxSUtLdBtdTxHTvhp4r8U6G+r6j4k1n4e3+p391fTaZo04KLHMIwEmzw0n7vcxHd2rk/GvwL1ddO0Lwfc+O/iF4h0O9nSzkijELW+nxovySOrHhRgAY6Y+gP015YJDBvwoYHd8vfrVe0mLkRyngDwteeB/h2nhuz1u+1yezilFpc6g2ZCTkxofRV4A9BXhev3/iTxteeEfC+n+Hde8MeKNLVopZdWnsvs7F1UzyeXJveYkKzAooJDNyATX1B8owAcmqq6fZC+e+WxtUvHCh7gRL5jBQQAWxk4BIH1NTGfK7sHG5w3xi1BoPCOpeH7jwT4m17TdRsmtA+hJG8nzKVKldwMeOMNhl/lXl/gr9n7xZd+CIY/EPxO8WaRcXdwb6fS4Z0mjglMvmIWbgNKCFZmAHzZIr6TLAYAFL3yBTjUaVkDjfc+fvEH7N1z4iu7K81r4u+Mr+6sH8yznmKNJA3qjdV6DoatfCjwd4msvi419rOsePdasdHguraC919ohA8rFFPkqGLlWXDB+AcYr3Y5HYe1ND7sZFHtXawciPJvGOq/E7wz8R9VvPDnw5XxbYanBbLaXaanHb/ZTGpBikDc7dzM+R/erk9N/Zzm1SytdZ8U+NtctPEsUz3loNNmX7NpMskpkdYAwyRk9cjpkV9DbecFuDQse1SM5o55W90OVdTyrwN8Ib7w/wCM7LxNqXxI8S+IpLUuwt7/AGFHdomjDEjkkBjil8f6t8R/DPxIn1Xw38Ph4w0++02C3ieLUEt3s5EeQurBx9196nI/uj0r1RB/e4A6UE8fKM/WlzO92HKfP8fwM8V+JNDv28UfEbW9FbW7ie6v9C0t1ksIDK5Yxru+9jIyfXJHrXrGvaPPb+BrLR4dIg8UvarbReVqEqp5oTaDKxYEbhjd7mupHXLUZDdqmUnNWZMqalFx7mJ46Gqt4ZuF0W1F7dq8bfZjL5fnorqXjDdiygj8a4ubR/HXjPU5NUnaTwNCLQ2fkjyryW6QsWO8fdVRnjvya9Q5x0HtTC2CBtH1rKdJSerMauFVWV5Sdu39a/ieUaV8G7vSr+PVtK8dX1pq6w/Z3ul06AhogAAoXsflGWySamb4Talbanc6np3xB1eC8vYDDezTWkMxnDctnpxnoOcDgcV6kPmB7H1pNm8A7ue4qfq1PovzMllmGS0j+L/zMXwfoS+HrW4txdNcmeVJHdlxkrFHH09/LyfrXCz2vj7XdLHhG48OrpSrd+bca892kynbLv8AMjixlmbptbgZIr1VgcgrgmlwoA55pyo3Vr6GtTCRnFQTaXl1ueRQfBiez0y90rSvHF9aadfsJLqBtPhbzJBj5sjBXkZAH3e1XdH+FN9a6eumXnjS71GwitJbWC3kskQRiRgWO4HJORnnvXp/zZIxj3pchR6mpjh6aexlHLMNHVR/F/5i553E8+lJu3fSl9wOaRuOwroO8Qbh97pSsuVGKbvz1GKUj5uTwe1ABuPrRTTAM/6w0UWYCuD97INGflOKczcdOKTdk9MClZDADP8ASnfcX1pdq9Tmk3fMQfwotYQhAYDsaTAHTrilyFyTSDnnHBpgIAzHHFSY4pv3RhaUHsaYCEccHB9DTBwcfyp4b5iCOe1Ju5Py9al2AOc49qULnpQnzfWnEBB8vWiyAaW+bBFJtXOc0pIIBoZgflWnoA09sU5FbhqMZ69qAzfhTAU9aYynrkH605mO3cPyoLZXgdaTsA1TxSj5gCen9aQtntgVJtUgZ6UrAxANoJ65pvDLzwacWw23tSZAJJp6AJgAjnNINzEClB3Hd2pfu8r1PagY4LgYpv0+X60oJ/ipN2G2nn0puwhn3TzTieQKpaLq9hrNiL/TZ1uLZneMSL0JRirfqDV2NlfkEEdsc1Csy5wlBuMlZoULn696GbBAxTioXnvTd25fenaxAhVSc5pDx09acWXG0dTRtyMMKYCIrfewKcePf6UmWzx0pSx2kjqKegDWXjqCBSKfz704PlelN3cdKmyGhR830zzTlXb83WgKGX2oJ2kAZIoskIQYYHPFJtAxznml43ZpM7jkdqYCck4HrT1UqMHFJ0+YcUoYj71NAIfy96YRtPOP609m2tg8ikZuelS7AGcAUu386RTlsHFP2gc96LAxrHaAuM0FVY5zigNuBz1o3Ko96d0A047Uqqzc8cUoHGCKORwvSmA/b/tD8qKbub/Zoo0FqNGGXOaQr82V+alA2+wpwYdOlToULu454pm70OaVwxHFNAwOQRQ2CFcIQATg04MvHU03aDSBTkCknYLCsAzcZH1pTGyjrR3703zDkgjincQD8s0pUZPzc00AsScU8HHuaENiR7lJ+UfnTnYcfNzQDu9aYytu5GaOmguo4cnnpSLsD5VutAxnmjb3WlcdhxZSvf601Iy3Q4FCjjOaVmKjjNO9xWEZSp56UDDA800tuGMHNKBt9qQxlzG8kDpDJskZCEbGdpxwce1clpfiDxFpfhq/h1bS59c1rS5xA66egU3asoZJQCcLlTz7g4rT8Y+F7LxPFbJc3+q2EluzNHNp920D/MMEEjqOBXLy/CWwhWe4h8VeNHlZcsF1dg0hUcDOOfTms5ud/dX4nrYKOCdO1eet1pyt7PumnZrf/gGx4I+IGk+JruXS2t7vSNZg5l02/TZMB6r/AHh9K6q8ntrazlubqVYoolMkjk8KoGSfyrybSPhJpOt2ljrerXnjKy1FQSkd5qQee3IPZgDj14Peu18VeIfDGn6XcaZrU1xIjwtA8At5HknBXBC4X5ifUVMJz5XzmuYYTByxEY4JylfdWvZ+T6rt+b3NDwf4m0rxPpsl7phuRHFKYXSeExOrAAjKnnBBBHsak/tqCfxTLoNvHult7dZ7ly4Hl7iQgA6knBPoAB61zXwc0GfRvDtzLNDfWovrnzoLe9nMs8MIVVjV29cLnHbIHatW88E6Jc+PbTxo4uV1W2h8obJcRuMEDcvfAJ71UZzcUc9ejg6eJqw5nypPl669ntpurr11OlMbBc5zWBceMPDdr4lTw5catBFqkhASFgcFiMhd2Nu4jnGc1uvIwztGTjj615Lo3gEeONLt9b8TeJtcuJZZ2mezhkSGCCVHI2hQvVSuM9eKKkpKygtScvw+Gqc08VNxitNN7u9tLbaa6r1Oz+H1tFDa67YgAIms3Y2DjaHIfHtw+fxpfh41jZx6n4f0/SptNi0i8aERySF96sBIsgJJOG3dO2KpeIPhzper61Pqq6z4g0ye42+emn37QpIyqFDEAfewAM+1a3grwrZ+F4btLbUNUv3upFkllv7gzSZC7QAxHTHaiPNzLQ1xE8NKjOSqNylZ2s1Z9db2fXp1LcuuwHxQvh+NQ9wtt9quGMgHlISVTA6sSQfoB9K08564xXM6x4H0bUvG+neL51uF1OwTZGY5NqOOcbh3xuP9a2NfhurjQ9Qt7FlS7ktpEgLcAOVIX9cVV5XdzjqQoP2apS3S5r9Hf11X3Ei3+ntYnU1uVFoEaQynhdo6t9OKxfD2veItS1llvPC7WGjSxM9tdvcgzEgjG+L+DcDkckjHNcc/jG8ufDB8Pal8MfFUk5tRaz28UI8lvl2nbKG6e9Xvg74X1fSbq/1fUrW40mG5jWK302TUXu2QAkl3ZiQGPAwOwrNVW5JR/r8D05ZbHDYepOtbm2jqnfzXLK/zs0dvr+q2eh6TcapfSOtvDjIjQu7knCqqjksSQAB61z2seODD4csNd0Pw3rOv2t2pYi1iCtCqnBDhudwORtx2NVPiP4g8L32g3GhXcepahdTlfJsrKGRLkyKwKFWwNmCAdx4FY/hz4U7NFt/7S8UeLLa+cGSeK21ZxGjsSxA4568nucnvROc27RDB4TBwoKti20+bZp2kreTT367Ha+CPF2ieMNPe60i4bfGdtxbSrsmgb+669R9elbzLkfLz7V57oPwj0PRvEsPiKDV/EEl/G4Z3mvd3mj+6/GWHsTXogYDtV03Ll99anDmMMHGt/scm4PurNeXn66CoxC8jFIWGeDmlIJU7ajCkdQfyrRs89DjtKncetCFVXGSRQApFIVx+NK+tx2HSFWHf8qBG2M7s0YxjrSM7A9Kd77isJ060u0cEtTT85GBxTh8vX8qSGIoKt0z71IzDHJxSBs8c02RWz7U+mggzn0xSN5e8HdyKB6EUpUdqQxwZc9zTQu5vlOPrQBk9fypc4GeafM2Kw7yT/e/WiovMk9DRRdBZjuCfQUhxjI/OngA8YpNuBSaY7gjHGOhpHYnK/pTS2W74p5A2jind2EMQ9ecVIMZzTDGeWpQp+opWKHqy0xid2FGM9KZIrZ4qRM4DNTTbJEDcDd97tQMU8469qQop5oaYXGHhv6U8uduaa/y9s5pI+euaE2gEYknNOXHrxQy7s4FJsKnAzSKuPyAKVipX5Rk0xlO3sKZGHDYPendi0HBmyD2pSQenAp4xjBpOM4ptOwrjTjBx2pUYil2Y6VGzc9OBUq6HuPdj92o1689qkwu3pTTHk03dghw7HvSqy55pqg/hTJFbPy0tUGg9zhvlHFV9Os7ewhkigj2LJM8xA/vuxZj+ZNWI9xAz2pzsioXJAUcknoKpRbDmsrDeOppD14/Kq+kX1nrGl2+p2Mnm2tygkifpuX1q03yjNKUJRk1JaomMlJJoUOduajdieetNYt5b7FBfB2qTgE9gTXO+EpvFVxqd0viOXR4WW2jb7DZ7meFizDcznqGC8D/DneFGVSnKfMvd6dX6L+kRKqoTUbbnSqenzGn5Ciue0XxNp+p+KNY8OwJcJe6UU80uhCuGAIKn6kj8M1qa5fR6Tot7qk6O8dpA8zKgyzBRnA96UsLWhUVOUbSdrL12+8FWpyi5p6K/4bl7cpXgZNR5bPHauf8ACvirSvEKWz6dM5eezW8EboVZY2YoM/8AAlI/WujGB1pVaNWlNwqxs10HTqQqR5oO6GsQeB+NHHI607jdtxWF4a15tZ1HV7RtF1HT/wCzrjyRLdR7UuB2ZO5Hf8RzSjQqTjKcVpHf8glVjFqL3exto2D/AFpXcjvTHPO3HSnqBtNZpuxZGPvc1IOnJzSeXu+lIqmlYq48Mu6kkPOVFMkU/wANLEGxhu1O72JsKCcHd0o68mnnBHr60m0MKGmFxjdsU9WOOKRhtGewpinLc5FJXQbiuxYUIenNOZRkACmmPbRuND8gZNKGUrjqfSmBTjmoyrhsindoLD/m/wAmin7feinYQgPPoe9AY59hQNqj5uWNId2flxiptYA6t3pRxwxPtQMKMdaAdw6DNNMA3HOMcUgBzkZxTicY+YUwO2cflTAfwykUzodv8qVhwGzilCLu3A80WYDUbg5yR3p5YhfWmlfm6/L3pcqfu1Lj5gBPHNIAcZ5FADH71KW+bgU0wDcMZGSe9IfmHvTvpgCmliBwQTTAqm+hXUHsWZjJFB58rAfLGpJAyfU4bA/2TXF+BPF+q+KvEs1xBJon9gmB2hhiug97HggK8ig/KG547cZqHxu3jLQNYvte0S80Q6ZfLAk638UrNBIB5YKiMEkHI+nNSfCTwxHZtd+I7x4jqF8DA0cOmiyjhVXO4BMAnLDO49QBX0MMLhqOBnWk03JJR3bT6q1tH53/ADPIlXrVMVGmk0k3fpp09TrfE+rR6H4evtZlRpI7OBpSo74FTeH9Rt9V0e01C2u7e7SeMMJ7fPlue+3POM5681auLeGe2ktp40lhkUq6OuVZSOQR3FR6dZWenWUVnaW8VtbxLtjiiUKqj0AFeI3S9hyte/ffpa233npWn7S9/dt+I6+ufstncXLIziGJpCo6sFBOB+Ved/BXxtqni6TVk1O4sbkxeVcQtaoVESSBv3TZAyylcZ/U11Hin/hMod9x4Y/sm7DKB9lvgyFD/eV16j2I/GqHww8JXHhqDUL/AFaW1l1fVJRLdfZIhHDEBnaiAAcDJye5Neph44Wll1V1HFzlbl11WuultNOvXzOKq688XTULqKvfs+3qaU/iWzh8dw+FpriGGaS0+0IsmQ85JYBU7cBGJ+ox3rfZ9ozwFA5J7VVl07T7jUYNSmsLaS9t1KwztGDJGD1AbqKdqlu15pl1ZibyjPC8QcDldykZ/DNebUdGfIoXWiv69zsgqkebm17ehzXjDxhDpHhi21WzEAm1CUQWH2yUQxFjkh3Y/dTaN3qRgdTWl4EvNV1Dwzb3WtTabPeOz5l0990EihiFZT7iuHm8N/ErVtJg8P6xc+EU06FVjFx9iNxIwUYDBH+UNivQPDGjWugeHbPRrMt5NpHsVmwCx6knHqSTXqY2nhKGFVOnKMpuV7rXTprpb0+84sNPEVa/PNNRt1019P1KOteJbPS/FWkaDcXEFu+oK7o8uf3hUgCNO24k9+w9TW8FV90bjKsMMPUGq95pem31za3d3Z2889o++3kkjDNE3qpPQ1bIO4FT9a8qrKm4w9mrNLX1vuvkd0IzvLnd10ON+DCyQfD62s2yRaXN1bJ7qk7gVo3Eni8+ObdYYtPPhg2x852J88S84x+OPbGa2rG1tLG1S1s4ViiTOEXoCSSfzJJrFuNC1iXx1b66viK5j0yK2MT6WF/dyNz8xOfcHpnjrXW8RTrYmtWdlzKTXMm9X2ts+z2RzqjKnRp01d2ttp+fQ0fEFzfWeg313plk99exQs1vbrgGR8fKPzryPwN4k1Dwz4nl1T4h/atJbWLHb517Lv3ywvzhVXEa4k+VfQZzzXthbBHFUtZ0jS9atlt9W020voVbcqXEQcBvUZ6Vpl2YUKFKdCtTvGe7XxJeXTfXVE4vCVKs41Kc7OOye3z67HjPjX4habBquv3nhLxNpsVzf6fbstwyscSRM4ZFG0/OUK4yMVc+E/xQsLrwncQ+PfFFkt28zxosiFZPKKgfNtXHUnHtXo8PgrwfbzrPB4Y0dJUOUYWifKfXpTrzwj4V1C7e8vfDelT3Ehy8j2qFmPqTjmvYnm2UTofV3Sl0973ebRWSvbY8+OAx8avtVUj193Xl117nAfDCVJvEfhW7tmWSObw5cWbyL0cW9wFRvoQf1rtPiJ4ng8MWOm3l1cNbWs+oxQXE4Td5ceGY8e+0D8a2dO0TSNNki+wWFvaiKJoY1iTaERm3EADgZPNTalpmn6lYyWOo2kF5ayfeimQMp/A15eJx9DE4yNaUXyLdaXtd/K6v+B3UcJVo4d04yXM/u2RzL/E/wCibv+Ep09jjgBm5/SvO/gX421jxF8Q9RjvtUurqO6tJJnt5CPKgdZBtEWD93acdvx616VD8OvAkOW/4RXSvxhz/ADqwnhXS9MR7jwtpulaRqGNqzizBDL1KNjB2nA6HNd1PGZRQw9ajRhJymrJz5dPu1+45Z4fH1K1OpUlG0Xe0b6/ecl8QvH2paL8SNK0Kzls4rTNv9qhmQmW6EzlP3ZxgbAATyOvevQtfmvLPRb+50+AXN5Fbu8ELHAdwp2j864GXwr4u8TeLLHUfFyaHZ2GlSiW3SxUySTyDldzsMhAedvGf1q54o0/4k64w0OK80fTtMm+W61K1Z/tDR9wqN9wkehP1qa9DBz9hTjOCcV77vo9e6Wr8ld62v2dKtiI+1nKMmm/dVtV/l/TOT8bfEya6tLPVPCvjnRbFordZJtKuICXlkIyyM5BHHTHHTrXa/Cz4hab460/9yptdVgQNd2vJC843Ke6k/iKv23w+8FW9pFbjwzpTiJFQPJbKzNgYyTjkn1rR0fQNC0Wd5tH0ewsHlGyR4IFQsOuDjtSx2OymphHRo0pKa+GXur5Oy1Xrr5jw2Gx8K/tKk1yvda/hfb8jXXrzTDhO/el+8DnigIrAEnkV80eyIDh8U8HjikZem080fIPl6mk4vuABieT0pANxPWj5jkHGKUttGO4oTAAR75FG7PUcUv0wPekJweo+lMBAGXucU5l3KKYHY5zilIG4Enr1FACFh/eooMMf940UWYXBhxkE0fwnAxSsxx0pNxyM0tBijHc9elOI2rxzTtoxkim5O4+lPRCE4YDI5pCAOBml3BQaBn72OtCAaqlj14qTGBTTx8o4zSg9jT0AQjPqDTehxyfwpQx3EdfQ0hZs9KnQBerY9qVVVulEfzZpzDaPlGDRbqDGkndyOKNq/eoJyBkc0hbcdq07oBD27cU9FOAxPNGPXtSKSec0/UBx+maYy8ZDGlZjt3DrQWJXpik7ANXp0NKuMAk+1JuPHapQoIyRmklcHoNxtXI5zSfeGGHNKSQ3Q4pNwUkmi6ATCjjBpFBYgA0oyfm7Up46YBNUA4LgYpD75WgHbwabuIfHUUOwCEFTjk0p6igsc9KWM5JqLIYBQflzz3oYkEccU4qFHTmm5+Xkc1WiEBVT81NP5UpYfdFO28YIoWoCIjY3Z/CnH86aMk8HpQWyp9RT0ARl7gnikX/JpQ5K9OabuOPSp0GKvTngA808Lj5hzSqoYdKRsgjAOKLWEIDkYYUm1R2NKSAc0gJb5uwpgJ1OAe9SBdoxmmngbuhoBK9aYCnvnj3pjDae59vWlZiHHcUMxz0qXYEIegpwUdM80iNluakKgduaEgYxsrgAUEKxzigE4O6kLBQB3NO6AQ9DjilRC3OaUKcYI60fxYB6UwH8epopuW/vfpRT0FZiAArk5pGXDZX9aKKnoPqPzxzTAfTgUUUmCFYKVAIpdwUjjNFFCeoWG8SNgZGac0W1R83eiimlcQ0dB9aUquSOeaKKURsE3KT0x9KVyMe9FFD2H1EHXmkG0NlRRRSDqL5i7cbaEj385xRRVbvUl6CMu1uueaUAMDmiilbUfQRl6Ff1p4JwM/pRRTAbnqBxQQpXDDNFFSMAyqBxSMwdsYxmiiqvoIcYdqk7qZ0B+tFFKSQIcVXPfmkQMrcYxRRTsCHMeOaQdeaKKXUaD5d+4DmjzFwfloooTEIieYTzilkTaevFFFO2gr6gOSQaRlG0EfrRRSWw+o5S2ADj8KTPPFFFD2Gg+XadwzQCqr04oopX1EI7q3YineThSd1FFUtdxPQZjbmnYHyk5oopLcbEClX4I/GnseDmiin0AYOfpStt3ZxyKKKnoMPMC5+WkVQ54yKKKrcRJ5A9aKKKrlRN2f/Z"/>
          <p:cNvSpPr>
            <a:spLocks noChangeAspect="1" noChangeArrowheads="1"/>
          </p:cNvSpPr>
          <p:nvPr/>
        </p:nvSpPr>
        <p:spPr bwMode="auto">
          <a:xfrm>
            <a:off x="21272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EWAZ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2Zj7gegpe3IBxStjHJpML90HNeTY7AOSaVflXnj0pQrdu1KcNxRYLjW3EfLzTduOT6U5R78UnUmmAm7jaKkGcCmr8oyetOyCP6U0A0564zTQTnkkn3p647cY7U07ck5qWAZA7e9GGyDSqMncKcMqPm5o5QuJkZwCKaQxPI4ofaoLlgAOpJwAKz21i1fK2az37j/n2Tco/wCBnC/rT0KjGUtkXx8uKVGJbNZxuNXdd0OlQpzwJrsKcf8AAVapFn1fGBZWOP8Ar6b/AOIo0K9m/L70aBzUbEgd1HtVNptX6mysT7/am/8AiKRpdYxzZ2Wf+vpv/iKGxcj7r7y8OnPNGc4x6ZrP8zVhwLOy/wDApv8A4inBtaxhbOx/8Cm/+IqbD5H3X3l9eBz0oJJXKkVSMusH5TZWOf8Ar6b/AOIpofWM/wDHnZY/6+m/+Ip6C5H3X3l3acgmjdgYHeqXmaxu/wCPOx/8Cm/+IpFk1hTk2difT/Sm/wDiKB8j7r7zRXO3vQc/WqIm1g/8uViP+3pv/iKQS6vnAsrEHv8A6U3/AMRTuLkfl95c3EnnNL36cmqDSatnmzsf/Apv/iKBJrDHizseP+npv/iKkfI+6+8vcnDflT8gcZ5qiJNaB3Gzscf9fTf/ABFNaTVyN32Kx/8AApv/AIimtBcj7r7y8wYnsRTcbevrVMyawB/x52P/AIFN/wDEUm/WCOLOx/8AApv/AIijQfI+6+8vhizA9qec1nrNrAG37DY/+BTf/EUNLq+MmysSP+vpv/iKdxcj8vvLrEgenqRQvI9R71SMusbf+POy5/6em/8AiKZ5mrD/AJc7HP8A19N/8RSYcj8vvNDOQAOKVRyc9KoK2s4+Wzsef+npv/iKd5usDCmysf8AwKb/AOIpWDkfdfeXiSQduKZtY8n1rPmudSt42lmg06GJfvO94ygfiUqh/bmpzMPsWjreDP345mVP++nQA/hmm2i40ZS2/M3w238aemcd6xbW48Su2640fTYFz/0EGY/pFj9a2kbcBuADd8cimncipBwdnb5NP8gbP19qYSS3OevAp/G7HQmkbaT1oZAnHBxzSHLD2pQA3ANPAbOe1KwCZwBng0j7s9iKVsMM0DgcmmAzbtzn1o3EkAdqUDIPrTlbbxjJ70IB3PvRSbh70VXzEMK5XgU0/KwzwKVOm3NP4x6mosUOyCMDmmcZyetEhwB1pi59aGwSHOrbcj8aeq8Ace9MKt13Gk9OtCdmFhz5B/p60mW+9jFKowc4xTjJu+U0XFqRjGd3egqeTj6Uh+9jPSng984pIYkJAJyefSqeo6j5U4s7SH7VeMu7yw2FRf7zt/CP1PYGm6tdTRvFY2O03lxnYWGViQfekYegyMDuSB60+ws4rKHyYd5LHdJI5y8jd2Y9zQ3pYtRS96RAmki5ZZNVm+2sDkREYgT6J3+rZP0rRSPa23ACjoBwBSjPrSYKnkk0tBSk5bskxwSMZqMFs9M+9AGR0p6tsWrcrkDD029qXbxhRSyNkbqahPPfNT1GIRtxngVMrArxzTRjp1pGOF7/AIVS0FuB65PX2pGVipK9aaueuTTiGIHzVI7CovygcZokyOlM5x3zTsc9MU+bSwWEy3UrjFHU7j1qQyfw1E33sA0mCHFTnpSREBvmOPanA5AOfxp2PSnYQNyMimDHRaR25xyKUZ9aTd2NICreZz0p+Op49qjIYHO49aAMk8cU1KwNBlgTxn8KCTyuPrT0baKR2DLupXFqIF4wozTWUqOmPelQnOc9aePTNNIewqEbRg5rLutQmnuXs9LjSWVDtknfPlQn0OOWb/ZH4kU3UZZry7bS7SRolUA3c6H5kU9EU9mb17DnqRVy0ghtoEgt41iiQYVFGABSk76Giioq73K1vpEPmC5une+ul5Es+CFP+yv3V/AZ9zWjGp289fc0mGI603nBzmhOzIk3LdkkgIHFMyxH3cClA9qf5mPlNO9ydSP7xyaUqTjjikfrgHrTl5HXp3pIY1Dh/mOKlbkfLTeOo5pkjYOOad7IW4vHbrQ6tuHpSLnjmhg3XcakdiQKPbiozuDdM0Dr0zT0+X2q+a4hP3npRTvP96KV13DXsMb0oPHNKF9DSbTjk1LTHccrArz+lNfbj5RSZw/y0pXvmqvpYOoiscfSnAc5qPBBOOlPBP0NShjwoOaiYKCe59qazFW4qVcMQcVS10JBcbcgYFIBzSlACKbKjlCEPJHFJpjRmaBiZrjVGwWupCsZ9IkJCAfXlv8AgVa529SKzPDrK2gWRBziBQfdgMH9c1oLlhjtRF2Lq6zYhbB+UcUoz09utNdfxNVdVmvbbTLmawtRd3aREwQlwgd+wJPQZ6n0pN21IlLlTZeA+XFDqu3JIr55j8afGCeW5u7e40yXToZ1he7ECLaK7OEwrsAWAYgZGfrXtHhO8vxoVqniPUNOl1TaTO1u6iPOTgD8MVz0MVCq7JNep5mDzSni5NRi1burL8zaGzcOKe3pXCnxR4g1PQ9YXQtP02PWbHUpLRY7y6CxmMYZZOPvEqRxkDPes34ffEw3+qzeG/GFtBouvQn5cuBDOP8AZJJAP4kHse1U8TTTUe5f9p4dVIwbtzbO2npfuelkYGacjAjmsFvFOiJ4hl0R9RtRNFaG6lczqFRd2ME569/pXIa58QdW1UywfDzTbbUEhJWXU72VYrbcO0e5l3n36USxEIat3LrY+hTV3K77LV/cdp4y8SaT4V0Y6tqrOlsJo4iUXJBY4zj0AyT7CrOl6rY6mZvsNyk/kFRJt7FkDr/46wP4153PrT+OPglq9xqUdnFqUUcyywpIGQywNuBXk5B2juetXfhxKn/CeeKltgBbX0FhqUSjoPMiIOPy/Ss/rDlUjbZ/8E5qePc68FHWEkrd9pf5I9GHJB6U4Lk1xPxR8YX3hawtE0nTor/U7xnMUUsm1fLjXc7dRk4wAB1zXQ6BqiavoWn6tAjIl7bpOFPJXcoOK3jVhzuHVHfHE051pUU/eW5Y1q9tdK0y71K7YiC1heaQjrtUZOPyrFtvHXhJ/DcHiB9YtraymjEgMzYfG7afl6nDcHArUtbiz8QaZcpErSWsjS2rMy4WTGVYr6rnIz7GvNvDml+H1+GMGsTaDp2o61pFhcWSwTbfnMTsCpUnHJXOcZ5OOtRUqTUrxtaxx4nE1YTXs2rNN636NdvLoerQyJNEk0TBo3UMrA8EEZBFPztP1rwrxf8AFvxZp/iLTY9M0jTxpl9FDJbRync84cLnkN8nJwMjtmvWvE3ijR/D2iS6pqF3AAi4WFZlLSOeiLz1zxnoOtRTxVOd9dh4fNcPX57O3JvfQv8AiLVbPRNCvdYvt32ezhaaTaMkgDoPc9KqaD4k0bXY4JNJu1m862W6VcEMIyxUEg9PmVh+Fc34J8WQ+OfD2safqlrbadeRNJaXNv56uu11O1lbo2Qeo7iuY+GTLD4u8NSRKqC88MPazKn3fMtptpPH4/nRLFc0ouPwsy/tG9WnKm04S+/e36nsQJ4461jeL/E2k+E9Nhv9ZmaK3muUtw4XO0tnkj0ABJq/f3kOn2M99dyCOCCMySMeygc1y3xbhTUPhrd3jWxP2UQ34imTkeW6uQw9du4EfWtasnGDcd0juxdWUKM3TfvJXO1ASSESKwKkZB9RXNeMfFmm+F5NNW9s764+33At0+zRF9hPQn8SBjqa818QfFTxdYfEm30W30vT2025njW2jY5eWJmxv3hsKTycEcVe/aA8SatpsmlxaRrTaZbbJLg3MSl1lnQjZExXO0EZPPB71zzxsHTlKH2Ty62c0nQqTpt3g0tv87HoniLxVo+g6zpOkajM0U+quyW5CkgMMYB9MkgCrkeq2U2iSavbTLNaKkjh1PDBCQcfiprifEGoWOsaN4H8TzC2Z11C1klQkHYJ0MbcezMp/Co/hqj2vww1PTnPyaXqN3bEHn5El3Ef98k1arSlU5ej2/A7MLjJVMWqTs4vVfcv+Cd7oNu1rp6LNg3EpMs7dzI3J/LoPYCrrbMfdphIwCKcVLc5xXWnZWPSk3KV2IpOcU7qPSoyDninKT3qQJMc0yRVB55pkhKnPenKd69Oe9VfoKwse3nAwR60Hk05k4pCpwdpoaYrifdOaflSOQKZjpmkU8kDFJOwbg5H8IxShj6ZzSMvvTV3ChlIlUcmlCAr1xTOo/nUYkIbHahOwmh2E9BRTuaKdhajhwfrRuGcUiAkbuBSfKCR60teoCbQGx3z605cnjoRQo4yetBwfmBNVuApZfu00MQcYyKXj0NAdenNAARlT6+9IDhcUZIwRyKCr78nkUa9AFVtwxTt2BUeMMVx1pzLxhsEUnzAZWmEWt/c6XJkKWa5tsn7yMcsv/AWJ/BlrTXjkDvVTU7MX0KeXIYLiJt8E2MmNvXHcHoR3BpNM1Dz3ezuo/s19GPniJyGH99D/Ep9e3Q4NJM1kuZcy+f+ZofdyTjFYPxCa8/4QXXG07d9q+wTeVt652Hp7+lbmB05P9KTcq9cgUSjdNHPUhzwcb7nn3hzV/AXjL4dW+gG9sorNrSOGazadYZIioHGCQeGGQR1rj/Evwt+HWj6cuoQrr+qobhLcxadcJMysx6nC4A+prttZ+EfgDVr9r2bR2glkbe4t5mjRj3+UcDPtiuv0bS7HR9PTT9JsYLG2jGFihTaPqfU+5ri+rSqK1WK02f/AADxVltTELlxUIXSspLX8H/meP8AhL4MeG9V0dbzVtL1zR7kyun2aS9RmCqcBuE71sH4C+ByP9dq/wD4Er/8TXqew7OetKg3ZYcVawFFKzijeGSYGMUpU0/Ox5tJ8EfALaalmLW9V1kLm4W4/etkYwSRjHtiqjfAbwPnHnauf+3lf/ia9UO1W9z6Uqj1/Cn9TodYI0eT4F/8ul9x5UPgL4IOR5ur/wDgSv8A8TXbaZoFv4f+1XelxPd3LWdvaxxSyBcxwKVRd2OpyTk963/lbnOKOOuDWkMNSp6wjY1o5bhaDvSgovyPFfixqMXjaODwxb+B9cl1uOQ+RJcxmGO1J4Zy6khl/HBwOa9X8OaSdI8K2GjJMGe0s0gEuOCwXG78+a0/MH3cmkJIGV5pU6HLNzbu2TQwPs60605XlLTZLT5fmeNaHr/xV8P6ZB4Wt/AMd1PaL5EN95hELqDw55x79RU+lfA/Rb60F74ou72bWbl2mvHtZgsXmMxJCjb2zivXWVyQeq0MNr9OtZrBJ/G+ZLa5hHJ6UrKvJ1Etk7WX3W+885tPgn4Bg0+e1ezu53lx/pElwfMTH90gAD8qbpPwR8B2NwZpLW8vvlI8u6nynPfCgc16UVwvJGMU0EEYUdKr6nRX2EarKMDdfuo6eR5hc/AvwJNK0kSanAv9yO6yo/76BP611nhbwTpHh2TT3sXndNPtZra3EzBiBLIHck4GTkAfSum+VRSYGe5zVww1GD5oxSZdLLcJRlz06aT8jnPiXY6pqngy9ttEWOS/Bjlhjk4WQxyK+w59duK4C/1r4p+M7Cbw7/whkWgxXaGG7vrhzhEPDbQe+M9M/wBa9h4X1wKXcrAUqtD2kr8zXfzFicA68+ZVHFNWaVtV+nyPNo/gj4Di0prJrO6kdyrG6M580Ef3ewHtiqY+BHglVwJtY56/6SvP/jteq/Pyv5U1UbaQ3WpeCoP7CIeT4B2vSX3Hmem/A/wZY39tfQy6qZbeZZU3XCkblIIz8vtXeaRo1npmnXdkm+Rby4nuJy3BZpWLN06dcfhWjGNx9MUNhTk8n2q6eHhS1jGxvh8Dh8M70YKPoZmhSsbZrK4ObqzIhkJ6uMfI/wBGXB+uR2rUXI+XH0rP1KzmeePULEqt3ENuGOFmTujfzB7H2yKn0++t7+JjGWjkjO2WJxh4m9CP8g9RWyZ6E1f3l/wxb3BeDjNMJweOQaXjrg0blU45zTMhfvU1crnpS/7vX0prB2AI6UAKrckdqcOOKYw2kNinBSF6il7wCkhgRTAoz8o6e9AI5VRTxhRk0IAHZuKCwbpSEd+T7UcD1xTARWPcUOvGRj3o3Kw4pctnHY9DQAbvaimGObPb86KNQ0FfdnkHjsKXPHrilbbgCk+U8DpSsAYLUo+Vfm/Cl2+hwBSkhiVNFkFxpBYAg03bjrjpT1HemjBJpgJkn5QDUg6DrTR8g96cGz9aYDTnGVweKauQe+fenBlJ9CO1IdmTUvUAJ5/Cq1/p8F8iLMrB0O6ORDteM+qkdP696tKATnvS42DJOaXKNSaehli41KwOy6ha/gHSeBQJQP8AaTv9V/75qxZ31nfMRb3UcjDqmcOv1U8j8RVsgHB9ar31jZXYAurWGYjozoCR9D1FOxfNF7r7v8v+GJvu445pUyTu5rP/ALHgC7YLq/tx6JdPgD2DEgUwaQen9saxj/r5H/xNNCtHuap9M4pj7uMg/hWc2j4Gf7Y1cj/r5H/xNIdHG3/kM6uf+3kf/E0MFGPc0x0oGWx9Kyv7HXoNY1f/AMCR/wDE08aIeMazrA/7eR/8TU2HaPc01G0ZPTtQcsvyk1mHR+dp1jWP/Akf/E0g0Xn/AJDGr/8AgSP/AImmK0e5pbeRnFGTjAHWsz+xvm/5DGsf+BI/+Jo/sYrz/bGsf+BI/wDiaY+WPc1lBC96Tnsc1mDRyeusaxn/AK+R/wDE0n9jjcQdY1cH/r5H/wATQK0e5ojOec0/PIrJOjru51jV/wDwIH/xNKui7j/yGNY/8CR/8TU2Hyx7mptJwe9OyAcVljRWXLf2zq//AIEj/wCJpDo2Ru/tjWP/AAJH/wATTWgrR7mmytn73HvSYx2zzWadGwP+Qxq+f+vkf/E0g0XI/wCQxrGf+vkf/E0x8se5qLuYhjmnnjqcVkjSCPl/tjV//Akf/E0raP8ALn+2NY9/9JH/AMTQLlj3NJt2Mc49qF6entWZ/Y42/wDIY1f/AMCR/wDE03+xxjjWNX9/9IH/AMTSaHyx7mry3FU77TY7mUXKSPbXSDCXEf3sehB4ZfY/pUA0Q441jV//AAJH/wATSnR8EK2sav8A+BI/+JpW7gmk9JB/aF5ajbqVqzKP+Xm1Uuh92T7y/qPerdpcW15H5ltcwzrnrG4OPrVMaL83/IY1f/wJH/xNU7vwpp91KJJ73UnkH/LQTgP/AN9Bc09S7Unu7en+RvZI6cdqegIHesS18OpbLiPWtdYf9NL0uf1BraRvlUEk4GMnqfrTXmZ1FFP3XcU57HJ9KYc7uc9fwpxI3bWwPekbbu5oZAZ6dKME80DaxxTwpzuzS5QbEztAB60jqxPB4pSQwJoGAKegDMAZ780DLHoeKUDK4pwO35e9MBdp9/zopN3+yaKegtRuMr2prAq3PT2pV4+Xt708YxUWRQ7dkY/nTO/TmiTIHAzTF6daGwSHOhKjmnKBgDIFMZc85oweOKSdmFhXzu+U5+lB3gZIpQOeg/ClMuflJp3uIYOue5pSp56ZpvU8ZwKeCOppKwxIjtJ6/lT39eKOO2MVE2d3IIpt6WFux45OOgpFTEhJINA570m3afWlcdiTjB+YZpgD/wAPIoUcdB+NKH2LTcriGnP3SOKUDI4xQ7grnPNInH40uoxGUjHp7VKrAqB/OkXb0pGzjgZPtVbC3A9eRmkZSynBwaavrnmnFcgc1A7CoAFAyBRJ1+U/TFMwcYxT8c9qrm0sFhCJMZK0nfJ608y87c1GfmbA6UmCHFTntSR8NznP0pwORzS8dsU9BCtyM03g8AYpkn3uhApR160m9RpClP3mcjFP45O4ZqPbg596FHXjj3pqVgsL8+Tt5pDuGQfxpytsGaGkDLnNF9BaiAdQKRlIX2oXOc8809dvtSS0GLGw29/xFI3X1ob7p7/Soh1yeKbYkiQruU84oRdq4JFJt3L1puMAiknZ3HYfJ0+VvypMSY5XijHTgU4y7flzTvcWozqfmpdpODxSMcnAPWlHTnoKSGIvD/Nn8qlY5FN47Ypkmc9Dj1p7IW476CkdPmByMelIvpmhl5zmpHYkG3uQKZ82fl59aQD5un505Tt54qua4rBtkoo+0UUadw1Ebk+tB456mlCjtxSbcLzzUtMdxyNkep9KR2GDgCmbvm+WnFR1zzVc2lhCKTj6U8DkE1FtPJ9KeM9DSRR5j8ePEPhnRTokWs6vqkV1LcoYdPstQa2WdPOiDyzFSCVjyCBnk8YOTV74heM28E+Nor3xBqdrZ+EBolxcT7rZnmNzHNEo2leTlZR8uK2/GHgnwr4ocya9oFje3AtpLaO6khUzxI4IYI+MqeSQR0PNefzfs9aHfSQtqnj74i6jCitH5Nzrm5WjcAOhOzO1gADgjIraLi1ZmbTRseI/H11qfhrwr4t+Ht/Z3mj6hdzxTC4t2HngW8xRBnBQ+bEF6dSPx6/QPEdre+AdN8WXkiwW11p0N7IQCQu+NWwB16nGK4PQ/gH4e0O+0+Sw8XeNRp+nXK3FppUuqiSyjKklV8sp90E+ufeu2vPBGkXfw4HgOVrkaV9gSxDRybJQiKArBh0YFQc+tKajokCbJPiPqyaD4E1rVZNUfSfs9o5S8W289oZD8qFYz99txAC9yQKz/DvjzQR8I7Dx1q+s400WKSXV9cW/ksXB2OWiXO1t4I2jPPAzXB6r+zzY6rpsuma38UPiNqVhKoV7e41ZWjcA5AYFCDyB19KTxh4A1vTfhPB8K/CHh2fVtM+VbPVJdbW2lspBJ5gllwgJ2ucgJnIGDinHlSSuJ33PXpNX01dKi1hr63TT5UjkjuGfCMshAQ5PruXH1FY2kfEHwjqnjW98F2msJ/btkCZLSWJ42cDqYywAkA77ScVxXiHw742k8E6d8K9N0G1bTDZw2F34hnvEZYoEVQ0iQ43+ccfKPuqcHJxWfqH7OWgahqljqWpePfiFfXlhJ5lpNcaurvCc/wALGPK9OxqVGPVlXfQ9g8RakNF8O6hq/wBkub0WNtJcG3t03Sy7FLbVHcnGBXMJ8VPATapoWlza4tte67aRXenpPC6JKsihkXzCNgcg/d3Zq58RPBkXjLTbW0k8QeItEa1lMiz6Pe/Z5XyuCrHBDL3xjrXmd9+zZ4b1PSYdF1Lxx8QLvTYCphtZtWR4oyv3dqmPAx7UR5LaifN0PUfC+vz6l4p8U6PdWscR0e9hihK9Xikt45Ax99xf8hVrW9auNP1jTbKHSLi9tbhpBe30Usax6eqpvDSgnOG6DAqv4H8H2PhWKYW17f30s0NtDJcXsoklkWCMRoWbA3NjJJ9TXD3c3xa0XVdd0vTfAGieIrLUb6a4t9Sl1kW6mOTgJPEyljsXC/L1Ciny32C9j0DU/FXhvTV0g3+t2UA1mVItNLScXTsMqE9cgjnpyPUVxP7QHiPw5oek6aNc1bVYbiSYtb6fY37Wv2pQVDtKykHYmQ3UZOBznFYei/s5eGU0zSjrmveJ9Q1SxEDJL/armKHyyr+TFGRtEIdQQpGeBzXpnizwf4V8UyJJ4g0HTtRnjhkhinngVpYUkBDBGPK8E9KS5Yu4atGlrOo2trJb6f8Aa4Le+1DzItPEgz5kixl+B3wAT9BWD8K9a1DV/Aeg3evXlpLrNzZmS58ldgZkba5Cn0OAe2T2yK8qm+B2qz+Mrax/4Sv4hjQLIebHqc3ipWkWQxkKIYvKJBGSpLEcNxnmtST9m/wtJYyWz+MPHrSOrxtOdaO/ynO54sbNuxm+YjHJHWnJR7gmzR+IHxP0TVo7zwr4JkXxP4jgeOZ9NtZXiFzFHIpnSK4GEMiryVDHoQQeRTZ/inq08HiHxBpVpaTeH9Mt9P3x3Ebx3drcSXGy5hlXpujTJx1BK9QateBPgno3hHX9N1m08VeLtQfS4JYbG21G/Wa2txIhQlYwgxwe2KXwV8JZtD8KeJNF8QeLL/xHL4iuFuL26lgWI5GAcAE8kAAknPA9BTvTSFaTZ23j3xRovgzQZtY1q4EcCusUS8bppWOEjXOBkn3AAySQBmvLfiV8U9N03wv8NfF10+q28ep3MV5Jb6ferEjxGMCRZMqfOCmQHYCM7Sc8V63r+gaH4ls4rXxBothqltFKJkiu4FlVXHRgG6GvNtV+AHh+8nuPI8Z+OtPsJZZJE0201YLawBySyRoUO1TubjPQ4ohy7sJXPRNc8UeH9F1PSNP1XVYLW61qc2+nRtnNxJjOBgcdRycDJA6kVb1PVtO0sr9uvI4GdJJEVjlnWNdzlVHLYHJAryfxz4P8XeMvH/hZpvDkek2nh25W4bVU1ndFdxoyuIBCqhvmeOMlnHy4JGeKt+LvDfjL4j+I7Oy1qxuvBWiaO7zpqWn6ojX91OyFNsLoD5UWGO7cMtwMCo5FpqPmZ3XgLx14V8dabNf+F9Ujvo7eQxXCGNo5YX9HjcBlz2yOak8Sa5d2ttdpoGktreqWzQq9lHOsO0SHhmduAAAWIGTjtyK4XwF8DdA8JePP+E0tPFPi6/1R0ZLg3+oLItypXbiXCAvjqMnggVq+O/hPpfijxG+vQ+J/Fnh6+lhSK5Oi6mbdLgJnYXXaQWAJGfSqbi35Ar2HeM/FGuW3haFtPudM0/xDZXOmvrNoxNwltDcTKjrnAJGC2GwPunpT/D/j6x1L4v654NXXtJZbO2TyLBoJorwzAnzTucBJEAx9zJHOa5G6/Z50m5a4e5+I3xHma5iWKcvrSkyopJVW/d8gFiQO2TSX/wCzjoGo6nY6nqXjz4hX15p777Sa41dXeE5z8rGPK5x2NCUAfMe2O0K7BJIql22qCcFjjOB6nAJ/CvI9C+Lmi6FfR+HviDr1pFr97rd5ZWUUFpJgxJcGOIOQCFJBXBOMgj3NbvxLtfHq6poeteBrTRtRnsRcRT2WqTNEjCVUCyKy9GXaw9w5rj4PgJH4nkuPEXxC17U18S3d2b5E0O+eC002X5QGt1YEl9qKC7Zz6CnBRa1E730Nf4f+ONPvvjp448Hpc6tNPGUmjF1diSCMxBY5UijCgwjLKeSd33q6r4satq+j+A9S1Lw7d2cOoWTwSO06eYiR+anmblBz/qy39KyvAPwm07wj4o/4SBfFvi7W7ryJIAmr6gtxGA+3LAbAd3yAZz0rnvE/hn4u3194l8MaevhVfDWv3UryavPJIbuGCVQrIIhwzqo2qc4wBSaTkCbSOi8C+OtY8SfE3xL4fuLLT9LsNCdoRbTtJ9vuTkBbkAgIID8wBBY5xkiuu8X+JND8J6DPrniK/h0/ToColnkBIUscAYAJJJPauG8G/B/TPDHjCy8Tnxj4y1u9soJbeFNW1JZ41SQYYY2A9geuMgGq3x70Lxf4y0F/COl+Go7iC6mR7fWE1gW4sGH/AC0kjxvbGW+VchgccUXTdlsGtjasvih4em+Ksvw9cyRXptkns7k8wXTFA7RK3Z1VlbHcGu3kuII5ooZZ4o5ZSfKRnAaTAydo74HpXj/hf9nfwn4e13Sdds9d8Ty6lYzxz3E09/vW9MYGxZFIxtBUYxjgY5r07UrK5n13SLqOx0yaG2aUyzXCkzw7kwPJIGASeGzjis6nKrco25JXsHiLxV4a8Oywx67rdjpzzgmJZ5NpYDqfp71ch1LTbixt7+3vbeW1uU3wyhxtkXBOVPcYBP0FcL8TP7Nh8QQz+ItDvr3SpbBoYbu0tDObWcsdzMoBIO0ja2DjDetZcXgrxBqt3pgi8VeKDpcYE63F28MckLbWUBYjHuzg98cMa53VlzOKVzgniq0asoxjfy6/PyPTdH1LTdVsheaZe2t3bEkLNbyq6HHUZHFN1HVtL0+4todQ1KztJbp/Lt0mmVGlb0UHqfpXB2Hwhgspr14fGfiSOLUD/psUMkUSz8Y5CoMHHcc1FefB2G8mnnufGviGeaYqXkl8l3+UgqAxTIAIBwMCm5VrfD+I/rGL5f4Wvqjq/DXiZ9U1nUNKudPazubRpMfvA6yIsrRhh6HgEjtuFaHiPWH0mGxmW1WeOe9it5maUIIUfIMmT6ccVneFfCKaDfSX82r3+qXUqurz3W3cdzKTnaAP4F7Vha5ofjPWrjUNBkbSrbRLu9FwdSSVmuljDKyosZG0MNoXJJGO1ClOMdtSnUrRpe8nzP8ArU2fEHjTSbXQbbWtN1HS7u0mvorUzfaCY/mbDYKBvmAycdOOSKm0rxNJdeKbvQbmwa3kjkmEMokDLKkawnOOxImHHsa4+4+Cml/2SdHtvFGvW+mGXzxaq0RUSEYLg7M5PP4HHSun8M+Df7H1Ialc65qOrXQLnzbvZu+ZETHygcAIKlOs5aoinPGSmueNlp1Xz8zrVwM0u1SvWmckc1HuZX6GuhOx6TQ/j+7+lFKVaimIcDzxzRuycdfWkUfLuJxSE4P3evelZoBNoyAMU5c9DgEULwPm60cNzzVIBSwPy00FgfUUp7fLSCQdMUAOxlT600EgbaDuxlenejy237t2RRqAK2RgmnbsDngUzaQ2AOD3pzADvn2pNSAGww5pq+ox1pfvdsU7KjihMAztGc9aRjkbl4NGB2GaC23nbTAASeCKGB3ZHSk3BsUbXIKlsHtQAhY5BpwPOe/pSeX8m08mmW0sU4dopo32HY2xgdp7g+9K0gJd3OO9NYDPbmgnBHBPvSr6nHtSWmgAAc7eB6Uu8dOtJww70EcfdqgEywPHIpw5B9aY8yRqWchFAyWY4AFJHIssSywurow3BlOQR7GgBwJUYNCt2PSkZCfn3fKOTWb4e13R/ENm99od/DfW6ytC0kecK69RRyy3RSi3FyS0Rq7sL7etIcMOlG0AD5s8VHNNHDE0kzpDGvVnYAAfU1NmiUrjh3K4p4OPmzSBlwNvIPpRgZyBmqACdwyKQFiMNSnj+H6VGlxFKzKkiMyHDgMCVPofSgdiRlORikZv50uGztzgdqRYyFIbn3os+ghQc4PelLdu/pUZZI1LyukaL1LHA9Opqtrep6fomlXOq6teRWdjaxmSe4mbakajqSaVpAW3A69zSjjjjBqKzngvLaG8t5o5reeNZIZEOVdWGQwPcEEGpflbjnimmA4tt46mmHIPFL2+7SbwpxigBy8nPQ00ZXOfzo+9nb1pCjOAd31FGoCqxyfSnA4HqPWmsMEMBmlC4Ay1JqQBuDD2poHPGKXP8O3FKCFFCYCj+8e3WgsGpMDOcEmg8fw8UwEDNjBxSupKjFJv3Dpil+bPX5TQAbjRTDC+fviiizDQV85ycGlz8pwc0rFcD0pMqT0wDSsMMbvy4p33F5o2++B2o3ZYqaLJCEI3Ac4pNuO+TilGACTSDkk9jTAT5mO3FSY4po+QcU4HPB600A05x8ppg4OOB+NPDAsQeopCy5PFSwQEnOB1xShTxQnzc96XGwZBzRYLibhuxzSbefvcUpwQDQxGNoxT0Ab0xtpyBvvHvRtzj1FKGOenFMBGAxtbvxXF+LtevPCes6HDb6KsugXQmime2j+eOcLujVVXru2sPcmu1ZsDcOleXat8FfDmoajPfHXPEcPnXDXHkxXgCIzEsdoK8ck1rR9nf33od2A+r87+sOy9L/qrWNP4UfEq28fXGp28Gi32my6ft8zzyGXkkYJAGG4PFdBf+LfD1loS63danEtk7NHEwyWmdWKlUUcscggADmuIm+Bvg7zFayvNdsEKgTLBfECc/wB5sg8mm3fwD8GzXSz22oa5YpHzDHDdjbEe+0lSRnr1rVww0pXTaR31YZROq5RnKMe3Lf11v1f3HQ+C/H66/wCJLjQ7rw3rGiTi3N1bG/i2G4iDBSwHbBI45611ct/bDUodN3sbqWNpQijO1FIBZj2GSAPU1x3gb4X6J4R8RtrdpqmsXt21u1v/AKZcCQBGKk9geqjvW9qnhbT9Q8XaZ4mkuLyG905HjRYZdscqN/DIP4gDzis5+x5vd2/U4sUsG6z9i2o27dbebH+NL6PS/Dd1evpMmsGMArZogJkbPGc8ADqSeABmvO/Afxa8QeKNXtdOt/h/dJDM/Nwlz+6SMMFaQEqAwGR0rrPjNLNF8PNQnjt5bmCN4XvIYvvSWwlUyqPqmc+2a5TxJefCf4gW+mTL4v8A7PltkMdqtpdfZpVVsfu9hH+yOAO1a0YQ5NY38+x25fRpSw7dWk5XbXMrvlsuya3/AKudHrNl/YfjOy1fUta16/kvZ549NsEO22jbyC3lsAPmzsO3PesH4BeJta1S41bS9W0/7IOL22P2D7IPnbEsYX+La2Bu6nvQfgX4ekCGTxL4pfaQyE3wOD6j5eDXS+Avh7pfg7Vbm+tdU1e+mnhEJ+3TiUKobPy8DHNVOdL2bje79CqtbBLCzgp80mkl7trWfTXsdMl9btqsmmqxa5jiE0oA4QEkLk9icHA9jVfxNfafYWdvNqEKTq91FDCjhT+9dgqkZ4GM5z7VWbwxp/8AwnH/AAlyTXkd6bX7LJCkuIZVHRmXuwzxVjxX4f0zxVoNxomrRu9rPjPlttdWByrKexBFcaUOZa6HkxVFVIXb5dL9/OxrGNtudpz7Cs7w1rVn4g0W21WxWVYZ92FlXa6lWKkEdiCDXkV18IbeHxhaaRFceMpNMltmkk1IaooSGQHhCu3Jzx+fsa7ITTfDvwzDo+k+Gde1+CAMbeaF0ld3ZixEnQryeuDxW0qMEkou7Z11cHQ5VGjU5pStbRLTXzep0lr4j0W6tDeR3oEX286f8wIJuA+zZj6/pzXG6ZZDwr8QdR1DUfEVrCNUuwTp1raEeaZmCQPK5ydwKuOMDvWbpfwlt/EMd1r/AI4a5i1nUpGnNpZ3JSGyY4ClQOsgAGW5yc1oaR8FfC2n6naamuoa5Pe206TiSe73b9hyqsMYIzWi9jC65vwOiMcDQU4e1eqs1ypr5O/frbzR0nxK8a6d4B8NjxBq1lqd3bfaY7by7CDzpNznAOMjA46/QdSK6hGV40kG4BgGGQQefUdq5n4l3Pjq28NiT4e2OlXus/aYwY9RkKReTn5yCCPm6d/XqcCumiZ/LRpAofA3hTkA98Vy2VjwtbnnXx4tYPFPwS8Y2Wn3jyNbWsrbrdypE1uRIUyO4KYPv9K5vwPpE3i3RPiN4Ut/EmoLa3F7aPaXUwW5khhmsreTGJAVYHkc+p781z1g37QVp4fuPhza+B9AFsyzWq+JJb8eU0UjNmYxZ3FyGJ6de1dHr/7PHhPWpbG8m17xLp19Bp1tY3EumXogW58iMRq7KVPzYGK00StcjV9Do/h3qPhnwv4I11P7Y1hrDw9qd1Bf3GsSFpUkUhsLwPkIZdiqBkMMDmt34ZeNtH8feHZNb0eO8gSK5ktLi2vIvLnglQ8q6ZO04IP0NeZ6f+y18PI7lpNT1bxZrNvI2+W1vdTzFI2MBm2KpJGBg57CvQ/hX8OfDvwz02/0zw2981tf3f2qQXc/mlX2hcBsA4wo65qJKG99RrmOw+8DyRTdo7nvTuN1JnJ4qNCxDu6Y6mnqpA5pAMHcPypQ396mgD6dR61GRhufXk09mwwVulIzLkcVLAM8DmjaT160LhjjFP29880coNjSdoA5NDLk5DUbgwPrRlVHanoA0jGcc0oDMc46UAZGD+FLkr8opgOx9KKTJ/u/rRT0ENxuXqAKRlKtnr9KFG3jtTwR0qNCh27jHSmZ/H3pJM44poobBIc6gqPmwacCowCaaVBpADwOmKSdgsK3zMNp57UpWQDJo70nm8kHpTuLUQfrSleTyM037xJGcU8Ed6SGJEdpPyn605j3zSjB6VEwO75hTvpYXUeOT6UiqFcndmhcGk27eRSuOw8ldv3uaaiufu9M0KDg+lLu2rT5risNIYHBHelA3A84pGkDD3oUY9s0uoxGXGCOR7VKrfKO1ICtI+dvHNVe2wgJ59aGUFPvYpi+/WnbQQKkdhQF2bWwVPUY61i2nhTwvY6sdUsNA0u2vjn9/FbKrgnryBWxt4xTu9UqkkrJlRnOF1F2uBSTGTzTfUnrTjJg47Uz7zcZIqWSh5XnqKbHlW+6T70oPHNOBBp6CFY5Gc4pvU+lNkB3cgYoXFJvUaQpVfM3bqduXB+bmmFcdKVQeT2pqVgsCqxJ2GhlZSQaXdtGaaZAy89aL6C1FAzkDikZeBjmkUEfNzUgKijSwwRvlAwRQTz60N93jmox70NiSH4ypycZoTCrjdSbQRSbcAiknrcdh0hUjg/hRskxk80c8c0GTaQO1O99xajf96nbc4OQKYx3N8vPrTh0waSGIuVfpmpGbI64pAQaZKDnpxTvZBuO60jqN4O78KRQOlBQdutSFiQMvdqjAZm+Q5pRnd6UoOKrmuKwvlP60Uzzj70UXQWYp5PHSg+1O2g0mzApNMdxUbjHf3prtkYpu4F+KeVGAeSad3awkhiHjrUg65qMxnk804A/WlYoepU96i8yMyPGjKzIQGGQSp68+lV9TlhtrK4uLuVYbWKJ3mkZtoRACWYntgZ5ryz9nXU/B+qHxTb+CNOFhawyWoiu5ZDNPdRtB+7llLOzHkNgMQduMgVcVzJkN2Z66G+Xng0CvEfBnxk8PeE/Dvhvw78R/Fcl14ovHmheUWTdUuZIV8zYMDlMZ74yaufEvxP4r8JfEHVbuLVUl0X7FpMyWMkI/do1+ILl1brkIwz/AL6/3abpSvYOdHsOdp74qQvxmqWs6ha6RZveXrlIlZI8hckszhFAA6kswH41X8TahZ6V4Z1TUtRv20+0tLSWWa5UAtCqqSXAIIJHUDB5qI3Wg2aDtzmnL9eK88+AfiSz8Q/C+3vI9V1q/axlmtbu51uJYroOhyfMVSQMKy9+mM810vgfxZ4f8Z6J/bXhfU49SsPOeHzkVgN6HDDDAH0PuCDQ4tNjTTR0GVApW27fU1xXjn4m+C/Bukx6prmrlLV7qSz328DzhJY22yBtgO3aeDmuk0TUrPVtNttT0u7hvLG6jEkE8L7kkU9CCKeq6C0Lqt83QY70rEdAeK53xZ4ttvDev+GdLvLG5ki169eyS7Rf3dvLs3Rhz/tkFR71n+Dfih4G8XeJr/w1ousF9WsSfMtZoHhd1BwWjDgb1HqPr05puErC5lc7I4x9KVG/P3rk/hlr1/r1pr41JY1utN1+908qgwBHG+Y//IbIfxrqSwyAO1RZxY73Hu3amIeetcJ8UdS1TRfEngzVItc/s7RBf3EWroYQ6zR/ZpJVyeox5TYI9fwpPAPxCufFt0kreCfEGj6PcxedYareeV5FypwVyFYlNwIIz16deKtxk9QUktDvx2J605Su7rWB448VaN4J8MXHiLxFcSW+m2zIskiRGRgXYKPlXk8n8s1e0vUbLWNLtdV0m7hvbG7iEsE8LbkkQ9CDU2aV7D0Lz4DfKpIoVuPm4INcB8VZNBvfBkniuaDUdZHhO8a+S20q6ZHaeA7XRgv3tvzblPYGpNU+MHw80vWtG0rUtc+yT6zBFcWcksDrAVkXcgaXGxSQehP1xV8jauibo7vvmkJweM04qGHFZHi/xL4f8I6O2s+JdWtdLsEYJ51w+AWPRQOpPsKz5XcdzZ3cZqJ2zzVafULK20uXVLm7jisYoDcSTs2EWMLuLk+mOa8+l8Y3niB9A8UeF/Fnh618DXtzBD9omtZHurudpmjNuA2BGGO0AkZBHpVayQXSPTF7c/WnDaoNcPoHxP8ABOteOLzwXYa1jXbUsDbTwPF5u373lFwBJjB+7npkZHNdTPq2nQ63baJNdxpqV1BJcQW5PzSRxlQ7D6F1/OlytdB3TNA7Svr9Kj3HP3frVO+8+S2ubW1uFhvJIH8puGKMQQr7e4BxXknw/wDjT4Y0rRPBnhfxv4ne48XarZw+Y4s22mV3Maq7KMBtw257kZOM1UYuSJbSPaWI7HNJxivEPA3jfw8f2oPFvhi206aK9v08t7p76STfNaoNymFvliBUnaR94Rk969tbb5nkrMqTOpKAkE+m7HcAkUpwaYKV0PRueaVn7Yr5xj+JHj7SfDPgrw7c6vpsOo6vPeWt74m1S0dre3mhuXiWDany+aduAzkA8etfQ13c2llbeff3cNvGCqmSZwi7icAZPcmm04LUXMtyRT83WnjpzzTSjE1yOreIfEVn4i1PTrHQ7a/ht7SCeBmuxCRv8wM0hbjYCg6ZPNZSfLuKrVjTScjsgV3YzTZdoPAPvWJYeI9FvtROkQatYS6rHEJJ7SG4DumQCfqORz9Kb4o1iex8O6xPpZtLnVNPtGuBbSSdMAkbwOQCAceuKfOrCdWHLzJ3RuKeCG4+lHU5zWR4S1v+3rG6mktxby2129tIgbcMqFOQfQhgRUfi3VLzSpNHa1ht3gutRS2u3mkKCKNlY7gfXIHWhy93m6C9vDk9p0No8dKkDcetclq/jHSJPBOra94e1zTLsWMRxMCZo0k/hDKnzHJIwB1rKvvHV3aDTb+O3tL3SbzS0u2uImZG3maKNiqn+ECXODzxUe2jEzni6Ud35nfSNkULnA5pzoAcCmbCOa0Z1K1iQYGTSjYVpmDjmo/nV847072Cw/5v7pop21qKLAKDzx1pN2T7d6BjbljyaTLZ4Xj1pWaEHG7A/lSj0Y/SgfKOetLw3O3mmmAm/PGOKQbgeOlOOe+PembznGBTAh1SwstV0y503UbWK6s7qNop4JV3JIhGCpHcGvLvEHwR0s3VrN4H8R6v8PvLt/s88WhMI47lA7Opcd2Bdvm54OK9YOcBgcf1oEY3bg2aaclsJpM8BP7M+n3iiXWPiR4wv7y3uWu7CdpUU2lwzh3lAwcszDJ5HXPWt3T/AII3KteyeIPiP4l8SfarNbP/AImO1/Kj8+KZtvOQSYgPxz2r2Er83HQ9TSnb/Dz+NNzn3FyI574j+F7bxt4PvfDt1fXmnC5KPHdWb7ZYJEdXR1PqGUV5VqPwG8V6vpVxpmsfHPxjfWNxGYpoHjXbIh6q2WOfxr3Ubm6jFO3DIApRqNDcUzxbw74QtPgv8M9R8K2ujeKvGWk6k08k8mnxRvcK0saxtH5YYEDaow4zgnnFZ/wch8Q/Cr4a3U+teE/F2rTaleyXsNtbCO8u7dNqRxQzYKnfsjUlguBnB5Fe8gegFNZivOATVe07i5TwPSfhH4y8UWmpa3rHjTXvA7a9dS3c/hzS5Fe2gWQAYkzw0jAZfjBYmu0+Bvwlg+E+n3+n2HifVtXsrpleO3u9ojt2GdxRRwC2Rn6CvSA24jijbnKlvpQ6knoCikeR+Pvg7qfinxFc6pF8U/F2lW0t3HdxWEEitBbSpt2tGD93BXI9Ca53Vv2bbjWNbsNb1T4u+MrvVLA5tLuQp50P+6/UfnXv2zCbetCjjLnB6Uuea6hyIx/CugQ6DPq7xTNNJqupPqEzMuMMyImB+Ea/U5rwzxJ8cdMuPhhfW+g+N7PT/HN3dyoLW4tJpprRvNKmKOJEY7ggAXIxnJNfRZJ/hGR71Vg0vTIL6S/j06yju5Dl7hIFEjH3YDJpRkk/eBrseB6H8E/GHirwho974s+Lfji2vbiKG8nsZZFYW0xXJXB6EZI6cZxXS/Dz9nfwP4PuNOuGvtf1uTTZhcWaX98TbwSA53LCgCZzzznmvYgQ3VaU5x2qnUk1uCgjkvih4Pn8aaHb6fa+IL/QZ7a8S6iu7RFdgQrIVKtwQVduvfBrPjkt/hT4E03Q9J8L+Jde0/T7TyoW06FLiZnyTh13AgknO4DaM9q7reQcYGKU5KlhxSUtLdBtdTxHTvhp4r8U6G+r6j4k1n4e3+p391fTaZo04KLHMIwEmzw0n7vcxHd2rk/GvwL1ddO0Lwfc+O/iF4h0O9nSzkijELW+nxovySOrHhRgAY6Y+gP015YJDBvwoYHd8vfrVe0mLkRyngDwteeB/h2nhuz1u+1yezilFpc6g2ZCTkxofRV4A9BXhev3/iTxteeEfC+n+Hde8MeKNLVopZdWnsvs7F1UzyeXJveYkKzAooJDNyATX1B8owAcmqq6fZC+e+WxtUvHCh7gRL5jBQQAWxk4BIH1NTGfK7sHG5w3xi1BoPCOpeH7jwT4m17TdRsmtA+hJG8nzKVKldwMeOMNhl/lXl/gr9n7xZd+CIY/EPxO8WaRcXdwb6fS4Z0mjglMvmIWbgNKCFZmAHzZIr6TLAYAFL3yBTjUaVkDjfc+fvEH7N1z4iu7K81r4u+Mr+6sH8yznmKNJA3qjdV6DoatfCjwd4msvi419rOsePdasdHguraC919ohA8rFFPkqGLlWXDB+AcYr3Y5HYe1ND7sZFHtXawciPJvGOq/E7wz8R9VvPDnw5XxbYanBbLaXaanHb/ZTGpBikDc7dzM+R/erk9N/Zzm1SytdZ8U+NtctPEsUz3loNNmX7NpMskpkdYAwyRk9cjpkV9DbecFuDQse1SM5o55W90OVdTyrwN8Ib7w/wCM7LxNqXxI8S+IpLUuwt7/AGFHdomjDEjkkBjil8f6t8R/DPxIn1Xw38Ph4w0++02C3ieLUEt3s5EeQurBx9196nI/uj0r1RB/e4A6UE8fKM/WlzO92HKfP8fwM8V+JNDv28UfEbW9FbW7ie6v9C0t1ksIDK5Yxru+9jIyfXJHrXrGvaPPb+BrLR4dIg8UvarbReVqEqp5oTaDKxYEbhjd7mupHXLUZDdqmUnNWZMqalFx7mJ46Gqt4ZuF0W1F7dq8bfZjL5fnorqXjDdiygj8a4ubR/HXjPU5NUnaTwNCLQ2fkjyryW6QsWO8fdVRnjvya9Q5x0HtTC2CBtH1rKdJSerMauFVWV5Sdu39a/ieUaV8G7vSr+PVtK8dX1pq6w/Z3ul06AhogAAoXsflGWySamb4Talbanc6np3xB1eC8vYDDezTWkMxnDctnpxnoOcDgcV6kPmB7H1pNm8A7ue4qfq1PovzMllmGS0j+L/zMXwfoS+HrW4txdNcmeVJHdlxkrFHH09/LyfrXCz2vj7XdLHhG48OrpSrd+bca892kynbLv8AMjixlmbptbgZIr1VgcgrgmlwoA55pyo3Vr6GtTCRnFQTaXl1ueRQfBiez0y90rSvHF9aadfsJLqBtPhbzJBj5sjBXkZAH3e1XdH+FN9a6eumXnjS71GwitJbWC3kskQRiRgWO4HJORnnvXp/zZIxj3pchR6mpjh6aexlHLMNHVR/F/5i553E8+lJu3fSl9wOaRuOwroO8Qbh97pSsuVGKbvz1GKUj5uTwe1ABuPrRTTAM/6w0UWYCuD97INGflOKczcdOKTdk9MClZDADP8ASnfcX1pdq9Tmk3fMQfwotYQhAYDsaTAHTrilyFyTSDnnHBpgIAzHHFSY4pv3RhaUHsaYCEccHB9DTBwcfyp4b5iCOe1Ju5Py9al2AOc49qULnpQnzfWnEBB8vWiyAaW+bBFJtXOc0pIIBoZgflWnoA09sU5FbhqMZ69qAzfhTAU9aYynrkH605mO3cPyoLZXgdaTsA1TxSj5gCen9aQtntgVJtUgZ6UrAxANoJ65pvDLzwacWw23tSZAJJp6AJgAjnNINzEClB3Hd2pfu8r1PagY4LgYpv0+X60oJ/ipN2G2nn0puwhn3TzTieQKpaLq9hrNiL/TZ1uLZneMSL0JRirfqDV2NlfkEEdsc1Csy5wlBuMlZoULn696GbBAxTioXnvTd25fenaxAhVSc5pDx09acWXG0dTRtyMMKYCIrfewKcePf6UmWzx0pSx2kjqKegDWXjqCBSKfz704PlelN3cdKmyGhR830zzTlXb83WgKGX2oJ2kAZIoskIQYYHPFJtAxznml43ZpM7jkdqYCck4HrT1UqMHFJ0+YcUoYj71NAIfy96YRtPOP609m2tg8ikZuelS7AGcAUu386RTlsHFP2gc96LAxrHaAuM0FVY5zigNuBz1o3Ko96d0A047Uqqzc8cUoHGCKORwvSmA/b/tD8qKbub/Zoo0FqNGGXOaQr82V+alA2+wpwYdOlToULu454pm70OaVwxHFNAwOQRQ2CFcIQATg04MvHU03aDSBTkCknYLCsAzcZH1pTGyjrR3703zDkgjincQD8s0pUZPzc00AsScU8HHuaENiR7lJ+UfnTnYcfNzQDu9aYytu5GaOmguo4cnnpSLsD5VutAxnmjb3WlcdhxZSvf601Iy3Q4FCjjOaVmKjjNO9xWEZSp56UDDA800tuGMHNKBt9qQxlzG8kDpDJskZCEbGdpxwce1clpfiDxFpfhq/h1bS59c1rS5xA66egU3asoZJQCcLlTz7g4rT8Y+F7LxPFbJc3+q2EluzNHNp920D/MMEEjqOBXLy/CWwhWe4h8VeNHlZcsF1dg0hUcDOOfTms5ud/dX4nrYKOCdO1eet1pyt7PumnZrf/gGx4I+IGk+JruXS2t7vSNZg5l02/TZMB6r/AHh9K6q8ntrazlubqVYoolMkjk8KoGSfyrybSPhJpOt2ljrerXnjKy1FQSkd5qQee3IPZgDj14Peu18VeIfDGn6XcaZrU1xIjwtA8At5HknBXBC4X5ifUVMJz5XzmuYYTByxEY4JylfdWvZ+T6rt+b3NDwf4m0rxPpsl7phuRHFKYXSeExOrAAjKnnBBBHsak/tqCfxTLoNvHult7dZ7ly4Hl7iQgA6knBPoAB61zXwc0GfRvDtzLNDfWovrnzoLe9nMs8MIVVjV29cLnHbIHatW88E6Jc+PbTxo4uV1W2h8obJcRuMEDcvfAJ71UZzcUc9ejg6eJqw5nypPl669ntpurr11OlMbBc5zWBceMPDdr4lTw5catBFqkhASFgcFiMhd2Nu4jnGc1uvIwztGTjj615Lo3gEeONLt9b8TeJtcuJZZ2mezhkSGCCVHI2hQvVSuM9eKKkpKygtScvw+Gqc08VNxitNN7u9tLbaa6r1Oz+H1tFDa67YgAIms3Y2DjaHIfHtw+fxpfh41jZx6n4f0/SptNi0i8aERySF96sBIsgJJOG3dO2KpeIPhzper61Pqq6z4g0ye42+emn37QpIyqFDEAfewAM+1a3grwrZ+F4btLbUNUv3upFkllv7gzSZC7QAxHTHaiPNzLQ1xE8NKjOSqNylZ2s1Z9db2fXp1LcuuwHxQvh+NQ9wtt9quGMgHlISVTA6sSQfoB9K08564xXM6x4H0bUvG+neL51uF1OwTZGY5NqOOcbh3xuP9a2NfhurjQ9Qt7FlS7ktpEgLcAOVIX9cVV5XdzjqQoP2apS3S5r9Hf11X3Ei3+ntYnU1uVFoEaQynhdo6t9OKxfD2veItS1llvPC7WGjSxM9tdvcgzEgjG+L+DcDkckjHNcc/jG8ufDB8Pal8MfFUk5tRaz28UI8lvl2nbKG6e9Xvg74X1fSbq/1fUrW40mG5jWK302TUXu2QAkl3ZiQGPAwOwrNVW5JR/r8D05ZbHDYepOtbm2jqnfzXLK/zs0dvr+q2eh6TcapfSOtvDjIjQu7knCqqjksSQAB61z2seODD4csNd0Pw3rOv2t2pYi1iCtCqnBDhudwORtx2NVPiP4g8L32g3GhXcepahdTlfJsrKGRLkyKwKFWwNmCAdx4FY/hz4U7NFt/7S8UeLLa+cGSeK21ZxGjsSxA4568nucnvROc27RDB4TBwoKti20+bZp2kreTT367Ha+CPF2ieMNPe60i4bfGdtxbSrsmgb+669R9elbzLkfLz7V57oPwj0PRvEsPiKDV/EEl/G4Z3mvd3mj+6/GWHsTXogYDtV03Ll99anDmMMHGt/scm4PurNeXn66CoxC8jFIWGeDmlIJU7ajCkdQfyrRs89DjtKncetCFVXGSRQApFIVx+NK+tx2HSFWHf8qBG2M7s0YxjrSM7A9Kd77isJ060u0cEtTT85GBxTh8vX8qSGIoKt0z71IzDHJxSBs8c02RWz7U+mggzn0xSN5e8HdyKB6EUpUdqQxwZc9zTQu5vlOPrQBk9fypc4GeafM2Kw7yT/e/WiovMk9DRRdBZjuCfQUhxjI/OngA8YpNuBSaY7gjHGOhpHYnK/pTS2W74p5A2jind2EMQ9ecVIMZzTDGeWpQp+opWKHqy0xid2FGM9KZIrZ4qRM4DNTTbJEDcDd97tQMU8469qQop5oaYXGHhv6U8uduaa/y9s5pI+euaE2gEYknNOXHrxQy7s4FJsKnAzSKuPyAKVipX5Rk0xlO3sKZGHDYPendi0HBmyD2pSQenAp4xjBpOM4ptOwrjTjBx2pUYil2Y6VGzc9OBUq6HuPdj92o1689qkwu3pTTHk03dghw7HvSqy55pqg/hTJFbPy0tUGg9zhvlHFV9Os7ewhkigj2LJM8xA/vuxZj+ZNWI9xAz2pzsioXJAUcknoKpRbDmsrDeOppD14/Kq+kX1nrGl2+p2Mnm2tygkifpuX1q03yjNKUJRk1JaomMlJJoUOduajdieetNYt5b7FBfB2qTgE9gTXO+EpvFVxqd0viOXR4WW2jb7DZ7meFizDcznqGC8D/DneFGVSnKfMvd6dX6L+kRKqoTUbbnSqenzGn5Ciue0XxNp+p+KNY8OwJcJe6UU80uhCuGAIKn6kj8M1qa5fR6Tot7qk6O8dpA8zKgyzBRnA96UsLWhUVOUbSdrL12+8FWpyi5p6K/4bl7cpXgZNR5bPHauf8ACvirSvEKWz6dM5eezW8EboVZY2YoM/8AAlI/WujGB1pVaNWlNwqxs10HTqQqR5oO6GsQeB+NHHI607jdtxWF4a15tZ1HV7RtF1HT/wCzrjyRLdR7UuB2ZO5Hf8RzSjQqTjKcVpHf8glVjFqL3exto2D/AFpXcjvTHPO3HSnqBtNZpuxZGPvc1IOnJzSeXu+lIqmlYq48Mu6kkPOVFMkU/wANLEGxhu1O72JsKCcHd0o68mnnBHr60m0MKGmFxjdsU9WOOKRhtGewpinLc5FJXQbiuxYUIenNOZRkACmmPbRuND8gZNKGUrjqfSmBTjmoyrhsindoLD/m/wAmin7feinYQgPPoe9AY59hQNqj5uWNId2flxiptYA6t3pRxwxPtQMKMdaAdw6DNNMA3HOMcUgBzkZxTicY+YUwO2cflTAfwykUzodv8qVhwGzilCLu3A80WYDUbg5yR3p5YhfWmlfm6/L3pcqfu1Lj5gBPHNIAcZ5FADH71KW+bgU0wDcMZGSe9IfmHvTvpgCmliBwQTTAqm+hXUHsWZjJFB58rAfLGpJAyfU4bA/2TXF+BPF+q+KvEs1xBJon9gmB2hhiug97HggK8ig/KG547cZqHxu3jLQNYvte0S80Q6ZfLAk638UrNBIB5YKiMEkHI+nNSfCTwxHZtd+I7x4jqF8DA0cOmiyjhVXO4BMAnLDO49QBX0MMLhqOBnWk03JJR3bT6q1tH53/ADPIlXrVMVGmk0k3fpp09TrfE+rR6H4evtZlRpI7OBpSo74FTeH9Rt9V0e01C2u7e7SeMMJ7fPlue+3POM5681auLeGe2ktp40lhkUq6OuVZSOQR3FR6dZWenWUVnaW8VtbxLtjiiUKqj0AFeI3S9hyte/ffpa233npWn7S9/dt+I6+ufstncXLIziGJpCo6sFBOB+Ved/BXxtqni6TVk1O4sbkxeVcQtaoVESSBv3TZAyylcZ/U11Hin/hMod9x4Y/sm7DKB9lvgyFD/eV16j2I/GqHww8JXHhqDUL/AFaW1l1fVJRLdfZIhHDEBnaiAAcDJye5Neph44Wll1V1HFzlbl11WuultNOvXzOKq688XTULqKvfs+3qaU/iWzh8dw+FpriGGaS0+0IsmQ85JYBU7cBGJ+ox3rfZ9ozwFA5J7VVl07T7jUYNSmsLaS9t1KwztGDJGD1AbqKdqlu15pl1ZibyjPC8QcDldykZ/DNebUdGfIoXWiv69zsgqkebm17ehzXjDxhDpHhi21WzEAm1CUQWH2yUQxFjkh3Y/dTaN3qRgdTWl4EvNV1Dwzb3WtTabPeOz5l0990EihiFZT7iuHm8N/ErVtJg8P6xc+EU06FVjFx9iNxIwUYDBH+UNivQPDGjWugeHbPRrMt5NpHsVmwCx6knHqSTXqY2nhKGFVOnKMpuV7rXTprpb0+84sNPEVa/PNNRt1019P1KOteJbPS/FWkaDcXEFu+oK7o8uf3hUgCNO24k9+w9TW8FV90bjKsMMPUGq95pem31za3d3Z2889o++3kkjDNE3qpPQ1bIO4FT9a8qrKm4w9mrNLX1vuvkd0IzvLnd10ON+DCyQfD62s2yRaXN1bJ7qk7gVo3Eni8+ObdYYtPPhg2x852J88S84x+OPbGa2rG1tLG1S1s4ViiTOEXoCSSfzJJrFuNC1iXx1b66viK5j0yK2MT6WF/dyNz8xOfcHpnjrXW8RTrYmtWdlzKTXMm9X2ts+z2RzqjKnRp01d2ttp+fQ0fEFzfWeg313plk99exQs1vbrgGR8fKPzryPwN4k1Dwz4nl1T4h/atJbWLHb517Lv3ywvzhVXEa4k+VfQZzzXthbBHFUtZ0jS9atlt9W020voVbcqXEQcBvUZ6Vpl2YUKFKdCtTvGe7XxJeXTfXVE4vCVKs41Kc7OOye3z67HjPjX4habBquv3nhLxNpsVzf6fbstwyscSRM4ZFG0/OUK4yMVc+E/xQsLrwncQ+PfFFkt28zxosiFZPKKgfNtXHUnHtXo8PgrwfbzrPB4Y0dJUOUYWifKfXpTrzwj4V1C7e8vfDelT3Ehy8j2qFmPqTjmvYnm2UTofV3Sl0973ebRWSvbY8+OAx8avtVUj193Xl117nAfDCVJvEfhW7tmWSObw5cWbyL0cW9wFRvoQf1rtPiJ4ng8MWOm3l1cNbWs+oxQXE4Td5ceGY8e+0D8a2dO0TSNNki+wWFvaiKJoY1iTaERm3EADgZPNTalpmn6lYyWOo2kF5ayfeimQMp/A15eJx9DE4yNaUXyLdaXtd/K6v+B3UcJVo4d04yXM/u2RzL/E/wCibv+Ep09jjgBm5/SvO/gX421jxF8Q9RjvtUurqO6tJJnt5CPKgdZBtEWD93acdvx616VD8OvAkOW/4RXSvxhz/ADqwnhXS9MR7jwtpulaRqGNqzizBDL1KNjB2nA6HNd1PGZRQw9ajRhJymrJz5dPu1+45Z4fH1K1OpUlG0Xe0b6/ecl8QvH2paL8SNK0Kzls4rTNv9qhmQmW6EzlP3ZxgbAATyOvevQtfmvLPRb+50+AXN5Fbu8ELHAdwp2j864GXwr4u8TeLLHUfFyaHZ2GlSiW3SxUySTyDldzsMhAedvGf1q54o0/4k64w0OK80fTtMm+W61K1Z/tDR9wqN9wkehP1qa9DBz9hTjOCcV77vo9e6Wr8ld62v2dKtiI+1nKMmm/dVtV/l/TOT8bfEya6tLPVPCvjnRbFordZJtKuICXlkIyyM5BHHTHHTrXa/Cz4hab460/9yptdVgQNd2vJC843Ke6k/iKv23w+8FW9pFbjwzpTiJFQPJbKzNgYyTjkn1rR0fQNC0Wd5tH0ewsHlGyR4IFQsOuDjtSx2OymphHRo0pKa+GXur5Oy1Xrr5jw2Gx8K/tKk1yvda/hfb8jXXrzTDhO/el+8DnigIrAEnkV80eyIDh8U8HjikZem080fIPl6mk4vuABieT0pANxPWj5jkHGKUttGO4oTAAR75FG7PUcUv0wPekJweo+lMBAGXucU5l3KKYHY5zilIG4Enr1FACFh/eooMMf940UWYXBhxkE0fwnAxSsxx0pNxyM0tBijHc9elOI2rxzTtoxkim5O4+lPRCE4YDI5pCAOBml3BQaBn72OtCAaqlj14qTGBTTx8o4zSg9jT0AQjPqDTehxyfwpQx3EdfQ0hZs9KnQBerY9qVVVulEfzZpzDaPlGDRbqDGkndyOKNq/eoJyBkc0hbcdq07oBD27cU9FOAxPNGPXtSKSec0/UBx+maYy8ZDGlZjt3DrQWJXpik7ANXp0NKuMAk+1JuPHapQoIyRmklcHoNxtXI5zSfeGGHNKSQ3Q4pNwUkmi6ATCjjBpFBYgA0oyfm7Up46YBNUA4LgYpD75WgHbwabuIfHUUOwCEFTjk0p6igsc9KWM5JqLIYBQflzz3oYkEccU4qFHTmm5+Xkc1WiEBVT81NP5UpYfdFO28YIoWoCIjY3Z/CnH86aMk8HpQWyp9RT0ARl7gnikX/JpQ5K9OabuOPSp0GKvTngA808Lj5hzSqoYdKRsgjAOKLWEIDkYYUm1R2NKSAc0gJb5uwpgJ1OAe9SBdoxmmngbuhoBK9aYCnvnj3pjDae59vWlZiHHcUMxz0qXYEIegpwUdM80iNluakKgduaEgYxsrgAUEKxzigE4O6kLBQB3NO6AQ9DjilRC3OaUKcYI60fxYB6UwH8epopuW/vfpRT0FZiAArk5pGXDZX9aKKnoPqPzxzTAfTgUUUmCFYKVAIpdwUjjNFFCeoWG8SNgZGac0W1R83eiimlcQ0dB9aUquSOeaKKURsE3KT0x9KVyMe9FFD2H1EHXmkG0NlRRRSDqL5i7cbaEj385xRRVbvUl6CMu1uueaUAMDmiilbUfQRl6Ff1p4JwM/pRRTAbnqBxQQpXDDNFFSMAyqBxSMwdsYxmiiqvoIcYdqk7qZ0B+tFFKSQIcVXPfmkQMrcYxRRTsCHMeOaQdeaKKXUaD5d+4DmjzFwfloooTEIieYTzilkTaevFFFO2gr6gOSQaRlG0EfrRRSWw+o5S2ADj8KTPPFFFD2Gg+XadwzQCqr04oopX1EI7q3YineThSd1FFUtdxPQZjbmnYHyk5oopLcbEClX4I/GnseDmiin0AYOfpStt3ZxyKKKnoMPMC5+WkVQ54yKKKrcRJ5A9aKKKrlRN2f/Z"/>
          <p:cNvSpPr>
            <a:spLocks noChangeAspect="1" noChangeArrowheads="1"/>
          </p:cNvSpPr>
          <p:nvPr/>
        </p:nvSpPr>
        <p:spPr bwMode="auto">
          <a:xfrm>
            <a:off x="3651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971608" y="3244333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26032852-0538-7143-A901-A00CCAF98E3F}"/>
              </a:ext>
            </a:extLst>
          </p:cNvPr>
          <p:cNvSpPr txBox="1"/>
          <p:nvPr/>
        </p:nvSpPr>
        <p:spPr>
          <a:xfrm>
            <a:off x="5499554" y="1782700"/>
            <a:ext cx="6042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efRuqaa-Regular" panose="02000503000000000000" pitchFamily="2" charset="-78"/>
                <a:sym typeface="Arial"/>
              </a:rPr>
              <a:t>التقويم الختامي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ArefRuqaa-Regular" panose="02000503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0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1">
            <a:hlinkClick r:id="" action="ppaction://ole?verb=0"/>
            <a:extLst>
              <a:ext uri="{FF2B5EF4-FFF2-40B4-BE49-F238E27FC236}">
                <a16:creationId xmlns:a16="http://schemas.microsoft.com/office/drawing/2014/main" id="{8F9BEF8B-CB02-4F50-A041-60056AC502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11699432" cy="636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2987261" imgH="1681230" progId="PowerPoint.Show.12">
                  <p:embed/>
                </p:oleObj>
              </mc:Choice>
              <mc:Fallback>
                <p:oleObj name="Presentation" r:id="rId2" imgW="2987261" imgH="1681230" progId="PowerPoint.Show.12">
                  <p:embed/>
                  <p:pic>
                    <p:nvPicPr>
                      <p:cNvPr id="2" name="عنصر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8F9BEF8B-CB02-4F50-A041-60056AC502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699432" cy="636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56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91" y="1312999"/>
            <a:ext cx="5148728" cy="3978563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7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" y="1436129"/>
            <a:ext cx="2254195" cy="1866153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83" y="1900239"/>
            <a:ext cx="862423" cy="2076448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60" y="4166362"/>
            <a:ext cx="1435189" cy="1684495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3" y="2021939"/>
            <a:ext cx="129483" cy="481063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3" y="2193897"/>
            <a:ext cx="349332" cy="50668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94" y="2700586"/>
            <a:ext cx="367767" cy="49050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60" y="2913880"/>
            <a:ext cx="279645" cy="53411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20" y="3401870"/>
            <a:ext cx="347085" cy="4905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5" y="1733550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  <a:noFill/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298996" y="2142735"/>
              <a:ext cx="713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لغتي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12538" y="1733549"/>
            <a:ext cx="1000828" cy="1095375"/>
            <a:chOff x="10306989" y="1733549"/>
            <a:chExt cx="1000828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306989" y="2170241"/>
              <a:ext cx="1000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l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هويتي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156588" y="2881311"/>
            <a:ext cx="1038137" cy="1095374"/>
            <a:chOff x="10156586" y="2881312"/>
            <a:chExt cx="1038137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156586" y="3309493"/>
              <a:ext cx="1036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l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العربية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7" y="2881312"/>
            <a:ext cx="823855" cy="1095374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316611" y="3347777"/>
              <a:ext cx="734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لغتي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" name="عنوان 1">
            <a:extLst>
              <a:ext uri="{FF2B5EF4-FFF2-40B4-BE49-F238E27FC236}">
                <a16:creationId xmlns:a16="http://schemas.microsoft.com/office/drawing/2014/main" id="{412583B9-A3DB-4DDF-BF26-1FD850AD105E}"/>
              </a:ext>
            </a:extLst>
          </p:cNvPr>
          <p:cNvSpPr txBox="1">
            <a:spLocks/>
          </p:cNvSpPr>
          <p:nvPr/>
        </p:nvSpPr>
        <p:spPr>
          <a:xfrm>
            <a:off x="2363188" y="2856081"/>
            <a:ext cx="5197679" cy="1793875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  <a:sym typeface="Arial"/>
              </a:rPr>
              <a:t>إلى اللقاء في الحصة القادمة و</a:t>
            </a:r>
            <a:b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  <a:sym typeface="Arial"/>
              </a:rPr>
            </a:br>
            <a: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  <a:sym typeface="Arial"/>
              </a:rPr>
              <a:t>أشكر لكن  حضوركن وحسن استماعكن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6F818B9-CEB4-4F97-ABB0-BA6375CAD9EF}"/>
              </a:ext>
            </a:extLst>
          </p:cNvPr>
          <p:cNvSpPr/>
          <p:nvPr/>
        </p:nvSpPr>
        <p:spPr>
          <a:xfrm>
            <a:off x="7496489" y="1911988"/>
            <a:ext cx="776612" cy="19547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1355DFA-B5A4-4E9C-AFEE-C0FD05FBA9BC}"/>
              </a:ext>
            </a:extLst>
          </p:cNvPr>
          <p:cNvSpPr/>
          <p:nvPr/>
        </p:nvSpPr>
        <p:spPr>
          <a:xfrm>
            <a:off x="5055612" y="1617629"/>
            <a:ext cx="1332835" cy="744464"/>
          </a:xfrm>
          <a:custGeom>
            <a:avLst/>
            <a:gdLst>
              <a:gd name="connsiteX0" fmla="*/ 0 w 1332835"/>
              <a:gd name="connsiteY0" fmla="*/ 124080 h 744464"/>
              <a:gd name="connsiteX1" fmla="*/ 124080 w 1332835"/>
              <a:gd name="connsiteY1" fmla="*/ 0 h 744464"/>
              <a:gd name="connsiteX2" fmla="*/ 677264 w 1332835"/>
              <a:gd name="connsiteY2" fmla="*/ 0 h 744464"/>
              <a:gd name="connsiteX3" fmla="*/ 1208755 w 1332835"/>
              <a:gd name="connsiteY3" fmla="*/ 0 h 744464"/>
              <a:gd name="connsiteX4" fmla="*/ 1332835 w 1332835"/>
              <a:gd name="connsiteY4" fmla="*/ 124080 h 744464"/>
              <a:gd name="connsiteX5" fmla="*/ 1332835 w 1332835"/>
              <a:gd name="connsiteY5" fmla="*/ 620384 h 744464"/>
              <a:gd name="connsiteX6" fmla="*/ 1208755 w 1332835"/>
              <a:gd name="connsiteY6" fmla="*/ 744464 h 744464"/>
              <a:gd name="connsiteX7" fmla="*/ 688111 w 1332835"/>
              <a:gd name="connsiteY7" fmla="*/ 744464 h 744464"/>
              <a:gd name="connsiteX8" fmla="*/ 124080 w 1332835"/>
              <a:gd name="connsiteY8" fmla="*/ 744464 h 744464"/>
              <a:gd name="connsiteX9" fmla="*/ 0 w 1332835"/>
              <a:gd name="connsiteY9" fmla="*/ 620384 h 744464"/>
              <a:gd name="connsiteX10" fmla="*/ 0 w 1332835"/>
              <a:gd name="connsiteY10" fmla="*/ 124080 h 74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2835" h="744464" fill="none" extrusionOk="0">
                <a:moveTo>
                  <a:pt x="0" y="124080"/>
                </a:moveTo>
                <a:cubicBezTo>
                  <a:pt x="-4712" y="57451"/>
                  <a:pt x="46378" y="-4835"/>
                  <a:pt x="124080" y="0"/>
                </a:cubicBezTo>
                <a:cubicBezTo>
                  <a:pt x="387468" y="-35771"/>
                  <a:pt x="466671" y="44571"/>
                  <a:pt x="677264" y="0"/>
                </a:cubicBezTo>
                <a:cubicBezTo>
                  <a:pt x="887857" y="-44571"/>
                  <a:pt x="1101762" y="3028"/>
                  <a:pt x="1208755" y="0"/>
                </a:cubicBezTo>
                <a:cubicBezTo>
                  <a:pt x="1274257" y="-5980"/>
                  <a:pt x="1330498" y="51472"/>
                  <a:pt x="1332835" y="124080"/>
                </a:cubicBezTo>
                <a:cubicBezTo>
                  <a:pt x="1392383" y="272669"/>
                  <a:pt x="1274590" y="469357"/>
                  <a:pt x="1332835" y="620384"/>
                </a:cubicBezTo>
                <a:cubicBezTo>
                  <a:pt x="1331478" y="708201"/>
                  <a:pt x="1261418" y="739813"/>
                  <a:pt x="1208755" y="744464"/>
                </a:cubicBezTo>
                <a:cubicBezTo>
                  <a:pt x="1026283" y="755139"/>
                  <a:pt x="831611" y="729490"/>
                  <a:pt x="688111" y="744464"/>
                </a:cubicBezTo>
                <a:cubicBezTo>
                  <a:pt x="544611" y="759438"/>
                  <a:pt x="239822" y="698418"/>
                  <a:pt x="124080" y="744464"/>
                </a:cubicBezTo>
                <a:cubicBezTo>
                  <a:pt x="44223" y="734229"/>
                  <a:pt x="19059" y="686806"/>
                  <a:pt x="0" y="620384"/>
                </a:cubicBezTo>
                <a:cubicBezTo>
                  <a:pt x="-14259" y="470192"/>
                  <a:pt x="49882" y="260347"/>
                  <a:pt x="0" y="124080"/>
                </a:cubicBezTo>
                <a:close/>
              </a:path>
              <a:path w="1332835" h="744464" stroke="0" extrusionOk="0">
                <a:moveTo>
                  <a:pt x="0" y="124080"/>
                </a:moveTo>
                <a:cubicBezTo>
                  <a:pt x="325" y="59105"/>
                  <a:pt x="68127" y="-8796"/>
                  <a:pt x="124080" y="0"/>
                </a:cubicBezTo>
                <a:cubicBezTo>
                  <a:pt x="288954" y="-5561"/>
                  <a:pt x="494803" y="58042"/>
                  <a:pt x="644724" y="0"/>
                </a:cubicBezTo>
                <a:cubicBezTo>
                  <a:pt x="794645" y="-58042"/>
                  <a:pt x="998869" y="66727"/>
                  <a:pt x="1208755" y="0"/>
                </a:cubicBezTo>
                <a:cubicBezTo>
                  <a:pt x="1277536" y="2844"/>
                  <a:pt x="1319540" y="57457"/>
                  <a:pt x="1332835" y="124080"/>
                </a:cubicBezTo>
                <a:cubicBezTo>
                  <a:pt x="1355964" y="279342"/>
                  <a:pt x="1316141" y="403081"/>
                  <a:pt x="1332835" y="620384"/>
                </a:cubicBezTo>
                <a:cubicBezTo>
                  <a:pt x="1330324" y="693694"/>
                  <a:pt x="1273690" y="747726"/>
                  <a:pt x="1208755" y="744464"/>
                </a:cubicBezTo>
                <a:cubicBezTo>
                  <a:pt x="1005178" y="762416"/>
                  <a:pt x="928306" y="729919"/>
                  <a:pt x="655571" y="744464"/>
                </a:cubicBezTo>
                <a:cubicBezTo>
                  <a:pt x="382836" y="759009"/>
                  <a:pt x="321938" y="721118"/>
                  <a:pt x="124080" y="744464"/>
                </a:cubicBezTo>
                <a:cubicBezTo>
                  <a:pt x="46632" y="726782"/>
                  <a:pt x="659" y="687335"/>
                  <a:pt x="0" y="620384"/>
                </a:cubicBezTo>
                <a:cubicBezTo>
                  <a:pt x="-7341" y="466734"/>
                  <a:pt x="22867" y="319699"/>
                  <a:pt x="0" y="124080"/>
                </a:cubicBezTo>
                <a:close/>
              </a:path>
            </a:pathLst>
          </a:custGeom>
          <a:ln w="57150">
            <a:solidFill>
              <a:srgbClr val="EB7FD6"/>
            </a:solidFill>
            <a:extLst>
              <a:ext uri="{C807C97D-BFC1-408E-A445-0C87EB9F89A2}">
                <ask:lineSketchStyleProps xmlns:ask="http://schemas.microsoft.com/office/drawing/2018/sketchyshapes" sd="213820975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الغياب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grapher Studio Vector - Download Free Vectors, Clipart Graphics &amp;  Vector Art">
            <a:extLst>
              <a:ext uri="{FF2B5EF4-FFF2-40B4-BE49-F238E27FC236}">
                <a16:creationId xmlns:a16="http://schemas.microsoft.com/office/drawing/2014/main" id="{0265C529-6E2D-4E0B-A5F8-437B4228B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r="-1" b="8336"/>
          <a:stretch/>
        </p:blipFill>
        <p:spPr bwMode="auto">
          <a:xfrm>
            <a:off x="262726" y="4052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4 Redondear rectángulo de esquina del mismo lado">
            <a:extLst>
              <a:ext uri="{FF2B5EF4-FFF2-40B4-BE49-F238E27FC236}">
                <a16:creationId xmlns:a16="http://schemas.microsoft.com/office/drawing/2014/main" id="{3FA13CF0-2517-4816-BB89-300525ECA5E3}"/>
              </a:ext>
            </a:extLst>
          </p:cNvPr>
          <p:cNvSpPr/>
          <p:nvPr/>
        </p:nvSpPr>
        <p:spPr>
          <a:xfrm rot="16200000">
            <a:off x="9064569" y="501857"/>
            <a:ext cx="864096" cy="39224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1137D5-071E-464E-8E16-1D01D763B40A}"/>
              </a:ext>
            </a:extLst>
          </p:cNvPr>
          <p:cNvSpPr/>
          <p:nvPr/>
        </p:nvSpPr>
        <p:spPr>
          <a:xfrm>
            <a:off x="7533671" y="2184415"/>
            <a:ext cx="38373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KW" sz="32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ليس من الأسماء الخمسة </a:t>
            </a:r>
            <a:endParaRPr lang="en-US" sz="32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19" name="3 Redondear rectángulo de esquina del mismo lado">
            <a:extLst>
              <a:ext uri="{FF2B5EF4-FFF2-40B4-BE49-F238E27FC236}">
                <a16:creationId xmlns:a16="http://schemas.microsoft.com/office/drawing/2014/main" id="{BAE3CC6A-A1E1-459F-97A4-193CF379FCF7}"/>
              </a:ext>
            </a:extLst>
          </p:cNvPr>
          <p:cNvSpPr/>
          <p:nvPr/>
        </p:nvSpPr>
        <p:spPr>
          <a:xfrm rot="16200000">
            <a:off x="8848456" y="1402135"/>
            <a:ext cx="864096" cy="4354670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C7D1D0-A25E-4E66-BCE5-57E9C56683AD}"/>
              </a:ext>
            </a:extLst>
          </p:cNvPr>
          <p:cNvSpPr/>
          <p:nvPr/>
        </p:nvSpPr>
        <p:spPr>
          <a:xfrm>
            <a:off x="7542985" y="3268851"/>
            <a:ext cx="3746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KW" sz="40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من الأسماء الخمسة </a:t>
            </a:r>
            <a:r>
              <a:rPr lang="ar-KW" sz="44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.</a:t>
            </a:r>
            <a:endParaRPr lang="en-US" sz="44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E356B-6E2C-40CC-AF81-A2D949DB9D44}"/>
              </a:ext>
            </a:extLst>
          </p:cNvPr>
          <p:cNvSpPr/>
          <p:nvPr/>
        </p:nvSpPr>
        <p:spPr>
          <a:xfrm>
            <a:off x="4278576" y="3639844"/>
            <a:ext cx="3435658" cy="19708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9E6084-F9EB-4A0D-AB8C-E683514438EF}"/>
              </a:ext>
            </a:extLst>
          </p:cNvPr>
          <p:cNvGrpSpPr/>
          <p:nvPr/>
        </p:nvGrpSpPr>
        <p:grpSpPr>
          <a:xfrm>
            <a:off x="3931968" y="2918262"/>
            <a:ext cx="4210050" cy="2806700"/>
            <a:chOff x="3891380" y="2908016"/>
            <a:chExt cx="4210050" cy="2806700"/>
          </a:xfrm>
        </p:grpSpPr>
        <p:pic>
          <p:nvPicPr>
            <p:cNvPr id="1032" name="Picture 8" descr="Camera Cartoon png download - 761*582 - Free Transparent Camera png  Download. - CleanPNG / KissPNG">
              <a:extLst>
                <a:ext uri="{FF2B5EF4-FFF2-40B4-BE49-F238E27FC236}">
                  <a16:creationId xmlns:a16="http://schemas.microsoft.com/office/drawing/2014/main" id="{7D711860-268F-4773-83A6-28113271A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67" b="94000" l="10000" r="90000">
                          <a14:foregroundMark x1="10889" y1="29833" x2="70222" y2="57667"/>
                          <a14:foregroundMark x1="70222" y1="57667" x2="85778" y2="84000"/>
                          <a14:foregroundMark x1="85778" y1="84000" x2="60667" y2="90833"/>
                          <a14:foregroundMark x1="60667" y1="90833" x2="48333" y2="90833"/>
                          <a14:foregroundMark x1="48333" y1="90833" x2="37222" y2="95333"/>
                          <a14:foregroundMark x1="37222" y1="95333" x2="13444" y2="90833"/>
                          <a14:foregroundMark x1="13444" y1="90833" x2="13222" y2="65167"/>
                          <a14:foregroundMark x1="13222" y1="65167" x2="27000" y2="44167"/>
                          <a14:foregroundMark x1="27000" y1="44167" x2="32444" y2="59167"/>
                          <a14:foregroundMark x1="32444" y1="59167" x2="41778" y2="72167"/>
                          <a14:foregroundMark x1="41778" y1="72167" x2="54667" y2="58167"/>
                          <a14:foregroundMark x1="54667" y1="58167" x2="78778" y2="65000"/>
                          <a14:foregroundMark x1="78778" y1="65000" x2="86111" y2="41833"/>
                          <a14:foregroundMark x1="86111" y1="41833" x2="76111" y2="33333"/>
                          <a14:foregroundMark x1="76111" y1="33333" x2="37889" y2="34500"/>
                          <a14:foregroundMark x1="37889" y1="34500" x2="33222" y2="37167"/>
                          <a14:foregroundMark x1="49281" y1="21656" x2="49778" y2="23833"/>
                          <a14:foregroundMark x1="49778" y1="23833" x2="74889" y2="27667"/>
                          <a14:foregroundMark x1="74889" y1="27667" x2="80889" y2="33333"/>
                          <a14:foregroundMark x1="85556" y1="27667" x2="85556" y2="43167"/>
                          <a14:foregroundMark x1="89556" y1="27000" x2="89333" y2="44167"/>
                          <a14:foregroundMark x1="89333" y1="44167" x2="88889" y2="45667"/>
                          <a14:foregroundMark x1="80222" y1="40000" x2="59556" y2="38667"/>
                          <a14:foregroundMark x1="54111" y1="27333" x2="17000" y2="33667"/>
                          <a14:foregroundMark x1="16778" y1="31167" x2="13222" y2="41167"/>
                          <a14:foregroundMark x1="11556" y1="89667" x2="18222" y2="94000"/>
                          <a14:foregroundMark x1="88111" y1="91833" x2="69111" y2="92500"/>
                          <a14:foregroundMark x1="43000" y1="23167" x2="43000" y2="23167"/>
                          <a14:backgroundMark x1="40333" y1="6833" x2="51111" y2="7833"/>
                          <a14:backgroundMark x1="34000" y1="8667" x2="55000" y2="12167"/>
                          <a14:backgroundMark x1="37889" y1="14000" x2="59889" y2="10500"/>
                          <a14:backgroundMark x1="39556" y1="16167" x2="52889" y2="16500"/>
                          <a14:backgroundMark x1="47556" y1="17333" x2="43444" y2="17667"/>
                          <a14:backgroundMark x1="43444" y1="18667" x2="51889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380" y="2908016"/>
              <a:ext cx="4210050" cy="280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C9BEFCA-885C-4B04-BCDF-A916A69548B8}"/>
                </a:ext>
              </a:extLst>
            </p:cNvPr>
            <p:cNvSpPr/>
            <p:nvPr/>
          </p:nvSpPr>
          <p:spPr>
            <a:xfrm>
              <a:off x="6835098" y="3688080"/>
              <a:ext cx="526511" cy="35272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2" name="Sound Effect - Camera shutter">
            <a:hlinkClick r:id="" action="ppaction://media"/>
            <a:extLst>
              <a:ext uri="{FF2B5EF4-FFF2-40B4-BE49-F238E27FC236}">
                <a16:creationId xmlns:a16="http://schemas.microsoft.com/office/drawing/2014/main" id="{61630B8C-BB6D-4AEE-8017-77F872391C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2251" y="2281827"/>
            <a:ext cx="487363" cy="487363"/>
          </a:xfrm>
          <a:prstGeom prst="rect">
            <a:avLst/>
          </a:prstGeom>
        </p:spPr>
      </p:pic>
      <p:sp>
        <p:nvSpPr>
          <p:cNvPr id="15" name="Arrow: Right 14">
            <a:hlinkClick r:id="rId11" action="ppaction://hlinksldjump"/>
            <a:extLst>
              <a:ext uri="{FF2B5EF4-FFF2-40B4-BE49-F238E27FC236}">
                <a16:creationId xmlns:a16="http://schemas.microsoft.com/office/drawing/2014/main" id="{DF773620-C1A8-4E72-B651-11B583F05AE5}"/>
              </a:ext>
            </a:extLst>
          </p:cNvPr>
          <p:cNvSpPr/>
          <p:nvPr/>
        </p:nvSpPr>
        <p:spPr>
          <a:xfrm>
            <a:off x="1274617" y="515697"/>
            <a:ext cx="1385455" cy="634231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5B6085-68D5-4600-A789-987CE9C68E9A}"/>
              </a:ext>
            </a:extLst>
          </p:cNvPr>
          <p:cNvSpPr/>
          <p:nvPr/>
        </p:nvSpPr>
        <p:spPr>
          <a:xfrm>
            <a:off x="49029" y="6519373"/>
            <a:ext cx="22461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KW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73041B3-5E6B-48C3-991B-FCA1DDF66AB1}"/>
              </a:ext>
            </a:extLst>
          </p:cNvPr>
          <p:cNvSpPr/>
          <p:nvPr/>
        </p:nvSpPr>
        <p:spPr>
          <a:xfrm>
            <a:off x="3611230" y="832812"/>
            <a:ext cx="3922441" cy="2089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600" b="1" dirty="0"/>
              <a:t>حضر أخوك إلى الحفل .</a:t>
            </a:r>
          </a:p>
          <a:p>
            <a:pPr algn="ctr"/>
            <a:r>
              <a:rPr lang="ar-KW" sz="3600" b="1" dirty="0"/>
              <a:t>كلمة ( </a:t>
            </a:r>
            <a:r>
              <a:rPr lang="ar-KW" sz="3600" b="1" dirty="0">
                <a:highlight>
                  <a:srgbClr val="FFFF00"/>
                </a:highlight>
              </a:rPr>
              <a:t>أخوك</a:t>
            </a:r>
            <a:r>
              <a:rPr lang="ar-KW" sz="3600" b="1" dirty="0"/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1271570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0091 -0.27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/>
      <p:bldP spid="18" grpId="1"/>
      <p:bldP spid="19" grpId="0" animBg="1"/>
      <p:bldP spid="20" grpId="0"/>
      <p:bldP spid="20" grpId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grapher Studio Vector - Download Free Vectors, Clipart Graphics &amp;  Vector Art">
            <a:extLst>
              <a:ext uri="{FF2B5EF4-FFF2-40B4-BE49-F238E27FC236}">
                <a16:creationId xmlns:a16="http://schemas.microsoft.com/office/drawing/2014/main" id="{0265C529-6E2D-4E0B-A5F8-437B4228B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r="-1" b="833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ound Effect - Camera shutter">
            <a:hlinkClick r:id="" action="ppaction://media"/>
            <a:extLst>
              <a:ext uri="{FF2B5EF4-FFF2-40B4-BE49-F238E27FC236}">
                <a16:creationId xmlns:a16="http://schemas.microsoft.com/office/drawing/2014/main" id="{61630B8C-BB6D-4AEE-8017-77F872391C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2251" y="2281827"/>
            <a:ext cx="487363" cy="487363"/>
          </a:xfrm>
          <a:prstGeom prst="rect">
            <a:avLst/>
          </a:prstGeom>
        </p:spPr>
      </p:pic>
      <p:sp>
        <p:nvSpPr>
          <p:cNvPr id="15" name="Arrow: Right 14">
            <a:hlinkClick r:id="rId9" action="ppaction://hlinksldjump"/>
            <a:extLst>
              <a:ext uri="{FF2B5EF4-FFF2-40B4-BE49-F238E27FC236}">
                <a16:creationId xmlns:a16="http://schemas.microsoft.com/office/drawing/2014/main" id="{DF773620-C1A8-4E72-B651-11B583F05AE5}"/>
              </a:ext>
            </a:extLst>
          </p:cNvPr>
          <p:cNvSpPr/>
          <p:nvPr/>
        </p:nvSpPr>
        <p:spPr>
          <a:xfrm>
            <a:off x="1274617" y="515697"/>
            <a:ext cx="1385455" cy="634231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3 Redondear rectángulo de esquina del mismo lado">
            <a:extLst>
              <a:ext uri="{FF2B5EF4-FFF2-40B4-BE49-F238E27FC236}">
                <a16:creationId xmlns:a16="http://schemas.microsoft.com/office/drawing/2014/main" id="{51261689-0D85-4D9F-B49C-C8EA5BEF0561}"/>
              </a:ext>
            </a:extLst>
          </p:cNvPr>
          <p:cNvSpPr/>
          <p:nvPr/>
        </p:nvSpPr>
        <p:spPr>
          <a:xfrm rot="16200000">
            <a:off x="8821178" y="1886984"/>
            <a:ext cx="864096" cy="3435658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3" name="4 Redondear rectángulo de esquina del mismo lado">
            <a:extLst>
              <a:ext uri="{FF2B5EF4-FFF2-40B4-BE49-F238E27FC236}">
                <a16:creationId xmlns:a16="http://schemas.microsoft.com/office/drawing/2014/main" id="{835E7353-B42A-4581-8184-62C8C3ACEF27}"/>
              </a:ext>
            </a:extLst>
          </p:cNvPr>
          <p:cNvSpPr/>
          <p:nvPr/>
        </p:nvSpPr>
        <p:spPr>
          <a:xfrm rot="16200000">
            <a:off x="8813115" y="928123"/>
            <a:ext cx="864096" cy="3419872"/>
          </a:xfrm>
          <a:prstGeom prst="roundRect">
            <a:avLst/>
          </a:prstGeom>
          <a:solidFill>
            <a:srgbClr val="DC0EA6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black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834E5-57A5-428C-8394-7BF2614F2E12}"/>
              </a:ext>
            </a:extLst>
          </p:cNvPr>
          <p:cNvSpPr/>
          <p:nvPr/>
        </p:nvSpPr>
        <p:spPr>
          <a:xfrm>
            <a:off x="7999915" y="3151889"/>
            <a:ext cx="29177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KW" sz="4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إجابة صحيحة</a:t>
            </a:r>
            <a:endParaRPr lang="en-US" sz="4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BF2AD1-95F2-440D-A93C-8A5FD5CA2DFC}"/>
              </a:ext>
            </a:extLst>
          </p:cNvPr>
          <p:cNvSpPr/>
          <p:nvPr/>
        </p:nvSpPr>
        <p:spPr>
          <a:xfrm>
            <a:off x="8191281" y="2167632"/>
            <a:ext cx="25875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KW" sz="4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إجابة خاطئة</a:t>
            </a:r>
            <a:endParaRPr lang="en-US" sz="4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E356B-6E2C-40CC-AF81-A2D949DB9D44}"/>
              </a:ext>
            </a:extLst>
          </p:cNvPr>
          <p:cNvSpPr/>
          <p:nvPr/>
        </p:nvSpPr>
        <p:spPr>
          <a:xfrm>
            <a:off x="4278576" y="3639844"/>
            <a:ext cx="3435658" cy="19708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CA5442-9EB9-478E-A388-59CE6FE82405}"/>
              </a:ext>
            </a:extLst>
          </p:cNvPr>
          <p:cNvSpPr/>
          <p:nvPr/>
        </p:nvSpPr>
        <p:spPr>
          <a:xfrm>
            <a:off x="3215420" y="794494"/>
            <a:ext cx="55855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BH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highlight>
                  <a:srgbClr val="00FFFF"/>
                </a:highlight>
              </a:rPr>
              <a:t>حضر الآباء لقاء أولياء الأمور</a:t>
            </a:r>
            <a:r>
              <a:rPr lang="ar-KW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highlight>
                  <a:srgbClr val="00FFFF"/>
                </a:highlight>
              </a:rPr>
              <a:t>.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highlight>
                <a:srgbClr val="00FFFF"/>
              </a:highlight>
            </a:endParaRPr>
          </a:p>
          <a:p>
            <a:pPr algn="ctr" rtl="0"/>
            <a:r>
              <a:rPr lang="ar-BH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highlight>
                  <a:srgbClr val="FFFF00"/>
                </a:highlight>
              </a:rPr>
              <a:t>الآباء</a:t>
            </a:r>
            <a:r>
              <a:rPr lang="ar-BH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) اسم من الأسماء </a:t>
            </a:r>
            <a:r>
              <a:rPr lang="ar-BH" sz="32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الخمسة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)</a:t>
            </a:r>
            <a:endParaRPr lang="ar-BH" sz="36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9E6084-F9EB-4A0D-AB8C-E683514438EF}"/>
              </a:ext>
            </a:extLst>
          </p:cNvPr>
          <p:cNvGrpSpPr/>
          <p:nvPr/>
        </p:nvGrpSpPr>
        <p:grpSpPr>
          <a:xfrm>
            <a:off x="3888049" y="2938395"/>
            <a:ext cx="4210050" cy="2806700"/>
            <a:chOff x="3891380" y="2908016"/>
            <a:chExt cx="4210050" cy="2806700"/>
          </a:xfrm>
        </p:grpSpPr>
        <p:pic>
          <p:nvPicPr>
            <p:cNvPr id="1032" name="Picture 8" descr="Camera Cartoon png download - 761*582 - Free Transparent Camera png  Download. - CleanPNG / KissPNG">
              <a:extLst>
                <a:ext uri="{FF2B5EF4-FFF2-40B4-BE49-F238E27FC236}">
                  <a16:creationId xmlns:a16="http://schemas.microsoft.com/office/drawing/2014/main" id="{7D711860-268F-4773-83A6-28113271A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7" b="94000" l="10000" r="90000">
                          <a14:foregroundMark x1="10889" y1="29833" x2="70222" y2="57667"/>
                          <a14:foregroundMark x1="70222" y1="57667" x2="85778" y2="84000"/>
                          <a14:foregroundMark x1="85778" y1="84000" x2="60667" y2="90833"/>
                          <a14:foregroundMark x1="60667" y1="90833" x2="48333" y2="90833"/>
                          <a14:foregroundMark x1="48333" y1="90833" x2="37222" y2="95333"/>
                          <a14:foregroundMark x1="37222" y1="95333" x2="13444" y2="90833"/>
                          <a14:foregroundMark x1="13444" y1="90833" x2="13222" y2="65167"/>
                          <a14:foregroundMark x1="13222" y1="65167" x2="27000" y2="44167"/>
                          <a14:foregroundMark x1="27000" y1="44167" x2="32444" y2="59167"/>
                          <a14:foregroundMark x1="32444" y1="59167" x2="41778" y2="72167"/>
                          <a14:foregroundMark x1="41778" y1="72167" x2="54667" y2="58167"/>
                          <a14:foregroundMark x1="54667" y1="58167" x2="78778" y2="65000"/>
                          <a14:foregroundMark x1="78778" y1="65000" x2="86111" y2="41833"/>
                          <a14:foregroundMark x1="86111" y1="41833" x2="76111" y2="33333"/>
                          <a14:foregroundMark x1="76111" y1="33333" x2="37889" y2="34500"/>
                          <a14:foregroundMark x1="37889" y1="34500" x2="33222" y2="37167"/>
                          <a14:foregroundMark x1="49281" y1="21656" x2="49778" y2="23833"/>
                          <a14:foregroundMark x1="49778" y1="23833" x2="74889" y2="27667"/>
                          <a14:foregroundMark x1="74889" y1="27667" x2="80889" y2="33333"/>
                          <a14:foregroundMark x1="85556" y1="27667" x2="85556" y2="43167"/>
                          <a14:foregroundMark x1="89556" y1="27000" x2="89333" y2="44167"/>
                          <a14:foregroundMark x1="89333" y1="44167" x2="88889" y2="45667"/>
                          <a14:foregroundMark x1="80222" y1="40000" x2="59556" y2="38667"/>
                          <a14:foregroundMark x1="54111" y1="27333" x2="17000" y2="33667"/>
                          <a14:foregroundMark x1="16778" y1="31167" x2="13222" y2="41167"/>
                          <a14:foregroundMark x1="11556" y1="89667" x2="18222" y2="94000"/>
                          <a14:foregroundMark x1="88111" y1="91833" x2="69111" y2="92500"/>
                          <a14:foregroundMark x1="43000" y1="23167" x2="43000" y2="23167"/>
                          <a14:backgroundMark x1="40333" y1="6833" x2="51111" y2="7833"/>
                          <a14:backgroundMark x1="34000" y1="8667" x2="55000" y2="12167"/>
                          <a14:backgroundMark x1="37889" y1="14000" x2="59889" y2="10500"/>
                          <a14:backgroundMark x1="39556" y1="16167" x2="52889" y2="16500"/>
                          <a14:backgroundMark x1="47556" y1="17333" x2="43444" y2="17667"/>
                          <a14:backgroundMark x1="43444" y1="18667" x2="51889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380" y="2908016"/>
              <a:ext cx="4210050" cy="280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C9BEFCA-885C-4B04-BCDF-A916A69548B8}"/>
                </a:ext>
              </a:extLst>
            </p:cNvPr>
            <p:cNvSpPr/>
            <p:nvPr/>
          </p:nvSpPr>
          <p:spPr>
            <a:xfrm>
              <a:off x="6835098" y="3688080"/>
              <a:ext cx="526511" cy="35272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4989619-D6C8-42E0-B69C-0C9A02AA9356}"/>
              </a:ext>
            </a:extLst>
          </p:cNvPr>
          <p:cNvSpPr/>
          <p:nvPr/>
        </p:nvSpPr>
        <p:spPr>
          <a:xfrm>
            <a:off x="49029" y="6519373"/>
            <a:ext cx="22461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KW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8867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0091 -0.27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3" grpId="1" animBg="1"/>
      <p:bldP spid="25" grpId="0"/>
      <p:bldP spid="25" grpId="1"/>
      <p:bldP spid="26" grpId="0"/>
      <p:bldP spid="26" grpId="1"/>
      <p:bldP spid="4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grapher Studio Vector - Download Free Vectors, Clipart Graphics &amp;  Vector Art">
            <a:extLst>
              <a:ext uri="{FF2B5EF4-FFF2-40B4-BE49-F238E27FC236}">
                <a16:creationId xmlns:a16="http://schemas.microsoft.com/office/drawing/2014/main" id="{0265C529-6E2D-4E0B-A5F8-437B4228B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r="-1" b="833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ound Effect - Camera shutter">
            <a:hlinkClick r:id="" action="ppaction://media"/>
            <a:extLst>
              <a:ext uri="{FF2B5EF4-FFF2-40B4-BE49-F238E27FC236}">
                <a16:creationId xmlns:a16="http://schemas.microsoft.com/office/drawing/2014/main" id="{61630B8C-BB6D-4AEE-8017-77F872391C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2251" y="2281827"/>
            <a:ext cx="487363" cy="487363"/>
          </a:xfrm>
          <a:prstGeom prst="rect">
            <a:avLst/>
          </a:prstGeom>
        </p:spPr>
      </p:pic>
      <p:sp>
        <p:nvSpPr>
          <p:cNvPr id="15" name="Arrow: Right 14">
            <a:hlinkClick r:id="rId9" action="ppaction://hlinksldjump"/>
            <a:extLst>
              <a:ext uri="{FF2B5EF4-FFF2-40B4-BE49-F238E27FC236}">
                <a16:creationId xmlns:a16="http://schemas.microsoft.com/office/drawing/2014/main" id="{DF773620-C1A8-4E72-B651-11B583F05AE5}"/>
              </a:ext>
            </a:extLst>
          </p:cNvPr>
          <p:cNvSpPr/>
          <p:nvPr/>
        </p:nvSpPr>
        <p:spPr>
          <a:xfrm>
            <a:off x="1274617" y="515697"/>
            <a:ext cx="1385455" cy="634231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3 Redondear rectángulo de esquina del mismo lado">
            <a:extLst>
              <a:ext uri="{FF2B5EF4-FFF2-40B4-BE49-F238E27FC236}">
                <a16:creationId xmlns:a16="http://schemas.microsoft.com/office/drawing/2014/main" id="{1D6451CB-0B71-4F2B-B7FA-D1F49D357A19}"/>
              </a:ext>
            </a:extLst>
          </p:cNvPr>
          <p:cNvSpPr/>
          <p:nvPr/>
        </p:nvSpPr>
        <p:spPr>
          <a:xfrm rot="16200000">
            <a:off x="8863576" y="3332317"/>
            <a:ext cx="864096" cy="3312368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4 Redondear rectángulo de esquina del mismo lado">
            <a:extLst>
              <a:ext uri="{FF2B5EF4-FFF2-40B4-BE49-F238E27FC236}">
                <a16:creationId xmlns:a16="http://schemas.microsoft.com/office/drawing/2014/main" id="{4430FC4C-FE31-4B65-A0BE-E9D213873086}"/>
              </a:ext>
            </a:extLst>
          </p:cNvPr>
          <p:cNvSpPr/>
          <p:nvPr/>
        </p:nvSpPr>
        <p:spPr>
          <a:xfrm rot="16200000">
            <a:off x="8813285" y="1014313"/>
            <a:ext cx="864096" cy="3419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black"/>
              </a:solidFill>
            </a:endParaRPr>
          </a:p>
        </p:txBody>
      </p:sp>
      <p:sp>
        <p:nvSpPr>
          <p:cNvPr id="19" name="5 Redondear rectángulo de esquina del mismo lado">
            <a:extLst>
              <a:ext uri="{FF2B5EF4-FFF2-40B4-BE49-F238E27FC236}">
                <a16:creationId xmlns:a16="http://schemas.microsoft.com/office/drawing/2014/main" id="{833CC8B4-3782-4EBA-A5C5-E5005708539A}"/>
              </a:ext>
            </a:extLst>
          </p:cNvPr>
          <p:cNvSpPr/>
          <p:nvPr/>
        </p:nvSpPr>
        <p:spPr>
          <a:xfrm rot="16200000">
            <a:off x="8791568" y="2160175"/>
            <a:ext cx="864096" cy="345638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black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44E35-F878-429D-B98A-04CEDF93B030}"/>
              </a:ext>
            </a:extLst>
          </p:cNvPr>
          <p:cNvSpPr/>
          <p:nvPr/>
        </p:nvSpPr>
        <p:spPr>
          <a:xfrm>
            <a:off x="9048821" y="4643805"/>
            <a:ext cx="10711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BH" sz="44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الواو</a:t>
            </a:r>
            <a:endParaRPr lang="en-US" sz="44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24F4D6-23DA-417F-A4BF-D3E5A15322F5}"/>
              </a:ext>
            </a:extLst>
          </p:cNvPr>
          <p:cNvSpPr/>
          <p:nvPr/>
        </p:nvSpPr>
        <p:spPr>
          <a:xfrm>
            <a:off x="9112345" y="2327123"/>
            <a:ext cx="9909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BH" sz="44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الياء</a:t>
            </a:r>
            <a:endParaRPr lang="en-US" sz="44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537F45-D762-449A-AFE3-E5C923369612}"/>
              </a:ext>
            </a:extLst>
          </p:cNvPr>
          <p:cNvSpPr/>
          <p:nvPr/>
        </p:nvSpPr>
        <p:spPr>
          <a:xfrm>
            <a:off x="9039405" y="3507674"/>
            <a:ext cx="11416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BH" sz="44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الألف</a:t>
            </a:r>
            <a:endParaRPr lang="en-US" sz="44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E356B-6E2C-40CC-AF81-A2D949DB9D44}"/>
              </a:ext>
            </a:extLst>
          </p:cNvPr>
          <p:cNvSpPr/>
          <p:nvPr/>
        </p:nvSpPr>
        <p:spPr>
          <a:xfrm>
            <a:off x="4278576" y="3639844"/>
            <a:ext cx="3435658" cy="19708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CA5442-9EB9-478E-A388-59CE6FE82405}"/>
              </a:ext>
            </a:extLst>
          </p:cNvPr>
          <p:cNvSpPr/>
          <p:nvPr/>
        </p:nvSpPr>
        <p:spPr>
          <a:xfrm>
            <a:off x="3608571" y="1372749"/>
            <a:ext cx="4775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BH" sz="4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ترفع الأسماء الخمسة ب: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9E6084-F9EB-4A0D-AB8C-E683514438EF}"/>
              </a:ext>
            </a:extLst>
          </p:cNvPr>
          <p:cNvGrpSpPr/>
          <p:nvPr/>
        </p:nvGrpSpPr>
        <p:grpSpPr>
          <a:xfrm>
            <a:off x="3891380" y="2917065"/>
            <a:ext cx="4210050" cy="2806700"/>
            <a:chOff x="3891380" y="2908016"/>
            <a:chExt cx="4210050" cy="2806700"/>
          </a:xfrm>
        </p:grpSpPr>
        <p:pic>
          <p:nvPicPr>
            <p:cNvPr id="1032" name="Picture 8" descr="Camera Cartoon png download - 761*582 - Free Transparent Camera png  Download. - CleanPNG / KissPNG">
              <a:extLst>
                <a:ext uri="{FF2B5EF4-FFF2-40B4-BE49-F238E27FC236}">
                  <a16:creationId xmlns:a16="http://schemas.microsoft.com/office/drawing/2014/main" id="{7D711860-268F-4773-83A6-28113271A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7" b="94000" l="10000" r="90000">
                          <a14:foregroundMark x1="10889" y1="29833" x2="70222" y2="57667"/>
                          <a14:foregroundMark x1="70222" y1="57667" x2="85778" y2="84000"/>
                          <a14:foregroundMark x1="85778" y1="84000" x2="60667" y2="90833"/>
                          <a14:foregroundMark x1="60667" y1="90833" x2="48333" y2="90833"/>
                          <a14:foregroundMark x1="48333" y1="90833" x2="37222" y2="95333"/>
                          <a14:foregroundMark x1="37222" y1="95333" x2="13444" y2="90833"/>
                          <a14:foregroundMark x1="13444" y1="90833" x2="13222" y2="65167"/>
                          <a14:foregroundMark x1="13222" y1="65167" x2="27000" y2="44167"/>
                          <a14:foregroundMark x1="27000" y1="44167" x2="32444" y2="59167"/>
                          <a14:foregroundMark x1="32444" y1="59167" x2="41778" y2="72167"/>
                          <a14:foregroundMark x1="41778" y1="72167" x2="54667" y2="58167"/>
                          <a14:foregroundMark x1="54667" y1="58167" x2="78778" y2="65000"/>
                          <a14:foregroundMark x1="78778" y1="65000" x2="86111" y2="41833"/>
                          <a14:foregroundMark x1="86111" y1="41833" x2="76111" y2="33333"/>
                          <a14:foregroundMark x1="76111" y1="33333" x2="37889" y2="34500"/>
                          <a14:foregroundMark x1="37889" y1="34500" x2="33222" y2="37167"/>
                          <a14:foregroundMark x1="49281" y1="21656" x2="49778" y2="23833"/>
                          <a14:foregroundMark x1="49778" y1="23833" x2="74889" y2="27667"/>
                          <a14:foregroundMark x1="74889" y1="27667" x2="80889" y2="33333"/>
                          <a14:foregroundMark x1="85556" y1="27667" x2="85556" y2="43167"/>
                          <a14:foregroundMark x1="89556" y1="27000" x2="89333" y2="44167"/>
                          <a14:foregroundMark x1="89333" y1="44167" x2="88889" y2="45667"/>
                          <a14:foregroundMark x1="80222" y1="40000" x2="59556" y2="38667"/>
                          <a14:foregroundMark x1="54111" y1="27333" x2="17000" y2="33667"/>
                          <a14:foregroundMark x1="16778" y1="31167" x2="13222" y2="41167"/>
                          <a14:foregroundMark x1="11556" y1="89667" x2="18222" y2="94000"/>
                          <a14:foregroundMark x1="88111" y1="91833" x2="69111" y2="92500"/>
                          <a14:foregroundMark x1="43000" y1="23167" x2="43000" y2="23167"/>
                          <a14:backgroundMark x1="40333" y1="6833" x2="51111" y2="7833"/>
                          <a14:backgroundMark x1="34000" y1="8667" x2="55000" y2="12167"/>
                          <a14:backgroundMark x1="37889" y1="14000" x2="59889" y2="10500"/>
                          <a14:backgroundMark x1="39556" y1="16167" x2="52889" y2="16500"/>
                          <a14:backgroundMark x1="47556" y1="17333" x2="43444" y2="17667"/>
                          <a14:backgroundMark x1="43444" y1="18667" x2="51889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380" y="2908016"/>
              <a:ext cx="4210050" cy="280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C9BEFCA-885C-4B04-BCDF-A916A69548B8}"/>
                </a:ext>
              </a:extLst>
            </p:cNvPr>
            <p:cNvSpPr/>
            <p:nvPr/>
          </p:nvSpPr>
          <p:spPr>
            <a:xfrm>
              <a:off x="6835098" y="3688080"/>
              <a:ext cx="526511" cy="35272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9AA4B6B-DF12-48D8-B7FA-7F51D50309C0}"/>
              </a:ext>
            </a:extLst>
          </p:cNvPr>
          <p:cNvSpPr/>
          <p:nvPr/>
        </p:nvSpPr>
        <p:spPr>
          <a:xfrm>
            <a:off x="49029" y="6519373"/>
            <a:ext cx="22461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KW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539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0091 -0.27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/>
      <p:bldP spid="22" grpId="1"/>
      <p:bldP spid="4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grapher Studio Vector - Download Free Vectors, Clipart Graphics &amp;  Vector Art">
            <a:extLst>
              <a:ext uri="{FF2B5EF4-FFF2-40B4-BE49-F238E27FC236}">
                <a16:creationId xmlns:a16="http://schemas.microsoft.com/office/drawing/2014/main" id="{0265C529-6E2D-4E0B-A5F8-437B4228B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r="-1" b="833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ound Effect - Camera shutter">
            <a:hlinkClick r:id="" action="ppaction://media"/>
            <a:extLst>
              <a:ext uri="{FF2B5EF4-FFF2-40B4-BE49-F238E27FC236}">
                <a16:creationId xmlns:a16="http://schemas.microsoft.com/office/drawing/2014/main" id="{61630B8C-BB6D-4AEE-8017-77F872391C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2251" y="2281827"/>
            <a:ext cx="487363" cy="487363"/>
          </a:xfrm>
          <a:prstGeom prst="rect">
            <a:avLst/>
          </a:prstGeom>
        </p:spPr>
      </p:pic>
      <p:sp>
        <p:nvSpPr>
          <p:cNvPr id="15" name="Arrow: Right 14">
            <a:hlinkClick r:id="rId9" action="ppaction://hlinksldjump"/>
            <a:extLst>
              <a:ext uri="{FF2B5EF4-FFF2-40B4-BE49-F238E27FC236}">
                <a16:creationId xmlns:a16="http://schemas.microsoft.com/office/drawing/2014/main" id="{DF773620-C1A8-4E72-B651-11B583F05AE5}"/>
              </a:ext>
            </a:extLst>
          </p:cNvPr>
          <p:cNvSpPr/>
          <p:nvPr/>
        </p:nvSpPr>
        <p:spPr>
          <a:xfrm>
            <a:off x="1274617" y="515697"/>
            <a:ext cx="1385455" cy="634231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3 Redondear rectángulo de esquina del mismo lado">
            <a:extLst>
              <a:ext uri="{FF2B5EF4-FFF2-40B4-BE49-F238E27FC236}">
                <a16:creationId xmlns:a16="http://schemas.microsoft.com/office/drawing/2014/main" id="{9F782BFA-6F9B-4230-A075-FC771DBF154E}"/>
              </a:ext>
            </a:extLst>
          </p:cNvPr>
          <p:cNvSpPr/>
          <p:nvPr/>
        </p:nvSpPr>
        <p:spPr>
          <a:xfrm rot="16200000">
            <a:off x="8834249" y="1214994"/>
            <a:ext cx="864096" cy="3312368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3" name="4 Redondear rectángulo de esquina del mismo lado">
            <a:extLst>
              <a:ext uri="{FF2B5EF4-FFF2-40B4-BE49-F238E27FC236}">
                <a16:creationId xmlns:a16="http://schemas.microsoft.com/office/drawing/2014/main" id="{584B8A95-FFF0-4571-B0AC-9359ACD35726}"/>
              </a:ext>
            </a:extLst>
          </p:cNvPr>
          <p:cNvSpPr/>
          <p:nvPr/>
        </p:nvSpPr>
        <p:spPr>
          <a:xfrm rot="16200000">
            <a:off x="8840687" y="2197707"/>
            <a:ext cx="864096" cy="34198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black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632561-0D56-438E-9948-AE4D556D23D1}"/>
              </a:ext>
            </a:extLst>
          </p:cNvPr>
          <p:cNvSpPr/>
          <p:nvPr/>
        </p:nvSpPr>
        <p:spPr>
          <a:xfrm>
            <a:off x="8368295" y="2455678"/>
            <a:ext cx="25010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KW" sz="4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اجابة صحيحة</a:t>
            </a:r>
            <a:endParaRPr lang="en-US" sz="4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9130CF-BC4B-416D-9A83-07BC02DD2E7A}"/>
              </a:ext>
            </a:extLst>
          </p:cNvPr>
          <p:cNvSpPr/>
          <p:nvPr/>
        </p:nvSpPr>
        <p:spPr>
          <a:xfrm>
            <a:off x="8472097" y="3487877"/>
            <a:ext cx="23262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KW" sz="4800" b="1" dirty="0">
                <a:ln/>
                <a:solidFill>
                  <a:sysClr val="windowText" lastClr="0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اجابة خاطئة</a:t>
            </a:r>
            <a:endParaRPr lang="en-US" sz="4800" b="1" dirty="0">
              <a:ln/>
              <a:solidFill>
                <a:sysClr val="windowText" lastClr="000000"/>
              </a:solidFill>
              <a:latin typeface="Afsaneh Font" panose="02000700000000000000" pitchFamily="2" charset="-78"/>
              <a:cs typeface="Afsaneh Font" panose="02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E356B-6E2C-40CC-AF81-A2D949DB9D44}"/>
              </a:ext>
            </a:extLst>
          </p:cNvPr>
          <p:cNvSpPr/>
          <p:nvPr/>
        </p:nvSpPr>
        <p:spPr>
          <a:xfrm>
            <a:off x="4278576" y="3639844"/>
            <a:ext cx="3435658" cy="19708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CA5442-9EB9-478E-A388-59CE6FE82405}"/>
              </a:ext>
            </a:extLst>
          </p:cNvPr>
          <p:cNvSpPr/>
          <p:nvPr/>
        </p:nvSpPr>
        <p:spPr>
          <a:xfrm>
            <a:off x="4428270" y="732130"/>
            <a:ext cx="297267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ar-BH" sz="40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الأسماء الخمسة تقبل جميع الضمائر </a:t>
            </a: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ما عدا </a:t>
            </a:r>
            <a:r>
              <a:rPr lang="ar-BH" sz="40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ياء المتكلم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9E6084-F9EB-4A0D-AB8C-E683514438EF}"/>
              </a:ext>
            </a:extLst>
          </p:cNvPr>
          <p:cNvGrpSpPr/>
          <p:nvPr/>
        </p:nvGrpSpPr>
        <p:grpSpPr>
          <a:xfrm>
            <a:off x="3923363" y="2915524"/>
            <a:ext cx="4210050" cy="2806700"/>
            <a:chOff x="3891380" y="2908016"/>
            <a:chExt cx="4210050" cy="2806700"/>
          </a:xfrm>
        </p:grpSpPr>
        <p:pic>
          <p:nvPicPr>
            <p:cNvPr id="1032" name="Picture 8" descr="Camera Cartoon png download - 761*582 - Free Transparent Camera png  Download. - CleanPNG / KissPNG">
              <a:extLst>
                <a:ext uri="{FF2B5EF4-FFF2-40B4-BE49-F238E27FC236}">
                  <a16:creationId xmlns:a16="http://schemas.microsoft.com/office/drawing/2014/main" id="{7D711860-268F-4773-83A6-28113271A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7" b="94000" l="10000" r="90000">
                          <a14:foregroundMark x1="10889" y1="29833" x2="70222" y2="57667"/>
                          <a14:foregroundMark x1="70222" y1="57667" x2="85778" y2="84000"/>
                          <a14:foregroundMark x1="85778" y1="84000" x2="60667" y2="90833"/>
                          <a14:foregroundMark x1="60667" y1="90833" x2="48333" y2="90833"/>
                          <a14:foregroundMark x1="48333" y1="90833" x2="37222" y2="95333"/>
                          <a14:foregroundMark x1="37222" y1="95333" x2="13444" y2="90833"/>
                          <a14:foregroundMark x1="13444" y1="90833" x2="13222" y2="65167"/>
                          <a14:foregroundMark x1="13222" y1="65167" x2="27000" y2="44167"/>
                          <a14:foregroundMark x1="27000" y1="44167" x2="32444" y2="59167"/>
                          <a14:foregroundMark x1="32444" y1="59167" x2="41778" y2="72167"/>
                          <a14:foregroundMark x1="41778" y1="72167" x2="54667" y2="58167"/>
                          <a14:foregroundMark x1="54667" y1="58167" x2="78778" y2="65000"/>
                          <a14:foregroundMark x1="78778" y1="65000" x2="86111" y2="41833"/>
                          <a14:foregroundMark x1="86111" y1="41833" x2="76111" y2="33333"/>
                          <a14:foregroundMark x1="76111" y1="33333" x2="37889" y2="34500"/>
                          <a14:foregroundMark x1="37889" y1="34500" x2="33222" y2="37167"/>
                          <a14:foregroundMark x1="49281" y1="21656" x2="49778" y2="23833"/>
                          <a14:foregroundMark x1="49778" y1="23833" x2="74889" y2="27667"/>
                          <a14:foregroundMark x1="74889" y1="27667" x2="80889" y2="33333"/>
                          <a14:foregroundMark x1="85556" y1="27667" x2="85556" y2="43167"/>
                          <a14:foregroundMark x1="89556" y1="27000" x2="89333" y2="44167"/>
                          <a14:foregroundMark x1="89333" y1="44167" x2="88889" y2="45667"/>
                          <a14:foregroundMark x1="80222" y1="40000" x2="59556" y2="38667"/>
                          <a14:foregroundMark x1="54111" y1="27333" x2="17000" y2="33667"/>
                          <a14:foregroundMark x1="16778" y1="31167" x2="13222" y2="41167"/>
                          <a14:foregroundMark x1="11556" y1="89667" x2="18222" y2="94000"/>
                          <a14:foregroundMark x1="88111" y1="91833" x2="69111" y2="92500"/>
                          <a14:foregroundMark x1="43000" y1="23167" x2="43000" y2="23167"/>
                          <a14:backgroundMark x1="40333" y1="6833" x2="51111" y2="7833"/>
                          <a14:backgroundMark x1="34000" y1="8667" x2="55000" y2="12167"/>
                          <a14:backgroundMark x1="37889" y1="14000" x2="59889" y2="10500"/>
                          <a14:backgroundMark x1="39556" y1="16167" x2="52889" y2="16500"/>
                          <a14:backgroundMark x1="47556" y1="17333" x2="43444" y2="17667"/>
                          <a14:backgroundMark x1="43444" y1="18667" x2="51889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380" y="2908016"/>
              <a:ext cx="4210050" cy="280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C9BEFCA-885C-4B04-BCDF-A916A69548B8}"/>
                </a:ext>
              </a:extLst>
            </p:cNvPr>
            <p:cNvSpPr/>
            <p:nvPr/>
          </p:nvSpPr>
          <p:spPr>
            <a:xfrm>
              <a:off x="6835098" y="3688080"/>
              <a:ext cx="526511" cy="35272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5C8C79C-1B0E-4FD4-BC1E-F8591B74D155}"/>
              </a:ext>
            </a:extLst>
          </p:cNvPr>
          <p:cNvSpPr/>
          <p:nvPr/>
        </p:nvSpPr>
        <p:spPr>
          <a:xfrm>
            <a:off x="49029" y="6519373"/>
            <a:ext cx="22461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KW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sz="2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8327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0091 -0.27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3" grpId="1" animBg="1"/>
      <p:bldP spid="25" grpId="0"/>
      <p:bldP spid="25" grpId="1"/>
      <p:bldP spid="26" grpId="0"/>
      <p:bldP spid="26" grpId="1"/>
      <p:bldP spid="4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كتاب ، كتاب فارغ ، مستطيل, كتاب فارغ, مستطيل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8" b="90000" l="109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F1A5CDA-C9BF-4563-91FA-68C997FC1F69}"/>
              </a:ext>
            </a:extLst>
          </p:cNvPr>
          <p:cNvSpPr txBox="1"/>
          <p:nvPr/>
        </p:nvSpPr>
        <p:spPr>
          <a:xfrm>
            <a:off x="7041835" y="1029372"/>
            <a:ext cx="49106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درسنا اليوم بعنوان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الأسماء الخمسة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معيار 3-5-1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5B2B894-4520-4F4A-9108-8D43E42B5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55" b="6242"/>
          <a:stretch/>
        </p:blipFill>
        <p:spPr>
          <a:xfrm>
            <a:off x="579547" y="1228253"/>
            <a:ext cx="4910667" cy="44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4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2120" t="13731" r="6023" b="45848"/>
          <a:stretch/>
        </p:blipFill>
        <p:spPr>
          <a:xfrm>
            <a:off x="309490" y="295422"/>
            <a:ext cx="11662116" cy="2883877"/>
          </a:xfrm>
          <a:prstGeom prst="rect">
            <a:avLst/>
          </a:prstGeom>
        </p:spPr>
      </p:pic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906D4490-F945-4DCA-85C7-FCE4BE51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825" y="3179299"/>
            <a:ext cx="6921304" cy="327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021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68" y="4149969"/>
            <a:ext cx="5098259" cy="23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وسيلة شرح بيضاوية 2"/>
          <p:cNvSpPr/>
          <p:nvPr/>
        </p:nvSpPr>
        <p:spPr>
          <a:xfrm>
            <a:off x="8769927" y="858982"/>
            <a:ext cx="1440873" cy="1537854"/>
          </a:xfrm>
          <a:prstGeom prst="wedgeEllipseCallout">
            <a:avLst>
              <a:gd name="adj1" fmla="val -132372"/>
              <a:gd name="adj2" fmla="val 178716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فو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وسيلة شرح بيضاوية 3"/>
          <p:cNvSpPr/>
          <p:nvPr/>
        </p:nvSpPr>
        <p:spPr>
          <a:xfrm>
            <a:off x="7121234" y="539677"/>
            <a:ext cx="1440873" cy="1537854"/>
          </a:xfrm>
          <a:prstGeom prst="wedgeEllipseCallout">
            <a:avLst>
              <a:gd name="adj1" fmla="val -69872"/>
              <a:gd name="adj2" fmla="val 207545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ذو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وسيلة شرح بيضاوية 4"/>
          <p:cNvSpPr/>
          <p:nvPr/>
        </p:nvSpPr>
        <p:spPr>
          <a:xfrm>
            <a:off x="5597235" y="318656"/>
            <a:ext cx="1440873" cy="1537854"/>
          </a:xfrm>
          <a:prstGeom prst="wedgeEllipseCallout">
            <a:avLst>
              <a:gd name="adj1" fmla="val -16988"/>
              <a:gd name="adj2" fmla="val 220157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حمٌ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وسيلة شرح بيضاوية 5"/>
          <p:cNvSpPr/>
          <p:nvPr/>
        </p:nvSpPr>
        <p:spPr>
          <a:xfrm>
            <a:off x="3948542" y="90055"/>
            <a:ext cx="1440873" cy="1537854"/>
          </a:xfrm>
          <a:prstGeom prst="wedgeEllipseCallout">
            <a:avLst>
              <a:gd name="adj1" fmla="val 53204"/>
              <a:gd name="adj2" fmla="val 22376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أخٌ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وسيلة شرح بيضاوية 6"/>
          <p:cNvSpPr/>
          <p:nvPr/>
        </p:nvSpPr>
        <p:spPr>
          <a:xfrm>
            <a:off x="1884215" y="389803"/>
            <a:ext cx="1440873" cy="1537854"/>
          </a:xfrm>
          <a:prstGeom prst="wedgeEllipseCallout">
            <a:avLst>
              <a:gd name="adj1" fmla="val 141666"/>
              <a:gd name="adj2" fmla="val 21385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أبٌ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4" descr=" ">
            <a:extLst>
              <a:ext uri="{FF2B5EF4-FFF2-40B4-BE49-F238E27FC236}">
                <a16:creationId xmlns:a16="http://schemas.microsoft.com/office/drawing/2014/main" id="{AA6E1D4B-90BF-4158-B8E8-15F381FC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397" y="3209482"/>
            <a:ext cx="2247900" cy="353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2" descr="B">
            <a:extLst>
              <a:ext uri="{FF2B5EF4-FFF2-40B4-BE49-F238E27FC236}">
                <a16:creationId xmlns:a16="http://schemas.microsoft.com/office/drawing/2014/main" id="{997B1527-4455-4207-9134-96835C50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9" y="114743"/>
            <a:ext cx="1561861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6" descr="KMD081-07 Orange Bird - $3.00 : KMD Embroidery Shop, Quality Machine Embroidery Designs">
            <a:extLst>
              <a:ext uri="{FF2B5EF4-FFF2-40B4-BE49-F238E27FC236}">
                <a16:creationId xmlns:a16="http://schemas.microsoft.com/office/drawing/2014/main" id="{C63CC373-55C0-4191-AA51-3B9A4BD8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" y="90055"/>
            <a:ext cx="1314329" cy="246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8" descr=" ">
            <a:extLst>
              <a:ext uri="{FF2B5EF4-FFF2-40B4-BE49-F238E27FC236}">
                <a16:creationId xmlns:a16="http://schemas.microsoft.com/office/drawing/2014/main" id="{7CFC327B-CDEF-4592-9979-EADC63E07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" y="4298977"/>
            <a:ext cx="2339163" cy="25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1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Яндекс.Фотки">
            <a:extLst>
              <a:ext uri="{FF2B5EF4-FFF2-40B4-BE49-F238E27FC236}">
                <a16:creationId xmlns:a16="http://schemas.microsoft.com/office/drawing/2014/main" id="{D4CECECD-7929-4811-99BD-5F194E1E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58" y="668634"/>
            <a:ext cx="3848985" cy="54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9A30E0F-0134-4532-8450-A7E40F14A7CA}"/>
              </a:ext>
            </a:extLst>
          </p:cNvPr>
          <p:cNvSpPr txBox="1"/>
          <p:nvPr/>
        </p:nvSpPr>
        <p:spPr>
          <a:xfrm rot="21425379">
            <a:off x="8289141" y="2036988"/>
            <a:ext cx="2317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أولا :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79A6C25-8A7C-4806-ADCC-DC4D0378DDFD}"/>
              </a:ext>
            </a:extLst>
          </p:cNvPr>
          <p:cNvSpPr txBox="1"/>
          <p:nvPr/>
        </p:nvSpPr>
        <p:spPr>
          <a:xfrm>
            <a:off x="8964869" y="3401401"/>
            <a:ext cx="1896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التمهيد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8" name="Picture 8" descr=" ">
            <a:extLst>
              <a:ext uri="{FF2B5EF4-FFF2-40B4-BE49-F238E27FC236}">
                <a16:creationId xmlns:a16="http://schemas.microsoft.com/office/drawing/2014/main" id="{35663B9C-4F7B-4F04-8D2C-BCFEB1D6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0" y="668634"/>
            <a:ext cx="5369885" cy="5679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96EF125C-1078-4B53-A195-89664BC98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45" y="61151"/>
            <a:ext cx="1668253" cy="17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3F5E0D8-0DBC-44E8-9605-91DF2017A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7" y="2498652"/>
            <a:ext cx="1541778" cy="17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0FDD1BC-675B-475B-8450-A737579E30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17" y="2935598"/>
            <a:ext cx="1180769" cy="1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7FC5D-07F3-4740-9562-13D133C06D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77" y="3238030"/>
            <a:ext cx="1180769" cy="10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81AAD823-E4E0-41DC-8C27-57AC756227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82058" y="4120562"/>
            <a:ext cx="3712927" cy="1914383"/>
          </a:xfrm>
          <a:prstGeom prst="rect">
            <a:avLst/>
          </a:prstGeom>
        </p:spPr>
      </p:pic>
      <p:grpSp>
        <p:nvGrpSpPr>
          <p:cNvPr id="12" name="عنب ع الواحد">
            <a:extLst>
              <a:ext uri="{FF2B5EF4-FFF2-40B4-BE49-F238E27FC236}">
                <a16:creationId xmlns:a16="http://schemas.microsoft.com/office/drawing/2014/main" id="{95AEDB96-4BF2-4407-A8E6-8445BE446581}"/>
              </a:ext>
            </a:extLst>
          </p:cNvPr>
          <p:cNvGrpSpPr/>
          <p:nvPr/>
        </p:nvGrpSpPr>
        <p:grpSpPr>
          <a:xfrm>
            <a:off x="2691520" y="438686"/>
            <a:ext cx="1468211" cy="1711264"/>
            <a:chOff x="3319086" y="533139"/>
            <a:chExt cx="1468211" cy="1711264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8D98EBC-AF60-4C35-BA69-D0ED7C2B0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3319086" y="533139"/>
              <a:ext cx="1468211" cy="171126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C6F1B-DEC1-4248-8167-82ADDF13CF65}"/>
                </a:ext>
              </a:extLst>
            </p:cNvPr>
            <p:cNvSpPr/>
            <p:nvPr/>
          </p:nvSpPr>
          <p:spPr>
            <a:xfrm>
              <a:off x="3452636" y="1129603"/>
              <a:ext cx="7473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ذو</a:t>
              </a: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8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ع 6">
            <a:extLst>
              <a:ext uri="{FF2B5EF4-FFF2-40B4-BE49-F238E27FC236}">
                <a16:creationId xmlns:a16="http://schemas.microsoft.com/office/drawing/2014/main" id="{1CBE5D5A-61A2-4C78-BBD7-A612A484F879}"/>
              </a:ext>
            </a:extLst>
          </p:cNvPr>
          <p:cNvGrpSpPr/>
          <p:nvPr/>
        </p:nvGrpSpPr>
        <p:grpSpPr>
          <a:xfrm>
            <a:off x="8238941" y="474725"/>
            <a:ext cx="1468211" cy="1711264"/>
            <a:chOff x="9812394" y="462880"/>
            <a:chExt cx="1468211" cy="171126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E5B711E9-49E3-4BA2-BC6D-FBDFDCA7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9812394" y="462880"/>
              <a:ext cx="1468211" cy="17112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4CE9C0-F3DD-4EDE-8374-47E28982BB15}"/>
                </a:ext>
              </a:extLst>
            </p:cNvPr>
            <p:cNvSpPr/>
            <p:nvPr/>
          </p:nvSpPr>
          <p:spPr>
            <a:xfrm>
              <a:off x="9948724" y="1104136"/>
              <a:ext cx="84510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أب</a:t>
              </a:r>
              <a:r>
                <a:rPr kumimoji="0" lang="ar-KW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عين الثالث">
            <a:extLst>
              <a:ext uri="{FF2B5EF4-FFF2-40B4-BE49-F238E27FC236}">
                <a16:creationId xmlns:a16="http://schemas.microsoft.com/office/drawing/2014/main" id="{B6008E70-3514-4B23-9B64-0F18B6DCA77B}"/>
              </a:ext>
            </a:extLst>
          </p:cNvPr>
          <p:cNvGrpSpPr/>
          <p:nvPr/>
        </p:nvGrpSpPr>
        <p:grpSpPr>
          <a:xfrm>
            <a:off x="4154377" y="460622"/>
            <a:ext cx="1468211" cy="1711264"/>
            <a:chOff x="9816892" y="397992"/>
            <a:chExt cx="1468211" cy="1711264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128EE854-F744-461F-BFF0-2B6DB397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9816892" y="397992"/>
              <a:ext cx="1468211" cy="171126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10CA3-2EDE-4BB2-A418-8C0DB1905735}"/>
                </a:ext>
              </a:extLst>
            </p:cNvPr>
            <p:cNvSpPr/>
            <p:nvPr/>
          </p:nvSpPr>
          <p:spPr>
            <a:xfrm>
              <a:off x="10016538" y="1087126"/>
              <a:ext cx="67197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فو</a:t>
              </a:r>
              <a:r>
                <a:rPr kumimoji="0" lang="ar-KW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ع 5">
            <a:extLst>
              <a:ext uri="{FF2B5EF4-FFF2-40B4-BE49-F238E27FC236}">
                <a16:creationId xmlns:a16="http://schemas.microsoft.com/office/drawing/2014/main" id="{581837BD-F2B6-481F-B0E7-0BA41BDA549F}"/>
              </a:ext>
            </a:extLst>
          </p:cNvPr>
          <p:cNvGrpSpPr/>
          <p:nvPr/>
        </p:nvGrpSpPr>
        <p:grpSpPr>
          <a:xfrm>
            <a:off x="6804782" y="423386"/>
            <a:ext cx="1468211" cy="1711264"/>
            <a:chOff x="9668585" y="534331"/>
            <a:chExt cx="1468211" cy="1711264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80941524-F438-4353-A877-1348518AA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9668585" y="534331"/>
              <a:ext cx="1468211" cy="171126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AC8984-FAAA-40E3-8754-E65CD8212E80}"/>
                </a:ext>
              </a:extLst>
            </p:cNvPr>
            <p:cNvSpPr/>
            <p:nvPr/>
          </p:nvSpPr>
          <p:spPr>
            <a:xfrm>
              <a:off x="9993897" y="1134592"/>
              <a:ext cx="6832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حم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D689013-7A6A-4A58-AD73-04BA600A3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3" y="2134650"/>
            <a:ext cx="2721246" cy="3807737"/>
          </a:xfrm>
          <a:prstGeom prst="rect">
            <a:avLst/>
          </a:prstGeom>
        </p:spPr>
      </p:pic>
      <p:grpSp>
        <p:nvGrpSpPr>
          <p:cNvPr id="30" name="س">
            <a:extLst>
              <a:ext uri="{FF2B5EF4-FFF2-40B4-BE49-F238E27FC236}">
                <a16:creationId xmlns:a16="http://schemas.microsoft.com/office/drawing/2014/main" id="{7967D71F-A752-4E3B-ABE1-841D458585FF}"/>
              </a:ext>
            </a:extLst>
          </p:cNvPr>
          <p:cNvGrpSpPr/>
          <p:nvPr/>
        </p:nvGrpSpPr>
        <p:grpSpPr>
          <a:xfrm>
            <a:off x="5465129" y="409837"/>
            <a:ext cx="1468211" cy="1711264"/>
            <a:chOff x="6367373" y="397991"/>
            <a:chExt cx="1468211" cy="1711264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C04672DC-4F80-4501-A412-FED4D92C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6367373" y="397991"/>
              <a:ext cx="1468211" cy="171126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FA5F01-8917-495F-920E-3B21D8F91FDD}"/>
                </a:ext>
              </a:extLst>
            </p:cNvPr>
            <p:cNvSpPr/>
            <p:nvPr/>
          </p:nvSpPr>
          <p:spPr>
            <a:xfrm>
              <a:off x="6605799" y="1104135"/>
              <a:ext cx="82266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يكتب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759EF6-3DCD-43F3-85BB-B3650B8765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78041" y="5358853"/>
            <a:ext cx="12948082" cy="1467134"/>
          </a:xfrm>
          <a:prstGeom prst="rect">
            <a:avLst/>
          </a:prstGeom>
        </p:spPr>
      </p:pic>
      <p:grpSp>
        <p:nvGrpSpPr>
          <p:cNvPr id="29" name="ف">
            <a:extLst>
              <a:ext uri="{FF2B5EF4-FFF2-40B4-BE49-F238E27FC236}">
                <a16:creationId xmlns:a16="http://schemas.microsoft.com/office/drawing/2014/main" id="{4B39D167-7987-44DA-8F2A-FF98ABB2130E}"/>
              </a:ext>
            </a:extLst>
          </p:cNvPr>
          <p:cNvGrpSpPr/>
          <p:nvPr/>
        </p:nvGrpSpPr>
        <p:grpSpPr>
          <a:xfrm>
            <a:off x="9604811" y="308208"/>
            <a:ext cx="1468211" cy="1711264"/>
            <a:chOff x="10669935" y="337460"/>
            <a:chExt cx="1468211" cy="1711264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EA06C06A-BB36-4B70-BA6B-4B2F249CD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10669935" y="337460"/>
              <a:ext cx="1468211" cy="171126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E11108-F604-4885-A5DB-82E07C7BE018}"/>
                </a:ext>
              </a:extLst>
            </p:cNvPr>
            <p:cNvSpPr/>
            <p:nvPr/>
          </p:nvSpPr>
          <p:spPr>
            <a:xfrm>
              <a:off x="10809454" y="1125958"/>
              <a:ext cx="94769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6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معلم 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ع الاخير">
            <a:extLst>
              <a:ext uri="{FF2B5EF4-FFF2-40B4-BE49-F238E27FC236}">
                <a16:creationId xmlns:a16="http://schemas.microsoft.com/office/drawing/2014/main" id="{35D2255A-7511-4982-AF64-011C605E125F}"/>
              </a:ext>
            </a:extLst>
          </p:cNvPr>
          <p:cNvGrpSpPr/>
          <p:nvPr/>
        </p:nvGrpSpPr>
        <p:grpSpPr>
          <a:xfrm>
            <a:off x="10852013" y="355679"/>
            <a:ext cx="1468211" cy="1711264"/>
            <a:chOff x="10374040" y="3142918"/>
            <a:chExt cx="1468211" cy="1711264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4F15B04-D09E-4894-83CC-F522C9E2C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596219">
              <a:off x="10374040" y="3142918"/>
              <a:ext cx="1468211" cy="171126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1F4B3FC-9DAA-40F0-B497-CFAB8BD9EA95}"/>
                </a:ext>
              </a:extLst>
            </p:cNvPr>
            <p:cNvSpPr/>
            <p:nvPr/>
          </p:nvSpPr>
          <p:spPr>
            <a:xfrm>
              <a:off x="10644443" y="3779450"/>
              <a:ext cx="7457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أخ</a:t>
              </a: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4805D36-6E6F-46CE-ABF0-867143B673E7}"/>
              </a:ext>
            </a:extLst>
          </p:cNvPr>
          <p:cNvSpPr/>
          <p:nvPr/>
        </p:nvSpPr>
        <p:spPr>
          <a:xfrm>
            <a:off x="3856178" y="2553163"/>
            <a:ext cx="5915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أنا أحصد الأسماء الخمسة 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E9420570-69C5-40A9-89E7-EE150E7F99AA}"/>
              </a:ext>
            </a:extLst>
          </p:cNvPr>
          <p:cNvSpPr/>
          <p:nvPr/>
        </p:nvSpPr>
        <p:spPr>
          <a:xfrm>
            <a:off x="662609" y="6075396"/>
            <a:ext cx="31671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معلمتكم / </a:t>
            </a:r>
            <a:r>
              <a:rPr kumimoji="0" lang="ar-KW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إيمان عبد الرسول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21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rrow.wav"/>
          </p:stSnd>
        </p:sndAc>
      </p:transition>
    </mc:Choice>
    <mc:Fallback xmlns="">
      <p:transition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116 L -0.00299 0.00116 C -0.00195 0.00949 -0.00143 0.01806 0.00013 0.02616 C 0.00065 0.02917 0.00234 0.03149 0.00326 0.03449 C 0.0138 0.06899 0.00547 0.04584 0.01263 0.06505 C 0.01315 0.06875 0.01328 0.07246 0.01419 0.07616 C 0.01484 0.07917 0.01628 0.08149 0.01732 0.08449 C 0.01836 0.08797 0.01927 0.0919 0.02044 0.09561 C 0.02227 0.10116 0.02617 0.11019 0.02826 0.11505 C 0.0362 0.15787 0.02695 0.11343 0.03451 0.14005 C 0.03516 0.1426 0.03542 0.14561 0.03607 0.14838 C 0.03893 0.16019 0.04089 0.16412 0.04544 0.17616 C 0.04648 0.17894 0.04714 0.18195 0.04857 0.18449 C 0.05013 0.18727 0.05182 0.18959 0.05326 0.19283 C 0.06302 0.21505 0.05508 0.20417 0.06419 0.21505 C 0.06523 0.21783 0.06576 0.22107 0.06732 0.22338 C 0.06901 0.22593 0.07135 0.22732 0.07357 0.22894 L 0.08763 0.23727 C 0.08919 0.2382 0.09089 0.2382 0.09232 0.23982 L 0.11107 0.26204 L 0.11576 0.26783 C 0.11732 0.26945 0.11862 0.27223 0.12044 0.27315 L 0.12513 0.27593 C 0.13646 0.2963 0.12057 0.26968 0.14232 0.29561 C 0.14388 0.29746 0.14518 0.29977 0.14701 0.30116 C 0.14896 0.30255 0.15117 0.30278 0.15326 0.30394 C 0.15638 0.30556 0.16263 0.30949 0.16263 0.30949 C 0.16471 0.31227 0.16654 0.31574 0.16888 0.31783 C 0.17174 0.32037 0.17513 0.32153 0.17826 0.32338 C 0.1888 0.32963 0.17578 0.32153 0.19076 0.33172 C 0.19492 0.33449 0.19753 0.33473 0.20169 0.34005 C 0.20339 0.34213 0.20456 0.34584 0.20638 0.34838 C 0.20781 0.35047 0.20964 0.35139 0.21107 0.35394 C 0.21953 0.36899 0.21146 0.3625 0.22044 0.36783 C 0.22096 0.37061 0.22096 0.37385 0.22201 0.37616 C 0.22318 0.37871 0.22513 0.3794 0.22669 0.38172 C 0.22839 0.38403 0.22995 0.38681 0.23138 0.39005 C 0.23255 0.3926 0.23359 0.39537 0.23451 0.39838 C 0.23516 0.40093 0.23607 0.40672 0.23607 0.40672 L 0.23607 0.40672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5.55112E-17 0.00023 C 0.00039 0.00787 0.00052 0.01597 0.00117 0.02384 C 0.00143 0.02662 0.00208 0.02893 0.00247 0.03171 C 0.00677 0.06458 0.00339 0.04259 0.00625 0.06088 C 0.00651 0.06435 0.00651 0.06782 0.0069 0.07153 C 0.00716 0.0743 0.00781 0.07662 0.0082 0.0794 C 0.00859 0.08264 0.00898 0.08657 0.00951 0.09004 C 0.01016 0.09537 0.01185 0.10393 0.01263 0.10856 C 0.01589 0.14954 0.01211 0.10694 0.01523 0.13241 C 0.01549 0.13495 0.01563 0.13773 0.01589 0.14028 C 0.01706 0.15162 0.01784 0.15532 0.01966 0.1669 C 0.02005 0.16944 0.02031 0.17245 0.02096 0.17477 C 0.02161 0.17754 0.02227 0.17963 0.02279 0.18287 C 0.02682 0.20393 0.02357 0.19352 0.02721 0.20393 C 0.02773 0.20671 0.02786 0.20972 0.02852 0.21204 C 0.02917 0.21435 0.03021 0.21574 0.03112 0.21736 L 0.03685 0.22523 C 0.0375 0.22616 0.03815 0.22616 0.03867 0.22754 L 0.04635 0.24884 L 0.04831 0.2544 C 0.04883 0.25602 0.04948 0.25856 0.05013 0.25949 L 0.05208 0.26204 C 0.05664 0.28148 0.05026 0.25625 0.05911 0.28079 C 0.05964 0.28148 0.06029 0.28403 0.06094 0.28611 C 0.06172 0.2868 0.06263 0.2868 0.06354 0.28889 C 0.06484 0.28935 0.06732 0.29421 0.06732 0.29444 C 0.06823 0.29676 0.06888 0.3 0.06992 0.30208 C 0.07109 0.30463 0.0724 0.30555 0.0737 0.30741 C 0.07799 0.31342 0.07266 0.30555 0.07878 0.31528 C 0.08047 0.31805 0.08151 0.31829 0.0832 0.32338 C 0.08385 0.32523 0.08438 0.32893 0.08516 0.33125 C 0.08568 0.33333 0.08646 0.33403 0.08698 0.33657 C 0.09049 0.35092 0.08724 0.34467 0.09089 0.34977 C 0.09102 0.35254 0.09102 0.35555 0.09154 0.35787 C 0.09193 0.36018 0.09271 0.36088 0.09336 0.36296 C 0.09401 0.36528 0.09466 0.36782 0.09531 0.37106 C 0.09583 0.37338 0.09622 0.37616 0.09661 0.37893 C 0.09688 0.38148 0.09727 0.38704 0.09727 0.38727 L 0.09727 0.38704 " pathEditMode="relative" rAng="0" ptsTypes="AAAAAAAAAAAAAAAAAAAAAAAAAAAAAAAAAAAAAA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1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093 L 0.00482 -0.0007 C 0.0043 0.00671 0.0043 0.01435 0.00404 0.02199 C 0.00404 0.02454 0.00378 0.02708 0.00352 0.02963 C 0.00169 0.06157 0.00313 0.04028 0.00182 0.05787 C 0.00182 0.06134 0.00182 0.06481 0.00169 0.06829 C 0.00156 0.07106 0.00104 0.07338 0.00091 0.07592 C 0.00078 0.07916 0.00065 0.0831 0.00052 0.08634 C 0.00026 0.09166 -0.00065 0.10023 -0.00091 0.10463 C -0.00247 0.14467 -0.00065 0.10324 -0.00195 0.12778 C -0.00234 0.13032 -0.00234 0.1331 -0.00247 0.13541 C -0.00286 0.14653 -0.00312 0.15023 -0.00404 0.16134 C -0.00417 0.16389 -0.0043 0.1669 -0.00469 0.16898 C -0.00482 0.17176 -0.00508 0.17384 -0.00534 0.17708 C -0.00716 0.19768 -0.00586 0.18727 -0.00742 0.19768 C -0.00755 0.20046 -0.00755 0.20347 -0.00781 0.20555 C -0.0082 0.20787 -0.00859 0.20926 -0.00898 0.21088 L -0.01159 0.21852 C -0.01185 0.21944 -0.01198 0.21944 -0.01224 0.2206 L -0.01562 0.24143 L -0.01654 0.24676 C -0.0168 0.24838 -0.01693 0.25092 -0.01732 0.25185 L -0.0181 0.25416 C -0.02018 0.27338 -0.01732 0.24861 -0.02135 0.27245 C -0.02148 0.2743 -0.02187 0.27639 -0.02213 0.27778 C -0.02239 0.27893 -0.02279 0.27916 -0.02331 0.28055 C -0.0237 0.28171 -0.02487 0.28588 -0.02487 0.28611 C -0.02526 0.28842 -0.02552 0.29166 -0.02604 0.29352 C -0.02656 0.29606 -0.02708 0.29699 -0.0276 0.29861 C -0.02956 0.30463 -0.02708 0.29699 -0.02995 0.30648 C -0.0306 0.30903 -0.03125 0.30926 -0.03177 0.31435 C -0.03216 0.31597 -0.03229 0.31967 -0.03268 0.32199 C -0.03294 0.32384 -0.03333 0.32454 -0.03346 0.32708 C -0.03503 0.34097 -0.03359 0.33495 -0.03516 0.34004 C -0.03516 0.34259 -0.03516 0.3456 -0.03542 0.34791 C -0.03568 0.35 -0.03594 0.35092 -0.03633 0.35278 C -0.03659 0.35509 -0.03685 0.35741 -0.03711 0.36065 C -0.03737 0.36296 -0.0375 0.36574 -0.03763 0.36829 C -0.03763 0.37083 -0.03776 0.37616 -0.03776 0.37685 L -0.03776 0.37616 " pathEditMode="relative" rAng="0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4.16667E-6 0.00023 C -0.0013 0.00718 -0.0013 0.01459 -0.00195 0.02176 C -0.00195 0.02431 -0.0026 0.02686 -0.00325 0.02917 C -0.00768 0.05996 -0.00416 0.03936 -0.00742 0.05625 C -0.00742 0.05973 -0.00742 0.06297 -0.00768 0.06621 C -0.00807 0.06898 -0.00937 0.0713 -0.00963 0.07361 C -0.01002 0.07686 -0.01028 0.08056 -0.01067 0.08357 C -0.01119 0.08866 -0.01354 0.09699 -0.01419 0.10116 C -0.01796 0.13959 -0.01354 0.09977 -0.01666 0.12338 C -0.0177 0.12593 -0.0177 0.12848 -0.01796 0.13079 C -0.01888 0.14144 -0.01953 0.14491 -0.02174 0.15556 C -0.02213 0.15811 -0.02239 0.16088 -0.02343 0.16297 C -0.02369 0.16551 -0.02434 0.1676 -0.025 0.17061 C -0.02942 0.19051 -0.0263 0.18056 -0.03007 0.19051 C -0.03046 0.19306 -0.03046 0.19607 -0.03112 0.19792 C -0.03203 0.20023 -0.03294 0.20162 -0.03398 0.20301 L -0.04036 0.21042 C -0.04101 0.21135 -0.04127 0.21135 -0.04192 0.2125 L -0.05026 0.23241 L -0.05247 0.2375 C -0.05312 0.23912 -0.05351 0.24167 -0.05442 0.24236 L -0.05638 0.24468 C -0.06145 0.2632 -0.05442 0.23936 -0.06432 0.26227 C -0.06471 0.26389 -0.06562 0.26598 -0.06627 0.26736 C -0.06692 0.26852 -0.06783 0.26875 -0.06914 0.26991 C -0.07005 0.27107 -0.07291 0.275 -0.07291 0.27523 C -0.07395 0.27755 -0.07461 0.28056 -0.07578 0.28241 C -0.07708 0.28496 -0.07838 0.28565 -0.07968 0.28727 C -0.0845 0.29306 -0.07838 0.28565 -0.08541 0.29491 C -0.08697 0.29723 -0.08867 0.29746 -0.08997 0.30232 C -0.09088 0.30394 -0.09114 0.30741 -0.09218 0.30973 C -0.09283 0.31158 -0.09375 0.31227 -0.09401 0.31459 C -0.09791 0.32801 -0.0944 0.32223 -0.09817 0.32709 C -0.09817 0.3294 -0.09817 0.33241 -0.09882 0.33473 C -0.09947 0.33658 -0.10013 0.3375 -0.10104 0.33936 C -0.10169 0.34144 -0.10234 0.34375 -0.10299 0.34676 C -0.10364 0.34908 -0.10403 0.35162 -0.10429 0.35417 C -0.10429 0.35672 -0.10455 0.36181 -0.10455 0.3625 L -0.10455 0.36181 " pathEditMode="relative" rAng="0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1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2.08333E-6 0.00023 C -0.00312 0.0074 -0.00312 0.01504 -0.00469 0.02245 C -0.00469 0.025 -0.00612 0.02777 -0.00768 0.03009 C -0.01797 0.06203 -0.00976 0.04074 -0.01745 0.05833 C -0.01745 0.0618 -0.01745 0.06527 -0.01797 0.06851 C -0.01888 0.07152 -0.022 0.07384 -0.02252 0.07615 C -0.02344 0.07963 -0.02409 0.08356 -0.025 0.08657 C -0.0263 0.09189 -0.03177 0.10046 -0.0332 0.10486 C -0.04206 0.14467 -0.03177 0.10347 -0.03906 0.12801 C -0.0414 0.13055 -0.0414 0.1331 -0.04206 0.13564 C -0.04414 0.14676 -0.0457 0.15023 -0.05091 0.16134 C -0.05182 0.16389 -0.05247 0.16689 -0.05482 0.16898 C -0.05547 0.17152 -0.05703 0.17384 -0.05846 0.17685 C -0.06888 0.19768 -0.06159 0.18726 -0.07031 0.19768 C -0.07122 0.20023 -0.07122 0.20324 -0.07278 0.20532 C -0.075 0.20764 -0.07708 0.20902 -0.07956 0.21064 L -0.0944 0.21828 C -0.09596 0.21921 -0.09648 0.21921 -0.09804 0.22037 L -0.11758 0.24097 L -0.12278 0.24629 C -0.12422 0.24791 -0.12513 0.25069 -0.12734 0.25139 L -0.1319 0.2537 C -0.14375 0.27291 -0.12734 0.24814 -0.15039 0.27199 C -0.1513 0.27361 -0.15351 0.27592 -0.15495 0.27731 C -0.15651 0.27847 -0.15859 0.2787 -0.16172 0.27986 C -0.1638 0.28125 -0.17044 0.28518 -0.17044 0.28541 C -0.17291 0.28796 -0.17448 0.29097 -0.17721 0.29282 C -0.18021 0.2956 -0.18333 0.29629 -0.18633 0.29791 C -0.19765 0.30393 -0.18333 0.29629 -0.19974 0.30578 C -0.20338 0.30833 -0.20729 0.30856 -0.21041 0.31365 C -0.2125 0.31527 -0.21315 0.31898 -0.21549 0.32129 C -0.21706 0.32314 -0.21914 0.32384 -0.21979 0.32639 C -0.2289 0.34027 -0.2207 0.33426 -0.22956 0.33935 C -0.22956 0.34166 -0.22956 0.3449 -0.23112 0.34722 C -0.23255 0.34907 -0.23411 0.35 -0.2362 0.35208 C -0.23776 0.35416 -0.23932 0.35648 -0.24075 0.35972 C -0.24232 0.36203 -0.24323 0.36481 -0.24388 0.36736 C -0.24388 0.37014 -0.2444 0.37523 -0.2444 0.37615 L -0.2444 0.37523 " pathEditMode="relative" rAng="0" ptsTypes="AAAAAAAAAAAAAAAAAAAAAAAAAAAAAAAAAAAAAA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1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9C01FA2-CA8B-4994-89FF-2FA773911B35}"/>
              </a:ext>
            </a:extLst>
          </p:cNvPr>
          <p:cNvGrpSpPr>
            <a:grpSpLocks/>
          </p:cNvGrpSpPr>
          <p:nvPr/>
        </p:nvGrpSpPr>
        <p:grpSpPr bwMode="auto">
          <a:xfrm>
            <a:off x="10339928" y="2136580"/>
            <a:ext cx="2244725" cy="2435225"/>
            <a:chOff x="10033540" y="1586322"/>
            <a:chExt cx="2244499" cy="2434510"/>
          </a:xfrm>
        </p:grpSpPr>
        <p:grpSp>
          <p:nvGrpSpPr>
            <p:cNvPr id="2103" name="Group 61">
              <a:extLst>
                <a:ext uri="{FF2B5EF4-FFF2-40B4-BE49-F238E27FC236}">
                  <a16:creationId xmlns:a16="http://schemas.microsoft.com/office/drawing/2014/main" id="{2B756585-F2B5-44DA-A368-482BBF207A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33540" y="1586322"/>
              <a:ext cx="2244499" cy="2434510"/>
              <a:chOff x="2728686" y="1944914"/>
              <a:chExt cx="3055724" cy="331441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9704102-107A-4429-96ED-F758B0BA5951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: Top Corners One Rounded and One Snipped 68">
                <a:extLst>
                  <a:ext uri="{FF2B5EF4-FFF2-40B4-BE49-F238E27FC236}">
                    <a16:creationId xmlns:a16="http://schemas.microsoft.com/office/drawing/2014/main" id="{0A9B8FC5-F9BF-4731-A9D5-0A0333E5C45B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013" cy="2642453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ight Triangle 19">
                <a:extLst>
                  <a:ext uri="{FF2B5EF4-FFF2-40B4-BE49-F238E27FC236}">
                    <a16:creationId xmlns:a16="http://schemas.microsoft.com/office/drawing/2014/main" id="{F5FF9FAA-7C61-4DAB-A5A8-D124E4B15CCA}"/>
                  </a:ext>
                </a:extLst>
              </p:cNvPr>
              <p:cNvSpPr/>
              <p:nvPr/>
            </p:nvSpPr>
            <p:spPr>
              <a:xfrm rot="20055388" flipH="1">
                <a:off x="4483458" y="4161723"/>
                <a:ext cx="819038" cy="293846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80051"/>
                  </a:gs>
                  <a:gs pos="0">
                    <a:srgbClr val="C8005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04" name="TextBox 74">
              <a:extLst>
                <a:ext uri="{FF2B5EF4-FFF2-40B4-BE49-F238E27FC236}">
                  <a16:creationId xmlns:a16="http://schemas.microsoft.com/office/drawing/2014/main" id="{5F654498-743D-4F38-87BD-6DE35A300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1215" y="1880622"/>
              <a:ext cx="184712" cy="39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DF4B3D-A847-4CF4-BDA7-31C987A67930}"/>
              </a:ext>
            </a:extLst>
          </p:cNvPr>
          <p:cNvGrpSpPr>
            <a:grpSpLocks/>
          </p:cNvGrpSpPr>
          <p:nvPr/>
        </p:nvGrpSpPr>
        <p:grpSpPr bwMode="auto">
          <a:xfrm>
            <a:off x="4993997" y="1780991"/>
            <a:ext cx="2244725" cy="2433637"/>
            <a:chOff x="5216366" y="1620740"/>
            <a:chExt cx="2244499" cy="2434510"/>
          </a:xfrm>
        </p:grpSpPr>
        <p:grpSp>
          <p:nvGrpSpPr>
            <p:cNvPr id="2095" name="Group 41">
              <a:extLst>
                <a:ext uri="{FF2B5EF4-FFF2-40B4-BE49-F238E27FC236}">
                  <a16:creationId xmlns:a16="http://schemas.microsoft.com/office/drawing/2014/main" id="{DDEFDEDE-3419-47F4-8140-F2095533D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6366" y="1620740"/>
              <a:ext cx="2244499" cy="2434510"/>
              <a:chOff x="2728686" y="1944914"/>
              <a:chExt cx="3055724" cy="331441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AB390-19B9-4C3C-94E5-EC147BEF877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Top Corners One Rounded and One Snipped 48">
                <a:extLst>
                  <a:ext uri="{FF2B5EF4-FFF2-40B4-BE49-F238E27FC236}">
                    <a16:creationId xmlns:a16="http://schemas.microsoft.com/office/drawing/2014/main" id="{DBD40D73-6F97-4991-9CCD-0CFA1C655015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013" cy="2642016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ABFF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Right Triangle 19">
                <a:extLst>
                  <a:ext uri="{FF2B5EF4-FFF2-40B4-BE49-F238E27FC236}">
                    <a16:creationId xmlns:a16="http://schemas.microsoft.com/office/drawing/2014/main" id="{223BFA76-258A-4154-8589-3F00838A5635}"/>
                  </a:ext>
                </a:extLst>
              </p:cNvPr>
              <p:cNvSpPr/>
              <p:nvPr/>
            </p:nvSpPr>
            <p:spPr>
              <a:xfrm rot="20055388" flipH="1">
                <a:off x="4483458" y="4163169"/>
                <a:ext cx="819038" cy="291875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82DA00"/>
                  </a:gs>
                  <a:gs pos="0">
                    <a:srgbClr val="87E2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96" name="TextBox 72">
              <a:extLst>
                <a:ext uri="{FF2B5EF4-FFF2-40B4-BE49-F238E27FC236}">
                  <a16:creationId xmlns:a16="http://schemas.microsoft.com/office/drawing/2014/main" id="{9C0DEC83-4560-4D39-8825-253F38562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6939" y="1880622"/>
              <a:ext cx="184712" cy="40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ECD8E5-8F4E-4F55-A7B5-BE7A6A18D506}"/>
              </a:ext>
            </a:extLst>
          </p:cNvPr>
          <p:cNvGrpSpPr>
            <a:grpSpLocks/>
          </p:cNvGrpSpPr>
          <p:nvPr/>
        </p:nvGrpSpPr>
        <p:grpSpPr bwMode="auto">
          <a:xfrm>
            <a:off x="7649713" y="1657402"/>
            <a:ext cx="2244725" cy="2435225"/>
            <a:chOff x="7624954" y="1603531"/>
            <a:chExt cx="2244499" cy="2434510"/>
          </a:xfrm>
        </p:grpSpPr>
        <p:grpSp>
          <p:nvGrpSpPr>
            <p:cNvPr id="2087" name="Group 51">
              <a:extLst>
                <a:ext uri="{FF2B5EF4-FFF2-40B4-BE49-F238E27FC236}">
                  <a16:creationId xmlns:a16="http://schemas.microsoft.com/office/drawing/2014/main" id="{5301E9D6-2437-41D9-89F7-68A6D87E31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78BD6D1-5FEC-427A-B2D1-2F3719840A3B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: Top Corners One Rounded and One Snipped 58">
                <a:extLst>
                  <a:ext uri="{FF2B5EF4-FFF2-40B4-BE49-F238E27FC236}">
                    <a16:creationId xmlns:a16="http://schemas.microsoft.com/office/drawing/2014/main" id="{0E9B3251-AECC-4459-B6B6-BAC1639F1758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011" cy="2642454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ight Triangle 19">
                <a:extLst>
                  <a:ext uri="{FF2B5EF4-FFF2-40B4-BE49-F238E27FC236}">
                    <a16:creationId xmlns:a16="http://schemas.microsoft.com/office/drawing/2014/main" id="{4F55AB10-DDF6-483A-8AAE-7595A6D1523A}"/>
                  </a:ext>
                </a:extLst>
              </p:cNvPr>
              <p:cNvSpPr/>
              <p:nvPr/>
            </p:nvSpPr>
            <p:spPr>
              <a:xfrm rot="20055388" flipH="1">
                <a:off x="4483458" y="4161723"/>
                <a:ext cx="819037" cy="293846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88" name="TextBox 73">
              <a:extLst>
                <a:ext uri="{FF2B5EF4-FFF2-40B4-BE49-F238E27FC236}">
                  <a16:creationId xmlns:a16="http://schemas.microsoft.com/office/drawing/2014/main" id="{B79F0B94-00FB-4A50-997D-6DEED83E2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9077" y="1880622"/>
              <a:ext cx="184712" cy="39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CE1AA-3959-4DFC-8107-8A04ECFDF7EA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1638300"/>
            <a:ext cx="2244725" cy="2433638"/>
            <a:chOff x="2807778" y="1637949"/>
            <a:chExt cx="2244499" cy="2434510"/>
          </a:xfrm>
        </p:grpSpPr>
        <p:grpSp>
          <p:nvGrpSpPr>
            <p:cNvPr id="2079" name="Group 31">
              <a:extLst>
                <a:ext uri="{FF2B5EF4-FFF2-40B4-BE49-F238E27FC236}">
                  <a16:creationId xmlns:a16="http://schemas.microsoft.com/office/drawing/2014/main" id="{C0F4C11C-AB4B-4635-8A09-2B3E7572E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319A6A-111C-40F6-94D4-58EE795E347F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: Top Corners One Rounded and One Snipped 38">
                <a:extLst>
                  <a:ext uri="{FF2B5EF4-FFF2-40B4-BE49-F238E27FC236}">
                    <a16:creationId xmlns:a16="http://schemas.microsoft.com/office/drawing/2014/main" id="{1B89FAEE-35EE-4EC5-80AA-40AE4C8A5C1B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011" cy="2642014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ight Triangle 19">
                <a:extLst>
                  <a:ext uri="{FF2B5EF4-FFF2-40B4-BE49-F238E27FC236}">
                    <a16:creationId xmlns:a16="http://schemas.microsoft.com/office/drawing/2014/main" id="{5E116289-F724-43A8-90B5-0F861EC51897}"/>
                  </a:ext>
                </a:extLst>
              </p:cNvPr>
              <p:cNvSpPr/>
              <p:nvPr/>
            </p:nvSpPr>
            <p:spPr>
              <a:xfrm rot="20055388" flipH="1">
                <a:off x="4483458" y="4163168"/>
                <a:ext cx="819037" cy="291876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80" name="TextBox 71">
              <a:extLst>
                <a:ext uri="{FF2B5EF4-FFF2-40B4-BE49-F238E27FC236}">
                  <a16:creationId xmlns:a16="http://schemas.microsoft.com/office/drawing/2014/main" id="{04FE6A87-A9AC-4C46-8616-5292D4F3F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801" y="1880622"/>
              <a:ext cx="184712" cy="400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ED2D4E-4DFD-4062-B902-73D1E75E6ECF}"/>
              </a:ext>
            </a:extLst>
          </p:cNvPr>
          <p:cNvGrpSpPr/>
          <p:nvPr/>
        </p:nvGrpSpPr>
        <p:grpSpPr>
          <a:xfrm>
            <a:off x="3569731" y="1089152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2C78A4-029D-40E7-BF2E-50133B3B9E1A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6529A51-A2AF-4CAC-B7D4-8F7D9CA03530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Trapezoid 10">
              <a:extLst>
                <a:ext uri="{FF2B5EF4-FFF2-40B4-BE49-F238E27FC236}">
                  <a16:creationId xmlns:a16="http://schemas.microsoft.com/office/drawing/2014/main" id="{1A79326D-3DAE-49ED-AAAB-BC894D6B5195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F568E75-E2F2-4E45-B90C-3B9CAA1A2C07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9B5E37-78A1-4C59-986C-811A4C6C1970}"/>
              </a:ext>
            </a:extLst>
          </p:cNvPr>
          <p:cNvGrpSpPr/>
          <p:nvPr/>
        </p:nvGrpSpPr>
        <p:grpSpPr>
          <a:xfrm>
            <a:off x="5978319" y="107194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DDD003-0C63-4FED-A06A-0E64CC6CA88B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63C23DD-E128-4E2D-AF82-1E703AC493FA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Trapezoid 10">
              <a:extLst>
                <a:ext uri="{FF2B5EF4-FFF2-40B4-BE49-F238E27FC236}">
                  <a16:creationId xmlns:a16="http://schemas.microsoft.com/office/drawing/2014/main" id="{CBE719FC-6499-4008-AFBA-F28EA1BD4B8B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0C5160-4666-41D9-A448-4C38CD2F760C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48CE72B-A64C-42A2-9878-6D8D14D2EBF6}"/>
              </a:ext>
            </a:extLst>
          </p:cNvPr>
          <p:cNvGrpSpPr/>
          <p:nvPr/>
        </p:nvGrpSpPr>
        <p:grpSpPr>
          <a:xfrm>
            <a:off x="8386907" y="1054734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31E832D-97CC-4FFE-B661-EBECACEA3EF8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D477753-9B99-42C4-A804-963CFE1A188F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Trapezoid 10">
              <a:extLst>
                <a:ext uri="{FF2B5EF4-FFF2-40B4-BE49-F238E27FC236}">
                  <a16:creationId xmlns:a16="http://schemas.microsoft.com/office/drawing/2014/main" id="{885FBF59-C8BF-4279-873F-8FC4A68EBD5B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3008643-9B0E-4C87-9A4D-9DA827F30C19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C1B7FD9-B837-4CA7-903F-8E9B865D6525}"/>
              </a:ext>
            </a:extLst>
          </p:cNvPr>
          <p:cNvGrpSpPr/>
          <p:nvPr/>
        </p:nvGrpSpPr>
        <p:grpSpPr>
          <a:xfrm>
            <a:off x="10795493" y="1037525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354F590-F968-48BB-9DC6-A9A3FF64C31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690158E-7E35-4201-BD6E-BF42B85A97A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rapezoid 10">
              <a:extLst>
                <a:ext uri="{FF2B5EF4-FFF2-40B4-BE49-F238E27FC236}">
                  <a16:creationId xmlns:a16="http://schemas.microsoft.com/office/drawing/2014/main" id="{3352F22B-748C-427B-A36A-888D07D8177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2621B35-C4A1-4F13-BE4C-5104C11AA19B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2B5B9D-256F-47FE-A60A-DAC5AF1805A7}"/>
              </a:ext>
            </a:extLst>
          </p:cNvPr>
          <p:cNvGrpSpPr>
            <a:grpSpLocks/>
          </p:cNvGrpSpPr>
          <p:nvPr/>
        </p:nvGrpSpPr>
        <p:grpSpPr bwMode="auto">
          <a:xfrm>
            <a:off x="154668" y="1977044"/>
            <a:ext cx="2244725" cy="2433637"/>
            <a:chOff x="399190" y="1655158"/>
            <a:chExt cx="2244499" cy="2434510"/>
          </a:xfrm>
        </p:grpSpPr>
        <p:grpSp>
          <p:nvGrpSpPr>
            <p:cNvPr id="2071" name="Group 28">
              <a:extLst>
                <a:ext uri="{FF2B5EF4-FFF2-40B4-BE49-F238E27FC236}">
                  <a16:creationId xmlns:a16="http://schemas.microsoft.com/office/drawing/2014/main" id="{6C0008FF-4666-419D-81B6-31F60D040E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C800462-36CC-460C-B1DF-645A6214F469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: Top Corners One Rounded and One Snipped 4">
                <a:extLst>
                  <a:ext uri="{FF2B5EF4-FFF2-40B4-BE49-F238E27FC236}">
                    <a16:creationId xmlns:a16="http://schemas.microsoft.com/office/drawing/2014/main" id="{CB98ADD5-17F1-459D-B7F0-1811239A9DB5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011" cy="2642015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6A714EDD-7AA2-46CE-B904-C441139A217B}"/>
                  </a:ext>
                </a:extLst>
              </p:cNvPr>
              <p:cNvSpPr/>
              <p:nvPr/>
            </p:nvSpPr>
            <p:spPr>
              <a:xfrm rot="20055388" flipH="1">
                <a:off x="4483458" y="4163169"/>
                <a:ext cx="819037" cy="291875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72" name="TextBox 70">
              <a:extLst>
                <a:ext uri="{FF2B5EF4-FFF2-40B4-BE49-F238E27FC236}">
                  <a16:creationId xmlns:a16="http://schemas.microsoft.com/office/drawing/2014/main" id="{1E133395-3993-417E-B1DE-4F4DB1A92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663" y="1880622"/>
              <a:ext cx="184712" cy="40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5A01509-B59A-4E4B-80DA-3B10AF577402}"/>
              </a:ext>
            </a:extLst>
          </p:cNvPr>
          <p:cNvSpPr txBox="1"/>
          <p:nvPr/>
        </p:nvSpPr>
        <p:spPr>
          <a:xfrm rot="21236315">
            <a:off x="520953" y="4245229"/>
            <a:ext cx="98439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ar-B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أخو</a:t>
            </a:r>
            <a:endParaRPr lang="en-US" sz="7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0B2C54E2-108B-40AC-8000-B7512E674107}"/>
              </a:ext>
            </a:extLst>
          </p:cNvPr>
          <p:cNvSpPr/>
          <p:nvPr/>
        </p:nvSpPr>
        <p:spPr>
          <a:xfrm rot="15142371">
            <a:off x="1011237" y="3478213"/>
            <a:ext cx="881063" cy="407988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135B86E-880F-40D0-8138-F893338F7626}"/>
              </a:ext>
            </a:extLst>
          </p:cNvPr>
          <p:cNvSpPr txBox="1"/>
          <p:nvPr/>
        </p:nvSpPr>
        <p:spPr>
          <a:xfrm rot="270453">
            <a:off x="2228996" y="4052341"/>
            <a:ext cx="1884145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ar-BH" sz="54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ذو</a:t>
            </a:r>
            <a:endParaRPr lang="en-US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ri"/>
            </a:endParaRPr>
          </a:p>
        </p:txBody>
      </p:sp>
      <p:sp>
        <p:nvSpPr>
          <p:cNvPr id="102" name="Rectangle 21">
            <a:extLst>
              <a:ext uri="{FF2B5EF4-FFF2-40B4-BE49-F238E27FC236}">
                <a16:creationId xmlns:a16="http://schemas.microsoft.com/office/drawing/2014/main" id="{5BA7CD02-07AE-4A0E-906A-7A8BA3928CFD}"/>
              </a:ext>
            </a:extLst>
          </p:cNvPr>
          <p:cNvSpPr/>
          <p:nvPr/>
        </p:nvSpPr>
        <p:spPr>
          <a:xfrm rot="15142371">
            <a:off x="3432969" y="3579019"/>
            <a:ext cx="881062" cy="406400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564DE1-9799-4FAD-8533-1FAB74F4CF3F}"/>
              </a:ext>
            </a:extLst>
          </p:cNvPr>
          <p:cNvSpPr txBox="1"/>
          <p:nvPr/>
        </p:nvSpPr>
        <p:spPr>
          <a:xfrm rot="670147">
            <a:off x="4271666" y="4034390"/>
            <a:ext cx="24132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ar-BH" sz="4800" b="1" dirty="0">
                <a:solidFill>
                  <a:prstClr val="black"/>
                </a:solidFill>
                <a:cs typeface="Calibri" panose="020F0502020204030204" pitchFamily="34" charset="0"/>
              </a:rPr>
              <a:t>أبوك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7E2D9E37-9E30-4154-8C88-6624097B08C5}"/>
              </a:ext>
            </a:extLst>
          </p:cNvPr>
          <p:cNvSpPr/>
          <p:nvPr/>
        </p:nvSpPr>
        <p:spPr>
          <a:xfrm rot="15142371">
            <a:off x="5765800" y="3529013"/>
            <a:ext cx="881063" cy="40798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A69B2AB-4CFA-4ABD-904A-0E31A20E78D5}"/>
              </a:ext>
            </a:extLst>
          </p:cNvPr>
          <p:cNvSpPr txBox="1"/>
          <p:nvPr/>
        </p:nvSpPr>
        <p:spPr>
          <a:xfrm rot="21371849">
            <a:off x="7381521" y="4170524"/>
            <a:ext cx="211401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BH" sz="40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أخيك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4" name="Rectangle 21">
            <a:extLst>
              <a:ext uri="{FF2B5EF4-FFF2-40B4-BE49-F238E27FC236}">
                <a16:creationId xmlns:a16="http://schemas.microsoft.com/office/drawing/2014/main" id="{0E33F9AA-4F54-4B64-BEB1-EC48BDC2BE2C}"/>
              </a:ext>
            </a:extLst>
          </p:cNvPr>
          <p:cNvSpPr/>
          <p:nvPr/>
        </p:nvSpPr>
        <p:spPr>
          <a:xfrm rot="15142371">
            <a:off x="8066087" y="3509963"/>
            <a:ext cx="881063" cy="407988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ABD3231-CA1A-452C-9109-D8F98B657AED}"/>
              </a:ext>
            </a:extLst>
          </p:cNvPr>
          <p:cNvSpPr txBox="1"/>
          <p:nvPr/>
        </p:nvSpPr>
        <p:spPr>
          <a:xfrm rot="741899">
            <a:off x="9728241" y="4339996"/>
            <a:ext cx="1884145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ar-K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B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فيك</a:t>
            </a:r>
            <a:r>
              <a:rPr lang="ar-K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8" name="Rectangle 21">
            <a:extLst>
              <a:ext uri="{FF2B5EF4-FFF2-40B4-BE49-F238E27FC236}">
                <a16:creationId xmlns:a16="http://schemas.microsoft.com/office/drawing/2014/main" id="{9B62629C-8F37-4CAA-9504-802C23AB2953}"/>
              </a:ext>
            </a:extLst>
          </p:cNvPr>
          <p:cNvSpPr/>
          <p:nvPr/>
        </p:nvSpPr>
        <p:spPr>
          <a:xfrm rot="15142371">
            <a:off x="10616406" y="3421857"/>
            <a:ext cx="881063" cy="406400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8E4432-5F23-4461-BFAD-A32AB4D37B0A}"/>
              </a:ext>
            </a:extLst>
          </p:cNvPr>
          <p:cNvGrpSpPr/>
          <p:nvPr/>
        </p:nvGrpSpPr>
        <p:grpSpPr>
          <a:xfrm>
            <a:off x="1161144" y="1106361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D5027-0D83-46B2-AFB7-E4CA4443BB72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575572-84AE-4116-B13E-C06D09699E1C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2C80BD1E-A212-4F27-9D06-06FCADD1BF68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84B575-FBFF-4248-B602-230FA6F65D10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207C992-79F7-4129-B33D-B425B08FC56A}"/>
              </a:ext>
            </a:extLst>
          </p:cNvPr>
          <p:cNvSpPr/>
          <p:nvPr/>
        </p:nvSpPr>
        <p:spPr>
          <a:xfrm>
            <a:off x="171313" y="2186199"/>
            <a:ext cx="1744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حضر </a:t>
            </a:r>
            <a:r>
              <a:rPr lang="ar-BH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أخو 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محمد الاجتماع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B8AB4D6-D791-4BD4-BC38-1C85760BCB08}"/>
              </a:ext>
            </a:extLst>
          </p:cNvPr>
          <p:cNvSpPr/>
          <p:nvPr/>
        </p:nvSpPr>
        <p:spPr>
          <a:xfrm>
            <a:off x="2876194" y="2002622"/>
            <a:ext cx="1638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هذا طالب 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ذو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أخلاق 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257A858-88BF-47FA-9BC0-BEFEAE42D764}"/>
              </a:ext>
            </a:extLst>
          </p:cNvPr>
          <p:cNvSpPr/>
          <p:nvPr/>
        </p:nvSpPr>
        <p:spPr>
          <a:xfrm>
            <a:off x="5091019" y="2057608"/>
            <a:ext cx="1609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اشتهر 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أبوك 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بكرمه</a:t>
            </a:r>
            <a:r>
              <a:rPr lang="ar-K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418BBDE-8288-4FF7-B7DF-D46DDE949A72}"/>
              </a:ext>
            </a:extLst>
          </p:cNvPr>
          <p:cNvSpPr/>
          <p:nvPr/>
        </p:nvSpPr>
        <p:spPr>
          <a:xfrm>
            <a:off x="7610491" y="1999730"/>
            <a:ext cx="16727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استمع إلى نصيحة </a:t>
            </a:r>
            <a:r>
              <a:rPr lang="ar-BH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أخيك</a:t>
            </a:r>
            <a:r>
              <a:rPr lang="ar-K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675F185-8D8C-463B-93FE-1B080F61C5F3}"/>
              </a:ext>
            </a:extLst>
          </p:cNvPr>
          <p:cNvSpPr/>
          <p:nvPr/>
        </p:nvSpPr>
        <p:spPr>
          <a:xfrm>
            <a:off x="10150240" y="2307935"/>
            <a:ext cx="1918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لا تضع إصبعك في </a:t>
            </a:r>
            <a:r>
              <a:rPr lang="ar-B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فيك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B415F156-90F0-478A-B6B1-94A79766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96" y="5550957"/>
            <a:ext cx="1378869" cy="103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عنوان 1">
            <a:extLst>
              <a:ext uri="{FF2B5EF4-FFF2-40B4-BE49-F238E27FC236}">
                <a16:creationId xmlns:a16="http://schemas.microsoft.com/office/drawing/2014/main" id="{C4DBEF9A-05A4-4074-81FD-89772E8A1347}"/>
              </a:ext>
            </a:extLst>
          </p:cNvPr>
          <p:cNvSpPr txBox="1">
            <a:spLocks/>
          </p:cNvSpPr>
          <p:nvPr/>
        </p:nvSpPr>
        <p:spPr>
          <a:xfrm>
            <a:off x="1161144" y="-29468"/>
            <a:ext cx="9144000" cy="1254642"/>
          </a:xfrm>
          <a:prstGeom prst="rect">
            <a:avLst/>
          </a:prstGeom>
        </p:spPr>
        <p:txBody>
          <a:bodyPr anchor="b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 Light" panose="020F0302020204030204"/>
                <a:cs typeface="Times New Roman" panose="02020603050405020304" pitchFamily="18" charset="0"/>
              </a:rPr>
              <a:t>أولاً: التمهيد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61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rrow.wav"/>
          </p:stSnd>
        </p:sndAc>
      </p:transition>
    </mc:Choice>
    <mc:Fallback xmlns="">
      <p:transition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82" grpId="0" animBg="1"/>
      <p:bldP spid="104" grpId="0" animBg="1"/>
      <p:bldP spid="112" grpId="0" animBg="1"/>
      <p:bldP spid="1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>
            <a:off x="2716695" y="3220256"/>
            <a:ext cx="5446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400" b="1" dirty="0">
                <a:highlight>
                  <a:srgbClr val="00FFFF"/>
                </a:highlight>
              </a:rPr>
              <a:t>فما  </a:t>
            </a:r>
            <a:r>
              <a:rPr lang="ar-BH" sz="4400" b="1" dirty="0">
                <a:highlight>
                  <a:srgbClr val="00FFFF"/>
                </a:highlight>
              </a:rPr>
              <a:t>هي الأسماء الخمسة</a:t>
            </a:r>
            <a:r>
              <a:rPr lang="ar-KW" sz="4400" b="1" dirty="0">
                <a:highlight>
                  <a:srgbClr val="00FFFF"/>
                </a:highlight>
              </a:rPr>
              <a:t>؟</a:t>
            </a:r>
            <a:endParaRPr lang="en-US" sz="4400" b="1" dirty="0">
              <a:highlight>
                <a:srgbClr val="00FFFF"/>
              </a:highlight>
            </a:endParaRPr>
          </a:p>
        </p:txBody>
      </p:sp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24DA3768-3357-47B3-B5BE-15D7BDDC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130" y="146198"/>
            <a:ext cx="3568206" cy="61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 ">
            <a:extLst>
              <a:ext uri="{FF2B5EF4-FFF2-40B4-BE49-F238E27FC236}">
                <a16:creationId xmlns:a16="http://schemas.microsoft.com/office/drawing/2014/main" id="{2BE10ADA-FBF6-4891-A599-83291354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3" y="531298"/>
            <a:ext cx="1882049" cy="3368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E8C436A-F247-4DB5-819B-237A67F4A84E}"/>
              </a:ext>
            </a:extLst>
          </p:cNvPr>
          <p:cNvSpPr txBox="1"/>
          <p:nvPr/>
        </p:nvSpPr>
        <p:spPr>
          <a:xfrm>
            <a:off x="1896000" y="4685700"/>
            <a:ext cx="6267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highlight>
                  <a:srgbClr val="00FFFF"/>
                </a:highlight>
              </a:rPr>
              <a:t>ولماذا سميت بالأسماء الخمسة</a:t>
            </a:r>
            <a:r>
              <a:rPr lang="ar-KW" sz="4400" b="1" dirty="0">
                <a:highlight>
                  <a:srgbClr val="00FFFF"/>
                </a:highlight>
              </a:rPr>
              <a:t>؟</a:t>
            </a:r>
            <a:endParaRPr lang="en-US" sz="44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4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277501"/>
</p:tagLst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تكامل">
  <a:themeElements>
    <a:clrScheme name="تكامل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تكامل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Seashore design templat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ashore design slides.potx" id="{C14410CA-75A1-4039-B0D2-306BA380D4B5}" vid="{F869618E-08B6-48F2-946D-30C4613A87FB}"/>
    </a:ext>
  </a:extLst>
</a:theme>
</file>

<file path=ppt/theme/theme14.xml><?xml version="1.0" encoding="utf-8"?>
<a:theme xmlns:a="http://schemas.openxmlformats.org/drawingml/2006/main" name="#0001 ballons (intermediary blue)">
  <a:themeElements>
    <a:clrScheme name="#0001 ballons (intermediary blue) 13">
      <a:dk1>
        <a:srgbClr val="000000"/>
      </a:dk1>
      <a:lt1>
        <a:srgbClr val="FFFFFF"/>
      </a:lt1>
      <a:dk2>
        <a:srgbClr val="000000"/>
      </a:dk2>
      <a:lt2>
        <a:srgbClr val="FDC51A"/>
      </a:lt2>
      <a:accent1>
        <a:srgbClr val="FF33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FFADAA"/>
      </a:accent5>
      <a:accent6>
        <a:srgbClr val="8AB900"/>
      </a:accent6>
      <a:hlink>
        <a:srgbClr val="FF0066"/>
      </a:hlink>
      <a:folHlink>
        <a:srgbClr val="0085B2"/>
      </a:folHlink>
    </a:clrScheme>
    <a:fontScheme name="#0001 ballons (intermediary blue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#0001 ballons (intermediary blue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0001 ballons (intermediary blue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0001 ballons (intermediary blue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0001 ballons (intermediary blue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0001 ballons (intermediary blue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#0001 ballons (intermediary blue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#0001 ballons (intermediary blue) 13">
        <a:dk1>
          <a:srgbClr val="000000"/>
        </a:dk1>
        <a:lt1>
          <a:srgbClr val="FFFFFF"/>
        </a:lt1>
        <a:dk2>
          <a:srgbClr val="000000"/>
        </a:dk2>
        <a:lt2>
          <a:srgbClr val="FDC51A"/>
        </a:lt2>
        <a:accent1>
          <a:srgbClr val="FF33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8AB900"/>
        </a:accent6>
        <a:hlink>
          <a:srgbClr val="FF0066"/>
        </a:hlink>
        <a:folHlink>
          <a:srgbClr val="0085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1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Template by SHOWEET">
  <a:themeElements>
    <a:clrScheme name="Chalboard">
      <a:dk1>
        <a:srgbClr val="091115"/>
      </a:dk1>
      <a:lt1>
        <a:srgbClr val="FFFFFF"/>
      </a:lt1>
      <a:dk2>
        <a:srgbClr val="0F181B"/>
      </a:dk2>
      <a:lt2>
        <a:srgbClr val="E7E6E6"/>
      </a:lt2>
      <a:accent1>
        <a:srgbClr val="FBC58B"/>
      </a:accent1>
      <a:accent2>
        <a:srgbClr val="FEEA89"/>
      </a:accent2>
      <a:accent3>
        <a:srgbClr val="B4D68A"/>
      </a:accent3>
      <a:accent4>
        <a:srgbClr val="58AFCD"/>
      </a:accent4>
      <a:accent5>
        <a:srgbClr val="F2AE2F"/>
      </a:accent5>
      <a:accent6>
        <a:srgbClr val="F5B8D5"/>
      </a:accent6>
      <a:hlink>
        <a:srgbClr val="D0D2D4"/>
      </a:hlink>
      <a:folHlink>
        <a:srgbClr val="D0D2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eashore design templat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ashore design slides.potx" id="{C14410CA-75A1-4039-B0D2-306BA380D4B5}" vid="{F869618E-08B6-48F2-946D-30C4613A87FB}"/>
    </a:ext>
  </a:extLst>
</a:theme>
</file>

<file path=ppt/theme/theme7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FCAC62DE0F760449A8ACDA4A41C2A80C" ma:contentTypeVersion="3" ma:contentTypeDescription="إنشاء مستند جديد." ma:contentTypeScope="" ma:versionID="337fb9c32ce54959a09229814cc95c5b">
  <xsd:schema xmlns:xsd="http://www.w3.org/2001/XMLSchema" xmlns:xs="http://www.w3.org/2001/XMLSchema" xmlns:p="http://schemas.microsoft.com/office/2006/metadata/properties" xmlns:ns2="6e3067cc-f812-4f79-b712-3fa202052056" targetNamespace="http://schemas.microsoft.com/office/2006/metadata/properties" ma:root="true" ma:fieldsID="93a8508120aecb0891dd68702a81f2c0" ns2:_="">
    <xsd:import namespace="6e3067cc-f812-4f79-b712-3fa2020520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067cc-f812-4f79-b712-3fa2020520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0EC166-B572-46E3-ABEB-F467624BFC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2B56E2-BF3F-49F7-B6F4-3B49CEA8B9B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e3067cc-f812-4f79-b712-3fa20205205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E3C65E-21C3-49D2-9347-912BCC9F9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3067cc-f812-4f79-b712-3fa2020520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432</Words>
  <Application>Microsoft Office PowerPoint</Application>
  <PresentationFormat>شاشة عريضة</PresentationFormat>
  <Paragraphs>113</Paragraphs>
  <Slides>26</Slides>
  <Notes>1</Notes>
  <HiddenSlides>0</HiddenSlides>
  <MMClips>5</MMClips>
  <ScaleCrop>false</ScaleCrop>
  <HeadingPairs>
    <vt:vector size="8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16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61" baseType="lpstr">
      <vt:lpstr>Afsaneh Font</vt:lpstr>
      <vt:lpstr>Aldhabi</vt:lpstr>
      <vt:lpstr>amiri</vt:lpstr>
      <vt:lpstr>Andalus</vt:lpstr>
      <vt:lpstr>Arabic Typesetting</vt:lpstr>
      <vt:lpstr>Arial</vt:lpstr>
      <vt:lpstr>Arial Black</vt:lpstr>
      <vt:lpstr>Calibri</vt:lpstr>
      <vt:lpstr>Calibri Light</vt:lpstr>
      <vt:lpstr>Century Gothic</vt:lpstr>
      <vt:lpstr>Courier New</vt:lpstr>
      <vt:lpstr>Gochi Hand</vt:lpstr>
      <vt:lpstr>Palatino Linotype</vt:lpstr>
      <vt:lpstr>Tahoma</vt:lpstr>
      <vt:lpstr>Tw Cen MT</vt:lpstr>
      <vt:lpstr>Tw Cen MT Condensed</vt:lpstr>
      <vt:lpstr>Wingdings</vt:lpstr>
      <vt:lpstr>Wingdings 3</vt:lpstr>
      <vt:lpstr>نسق Office</vt:lpstr>
      <vt:lpstr>2_نسق Office</vt:lpstr>
      <vt:lpstr>3_نسق Office</vt:lpstr>
      <vt:lpstr>Custom Template by SHOWEET</vt:lpstr>
      <vt:lpstr>Office Theme</vt:lpstr>
      <vt:lpstr>1_Seashore design template</vt:lpstr>
      <vt:lpstr>1_نسق Office</vt:lpstr>
      <vt:lpstr>3_Office Theme</vt:lpstr>
      <vt:lpstr>سمة Office</vt:lpstr>
      <vt:lpstr>5_نسق Office</vt:lpstr>
      <vt:lpstr>تكامل</vt:lpstr>
      <vt:lpstr>5_Office Theme</vt:lpstr>
      <vt:lpstr>2_Seashore design template</vt:lpstr>
      <vt:lpstr>#0001 ballons (intermediary blue)</vt:lpstr>
      <vt:lpstr>1_Office Theme</vt:lpstr>
      <vt:lpstr>4_نسق Office</vt:lpstr>
      <vt:lpstr>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وفاء محمود جحم</dc:creator>
  <cp:lastModifiedBy>دانه محمد راشد راشد</cp:lastModifiedBy>
  <cp:revision>153</cp:revision>
  <dcterms:created xsi:type="dcterms:W3CDTF">2021-03-08T19:45:42Z</dcterms:created>
  <dcterms:modified xsi:type="dcterms:W3CDTF">2023-06-14T06:46:13Z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0x010100FCAC62DE0F760449A8ACDA4A41C2A80C</vt:lpwstr>
  </property>
</Properties>
</file>