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4016" r:id="rId4"/>
    <p:sldMasterId id="2147484029" r:id="rId5"/>
    <p:sldMasterId id="2147484041" r:id="rId6"/>
  </p:sldMasterIdLst>
  <p:notesMasterIdLst>
    <p:notesMasterId r:id="rId27"/>
  </p:notesMasterIdLst>
  <p:sldIdLst>
    <p:sldId id="308" r:id="rId7"/>
    <p:sldId id="305" r:id="rId8"/>
    <p:sldId id="309" r:id="rId9"/>
    <p:sldId id="257" r:id="rId10"/>
    <p:sldId id="1285" r:id="rId11"/>
    <p:sldId id="1814" r:id="rId12"/>
    <p:sldId id="260" r:id="rId13"/>
    <p:sldId id="1815" r:id="rId14"/>
    <p:sldId id="272" r:id="rId15"/>
    <p:sldId id="1817" r:id="rId16"/>
    <p:sldId id="273" r:id="rId17"/>
    <p:sldId id="1225" r:id="rId18"/>
    <p:sldId id="288" r:id="rId19"/>
    <p:sldId id="1818" r:id="rId20"/>
    <p:sldId id="1816" r:id="rId21"/>
    <p:sldId id="263" r:id="rId22"/>
    <p:sldId id="266" r:id="rId23"/>
    <p:sldId id="261" r:id="rId24"/>
    <p:sldId id="1819" r:id="rId25"/>
    <p:sldId id="265" r:id="rId26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96" autoAdjust="0"/>
    <p:restoredTop sz="95226" autoAdjust="0"/>
  </p:normalViewPr>
  <p:slideViewPr>
    <p:cSldViewPr snapToGrid="0">
      <p:cViewPr varScale="1">
        <p:scale>
          <a:sx n="73" d="100"/>
          <a:sy n="7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20/11/1444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64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84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964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0892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0165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612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285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096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2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33FC-51CD-FF28-0023-0703B99F3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285E-00E1-D2CE-631B-786E18EFF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36851-F9FB-942F-48CA-E61547BE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11F1-4609-B0BB-A516-A8901FE7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30CFF-1D07-BDC6-029E-238974BD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4592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ED11-AEA5-1480-0A62-57E841C7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1949E-E304-6508-AEDF-01AD03E1A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0BE69-E502-09A1-DE01-C1DE4888A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4A0A-B8F7-9ABA-F83A-3DA3C520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23418-C1A4-0B49-AE19-938147A5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746880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62B8-5F9D-9F57-90F3-2CA7C5A5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4C967-B58D-892C-555F-CB35CE28F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4E8AB-C4F4-661D-999C-C8632072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671F7-2F62-AE53-0481-E00D4023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AD40E-D894-99F1-1351-0297A763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8352027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B53B-FBBB-EF18-62C4-0BBDBD90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2D172-EF54-7016-64D3-8EA4A8CE0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848B9-0245-42A4-A5B9-623C4C00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E4893-4DBC-B1D4-CCB1-457673E3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7A06B-BE24-520D-15A2-8F09C119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3B097-FC1D-3EDF-DC98-52A3AF5C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0884540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D3FA-E4A1-D98E-3222-B2C19CB1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1B523-D345-0434-D181-ED74C6EF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E6C34-F889-47B0-B573-3E74C3A4D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F32FF-A67A-3702-4757-8791D18F2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37450-B28E-751F-0E97-9E97F83E5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0FAAA1-604D-64EB-D4DF-5CE65254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3E317-D359-4F72-BEF5-4402871B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64B8A-3480-ECBC-216D-984BD70A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073259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051A-BA9D-5535-CDE5-D4264E70F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82C1C-9286-939A-DA65-B50EAF57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E6A25-C34A-3713-CF08-4EDD267D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30C89-0198-844B-6AD5-72FC94CC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068622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F8DCA-0D76-2D80-1C8B-4CE0EAE4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8E87A-BE64-98E7-1044-C98F81F4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C722F-ADFD-2002-0D0A-8FCFF698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7651060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3CDF-9A0F-FED2-6D0D-9E0C7552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311D-D265-6EB7-FB3C-2A340F003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2E00-F261-B513-E292-C25962ABB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57C05-2A75-F60E-4869-0C98C08B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29636-85FC-AFDA-F4AA-7388857E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12690-76AC-F53E-7C6E-22FF1660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2213792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BE074-E7D1-963F-2138-E9C2E2D6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C91BD-3D3A-04EF-EEC7-64ECB5EA5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D8DBB-D085-BA6D-A02B-2E91DFCE6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55132-CA18-7B84-5AA0-F3555BD6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E4632-37D9-C636-E728-23DB98CF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481BD-8B48-A9DF-CFFA-0B91F749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2785817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F95B-A1AB-D06A-9221-CBA07204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799B9-E6B5-A4B6-FCA9-93D19EB4C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131B1-F679-CEDD-2AF4-C09AE72D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B7A82-0D90-0F5C-B74A-9B029275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445F-046B-3695-AE39-BD74DAED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93158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931AF-B38E-B871-F628-8CFE9DD9A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6F923-33A5-72F1-AFF7-2FEDFB8AE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5F414-848C-13A7-0499-50531157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EA763-B0B8-4F2D-8C7A-820006C67B25}" type="datetimeFigureOut">
              <a:rPr lang="en-AE" smtClean="0"/>
              <a:t>08/06/2023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5D6D8-C52C-E6DD-53F4-0EADEC5C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E3BDA-0781-CC75-217B-878C037B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84183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20/11/1444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4" indent="0" algn="ctr">
              <a:buNone/>
              <a:defRPr sz="1125"/>
            </a:lvl2pPr>
            <a:lvl3pPr marL="514348" indent="0" algn="ctr">
              <a:buNone/>
              <a:defRPr sz="1012"/>
            </a:lvl3pPr>
            <a:lvl4pPr marL="771521" indent="0" algn="ctr">
              <a:buNone/>
              <a:defRPr sz="900"/>
            </a:lvl4pPr>
            <a:lvl5pPr marL="1028696" indent="0" algn="ctr">
              <a:buNone/>
              <a:defRPr sz="900"/>
            </a:lvl5pPr>
            <a:lvl6pPr marL="1285869" indent="0" algn="ctr">
              <a:buNone/>
              <a:defRPr sz="900"/>
            </a:lvl6pPr>
            <a:lvl7pPr marL="1543044" indent="0" algn="ctr">
              <a:buNone/>
              <a:defRPr sz="900"/>
            </a:lvl7pPr>
            <a:lvl8pPr marL="1800217" indent="0" algn="ctr">
              <a:buNone/>
              <a:defRPr sz="900"/>
            </a:lvl8pPr>
            <a:lvl9pPr marL="2057391" indent="0" algn="ctr">
              <a:buNone/>
              <a:defRPr sz="9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90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132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8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085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33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664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300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51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45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4" indent="0">
              <a:buNone/>
              <a:defRPr sz="1575"/>
            </a:lvl2pPr>
            <a:lvl3pPr marL="514348" indent="0">
              <a:buNone/>
              <a:defRPr sz="1350"/>
            </a:lvl3pPr>
            <a:lvl4pPr marL="771521" indent="0">
              <a:buNone/>
              <a:defRPr sz="1125"/>
            </a:lvl4pPr>
            <a:lvl5pPr marL="1028696" indent="0">
              <a:buNone/>
              <a:defRPr sz="1125"/>
            </a:lvl5pPr>
            <a:lvl6pPr marL="1285869" indent="0">
              <a:buNone/>
              <a:defRPr sz="1125"/>
            </a:lvl6pPr>
            <a:lvl7pPr marL="1543044" indent="0">
              <a:buNone/>
              <a:defRPr sz="1125"/>
            </a:lvl7pPr>
            <a:lvl8pPr marL="1800217" indent="0">
              <a:buNone/>
              <a:defRPr sz="1125"/>
            </a:lvl8pPr>
            <a:lvl9pPr marL="2057391" indent="0">
              <a:buNone/>
              <a:defRPr sz="1125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0007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371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76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8866" y="6500814"/>
            <a:ext cx="266177" cy="267891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</p:spPr>
        <p:txBody>
          <a:bodyPr/>
          <a:lstStyle>
            <a:lvl1pPr>
              <a:defRPr b="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2534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998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1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BB6F-948E-4F66-A753-EC8D5BABC6D1}" type="datetimeFigureOut">
              <a:rPr lang="en-US" smtClean="0"/>
              <a:pPr/>
              <a:t>6/8/2023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91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r" defTabSz="514348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r" defTabSz="514348" rtl="1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1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5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9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2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7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0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4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8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8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2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6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9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7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BBBE6-465F-4922-94E3-B476654876C9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B1346-6D42-47EE-98DE-1E8C2A953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2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FE602-8C09-EE28-21B4-EF0C154D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E6043-81AA-F5C8-57A1-5A3818883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BF85-D081-B2F9-1C75-04C931B9E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6195-DA7C-FC51-5CFC-EE91CE961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45C1-D0A2-497A-9AD1-6B1E24D260AC}" type="slidenum">
              <a:rPr lang="en-AE" smtClean="0"/>
              <a:t>‹#›</a:t>
            </a:fld>
            <a:endParaRPr lang="en-AE" dirty="0"/>
          </a:p>
        </p:txBody>
      </p:sp>
      <p:pic>
        <p:nvPicPr>
          <p:cNvPr id="7" name="Picture 6" descr="A picture containing indoor, red, fabric&#10;&#10;Description automatically generated">
            <a:extLst>
              <a:ext uri="{FF2B5EF4-FFF2-40B4-BE49-F238E27FC236}">
                <a16:creationId xmlns:a16="http://schemas.microsoft.com/office/drawing/2014/main" id="{466753FA-4115-4FB4-21C7-69583E422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4" descr="Grass field background Images | Free Vectors, Stock Photos &amp; PSD">
            <a:extLst>
              <a:ext uri="{FF2B5EF4-FFF2-40B4-BE49-F238E27FC236}">
                <a16:creationId xmlns:a16="http://schemas.microsoft.com/office/drawing/2014/main" id="{F794D0A6-E03D-62E3-F196-416618C532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4" b="-2"/>
          <a:stretch/>
        </p:blipFill>
        <p:spPr bwMode="auto">
          <a:xfrm>
            <a:off x="-1504" y="3371161"/>
            <a:ext cx="12193504" cy="35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A0E899-BB80-BFA0-064C-6AEBEC48C6EE}"/>
              </a:ext>
            </a:extLst>
          </p:cNvPr>
          <p:cNvSpPr txBox="1"/>
          <p:nvPr userDrawn="1"/>
        </p:nvSpPr>
        <p:spPr>
          <a:xfrm>
            <a:off x="4920345" y="6647257"/>
            <a:ext cx="3712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600" b="1" dirty="0">
                <a:solidFill>
                  <a:schemeClr val="bg1"/>
                </a:solidFill>
                <a:latin typeface="Qatar2022 Arabic Heavy" panose="00000A00000000000000" pitchFamily="2" charset="-78"/>
                <a:cs typeface="Qatar2022 Arabic Heavy" panose="00000A00000000000000" pitchFamily="2" charset="-78"/>
              </a:rPr>
              <a:t>تصميـــــم: زياد محمد</a:t>
            </a:r>
            <a:endParaRPr lang="en-AE" sz="1600" b="1" dirty="0">
              <a:solidFill>
                <a:schemeClr val="bg1"/>
              </a:solidFill>
              <a:latin typeface="Qatar2022 Arabic Heavy" panose="00000A00000000000000" pitchFamily="2" charset="-78"/>
              <a:cs typeface="Qatar2022 Arabic Heavy" panose="00000A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1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(6-3): المتوسط الحسابي-الوسيط-المنوال</a:t>
            </a:r>
            <a:b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اعداد المعلمة: مريهان </a:t>
            </a:r>
            <a:r>
              <a:rPr lang="ar-KW" sz="4400" dirty="0" err="1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مصظفى</a:t>
            </a:r>
            <a:endParaRPr lang="ar-KW" sz="44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63" y="468127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صورة 91">
            <a:extLst>
              <a:ext uri="{FF2B5EF4-FFF2-40B4-BE49-F238E27FC236}">
                <a16:creationId xmlns:a16="http://schemas.microsoft.com/office/drawing/2014/main" id="{162FDFD5-67BB-41E5-A719-179D7EA85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506AE29-E297-4EBB-B740-9C6CA60DD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7" t="35430" r="29822" b="54759"/>
          <a:stretch/>
        </p:blipFill>
        <p:spPr>
          <a:xfrm>
            <a:off x="1723837" y="569696"/>
            <a:ext cx="8060827" cy="1089287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7475BF4-A56A-4EEE-8A66-70A48BA1E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4" t="29587" r="29822" b="64648"/>
          <a:stretch/>
        </p:blipFill>
        <p:spPr>
          <a:xfrm>
            <a:off x="9862457" y="627017"/>
            <a:ext cx="1367245" cy="64008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2461C4-37CC-4354-AC7D-E22E31E8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5" t="54687" r="35930" b="41077"/>
          <a:stretch/>
        </p:blipFill>
        <p:spPr>
          <a:xfrm>
            <a:off x="9568642" y="4236850"/>
            <a:ext cx="2155372" cy="470263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99E382-AE5A-4BD6-9F2B-064981542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92" t="54139" r="32446" b="41234"/>
          <a:stretch/>
        </p:blipFill>
        <p:spPr>
          <a:xfrm>
            <a:off x="10371715" y="3477059"/>
            <a:ext cx="1071154" cy="710166"/>
          </a:xfrm>
          <a:prstGeom prst="rect">
            <a:avLst/>
          </a:prstGeom>
          <a:ln w="38100">
            <a:noFill/>
          </a:ln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104A034-7802-4FF6-879B-05CF72928DC5}"/>
              </a:ext>
            </a:extLst>
          </p:cNvPr>
          <p:cNvGrpSpPr/>
          <p:nvPr/>
        </p:nvGrpSpPr>
        <p:grpSpPr>
          <a:xfrm>
            <a:off x="356205" y="420351"/>
            <a:ext cx="1162595" cy="783772"/>
            <a:chOff x="2063931" y="339634"/>
            <a:chExt cx="1162595" cy="783772"/>
          </a:xfrm>
        </p:grpSpPr>
        <p:sp>
          <p:nvSpPr>
            <p:cNvPr id="10" name="فقاعة الكلام: بيضاوية 9">
              <a:extLst>
                <a:ext uri="{FF2B5EF4-FFF2-40B4-BE49-F238E27FC236}">
                  <a16:creationId xmlns:a16="http://schemas.microsoft.com/office/drawing/2014/main" id="{EA8FF13F-7D31-498E-A661-CBD56262F0E3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EFFB464-CEC5-45AD-91B7-A42CE92E24C0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210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2D00101E-EE3D-469E-92CF-66C2E305BE31}"/>
              </a:ext>
            </a:extLst>
          </p:cNvPr>
          <p:cNvSpPr txBox="1"/>
          <p:nvPr/>
        </p:nvSpPr>
        <p:spPr>
          <a:xfrm>
            <a:off x="6224540" y="5978915"/>
            <a:ext cx="11106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14,8</a:t>
            </a:r>
            <a:r>
              <a:rPr lang="ar-SA" sz="2800" b="1" dirty="0">
                <a:cs typeface="PT Bold Heading" panose="02010400000000000000" pitchFamily="2" charset="-78"/>
              </a:rPr>
              <a:t> </a:t>
            </a:r>
          </a:p>
        </p:txBody>
      </p:sp>
      <p:graphicFrame>
        <p:nvGraphicFramePr>
          <p:cNvPr id="20" name="Table 11">
            <a:extLst>
              <a:ext uri="{FF2B5EF4-FFF2-40B4-BE49-F238E27FC236}">
                <a16:creationId xmlns:a16="http://schemas.microsoft.com/office/drawing/2014/main" id="{E337717A-9E0E-422E-B05A-2C2AE5C1B61F}"/>
              </a:ext>
            </a:extLst>
          </p:cNvPr>
          <p:cNvGraphicFramePr>
            <a:graphicFrameLocks noGrp="1"/>
          </p:cNvGraphicFramePr>
          <p:nvPr/>
        </p:nvGraphicFramePr>
        <p:xfrm>
          <a:off x="1819051" y="2821287"/>
          <a:ext cx="8496950" cy="8573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49695">
                  <a:extLst>
                    <a:ext uri="{9D8B030D-6E8A-4147-A177-3AD203B41FA5}">
                      <a16:colId xmlns:a16="http://schemas.microsoft.com/office/drawing/2014/main" val="1092327998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3626550323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1807036311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2346997863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2636044424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1304562765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2204182113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810066722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3091676795"/>
                    </a:ext>
                  </a:extLst>
                </a:gridCol>
                <a:gridCol w="849695">
                  <a:extLst>
                    <a:ext uri="{9D8B030D-6E8A-4147-A177-3AD203B41FA5}">
                      <a16:colId xmlns:a16="http://schemas.microsoft.com/office/drawing/2014/main" val="3499789097"/>
                    </a:ext>
                  </a:extLst>
                </a:gridCol>
              </a:tblGrid>
              <a:tr h="428653">
                <a:tc>
                  <a:txBody>
                    <a:bodyPr/>
                    <a:lstStyle/>
                    <a:p>
                      <a:pPr algn="ctr"/>
                      <a:r>
                        <a:rPr lang="ar-EG" dirty="0">
                          <a:cs typeface="AGA Juhyna Regular" pitchFamily="2" charset="-78"/>
                        </a:rPr>
                        <a:t>المجموع</a:t>
                      </a:r>
                      <a:endParaRPr lang="ar-KW" dirty="0">
                        <a:cs typeface="AGA Juhyna Regular" pitchFamily="2" charset="-78"/>
                      </a:endParaRPr>
                    </a:p>
                    <a:p>
                      <a:endParaRPr lang="en-US" dirty="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ar-EG" dirty="0">
                          <a:cs typeface="AGA Juhyna Regular" pitchFamily="2" charset="-78"/>
                        </a:rPr>
                        <a:t>القيمة</a:t>
                      </a:r>
                      <a:endParaRPr lang="en-US" dirty="0">
                        <a:cs typeface="AGA Juhyna Regular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226788"/>
                  </a:ext>
                </a:extLst>
              </a:tr>
              <a:tr h="4286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dirty="0"/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dirty="0"/>
                        <a:t>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ar-EG" dirty="0">
                          <a:cs typeface="AGA Juhyna Regular" pitchFamily="2" charset="-78"/>
                        </a:rPr>
                        <a:t>التكرار</a:t>
                      </a:r>
                      <a:endParaRPr lang="en-US" dirty="0">
                        <a:cs typeface="AGA Juhyna Regular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0754"/>
                  </a:ext>
                </a:extLst>
              </a:tr>
            </a:tbl>
          </a:graphicData>
        </a:graphic>
      </p:graphicFrame>
      <p:sp>
        <p:nvSpPr>
          <p:cNvPr id="21" name="مربع نص 8">
            <a:extLst>
              <a:ext uri="{FF2B5EF4-FFF2-40B4-BE49-F238E27FC236}">
                <a16:creationId xmlns:a16="http://schemas.microsoft.com/office/drawing/2014/main" id="{AD8B8D10-CFBE-49B8-901C-7AB22A429F50}"/>
              </a:ext>
            </a:extLst>
          </p:cNvPr>
          <p:cNvSpPr txBox="1"/>
          <p:nvPr/>
        </p:nvSpPr>
        <p:spPr>
          <a:xfrm>
            <a:off x="8731819" y="289329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10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2" name="مربع نص 8">
            <a:extLst>
              <a:ext uri="{FF2B5EF4-FFF2-40B4-BE49-F238E27FC236}">
                <a16:creationId xmlns:a16="http://schemas.microsoft.com/office/drawing/2014/main" id="{3B4B7902-E856-40C4-9734-BA8732B226E1}"/>
              </a:ext>
            </a:extLst>
          </p:cNvPr>
          <p:cNvSpPr txBox="1"/>
          <p:nvPr/>
        </p:nvSpPr>
        <p:spPr>
          <a:xfrm>
            <a:off x="7795715" y="28212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11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3" name="مربع نص 8">
            <a:extLst>
              <a:ext uri="{FF2B5EF4-FFF2-40B4-BE49-F238E27FC236}">
                <a16:creationId xmlns:a16="http://schemas.microsoft.com/office/drawing/2014/main" id="{326F76FE-6F91-4DE8-9FE3-5FA3D493AC3C}"/>
              </a:ext>
            </a:extLst>
          </p:cNvPr>
          <p:cNvSpPr txBox="1"/>
          <p:nvPr/>
        </p:nvSpPr>
        <p:spPr>
          <a:xfrm>
            <a:off x="7003627" y="28212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13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4" name="مربع نص 8">
            <a:extLst>
              <a:ext uri="{FF2B5EF4-FFF2-40B4-BE49-F238E27FC236}">
                <a16:creationId xmlns:a16="http://schemas.microsoft.com/office/drawing/2014/main" id="{4B089BF5-B527-4088-ABBE-444A2FE3E586}"/>
              </a:ext>
            </a:extLst>
          </p:cNvPr>
          <p:cNvSpPr txBox="1"/>
          <p:nvPr/>
        </p:nvSpPr>
        <p:spPr>
          <a:xfrm>
            <a:off x="6211539" y="28212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14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5" name="مربع نص 8">
            <a:extLst>
              <a:ext uri="{FF2B5EF4-FFF2-40B4-BE49-F238E27FC236}">
                <a16:creationId xmlns:a16="http://schemas.microsoft.com/office/drawing/2014/main" id="{74186A5E-504A-4EF6-A9C6-9546CB2E9953}"/>
              </a:ext>
            </a:extLst>
          </p:cNvPr>
          <p:cNvSpPr txBox="1"/>
          <p:nvPr/>
        </p:nvSpPr>
        <p:spPr>
          <a:xfrm>
            <a:off x="5347443" y="28212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15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6" name="مربع نص 8">
            <a:extLst>
              <a:ext uri="{FF2B5EF4-FFF2-40B4-BE49-F238E27FC236}">
                <a16:creationId xmlns:a16="http://schemas.microsoft.com/office/drawing/2014/main" id="{62A51A11-31B7-45FA-9D8C-F1ECBCC75F84}"/>
              </a:ext>
            </a:extLst>
          </p:cNvPr>
          <p:cNvSpPr txBox="1"/>
          <p:nvPr/>
        </p:nvSpPr>
        <p:spPr>
          <a:xfrm>
            <a:off x="4483347" y="28212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17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7" name="مربع نص 8">
            <a:extLst>
              <a:ext uri="{FF2B5EF4-FFF2-40B4-BE49-F238E27FC236}">
                <a16:creationId xmlns:a16="http://schemas.microsoft.com/office/drawing/2014/main" id="{891D98CC-170E-4CFE-9C4D-E21EC1E368D1}"/>
              </a:ext>
            </a:extLst>
          </p:cNvPr>
          <p:cNvSpPr txBox="1"/>
          <p:nvPr/>
        </p:nvSpPr>
        <p:spPr>
          <a:xfrm>
            <a:off x="3691259" y="289329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18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8" name="مربع نص 8">
            <a:extLst>
              <a:ext uri="{FF2B5EF4-FFF2-40B4-BE49-F238E27FC236}">
                <a16:creationId xmlns:a16="http://schemas.microsoft.com/office/drawing/2014/main" id="{F75A3A04-31B3-42D9-BB6C-D07AA8EB882D}"/>
              </a:ext>
            </a:extLst>
          </p:cNvPr>
          <p:cNvSpPr txBox="1"/>
          <p:nvPr/>
        </p:nvSpPr>
        <p:spPr>
          <a:xfrm>
            <a:off x="2899171" y="28212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19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9" name="مربع نص 8">
            <a:extLst>
              <a:ext uri="{FF2B5EF4-FFF2-40B4-BE49-F238E27FC236}">
                <a16:creationId xmlns:a16="http://schemas.microsoft.com/office/drawing/2014/main" id="{6D8C1C14-4A6E-4EB5-ACC8-45AFC6F68925}"/>
              </a:ext>
            </a:extLst>
          </p:cNvPr>
          <p:cNvSpPr txBox="1"/>
          <p:nvPr/>
        </p:nvSpPr>
        <p:spPr>
          <a:xfrm>
            <a:off x="8613348" y="321346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2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0" name="مربع نص 8">
            <a:extLst>
              <a:ext uri="{FF2B5EF4-FFF2-40B4-BE49-F238E27FC236}">
                <a16:creationId xmlns:a16="http://schemas.microsoft.com/office/drawing/2014/main" id="{EBCF5EB9-D63A-4579-B0A8-F466202EB404}"/>
              </a:ext>
            </a:extLst>
          </p:cNvPr>
          <p:cNvSpPr txBox="1"/>
          <p:nvPr/>
        </p:nvSpPr>
        <p:spPr>
          <a:xfrm>
            <a:off x="7734577" y="325618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2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مربع نص 8">
            <a:extLst>
              <a:ext uri="{FF2B5EF4-FFF2-40B4-BE49-F238E27FC236}">
                <a16:creationId xmlns:a16="http://schemas.microsoft.com/office/drawing/2014/main" id="{EA34AC99-F7F8-4592-B305-D6580D7537AF}"/>
              </a:ext>
            </a:extLst>
          </p:cNvPr>
          <p:cNvSpPr txBox="1"/>
          <p:nvPr/>
        </p:nvSpPr>
        <p:spPr>
          <a:xfrm>
            <a:off x="6961692" y="3189459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2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2" name="مربع نص 8">
            <a:extLst>
              <a:ext uri="{FF2B5EF4-FFF2-40B4-BE49-F238E27FC236}">
                <a16:creationId xmlns:a16="http://schemas.microsoft.com/office/drawing/2014/main" id="{2340F4F8-6E24-4773-B6AD-87907F9FAAB3}"/>
              </a:ext>
            </a:extLst>
          </p:cNvPr>
          <p:cNvSpPr txBox="1"/>
          <p:nvPr/>
        </p:nvSpPr>
        <p:spPr>
          <a:xfrm>
            <a:off x="6046479" y="3214768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2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3" name="مربع نص 8">
            <a:extLst>
              <a:ext uri="{FF2B5EF4-FFF2-40B4-BE49-F238E27FC236}">
                <a16:creationId xmlns:a16="http://schemas.microsoft.com/office/drawing/2014/main" id="{047DE928-3D67-42BE-BCD8-CEAB2F523FB8}"/>
              </a:ext>
            </a:extLst>
          </p:cNvPr>
          <p:cNvSpPr txBox="1"/>
          <p:nvPr/>
        </p:nvSpPr>
        <p:spPr>
          <a:xfrm>
            <a:off x="5242439" y="3214768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5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مربع نص 8">
            <a:extLst>
              <a:ext uri="{FF2B5EF4-FFF2-40B4-BE49-F238E27FC236}">
                <a16:creationId xmlns:a16="http://schemas.microsoft.com/office/drawing/2014/main" id="{62FAE86D-3118-4953-AE70-6907A6B8AB85}"/>
              </a:ext>
            </a:extLst>
          </p:cNvPr>
          <p:cNvSpPr txBox="1"/>
          <p:nvPr/>
        </p:nvSpPr>
        <p:spPr>
          <a:xfrm>
            <a:off x="4357941" y="3253763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3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5" name="مربع نص 8">
            <a:extLst>
              <a:ext uri="{FF2B5EF4-FFF2-40B4-BE49-F238E27FC236}">
                <a16:creationId xmlns:a16="http://schemas.microsoft.com/office/drawing/2014/main" id="{CEFEEBAC-8373-4D37-8575-4BD9ADCF8F41}"/>
              </a:ext>
            </a:extLst>
          </p:cNvPr>
          <p:cNvSpPr txBox="1"/>
          <p:nvPr/>
        </p:nvSpPr>
        <p:spPr>
          <a:xfrm>
            <a:off x="3578906" y="3265550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2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6" name="مربع نص 8">
            <a:extLst>
              <a:ext uri="{FF2B5EF4-FFF2-40B4-BE49-F238E27FC236}">
                <a16:creationId xmlns:a16="http://schemas.microsoft.com/office/drawing/2014/main" id="{EB32A4B4-7297-4FC1-9794-645902FAAFB9}"/>
              </a:ext>
            </a:extLst>
          </p:cNvPr>
          <p:cNvSpPr txBox="1"/>
          <p:nvPr/>
        </p:nvSpPr>
        <p:spPr>
          <a:xfrm>
            <a:off x="2734111" y="3175800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2</a:t>
            </a:r>
            <a:endParaRPr lang="ar-KW" sz="3200" b="1" dirty="0">
              <a:solidFill>
                <a:srgbClr val="7030A0"/>
              </a:solidFill>
              <a:cs typeface="PT Bold Heading" panose="02010400000000000000" pitchFamily="2" charset="-78"/>
            </a:endParaRPr>
          </a:p>
        </p:txBody>
      </p:sp>
      <p:sp>
        <p:nvSpPr>
          <p:cNvPr id="37" name="مربع نص 8">
            <a:extLst>
              <a:ext uri="{FF2B5EF4-FFF2-40B4-BE49-F238E27FC236}">
                <a16:creationId xmlns:a16="http://schemas.microsoft.com/office/drawing/2014/main" id="{2B336CE9-31E7-4666-BDCD-D4D84133FA94}"/>
              </a:ext>
            </a:extLst>
          </p:cNvPr>
          <p:cNvSpPr txBox="1"/>
          <p:nvPr/>
        </p:nvSpPr>
        <p:spPr>
          <a:xfrm>
            <a:off x="2035077" y="3397351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38" name="مربع نص 8">
            <a:extLst>
              <a:ext uri="{FF2B5EF4-FFF2-40B4-BE49-F238E27FC236}">
                <a16:creationId xmlns:a16="http://schemas.microsoft.com/office/drawing/2014/main" id="{72937AD7-514A-473B-BC15-82D9BE045C21}"/>
              </a:ext>
            </a:extLst>
          </p:cNvPr>
          <p:cNvSpPr txBox="1"/>
          <p:nvPr/>
        </p:nvSpPr>
        <p:spPr>
          <a:xfrm>
            <a:off x="1994525" y="3189458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3399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FF3399"/>
                </a:solidFill>
                <a:cs typeface="PT Bold Heading" panose="02010400000000000000" pitchFamily="2" charset="-78"/>
              </a:rPr>
              <a:t>20</a:t>
            </a:r>
            <a:endParaRPr lang="ar-KW" sz="3200" b="1" dirty="0">
              <a:solidFill>
                <a:srgbClr val="FF3399"/>
              </a:solidFill>
              <a:cs typeface="PT Bold Heading" panose="02010400000000000000" pitchFamily="2" charset="-78"/>
            </a:endParaRPr>
          </a:p>
        </p:txBody>
      </p:sp>
      <p:cxnSp>
        <p:nvCxnSpPr>
          <p:cNvPr id="39" name="Straight Connector 30">
            <a:extLst>
              <a:ext uri="{FF2B5EF4-FFF2-40B4-BE49-F238E27FC236}">
                <a16:creationId xmlns:a16="http://schemas.microsoft.com/office/drawing/2014/main" id="{2CE33C35-091B-422E-B6D9-5429607FAF15}"/>
              </a:ext>
            </a:extLst>
          </p:cNvPr>
          <p:cNvCxnSpPr>
            <a:cxnSpLocks/>
          </p:cNvCxnSpPr>
          <p:nvPr/>
        </p:nvCxnSpPr>
        <p:spPr>
          <a:xfrm flipH="1">
            <a:off x="1819051" y="4534112"/>
            <a:ext cx="7266569" cy="64139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1">
            <a:extLst>
              <a:ext uri="{FF2B5EF4-FFF2-40B4-BE49-F238E27FC236}">
                <a16:creationId xmlns:a16="http://schemas.microsoft.com/office/drawing/2014/main" id="{A10F3ACA-050F-4777-952C-27943474A459}"/>
              </a:ext>
            </a:extLst>
          </p:cNvPr>
          <p:cNvSpPr txBox="1"/>
          <p:nvPr/>
        </p:nvSpPr>
        <p:spPr>
          <a:xfrm>
            <a:off x="8149516" y="420601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(2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10)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1" name="TextBox 32">
            <a:extLst>
              <a:ext uri="{FF2B5EF4-FFF2-40B4-BE49-F238E27FC236}">
                <a16:creationId xmlns:a16="http://schemas.microsoft.com/office/drawing/2014/main" id="{BB107E83-BC78-4BCC-A187-B45B759E47DB}"/>
              </a:ext>
            </a:extLst>
          </p:cNvPr>
          <p:cNvSpPr txBox="1"/>
          <p:nvPr/>
        </p:nvSpPr>
        <p:spPr>
          <a:xfrm>
            <a:off x="7214204" y="4194506"/>
            <a:ext cx="1151336" cy="4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(2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11)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2" name="TextBox 33">
            <a:extLst>
              <a:ext uri="{FF2B5EF4-FFF2-40B4-BE49-F238E27FC236}">
                <a16:creationId xmlns:a16="http://schemas.microsoft.com/office/drawing/2014/main" id="{E78738AC-19AE-46C3-B169-D242F6676C9C}"/>
              </a:ext>
            </a:extLst>
          </p:cNvPr>
          <p:cNvSpPr txBox="1"/>
          <p:nvPr/>
        </p:nvSpPr>
        <p:spPr>
          <a:xfrm>
            <a:off x="6224390" y="4165940"/>
            <a:ext cx="1205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(2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13)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4C571AD9-FFFF-4BE2-8B94-F6D583E01D8E}"/>
              </a:ext>
            </a:extLst>
          </p:cNvPr>
          <p:cNvSpPr txBox="1"/>
          <p:nvPr/>
        </p:nvSpPr>
        <p:spPr>
          <a:xfrm>
            <a:off x="5268404" y="4185078"/>
            <a:ext cx="122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(2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14)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4" name="TextBox 35">
            <a:extLst>
              <a:ext uri="{FF2B5EF4-FFF2-40B4-BE49-F238E27FC236}">
                <a16:creationId xmlns:a16="http://schemas.microsoft.com/office/drawing/2014/main" id="{9EF8F45D-F1B8-4988-BD36-65AACD7C2CE6}"/>
              </a:ext>
            </a:extLst>
          </p:cNvPr>
          <p:cNvSpPr txBox="1"/>
          <p:nvPr/>
        </p:nvSpPr>
        <p:spPr>
          <a:xfrm>
            <a:off x="4464171" y="410627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(5</a:t>
            </a:r>
            <a:r>
              <a:rPr lang="ar-KW" sz="2000" b="1" dirty="0">
                <a:cs typeface="PT Bold Heading" panose="02010400000000000000" pitchFamily="2" charset="-78"/>
              </a:rPr>
              <a:t> 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KW" sz="2000" b="1" dirty="0">
                <a:solidFill>
                  <a:srgbClr val="FF0000"/>
                </a:solidFill>
                <a:cs typeface="AGA Juhyna Regular" pitchFamily="2" charset="-78"/>
              </a:rPr>
              <a:t> </a:t>
            </a:r>
            <a:r>
              <a:rPr lang="ar-EG" sz="2000" b="1" dirty="0">
                <a:cs typeface="PT Bold Heading" panose="02010400000000000000" pitchFamily="2" charset="-78"/>
              </a:rPr>
              <a:t>1</a:t>
            </a:r>
            <a:r>
              <a:rPr lang="ar-KW" sz="2000" b="1" dirty="0">
                <a:cs typeface="PT Bold Heading" panose="02010400000000000000" pitchFamily="2" charset="-78"/>
              </a:rPr>
              <a:t>5</a:t>
            </a:r>
            <a:r>
              <a:rPr lang="ar-EG" sz="2000" b="1" dirty="0">
                <a:cs typeface="PT Bold Heading" panose="02010400000000000000" pitchFamily="2" charset="-78"/>
              </a:rPr>
              <a:t>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3F5C5968-F2BE-4A64-8E71-028F2860A1C6}"/>
              </a:ext>
            </a:extLst>
          </p:cNvPr>
          <p:cNvSpPr txBox="1"/>
          <p:nvPr/>
        </p:nvSpPr>
        <p:spPr>
          <a:xfrm>
            <a:off x="3468996" y="413400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(3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17)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D2526AF2-76DD-42D7-BA2D-6558D2D9DF62}"/>
              </a:ext>
            </a:extLst>
          </p:cNvPr>
          <p:cNvSpPr txBox="1"/>
          <p:nvPr/>
        </p:nvSpPr>
        <p:spPr>
          <a:xfrm>
            <a:off x="2532892" y="413400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(2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18) +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17BB6ED8-608D-4A58-8546-A7E7EA6DAE88}"/>
              </a:ext>
            </a:extLst>
          </p:cNvPr>
          <p:cNvSpPr txBox="1"/>
          <p:nvPr/>
        </p:nvSpPr>
        <p:spPr>
          <a:xfrm>
            <a:off x="1596788" y="413400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b="1" dirty="0">
                <a:cs typeface="PT Bold Heading" panose="02010400000000000000" pitchFamily="2" charset="-78"/>
              </a:rPr>
              <a:t>(2</a:t>
            </a:r>
            <a:r>
              <a:rPr lang="ar-EG" sz="2000" b="1" dirty="0">
                <a:solidFill>
                  <a:srgbClr val="FF0000"/>
                </a:solidFill>
                <a:cs typeface="AGA Juhyna Regular" pitchFamily="2" charset="-78"/>
              </a:rPr>
              <a:t>×</a:t>
            </a:r>
            <a:r>
              <a:rPr lang="ar-EG" sz="2000" b="1" dirty="0">
                <a:cs typeface="PT Bold Heading" panose="02010400000000000000" pitchFamily="2" charset="-78"/>
              </a:rPr>
              <a:t>19)</a:t>
            </a:r>
            <a:endParaRPr lang="en-US" sz="2000" b="1" dirty="0">
              <a:cs typeface="PT Bold Heading" panose="02010400000000000000" pitchFamily="2" charset="-78"/>
            </a:endParaRPr>
          </a:p>
        </p:txBody>
      </p:sp>
      <p:sp>
        <p:nvSpPr>
          <p:cNvPr id="48" name="مربع نص 8">
            <a:extLst>
              <a:ext uri="{FF2B5EF4-FFF2-40B4-BE49-F238E27FC236}">
                <a16:creationId xmlns:a16="http://schemas.microsoft.com/office/drawing/2014/main" id="{AD464909-FC6C-484F-B29D-0F23AB53B5AE}"/>
              </a:ext>
            </a:extLst>
          </p:cNvPr>
          <p:cNvSpPr txBox="1"/>
          <p:nvPr/>
        </p:nvSpPr>
        <p:spPr>
          <a:xfrm>
            <a:off x="5242439" y="444108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FF3399"/>
                </a:solidFill>
                <a:cs typeface="PT Bold Heading" panose="02010400000000000000" pitchFamily="2" charset="-78"/>
              </a:rPr>
              <a:t>20</a:t>
            </a:r>
            <a:endParaRPr lang="ar-KW" sz="3200" b="1" dirty="0">
              <a:solidFill>
                <a:srgbClr val="FF3399"/>
              </a:solidFill>
              <a:cs typeface="PT Bold Heading" panose="02010400000000000000" pitchFamily="2" charset="-78"/>
            </a:endParaRPr>
          </a:p>
        </p:txBody>
      </p:sp>
      <p:cxnSp>
        <p:nvCxnSpPr>
          <p:cNvPr id="50" name="Straight Connector 44">
            <a:extLst>
              <a:ext uri="{FF2B5EF4-FFF2-40B4-BE49-F238E27FC236}">
                <a16:creationId xmlns:a16="http://schemas.microsoft.com/office/drawing/2014/main" id="{CCA07848-AC99-42AC-A477-12EAE047C376}"/>
              </a:ext>
            </a:extLst>
          </p:cNvPr>
          <p:cNvCxnSpPr>
            <a:cxnSpLocks/>
          </p:cNvCxnSpPr>
          <p:nvPr/>
        </p:nvCxnSpPr>
        <p:spPr>
          <a:xfrm flipH="1">
            <a:off x="3597025" y="5417405"/>
            <a:ext cx="540060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ربع نص 8">
            <a:extLst>
              <a:ext uri="{FF2B5EF4-FFF2-40B4-BE49-F238E27FC236}">
                <a16:creationId xmlns:a16="http://schemas.microsoft.com/office/drawing/2014/main" id="{AF65FEA5-F092-4164-9AEB-A4E3AE231EE9}"/>
              </a:ext>
            </a:extLst>
          </p:cNvPr>
          <p:cNvSpPr txBox="1"/>
          <p:nvPr/>
        </p:nvSpPr>
        <p:spPr>
          <a:xfrm>
            <a:off x="5397225" y="5389203"/>
            <a:ext cx="8640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C00000"/>
                </a:solidFill>
                <a:cs typeface="PT Bold Heading" panose="02010400000000000000" pitchFamily="2" charset="-78"/>
              </a:rPr>
              <a:t>20</a:t>
            </a:r>
            <a:endParaRPr lang="ar-KW" sz="3200" b="1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52" name="TextBox 48">
            <a:extLst>
              <a:ext uri="{FF2B5EF4-FFF2-40B4-BE49-F238E27FC236}">
                <a16:creationId xmlns:a16="http://schemas.microsoft.com/office/drawing/2014/main" id="{506F2396-E8F7-4A38-9462-699037BD7AA0}"/>
              </a:ext>
            </a:extLst>
          </p:cNvPr>
          <p:cNvSpPr txBox="1"/>
          <p:nvPr/>
        </p:nvSpPr>
        <p:spPr>
          <a:xfrm>
            <a:off x="7485457" y="4944092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cs typeface="PT Bold Heading" panose="02010400000000000000" pitchFamily="2" charset="-78"/>
              </a:rPr>
              <a:t>20</a:t>
            </a:r>
            <a:r>
              <a:rPr lang="ar-EG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3200" b="1" dirty="0">
                <a:cs typeface="PT Bold Heading" panose="02010400000000000000" pitchFamily="2" charset="-78"/>
              </a:rPr>
              <a:t> 22</a:t>
            </a:r>
            <a:endParaRPr lang="en-US" sz="3200" b="1" dirty="0">
              <a:cs typeface="PT Bold Heading" panose="02010400000000000000" pitchFamily="2" charset="-78"/>
            </a:endParaRPr>
          </a:p>
        </p:txBody>
      </p:sp>
      <p:sp>
        <p:nvSpPr>
          <p:cNvPr id="53" name="TextBox 49">
            <a:extLst>
              <a:ext uri="{FF2B5EF4-FFF2-40B4-BE49-F238E27FC236}">
                <a16:creationId xmlns:a16="http://schemas.microsoft.com/office/drawing/2014/main" id="{ECCF606F-1B72-494F-B385-1EA99E8D429F}"/>
              </a:ext>
            </a:extLst>
          </p:cNvPr>
          <p:cNvSpPr txBox="1"/>
          <p:nvPr/>
        </p:nvSpPr>
        <p:spPr>
          <a:xfrm>
            <a:off x="5613249" y="495715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3200" b="1" dirty="0">
                <a:cs typeface="PT Bold Heading" panose="02010400000000000000" pitchFamily="2" charset="-78"/>
              </a:rPr>
              <a:t>26</a:t>
            </a:r>
            <a:r>
              <a:rPr lang="ar-EG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3200" b="1" dirty="0">
                <a:cs typeface="PT Bold Heading" panose="02010400000000000000" pitchFamily="2" charset="-78"/>
              </a:rPr>
              <a:t> 28</a:t>
            </a:r>
            <a:r>
              <a:rPr lang="ar-KW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KW" sz="3200" b="1" dirty="0">
                <a:cs typeface="PT Bold Heading" panose="02010400000000000000" pitchFamily="2" charset="-78"/>
              </a:rPr>
              <a:t>75</a:t>
            </a:r>
            <a:endParaRPr lang="en-US" sz="3200" b="1" dirty="0">
              <a:cs typeface="PT Bold Heading" panose="02010400000000000000" pitchFamily="2" charset="-78"/>
            </a:endParaRPr>
          </a:p>
        </p:txBody>
      </p:sp>
      <p:sp>
        <p:nvSpPr>
          <p:cNvPr id="54" name="TextBox 50">
            <a:extLst>
              <a:ext uri="{FF2B5EF4-FFF2-40B4-BE49-F238E27FC236}">
                <a16:creationId xmlns:a16="http://schemas.microsoft.com/office/drawing/2014/main" id="{B31BE2A6-19B4-42DE-8A8C-B978944CE108}"/>
              </a:ext>
            </a:extLst>
          </p:cNvPr>
          <p:cNvSpPr txBox="1"/>
          <p:nvPr/>
        </p:nvSpPr>
        <p:spPr>
          <a:xfrm>
            <a:off x="3597025" y="4957155"/>
            <a:ext cx="230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3200" b="1" dirty="0">
                <a:cs typeface="PT Bold Heading" panose="02010400000000000000" pitchFamily="2" charset="-78"/>
              </a:rPr>
              <a:t> 51</a:t>
            </a:r>
            <a:r>
              <a:rPr lang="ar-EG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3200" b="1" dirty="0">
                <a:cs typeface="PT Bold Heading" panose="02010400000000000000" pitchFamily="2" charset="-78"/>
              </a:rPr>
              <a:t> 3</a:t>
            </a:r>
            <a:r>
              <a:rPr lang="ar-KW" sz="3200" b="1" dirty="0">
                <a:cs typeface="PT Bold Heading" panose="02010400000000000000" pitchFamily="2" charset="-78"/>
              </a:rPr>
              <a:t>6</a:t>
            </a:r>
            <a:r>
              <a:rPr lang="ar-EG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3200" b="1" dirty="0">
                <a:cs typeface="PT Bold Heading" panose="02010400000000000000" pitchFamily="2" charset="-78"/>
              </a:rPr>
              <a:t>3</a:t>
            </a:r>
            <a:r>
              <a:rPr lang="ar-KW" sz="3200" b="1" dirty="0">
                <a:cs typeface="PT Bold Heading" panose="02010400000000000000" pitchFamily="2" charset="-78"/>
              </a:rPr>
              <a:t>8</a:t>
            </a:r>
            <a:endParaRPr lang="en-US" sz="3200" b="1" dirty="0">
              <a:cs typeface="PT Bold Heading" panose="02010400000000000000" pitchFamily="2" charset="-78"/>
            </a:endParaRPr>
          </a:p>
        </p:txBody>
      </p:sp>
      <p:sp>
        <p:nvSpPr>
          <p:cNvPr id="56" name="مربع نص 8">
            <a:extLst>
              <a:ext uri="{FF2B5EF4-FFF2-40B4-BE49-F238E27FC236}">
                <a16:creationId xmlns:a16="http://schemas.microsoft.com/office/drawing/2014/main" id="{F91C7443-0D16-49EA-8DD2-0A15CFDCD9CA}"/>
              </a:ext>
            </a:extLst>
          </p:cNvPr>
          <p:cNvSpPr txBox="1"/>
          <p:nvPr/>
        </p:nvSpPr>
        <p:spPr>
          <a:xfrm>
            <a:off x="8432091" y="6109285"/>
            <a:ext cx="66146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2400" b="1" dirty="0">
                <a:solidFill>
                  <a:srgbClr val="C00000"/>
                </a:solidFill>
                <a:cs typeface="PT Bold Heading" panose="02010400000000000000" pitchFamily="2" charset="-78"/>
              </a:rPr>
              <a:t>20</a:t>
            </a:r>
            <a:endParaRPr lang="ar-KW" sz="3200" b="1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cxnSp>
        <p:nvCxnSpPr>
          <p:cNvPr id="57" name="Straight Connector 53">
            <a:extLst>
              <a:ext uri="{FF2B5EF4-FFF2-40B4-BE49-F238E27FC236}">
                <a16:creationId xmlns:a16="http://schemas.microsoft.com/office/drawing/2014/main" id="{9AE8CD8D-539B-4DD3-8A26-E79D22C83FEA}"/>
              </a:ext>
            </a:extLst>
          </p:cNvPr>
          <p:cNvCxnSpPr>
            <a:cxnSpLocks/>
          </p:cNvCxnSpPr>
          <p:nvPr/>
        </p:nvCxnSpPr>
        <p:spPr>
          <a:xfrm flipH="1">
            <a:off x="8169547" y="6258236"/>
            <a:ext cx="719288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مربع نص 8">
            <a:extLst>
              <a:ext uri="{FF2B5EF4-FFF2-40B4-BE49-F238E27FC236}">
                <a16:creationId xmlns:a16="http://schemas.microsoft.com/office/drawing/2014/main" id="{0F8CE327-C66D-490B-83E0-240525CE5E4D}"/>
              </a:ext>
            </a:extLst>
          </p:cNvPr>
          <p:cNvSpPr txBox="1"/>
          <p:nvPr/>
        </p:nvSpPr>
        <p:spPr>
          <a:xfrm>
            <a:off x="8024739" y="5762892"/>
            <a:ext cx="10801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296</a:t>
            </a:r>
            <a:endParaRPr lang="ar-KW" sz="3200" b="1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59" name="TextBox 60">
            <a:extLst>
              <a:ext uri="{FF2B5EF4-FFF2-40B4-BE49-F238E27FC236}">
                <a16:creationId xmlns:a16="http://schemas.microsoft.com/office/drawing/2014/main" id="{8B012237-93CC-4C3B-BEB5-01FCA310112D}"/>
              </a:ext>
            </a:extLst>
          </p:cNvPr>
          <p:cNvSpPr txBox="1"/>
          <p:nvPr/>
        </p:nvSpPr>
        <p:spPr>
          <a:xfrm>
            <a:off x="7376667" y="597020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dirty="0">
                <a:cs typeface="PT Bold Heading" panose="02010400000000000000" pitchFamily="2" charset="-78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3B4E6ADC-138F-4250-9695-113D166B8FD6}"/>
              </a:ext>
            </a:extLst>
          </p:cNvPr>
          <p:cNvSpPr txBox="1"/>
          <p:nvPr/>
        </p:nvSpPr>
        <p:spPr>
          <a:xfrm>
            <a:off x="9096285" y="416870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dirty="0">
                <a:cs typeface="PT Bold Heading" panose="02010400000000000000" pitchFamily="2" charset="-78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A9FAF7-705D-4264-81C4-C8A415580F32}"/>
              </a:ext>
            </a:extLst>
          </p:cNvPr>
          <p:cNvSpPr txBox="1"/>
          <p:nvPr/>
        </p:nvSpPr>
        <p:spPr>
          <a:xfrm>
            <a:off x="9082638" y="5055804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dirty="0">
                <a:cs typeface="PT Bold Heading" panose="02010400000000000000" pitchFamily="2" charset="-78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62" name="TextBox 60">
            <a:extLst>
              <a:ext uri="{FF2B5EF4-FFF2-40B4-BE49-F238E27FC236}">
                <a16:creationId xmlns:a16="http://schemas.microsoft.com/office/drawing/2014/main" id="{2EA9A081-D85D-4BC9-927E-E7E785886085}"/>
              </a:ext>
            </a:extLst>
          </p:cNvPr>
          <p:cNvSpPr txBox="1"/>
          <p:nvPr/>
        </p:nvSpPr>
        <p:spPr>
          <a:xfrm>
            <a:off x="8987103" y="5915614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dirty="0">
                <a:cs typeface="PT Bold Heading" panose="02010400000000000000" pitchFamily="2" charset="-78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AC7D5E9A-CF9C-425D-BDBE-61667D35C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7" t="45045" r="32184" b="45509"/>
          <a:stretch/>
        </p:blipFill>
        <p:spPr>
          <a:xfrm>
            <a:off x="2111370" y="1698170"/>
            <a:ext cx="7594334" cy="1048669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cxnSp>
        <p:nvCxnSpPr>
          <p:cNvPr id="65" name="رابط مستقيم 64">
            <a:extLst>
              <a:ext uri="{FF2B5EF4-FFF2-40B4-BE49-F238E27FC236}">
                <a16:creationId xmlns:a16="http://schemas.microsoft.com/office/drawing/2014/main" id="{E1F38723-931B-4EB1-B85E-E16B60AAB0D6}"/>
              </a:ext>
            </a:extLst>
          </p:cNvPr>
          <p:cNvCxnSpPr/>
          <p:nvPr/>
        </p:nvCxnSpPr>
        <p:spPr>
          <a:xfrm flipH="1">
            <a:off x="5525589" y="1881051"/>
            <a:ext cx="300445" cy="1959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مستقيم 65">
            <a:extLst>
              <a:ext uri="{FF2B5EF4-FFF2-40B4-BE49-F238E27FC236}">
                <a16:creationId xmlns:a16="http://schemas.microsoft.com/office/drawing/2014/main" id="{498E2303-4C5C-4197-A60D-553193D3723F}"/>
              </a:ext>
            </a:extLst>
          </p:cNvPr>
          <p:cNvCxnSpPr/>
          <p:nvPr/>
        </p:nvCxnSpPr>
        <p:spPr>
          <a:xfrm flipH="1">
            <a:off x="3239589" y="1854925"/>
            <a:ext cx="300445" cy="1959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رابط مستقيم 67">
            <a:extLst>
              <a:ext uri="{FF2B5EF4-FFF2-40B4-BE49-F238E27FC236}">
                <a16:creationId xmlns:a16="http://schemas.microsoft.com/office/drawing/2014/main" id="{AB577C9D-8DAE-47BD-AABC-A13AF310EBF6}"/>
              </a:ext>
            </a:extLst>
          </p:cNvPr>
          <p:cNvCxnSpPr/>
          <p:nvPr/>
        </p:nvCxnSpPr>
        <p:spPr>
          <a:xfrm flipH="1">
            <a:off x="7837714" y="2338251"/>
            <a:ext cx="352697" cy="248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C0357EAA-0D61-4483-B489-0EC4FB880DB3}"/>
              </a:ext>
            </a:extLst>
          </p:cNvPr>
          <p:cNvCxnSpPr/>
          <p:nvPr/>
        </p:nvCxnSpPr>
        <p:spPr>
          <a:xfrm flipH="1">
            <a:off x="2569028" y="2268583"/>
            <a:ext cx="352697" cy="248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رابط مستقيم 70">
            <a:extLst>
              <a:ext uri="{FF2B5EF4-FFF2-40B4-BE49-F238E27FC236}">
                <a16:creationId xmlns:a16="http://schemas.microsoft.com/office/drawing/2014/main" id="{F2B28E0F-6245-4554-B3F1-4FBB486217D6}"/>
              </a:ext>
            </a:extLst>
          </p:cNvPr>
          <p:cNvCxnSpPr/>
          <p:nvPr/>
        </p:nvCxnSpPr>
        <p:spPr>
          <a:xfrm flipH="1">
            <a:off x="9157063" y="1867989"/>
            <a:ext cx="483326" cy="26125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رابط مستقيم 71">
            <a:extLst>
              <a:ext uri="{FF2B5EF4-FFF2-40B4-BE49-F238E27FC236}">
                <a16:creationId xmlns:a16="http://schemas.microsoft.com/office/drawing/2014/main" id="{12759912-0F6A-4676-9085-F0EF04E99976}"/>
              </a:ext>
            </a:extLst>
          </p:cNvPr>
          <p:cNvCxnSpPr/>
          <p:nvPr/>
        </p:nvCxnSpPr>
        <p:spPr>
          <a:xfrm flipH="1">
            <a:off x="7080069" y="2246812"/>
            <a:ext cx="483326" cy="26125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F9268AD7-2EB7-4BED-B72E-4488C7B62454}"/>
              </a:ext>
            </a:extLst>
          </p:cNvPr>
          <p:cNvCxnSpPr/>
          <p:nvPr/>
        </p:nvCxnSpPr>
        <p:spPr>
          <a:xfrm flipH="1">
            <a:off x="3317965" y="2325189"/>
            <a:ext cx="444137" cy="300445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1DAC8E5B-0520-4632-8162-2DBA7F316EE3}"/>
              </a:ext>
            </a:extLst>
          </p:cNvPr>
          <p:cNvCxnSpPr/>
          <p:nvPr/>
        </p:nvCxnSpPr>
        <p:spPr>
          <a:xfrm flipH="1">
            <a:off x="6322422" y="2259875"/>
            <a:ext cx="444137" cy="300445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37D4A659-677E-424D-A3F7-A96DD17CAFD9}"/>
              </a:ext>
            </a:extLst>
          </p:cNvPr>
          <p:cNvCxnSpPr/>
          <p:nvPr/>
        </p:nvCxnSpPr>
        <p:spPr>
          <a:xfrm flipH="1">
            <a:off x="8556171" y="1815737"/>
            <a:ext cx="352698" cy="32657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C238421A-73C3-4051-98BD-13ED50C2F648}"/>
              </a:ext>
            </a:extLst>
          </p:cNvPr>
          <p:cNvCxnSpPr/>
          <p:nvPr/>
        </p:nvCxnSpPr>
        <p:spPr>
          <a:xfrm flipH="1">
            <a:off x="7741919" y="1798319"/>
            <a:ext cx="352698" cy="32657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8BB3C46-349B-4890-831F-30F9910D0B86}"/>
              </a:ext>
            </a:extLst>
          </p:cNvPr>
          <p:cNvCxnSpPr/>
          <p:nvPr/>
        </p:nvCxnSpPr>
        <p:spPr>
          <a:xfrm flipH="1">
            <a:off x="6326776" y="1793965"/>
            <a:ext cx="352698" cy="32657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5A368ECF-67D6-4D12-AC25-4B6E8D3C8C3C}"/>
              </a:ext>
            </a:extLst>
          </p:cNvPr>
          <p:cNvCxnSpPr/>
          <p:nvPr/>
        </p:nvCxnSpPr>
        <p:spPr>
          <a:xfrm flipH="1">
            <a:off x="5590902" y="2299062"/>
            <a:ext cx="352698" cy="32657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ED30FA98-809D-4AE1-A8F0-3C2AEE1597C6}"/>
              </a:ext>
            </a:extLst>
          </p:cNvPr>
          <p:cNvCxnSpPr/>
          <p:nvPr/>
        </p:nvCxnSpPr>
        <p:spPr>
          <a:xfrm flipH="1">
            <a:off x="2412273" y="1798319"/>
            <a:ext cx="352698" cy="32657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56C6F9F5-6626-4F08-A8BB-D23345F55263}"/>
              </a:ext>
            </a:extLst>
          </p:cNvPr>
          <p:cNvCxnSpPr/>
          <p:nvPr/>
        </p:nvCxnSpPr>
        <p:spPr>
          <a:xfrm flipH="1">
            <a:off x="4741817" y="1841863"/>
            <a:ext cx="404949" cy="261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2FA4E0D8-2DD4-4E71-AE58-BEC93B43959B}"/>
              </a:ext>
            </a:extLst>
          </p:cNvPr>
          <p:cNvCxnSpPr/>
          <p:nvPr/>
        </p:nvCxnSpPr>
        <p:spPr>
          <a:xfrm flipH="1">
            <a:off x="4088674" y="2286000"/>
            <a:ext cx="404949" cy="261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7E17F3E6-EA4B-41EB-9F1D-8CB1892F36ED}"/>
              </a:ext>
            </a:extLst>
          </p:cNvPr>
          <p:cNvCxnSpPr/>
          <p:nvPr/>
        </p:nvCxnSpPr>
        <p:spPr>
          <a:xfrm flipH="1">
            <a:off x="9248503" y="2325189"/>
            <a:ext cx="404949" cy="261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1DFA8B8B-796C-4F75-B16A-7D414B832DC9}"/>
              </a:ext>
            </a:extLst>
          </p:cNvPr>
          <p:cNvCxnSpPr/>
          <p:nvPr/>
        </p:nvCxnSpPr>
        <p:spPr>
          <a:xfrm flipH="1">
            <a:off x="8530046" y="2312126"/>
            <a:ext cx="365760" cy="31350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893A523-D2C6-4EE9-AF2D-AC361EDA32BD}"/>
              </a:ext>
            </a:extLst>
          </p:cNvPr>
          <p:cNvCxnSpPr/>
          <p:nvPr/>
        </p:nvCxnSpPr>
        <p:spPr>
          <a:xfrm flipH="1">
            <a:off x="4859384" y="2246812"/>
            <a:ext cx="365760" cy="31350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A5FDD2D1-CC7E-4F47-AB3F-EB6797911C8C}"/>
              </a:ext>
            </a:extLst>
          </p:cNvPr>
          <p:cNvCxnSpPr/>
          <p:nvPr/>
        </p:nvCxnSpPr>
        <p:spPr>
          <a:xfrm flipH="1">
            <a:off x="7093131" y="1828800"/>
            <a:ext cx="313509" cy="287383"/>
          </a:xfrm>
          <a:prstGeom prst="line">
            <a:avLst/>
          </a:prstGeom>
          <a:ln>
            <a:solidFill>
              <a:srgbClr val="E236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CEBE4602-0E5F-41CD-89CE-3BF60EE2A9AD}"/>
              </a:ext>
            </a:extLst>
          </p:cNvPr>
          <p:cNvCxnSpPr/>
          <p:nvPr/>
        </p:nvCxnSpPr>
        <p:spPr>
          <a:xfrm flipH="1">
            <a:off x="4101737" y="1841862"/>
            <a:ext cx="313509" cy="287383"/>
          </a:xfrm>
          <a:prstGeom prst="line">
            <a:avLst/>
          </a:prstGeom>
          <a:ln>
            <a:solidFill>
              <a:srgbClr val="E236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55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/>
      <p:bldP spid="52" grpId="0"/>
      <p:bldP spid="53" grpId="0"/>
      <p:bldP spid="54" grpId="0"/>
      <p:bldP spid="56" grpId="0"/>
      <p:bldP spid="58" grpId="0"/>
      <p:bldP spid="59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صورة 91">
            <a:extLst>
              <a:ext uri="{FF2B5EF4-FFF2-40B4-BE49-F238E27FC236}">
                <a16:creationId xmlns:a16="http://schemas.microsoft.com/office/drawing/2014/main" id="{2AAAA184-77EB-4D80-BE1E-F366D2394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20550A2-70C2-457F-9DB1-795D08409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49" t="54413" r="52159" b="41234"/>
          <a:stretch/>
        </p:blipFill>
        <p:spPr>
          <a:xfrm>
            <a:off x="10115137" y="4267459"/>
            <a:ext cx="1045028" cy="483326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E19246-DEA5-42E5-AB69-02BCA30BA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31" t="54099" r="46602" b="41117"/>
          <a:stretch/>
        </p:blipFill>
        <p:spPr>
          <a:xfrm>
            <a:off x="10099735" y="2513917"/>
            <a:ext cx="1119051" cy="531222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CF48845C-D87F-4E9D-AD95-A794161FF0C1}"/>
              </a:ext>
            </a:extLst>
          </p:cNvPr>
          <p:cNvGraphicFramePr>
            <a:graphicFrameLocks noGrp="1"/>
          </p:cNvGraphicFramePr>
          <p:nvPr/>
        </p:nvGraphicFramePr>
        <p:xfrm>
          <a:off x="927463" y="901047"/>
          <a:ext cx="10228220" cy="88585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11411">
                  <a:extLst>
                    <a:ext uri="{9D8B030D-6E8A-4147-A177-3AD203B41FA5}">
                      <a16:colId xmlns:a16="http://schemas.microsoft.com/office/drawing/2014/main" val="1092327998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415428821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3626550323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918093445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1807036311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508044669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346997863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244688816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636044424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3901176022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1304562765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828657307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204182113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3810588262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810066722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206002626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3091676795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3869370528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3499789097"/>
                    </a:ext>
                  </a:extLst>
                </a:gridCol>
                <a:gridCol w="511411">
                  <a:extLst>
                    <a:ext uri="{9D8B030D-6E8A-4147-A177-3AD203B41FA5}">
                      <a16:colId xmlns:a16="http://schemas.microsoft.com/office/drawing/2014/main" val="4289991729"/>
                    </a:ext>
                  </a:extLst>
                </a:gridCol>
              </a:tblGrid>
              <a:tr h="428653">
                <a:tc gridSpan="20">
                  <a:txBody>
                    <a:bodyPr/>
                    <a:lstStyle/>
                    <a:p>
                      <a:pPr algn="ctr"/>
                      <a:r>
                        <a:rPr lang="ar-KW" sz="2400" b="0" dirty="0">
                          <a:solidFill>
                            <a:srgbClr val="FF0000"/>
                          </a:solidFill>
                          <a:cs typeface="PT Bold Heading" panose="02010400000000000000" pitchFamily="2" charset="-78"/>
                        </a:rPr>
                        <a:t>ترتيب البيانات ترتيبا تصاعديا</a:t>
                      </a:r>
                      <a:endParaRPr lang="en-US" sz="2400" b="0" dirty="0">
                        <a:solidFill>
                          <a:srgbClr val="FF0000"/>
                        </a:solidFill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cs typeface="AGA Juhyna Regular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226788"/>
                  </a:ext>
                </a:extLst>
              </a:tr>
              <a:tr h="4286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AGA Juhyna Regular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cs typeface="AGA Juhyna Regular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0754"/>
                  </a:ext>
                </a:extLst>
              </a:tr>
            </a:tbl>
          </a:graphicData>
        </a:graphic>
      </p:graphicFrame>
      <p:sp>
        <p:nvSpPr>
          <p:cNvPr id="7" name="مربع نص 8">
            <a:extLst>
              <a:ext uri="{FF2B5EF4-FFF2-40B4-BE49-F238E27FC236}">
                <a16:creationId xmlns:a16="http://schemas.microsoft.com/office/drawing/2014/main" id="{788C6DFD-3C7F-4C50-A949-102425E67284}"/>
              </a:ext>
            </a:extLst>
          </p:cNvPr>
          <p:cNvSpPr txBox="1"/>
          <p:nvPr/>
        </p:nvSpPr>
        <p:spPr>
          <a:xfrm>
            <a:off x="10573683" y="129962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10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8" name="مربع نص 8">
            <a:extLst>
              <a:ext uri="{FF2B5EF4-FFF2-40B4-BE49-F238E27FC236}">
                <a16:creationId xmlns:a16="http://schemas.microsoft.com/office/drawing/2014/main" id="{74EF27C0-FDE7-4003-B0FA-5F1B9FD76609}"/>
              </a:ext>
            </a:extLst>
          </p:cNvPr>
          <p:cNvSpPr txBox="1"/>
          <p:nvPr/>
        </p:nvSpPr>
        <p:spPr>
          <a:xfrm>
            <a:off x="9049750" y="135824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11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DC16BB0-CAD6-4662-AFCA-D45B751F9F3B}"/>
              </a:ext>
            </a:extLst>
          </p:cNvPr>
          <p:cNvSpPr txBox="1"/>
          <p:nvPr/>
        </p:nvSpPr>
        <p:spPr>
          <a:xfrm>
            <a:off x="7970279" y="133212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13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0" name="مربع نص 8">
            <a:extLst>
              <a:ext uri="{FF2B5EF4-FFF2-40B4-BE49-F238E27FC236}">
                <a16:creationId xmlns:a16="http://schemas.microsoft.com/office/drawing/2014/main" id="{4837A0D3-B792-42D4-8887-F71FF9FCF16E}"/>
              </a:ext>
            </a:extLst>
          </p:cNvPr>
          <p:cNvSpPr txBox="1"/>
          <p:nvPr/>
        </p:nvSpPr>
        <p:spPr>
          <a:xfrm>
            <a:off x="7060625" y="1332121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14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مربع نص 8">
            <a:extLst>
              <a:ext uri="{FF2B5EF4-FFF2-40B4-BE49-F238E27FC236}">
                <a16:creationId xmlns:a16="http://schemas.microsoft.com/office/drawing/2014/main" id="{00222BD2-CD46-4688-BF10-4D64E8B341D7}"/>
              </a:ext>
            </a:extLst>
          </p:cNvPr>
          <p:cNvSpPr txBox="1"/>
          <p:nvPr/>
        </p:nvSpPr>
        <p:spPr>
          <a:xfrm>
            <a:off x="4459169" y="133212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15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2" name="مربع نص 8">
            <a:extLst>
              <a:ext uri="{FF2B5EF4-FFF2-40B4-BE49-F238E27FC236}">
                <a16:creationId xmlns:a16="http://schemas.microsoft.com/office/drawing/2014/main" id="{F7D28CC0-372D-499D-A681-4344928A739D}"/>
              </a:ext>
            </a:extLst>
          </p:cNvPr>
          <p:cNvSpPr txBox="1"/>
          <p:nvPr/>
        </p:nvSpPr>
        <p:spPr>
          <a:xfrm>
            <a:off x="2902742" y="130599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17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6FEB3BB5-A3FB-4219-9442-1F0B28A18BCD}"/>
              </a:ext>
            </a:extLst>
          </p:cNvPr>
          <p:cNvSpPr txBox="1"/>
          <p:nvPr/>
        </p:nvSpPr>
        <p:spPr>
          <a:xfrm>
            <a:off x="1888585" y="129962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18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مربع نص 8">
            <a:extLst>
              <a:ext uri="{FF2B5EF4-FFF2-40B4-BE49-F238E27FC236}">
                <a16:creationId xmlns:a16="http://schemas.microsoft.com/office/drawing/2014/main" id="{2A808B75-D7E3-4826-80BF-A2EA901C58C5}"/>
              </a:ext>
            </a:extLst>
          </p:cNvPr>
          <p:cNvSpPr txBox="1"/>
          <p:nvPr/>
        </p:nvSpPr>
        <p:spPr>
          <a:xfrm>
            <a:off x="835240" y="1305996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19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مربع نص 8">
            <a:extLst>
              <a:ext uri="{FF2B5EF4-FFF2-40B4-BE49-F238E27FC236}">
                <a16:creationId xmlns:a16="http://schemas.microsoft.com/office/drawing/2014/main" id="{D583BB5B-0C07-470D-B573-530365048FFD}"/>
              </a:ext>
            </a:extLst>
          </p:cNvPr>
          <p:cNvSpPr txBox="1"/>
          <p:nvPr/>
        </p:nvSpPr>
        <p:spPr>
          <a:xfrm>
            <a:off x="10094712" y="1317044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10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7" name="مربع نص 8">
            <a:extLst>
              <a:ext uri="{FF2B5EF4-FFF2-40B4-BE49-F238E27FC236}">
                <a16:creationId xmlns:a16="http://schemas.microsoft.com/office/drawing/2014/main" id="{6BC3EEC8-2B93-40F5-A498-7E9B6BCB3027}"/>
              </a:ext>
            </a:extLst>
          </p:cNvPr>
          <p:cNvSpPr txBox="1"/>
          <p:nvPr/>
        </p:nvSpPr>
        <p:spPr>
          <a:xfrm>
            <a:off x="9528722" y="1366956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11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5A830C6-CE1E-49D8-B465-68E36C22BD6E}"/>
              </a:ext>
            </a:extLst>
          </p:cNvPr>
          <p:cNvSpPr txBox="1"/>
          <p:nvPr/>
        </p:nvSpPr>
        <p:spPr>
          <a:xfrm>
            <a:off x="8527627" y="136695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13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19" name="مربع نص 8">
            <a:extLst>
              <a:ext uri="{FF2B5EF4-FFF2-40B4-BE49-F238E27FC236}">
                <a16:creationId xmlns:a16="http://schemas.microsoft.com/office/drawing/2014/main" id="{CA34DE78-0221-46E9-8D5C-79324BD19416}"/>
              </a:ext>
            </a:extLst>
          </p:cNvPr>
          <p:cNvSpPr txBox="1"/>
          <p:nvPr/>
        </p:nvSpPr>
        <p:spPr>
          <a:xfrm>
            <a:off x="7513471" y="1327767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14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20" name="مربع نص 8">
            <a:extLst>
              <a:ext uri="{FF2B5EF4-FFF2-40B4-BE49-F238E27FC236}">
                <a16:creationId xmlns:a16="http://schemas.microsoft.com/office/drawing/2014/main" id="{F8BF3B92-0C85-4342-82FF-B683EC17F85C}"/>
              </a:ext>
            </a:extLst>
          </p:cNvPr>
          <p:cNvSpPr txBox="1"/>
          <p:nvPr/>
        </p:nvSpPr>
        <p:spPr>
          <a:xfrm>
            <a:off x="4964266" y="130164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15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21" name="مربع نص 8">
            <a:extLst>
              <a:ext uri="{FF2B5EF4-FFF2-40B4-BE49-F238E27FC236}">
                <a16:creationId xmlns:a16="http://schemas.microsoft.com/office/drawing/2014/main" id="{89A8F8BF-7E6C-43D9-9657-1346226A8B3A}"/>
              </a:ext>
            </a:extLst>
          </p:cNvPr>
          <p:cNvSpPr txBox="1"/>
          <p:nvPr/>
        </p:nvSpPr>
        <p:spPr>
          <a:xfrm>
            <a:off x="5443237" y="1336476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15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2" name="مربع نص 8">
            <a:extLst>
              <a:ext uri="{FF2B5EF4-FFF2-40B4-BE49-F238E27FC236}">
                <a16:creationId xmlns:a16="http://schemas.microsoft.com/office/drawing/2014/main" id="{CFDDF541-916D-4BDC-A0CB-AEF35C091D01}"/>
              </a:ext>
            </a:extLst>
          </p:cNvPr>
          <p:cNvSpPr txBox="1"/>
          <p:nvPr/>
        </p:nvSpPr>
        <p:spPr>
          <a:xfrm>
            <a:off x="5948334" y="134518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CC00CC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cs typeface="PT Bold Heading" panose="02010400000000000000" pitchFamily="2" charset="-78"/>
              </a:rPr>
              <a:t>15</a:t>
            </a:r>
            <a:endParaRPr lang="ar-KW" sz="3200" b="1" dirty="0">
              <a:cs typeface="PT Bold Heading" panose="02010400000000000000" pitchFamily="2" charset="-78"/>
            </a:endParaRPr>
          </a:p>
        </p:txBody>
      </p:sp>
      <p:sp>
        <p:nvSpPr>
          <p:cNvPr id="23" name="مربع نص 8">
            <a:extLst>
              <a:ext uri="{FF2B5EF4-FFF2-40B4-BE49-F238E27FC236}">
                <a16:creationId xmlns:a16="http://schemas.microsoft.com/office/drawing/2014/main" id="{15FEDE42-5A53-4F79-8893-A61C582622BE}"/>
              </a:ext>
            </a:extLst>
          </p:cNvPr>
          <p:cNvSpPr txBox="1"/>
          <p:nvPr/>
        </p:nvSpPr>
        <p:spPr>
          <a:xfrm>
            <a:off x="6466494" y="1327768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15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24" name="مربع نص 8">
            <a:extLst>
              <a:ext uri="{FF2B5EF4-FFF2-40B4-BE49-F238E27FC236}">
                <a16:creationId xmlns:a16="http://schemas.microsoft.com/office/drawing/2014/main" id="{AB307496-4F5B-4319-BA9F-02CD69578CF4}"/>
              </a:ext>
            </a:extLst>
          </p:cNvPr>
          <p:cNvSpPr txBox="1"/>
          <p:nvPr/>
        </p:nvSpPr>
        <p:spPr>
          <a:xfrm>
            <a:off x="3407839" y="130164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17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25" name="مربع نص 8">
            <a:extLst>
              <a:ext uri="{FF2B5EF4-FFF2-40B4-BE49-F238E27FC236}">
                <a16:creationId xmlns:a16="http://schemas.microsoft.com/office/drawing/2014/main" id="{9552A2E2-5701-4475-A939-4F3C96674E6C}"/>
              </a:ext>
            </a:extLst>
          </p:cNvPr>
          <p:cNvSpPr txBox="1"/>
          <p:nvPr/>
        </p:nvSpPr>
        <p:spPr>
          <a:xfrm>
            <a:off x="3899873" y="1310350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17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26" name="مربع نص 8">
            <a:extLst>
              <a:ext uri="{FF2B5EF4-FFF2-40B4-BE49-F238E27FC236}">
                <a16:creationId xmlns:a16="http://schemas.microsoft.com/office/drawing/2014/main" id="{DE15CDF2-6CE9-4A5D-93C6-FB00E42734E4}"/>
              </a:ext>
            </a:extLst>
          </p:cNvPr>
          <p:cNvSpPr txBox="1"/>
          <p:nvPr/>
        </p:nvSpPr>
        <p:spPr>
          <a:xfrm>
            <a:off x="2393682" y="1282210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18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27" name="مربع نص 8">
            <a:extLst>
              <a:ext uri="{FF2B5EF4-FFF2-40B4-BE49-F238E27FC236}">
                <a16:creationId xmlns:a16="http://schemas.microsoft.com/office/drawing/2014/main" id="{917E9B91-A270-4430-BD4B-067D6AB6BEC5}"/>
              </a:ext>
            </a:extLst>
          </p:cNvPr>
          <p:cNvSpPr txBox="1"/>
          <p:nvPr/>
        </p:nvSpPr>
        <p:spPr>
          <a:xfrm>
            <a:off x="1353400" y="130164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 </a:t>
            </a:r>
            <a:r>
              <a:rPr lang="ar-EG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19</a:t>
            </a:r>
            <a:endParaRPr lang="ar-KW" sz="3200" b="1" dirty="0">
              <a:solidFill>
                <a:srgbClr val="00642D"/>
              </a:solidFill>
              <a:cs typeface="PT Bold Heading" panose="02010400000000000000" pitchFamily="2" charset="-78"/>
            </a:endParaRPr>
          </a:p>
        </p:txBody>
      </p:sp>
      <p:sp>
        <p:nvSpPr>
          <p:cNvPr id="60" name="Rectangle 1">
            <a:extLst>
              <a:ext uri="{FF2B5EF4-FFF2-40B4-BE49-F238E27FC236}">
                <a16:creationId xmlns:a16="http://schemas.microsoft.com/office/drawing/2014/main" id="{7B531B31-9BF6-41A8-BD61-A10FD7FD2405}"/>
              </a:ext>
            </a:extLst>
          </p:cNvPr>
          <p:cNvSpPr/>
          <p:nvPr/>
        </p:nvSpPr>
        <p:spPr>
          <a:xfrm>
            <a:off x="7848872" y="3480278"/>
            <a:ext cx="24482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الوسيط</a:t>
            </a:r>
            <a:r>
              <a:rPr lang="ar-EG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 =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E72994E2-3633-427C-9774-D05D8BC3665A}"/>
              </a:ext>
            </a:extLst>
          </p:cNvPr>
          <p:cNvSpPr/>
          <p:nvPr/>
        </p:nvSpPr>
        <p:spPr>
          <a:xfrm>
            <a:off x="6346295" y="3252061"/>
            <a:ext cx="1422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15+15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cxnSp>
        <p:nvCxnSpPr>
          <p:cNvPr id="63" name="Straight Connector 5">
            <a:extLst>
              <a:ext uri="{FF2B5EF4-FFF2-40B4-BE49-F238E27FC236}">
                <a16:creationId xmlns:a16="http://schemas.microsoft.com/office/drawing/2014/main" id="{1D3D8530-0977-4CAF-AA2C-8F7F79A15087}"/>
              </a:ext>
            </a:extLst>
          </p:cNvPr>
          <p:cNvCxnSpPr/>
          <p:nvPr/>
        </p:nvCxnSpPr>
        <p:spPr>
          <a:xfrm flipH="1">
            <a:off x="6328320" y="3828124"/>
            <a:ext cx="15153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>
            <a:extLst>
              <a:ext uri="{FF2B5EF4-FFF2-40B4-BE49-F238E27FC236}">
                <a16:creationId xmlns:a16="http://schemas.microsoft.com/office/drawing/2014/main" id="{4104A8AF-3D51-4A11-B079-0A5B2313CD03}"/>
              </a:ext>
            </a:extLst>
          </p:cNvPr>
          <p:cNvSpPr/>
          <p:nvPr/>
        </p:nvSpPr>
        <p:spPr>
          <a:xfrm>
            <a:off x="6498695" y="3757858"/>
            <a:ext cx="1422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2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260DA206-BEBB-4951-BC78-9B91EEF4763C}"/>
              </a:ext>
            </a:extLst>
          </p:cNvPr>
          <p:cNvSpPr txBox="1"/>
          <p:nvPr/>
        </p:nvSpPr>
        <p:spPr>
          <a:xfrm>
            <a:off x="5536231" y="3540093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dirty="0">
                <a:cs typeface="PT Bold Heading" panose="02010400000000000000" pitchFamily="2" charset="-78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66" name="Rectangle 8">
            <a:extLst>
              <a:ext uri="{FF2B5EF4-FFF2-40B4-BE49-F238E27FC236}">
                <a16:creationId xmlns:a16="http://schemas.microsoft.com/office/drawing/2014/main" id="{25FAE6A4-15BB-4530-8B2B-A05E1DE590C5}"/>
              </a:ext>
            </a:extLst>
          </p:cNvPr>
          <p:cNvSpPr/>
          <p:nvPr/>
        </p:nvSpPr>
        <p:spPr>
          <a:xfrm>
            <a:off x="4384103" y="3252061"/>
            <a:ext cx="1422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30</a:t>
            </a:r>
            <a:endParaRPr lang="en-US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cxnSp>
        <p:nvCxnSpPr>
          <p:cNvPr id="67" name="Straight Connector 9">
            <a:extLst>
              <a:ext uri="{FF2B5EF4-FFF2-40B4-BE49-F238E27FC236}">
                <a16:creationId xmlns:a16="http://schemas.microsoft.com/office/drawing/2014/main" id="{DEBE98B6-A361-4885-952A-28DEC67049B8}"/>
              </a:ext>
            </a:extLst>
          </p:cNvPr>
          <p:cNvCxnSpPr>
            <a:cxnSpLocks/>
          </p:cNvCxnSpPr>
          <p:nvPr/>
        </p:nvCxnSpPr>
        <p:spPr>
          <a:xfrm flipH="1">
            <a:off x="4596959" y="3828124"/>
            <a:ext cx="8672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11">
            <a:extLst>
              <a:ext uri="{FF2B5EF4-FFF2-40B4-BE49-F238E27FC236}">
                <a16:creationId xmlns:a16="http://schemas.microsoft.com/office/drawing/2014/main" id="{DF2872EF-FB9F-4CCA-9A99-CD40B40A7432}"/>
              </a:ext>
            </a:extLst>
          </p:cNvPr>
          <p:cNvSpPr/>
          <p:nvPr/>
        </p:nvSpPr>
        <p:spPr>
          <a:xfrm>
            <a:off x="4240087" y="3900132"/>
            <a:ext cx="1422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2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A3583220-BE03-482E-B322-67FAAE19A463}"/>
              </a:ext>
            </a:extLst>
          </p:cNvPr>
          <p:cNvSpPr txBox="1"/>
          <p:nvPr/>
        </p:nvSpPr>
        <p:spPr>
          <a:xfrm>
            <a:off x="4024063" y="361210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dirty="0">
                <a:cs typeface="PT Bold Heading" panose="02010400000000000000" pitchFamily="2" charset="-78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531F950B-3FE5-4F6D-938D-A253031F6587}"/>
              </a:ext>
            </a:extLst>
          </p:cNvPr>
          <p:cNvSpPr/>
          <p:nvPr/>
        </p:nvSpPr>
        <p:spPr>
          <a:xfrm>
            <a:off x="2799927" y="3541834"/>
            <a:ext cx="1422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15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71" name="Rectangle 14">
            <a:extLst>
              <a:ext uri="{FF2B5EF4-FFF2-40B4-BE49-F238E27FC236}">
                <a16:creationId xmlns:a16="http://schemas.microsoft.com/office/drawing/2014/main" id="{A906FA3D-0F67-48A8-8437-2B0079873382}"/>
              </a:ext>
            </a:extLst>
          </p:cNvPr>
          <p:cNvSpPr/>
          <p:nvPr/>
        </p:nvSpPr>
        <p:spPr>
          <a:xfrm>
            <a:off x="7920880" y="4704414"/>
            <a:ext cx="180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المنوال</a:t>
            </a:r>
            <a:r>
              <a:rPr lang="ar-EG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 =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72" name="Rectangle 15">
            <a:extLst>
              <a:ext uri="{FF2B5EF4-FFF2-40B4-BE49-F238E27FC236}">
                <a16:creationId xmlns:a16="http://schemas.microsoft.com/office/drawing/2014/main" id="{329EA4A7-2B89-455F-BA91-4E56D01A443F}"/>
              </a:ext>
            </a:extLst>
          </p:cNvPr>
          <p:cNvSpPr/>
          <p:nvPr/>
        </p:nvSpPr>
        <p:spPr>
          <a:xfrm>
            <a:off x="6776914" y="4830440"/>
            <a:ext cx="1422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15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B282A75D-DCF8-4111-B1C1-04B227DDBBD4}"/>
              </a:ext>
            </a:extLst>
          </p:cNvPr>
          <p:cNvCxnSpPr/>
          <p:nvPr/>
        </p:nvCxnSpPr>
        <p:spPr>
          <a:xfrm flipH="1">
            <a:off x="10682336" y="1361498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5E62B98D-2380-4AEB-96CE-74D50699CF9E}"/>
              </a:ext>
            </a:extLst>
          </p:cNvPr>
          <p:cNvCxnSpPr/>
          <p:nvPr/>
        </p:nvCxnSpPr>
        <p:spPr>
          <a:xfrm flipH="1">
            <a:off x="870140" y="1302553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B43C7A0E-EC96-4560-B820-5C842F84AFC0}"/>
              </a:ext>
            </a:extLst>
          </p:cNvPr>
          <p:cNvCxnSpPr/>
          <p:nvPr/>
        </p:nvCxnSpPr>
        <p:spPr>
          <a:xfrm flipH="1">
            <a:off x="10197712" y="1374562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D54CD662-3FF8-4742-9873-49B0C408EF2E}"/>
              </a:ext>
            </a:extLst>
          </p:cNvPr>
          <p:cNvCxnSpPr/>
          <p:nvPr/>
        </p:nvCxnSpPr>
        <p:spPr>
          <a:xfrm flipH="1">
            <a:off x="9615278" y="1380931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64F2EBA5-BD2C-4921-8B79-362FBE8A9BB2}"/>
              </a:ext>
            </a:extLst>
          </p:cNvPr>
          <p:cNvCxnSpPr/>
          <p:nvPr/>
        </p:nvCxnSpPr>
        <p:spPr>
          <a:xfrm flipH="1">
            <a:off x="9143718" y="1387624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BCFBB0E0-B153-42F9-ABEF-1739D3D46409}"/>
              </a:ext>
            </a:extLst>
          </p:cNvPr>
          <p:cNvCxnSpPr/>
          <p:nvPr/>
        </p:nvCxnSpPr>
        <p:spPr>
          <a:xfrm flipH="1">
            <a:off x="8652400" y="1413750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B8C8CFE0-3630-4737-8982-D078FE0118AE}"/>
              </a:ext>
            </a:extLst>
          </p:cNvPr>
          <p:cNvCxnSpPr/>
          <p:nvPr/>
        </p:nvCxnSpPr>
        <p:spPr>
          <a:xfrm flipH="1">
            <a:off x="1373872" y="1400687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57F86C5F-7D87-40C1-8466-2A04864C833F}"/>
              </a:ext>
            </a:extLst>
          </p:cNvPr>
          <p:cNvCxnSpPr/>
          <p:nvPr/>
        </p:nvCxnSpPr>
        <p:spPr>
          <a:xfrm flipH="1">
            <a:off x="1936548" y="1400688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2D509AAA-FF97-4F53-812B-5943AB1EE629}"/>
              </a:ext>
            </a:extLst>
          </p:cNvPr>
          <p:cNvCxnSpPr/>
          <p:nvPr/>
        </p:nvCxnSpPr>
        <p:spPr>
          <a:xfrm flipH="1">
            <a:off x="2460361" y="1380931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D346C39B-ED5F-461F-84EE-2C211BC0A4E7}"/>
              </a:ext>
            </a:extLst>
          </p:cNvPr>
          <p:cNvCxnSpPr/>
          <p:nvPr/>
        </p:nvCxnSpPr>
        <p:spPr>
          <a:xfrm flipH="1">
            <a:off x="2983849" y="1380931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1DF52010-3815-4E0D-AE44-A0AD908692DF}"/>
              </a:ext>
            </a:extLst>
          </p:cNvPr>
          <p:cNvCxnSpPr/>
          <p:nvPr/>
        </p:nvCxnSpPr>
        <p:spPr>
          <a:xfrm flipH="1">
            <a:off x="7559542" y="1380931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59FC73D9-A7E8-42CF-BF19-059DC61B17A0}"/>
              </a:ext>
            </a:extLst>
          </p:cNvPr>
          <p:cNvCxnSpPr/>
          <p:nvPr/>
        </p:nvCxnSpPr>
        <p:spPr>
          <a:xfrm flipH="1">
            <a:off x="8063273" y="1374561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3E514AAD-3259-4354-9D2D-6C403197FAEC}"/>
              </a:ext>
            </a:extLst>
          </p:cNvPr>
          <p:cNvCxnSpPr/>
          <p:nvPr/>
        </p:nvCxnSpPr>
        <p:spPr>
          <a:xfrm flipH="1">
            <a:off x="7114431" y="1380931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103FEDDF-BA7E-4736-9B81-F32E9D158E88}"/>
              </a:ext>
            </a:extLst>
          </p:cNvPr>
          <p:cNvCxnSpPr/>
          <p:nvPr/>
        </p:nvCxnSpPr>
        <p:spPr>
          <a:xfrm flipH="1">
            <a:off x="3403159" y="1380930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82614D75-6AF6-42DC-9E26-5838D5C579CA}"/>
              </a:ext>
            </a:extLst>
          </p:cNvPr>
          <p:cNvCxnSpPr/>
          <p:nvPr/>
        </p:nvCxnSpPr>
        <p:spPr>
          <a:xfrm flipH="1">
            <a:off x="3952773" y="1354805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981D4F82-8606-43FD-BA1E-475B243978E7}"/>
              </a:ext>
            </a:extLst>
          </p:cNvPr>
          <p:cNvCxnSpPr/>
          <p:nvPr/>
        </p:nvCxnSpPr>
        <p:spPr>
          <a:xfrm flipH="1">
            <a:off x="4587457" y="1315616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3B9237EE-B79A-4845-9016-3F7669187D1E}"/>
              </a:ext>
            </a:extLst>
          </p:cNvPr>
          <p:cNvCxnSpPr/>
          <p:nvPr/>
        </p:nvCxnSpPr>
        <p:spPr>
          <a:xfrm flipH="1">
            <a:off x="5071756" y="1276428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E659BC85-0578-442F-BE1F-C4A839830341}"/>
              </a:ext>
            </a:extLst>
          </p:cNvPr>
          <p:cNvCxnSpPr/>
          <p:nvPr/>
        </p:nvCxnSpPr>
        <p:spPr>
          <a:xfrm flipH="1">
            <a:off x="6551430" y="1354805"/>
            <a:ext cx="57606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B6AF6AE3-0188-43F9-84ED-E309DBD77A08}"/>
              </a:ext>
            </a:extLst>
          </p:cNvPr>
          <p:cNvSpPr/>
          <p:nvPr/>
        </p:nvSpPr>
        <p:spPr>
          <a:xfrm>
            <a:off x="5562750" y="1367868"/>
            <a:ext cx="1008112" cy="432048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37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60" grpId="0"/>
      <p:bldP spid="62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2869705" y="1880222"/>
            <a:ext cx="5233278" cy="14636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97" rtl="0">
                <a:defRPr/>
              </a:pPr>
              <a:endParaRPr lang="ar-EG" sz="949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97" rtl="0">
                <a:defRPr/>
              </a:pPr>
              <a:endParaRPr lang="ar-EG" sz="949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3401421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4917850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6706469" y="1872109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4" y="2530178"/>
            <a:ext cx="2799991" cy="3069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6746483" y="2358896"/>
            <a:ext cx="848502" cy="96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فاصل 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>
            <a:off x="4907869" y="2386002"/>
            <a:ext cx="9216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و   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3341695" y="2443359"/>
            <a:ext cx="934372" cy="96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نواصل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18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24" y="1211203"/>
            <a:ext cx="5828779" cy="5591228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1"/>
          <p:cNvSpPr/>
          <p:nvPr/>
        </p:nvSpPr>
        <p:spPr>
          <a:xfrm>
            <a:off x="4092696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16"/>
          <p:cNvSpPr/>
          <p:nvPr/>
        </p:nvSpPr>
        <p:spPr>
          <a:xfrm>
            <a:off x="6901008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3"/>
          <p:cNvCxnSpPr/>
          <p:nvPr/>
        </p:nvCxnSpPr>
        <p:spPr>
          <a:xfrm>
            <a:off x="1030155" y="1202242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ماذا يوجد خلف الجدار؟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29" y="1648911"/>
            <a:ext cx="2325114" cy="520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صورة 43">
            <a:extLst>
              <a:ext uri="{FF2B5EF4-FFF2-40B4-BE49-F238E27FC236}">
                <a16:creationId xmlns:a16="http://schemas.microsoft.com/office/drawing/2014/main" id="{0FB82938-1855-4A1F-8EF4-BCB220C63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9835620-7444-49CC-9855-3C007C216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68" t="56882" r="25741" b="38267"/>
          <a:stretch/>
        </p:blipFill>
        <p:spPr>
          <a:xfrm>
            <a:off x="9457511" y="4516145"/>
            <a:ext cx="1397724" cy="57837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B23B613-CB50-424E-8C23-138732BC3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33" t="27420" r="23393" b="67865"/>
          <a:stretch/>
        </p:blipFill>
        <p:spPr>
          <a:xfrm>
            <a:off x="10147350" y="548638"/>
            <a:ext cx="1657120" cy="58782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DDC5C4B-9645-4B26-9BC5-BD932FC8D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8" t="32630" r="23393" b="58298"/>
          <a:stretch/>
        </p:blipFill>
        <p:spPr>
          <a:xfrm>
            <a:off x="3370217" y="505098"/>
            <a:ext cx="6592390" cy="879566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B0EB72-A70F-4338-86DC-9440BAE1A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7" t="41163" r="23393" b="53313"/>
          <a:stretch/>
        </p:blipFill>
        <p:spPr>
          <a:xfrm>
            <a:off x="4467497" y="1541417"/>
            <a:ext cx="6840585" cy="5692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40BA525-0456-4E1B-B141-5A7172052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58" t="46014" r="25792" b="48867"/>
          <a:stretch/>
        </p:blipFill>
        <p:spPr>
          <a:xfrm>
            <a:off x="9444446" y="2364377"/>
            <a:ext cx="1933304" cy="49638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8FC613B-F545-42B7-9AE8-3BD15C942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61" t="60432" r="26021" b="34448"/>
          <a:stretch/>
        </p:blipFill>
        <p:spPr>
          <a:xfrm>
            <a:off x="9614264" y="5368834"/>
            <a:ext cx="1175658" cy="49639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70D1E06-453C-421E-BC00-77829996D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0" t="66091" r="23470" b="26902"/>
          <a:stretch/>
        </p:blipFill>
        <p:spPr>
          <a:xfrm>
            <a:off x="4506685" y="5995850"/>
            <a:ext cx="6723018" cy="67926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74DE3FD-7383-4633-98EC-7453FB87F28E}"/>
              </a:ext>
            </a:extLst>
          </p:cNvPr>
          <p:cNvGrpSpPr/>
          <p:nvPr/>
        </p:nvGrpSpPr>
        <p:grpSpPr>
          <a:xfrm>
            <a:off x="1763485" y="457201"/>
            <a:ext cx="1162595" cy="783772"/>
            <a:chOff x="2063931" y="339634"/>
            <a:chExt cx="1162595" cy="783772"/>
          </a:xfrm>
        </p:grpSpPr>
        <p:sp>
          <p:nvSpPr>
            <p:cNvPr id="12" name="فقاعة الكلام: بيضاوية 11">
              <a:extLst>
                <a:ext uri="{FF2B5EF4-FFF2-40B4-BE49-F238E27FC236}">
                  <a16:creationId xmlns:a16="http://schemas.microsoft.com/office/drawing/2014/main" id="{E5CEAEFD-4B96-445E-8B99-9CA055E5C68A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62691C23-CEE7-475E-96B8-58762ABE90FE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207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1B5A14F3-DEAA-4607-AA9A-672CCA7999FB}"/>
              </a:ext>
            </a:extLst>
          </p:cNvPr>
          <p:cNvSpPr txBox="1"/>
          <p:nvPr/>
        </p:nvSpPr>
        <p:spPr>
          <a:xfrm>
            <a:off x="2049840" y="2317359"/>
            <a:ext cx="74888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57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 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59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 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60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+ 6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0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 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61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+ 6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 + 64 + 6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5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 + 6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7</a:t>
            </a:r>
            <a:r>
              <a:rPr lang="ar-SA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 + </a:t>
            </a:r>
            <a:r>
              <a:rPr lang="ar-EG" sz="28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  204</a:t>
            </a:r>
            <a:r>
              <a:rPr lang="ar-SA" sz="3600" b="1" dirty="0">
                <a:solidFill>
                  <a:srgbClr val="7030A0"/>
                </a:solidFill>
                <a:cs typeface="AGA Juhyna Regular" pitchFamily="2" charset="-78"/>
              </a:rPr>
              <a:t>=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88B04384-4F0B-404B-AF4B-5293AA88C29C}"/>
              </a:ext>
            </a:extLst>
          </p:cNvPr>
          <p:cNvSpPr txBox="1"/>
          <p:nvPr/>
        </p:nvSpPr>
        <p:spPr>
          <a:xfrm>
            <a:off x="963350" y="2271476"/>
            <a:ext cx="16747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PT Bold Heading" panose="02010400000000000000" pitchFamily="2" charset="-78"/>
              </a:rPr>
              <a:t>760  =</a:t>
            </a:r>
            <a:endParaRPr lang="ar-SA" sz="2800" b="1" dirty="0">
              <a:solidFill>
                <a:srgbClr val="7030A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PT Bold Heading" panose="02010400000000000000" pitchFamily="2" charset="-78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CBA6B212-8A85-44AF-B84C-349C8641B952}"/>
              </a:ext>
            </a:extLst>
          </p:cNvPr>
          <p:cNvSpPr txBox="1"/>
          <p:nvPr/>
        </p:nvSpPr>
        <p:spPr>
          <a:xfrm>
            <a:off x="315278" y="2343484"/>
            <a:ext cx="11356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PT Bold Heading" panose="02010400000000000000" pitchFamily="2" charset="-78"/>
              </a:rPr>
              <a:t>76</a:t>
            </a:r>
            <a:endParaRPr lang="ar-SA" sz="2800" b="1" dirty="0">
              <a:solidFill>
                <a:srgbClr val="7030A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PT Bold Heading" panose="02010400000000000000" pitchFamily="2" charset="-78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48085FFB-97C2-466F-8718-7E1CD64150DF}"/>
              </a:ext>
            </a:extLst>
          </p:cNvPr>
          <p:cNvSpPr/>
          <p:nvPr/>
        </p:nvSpPr>
        <p:spPr>
          <a:xfrm>
            <a:off x="5518362" y="2834478"/>
            <a:ext cx="6174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10</a:t>
            </a:r>
            <a:endParaRPr lang="en-US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222C48EA-8792-4E99-8C4F-F7C1B13DFBE7}"/>
              </a:ext>
            </a:extLst>
          </p:cNvPr>
          <p:cNvCxnSpPr>
            <a:cxnSpLocks/>
          </p:cNvCxnSpPr>
          <p:nvPr/>
        </p:nvCxnSpPr>
        <p:spPr>
          <a:xfrm flipH="1">
            <a:off x="1611422" y="2703524"/>
            <a:ext cx="58043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9">
            <a:extLst>
              <a:ext uri="{FF2B5EF4-FFF2-40B4-BE49-F238E27FC236}">
                <a16:creationId xmlns:a16="http://schemas.microsoft.com/office/drawing/2014/main" id="{A5E0BB54-1D3B-46A0-B310-1DA1CB3A2A99}"/>
              </a:ext>
            </a:extLst>
          </p:cNvPr>
          <p:cNvSpPr/>
          <p:nvPr/>
        </p:nvSpPr>
        <p:spPr>
          <a:xfrm>
            <a:off x="1539414" y="2703524"/>
            <a:ext cx="6174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10</a:t>
            </a:r>
            <a:endParaRPr lang="en-US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710300B6-FE4C-4721-9AB0-1393C02BBF88}"/>
              </a:ext>
            </a:extLst>
          </p:cNvPr>
          <p:cNvSpPr txBox="1"/>
          <p:nvPr/>
        </p:nvSpPr>
        <p:spPr>
          <a:xfrm>
            <a:off x="6567763" y="4444779"/>
            <a:ext cx="34162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002060"/>
                </a:solidFill>
                <a:cs typeface="PT Bold Heading" panose="02010400000000000000" pitchFamily="2" charset="-78"/>
              </a:rPr>
              <a:t>(61 + 63 ) </a:t>
            </a: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anose="02010400000000000000" pitchFamily="2" charset="-78"/>
              </a:rPr>
              <a:t>=</a:t>
            </a:r>
            <a:endParaRPr lang="ar-SA" sz="2800" b="1" u="sng" dirty="0">
              <a:solidFill>
                <a:schemeClr val="tx2">
                  <a:lumMod val="60000"/>
                  <a:lumOff val="40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73057F57-EA22-4A98-B1DD-5A4884D2BFA2}"/>
              </a:ext>
            </a:extLst>
          </p:cNvPr>
          <p:cNvSpPr txBox="1"/>
          <p:nvPr/>
        </p:nvSpPr>
        <p:spPr>
          <a:xfrm>
            <a:off x="7889102" y="5446753"/>
            <a:ext cx="12420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60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82004AB-8E52-491B-B84F-93C0E19FED0D}"/>
              </a:ext>
            </a:extLst>
          </p:cNvPr>
          <p:cNvSpPr txBox="1"/>
          <p:nvPr/>
        </p:nvSpPr>
        <p:spPr>
          <a:xfrm>
            <a:off x="6021976" y="4359116"/>
            <a:ext cx="1097281" cy="523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>
                <a:solidFill>
                  <a:srgbClr val="00206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solidFill>
                  <a:srgbClr val="002060"/>
                </a:solidFill>
                <a:cs typeface="PT Bold Heading" panose="02010400000000000000" pitchFamily="2" charset="-78"/>
              </a:rPr>
              <a:t>124</a:t>
            </a:r>
            <a:endParaRPr lang="ar-SA" sz="2800" b="1" u="sng" dirty="0">
              <a:solidFill>
                <a:srgbClr val="002060"/>
              </a:solidFill>
              <a:cs typeface="PT Bold Heading" panose="02010400000000000000" pitchFamily="2" charset="-78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B907E0EA-7415-4BA5-9F04-6E0C48002F87}"/>
              </a:ext>
            </a:extLst>
          </p:cNvPr>
          <p:cNvSpPr txBox="1"/>
          <p:nvPr/>
        </p:nvSpPr>
        <p:spPr>
          <a:xfrm>
            <a:off x="5054015" y="4425253"/>
            <a:ext cx="8242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62</a:t>
            </a: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anose="02010400000000000000" pitchFamily="2" charset="-78"/>
              </a:rPr>
              <a:t> </a:t>
            </a:r>
            <a:r>
              <a:rPr lang="ar-SA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anose="02010400000000000000" pitchFamily="2" charset="-78"/>
              </a:rPr>
              <a:t> </a:t>
            </a: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FC03E0A4-9959-41DC-AB04-8B2570E92063}"/>
              </a:ext>
            </a:extLst>
          </p:cNvPr>
          <p:cNvCxnSpPr>
            <a:cxnSpLocks/>
          </p:cNvCxnSpPr>
          <p:nvPr/>
        </p:nvCxnSpPr>
        <p:spPr>
          <a:xfrm flipH="1">
            <a:off x="7731073" y="4895991"/>
            <a:ext cx="13168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5">
            <a:extLst>
              <a:ext uri="{FF2B5EF4-FFF2-40B4-BE49-F238E27FC236}">
                <a16:creationId xmlns:a16="http://schemas.microsoft.com/office/drawing/2014/main" id="{478522C0-23F5-4F1D-BA99-26034666C708}"/>
              </a:ext>
            </a:extLst>
          </p:cNvPr>
          <p:cNvCxnSpPr>
            <a:cxnSpLocks/>
          </p:cNvCxnSpPr>
          <p:nvPr/>
        </p:nvCxnSpPr>
        <p:spPr>
          <a:xfrm flipH="1">
            <a:off x="6311619" y="4792291"/>
            <a:ext cx="57606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8">
            <a:extLst>
              <a:ext uri="{FF2B5EF4-FFF2-40B4-BE49-F238E27FC236}">
                <a16:creationId xmlns:a16="http://schemas.microsoft.com/office/drawing/2014/main" id="{31318C19-17CE-4980-A4BB-6ED7DE8102BB}"/>
              </a:ext>
            </a:extLst>
          </p:cNvPr>
          <p:cNvSpPr/>
          <p:nvPr/>
        </p:nvSpPr>
        <p:spPr>
          <a:xfrm>
            <a:off x="7998399" y="4823983"/>
            <a:ext cx="6174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2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D8F548FD-0679-4873-B359-38A8185C0722}"/>
              </a:ext>
            </a:extLst>
          </p:cNvPr>
          <p:cNvSpPr/>
          <p:nvPr/>
        </p:nvSpPr>
        <p:spPr>
          <a:xfrm>
            <a:off x="6427906" y="4791163"/>
            <a:ext cx="3178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2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EA220ABE-D250-4EF4-85D4-8DD1B1CA246E}"/>
              </a:ext>
            </a:extLst>
          </p:cNvPr>
          <p:cNvSpPr txBox="1"/>
          <p:nvPr/>
        </p:nvSpPr>
        <p:spPr>
          <a:xfrm>
            <a:off x="1083188" y="3325471"/>
            <a:ext cx="6912768" cy="523220"/>
          </a:xfrm>
          <a:prstGeom prst="rect">
            <a:avLst/>
          </a:prstGeom>
          <a:solidFill>
            <a:srgbClr val="89FB8E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57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59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60</a:t>
            </a:r>
            <a:r>
              <a:rPr lang="ar-KW" sz="2800" b="1" dirty="0">
                <a:cs typeface="PT Bold Heading" panose="02010400000000000000" pitchFamily="2" charset="-78"/>
              </a:rPr>
              <a:t> 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0</a:t>
            </a:r>
            <a:r>
              <a:rPr lang="ar-KW" sz="2800" b="1" dirty="0">
                <a:cs typeface="PT Bold Heading" panose="02010400000000000000" pitchFamily="2" charset="-78"/>
              </a:rPr>
              <a:t> 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61</a:t>
            </a:r>
            <a:r>
              <a:rPr lang="ar-KW" sz="2800" b="1" dirty="0">
                <a:cs typeface="PT Bold Heading" panose="02010400000000000000" pitchFamily="2" charset="-78"/>
              </a:rPr>
              <a:t> 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64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5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7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204</a:t>
            </a:r>
            <a:endParaRPr lang="ar-SA" sz="3600" b="1" dirty="0">
              <a:solidFill>
                <a:srgbClr val="7030A0"/>
              </a:solidFill>
              <a:cs typeface="AGA Juhyna Regular" pitchFamily="2" charset="-78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DB24B7EE-3D47-4960-8C41-48EC78591D26}"/>
              </a:ext>
            </a:extLst>
          </p:cNvPr>
          <p:cNvSpPr txBox="1"/>
          <p:nvPr/>
        </p:nvSpPr>
        <p:spPr>
          <a:xfrm>
            <a:off x="8166746" y="3364660"/>
            <a:ext cx="2376264" cy="461665"/>
          </a:xfrm>
          <a:prstGeom prst="rect">
            <a:avLst/>
          </a:prstGeom>
          <a:solidFill>
            <a:srgbClr val="89FB8E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الترتيب التصاعدي</a:t>
            </a:r>
            <a:endParaRPr lang="ar-SA" sz="3200" b="1" dirty="0">
              <a:solidFill>
                <a:srgbClr val="7030A0"/>
              </a:solidFill>
              <a:cs typeface="AGA Juhyna Regular" pitchFamily="2" charset="-78"/>
            </a:endParaRPr>
          </a:p>
        </p:txBody>
      </p: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3C8471C4-E814-499D-B8A2-00F821C716B2}"/>
              </a:ext>
            </a:extLst>
          </p:cNvPr>
          <p:cNvCxnSpPr/>
          <p:nvPr/>
        </p:nvCxnSpPr>
        <p:spPr>
          <a:xfrm flipH="1">
            <a:off x="7347884" y="332547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3A050258-F1EF-4D62-AC46-F8BDC45A67B8}"/>
              </a:ext>
            </a:extLst>
          </p:cNvPr>
          <p:cNvCxnSpPr/>
          <p:nvPr/>
        </p:nvCxnSpPr>
        <p:spPr>
          <a:xfrm flipH="1">
            <a:off x="1515236" y="332547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1A6F1808-2038-4A67-AF12-5DBF031B7248}"/>
              </a:ext>
            </a:extLst>
          </p:cNvPr>
          <p:cNvCxnSpPr/>
          <p:nvPr/>
        </p:nvCxnSpPr>
        <p:spPr>
          <a:xfrm flipH="1">
            <a:off x="2235316" y="332547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4D7168E7-7953-4E5E-93B9-405742008E06}"/>
              </a:ext>
            </a:extLst>
          </p:cNvPr>
          <p:cNvCxnSpPr/>
          <p:nvPr/>
        </p:nvCxnSpPr>
        <p:spPr>
          <a:xfrm flipH="1">
            <a:off x="2883388" y="332547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7F9F1B44-B45D-43A5-95CB-84FEF068CBF8}"/>
              </a:ext>
            </a:extLst>
          </p:cNvPr>
          <p:cNvCxnSpPr/>
          <p:nvPr/>
        </p:nvCxnSpPr>
        <p:spPr>
          <a:xfrm flipH="1">
            <a:off x="3603468" y="332547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D910F2F1-08DE-4913-9870-9073430B6D94}"/>
              </a:ext>
            </a:extLst>
          </p:cNvPr>
          <p:cNvCxnSpPr/>
          <p:nvPr/>
        </p:nvCxnSpPr>
        <p:spPr>
          <a:xfrm flipH="1">
            <a:off x="5331660" y="3397479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A09432E7-5244-4EB4-A382-3EEC5809A0B1}"/>
              </a:ext>
            </a:extLst>
          </p:cNvPr>
          <p:cNvCxnSpPr/>
          <p:nvPr/>
        </p:nvCxnSpPr>
        <p:spPr>
          <a:xfrm flipH="1">
            <a:off x="5907724" y="3397479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87A33C86-62AC-44C7-B794-F4FCD376141F}"/>
              </a:ext>
            </a:extLst>
          </p:cNvPr>
          <p:cNvCxnSpPr/>
          <p:nvPr/>
        </p:nvCxnSpPr>
        <p:spPr>
          <a:xfrm flipH="1">
            <a:off x="6627804" y="332547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77447877-7E1F-41DE-828D-6DD4C7762532}"/>
              </a:ext>
            </a:extLst>
          </p:cNvPr>
          <p:cNvSpPr/>
          <p:nvPr/>
        </p:nvSpPr>
        <p:spPr>
          <a:xfrm>
            <a:off x="4035516" y="3325471"/>
            <a:ext cx="1080120" cy="432048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E7179D80-2985-4A73-B3B4-4C72F3835EB5}"/>
              </a:ext>
            </a:extLst>
          </p:cNvPr>
          <p:cNvSpPr txBox="1"/>
          <p:nvPr/>
        </p:nvSpPr>
        <p:spPr>
          <a:xfrm>
            <a:off x="6041477" y="6115404"/>
            <a:ext cx="74050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نعم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63A9FC75-A9E7-449D-BE00-1C0FD10DE25D}"/>
              </a:ext>
            </a:extLst>
          </p:cNvPr>
          <p:cNvSpPr txBox="1"/>
          <p:nvPr/>
        </p:nvSpPr>
        <p:spPr>
          <a:xfrm>
            <a:off x="3200860" y="5971389"/>
            <a:ext cx="12768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204</a:t>
            </a:r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1D9D02CE-C186-49A7-97AE-3A0A825DA14F}"/>
              </a:ext>
            </a:extLst>
          </p:cNvPr>
          <p:cNvSpPr txBox="1"/>
          <p:nvPr/>
        </p:nvSpPr>
        <p:spPr>
          <a:xfrm>
            <a:off x="5702230" y="4390838"/>
            <a:ext cx="587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AGA Juhyna Regular" pitchFamily="2" charset="-78"/>
              </a:rPr>
              <a:t>=</a:t>
            </a:r>
            <a:endParaRPr lang="ar-SA" sz="3200" b="1" dirty="0">
              <a:solidFill>
                <a:srgbClr val="FF0000"/>
              </a:solidFill>
              <a:cs typeface="AGA Juhyn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98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28" grpId="0"/>
      <p:bldP spid="29" grpId="0"/>
      <p:bldP spid="31" grpId="0" animBg="1"/>
      <p:bldP spid="32" grpId="0" animBg="1"/>
      <p:bldP spid="41" grpId="0" animBg="1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C894DDD9-99B7-4304-9D06-47EAF31F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FC76DC-4B28-4CB6-9AC3-E10B97627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28" t="30658" r="23821" b="59637"/>
          <a:stretch/>
        </p:blipFill>
        <p:spPr>
          <a:xfrm>
            <a:off x="1799646" y="1602376"/>
            <a:ext cx="9456184" cy="1127761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1B7542C-664B-425E-AAFA-ED922A2A2E1F}"/>
              </a:ext>
            </a:extLst>
          </p:cNvPr>
          <p:cNvGrpSpPr/>
          <p:nvPr/>
        </p:nvGrpSpPr>
        <p:grpSpPr>
          <a:xfrm>
            <a:off x="418010" y="1319348"/>
            <a:ext cx="1162595" cy="783772"/>
            <a:chOff x="2063931" y="339634"/>
            <a:chExt cx="1162595" cy="783772"/>
          </a:xfrm>
        </p:grpSpPr>
        <p:sp>
          <p:nvSpPr>
            <p:cNvPr id="8" name="فقاعة الكلام: بيضاوية 7">
              <a:extLst>
                <a:ext uri="{FF2B5EF4-FFF2-40B4-BE49-F238E27FC236}">
                  <a16:creationId xmlns:a16="http://schemas.microsoft.com/office/drawing/2014/main" id="{674847C2-AA02-48B0-AFF7-E6F983D5206A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C51523E8-CB19-4E79-9626-52E446785E05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207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8AE97A5B-8932-4AA1-AECC-9559ACE98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3" t="91831" r="4507" b="2302"/>
          <a:stretch/>
        </p:blipFill>
        <p:spPr bwMode="auto">
          <a:xfrm>
            <a:off x="3839170" y="5720842"/>
            <a:ext cx="1266092" cy="49237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9900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39A72E76-D746-480E-B5FD-93BB8A7DACED}"/>
              </a:ext>
            </a:extLst>
          </p:cNvPr>
          <p:cNvSpPr txBox="1"/>
          <p:nvPr/>
        </p:nvSpPr>
        <p:spPr>
          <a:xfrm>
            <a:off x="8713439" y="5634474"/>
            <a:ext cx="12347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61</a:t>
            </a:r>
            <a:endParaRPr lang="ar-SA" sz="32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9B59023-A94E-4BEF-81FC-08D54B272233}"/>
              </a:ext>
            </a:extLst>
          </p:cNvPr>
          <p:cNvSpPr txBox="1"/>
          <p:nvPr/>
        </p:nvSpPr>
        <p:spPr>
          <a:xfrm>
            <a:off x="2672032" y="5733906"/>
            <a:ext cx="972506" cy="6056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60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EB9A4C9-7A26-4868-976C-8CF4BC88BA21}"/>
              </a:ext>
            </a:extLst>
          </p:cNvPr>
          <p:cNvSpPr txBox="1"/>
          <p:nvPr/>
        </p:nvSpPr>
        <p:spPr>
          <a:xfrm>
            <a:off x="1219945" y="3308861"/>
            <a:ext cx="2064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4000" b="1" dirty="0">
                <a:cs typeface="PT Bold Heading" panose="02010400000000000000" pitchFamily="2" charset="-78"/>
                <a:sym typeface="Zawawi" panose="05010101010101010101" pitchFamily="2" charset="2"/>
              </a:rPr>
              <a:t>=</a:t>
            </a:r>
            <a:r>
              <a:rPr lang="ar-KW" sz="3600" b="1" dirty="0">
                <a:solidFill>
                  <a:srgbClr val="FF0000"/>
                </a:solidFill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r>
              <a:rPr lang="ar-KW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61</a:t>
            </a:r>
            <a:r>
              <a:rPr lang="ar-SA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,</a:t>
            </a:r>
            <a:r>
              <a:rPr lang="ar-KW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7</a:t>
            </a:r>
            <a:r>
              <a:rPr lang="ar-EG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8</a:t>
            </a:r>
            <a:r>
              <a:rPr lang="ar-KW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 </a:t>
            </a:r>
            <a:endParaRPr lang="en-US" sz="3600" dirty="0">
              <a:cs typeface="PT Bold Heading" panose="02010400000000000000" pitchFamily="2" charset="-78"/>
            </a:endParaRP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C34CDCB2-1F30-4E12-893B-BD739604ACB2}"/>
              </a:ext>
            </a:extLst>
          </p:cNvPr>
          <p:cNvGrpSpPr/>
          <p:nvPr/>
        </p:nvGrpSpPr>
        <p:grpSpPr>
          <a:xfrm>
            <a:off x="2424809" y="3148935"/>
            <a:ext cx="2592288" cy="1077217"/>
            <a:chOff x="3697316" y="4365104"/>
            <a:chExt cx="3538980" cy="817674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C043DCED-CFDA-46E7-8817-AAEA3AA64135}"/>
                </a:ext>
              </a:extLst>
            </p:cNvPr>
            <p:cNvSpPr txBox="1"/>
            <p:nvPr/>
          </p:nvSpPr>
          <p:spPr>
            <a:xfrm>
              <a:off x="3697316" y="4365104"/>
              <a:ext cx="3538980" cy="8176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>
                  <a:solidFill>
                    <a:srgbClr val="FF0000"/>
                  </a:solidFill>
                  <a:cs typeface="PT Bold Heading" panose="02010400000000000000" pitchFamily="2" charset="-78"/>
                </a:rPr>
                <a:t>556</a:t>
              </a:r>
              <a:r>
                <a:rPr lang="ar-SA" sz="3200" b="1" dirty="0">
                  <a:solidFill>
                    <a:srgbClr val="FF0000"/>
                  </a:solidFill>
                  <a:cs typeface="PT Bold Heading" panose="02010400000000000000" pitchFamily="2" charset="-78"/>
                </a:rPr>
                <a:t> </a:t>
              </a:r>
              <a:endParaRPr lang="ar-EG" sz="3200" b="1" dirty="0">
                <a:solidFill>
                  <a:srgbClr val="FF0000"/>
                </a:solidFill>
                <a:cs typeface="PT Bold Heading" panose="02010400000000000000" pitchFamily="2" charset="-78"/>
              </a:endParaRPr>
            </a:p>
            <a:p>
              <a:pPr algn="ctr"/>
              <a:r>
                <a:rPr lang="ar-KW" sz="3200" b="1" dirty="0">
                  <a:solidFill>
                    <a:srgbClr val="FF0000"/>
                  </a:solidFill>
                  <a:cs typeface="PT Bold Heading" panose="02010400000000000000" pitchFamily="2" charset="-78"/>
                </a:rPr>
                <a:t>9</a:t>
              </a:r>
              <a:endParaRPr lang="ar-SA" sz="3200" b="1" dirty="0">
                <a:solidFill>
                  <a:srgbClr val="FF0000"/>
                </a:solidFill>
                <a:cs typeface="PT Bold Heading" panose="02010400000000000000" pitchFamily="2" charset="-78"/>
              </a:endParaRPr>
            </a:p>
          </p:txBody>
        </p:sp>
        <p:cxnSp>
          <p:nvCxnSpPr>
            <p:cNvPr id="17" name="Straight Connector 3">
              <a:extLst>
                <a:ext uri="{FF2B5EF4-FFF2-40B4-BE49-F238E27FC236}">
                  <a16:creationId xmlns:a16="http://schemas.microsoft.com/office/drawing/2014/main" id="{FBAF85AE-AAE6-4FDE-8FAA-A74BC22FD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6056" y="4774117"/>
              <a:ext cx="79208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20">
            <a:extLst>
              <a:ext uri="{FF2B5EF4-FFF2-40B4-BE49-F238E27FC236}">
                <a16:creationId xmlns:a16="http://schemas.microsoft.com/office/drawing/2014/main" id="{245010B5-324F-48D0-B805-21FDCB0A213B}"/>
              </a:ext>
            </a:extLst>
          </p:cNvPr>
          <p:cNvSpPr txBox="1"/>
          <p:nvPr/>
        </p:nvSpPr>
        <p:spPr>
          <a:xfrm>
            <a:off x="3921074" y="3421413"/>
            <a:ext cx="64763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57</a:t>
            </a:r>
            <a:r>
              <a:rPr lang="ar-SA" sz="2800" b="1" dirty="0">
                <a:solidFill>
                  <a:srgbClr val="FF3399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59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60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0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61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3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64 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5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+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7</a:t>
            </a:r>
            <a:r>
              <a:rPr lang="ar-SA" sz="2800" b="1" dirty="0">
                <a:highlight>
                  <a:srgbClr val="F9C7F2"/>
                </a:highlight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=</a:t>
            </a:r>
          </a:p>
        </p:txBody>
      </p: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F1D6687-874F-402D-BE8F-7FDAF4C723B1}"/>
              </a:ext>
            </a:extLst>
          </p:cNvPr>
          <p:cNvCxnSpPr>
            <a:cxnSpLocks/>
          </p:cNvCxnSpPr>
          <p:nvPr/>
        </p:nvCxnSpPr>
        <p:spPr>
          <a:xfrm flipH="1">
            <a:off x="4713162" y="3811069"/>
            <a:ext cx="4968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4">
            <a:extLst>
              <a:ext uri="{FF2B5EF4-FFF2-40B4-BE49-F238E27FC236}">
                <a16:creationId xmlns:a16="http://schemas.microsoft.com/office/drawing/2014/main" id="{ABEB4580-DEDE-4437-BF45-0D5823952F75}"/>
              </a:ext>
            </a:extLst>
          </p:cNvPr>
          <p:cNvSpPr txBox="1"/>
          <p:nvPr/>
        </p:nvSpPr>
        <p:spPr>
          <a:xfrm>
            <a:off x="6749468" y="3778250"/>
            <a:ext cx="12347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3200" b="1" dirty="0">
                <a:cs typeface="PT Bold Heading" panose="02010400000000000000" pitchFamily="2" charset="-78"/>
              </a:rPr>
              <a:t>9</a:t>
            </a:r>
            <a:endParaRPr lang="ar-SA" sz="3200" b="1" dirty="0">
              <a:cs typeface="PT Bold Heading" panose="02010400000000000000" pitchFamily="2" charset="-78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F1D76BB-207C-47E1-A0DF-0D306A4F2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7" t="55855" r="1842" b="36434"/>
          <a:stretch/>
        </p:blipFill>
        <p:spPr bwMode="auto">
          <a:xfrm>
            <a:off x="2645661" y="741824"/>
            <a:ext cx="7244861" cy="647115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9900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7E62E1A-FCD3-41FB-810B-CFBB65B99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4" t="85991" r="4507" b="7973"/>
          <a:stretch/>
        </p:blipFill>
        <p:spPr bwMode="auto">
          <a:xfrm>
            <a:off x="10122403" y="5712525"/>
            <a:ext cx="1165274" cy="506437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9900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4BF5530-DC9E-4D19-A17D-235C9CF35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4" t="78839" r="4507" b="14148"/>
          <a:stretch/>
        </p:blipFill>
        <p:spPr bwMode="auto">
          <a:xfrm>
            <a:off x="7262948" y="2560320"/>
            <a:ext cx="2293455" cy="588615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9900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8E0A8B1E-DE51-4980-BD5D-CE618289C3D5}"/>
              </a:ext>
            </a:extLst>
          </p:cNvPr>
          <p:cNvSpPr txBox="1"/>
          <p:nvPr/>
        </p:nvSpPr>
        <p:spPr>
          <a:xfrm>
            <a:off x="1894114" y="4579505"/>
            <a:ext cx="6650482" cy="523220"/>
          </a:xfrm>
          <a:prstGeom prst="rect">
            <a:avLst/>
          </a:prstGeom>
          <a:solidFill>
            <a:srgbClr val="89FB8E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57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59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60</a:t>
            </a:r>
            <a:r>
              <a:rPr lang="ar-KW" sz="2800" b="1" dirty="0">
                <a:cs typeface="PT Bold Heading" panose="02010400000000000000" pitchFamily="2" charset="-78"/>
              </a:rPr>
              <a:t> 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0</a:t>
            </a:r>
            <a:r>
              <a:rPr lang="ar-KW" sz="2800" b="1" dirty="0">
                <a:cs typeface="PT Bold Heading" panose="02010400000000000000" pitchFamily="2" charset="-78"/>
              </a:rPr>
              <a:t> 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61</a:t>
            </a:r>
            <a:r>
              <a:rPr lang="ar-KW" sz="2800" b="1" dirty="0">
                <a:cs typeface="PT Bold Heading" panose="02010400000000000000" pitchFamily="2" charset="-78"/>
              </a:rPr>
              <a:t> 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64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5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cs typeface="PT Bold Heading" panose="02010400000000000000" pitchFamily="2" charset="-78"/>
              </a:rPr>
              <a:t>،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6</a:t>
            </a:r>
            <a:r>
              <a:rPr lang="ar-EG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7</a:t>
            </a:r>
            <a:endParaRPr lang="ar-SA" sz="3600" b="1" dirty="0">
              <a:solidFill>
                <a:srgbClr val="7030A0"/>
              </a:solidFill>
              <a:cs typeface="AGA Juhyna Regular" pitchFamily="2" charset="-78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1F64F0B0-E13E-43C9-880F-1ECECF6FFFCD}"/>
              </a:ext>
            </a:extLst>
          </p:cNvPr>
          <p:cNvSpPr txBox="1"/>
          <p:nvPr/>
        </p:nvSpPr>
        <p:spPr>
          <a:xfrm>
            <a:off x="8571695" y="4670946"/>
            <a:ext cx="2376264" cy="461665"/>
          </a:xfrm>
          <a:prstGeom prst="rect">
            <a:avLst/>
          </a:prstGeom>
          <a:solidFill>
            <a:srgbClr val="89FB8E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الترتيب التصاعدي</a:t>
            </a:r>
            <a:endParaRPr lang="ar-SA" sz="3200" b="1" dirty="0">
              <a:solidFill>
                <a:srgbClr val="7030A0"/>
              </a:solidFill>
              <a:cs typeface="AGA Juhyna Regular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A8075B92-0B2E-4B37-AF81-E364B1A44E57}"/>
              </a:ext>
            </a:extLst>
          </p:cNvPr>
          <p:cNvCxnSpPr/>
          <p:nvPr/>
        </p:nvCxnSpPr>
        <p:spPr>
          <a:xfrm flipH="1">
            <a:off x="7569953" y="4618693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304E4AEC-6970-4CA9-8656-4F4A8DFEC2E7}"/>
              </a:ext>
            </a:extLst>
          </p:cNvPr>
          <p:cNvCxnSpPr/>
          <p:nvPr/>
        </p:nvCxnSpPr>
        <p:spPr>
          <a:xfrm flipH="1">
            <a:off x="2509636" y="460563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AEE76DBE-C308-4DAA-BF01-1585D3FE5381}"/>
              </a:ext>
            </a:extLst>
          </p:cNvPr>
          <p:cNvCxnSpPr/>
          <p:nvPr/>
        </p:nvCxnSpPr>
        <p:spPr>
          <a:xfrm flipH="1">
            <a:off x="3196896" y="460563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94D19A67-5611-4010-875A-468F261257A9}"/>
              </a:ext>
            </a:extLst>
          </p:cNvPr>
          <p:cNvCxnSpPr/>
          <p:nvPr/>
        </p:nvCxnSpPr>
        <p:spPr>
          <a:xfrm flipH="1">
            <a:off x="3760222" y="460563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557C447A-F3B6-4A36-8810-4CBA8F86B9C6}"/>
              </a:ext>
            </a:extLst>
          </p:cNvPr>
          <p:cNvCxnSpPr/>
          <p:nvPr/>
        </p:nvCxnSpPr>
        <p:spPr>
          <a:xfrm flipH="1">
            <a:off x="5684357" y="4638450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FF87497C-E5CB-42C7-9BD6-41F4FEB63948}"/>
              </a:ext>
            </a:extLst>
          </p:cNvPr>
          <p:cNvCxnSpPr/>
          <p:nvPr/>
        </p:nvCxnSpPr>
        <p:spPr>
          <a:xfrm flipH="1">
            <a:off x="6325735" y="4651513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153968FB-62C1-405F-86F0-9B6F6100A9D3}"/>
              </a:ext>
            </a:extLst>
          </p:cNvPr>
          <p:cNvCxnSpPr/>
          <p:nvPr/>
        </p:nvCxnSpPr>
        <p:spPr>
          <a:xfrm flipH="1">
            <a:off x="6967438" y="4605631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E1BE542-8CD9-4373-9520-374B94777A64}"/>
              </a:ext>
            </a:extLst>
          </p:cNvPr>
          <p:cNvSpPr/>
          <p:nvPr/>
        </p:nvSpPr>
        <p:spPr>
          <a:xfrm>
            <a:off x="4872446" y="4579505"/>
            <a:ext cx="561703" cy="432048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5813D6DD-DD24-4AEE-8468-4F421D7797BD}"/>
              </a:ext>
            </a:extLst>
          </p:cNvPr>
          <p:cNvCxnSpPr/>
          <p:nvPr/>
        </p:nvCxnSpPr>
        <p:spPr>
          <a:xfrm flipH="1">
            <a:off x="4426427" y="4592568"/>
            <a:ext cx="28803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9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20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9FB26C4C-747F-474B-88C4-E575DA43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1AA5C8C-1063-4B7D-9979-5A0E88299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4" t="30375" r="62605" b="50461"/>
          <a:stretch/>
        </p:blipFill>
        <p:spPr>
          <a:xfrm>
            <a:off x="2209634" y="1176858"/>
            <a:ext cx="2297051" cy="146183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DA658C-AFE6-43AD-921A-B5248F737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72" t="26084" r="30143" b="58653"/>
          <a:stretch/>
        </p:blipFill>
        <p:spPr>
          <a:xfrm>
            <a:off x="4538261" y="1027611"/>
            <a:ext cx="5881545" cy="1598022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80748C-B98C-4AB2-99B3-8889EC657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04" t="40421" r="32394" b="54823"/>
          <a:stretch/>
        </p:blipFill>
        <p:spPr>
          <a:xfrm>
            <a:off x="8948057" y="2895598"/>
            <a:ext cx="2717074" cy="60524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6D7B155-4AE2-4F55-B3AC-E5B53B2BA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6" t="40421" r="49359" b="54619"/>
          <a:stretch/>
        </p:blipFill>
        <p:spPr>
          <a:xfrm>
            <a:off x="8743034" y="4218456"/>
            <a:ext cx="2595526" cy="63137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33F650B-86C1-4A20-845D-1E350C26B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84" t="45450" r="38857" b="50308"/>
          <a:stretch/>
        </p:blipFill>
        <p:spPr>
          <a:xfrm>
            <a:off x="3801681" y="6152150"/>
            <a:ext cx="1031966" cy="5399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7D7125A-6E49-4BDC-A8BC-3AB46C022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70" t="45450" r="33298" b="50890"/>
          <a:stretch/>
        </p:blipFill>
        <p:spPr>
          <a:xfrm>
            <a:off x="10230946" y="6051677"/>
            <a:ext cx="1071155" cy="46590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D7100C6-0BF1-4035-9C55-A3C537D670C9}"/>
              </a:ext>
            </a:extLst>
          </p:cNvPr>
          <p:cNvGrpSpPr/>
          <p:nvPr/>
        </p:nvGrpSpPr>
        <p:grpSpPr>
          <a:xfrm>
            <a:off x="3821177" y="3428512"/>
            <a:ext cx="3836126" cy="561703"/>
            <a:chOff x="4140925" y="3540034"/>
            <a:chExt cx="3836126" cy="561703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F48DBE41-2A72-4871-999C-B1C3C2ABC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62" t="49144" r="31952" b="46442"/>
            <a:stretch/>
          </p:blipFill>
          <p:spPr>
            <a:xfrm>
              <a:off x="4140925" y="3540035"/>
              <a:ext cx="1332413" cy="561702"/>
            </a:xfrm>
            <a:prstGeom prst="rect">
              <a:avLst/>
            </a:prstGeom>
            <a:ln>
              <a:solidFill>
                <a:srgbClr val="E236C9"/>
              </a:solidFill>
            </a:ln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E94AF2E5-D945-4EF0-866A-B068AF2B6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76" t="41208" r="44916" b="54619"/>
            <a:stretch/>
          </p:blipFill>
          <p:spPr>
            <a:xfrm>
              <a:off x="7001691" y="3540034"/>
              <a:ext cx="975360" cy="531222"/>
            </a:xfrm>
            <a:prstGeom prst="rect">
              <a:avLst/>
            </a:prstGeom>
            <a:ln>
              <a:solidFill>
                <a:srgbClr val="E236C9"/>
              </a:solidFill>
            </a:ln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3AC8F6B-BDBB-47D0-A4AD-F07CC2DA1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176" t="45450" r="53975" b="50411"/>
            <a:stretch/>
          </p:blipFill>
          <p:spPr>
            <a:xfrm>
              <a:off x="5440470" y="3548159"/>
              <a:ext cx="1550498" cy="526869"/>
            </a:xfrm>
            <a:prstGeom prst="rect">
              <a:avLst/>
            </a:prstGeom>
            <a:ln>
              <a:solidFill>
                <a:srgbClr val="E236C9"/>
              </a:solidFill>
            </a:ln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89D4A7B-2A7B-41D2-8E23-395AC615359A}"/>
              </a:ext>
            </a:extLst>
          </p:cNvPr>
          <p:cNvGrpSpPr/>
          <p:nvPr/>
        </p:nvGrpSpPr>
        <p:grpSpPr>
          <a:xfrm>
            <a:off x="2860765" y="287383"/>
            <a:ext cx="1162595" cy="783772"/>
            <a:chOff x="2063931" y="339634"/>
            <a:chExt cx="1162595" cy="783772"/>
          </a:xfrm>
        </p:grpSpPr>
        <p:sp>
          <p:nvSpPr>
            <p:cNvPr id="13" name="فقاعة الكلام: بيضاوية 12">
              <a:extLst>
                <a:ext uri="{FF2B5EF4-FFF2-40B4-BE49-F238E27FC236}">
                  <a16:creationId xmlns:a16="http://schemas.microsoft.com/office/drawing/2014/main" id="{EFF00682-A2EB-4F52-B508-C8415A8E75D6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84DC710F-1910-4E91-9ACC-98FB58E470CF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210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sp>
        <p:nvSpPr>
          <p:cNvPr id="15" name="TextBox 4">
            <a:extLst>
              <a:ext uri="{FF2B5EF4-FFF2-40B4-BE49-F238E27FC236}">
                <a16:creationId xmlns:a16="http://schemas.microsoft.com/office/drawing/2014/main" id="{5891D495-2E8F-45B8-9D2C-FD8C8A6C4B13}"/>
              </a:ext>
            </a:extLst>
          </p:cNvPr>
          <p:cNvSpPr txBox="1"/>
          <p:nvPr/>
        </p:nvSpPr>
        <p:spPr>
          <a:xfrm>
            <a:off x="7627924" y="2872693"/>
            <a:ext cx="7915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89</a:t>
            </a:r>
            <a:endParaRPr lang="ar-SA" sz="24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FF6808F5-284E-47DB-9FC6-13A3E3E965DF}"/>
              </a:ext>
            </a:extLst>
          </p:cNvPr>
          <p:cNvSpPr txBox="1"/>
          <p:nvPr/>
        </p:nvSpPr>
        <p:spPr>
          <a:xfrm>
            <a:off x="3231340" y="4297518"/>
            <a:ext cx="45177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b="1" u="sng" dirty="0">
                <a:cs typeface="PT Bold Heading" panose="02010400000000000000" pitchFamily="2" charset="-78"/>
              </a:rPr>
              <a:t> </a:t>
            </a:r>
            <a:r>
              <a:rPr lang="ar-EG" sz="2400" b="1" u="sng" dirty="0">
                <a:cs typeface="PT Bold Heading" panose="02010400000000000000" pitchFamily="2" charset="-78"/>
              </a:rPr>
              <a:t>8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EG" sz="2400" b="1" u="sng" dirty="0">
                <a:cs typeface="PT Bold Heading" panose="02010400000000000000" pitchFamily="2" charset="-78"/>
              </a:rPr>
              <a:t>8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2400" b="1" u="sng" dirty="0">
                <a:cs typeface="PT Bold Heading" panose="02010400000000000000" pitchFamily="2" charset="-78"/>
              </a:rPr>
              <a:t>9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SA" sz="2400" b="1" u="sng" dirty="0">
                <a:cs typeface="PT Bold Heading" panose="02010400000000000000" pitchFamily="2" charset="-78"/>
              </a:rPr>
              <a:t> 9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EG" sz="2400" b="1" u="sng" dirty="0">
                <a:cs typeface="PT Bold Heading" panose="02010400000000000000" pitchFamily="2" charset="-78"/>
              </a:rPr>
              <a:t>12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SA" sz="2400" b="1" u="sng" dirty="0">
                <a:cs typeface="PT Bold Heading" panose="02010400000000000000" pitchFamily="2" charset="-78"/>
              </a:rPr>
              <a:t>1</a:t>
            </a:r>
            <a:r>
              <a:rPr lang="ar-EG" sz="2400" b="1" u="sng" dirty="0">
                <a:cs typeface="PT Bold Heading" panose="02010400000000000000" pitchFamily="2" charset="-78"/>
              </a:rPr>
              <a:t>3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SA" sz="2400" b="1" u="sng" dirty="0">
                <a:cs typeface="PT Bold Heading" panose="02010400000000000000" pitchFamily="2" charset="-78"/>
              </a:rPr>
              <a:t> 1</a:t>
            </a:r>
            <a:r>
              <a:rPr lang="ar-EG" sz="2400" b="1" u="sng" dirty="0">
                <a:cs typeface="PT Bold Heading" panose="02010400000000000000" pitchFamily="2" charset="-78"/>
              </a:rPr>
              <a:t>5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u="sng" dirty="0">
                <a:solidFill>
                  <a:srgbClr val="FF0000"/>
                </a:solidFill>
                <a:cs typeface="PT Bold Heading" panose="02010400000000000000" pitchFamily="2" charset="-78"/>
              </a:rPr>
              <a:t>+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EG" sz="2400" b="1" u="sng" dirty="0">
                <a:cs typeface="PT Bold Heading" panose="02010400000000000000" pitchFamily="2" charset="-78"/>
              </a:rPr>
              <a:t>17</a:t>
            </a:r>
            <a:r>
              <a:rPr lang="ar-SA" sz="2400" b="1" u="sng" dirty="0">
                <a:cs typeface="PT Bold Heading" panose="02010400000000000000" pitchFamily="2" charset="-78"/>
              </a:rPr>
              <a:t> </a:t>
            </a:r>
            <a:r>
              <a:rPr lang="ar-SA" sz="2400" b="1" dirty="0">
                <a:cs typeface="PT Bold Heading" panose="02010400000000000000" pitchFamily="2" charset="-78"/>
              </a:rPr>
              <a:t>=</a:t>
            </a:r>
            <a:endParaRPr lang="ar-SA" sz="24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  <a:p>
            <a:pPr algn="ctr"/>
            <a:r>
              <a:rPr lang="ar-SA" sz="2400" b="1" dirty="0">
                <a:cs typeface="PT Bold Heading" panose="02010400000000000000" pitchFamily="2" charset="-78"/>
              </a:rPr>
              <a:t>8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03CA29B3-A790-4C09-9B22-BF015E28EAB3}"/>
              </a:ext>
            </a:extLst>
          </p:cNvPr>
          <p:cNvSpPr txBox="1"/>
          <p:nvPr/>
        </p:nvSpPr>
        <p:spPr>
          <a:xfrm>
            <a:off x="495036" y="4369526"/>
            <a:ext cx="1295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11,375</a:t>
            </a:r>
            <a:r>
              <a:rPr lang="ar-SA" sz="2400" b="1" dirty="0">
                <a:cs typeface="PT Bold Heading" panose="02010400000000000000" pitchFamily="2" charset="-78"/>
              </a:rPr>
              <a:t>                                            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608692-4A4C-4940-8E86-28BDDA3B33F1}"/>
              </a:ext>
            </a:extLst>
          </p:cNvPr>
          <p:cNvGrpSpPr/>
          <p:nvPr/>
        </p:nvGrpSpPr>
        <p:grpSpPr>
          <a:xfrm>
            <a:off x="2223228" y="4081494"/>
            <a:ext cx="1440160" cy="1077218"/>
            <a:chOff x="3697316" y="4365104"/>
            <a:chExt cx="3538980" cy="121741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4E00C1-E175-44B8-93B6-BA656FB286C1}"/>
                </a:ext>
              </a:extLst>
            </p:cNvPr>
            <p:cNvSpPr txBox="1"/>
            <p:nvPr/>
          </p:nvSpPr>
          <p:spPr>
            <a:xfrm>
              <a:off x="3697316" y="4365104"/>
              <a:ext cx="3538980" cy="1217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EG" sz="3200" b="1" dirty="0">
                  <a:solidFill>
                    <a:srgbClr val="FF0000"/>
                  </a:solidFill>
                  <a:cs typeface="PT Bold Heading" panose="02010400000000000000" pitchFamily="2" charset="-78"/>
                </a:rPr>
                <a:t>91</a:t>
              </a:r>
              <a:r>
                <a:rPr lang="ar-SA" sz="3200" b="1" dirty="0">
                  <a:solidFill>
                    <a:srgbClr val="FF0000"/>
                  </a:solidFill>
                  <a:cs typeface="PT Bold Heading" panose="02010400000000000000" pitchFamily="2" charset="-78"/>
                </a:rPr>
                <a:t> </a:t>
              </a:r>
              <a:endParaRPr lang="ar-EG" sz="3200" b="1" dirty="0">
                <a:solidFill>
                  <a:srgbClr val="FF0000"/>
                </a:solidFill>
                <a:cs typeface="PT Bold Heading" panose="02010400000000000000" pitchFamily="2" charset="-78"/>
              </a:endParaRPr>
            </a:p>
            <a:p>
              <a:pPr algn="ctr"/>
              <a:r>
                <a:rPr lang="ar-EG" sz="3200" b="1" dirty="0">
                  <a:solidFill>
                    <a:srgbClr val="FF0000"/>
                  </a:solidFill>
                  <a:cs typeface="PT Bold Heading" panose="02010400000000000000" pitchFamily="2" charset="-78"/>
                </a:rPr>
                <a:t>8</a:t>
              </a:r>
              <a:endParaRPr lang="ar-SA" sz="3200" b="1" dirty="0">
                <a:solidFill>
                  <a:srgbClr val="FF0000"/>
                </a:solidFill>
                <a:cs typeface="PT Bold Heading" panose="02010400000000000000" pitchFamily="2" charset="-78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E2FD2E-DCD9-4869-B73E-7A469218CD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1222" y="4942101"/>
              <a:ext cx="17233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069BD5-C8FE-4839-845E-AB265DFB5F85}"/>
              </a:ext>
            </a:extLst>
          </p:cNvPr>
          <p:cNvSpPr txBox="1"/>
          <p:nvPr/>
        </p:nvSpPr>
        <p:spPr>
          <a:xfrm>
            <a:off x="1863188" y="429751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cs typeface="PT Bold Heading" panose="02010400000000000000" pitchFamily="2" charset="-78"/>
                <a:sym typeface="Zawawi" panose="05010101010101010101" pitchFamily="2" charset="2"/>
              </a:rPr>
              <a:t>=</a:t>
            </a:r>
            <a:endParaRPr lang="en-US" sz="3200" dirty="0">
              <a:cs typeface="PT Bold Heading" panose="02010400000000000000" pitchFamily="2" charset="-78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9F7EF6B5-8592-45C2-95CE-035D9F392DE9}"/>
              </a:ext>
            </a:extLst>
          </p:cNvPr>
          <p:cNvSpPr txBox="1"/>
          <p:nvPr/>
        </p:nvSpPr>
        <p:spPr>
          <a:xfrm>
            <a:off x="8127510" y="4270222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200" dirty="0">
                <a:cs typeface="AGA Juhyna Regular" pitchFamily="2" charset="-78"/>
                <a:sym typeface="Zawawi" panose="05010101010101010101" pitchFamily="2" charset="2"/>
              </a:rPr>
              <a:t>=</a:t>
            </a:r>
            <a:endParaRPr lang="en-US" sz="3200" dirty="0">
              <a:cs typeface="AGA Juhyna Regular" pitchFamily="2" charset="-78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0B156E96-5015-432F-B1BC-7225856753B8}"/>
              </a:ext>
            </a:extLst>
          </p:cNvPr>
          <p:cNvSpPr txBox="1"/>
          <p:nvPr/>
        </p:nvSpPr>
        <p:spPr>
          <a:xfrm>
            <a:off x="2552532" y="5104424"/>
            <a:ext cx="70110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0099"/>
                </a:solidFill>
                <a:cs typeface="PT Bold Heading" panose="02010400000000000000" pitchFamily="2" charset="-78"/>
              </a:rPr>
              <a:t>ترتيب الرحلات </a:t>
            </a:r>
            <a:r>
              <a:rPr lang="ar-SA" sz="3200" b="1" dirty="0">
                <a:cs typeface="PT Bold Heading" panose="02010400000000000000" pitchFamily="2" charset="-78"/>
              </a:rPr>
              <a:t>:</a:t>
            </a:r>
            <a:r>
              <a:rPr lang="ar-SA" sz="3200" b="1" u="sng" dirty="0">
                <a:cs typeface="PT Bold Heading" panose="02010400000000000000" pitchFamily="2" charset="-78"/>
              </a:rPr>
              <a:t> </a:t>
            </a:r>
            <a:r>
              <a:rPr lang="ar-SA" sz="3200" b="1" u="sng" dirty="0">
                <a:solidFill>
                  <a:srgbClr val="009242"/>
                </a:solidFill>
                <a:cs typeface="PT Bold Heading" panose="02010400000000000000" pitchFamily="2" charset="-78"/>
              </a:rPr>
              <a:t>8 ، 8 ، 9 </a:t>
            </a:r>
            <a:r>
              <a:rPr lang="ar-SA" sz="3200" b="1" dirty="0">
                <a:solidFill>
                  <a:srgbClr val="009242"/>
                </a:solidFill>
                <a:cs typeface="PT Bold Heading" panose="02010400000000000000" pitchFamily="2" charset="-78"/>
              </a:rPr>
              <a:t>، 9 ،12 ، </a:t>
            </a:r>
            <a:r>
              <a:rPr lang="ar-SA" sz="3200" b="1" u="sng" dirty="0">
                <a:solidFill>
                  <a:srgbClr val="009242"/>
                </a:solidFill>
                <a:cs typeface="PT Bold Heading" panose="02010400000000000000" pitchFamily="2" charset="-78"/>
              </a:rPr>
              <a:t>13 ، 15 ، 17 </a:t>
            </a:r>
            <a:endParaRPr lang="ar-SA" sz="2400" b="1" dirty="0">
              <a:solidFill>
                <a:srgbClr val="009242"/>
              </a:solidFill>
              <a:cs typeface="PT Bold Heading" panose="02010400000000000000" pitchFamily="2" charset="-78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6494F84E-6BD1-46D6-9130-A58A1265D4A8}"/>
              </a:ext>
            </a:extLst>
          </p:cNvPr>
          <p:cNvSpPr txBox="1"/>
          <p:nvPr/>
        </p:nvSpPr>
        <p:spPr>
          <a:xfrm>
            <a:off x="7522512" y="5903893"/>
            <a:ext cx="211447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u="sng" dirty="0">
                <a:cs typeface="PT Bold Heading" panose="02010400000000000000" pitchFamily="2" charset="-78"/>
              </a:rPr>
              <a:t>  </a:t>
            </a:r>
            <a:r>
              <a:rPr lang="ar-SA" sz="2800" b="1" u="sng" dirty="0">
                <a:cs typeface="PT Bold Heading" panose="02010400000000000000" pitchFamily="2" charset="-78"/>
              </a:rPr>
              <a:t>9 + 12 </a:t>
            </a:r>
            <a:r>
              <a:rPr lang="ar-SA" sz="2800" b="1" dirty="0">
                <a:cs typeface="PT Bold Heading" panose="02010400000000000000" pitchFamily="2" charset="-78"/>
              </a:rPr>
              <a:t>= </a:t>
            </a:r>
            <a:r>
              <a:rPr lang="ar-SA" sz="2800" b="1" u="sng" dirty="0">
                <a:cs typeface="PT Bold Heading" panose="02010400000000000000" pitchFamily="2" charset="-78"/>
              </a:rPr>
              <a:t>21</a:t>
            </a:r>
            <a:endParaRPr lang="ar-SA" sz="2800" b="1" dirty="0">
              <a:cs typeface="PT Bold Heading" panose="02010400000000000000" pitchFamily="2" charset="-78"/>
            </a:endParaRPr>
          </a:p>
          <a:p>
            <a:r>
              <a:rPr lang="ar-KW" sz="2800" b="1" dirty="0">
                <a:cs typeface="PT Bold Heading" panose="02010400000000000000" pitchFamily="2" charset="-78"/>
              </a:rPr>
              <a:t>       </a:t>
            </a:r>
            <a:r>
              <a:rPr lang="ar-SA" sz="2800" b="1" dirty="0">
                <a:cs typeface="PT Bold Heading" panose="02010400000000000000" pitchFamily="2" charset="-78"/>
              </a:rPr>
              <a:t>2      </a:t>
            </a:r>
            <a:r>
              <a:rPr lang="ar-KW" sz="2800" b="1" dirty="0"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cs typeface="PT Bold Heading" panose="02010400000000000000" pitchFamily="2" charset="-78"/>
              </a:rPr>
              <a:t>  2  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F1A88F45-8DFC-43F1-A34F-1729EF08BFD7}"/>
              </a:ext>
            </a:extLst>
          </p:cNvPr>
          <p:cNvSpPr txBox="1"/>
          <p:nvPr/>
        </p:nvSpPr>
        <p:spPr>
          <a:xfrm>
            <a:off x="5866328" y="6047909"/>
            <a:ext cx="12961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>
                <a:cs typeface="AGA Juhyna Regular" pitchFamily="2" charset="-78"/>
              </a:rPr>
              <a:t>=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10,5</a:t>
            </a:r>
            <a:r>
              <a:rPr lang="ar-SA" sz="2800" b="1" dirty="0">
                <a:cs typeface="PT Bold Heading" panose="02010400000000000000" pitchFamily="2" charset="-78"/>
              </a:rPr>
              <a:t>                 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24378009-7ED7-403F-8129-FD6C5B679AA4}"/>
              </a:ext>
            </a:extLst>
          </p:cNvPr>
          <p:cNvSpPr txBox="1"/>
          <p:nvPr/>
        </p:nvSpPr>
        <p:spPr>
          <a:xfrm>
            <a:off x="1794740" y="6140349"/>
            <a:ext cx="10832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8 ، 9 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295C60F5-9100-44D0-9D8B-D956AB055E70}"/>
              </a:ext>
            </a:extLst>
          </p:cNvPr>
          <p:cNvSpPr txBox="1"/>
          <p:nvPr/>
        </p:nvSpPr>
        <p:spPr>
          <a:xfrm>
            <a:off x="9608024" y="6036758"/>
            <a:ext cx="587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AGA Juhyna Regular" pitchFamily="2" charset="-78"/>
              </a:rPr>
              <a:t>=</a:t>
            </a:r>
            <a:endParaRPr lang="ar-SA" sz="3200" b="1" dirty="0">
              <a:solidFill>
                <a:srgbClr val="FF0000"/>
              </a:solidFill>
              <a:cs typeface="AGA Juhyna Regular" pitchFamily="2" charset="-78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DC702F1D-D632-487B-9582-2BA37F438C60}"/>
              </a:ext>
            </a:extLst>
          </p:cNvPr>
          <p:cNvSpPr txBox="1"/>
          <p:nvPr/>
        </p:nvSpPr>
        <p:spPr>
          <a:xfrm>
            <a:off x="3166280" y="6091349"/>
            <a:ext cx="587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AGA Juhyna Regular" pitchFamily="2" charset="-78"/>
              </a:rPr>
              <a:t>=</a:t>
            </a:r>
            <a:endParaRPr lang="ar-SA" sz="3200" b="1" dirty="0">
              <a:solidFill>
                <a:srgbClr val="FF0000"/>
              </a:solidFill>
              <a:cs typeface="AGA Juhyn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93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  <p:bldP spid="23" grpId="0" animBg="1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Goal PNG Images, Football Goal Clipart Pictures - Free Transparent PNG Logos">
            <a:extLst>
              <a:ext uri="{FF2B5EF4-FFF2-40B4-BE49-F238E27FC236}">
                <a16:creationId xmlns:a16="http://schemas.microsoft.com/office/drawing/2014/main" id="{253C2F79-6610-4937-BCE4-39F0FD469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4" b="30253"/>
          <a:stretch/>
        </p:blipFill>
        <p:spPr bwMode="auto">
          <a:xfrm>
            <a:off x="2238691" y="875832"/>
            <a:ext cx="7697577" cy="30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all1">
            <a:extLst>
              <a:ext uri="{FF2B5EF4-FFF2-40B4-BE49-F238E27FC236}">
                <a16:creationId xmlns:a16="http://schemas.microsoft.com/office/drawing/2014/main" id="{7E93E5DE-1E8E-052C-502D-51385791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40" y="3760071"/>
            <a:ext cx="2196717" cy="21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ll2">
            <a:extLst>
              <a:ext uri="{FF2B5EF4-FFF2-40B4-BE49-F238E27FC236}">
                <a16:creationId xmlns:a16="http://schemas.microsoft.com/office/drawing/2014/main" id="{75C5ADB2-012F-9EF2-DA92-0749A50F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64" y="3716511"/>
            <a:ext cx="2196717" cy="21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ll3">
            <a:extLst>
              <a:ext uri="{FF2B5EF4-FFF2-40B4-BE49-F238E27FC236}">
                <a16:creationId xmlns:a16="http://schemas.microsoft.com/office/drawing/2014/main" id="{E10B94D7-6188-7F53-CBB8-6F51AAAF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59" y="3760072"/>
            <a:ext cx="2196717" cy="21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">
            <a:extLst>
              <a:ext uri="{FF2B5EF4-FFF2-40B4-BE49-F238E27FC236}">
                <a16:creationId xmlns:a16="http://schemas.microsoft.com/office/drawing/2014/main" id="{129011D0-286E-E476-2D60-3A818D7739D4}"/>
              </a:ext>
            </a:extLst>
          </p:cNvPr>
          <p:cNvSpPr txBox="1"/>
          <p:nvPr/>
        </p:nvSpPr>
        <p:spPr>
          <a:xfrm>
            <a:off x="5045439" y="5490493"/>
            <a:ext cx="2196718" cy="646331"/>
          </a:xfrm>
          <a:prstGeom prst="rect">
            <a:avLst/>
          </a:prstGeom>
          <a:solidFill>
            <a:srgbClr val="94123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5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28BA0DF4-596B-E0DA-9198-81DAF32DE9B7}"/>
              </a:ext>
            </a:extLst>
          </p:cNvPr>
          <p:cNvSpPr txBox="1"/>
          <p:nvPr/>
        </p:nvSpPr>
        <p:spPr>
          <a:xfrm>
            <a:off x="2055797" y="5435913"/>
            <a:ext cx="2196718" cy="646331"/>
          </a:xfrm>
          <a:prstGeom prst="rect">
            <a:avLst/>
          </a:prstGeom>
          <a:solidFill>
            <a:srgbClr val="94123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50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5A06914F-30F1-8091-1505-0ED7357DC0C4}"/>
              </a:ext>
            </a:extLst>
          </p:cNvPr>
          <p:cNvSpPr txBox="1"/>
          <p:nvPr/>
        </p:nvSpPr>
        <p:spPr>
          <a:xfrm>
            <a:off x="8052097" y="5435913"/>
            <a:ext cx="2196718" cy="646331"/>
          </a:xfrm>
          <a:prstGeom prst="rect">
            <a:avLst/>
          </a:prstGeom>
          <a:solidFill>
            <a:srgbClr val="94123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7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3A517C-A9E3-06EE-95D0-3C1DF44F746A}"/>
              </a:ext>
            </a:extLst>
          </p:cNvPr>
          <p:cNvSpPr/>
          <p:nvPr/>
        </p:nvSpPr>
        <p:spPr>
          <a:xfrm>
            <a:off x="1762843" y="1099558"/>
            <a:ext cx="8649271" cy="2106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إجابة خاطئة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AC6329-D76F-D804-8152-8E507F45289D}"/>
              </a:ext>
            </a:extLst>
          </p:cNvPr>
          <p:cNvSpPr/>
          <p:nvPr/>
        </p:nvSpPr>
        <p:spPr>
          <a:xfrm>
            <a:off x="1761319" y="1097068"/>
            <a:ext cx="8649271" cy="21069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إجابة خاطئة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7D49F9-0D14-23F5-B7A5-F83F2575042A}"/>
              </a:ext>
            </a:extLst>
          </p:cNvPr>
          <p:cNvSpPr/>
          <p:nvPr/>
        </p:nvSpPr>
        <p:spPr>
          <a:xfrm>
            <a:off x="1759795" y="1097573"/>
            <a:ext cx="8649271" cy="21069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atar2022 Arabic Bold" panose="00000800000000000000" pitchFamily="2" charset="-78"/>
                <a:ea typeface="+mn-ea"/>
                <a:cs typeface="Qatar2022 Arabic Bold" panose="00000800000000000000" pitchFamily="2" charset="-78"/>
              </a:rPr>
              <a:t>جووووول!!!!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B141587F-D28B-CAE6-4EC8-7D803EF76896}"/>
              </a:ext>
            </a:extLst>
          </p:cNvPr>
          <p:cNvSpPr/>
          <p:nvPr/>
        </p:nvSpPr>
        <p:spPr>
          <a:xfrm>
            <a:off x="2158363" y="103231"/>
            <a:ext cx="8042313" cy="708089"/>
          </a:xfrm>
          <a:prstGeom prst="homePlate">
            <a:avLst>
              <a:gd name="adj" fmla="val 85785"/>
            </a:avLst>
          </a:prstGeom>
          <a:solidFill>
            <a:srgbClr val="D40F4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Qatar2022 Arabic Bold" panose="00000800000000000000" pitchFamily="2" charset="-78"/>
              <a:ea typeface="+mn-ea"/>
              <a:cs typeface="Qatar2022 Arabic Bold" panose="000008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5562A3-D3B8-1495-79A4-5789F33D59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93" t="41520" r="26666" b="45886"/>
          <a:stretch/>
        </p:blipFill>
        <p:spPr>
          <a:xfrm>
            <a:off x="1387665" y="0"/>
            <a:ext cx="8894670" cy="1313751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</p:spTree>
    <p:extLst>
      <p:ext uri="{BB962C8B-B14F-4D97-AF65-F5344CB8AC3E}">
        <p14:creationId xmlns:p14="http://schemas.microsoft.com/office/powerpoint/2010/main" val="26334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33333E-6 L 0.01211 -0.56064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9" y="-2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11 -0.56064 L -0.12891 -0.89629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57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6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3.33333E-6 L 0.01211 -0.56064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9" y="-2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11 -0.56064 L 0.14441 -0.88287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15" y="-161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10000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21732 -0.4 " pathEditMode="relative" rAng="0" ptsTypes="AA" p14:bounceEnd="9000">
                                          <p:cBhvr>
                                            <p:cTn id="4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59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You searched for goal - ZapSplat - Download free sound effects - Google Chrome 2022-11-26 11-06-44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7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33333E-6 L 0.01211 -0.56064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9" y="-2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11 -0.56064 L -0.12891 -0.89629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57" y="-1678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6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3.33333E-6 L 0.01211 -0.56064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9" y="-280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11 -0.56064 L 0.14441 -0.88287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15" y="-1611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50" presetClass="exit" presetSubtype="0" accel="10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rong-answer-12651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21732 -0.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59" y="-2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occerballkick-6770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You searched for goal - ZapSplat - Download free sound effects - Google Chrome 2022-11-26 11-06-44-[AudioTrimmer.com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3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7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0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21" y="2534392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(6-3): المتوسط الحسابي-الوسيط-المنوال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206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6299861-3D50-495C-9E8A-5869D1A47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sp>
        <p:nvSpPr>
          <p:cNvPr id="2" name="مستطيل مستدير الزوايا 21">
            <a:extLst>
              <a:ext uri="{FF2B5EF4-FFF2-40B4-BE49-F238E27FC236}">
                <a16:creationId xmlns:a16="http://schemas.microsoft.com/office/drawing/2014/main" id="{AE23F25E-1D00-4FCB-AB15-55E3B62C4D07}"/>
              </a:ext>
            </a:extLst>
          </p:cNvPr>
          <p:cNvSpPr/>
          <p:nvPr/>
        </p:nvSpPr>
        <p:spPr>
          <a:xfrm>
            <a:off x="4669933" y="371230"/>
            <a:ext cx="2749770" cy="815728"/>
          </a:xfrm>
          <a:prstGeom prst="roundRect">
            <a:avLst/>
          </a:prstGeom>
          <a:noFill/>
          <a:ln w="34925">
            <a:solidFill>
              <a:srgbClr val="99009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K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PT Bold Heading" panose="02010400000000000000" pitchFamily="2" charset="-78"/>
              </a:rPr>
              <a:t>بداية الدرس: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39CF670-8F7B-4281-8F40-668F993017D0}"/>
              </a:ext>
            </a:extLst>
          </p:cNvPr>
          <p:cNvSpPr/>
          <p:nvPr/>
        </p:nvSpPr>
        <p:spPr>
          <a:xfrm>
            <a:off x="1065730" y="1141347"/>
            <a:ext cx="9958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اوجد </a:t>
            </a:r>
            <a:r>
              <a:rPr lang="ar-KW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المتوسط الحسابي و الوسيط و المنوال لمجموعة </a:t>
            </a:r>
            <a:r>
              <a:rPr lang="ar-KW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البياتات</a:t>
            </a:r>
            <a:r>
              <a:rPr lang="ar-KW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 :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218B468-F294-4F1B-8902-E629590138DC}"/>
              </a:ext>
            </a:extLst>
          </p:cNvPr>
          <p:cNvSpPr txBox="1"/>
          <p:nvPr/>
        </p:nvSpPr>
        <p:spPr>
          <a:xfrm>
            <a:off x="4846320" y="1911762"/>
            <a:ext cx="310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600" dirty="0">
                <a:cs typeface="AGA Juhyna Regular" pitchFamily="2" charset="-78"/>
              </a:rPr>
              <a:t>2  ،</a:t>
            </a:r>
            <a:r>
              <a:rPr lang="ar-KW" sz="3600" dirty="0">
                <a:cs typeface="AGA Juhyna Regular" pitchFamily="2" charset="-78"/>
              </a:rPr>
              <a:t>5</a:t>
            </a:r>
            <a:r>
              <a:rPr lang="ar-EG" sz="3600" dirty="0">
                <a:cs typeface="AGA Juhyna Regular" pitchFamily="2" charset="-78"/>
              </a:rPr>
              <a:t> ، 6 ،</a:t>
            </a:r>
            <a:r>
              <a:rPr lang="ar-KW" sz="3600" dirty="0">
                <a:cs typeface="AGA Juhyna Regular" pitchFamily="2" charset="-78"/>
              </a:rPr>
              <a:t>8</a:t>
            </a:r>
            <a:r>
              <a:rPr lang="ar-EG" sz="3600" dirty="0">
                <a:cs typeface="AGA Juhyna Regular" pitchFamily="2" charset="-78"/>
              </a:rPr>
              <a:t>  ،</a:t>
            </a:r>
            <a:r>
              <a:rPr lang="ar-KW" sz="3600" dirty="0">
                <a:cs typeface="AGA Juhyna Regular" pitchFamily="2" charset="-78"/>
              </a:rPr>
              <a:t>4</a:t>
            </a:r>
            <a:r>
              <a:rPr lang="ar-EG" sz="3600" dirty="0">
                <a:cs typeface="AGA Juhyna Regular" pitchFamily="2" charset="-78"/>
              </a:rPr>
              <a:t> </a:t>
            </a:r>
            <a:endParaRPr lang="en-US" dirty="0">
              <a:cs typeface="AGA Juhyna Regular" pitchFamily="2" charset="-7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BE39FF2-72C5-4C48-A118-AC610F37E426}"/>
              </a:ext>
            </a:extLst>
          </p:cNvPr>
          <p:cNvSpPr/>
          <p:nvPr/>
        </p:nvSpPr>
        <p:spPr>
          <a:xfrm>
            <a:off x="6021977" y="3579385"/>
            <a:ext cx="52643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المتوسط الحسابي      </a:t>
            </a:r>
            <a:r>
              <a:rPr lang="ar-KW" sz="3200" u="sng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مجموع القيم </a:t>
            </a:r>
          </a:p>
          <a:p>
            <a:pPr algn="ctr"/>
            <a:r>
              <a:rPr lang="ar-KW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                      عددها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BCB8925-8307-47A7-BFCD-94E6F19926F9}"/>
              </a:ext>
            </a:extLst>
          </p:cNvPr>
          <p:cNvSpPr txBox="1"/>
          <p:nvPr/>
        </p:nvSpPr>
        <p:spPr>
          <a:xfrm>
            <a:off x="5682342" y="3803402"/>
            <a:ext cx="5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/>
              <a:t>=</a:t>
            </a:r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E1AD531-05B9-4288-B3E5-E3918EEBA2E6}"/>
              </a:ext>
            </a:extLst>
          </p:cNvPr>
          <p:cNvSpPr/>
          <p:nvPr/>
        </p:nvSpPr>
        <p:spPr>
          <a:xfrm>
            <a:off x="4088674" y="2654624"/>
            <a:ext cx="3801293" cy="707886"/>
          </a:xfrm>
          <a:prstGeom prst="rect">
            <a:avLst/>
          </a:prstGeom>
          <a:solidFill>
            <a:srgbClr val="F9C7F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4000" dirty="0">
                <a:ln w="0"/>
                <a:solidFill>
                  <a:srgbClr val="0064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2 ، 4 ، 5 ، 6 ، 8</a:t>
            </a:r>
            <a:endParaRPr lang="en-US" sz="4000" dirty="0">
              <a:ln w="0"/>
              <a:solidFill>
                <a:srgbClr val="00642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B68D37D0-8360-4382-B863-FA6FA3E93779}"/>
              </a:ext>
            </a:extLst>
          </p:cNvPr>
          <p:cNvSpPr/>
          <p:nvPr/>
        </p:nvSpPr>
        <p:spPr>
          <a:xfrm>
            <a:off x="9522822" y="4768104"/>
            <a:ext cx="18157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الوسيط </a:t>
            </a:r>
            <a:r>
              <a:rPr lang="ar-EG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=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396B20E-8AA9-4807-8BCE-0279E240562B}"/>
              </a:ext>
            </a:extLst>
          </p:cNvPr>
          <p:cNvSpPr/>
          <p:nvPr/>
        </p:nvSpPr>
        <p:spPr>
          <a:xfrm>
            <a:off x="2551341" y="3579385"/>
            <a:ext cx="34706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2 + 4 + 5 + 6 +8</a:t>
            </a:r>
          </a:p>
          <a:p>
            <a:pPr algn="ctr"/>
            <a:r>
              <a:rPr lang="ar-KW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5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04F4AA34-D38E-418C-BE90-4326852A07FB}"/>
              </a:ext>
            </a:extLst>
          </p:cNvPr>
          <p:cNvSpPr/>
          <p:nvPr/>
        </p:nvSpPr>
        <p:spPr>
          <a:xfrm>
            <a:off x="718458" y="3710013"/>
            <a:ext cx="6531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5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40F03356-F914-44C4-9F1D-BF0B673D96D7}"/>
              </a:ext>
            </a:extLst>
          </p:cNvPr>
          <p:cNvSpPr txBox="1"/>
          <p:nvPr/>
        </p:nvSpPr>
        <p:spPr>
          <a:xfrm>
            <a:off x="2220685" y="3685837"/>
            <a:ext cx="5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/>
              <a:t>=</a:t>
            </a:r>
            <a:endParaRPr lang="en-US" dirty="0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FA64C458-F26F-41EB-A29E-DB847A9D984A}"/>
              </a:ext>
            </a:extLst>
          </p:cNvPr>
          <p:cNvSpPr/>
          <p:nvPr/>
        </p:nvSpPr>
        <p:spPr>
          <a:xfrm>
            <a:off x="1737362" y="3461819"/>
            <a:ext cx="6531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25</a:t>
            </a:r>
          </a:p>
          <a:p>
            <a:pPr algn="ctr"/>
            <a:r>
              <a:rPr lang="ar-KW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5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B8D01D9-D1AB-4E5D-BD71-4FDA2E6B69BD}"/>
              </a:ext>
            </a:extLst>
          </p:cNvPr>
          <p:cNvSpPr txBox="1"/>
          <p:nvPr/>
        </p:nvSpPr>
        <p:spPr>
          <a:xfrm>
            <a:off x="1175657" y="3698900"/>
            <a:ext cx="5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/>
              <a:t>=</a:t>
            </a:r>
            <a:endParaRPr lang="en-US" dirty="0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BF2D03F-12B3-4AC3-85C5-D39D9DE719D2}"/>
              </a:ext>
            </a:extLst>
          </p:cNvPr>
          <p:cNvSpPr txBox="1"/>
          <p:nvPr/>
        </p:nvSpPr>
        <p:spPr>
          <a:xfrm>
            <a:off x="8203473" y="3698899"/>
            <a:ext cx="5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/>
              <a:t>=</a:t>
            </a:r>
            <a:endParaRPr lang="en-U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BC26EE7-01FD-4C98-9829-23EEA9BC6A7A}"/>
              </a:ext>
            </a:extLst>
          </p:cNvPr>
          <p:cNvSpPr/>
          <p:nvPr/>
        </p:nvSpPr>
        <p:spPr>
          <a:xfrm>
            <a:off x="5172891" y="4820356"/>
            <a:ext cx="49900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القيمة الوسطى للبيانات بعد ترتيبها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A06E3E0A-ED26-45A1-9B5B-A677556CC28D}"/>
              </a:ext>
            </a:extLst>
          </p:cNvPr>
          <p:cNvSpPr txBox="1"/>
          <p:nvPr/>
        </p:nvSpPr>
        <p:spPr>
          <a:xfrm>
            <a:off x="4937758" y="4822304"/>
            <a:ext cx="5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/>
              <a:t>=</a:t>
            </a:r>
            <a:endParaRPr lang="en-US" dirty="0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BE23D878-829C-4A03-981F-70BD896A48EA}"/>
              </a:ext>
            </a:extLst>
          </p:cNvPr>
          <p:cNvSpPr txBox="1"/>
          <p:nvPr/>
        </p:nvSpPr>
        <p:spPr>
          <a:xfrm>
            <a:off x="3892729" y="4822304"/>
            <a:ext cx="5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>
                <a:cs typeface="AGA Juhyna Regular" pitchFamily="2" charset="-78"/>
              </a:rPr>
              <a:t>5</a:t>
            </a:r>
            <a:endParaRPr lang="en-US" dirty="0">
              <a:cs typeface="AGA Juhyna Regular" pitchFamily="2" charset="-78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0B84EF8B-AB29-44AF-9CFB-7EA83CB43977}"/>
              </a:ext>
            </a:extLst>
          </p:cNvPr>
          <p:cNvSpPr/>
          <p:nvPr/>
        </p:nvSpPr>
        <p:spPr>
          <a:xfrm>
            <a:off x="10136777" y="5747818"/>
            <a:ext cx="11364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المنوال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6A69286A-2E25-4236-ADB2-5C9286BA72AA}"/>
              </a:ext>
            </a:extLst>
          </p:cNvPr>
          <p:cNvSpPr/>
          <p:nvPr/>
        </p:nvSpPr>
        <p:spPr>
          <a:xfrm>
            <a:off x="5839097" y="5787007"/>
            <a:ext cx="43107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هو القيمة الأكثر شيوعا للبيانات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6134EA5F-25A4-4E15-A691-E202E5205A29}"/>
              </a:ext>
            </a:extLst>
          </p:cNvPr>
          <p:cNvSpPr txBox="1"/>
          <p:nvPr/>
        </p:nvSpPr>
        <p:spPr>
          <a:xfrm>
            <a:off x="1658983" y="5684453"/>
            <a:ext cx="269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dirty="0">
                <a:cs typeface="AGA Juhyna Regular" pitchFamily="2" charset="-78"/>
              </a:rPr>
              <a:t>لا يوجد منوال  </a:t>
            </a:r>
            <a:endParaRPr lang="en-US" dirty="0">
              <a:cs typeface="AGA Juhyna Regular" pitchFamily="2" charset="-78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A44FDFBA-E128-47E1-8DA7-CDE2EDED3CC6}"/>
              </a:ext>
            </a:extLst>
          </p:cNvPr>
          <p:cNvSpPr/>
          <p:nvPr/>
        </p:nvSpPr>
        <p:spPr>
          <a:xfrm>
            <a:off x="8882744" y="2689458"/>
            <a:ext cx="20116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Juhyna Regular" pitchFamily="2" charset="-78"/>
              </a:rPr>
              <a:t>الترتيب هو</a:t>
            </a:r>
            <a:endParaRPr lang="en-US" sz="3200" dirty="0">
              <a:ln w="0"/>
              <a:solidFill>
                <a:srgbClr val="00642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GA Juhyn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DE7F-4708-DAD7-387E-5F192C51D021}"/>
              </a:ext>
            </a:extLst>
          </p:cNvPr>
          <p:cNvSpPr txBox="1"/>
          <p:nvPr/>
        </p:nvSpPr>
        <p:spPr>
          <a:xfrm>
            <a:off x="4962939" y="338794"/>
            <a:ext cx="22661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جماعي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صورة 44">
            <a:extLst>
              <a:ext uri="{FF2B5EF4-FFF2-40B4-BE49-F238E27FC236}">
                <a16:creationId xmlns:a16="http://schemas.microsoft.com/office/drawing/2014/main" id="{131D63CB-8D60-4FC5-AB19-F48D20EF8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99E4064-89FE-4141-AECA-96CCF4D10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0" t="43044" r="30036" b="35358"/>
          <a:stretch/>
        </p:blipFill>
        <p:spPr>
          <a:xfrm>
            <a:off x="3161205" y="2177144"/>
            <a:ext cx="7219406" cy="186945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76A129C-6CDC-43E6-9E34-1BA2AA4DC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1" t="20811" r="30036" b="72137"/>
          <a:stretch/>
        </p:blipFill>
        <p:spPr>
          <a:xfrm>
            <a:off x="9771016" y="1254033"/>
            <a:ext cx="1876698" cy="6792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D8C817-D0A8-469B-994A-FC7D1E948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7" t="25004" r="61500" b="56701"/>
          <a:stretch/>
        </p:blipFill>
        <p:spPr>
          <a:xfrm>
            <a:off x="909503" y="313508"/>
            <a:ext cx="3640542" cy="206393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E2BB449-1CB6-4A17-A62E-9E3F9B4F1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85" t="28243" r="30036" b="56892"/>
          <a:stretch/>
        </p:blipFill>
        <p:spPr>
          <a:xfrm>
            <a:off x="4494292" y="431074"/>
            <a:ext cx="4841297" cy="1410789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B8BF770-5328-4BF7-AF25-D2CA2C35A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7" t="66294" r="30036" b="13633"/>
          <a:stretch/>
        </p:blipFill>
        <p:spPr>
          <a:xfrm>
            <a:off x="1972491" y="4201885"/>
            <a:ext cx="9152711" cy="2082261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8AB8013-ED00-4DE5-963D-C5C68D5B7877}"/>
              </a:ext>
            </a:extLst>
          </p:cNvPr>
          <p:cNvGrpSpPr/>
          <p:nvPr/>
        </p:nvGrpSpPr>
        <p:grpSpPr>
          <a:xfrm>
            <a:off x="1058090" y="3108960"/>
            <a:ext cx="1162595" cy="783772"/>
            <a:chOff x="2063931" y="339634"/>
            <a:chExt cx="1162595" cy="783772"/>
          </a:xfrm>
        </p:grpSpPr>
        <p:sp>
          <p:nvSpPr>
            <p:cNvPr id="10" name="فقاعة الكلام: بيضاوية 9">
              <a:extLst>
                <a:ext uri="{FF2B5EF4-FFF2-40B4-BE49-F238E27FC236}">
                  <a16:creationId xmlns:a16="http://schemas.microsoft.com/office/drawing/2014/main" id="{5ACF2865-C4BC-42D3-8088-F75461FDBEF4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241B0E4-C176-4BB9-AC9B-0D49812FD8E8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206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172EDA95-8B21-4FC8-9227-36B5E7B947D2}"/>
              </a:ext>
            </a:extLst>
          </p:cNvPr>
          <p:cNvSpPr txBox="1"/>
          <p:nvPr/>
        </p:nvSpPr>
        <p:spPr>
          <a:xfrm>
            <a:off x="7372057" y="3217845"/>
            <a:ext cx="8881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////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8361AD54-148F-45BF-851A-EEF334775F42}"/>
              </a:ext>
            </a:extLst>
          </p:cNvPr>
          <p:cNvSpPr txBox="1"/>
          <p:nvPr/>
        </p:nvSpPr>
        <p:spPr>
          <a:xfrm>
            <a:off x="6599076" y="3230907"/>
            <a:ext cx="8881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//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C01014-73BD-48E2-973C-432A6B5B3573}"/>
              </a:ext>
            </a:extLst>
          </p:cNvPr>
          <p:cNvSpPr txBox="1"/>
          <p:nvPr/>
        </p:nvSpPr>
        <p:spPr>
          <a:xfrm>
            <a:off x="5845528" y="3217844"/>
            <a:ext cx="8881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////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68A7F453-BEAD-4484-AC6C-CE396AEBDA71}"/>
              </a:ext>
            </a:extLst>
          </p:cNvPr>
          <p:cNvSpPr txBox="1"/>
          <p:nvPr/>
        </p:nvSpPr>
        <p:spPr>
          <a:xfrm>
            <a:off x="5059160" y="3237601"/>
            <a:ext cx="8881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///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3E0E61FB-453A-4782-B8D2-F06FF90370BC}"/>
              </a:ext>
            </a:extLst>
          </p:cNvPr>
          <p:cNvSpPr txBox="1"/>
          <p:nvPr/>
        </p:nvSpPr>
        <p:spPr>
          <a:xfrm>
            <a:off x="4312304" y="3257033"/>
            <a:ext cx="8881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//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53B212C-1BC8-4A67-8FFD-8C13E54345A8}"/>
              </a:ext>
            </a:extLst>
          </p:cNvPr>
          <p:cNvSpPr txBox="1"/>
          <p:nvPr/>
        </p:nvSpPr>
        <p:spPr>
          <a:xfrm>
            <a:off x="7489947" y="3604335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4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F2633484-3C7C-4E9E-9A87-9C9DE7006F70}"/>
              </a:ext>
            </a:extLst>
          </p:cNvPr>
          <p:cNvSpPr txBox="1"/>
          <p:nvPr/>
        </p:nvSpPr>
        <p:spPr>
          <a:xfrm>
            <a:off x="6743092" y="3643523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AFDEA96A-EC9B-4039-8212-03E0B528E0E6}"/>
              </a:ext>
            </a:extLst>
          </p:cNvPr>
          <p:cNvSpPr txBox="1"/>
          <p:nvPr/>
        </p:nvSpPr>
        <p:spPr>
          <a:xfrm>
            <a:off x="5950355" y="3630460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4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90CB810A-227A-4C01-9352-E1DDDFADD361}"/>
              </a:ext>
            </a:extLst>
          </p:cNvPr>
          <p:cNvSpPr txBox="1"/>
          <p:nvPr/>
        </p:nvSpPr>
        <p:spPr>
          <a:xfrm>
            <a:off x="5216238" y="3656586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BA52DF6A-D652-4696-BF58-CD9ED4C64AEB}"/>
              </a:ext>
            </a:extLst>
          </p:cNvPr>
          <p:cNvSpPr txBox="1"/>
          <p:nvPr/>
        </p:nvSpPr>
        <p:spPr>
          <a:xfrm>
            <a:off x="4469383" y="3630460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E6E1B7CB-22D2-4DEB-AFCE-7C6B99AC6D79}"/>
              </a:ext>
            </a:extLst>
          </p:cNvPr>
          <p:cNvSpPr txBox="1"/>
          <p:nvPr/>
        </p:nvSpPr>
        <p:spPr>
          <a:xfrm>
            <a:off x="3401677" y="3584578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15</a:t>
            </a:r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258672A8-15C3-40F2-B2FB-266E79BB47F5}"/>
              </a:ext>
            </a:extLst>
          </p:cNvPr>
          <p:cNvCxnSpPr/>
          <p:nvPr/>
        </p:nvCxnSpPr>
        <p:spPr>
          <a:xfrm flipH="1">
            <a:off x="2541807" y="1095494"/>
            <a:ext cx="432048" cy="21602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0CFA4F79-74A0-4374-B0CB-1B77A3244BFA}"/>
              </a:ext>
            </a:extLst>
          </p:cNvPr>
          <p:cNvCxnSpPr/>
          <p:nvPr/>
        </p:nvCxnSpPr>
        <p:spPr>
          <a:xfrm flipH="1">
            <a:off x="1821727" y="1095494"/>
            <a:ext cx="432048" cy="21602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902DAA1D-B754-4FA6-81E6-1517546C60E4}"/>
              </a:ext>
            </a:extLst>
          </p:cNvPr>
          <p:cNvCxnSpPr/>
          <p:nvPr/>
        </p:nvCxnSpPr>
        <p:spPr>
          <a:xfrm flipH="1">
            <a:off x="1173655" y="1095494"/>
            <a:ext cx="432048" cy="21602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999D69E4-1097-461F-BFD7-1EB20F83F854}"/>
              </a:ext>
            </a:extLst>
          </p:cNvPr>
          <p:cNvCxnSpPr/>
          <p:nvPr/>
        </p:nvCxnSpPr>
        <p:spPr>
          <a:xfrm flipH="1">
            <a:off x="3261887" y="1095494"/>
            <a:ext cx="432048" cy="21602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856D4BDB-42E2-473E-82D2-1780C88865C2}"/>
              </a:ext>
            </a:extLst>
          </p:cNvPr>
          <p:cNvCxnSpPr/>
          <p:nvPr/>
        </p:nvCxnSpPr>
        <p:spPr>
          <a:xfrm flipH="1">
            <a:off x="2469799" y="1959590"/>
            <a:ext cx="432048" cy="21602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8482922A-1B26-4B7C-A789-92BB9445B8A3}"/>
              </a:ext>
            </a:extLst>
          </p:cNvPr>
          <p:cNvCxnSpPr/>
          <p:nvPr/>
        </p:nvCxnSpPr>
        <p:spPr>
          <a:xfrm flipH="1">
            <a:off x="3261887" y="1959590"/>
            <a:ext cx="432048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9283DDD8-AE03-40B0-9383-2DFB44B8C344}"/>
              </a:ext>
            </a:extLst>
          </p:cNvPr>
          <p:cNvCxnSpPr/>
          <p:nvPr/>
        </p:nvCxnSpPr>
        <p:spPr>
          <a:xfrm flipH="1">
            <a:off x="3936085" y="1998778"/>
            <a:ext cx="432048" cy="21602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62527984-B228-4B4F-8F59-4969B230F451}"/>
              </a:ext>
            </a:extLst>
          </p:cNvPr>
          <p:cNvCxnSpPr/>
          <p:nvPr/>
        </p:nvCxnSpPr>
        <p:spPr>
          <a:xfrm flipH="1">
            <a:off x="3981967" y="1095494"/>
            <a:ext cx="432048" cy="2160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D3144367-9242-4CD0-958B-D03C4BFD2BCA}"/>
              </a:ext>
            </a:extLst>
          </p:cNvPr>
          <p:cNvCxnSpPr/>
          <p:nvPr/>
        </p:nvCxnSpPr>
        <p:spPr>
          <a:xfrm flipH="1">
            <a:off x="1893735" y="1527542"/>
            <a:ext cx="432048" cy="216024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45F0D6B3-C7AC-47B7-B18C-BF15BC9264CC}"/>
              </a:ext>
            </a:extLst>
          </p:cNvPr>
          <p:cNvCxnSpPr/>
          <p:nvPr/>
        </p:nvCxnSpPr>
        <p:spPr>
          <a:xfrm flipH="1">
            <a:off x="1173655" y="1527542"/>
            <a:ext cx="432048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32AD6A85-A7FD-473D-A469-75E29DA9A868}"/>
              </a:ext>
            </a:extLst>
          </p:cNvPr>
          <p:cNvCxnSpPr/>
          <p:nvPr/>
        </p:nvCxnSpPr>
        <p:spPr>
          <a:xfrm flipH="1">
            <a:off x="1173655" y="1959590"/>
            <a:ext cx="432048" cy="21602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E1CA9AD1-B112-41CF-AFA2-D589947D643D}"/>
              </a:ext>
            </a:extLst>
          </p:cNvPr>
          <p:cNvCxnSpPr/>
          <p:nvPr/>
        </p:nvCxnSpPr>
        <p:spPr>
          <a:xfrm flipH="1">
            <a:off x="1821727" y="1959590"/>
            <a:ext cx="432048" cy="21602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056B632F-7F3F-41F8-9E5C-E64B87C4AE61}"/>
              </a:ext>
            </a:extLst>
          </p:cNvPr>
          <p:cNvCxnSpPr/>
          <p:nvPr/>
        </p:nvCxnSpPr>
        <p:spPr>
          <a:xfrm flipH="1">
            <a:off x="2469799" y="1527542"/>
            <a:ext cx="432048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838F3594-E55E-49D1-A303-AE6D2CE43B48}"/>
              </a:ext>
            </a:extLst>
          </p:cNvPr>
          <p:cNvCxnSpPr/>
          <p:nvPr/>
        </p:nvCxnSpPr>
        <p:spPr>
          <a:xfrm flipH="1">
            <a:off x="3189879" y="1599550"/>
            <a:ext cx="432048" cy="2160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78F036C3-F4DA-42CF-B8B9-A996686C39B0}"/>
              </a:ext>
            </a:extLst>
          </p:cNvPr>
          <p:cNvCxnSpPr/>
          <p:nvPr/>
        </p:nvCxnSpPr>
        <p:spPr>
          <a:xfrm flipH="1">
            <a:off x="3909959" y="1527542"/>
            <a:ext cx="432048" cy="21602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7">
            <a:extLst>
              <a:ext uri="{FF2B5EF4-FFF2-40B4-BE49-F238E27FC236}">
                <a16:creationId xmlns:a16="http://schemas.microsoft.com/office/drawing/2014/main" id="{138B6FE8-DAC6-4B8C-9993-1D17A4C29FD3}"/>
              </a:ext>
            </a:extLst>
          </p:cNvPr>
          <p:cNvSpPr txBox="1"/>
          <p:nvPr/>
        </p:nvSpPr>
        <p:spPr>
          <a:xfrm>
            <a:off x="7955795" y="5012080"/>
            <a:ext cx="5964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4</a:t>
            </a: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C8DB646C-219C-429A-BFF6-26A9B1FF9D69}"/>
              </a:ext>
            </a:extLst>
          </p:cNvPr>
          <p:cNvSpPr txBox="1"/>
          <p:nvPr/>
        </p:nvSpPr>
        <p:spPr>
          <a:xfrm>
            <a:off x="5016205" y="5012080"/>
            <a:ext cx="5964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4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1530F5DB-47B1-43AA-9FDF-544D7AC97256}"/>
              </a:ext>
            </a:extLst>
          </p:cNvPr>
          <p:cNvSpPr txBox="1"/>
          <p:nvPr/>
        </p:nvSpPr>
        <p:spPr>
          <a:xfrm>
            <a:off x="6541436" y="5025143"/>
            <a:ext cx="5964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</a:t>
            </a: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4082C0CD-35C3-4849-A3D1-F29F0F958E0E}"/>
              </a:ext>
            </a:extLst>
          </p:cNvPr>
          <p:cNvSpPr txBox="1"/>
          <p:nvPr/>
        </p:nvSpPr>
        <p:spPr>
          <a:xfrm>
            <a:off x="3517100" y="5005386"/>
            <a:ext cx="5964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0B98B0F3-CCA9-44E1-8227-3148909E3856}"/>
              </a:ext>
            </a:extLst>
          </p:cNvPr>
          <p:cNvSpPr txBox="1"/>
          <p:nvPr/>
        </p:nvSpPr>
        <p:spPr>
          <a:xfrm>
            <a:off x="2128867" y="5012080"/>
            <a:ext cx="5964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</a:t>
            </a: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CABCDEEE-A95D-4166-8F3D-E005BD0847D3}"/>
              </a:ext>
            </a:extLst>
          </p:cNvPr>
          <p:cNvSpPr txBox="1"/>
          <p:nvPr/>
        </p:nvSpPr>
        <p:spPr>
          <a:xfrm>
            <a:off x="8551291" y="5568388"/>
            <a:ext cx="7920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207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88345068-0109-4FED-96F3-7028A6B5E2D0}"/>
              </a:ext>
            </a:extLst>
          </p:cNvPr>
          <p:cNvSpPr txBox="1"/>
          <p:nvPr/>
        </p:nvSpPr>
        <p:spPr>
          <a:xfrm>
            <a:off x="7444720" y="5699017"/>
            <a:ext cx="8640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13,8</a:t>
            </a:r>
          </a:p>
        </p:txBody>
      </p:sp>
      <p:sp>
        <p:nvSpPr>
          <p:cNvPr id="46" name="مستطيل مستدير الزوايا 21">
            <a:extLst>
              <a:ext uri="{FF2B5EF4-FFF2-40B4-BE49-F238E27FC236}">
                <a16:creationId xmlns:a16="http://schemas.microsoft.com/office/drawing/2014/main" id="{AFA67157-76F8-4727-8390-B8C449D3475E}"/>
              </a:ext>
            </a:extLst>
          </p:cNvPr>
          <p:cNvSpPr/>
          <p:nvPr/>
        </p:nvSpPr>
        <p:spPr>
          <a:xfrm>
            <a:off x="9418319" y="397357"/>
            <a:ext cx="2442755" cy="815728"/>
          </a:xfrm>
          <a:prstGeom prst="roundRect">
            <a:avLst>
              <a:gd name="adj" fmla="val 2255"/>
            </a:avLst>
          </a:prstGeom>
          <a:noFill/>
          <a:ln w="34925">
            <a:solidFill>
              <a:srgbClr val="990099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K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PT Bold Heading" panose="02010400000000000000" pitchFamily="2" charset="-78"/>
              </a:rPr>
              <a:t>عرض الدرس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849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CEBAE0F-B239-48D8-895C-0845FD921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62A291-1BE6-4840-A218-6CE1794C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3" t="61487" r="29929" b="33134"/>
          <a:stretch/>
        </p:blipFill>
        <p:spPr>
          <a:xfrm>
            <a:off x="3571417" y="5408022"/>
            <a:ext cx="7323007" cy="56170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7D3DE5C-B7B8-437F-87AA-3342668EF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29" t="46640" r="29929" b="47229"/>
          <a:stretch/>
        </p:blipFill>
        <p:spPr>
          <a:xfrm>
            <a:off x="2442839" y="809897"/>
            <a:ext cx="7441392" cy="69233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67DA9A-431D-4BBF-B749-D49EF776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70" t="55898" r="32297" b="38847"/>
          <a:stretch/>
        </p:blipFill>
        <p:spPr>
          <a:xfrm>
            <a:off x="8974183" y="4310741"/>
            <a:ext cx="1306287" cy="548641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11165DBE-C83F-4B44-A6FA-A4BBA007EEAF}"/>
              </a:ext>
            </a:extLst>
          </p:cNvPr>
          <p:cNvGrpSpPr/>
          <p:nvPr/>
        </p:nvGrpSpPr>
        <p:grpSpPr>
          <a:xfrm>
            <a:off x="679268" y="4349932"/>
            <a:ext cx="1162595" cy="783772"/>
            <a:chOff x="2063931" y="339634"/>
            <a:chExt cx="1162595" cy="783772"/>
          </a:xfrm>
        </p:grpSpPr>
        <p:sp>
          <p:nvSpPr>
            <p:cNvPr id="7" name="فقاعة الكلام: بيضاوية 6">
              <a:extLst>
                <a:ext uri="{FF2B5EF4-FFF2-40B4-BE49-F238E27FC236}">
                  <a16:creationId xmlns:a16="http://schemas.microsoft.com/office/drawing/2014/main" id="{5C2F7AE8-2F35-4129-8673-14F12BDDF803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6801D62-0314-470B-AFAB-E950DEB8F332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206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sp>
        <p:nvSpPr>
          <p:cNvPr id="9" name="TextBox 27">
            <a:extLst>
              <a:ext uri="{FF2B5EF4-FFF2-40B4-BE49-F238E27FC236}">
                <a16:creationId xmlns:a16="http://schemas.microsoft.com/office/drawing/2014/main" id="{9346AAF8-2594-47FF-84AE-6FB25E9A3A61}"/>
              </a:ext>
            </a:extLst>
          </p:cNvPr>
          <p:cNvSpPr txBox="1"/>
          <p:nvPr/>
        </p:nvSpPr>
        <p:spPr>
          <a:xfrm>
            <a:off x="1500552" y="3352245"/>
            <a:ext cx="9577064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12 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12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12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12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13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00642D"/>
                </a:solidFill>
                <a:cs typeface="PT Bold Heading" panose="02010400000000000000" pitchFamily="2" charset="-78"/>
              </a:rPr>
              <a:t>13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0070C0"/>
                </a:solidFill>
                <a:cs typeface="PT Bold Heading" panose="02010400000000000000" pitchFamily="2" charset="-78"/>
              </a:rPr>
              <a:t>14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0070C0"/>
                </a:solidFill>
                <a:cs typeface="PT Bold Heading" panose="02010400000000000000" pitchFamily="2" charset="-78"/>
              </a:rPr>
              <a:t>14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0070C0"/>
                </a:solidFill>
                <a:cs typeface="PT Bold Heading" panose="02010400000000000000" pitchFamily="2" charset="-78"/>
              </a:rPr>
              <a:t>14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0070C0"/>
                </a:solidFill>
                <a:cs typeface="PT Bold Heading" panose="02010400000000000000" pitchFamily="2" charset="-78"/>
              </a:rPr>
              <a:t>14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15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15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7030A0"/>
                </a:solidFill>
                <a:cs typeface="PT Bold Heading" panose="02010400000000000000" pitchFamily="2" charset="-78"/>
              </a:rPr>
              <a:t>15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cs typeface="PT Bold Heading" panose="02010400000000000000" pitchFamily="2" charset="-78"/>
              </a:rPr>
              <a:t>،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cs typeface="PT Bold Heading" panose="02010400000000000000" pitchFamily="2" charset="-78"/>
              </a:rPr>
              <a:t>16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cs typeface="PT Bold Heading" panose="02010400000000000000" pitchFamily="2" charset="-78"/>
              </a:rPr>
              <a:t>،16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2F65866-67C4-4EB7-A68B-F5FB614BEA6B}"/>
              </a:ext>
            </a:extLst>
          </p:cNvPr>
          <p:cNvSpPr/>
          <p:nvPr/>
        </p:nvSpPr>
        <p:spPr>
          <a:xfrm>
            <a:off x="6731010" y="3352245"/>
            <a:ext cx="4248472" cy="50405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88CD74-A476-4D6E-8D39-C32202B8D144}"/>
              </a:ext>
            </a:extLst>
          </p:cNvPr>
          <p:cNvSpPr/>
          <p:nvPr/>
        </p:nvSpPr>
        <p:spPr>
          <a:xfrm>
            <a:off x="1631505" y="3365308"/>
            <a:ext cx="4320480" cy="50405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0144D53E-F3DF-4A69-8638-7DA9C1A62786}"/>
              </a:ext>
            </a:extLst>
          </p:cNvPr>
          <p:cNvSpPr txBox="1"/>
          <p:nvPr/>
        </p:nvSpPr>
        <p:spPr>
          <a:xfrm>
            <a:off x="7981595" y="4261899"/>
            <a:ext cx="59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14</a:t>
            </a: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51CB2F74-0BF4-4DBA-A95B-9BC5A11DA8C1}"/>
              </a:ext>
            </a:extLst>
          </p:cNvPr>
          <p:cNvSpPr txBox="1"/>
          <p:nvPr/>
        </p:nvSpPr>
        <p:spPr>
          <a:xfrm>
            <a:off x="2351584" y="5419423"/>
            <a:ext cx="14982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990099"/>
                </a:solidFill>
                <a:cs typeface="PT Bold Heading" panose="02010400000000000000" pitchFamily="2" charset="-78"/>
              </a:rPr>
              <a:t>المنوال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077F738B-10E6-46A1-ABF3-3BDA02645088}"/>
              </a:ext>
            </a:extLst>
          </p:cNvPr>
          <p:cNvSpPr txBox="1"/>
          <p:nvPr/>
        </p:nvSpPr>
        <p:spPr>
          <a:xfrm>
            <a:off x="5193364" y="5347739"/>
            <a:ext cx="799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12</a:t>
            </a:r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F26C4595-EDF5-4B86-B262-505463244A5D}"/>
              </a:ext>
            </a:extLst>
          </p:cNvPr>
          <p:cNvSpPr txBox="1"/>
          <p:nvPr/>
        </p:nvSpPr>
        <p:spPr>
          <a:xfrm>
            <a:off x="4420709" y="5269363"/>
            <a:ext cx="799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14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94D264E-C677-4C95-B2FD-5436229997BC}"/>
              </a:ext>
            </a:extLst>
          </p:cNvPr>
          <p:cNvGrpSpPr/>
          <p:nvPr/>
        </p:nvGrpSpPr>
        <p:grpSpPr>
          <a:xfrm>
            <a:off x="9873560" y="482716"/>
            <a:ext cx="1959429" cy="590502"/>
            <a:chOff x="9679578" y="206332"/>
            <a:chExt cx="1959429" cy="590502"/>
          </a:xfrm>
        </p:grpSpPr>
        <p:sp>
          <p:nvSpPr>
            <p:cNvPr id="18" name="سهم: لأسفل 17">
              <a:extLst>
                <a:ext uri="{FF2B5EF4-FFF2-40B4-BE49-F238E27FC236}">
                  <a16:creationId xmlns:a16="http://schemas.microsoft.com/office/drawing/2014/main" id="{A78463BC-69AD-45FD-9903-63F24182FA3F}"/>
                </a:ext>
              </a:extLst>
            </p:cNvPr>
            <p:cNvSpPr/>
            <p:nvPr/>
          </p:nvSpPr>
          <p:spPr>
            <a:xfrm>
              <a:off x="9679578" y="261257"/>
              <a:ext cx="1959429" cy="535577"/>
            </a:xfrm>
            <a:prstGeom prst="downArrow">
              <a:avLst/>
            </a:prstGeom>
            <a:solidFill>
              <a:srgbClr val="EEC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8609DF59-C9C1-4C15-BE36-22AC2712AE7E}"/>
                </a:ext>
              </a:extLst>
            </p:cNvPr>
            <p:cNvSpPr txBox="1"/>
            <p:nvPr/>
          </p:nvSpPr>
          <p:spPr>
            <a:xfrm>
              <a:off x="9967610" y="206332"/>
              <a:ext cx="116259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3200" dirty="0">
                  <a:solidFill>
                    <a:srgbClr val="7030A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Trebuchet MS" pitchFamily="34" charset="0"/>
                  <a:cs typeface="PT Bold Heading" panose="02010400000000000000" pitchFamily="2" charset="-78"/>
                </a:rPr>
                <a:t>يتبع</a:t>
              </a: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CDC9AB68-4DD2-4D6B-B07B-ACE84E4A6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8" t="67495" r="33885" b="19370"/>
          <a:stretch/>
        </p:blipFill>
        <p:spPr>
          <a:xfrm>
            <a:off x="2570309" y="1932693"/>
            <a:ext cx="7320614" cy="823569"/>
          </a:xfrm>
          <a:prstGeom prst="rect">
            <a:avLst/>
          </a:prstGeom>
          <a:ln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3146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صورة 31">
            <a:extLst>
              <a:ext uri="{FF2B5EF4-FFF2-40B4-BE49-F238E27FC236}">
                <a16:creationId xmlns:a16="http://schemas.microsoft.com/office/drawing/2014/main" id="{E79C32A3-983E-4CF7-BED7-DFBEA77AB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99A81F1-AC0C-45FE-B00A-5461457A9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6" t="26465" r="29500" b="55050"/>
          <a:stretch/>
        </p:blipFill>
        <p:spPr>
          <a:xfrm>
            <a:off x="3637939" y="705395"/>
            <a:ext cx="5871821" cy="1685108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2C1223-7464-48E0-BF23-EAD8DB1D6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07" t="20620" r="29500" b="72329"/>
          <a:stretch/>
        </p:blipFill>
        <p:spPr>
          <a:xfrm>
            <a:off x="9784080" y="901338"/>
            <a:ext cx="1458686" cy="73264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3C252B-75AB-44E0-BA80-2102D1846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6" t="27608" r="23500" b="56702"/>
          <a:stretch/>
        </p:blipFill>
        <p:spPr>
          <a:xfrm>
            <a:off x="1970046" y="2468881"/>
            <a:ext cx="9207405" cy="17112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4E422F1-8D44-4090-8E2F-46666B820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6" t="43235" r="23500" b="49079"/>
          <a:stretch/>
        </p:blipFill>
        <p:spPr>
          <a:xfrm>
            <a:off x="1295358" y="4554583"/>
            <a:ext cx="10091100" cy="918754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956CDD9-E603-420F-9174-9CF35DDCA939}"/>
              </a:ext>
            </a:extLst>
          </p:cNvPr>
          <p:cNvGrpSpPr/>
          <p:nvPr/>
        </p:nvGrpSpPr>
        <p:grpSpPr>
          <a:xfrm>
            <a:off x="2076994" y="744583"/>
            <a:ext cx="1162595" cy="783772"/>
            <a:chOff x="2063931" y="339634"/>
            <a:chExt cx="1162595" cy="783772"/>
          </a:xfrm>
        </p:grpSpPr>
        <p:sp>
          <p:nvSpPr>
            <p:cNvPr id="9" name="فقاعة الكلام: بيضاوية 8">
              <a:extLst>
                <a:ext uri="{FF2B5EF4-FFF2-40B4-BE49-F238E27FC236}">
                  <a16:creationId xmlns:a16="http://schemas.microsoft.com/office/drawing/2014/main" id="{9AC5D7D6-E5DF-40A6-9262-D18E2EEC9CFA}"/>
                </a:ext>
              </a:extLst>
            </p:cNvPr>
            <p:cNvSpPr/>
            <p:nvPr/>
          </p:nvSpPr>
          <p:spPr>
            <a:xfrm>
              <a:off x="2063931" y="339634"/>
              <a:ext cx="1162595" cy="783772"/>
            </a:xfrm>
            <a:prstGeom prst="wedgeEllipseCallout">
              <a:avLst/>
            </a:prstGeom>
            <a:solidFill>
              <a:srgbClr val="F2A8E7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324C6AEB-62CD-4755-9C58-36E0A556539A}"/>
                </a:ext>
              </a:extLst>
            </p:cNvPr>
            <p:cNvSpPr txBox="1"/>
            <p:nvPr/>
          </p:nvSpPr>
          <p:spPr>
            <a:xfrm>
              <a:off x="2194561" y="444137"/>
              <a:ext cx="99277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600" dirty="0">
                  <a:cs typeface="PT Bold Heading" panose="02010400000000000000" pitchFamily="2" charset="-78"/>
                </a:rPr>
                <a:t>207</a:t>
              </a:r>
              <a:endParaRPr lang="ar-KW" sz="3200" dirty="0">
                <a:cs typeface="PT Bold Heading" panose="02010400000000000000" pitchFamily="2" charset="-78"/>
              </a:endParaRP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1A11C2C3-2852-4689-9BDA-5B0479183229}"/>
              </a:ext>
            </a:extLst>
          </p:cNvPr>
          <p:cNvSpPr txBox="1"/>
          <p:nvPr/>
        </p:nvSpPr>
        <p:spPr>
          <a:xfrm>
            <a:off x="7849993" y="3704943"/>
            <a:ext cx="6703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B2A37D5-305A-450B-A8B5-5264F2A0FE02}"/>
              </a:ext>
            </a:extLst>
          </p:cNvPr>
          <p:cNvSpPr txBox="1"/>
          <p:nvPr/>
        </p:nvSpPr>
        <p:spPr>
          <a:xfrm>
            <a:off x="6913889" y="3704943"/>
            <a:ext cx="6703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7C201056-4DCD-4DFC-926C-F1332B191B0D}"/>
              </a:ext>
            </a:extLst>
          </p:cNvPr>
          <p:cNvSpPr txBox="1"/>
          <p:nvPr/>
        </p:nvSpPr>
        <p:spPr>
          <a:xfrm>
            <a:off x="6095026" y="3665755"/>
            <a:ext cx="636184" cy="469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5DEE639-B454-4E8B-9399-DDDA4E2EDE0B}"/>
              </a:ext>
            </a:extLst>
          </p:cNvPr>
          <p:cNvSpPr txBox="1"/>
          <p:nvPr/>
        </p:nvSpPr>
        <p:spPr>
          <a:xfrm>
            <a:off x="5171661" y="3704943"/>
            <a:ext cx="6703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4D44DBC5-6993-4254-B6E3-5AC9F943CCF4}"/>
              </a:ext>
            </a:extLst>
          </p:cNvPr>
          <p:cNvSpPr txBox="1"/>
          <p:nvPr/>
        </p:nvSpPr>
        <p:spPr>
          <a:xfrm>
            <a:off x="4352798" y="3704943"/>
            <a:ext cx="6703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2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EB9A627-68D6-4FE3-8B0E-18466E94BE7A}"/>
              </a:ext>
            </a:extLst>
          </p:cNvPr>
          <p:cNvSpPr txBox="1"/>
          <p:nvPr/>
        </p:nvSpPr>
        <p:spPr>
          <a:xfrm>
            <a:off x="3521197" y="3704943"/>
            <a:ext cx="6249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58DCB840-DBE1-45FA-9CD7-A91065994DAB}"/>
              </a:ext>
            </a:extLst>
          </p:cNvPr>
          <p:cNvSpPr txBox="1"/>
          <p:nvPr/>
        </p:nvSpPr>
        <p:spPr>
          <a:xfrm>
            <a:off x="2407283" y="3666079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13</a:t>
            </a:r>
            <a:endParaRPr lang="ar-SA" sz="24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EB0D1024-2D24-4D08-B0E0-FDC8F8BEE9BD}"/>
              </a:ext>
            </a:extLst>
          </p:cNvPr>
          <p:cNvSpPr txBox="1"/>
          <p:nvPr/>
        </p:nvSpPr>
        <p:spPr>
          <a:xfrm>
            <a:off x="2593084" y="4535570"/>
            <a:ext cx="11558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(7</a:t>
            </a:r>
            <a:r>
              <a:rPr lang="ar-SA" sz="2800" b="1" dirty="0">
                <a:solidFill>
                  <a:srgbClr val="990099"/>
                </a:solidFill>
                <a:cs typeface="+mj-cs"/>
              </a:rPr>
              <a:t>×</a:t>
            </a:r>
            <a:r>
              <a:rPr lang="ar-SA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)+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9E0555C7-E6E8-4A63-90F5-F502BF216B48}"/>
              </a:ext>
            </a:extLst>
          </p:cNvPr>
          <p:cNvSpPr txBox="1"/>
          <p:nvPr/>
        </p:nvSpPr>
        <p:spPr>
          <a:xfrm>
            <a:off x="4106227" y="4967618"/>
            <a:ext cx="11558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13</a:t>
            </a:r>
            <a:endParaRPr lang="ar-SA" sz="28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17FECE7D-A4D7-4B25-9B54-C0C91FE508E3}"/>
              </a:ext>
            </a:extLst>
          </p:cNvPr>
          <p:cNvSpPr txBox="1"/>
          <p:nvPr/>
        </p:nvSpPr>
        <p:spPr>
          <a:xfrm>
            <a:off x="5519287" y="4607578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1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BFFB43E2-42A0-4F8C-A2B3-0F3B54FEE4E5}"/>
              </a:ext>
            </a:extLst>
          </p:cNvPr>
          <p:cNvSpPr txBox="1"/>
          <p:nvPr/>
        </p:nvSpPr>
        <p:spPr>
          <a:xfrm>
            <a:off x="3960912" y="4646767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  <a:endParaRPr lang="ar-SA" sz="24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FACFFDB-D5E1-4749-82D1-0033CAB9D793}"/>
              </a:ext>
            </a:extLst>
          </p:cNvPr>
          <p:cNvSpPr txBox="1"/>
          <p:nvPr/>
        </p:nvSpPr>
        <p:spPr>
          <a:xfrm>
            <a:off x="1650287" y="4561696"/>
            <a:ext cx="11558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(</a:t>
            </a:r>
            <a:r>
              <a:rPr lang="ar-KW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8</a:t>
            </a:r>
            <a:r>
              <a:rPr lang="ar-SA" sz="2800" b="1" dirty="0">
                <a:solidFill>
                  <a:srgbClr val="990099"/>
                </a:solidFill>
                <a:cs typeface="+mj-cs"/>
              </a:rPr>
              <a:t>×</a:t>
            </a:r>
            <a:r>
              <a:rPr lang="ar-KW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2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)+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A2FC3469-2FE7-40BF-AED8-979DCFA88B45}"/>
              </a:ext>
            </a:extLst>
          </p:cNvPr>
          <p:cNvSpPr txBox="1"/>
          <p:nvPr/>
        </p:nvSpPr>
        <p:spPr>
          <a:xfrm>
            <a:off x="792560" y="4509445"/>
            <a:ext cx="11558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(</a:t>
            </a:r>
            <a:r>
              <a:rPr lang="ar-KW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9</a:t>
            </a:r>
            <a:r>
              <a:rPr lang="ar-SA" sz="2800" b="1" dirty="0">
                <a:solidFill>
                  <a:srgbClr val="990099"/>
                </a:solidFill>
                <a:cs typeface="+mj-cs"/>
              </a:rPr>
              <a:t>×</a:t>
            </a:r>
            <a:r>
              <a:rPr lang="ar-KW" sz="2800" dirty="0">
                <a:solidFill>
                  <a:srgbClr val="FF0000"/>
                </a:solidFill>
                <a:cs typeface="PT Bold Heading" panose="02010400000000000000" pitchFamily="2" charset="-78"/>
              </a:rPr>
              <a:t>3</a:t>
            </a:r>
            <a:r>
              <a:rPr lang="ar-SA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A83D9521-77BF-4469-877C-CFCC2D71A8B0}"/>
              </a:ext>
            </a:extLst>
          </p:cNvPr>
          <p:cNvSpPr txBox="1"/>
          <p:nvPr/>
        </p:nvSpPr>
        <p:spPr>
          <a:xfrm>
            <a:off x="4275913" y="5464981"/>
            <a:ext cx="13286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cs typeface="PT Bold Heading" panose="02010400000000000000" pitchFamily="2" charset="-78"/>
              </a:rPr>
              <a:t>=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KW" sz="2800" b="1" dirty="0">
                <a:solidFill>
                  <a:srgbClr val="002060"/>
                </a:solidFill>
                <a:cs typeface="PT Bold Heading" panose="02010400000000000000" pitchFamily="2" charset="-78"/>
              </a:rPr>
              <a:t>91</a:t>
            </a:r>
            <a:r>
              <a:rPr lang="ar-KW" sz="28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   </a:t>
            </a:r>
            <a:endParaRPr lang="ar-SA" sz="28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632D4CD-2F5F-4D21-8241-003B687BE0C3}"/>
              </a:ext>
            </a:extLst>
          </p:cNvPr>
          <p:cNvSpPr txBox="1"/>
          <p:nvPr/>
        </p:nvSpPr>
        <p:spPr>
          <a:xfrm>
            <a:off x="3238682" y="5608997"/>
            <a:ext cx="9565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cs typeface="PT Bold Heading" panose="02010400000000000000" pitchFamily="2" charset="-78"/>
              </a:rPr>
              <a:t>=</a:t>
            </a:r>
            <a:r>
              <a:rPr lang="ar-KW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7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9B4B0EF6-16B1-4159-9DD3-A48FCAEE2E28}"/>
              </a:ext>
            </a:extLst>
          </p:cNvPr>
          <p:cNvSpPr txBox="1"/>
          <p:nvPr/>
        </p:nvSpPr>
        <p:spPr>
          <a:xfrm>
            <a:off x="5326914" y="5507373"/>
            <a:ext cx="2792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400" dirty="0">
                <a:solidFill>
                  <a:srgbClr val="002060"/>
                </a:solidFill>
                <a:cs typeface="PT Bold Heading" panose="02010400000000000000" pitchFamily="2" charset="-78"/>
              </a:rPr>
              <a:t>4+5+18+21+16+27</a:t>
            </a:r>
            <a:endParaRPr lang="en-US" dirty="0">
              <a:solidFill>
                <a:srgbClr val="002060"/>
              </a:solidFill>
              <a:cs typeface="PT Bold Heading" panose="02010400000000000000" pitchFamily="2" charset="-78"/>
            </a:endParaRPr>
          </a:p>
        </p:txBody>
      </p: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24449097-CC6B-4F37-8C9F-F3CD0FE11F3B}"/>
              </a:ext>
            </a:extLst>
          </p:cNvPr>
          <p:cNvCxnSpPr>
            <a:cxnSpLocks/>
          </p:cNvCxnSpPr>
          <p:nvPr/>
        </p:nvCxnSpPr>
        <p:spPr>
          <a:xfrm flipH="1">
            <a:off x="5552583" y="5897029"/>
            <a:ext cx="25826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9">
            <a:extLst>
              <a:ext uri="{FF2B5EF4-FFF2-40B4-BE49-F238E27FC236}">
                <a16:creationId xmlns:a16="http://schemas.microsoft.com/office/drawing/2014/main" id="{4E64206A-02CC-479A-8B33-44B537C132CF}"/>
              </a:ext>
            </a:extLst>
          </p:cNvPr>
          <p:cNvSpPr txBox="1"/>
          <p:nvPr/>
        </p:nvSpPr>
        <p:spPr>
          <a:xfrm>
            <a:off x="6551050" y="6113053"/>
            <a:ext cx="5964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002060"/>
                </a:solidFill>
                <a:cs typeface="PT Bold Heading" panose="02010400000000000000" pitchFamily="2" charset="-78"/>
              </a:rPr>
              <a:t>13</a:t>
            </a:r>
            <a:endParaRPr lang="ar-SA" sz="2400" b="1" dirty="0">
              <a:solidFill>
                <a:srgbClr val="002060"/>
              </a:solidFill>
              <a:cs typeface="PT Bold Heading" panose="02010400000000000000" pitchFamily="2" charset="-78"/>
            </a:endParaRPr>
          </a:p>
        </p:txBody>
      </p:sp>
      <p:cxnSp>
        <p:nvCxnSpPr>
          <p:cNvPr id="29" name="Straight Connector 30">
            <a:extLst>
              <a:ext uri="{FF2B5EF4-FFF2-40B4-BE49-F238E27FC236}">
                <a16:creationId xmlns:a16="http://schemas.microsoft.com/office/drawing/2014/main" id="{D9CB5D54-B1F0-4500-84D8-B2A8FBC79C53}"/>
              </a:ext>
            </a:extLst>
          </p:cNvPr>
          <p:cNvCxnSpPr>
            <a:cxnSpLocks/>
          </p:cNvCxnSpPr>
          <p:nvPr/>
        </p:nvCxnSpPr>
        <p:spPr>
          <a:xfrm flipH="1">
            <a:off x="4614286" y="5897029"/>
            <a:ext cx="42459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3">
            <a:extLst>
              <a:ext uri="{FF2B5EF4-FFF2-40B4-BE49-F238E27FC236}">
                <a16:creationId xmlns:a16="http://schemas.microsoft.com/office/drawing/2014/main" id="{3412869C-7CC4-49C9-827A-C02C3AC7764B}"/>
              </a:ext>
            </a:extLst>
          </p:cNvPr>
          <p:cNvSpPr txBox="1"/>
          <p:nvPr/>
        </p:nvSpPr>
        <p:spPr>
          <a:xfrm>
            <a:off x="4547888" y="5917110"/>
            <a:ext cx="5587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002060"/>
                </a:solidFill>
                <a:cs typeface="PT Bold Heading" panose="02010400000000000000" pitchFamily="2" charset="-78"/>
              </a:rPr>
              <a:t>13</a:t>
            </a:r>
            <a:endParaRPr lang="ar-SA" sz="2400" b="1" dirty="0">
              <a:solidFill>
                <a:srgbClr val="002060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2F333C13-7A69-4572-AE8F-D2DCFD61851A}"/>
              </a:ext>
            </a:extLst>
          </p:cNvPr>
          <p:cNvSpPr txBox="1"/>
          <p:nvPr/>
        </p:nvSpPr>
        <p:spPr>
          <a:xfrm>
            <a:off x="8051789" y="5594960"/>
            <a:ext cx="587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AGA Juhyna Regular" pitchFamily="2" charset="-78"/>
              </a:rPr>
              <a:t>=</a:t>
            </a:r>
            <a:endParaRPr lang="ar-SA" sz="3200" b="1" dirty="0">
              <a:solidFill>
                <a:srgbClr val="FF0000"/>
              </a:solidFill>
              <a:cs typeface="AGA Juhyn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88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صورة 46">
            <a:extLst>
              <a:ext uri="{FF2B5EF4-FFF2-40B4-BE49-F238E27FC236}">
                <a16:creationId xmlns:a16="http://schemas.microsoft.com/office/drawing/2014/main" id="{07592651-8852-4C8F-8DF6-16784606C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t="4107" r="7312" b="4297"/>
          <a:stretch/>
        </p:blipFill>
        <p:spPr>
          <a:xfrm>
            <a:off x="65314" y="39188"/>
            <a:ext cx="12126686" cy="6858000"/>
          </a:xfrm>
          <a:prstGeom prst="rect">
            <a:avLst/>
          </a:prstGeom>
          <a:ln w="53975">
            <a:solidFill>
              <a:srgbClr val="7030A0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5E0ABBD-44C6-421A-93E0-EE713993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43" t="67056" r="23500" b="26084"/>
          <a:stretch/>
        </p:blipFill>
        <p:spPr>
          <a:xfrm>
            <a:off x="8937901" y="5577838"/>
            <a:ext cx="1669139" cy="6531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895D30-152C-4990-9CFF-2416506E0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64" t="55305" r="23500" b="37835"/>
          <a:stretch/>
        </p:blipFill>
        <p:spPr>
          <a:xfrm>
            <a:off x="8824929" y="4297680"/>
            <a:ext cx="1699380" cy="6531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2CB41BF-4F51-4AC7-A348-FB2C63561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32054" r="29500" b="62358"/>
          <a:stretch/>
        </p:blipFill>
        <p:spPr>
          <a:xfrm>
            <a:off x="1314921" y="1384663"/>
            <a:ext cx="9485238" cy="822960"/>
          </a:xfrm>
          <a:prstGeom prst="rect">
            <a:avLst/>
          </a:prstGeom>
          <a:ln w="38100">
            <a:solidFill>
              <a:srgbClr val="E236C9"/>
            </a:solidFill>
          </a:ln>
        </p:spPr>
      </p:pic>
      <p:sp>
        <p:nvSpPr>
          <p:cNvPr id="7" name="TextBox 35">
            <a:extLst>
              <a:ext uri="{FF2B5EF4-FFF2-40B4-BE49-F238E27FC236}">
                <a16:creationId xmlns:a16="http://schemas.microsoft.com/office/drawing/2014/main" id="{C5BCDAE9-385D-4663-AD2F-D67209CAA95E}"/>
              </a:ext>
            </a:extLst>
          </p:cNvPr>
          <p:cNvSpPr txBox="1"/>
          <p:nvPr/>
        </p:nvSpPr>
        <p:spPr>
          <a:xfrm>
            <a:off x="6571983" y="3649121"/>
            <a:ext cx="3571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800" dirty="0">
                <a:solidFill>
                  <a:srgbClr val="00206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    </a:t>
            </a:r>
            <a:r>
              <a:rPr lang="ar-KW" sz="2800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  4  ،   5   ، 6    ،6  ،  6</a:t>
            </a:r>
            <a:endParaRPr lang="en-US" sz="2800" dirty="0">
              <a:solidFill>
                <a:srgbClr val="FF0000"/>
              </a:solidFill>
              <a:highlight>
                <a:srgbClr val="F9C7F2"/>
              </a:highlight>
              <a:cs typeface="PT Bold Heading" panose="02010400000000000000" pitchFamily="2" charset="-78"/>
            </a:endParaRP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26ECCB3D-BE0C-49A6-996D-92688788819F}"/>
              </a:ext>
            </a:extLst>
          </p:cNvPr>
          <p:cNvSpPr txBox="1"/>
          <p:nvPr/>
        </p:nvSpPr>
        <p:spPr>
          <a:xfrm>
            <a:off x="2415275" y="3655491"/>
            <a:ext cx="4356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800" dirty="0">
                <a:solidFill>
                  <a:srgbClr val="00206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    </a:t>
            </a:r>
            <a:r>
              <a:rPr lang="ar-KW" sz="2800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،  7  ،   7   ، 7    ،8  ،  8  ،</a:t>
            </a:r>
            <a:endParaRPr lang="en-US" sz="2800" dirty="0">
              <a:solidFill>
                <a:srgbClr val="FF0000"/>
              </a:solidFill>
              <a:highlight>
                <a:srgbClr val="F9C7F2"/>
              </a:highlight>
              <a:cs typeface="PT Bold Heading" panose="02010400000000000000" pitchFamily="2" charset="-78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DE836971-B944-4E00-B99F-40CE59D250E1}"/>
              </a:ext>
            </a:extLst>
          </p:cNvPr>
          <p:cNvSpPr/>
          <p:nvPr/>
        </p:nvSpPr>
        <p:spPr>
          <a:xfrm>
            <a:off x="8251819" y="2669407"/>
            <a:ext cx="2664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anose="02010400000000000000" pitchFamily="2" charset="-78"/>
              </a:rPr>
              <a:t>رتب القيم تصاعديا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anose="02010400000000000000" pitchFamily="2" charset="-78"/>
            </a:endParaRP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DCE93729-7C72-42A3-A6D2-8EC225FA5B0F}"/>
              </a:ext>
            </a:extLst>
          </p:cNvPr>
          <p:cNvCxnSpPr/>
          <p:nvPr/>
        </p:nvCxnSpPr>
        <p:spPr>
          <a:xfrm flipH="1">
            <a:off x="9170125" y="3670663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BF6B9C3B-5290-4A00-8618-BE3F858F619B}"/>
              </a:ext>
            </a:extLst>
          </p:cNvPr>
          <p:cNvCxnSpPr/>
          <p:nvPr/>
        </p:nvCxnSpPr>
        <p:spPr>
          <a:xfrm flipH="1">
            <a:off x="4410890" y="3705497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C94733F-509E-4363-9243-ACA871423505}"/>
              </a:ext>
            </a:extLst>
          </p:cNvPr>
          <p:cNvCxnSpPr/>
          <p:nvPr/>
        </p:nvCxnSpPr>
        <p:spPr>
          <a:xfrm flipH="1">
            <a:off x="7815942" y="3727269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4C55EF35-B3D9-4313-9002-C3A52B47FACF}"/>
              </a:ext>
            </a:extLst>
          </p:cNvPr>
          <p:cNvCxnSpPr/>
          <p:nvPr/>
        </p:nvCxnSpPr>
        <p:spPr>
          <a:xfrm flipH="1">
            <a:off x="3801290" y="3735977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7632C861-03EF-4333-93C5-6AD81BFB13CC}"/>
              </a:ext>
            </a:extLst>
          </p:cNvPr>
          <p:cNvCxnSpPr/>
          <p:nvPr/>
        </p:nvCxnSpPr>
        <p:spPr>
          <a:xfrm flipH="1">
            <a:off x="8499565" y="3718560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508AD078-8978-4C22-8D6F-402F86CB08E5}"/>
              </a:ext>
            </a:extLst>
          </p:cNvPr>
          <p:cNvCxnSpPr/>
          <p:nvPr/>
        </p:nvCxnSpPr>
        <p:spPr>
          <a:xfrm flipH="1">
            <a:off x="3087187" y="3753394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8C688808-470A-4F1B-9613-81D85CFF40C7}"/>
              </a:ext>
            </a:extLst>
          </p:cNvPr>
          <p:cNvCxnSpPr/>
          <p:nvPr/>
        </p:nvCxnSpPr>
        <p:spPr>
          <a:xfrm flipH="1">
            <a:off x="7228114" y="3688080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18362E7-EF19-467C-92A1-E3FCC3C662FF}"/>
              </a:ext>
            </a:extLst>
          </p:cNvPr>
          <p:cNvCxnSpPr/>
          <p:nvPr/>
        </p:nvCxnSpPr>
        <p:spPr>
          <a:xfrm flipH="1">
            <a:off x="5760720" y="3670663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754CEE39-CC5A-4895-A820-806A1664304C}"/>
              </a:ext>
            </a:extLst>
          </p:cNvPr>
          <p:cNvCxnSpPr>
            <a:cxnSpLocks/>
          </p:cNvCxnSpPr>
          <p:nvPr/>
        </p:nvCxnSpPr>
        <p:spPr>
          <a:xfrm flipH="1">
            <a:off x="1423852" y="1567543"/>
            <a:ext cx="300447" cy="431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99CB5C97-A96A-4496-BB5D-F46E473D0890}"/>
              </a:ext>
            </a:extLst>
          </p:cNvPr>
          <p:cNvCxnSpPr>
            <a:cxnSpLocks/>
          </p:cNvCxnSpPr>
          <p:nvPr/>
        </p:nvCxnSpPr>
        <p:spPr>
          <a:xfrm flipH="1">
            <a:off x="4410891" y="1576251"/>
            <a:ext cx="300447" cy="431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6E2A2E76-061B-48C7-98BF-CF9BB1D27E83}"/>
              </a:ext>
            </a:extLst>
          </p:cNvPr>
          <p:cNvCxnSpPr>
            <a:cxnSpLocks/>
          </p:cNvCxnSpPr>
          <p:nvPr/>
        </p:nvCxnSpPr>
        <p:spPr>
          <a:xfrm flipH="1">
            <a:off x="5908767" y="1571898"/>
            <a:ext cx="300447" cy="431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B3254F39-877B-442E-B28F-7D222E884172}"/>
              </a:ext>
            </a:extLst>
          </p:cNvPr>
          <p:cNvCxnSpPr>
            <a:cxnSpLocks/>
          </p:cNvCxnSpPr>
          <p:nvPr/>
        </p:nvCxnSpPr>
        <p:spPr>
          <a:xfrm flipH="1">
            <a:off x="10398035" y="1528354"/>
            <a:ext cx="300447" cy="43107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CE0554B7-766D-495E-8F3C-305FEC414F77}"/>
              </a:ext>
            </a:extLst>
          </p:cNvPr>
          <p:cNvCxnSpPr>
            <a:cxnSpLocks/>
          </p:cNvCxnSpPr>
          <p:nvPr/>
        </p:nvCxnSpPr>
        <p:spPr>
          <a:xfrm flipH="1">
            <a:off x="8865327" y="1524000"/>
            <a:ext cx="300447" cy="431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103ECD73-F9A0-4515-BAB6-81DA6AEFAB37}"/>
              </a:ext>
            </a:extLst>
          </p:cNvPr>
          <p:cNvCxnSpPr>
            <a:cxnSpLocks/>
          </p:cNvCxnSpPr>
          <p:nvPr/>
        </p:nvCxnSpPr>
        <p:spPr>
          <a:xfrm flipH="1">
            <a:off x="2185852" y="1493520"/>
            <a:ext cx="300447" cy="431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9BFD6A6C-472D-445E-B7EE-46F6EB5AE1B0}"/>
              </a:ext>
            </a:extLst>
          </p:cNvPr>
          <p:cNvCxnSpPr>
            <a:cxnSpLocks/>
          </p:cNvCxnSpPr>
          <p:nvPr/>
        </p:nvCxnSpPr>
        <p:spPr>
          <a:xfrm flipH="1">
            <a:off x="7406641" y="1554481"/>
            <a:ext cx="300447" cy="431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FF0D6DF7-0B62-4936-A196-98FA3D738108}"/>
              </a:ext>
            </a:extLst>
          </p:cNvPr>
          <p:cNvCxnSpPr>
            <a:cxnSpLocks/>
          </p:cNvCxnSpPr>
          <p:nvPr/>
        </p:nvCxnSpPr>
        <p:spPr>
          <a:xfrm flipH="1">
            <a:off x="3614058" y="1576252"/>
            <a:ext cx="300447" cy="43107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7F510E2E-F996-48B5-9BEE-E58DD46BDD44}"/>
              </a:ext>
            </a:extLst>
          </p:cNvPr>
          <p:cNvCxnSpPr>
            <a:cxnSpLocks/>
          </p:cNvCxnSpPr>
          <p:nvPr/>
        </p:nvCxnSpPr>
        <p:spPr>
          <a:xfrm flipH="1">
            <a:off x="8107680" y="1563189"/>
            <a:ext cx="300447" cy="431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6BEEA301-DEAD-43A5-BC20-56A92D661157}"/>
              </a:ext>
            </a:extLst>
          </p:cNvPr>
          <p:cNvCxnSpPr>
            <a:cxnSpLocks/>
          </p:cNvCxnSpPr>
          <p:nvPr/>
        </p:nvCxnSpPr>
        <p:spPr>
          <a:xfrm flipH="1">
            <a:off x="5124995" y="1584960"/>
            <a:ext cx="300447" cy="431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FBA28061-3971-48AE-A502-5C927EEEE21F}"/>
              </a:ext>
            </a:extLst>
          </p:cNvPr>
          <p:cNvCxnSpPr>
            <a:cxnSpLocks/>
          </p:cNvCxnSpPr>
          <p:nvPr/>
        </p:nvCxnSpPr>
        <p:spPr>
          <a:xfrm flipH="1">
            <a:off x="6570618" y="1554480"/>
            <a:ext cx="300447" cy="431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F37286D7-B90C-4D8F-88D7-70C401144829}"/>
              </a:ext>
            </a:extLst>
          </p:cNvPr>
          <p:cNvCxnSpPr>
            <a:cxnSpLocks/>
          </p:cNvCxnSpPr>
          <p:nvPr/>
        </p:nvCxnSpPr>
        <p:spPr>
          <a:xfrm flipH="1">
            <a:off x="9622972" y="1510937"/>
            <a:ext cx="300447" cy="43107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A212D8FF-8D2F-4563-A9A3-9CEBF6D21542}"/>
              </a:ext>
            </a:extLst>
          </p:cNvPr>
          <p:cNvCxnSpPr>
            <a:cxnSpLocks/>
          </p:cNvCxnSpPr>
          <p:nvPr/>
        </p:nvCxnSpPr>
        <p:spPr>
          <a:xfrm flipH="1">
            <a:off x="2943498" y="1532709"/>
            <a:ext cx="300447" cy="43107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7">
            <a:extLst>
              <a:ext uri="{FF2B5EF4-FFF2-40B4-BE49-F238E27FC236}">
                <a16:creationId xmlns:a16="http://schemas.microsoft.com/office/drawing/2014/main" id="{788FDB61-7733-4FD5-8036-CE1132A771E6}"/>
              </a:ext>
            </a:extLst>
          </p:cNvPr>
          <p:cNvSpPr txBox="1"/>
          <p:nvPr/>
        </p:nvSpPr>
        <p:spPr>
          <a:xfrm>
            <a:off x="922864" y="3668553"/>
            <a:ext cx="216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800" dirty="0">
                <a:solidFill>
                  <a:srgbClr val="FF0000"/>
                </a:solidFill>
                <a:highlight>
                  <a:srgbClr val="F9C7F2"/>
                </a:highlight>
                <a:cs typeface="PT Bold Heading" panose="02010400000000000000" pitchFamily="2" charset="-78"/>
              </a:rPr>
              <a:t>  9  ،   9   ، 9</a:t>
            </a:r>
            <a:endParaRPr lang="en-US" sz="2800" dirty="0">
              <a:solidFill>
                <a:srgbClr val="FF0000"/>
              </a:solidFill>
              <a:highlight>
                <a:srgbClr val="F9C7F2"/>
              </a:highlight>
              <a:cs typeface="PT Bold Heading" panose="02010400000000000000" pitchFamily="2" charset="-78"/>
            </a:endParaRPr>
          </a:p>
        </p:txBody>
      </p: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DB73592D-6D0E-428E-AC7D-35A981C1FF9A}"/>
              </a:ext>
            </a:extLst>
          </p:cNvPr>
          <p:cNvCxnSpPr/>
          <p:nvPr/>
        </p:nvCxnSpPr>
        <p:spPr>
          <a:xfrm flipH="1">
            <a:off x="1280158" y="3670663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F564899E-F3B4-44A2-B173-3B4CAD024655}"/>
              </a:ext>
            </a:extLst>
          </p:cNvPr>
          <p:cNvCxnSpPr/>
          <p:nvPr/>
        </p:nvCxnSpPr>
        <p:spPr>
          <a:xfrm flipH="1">
            <a:off x="1876696" y="3653246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00D03D72-4823-4BA0-AF51-3A9F264238EF}"/>
              </a:ext>
            </a:extLst>
          </p:cNvPr>
          <p:cNvCxnSpPr/>
          <p:nvPr/>
        </p:nvCxnSpPr>
        <p:spPr>
          <a:xfrm flipH="1">
            <a:off x="2577735" y="3701142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99D5B879-B588-40E7-99B5-3E0E32F5249C}"/>
              </a:ext>
            </a:extLst>
          </p:cNvPr>
          <p:cNvCxnSpPr/>
          <p:nvPr/>
        </p:nvCxnSpPr>
        <p:spPr>
          <a:xfrm flipH="1">
            <a:off x="6618514" y="3627120"/>
            <a:ext cx="431075" cy="39188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4">
            <a:extLst>
              <a:ext uri="{FF2B5EF4-FFF2-40B4-BE49-F238E27FC236}">
                <a16:creationId xmlns:a16="http://schemas.microsoft.com/office/drawing/2014/main" id="{6A4415D2-4393-45F4-90DE-1FB5213C0AD6}"/>
              </a:ext>
            </a:extLst>
          </p:cNvPr>
          <p:cNvSpPr txBox="1"/>
          <p:nvPr/>
        </p:nvSpPr>
        <p:spPr>
          <a:xfrm>
            <a:off x="7883340" y="4336057"/>
            <a:ext cx="59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7</a:t>
            </a:r>
            <a:endParaRPr lang="ar-SA" sz="3200" b="1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18FBB1DC-DEAD-4628-B703-34F2A4362546}"/>
              </a:ext>
            </a:extLst>
          </p:cNvPr>
          <p:cNvSpPr txBox="1"/>
          <p:nvPr/>
        </p:nvSpPr>
        <p:spPr>
          <a:xfrm>
            <a:off x="6622612" y="5534067"/>
            <a:ext cx="18357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PT Bold Heading" panose="02010400000000000000" pitchFamily="2" charset="-78"/>
              </a:rPr>
              <a:t>6 ، 7 ، 9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65FC2B1-4452-4015-AC9D-521DFAA6003F}"/>
              </a:ext>
            </a:extLst>
          </p:cNvPr>
          <p:cNvSpPr/>
          <p:nvPr/>
        </p:nvSpPr>
        <p:spPr>
          <a:xfrm>
            <a:off x="5004115" y="3608634"/>
            <a:ext cx="43204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D9DBCCBB-B92B-4154-94CC-E8E5CD6B6826}"/>
              </a:ext>
            </a:extLst>
          </p:cNvPr>
          <p:cNvGrpSpPr/>
          <p:nvPr/>
        </p:nvGrpSpPr>
        <p:grpSpPr>
          <a:xfrm>
            <a:off x="5366874" y="430465"/>
            <a:ext cx="1959429" cy="590502"/>
            <a:chOff x="9679578" y="206332"/>
            <a:chExt cx="1959429" cy="590502"/>
          </a:xfrm>
        </p:grpSpPr>
        <p:sp>
          <p:nvSpPr>
            <p:cNvPr id="45" name="سهم: لأسفل 44">
              <a:extLst>
                <a:ext uri="{FF2B5EF4-FFF2-40B4-BE49-F238E27FC236}">
                  <a16:creationId xmlns:a16="http://schemas.microsoft.com/office/drawing/2014/main" id="{49103988-F001-4754-B7EE-C9F23AF618D8}"/>
                </a:ext>
              </a:extLst>
            </p:cNvPr>
            <p:cNvSpPr/>
            <p:nvPr/>
          </p:nvSpPr>
          <p:spPr>
            <a:xfrm>
              <a:off x="9679578" y="261257"/>
              <a:ext cx="1959429" cy="535577"/>
            </a:xfrm>
            <a:prstGeom prst="downArrow">
              <a:avLst/>
            </a:prstGeom>
            <a:solidFill>
              <a:srgbClr val="EEC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dirty="0"/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B42E1355-40AB-4D86-8072-585C082DE018}"/>
                </a:ext>
              </a:extLst>
            </p:cNvPr>
            <p:cNvSpPr txBox="1"/>
            <p:nvPr/>
          </p:nvSpPr>
          <p:spPr>
            <a:xfrm>
              <a:off x="9967610" y="206332"/>
              <a:ext cx="116259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KW" sz="3200" dirty="0">
                  <a:solidFill>
                    <a:srgbClr val="7030A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Trebuchet MS" pitchFamily="34" charset="0"/>
                  <a:cs typeface="PT Bold Heading" panose="02010400000000000000" pitchFamily="2" charset="-78"/>
                </a:rPr>
                <a:t>يتبع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7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6" grpId="0"/>
      <p:bldP spid="41" grpId="0"/>
      <p:bldP spid="42" grpId="0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7476</TotalTime>
  <Words>630</Words>
  <Application>Microsoft Office PowerPoint</Application>
  <PresentationFormat>شاشة عريضة</PresentationFormat>
  <Paragraphs>233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20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20</vt:i4>
      </vt:variant>
    </vt:vector>
  </HeadingPairs>
  <TitlesOfParts>
    <vt:vector size="46" baseType="lpstr">
      <vt:lpstr>AGA Juhyna Regular</vt:lpstr>
      <vt:lpstr>Arial</vt:lpstr>
      <vt:lpstr>Baskerville</vt:lpstr>
      <vt:lpstr>Bodoni SvtyTwo OS ITC TT-BookIt</vt:lpstr>
      <vt:lpstr>Calibri</vt:lpstr>
      <vt:lpstr>Calibri Light</vt:lpstr>
      <vt:lpstr>Dubai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PT Bold Heading</vt:lpstr>
      <vt:lpstr>Qatar2022 Arabic Bold</vt:lpstr>
      <vt:lpstr>Qatar2022 Arabic Heavy</vt:lpstr>
      <vt:lpstr>Simplified Arabic</vt:lpstr>
      <vt:lpstr>Trebuchet MS</vt:lpstr>
      <vt:lpstr>Office Theme</vt:lpstr>
      <vt:lpstr>White</vt:lpstr>
      <vt:lpstr>3_Office Theme</vt:lpstr>
      <vt:lpstr>1_نسق Office</vt:lpstr>
      <vt:lpstr>1_Office Theme</vt:lpstr>
      <vt:lpstr>2_Office Theme</vt:lpstr>
      <vt:lpstr>(6-3): المتوسط الحسابي-الوسيط-المنوال اعداد المعلمة: مريهان مصظفى</vt:lpstr>
      <vt:lpstr>(6-3): المتوسط الحسابي-الوسيط-المنوال 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391</cp:revision>
  <cp:lastPrinted>2022-11-28T17:49:58Z</cp:lastPrinted>
  <dcterms:created xsi:type="dcterms:W3CDTF">2022-10-02T18:37:35Z</dcterms:created>
  <dcterms:modified xsi:type="dcterms:W3CDTF">2023-06-08T07:29:39Z</dcterms:modified>
</cp:coreProperties>
</file>