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jpg"/>
  <Override PartName="/ppt/media/image17.jpg" ContentType="image/jpg"/>
  <Override PartName="/ppt/media/image20.jpg" ContentType="image/jpg"/>
  <Override PartName="/ppt/media/image21.jpg" ContentType="image/jpg"/>
  <Override PartName="/ppt/media/image2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29"/>
  </p:notesMasterIdLst>
  <p:sldIdLst>
    <p:sldId id="401" r:id="rId5"/>
    <p:sldId id="352" r:id="rId6"/>
    <p:sldId id="353" r:id="rId7"/>
    <p:sldId id="307" r:id="rId8"/>
    <p:sldId id="354" r:id="rId9"/>
    <p:sldId id="371" r:id="rId10"/>
    <p:sldId id="391" r:id="rId11"/>
    <p:sldId id="392" r:id="rId12"/>
    <p:sldId id="372" r:id="rId13"/>
    <p:sldId id="402" r:id="rId14"/>
    <p:sldId id="378" r:id="rId15"/>
    <p:sldId id="403" r:id="rId16"/>
    <p:sldId id="379" r:id="rId17"/>
    <p:sldId id="370" r:id="rId18"/>
    <p:sldId id="404" r:id="rId19"/>
    <p:sldId id="407" r:id="rId20"/>
    <p:sldId id="405" r:id="rId21"/>
    <p:sldId id="406" r:id="rId22"/>
    <p:sldId id="386" r:id="rId23"/>
    <p:sldId id="377" r:id="rId24"/>
    <p:sldId id="382" r:id="rId25"/>
    <p:sldId id="408" r:id="rId26"/>
    <p:sldId id="409" r:id="rId27"/>
    <p:sldId id="306" r:id="rId28"/>
  </p:sldIdLst>
  <p:sldSz cx="12192000" cy="6858000"/>
  <p:notesSz cx="6797675" cy="9929813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9C"/>
    <a:srgbClr val="CC00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74" autoAdjust="0"/>
    <p:restoredTop sz="94660"/>
  </p:normalViewPr>
  <p:slideViewPr>
    <p:cSldViewPr snapToGrid="0">
      <p:cViewPr>
        <p:scale>
          <a:sx n="33" d="100"/>
          <a:sy n="33" d="100"/>
        </p:scale>
        <p:origin x="2184" y="9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BA95F7D-98B5-4B3F-8F1B-6D86BBF3D628}" type="datetimeFigureOut">
              <a:rPr lang="ar-KW" smtClean="0"/>
              <a:pPr/>
              <a:t>25/09/1445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52016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74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9F02963-B3ED-40DA-A676-9BB8FA46F99E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019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25/09/1445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4316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25/09/1445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1911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25/09/1445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51927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25/09/1445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4699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25/09/1445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13081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25/09/1445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1306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25/09/1445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728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25/09/1445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2052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25/09/1445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39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25/09/1445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487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pPr/>
              <a:t>25/09/1445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995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79534-5778-4281-A2F6-E8DA0ED7EBFC}" type="datetimeFigureOut">
              <a:rPr lang="ar-KW" smtClean="0"/>
              <a:pPr/>
              <a:t>25/09/1445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06FAB-7D67-4A01-98C0-4F362C274D7B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224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fanar.redsoft.org/show.aspx?tp=133&amp;GradeID=10&amp;SubID=133&amp;ID=3558&amp;typ=tdy_133_10&amp;try=try_133_10&amp;ptp=1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nar.redsoft.org/EducationShow.aspx?edu=645&amp;tp=23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0541" y="451824"/>
            <a:ext cx="4974887" cy="1320992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ln w="57150">
                  <a:noFill/>
                  <a:prstDash val="solid"/>
                </a:ln>
                <a:solidFill>
                  <a:sysClr val="windowText" lastClr="0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en-US" sz="5400" b="1" dirty="0" smtClean="0">
                <a:ln w="57150">
                  <a:noFill/>
                  <a:prstDash val="solid"/>
                </a:ln>
                <a:solidFill>
                  <a:sysClr val="windowText" lastClr="0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sz="7200" b="1" dirty="0" smtClean="0">
                <a:ln w="57150">
                  <a:noFill/>
                  <a:prstDash val="solid"/>
                </a:ln>
                <a:solidFill>
                  <a:sysClr val="windowText" lastClr="000000"/>
                </a:solidFill>
                <a:latin typeface="Garamond" panose="02020404030301010803" pitchFamily="18" charset="0"/>
                <a:ea typeface="Adobe Gothic Std B" panose="020B0800000000000000" pitchFamily="34" charset="-128"/>
              </a:rPr>
              <a:t>Unit</a:t>
            </a:r>
            <a:r>
              <a:rPr lang="en-US" sz="4800" b="1" dirty="0" smtClean="0">
                <a:ln w="57150">
                  <a:noFill/>
                  <a:prstDash val="solid"/>
                </a:ln>
                <a:solidFill>
                  <a:sysClr val="windowText" lastClr="000000"/>
                </a:solidFill>
                <a:latin typeface="Garamond" panose="02020404030301010803" pitchFamily="18" charset="0"/>
                <a:ea typeface="Adobe Gothic Std B" panose="020B0800000000000000" pitchFamily="34" charset="-128"/>
              </a:rPr>
              <a:t> </a:t>
            </a:r>
            <a:r>
              <a:rPr lang="en-US" sz="8000" b="1" dirty="0">
                <a:ln w="57150">
                  <a:noFill/>
                  <a:prstDash val="solid"/>
                </a:ln>
                <a:solidFill>
                  <a:sysClr val="windowText" lastClr="000000"/>
                </a:solidFill>
                <a:latin typeface="Garamond" panose="02020404030301010803" pitchFamily="18" charset="0"/>
                <a:ea typeface="Adobe Gothic Std B" panose="020B0800000000000000" pitchFamily="34" charset="-128"/>
              </a:rPr>
              <a:t>10</a:t>
            </a:r>
            <a:br>
              <a:rPr lang="en-US" sz="8000" b="1" dirty="0">
                <a:ln w="57150">
                  <a:noFill/>
                  <a:prstDash val="solid"/>
                </a:ln>
                <a:solidFill>
                  <a:sysClr val="windowText" lastClr="000000"/>
                </a:solidFill>
                <a:latin typeface="Garamond" panose="02020404030301010803" pitchFamily="18" charset="0"/>
                <a:ea typeface="Adobe Gothic Std B" panose="020B0800000000000000" pitchFamily="34" charset="-128"/>
              </a:rPr>
            </a:br>
            <a:endParaRPr lang="en-US" sz="3600" b="1" dirty="0">
              <a:ln w="57150">
                <a:noFill/>
                <a:prstDash val="solid"/>
              </a:ln>
              <a:solidFill>
                <a:sysClr val="windowText" lastClr="000000"/>
              </a:solidFill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00056" y="1772816"/>
            <a:ext cx="3610744" cy="18002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7657" y="2271800"/>
            <a:ext cx="10651507" cy="2097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atin typeface="Garamond" panose="02020404030301010803" pitchFamily="18" charset="0"/>
              </a:rPr>
              <a:t>Inventors who </a:t>
            </a:r>
            <a:r>
              <a:rPr lang="en-US" sz="5400" b="1" dirty="0">
                <a:latin typeface="Garamond" panose="02020404030301010803" pitchFamily="18" charset="0"/>
              </a:rPr>
              <a:t>changed the world</a:t>
            </a:r>
            <a:endParaRPr lang="en-US" sz="3200" b="1" dirty="0">
              <a:ln w="57150">
                <a:noFill/>
                <a:prstDash val="solid"/>
              </a:ln>
              <a:solidFill>
                <a:sysClr val="windowText" lastClr="000000"/>
              </a:solidFill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636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054" y="599561"/>
            <a:ext cx="1100050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Garamond" panose="02020404030301010803" pitchFamily="18" charset="0"/>
              </a:rPr>
              <a:t>How did inventions change our way of life?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0066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4287983"/>
            <a:ext cx="2479963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3" y="412954"/>
            <a:ext cx="11061291" cy="60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71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600056" y="1772816"/>
            <a:ext cx="3610744" cy="18002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9557" y="1772816"/>
            <a:ext cx="10651507" cy="2097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7200" b="1" dirty="0" smtClean="0">
                <a:latin typeface="Garamond" panose="02020404030301010803" pitchFamily="18" charset="0"/>
              </a:rPr>
              <a:t>Inventions that </a:t>
            </a:r>
            <a:r>
              <a:rPr lang="en-US" sz="7200" b="1" dirty="0">
                <a:latin typeface="Garamond" panose="02020404030301010803" pitchFamily="18" charset="0"/>
              </a:rPr>
              <a:t>changed the </a:t>
            </a:r>
            <a:r>
              <a:rPr lang="en-US" sz="7200" b="1" dirty="0" smtClean="0">
                <a:latin typeface="Garamond" panose="02020404030301010803" pitchFamily="18" charset="0"/>
              </a:rPr>
              <a:t>world</a:t>
            </a:r>
            <a:endParaRPr lang="en-US" b="1" dirty="0">
              <a:ln w="57150">
                <a:noFill/>
                <a:prstDash val="solid"/>
              </a:ln>
              <a:solidFill>
                <a:sysClr val="windowText" lastClr="000000"/>
              </a:solidFill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03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2" y="264733"/>
            <a:ext cx="11710781" cy="6111898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4447707" y="264733"/>
            <a:ext cx="3322749" cy="7083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inventions</a:t>
            </a:r>
            <a:endParaRPr lang="en-US" sz="4800" b="1" dirty="0"/>
          </a:p>
        </p:txBody>
      </p:sp>
      <p:sp>
        <p:nvSpPr>
          <p:cNvPr id="4" name="شكل بيضاوي 3"/>
          <p:cNvSpPr/>
          <p:nvPr/>
        </p:nvSpPr>
        <p:spPr>
          <a:xfrm>
            <a:off x="4781551" y="2627290"/>
            <a:ext cx="2688196" cy="20091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Why </a:t>
            </a:r>
            <a:r>
              <a:rPr lang="en-US" sz="2400" dirty="0" smtClean="0"/>
              <a:t>are inventions important to us?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5965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5" y="0"/>
            <a:ext cx="12360696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48658" y="692696"/>
            <a:ext cx="7829617" cy="127283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smtClean="0">
                <a:ln w="571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Read your answers</a:t>
            </a:r>
            <a:endParaRPr kumimoji="0" lang="ar-KW" sz="8000" b="1" i="0" u="none" strike="noStrike" kern="1200" cap="none" spc="0" normalizeH="0" baseline="0" noProof="0" dirty="0">
              <a:ln w="5715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21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2450" y="375978"/>
            <a:ext cx="11087100" cy="1859483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86080" marR="5080" indent="-373380" algn="l" rtl="0">
              <a:lnSpc>
                <a:spcPct val="100000"/>
              </a:lnSpc>
              <a:spcBef>
                <a:spcPts val="100"/>
              </a:spcBef>
              <a:tabLst>
                <a:tab pos="2964815" algn="l"/>
                <a:tab pos="4702175" algn="l"/>
              </a:tabLst>
            </a:pPr>
            <a:r>
              <a:rPr sz="6000" b="1" spc="-10" dirty="0" smtClean="0">
                <a:latin typeface="Adobe Gothic Std B"/>
              </a:rPr>
              <a:t>Inventions</a:t>
            </a:r>
            <a:r>
              <a:rPr lang="en-US" sz="6000" b="1" dirty="0">
                <a:latin typeface="Adobe Gothic Std B"/>
              </a:rPr>
              <a:t> </a:t>
            </a:r>
            <a:r>
              <a:rPr sz="6000" b="1" dirty="0" smtClean="0">
                <a:latin typeface="Adobe Gothic Std B"/>
              </a:rPr>
              <a:t>are</a:t>
            </a:r>
            <a:r>
              <a:rPr sz="6000" b="1" spc="-70" dirty="0" smtClean="0">
                <a:latin typeface="Adobe Gothic Std B"/>
              </a:rPr>
              <a:t> </a:t>
            </a:r>
            <a:r>
              <a:rPr sz="6000" b="1" dirty="0">
                <a:latin typeface="Adobe Gothic Std B"/>
              </a:rPr>
              <a:t>created</a:t>
            </a:r>
            <a:r>
              <a:rPr sz="6000" b="1" spc="-75" dirty="0">
                <a:latin typeface="Adobe Gothic Std B"/>
              </a:rPr>
              <a:t> </a:t>
            </a:r>
            <a:r>
              <a:rPr sz="6000" b="1" u="sng" dirty="0">
                <a:latin typeface="Adobe Gothic Std B"/>
              </a:rPr>
              <a:t>to</a:t>
            </a:r>
            <a:r>
              <a:rPr sz="6000" b="1" u="sng" spc="-80" dirty="0">
                <a:latin typeface="Adobe Gothic Std B"/>
              </a:rPr>
              <a:t> </a:t>
            </a:r>
            <a:r>
              <a:rPr sz="6000" b="1" u="sng" spc="-20" dirty="0">
                <a:latin typeface="Adobe Gothic Std B"/>
              </a:rPr>
              <a:t>help </a:t>
            </a:r>
            <a:r>
              <a:rPr sz="6000" b="1" u="sng" dirty="0">
                <a:latin typeface="Adobe Gothic Std B"/>
              </a:rPr>
              <a:t>make</a:t>
            </a:r>
            <a:r>
              <a:rPr sz="6000" b="1" u="sng" spc="-100" dirty="0">
                <a:latin typeface="Adobe Gothic Std B"/>
              </a:rPr>
              <a:t> </a:t>
            </a:r>
            <a:r>
              <a:rPr sz="6000" b="1" u="sng" dirty="0">
                <a:latin typeface="Adobe Gothic Std B"/>
              </a:rPr>
              <a:t>life</a:t>
            </a:r>
            <a:r>
              <a:rPr sz="6000" b="1" u="sng" spc="-90" dirty="0">
                <a:latin typeface="Adobe Gothic Std B"/>
              </a:rPr>
              <a:t> </a:t>
            </a:r>
            <a:r>
              <a:rPr sz="6000" b="1" u="sng" spc="-10" dirty="0" smtClean="0">
                <a:latin typeface="Adobe Gothic Std B"/>
              </a:rPr>
              <a:t>easier</a:t>
            </a:r>
            <a:r>
              <a:rPr lang="en-US" sz="6000" b="1" u="sng" dirty="0">
                <a:latin typeface="Adobe Gothic Std B"/>
              </a:rPr>
              <a:t> </a:t>
            </a:r>
            <a:r>
              <a:rPr sz="6000" b="1" u="sng" dirty="0" smtClean="0">
                <a:latin typeface="Adobe Gothic Std B"/>
              </a:rPr>
              <a:t>and</a:t>
            </a:r>
            <a:r>
              <a:rPr sz="6000" b="1" u="sng" spc="-100" dirty="0" smtClean="0">
                <a:latin typeface="Adobe Gothic Std B"/>
              </a:rPr>
              <a:t> </a:t>
            </a:r>
            <a:r>
              <a:rPr sz="6000" b="1" u="sng" spc="-10" dirty="0">
                <a:latin typeface="Adobe Gothic Std B"/>
              </a:rPr>
              <a:t>better.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0021" y="3276600"/>
            <a:ext cx="2722879" cy="201041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05800" y="2611438"/>
            <a:ext cx="28575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175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4350" y="413468"/>
            <a:ext cx="10687050" cy="204414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592580" marR="5080" indent="-1579880" algn="ctr" rtl="0">
              <a:lnSpc>
                <a:spcPct val="100000"/>
              </a:lnSpc>
              <a:spcBef>
                <a:spcPts val="100"/>
              </a:spcBef>
            </a:pPr>
            <a:r>
              <a:rPr sz="6600" b="1" dirty="0">
                <a:latin typeface="Aharoni"/>
              </a:rPr>
              <a:t>Many</a:t>
            </a:r>
            <a:r>
              <a:rPr sz="6600" b="1" spc="-80" dirty="0">
                <a:latin typeface="Aharoni"/>
              </a:rPr>
              <a:t> </a:t>
            </a:r>
            <a:r>
              <a:rPr sz="6600" b="1" dirty="0">
                <a:latin typeface="Aharoni"/>
              </a:rPr>
              <a:t>inventions</a:t>
            </a:r>
            <a:r>
              <a:rPr sz="6600" b="1" spc="-65" dirty="0">
                <a:latin typeface="Aharoni"/>
              </a:rPr>
              <a:t> </a:t>
            </a:r>
            <a:r>
              <a:rPr lang="en-US" sz="6600" b="1" u="sng" spc="-20" dirty="0" smtClean="0">
                <a:latin typeface="Aharoni"/>
              </a:rPr>
              <a:t>save times and effort</a:t>
            </a:r>
            <a:r>
              <a:rPr sz="6600" b="1" u="sng" spc="-10" dirty="0" smtClean="0">
                <a:latin typeface="Aharoni"/>
              </a:rPr>
              <a:t>.</a:t>
            </a:r>
            <a:endParaRPr sz="6600" b="1" u="sng" dirty="0">
              <a:latin typeface="Aharoni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2967121"/>
            <a:ext cx="4514850" cy="338137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2967121"/>
            <a:ext cx="4514850" cy="320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564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FF9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3250" y="347024"/>
            <a:ext cx="11315700" cy="167481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751330" marR="5080" indent="-1738630" algn="l" rtl="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latin typeface="Aharoni"/>
              </a:rPr>
              <a:t>Other</a:t>
            </a:r>
            <a:r>
              <a:rPr sz="5400" b="1" spc="-100" dirty="0">
                <a:latin typeface="Aharoni"/>
              </a:rPr>
              <a:t> </a:t>
            </a:r>
            <a:r>
              <a:rPr sz="5400" b="1" dirty="0">
                <a:latin typeface="Aharoni"/>
              </a:rPr>
              <a:t>inventions</a:t>
            </a:r>
            <a:r>
              <a:rPr sz="5400" b="1" spc="-105" dirty="0">
                <a:latin typeface="Aharoni"/>
              </a:rPr>
              <a:t> </a:t>
            </a:r>
            <a:r>
              <a:rPr sz="5400" b="1" dirty="0">
                <a:latin typeface="Aharoni"/>
              </a:rPr>
              <a:t>are</a:t>
            </a:r>
            <a:r>
              <a:rPr sz="5400" b="1" spc="-105" dirty="0">
                <a:latin typeface="Aharoni"/>
              </a:rPr>
              <a:t> </a:t>
            </a:r>
            <a:r>
              <a:rPr sz="5400" b="1" dirty="0">
                <a:latin typeface="Aharoni"/>
              </a:rPr>
              <a:t>made</a:t>
            </a:r>
            <a:r>
              <a:rPr sz="5400" b="1" spc="-100" dirty="0">
                <a:latin typeface="Aharoni"/>
              </a:rPr>
              <a:t> </a:t>
            </a:r>
            <a:r>
              <a:rPr sz="5400" b="1" u="sng" spc="-25" dirty="0">
                <a:latin typeface="Aharoni"/>
              </a:rPr>
              <a:t>to </a:t>
            </a:r>
            <a:r>
              <a:rPr sz="5400" b="1" u="sng" dirty="0" smtClean="0">
                <a:latin typeface="Aharoni"/>
              </a:rPr>
              <a:t>solve</a:t>
            </a:r>
            <a:r>
              <a:rPr lang="en-US" sz="5400" b="1" u="sng" spc="-120" dirty="0">
                <a:latin typeface="Aharoni"/>
              </a:rPr>
              <a:t> </a:t>
            </a:r>
            <a:r>
              <a:rPr sz="5400" b="1" u="sng" spc="-10" dirty="0" smtClean="0">
                <a:latin typeface="Aharoni"/>
              </a:rPr>
              <a:t>problems</a:t>
            </a:r>
            <a:r>
              <a:rPr sz="5400" b="1" u="sng" spc="-10" dirty="0">
                <a:latin typeface="Aharoni"/>
              </a:rPr>
              <a:t>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975" y="3147059"/>
            <a:ext cx="2894330" cy="222631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39100" y="2989579"/>
            <a:ext cx="3581400" cy="358140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658360" y="3515359"/>
            <a:ext cx="1602740" cy="2910840"/>
            <a:chOff x="3134360" y="3515359"/>
            <a:chExt cx="1602740" cy="2910840"/>
          </a:xfrm>
        </p:grpSpPr>
        <p:sp>
          <p:nvSpPr>
            <p:cNvPr id="7" name="object 7"/>
            <p:cNvSpPr/>
            <p:nvPr/>
          </p:nvSpPr>
          <p:spPr>
            <a:xfrm>
              <a:off x="3134360" y="3520439"/>
              <a:ext cx="1602740" cy="2905760"/>
            </a:xfrm>
            <a:custGeom>
              <a:avLst/>
              <a:gdLst/>
              <a:ahLst/>
              <a:cxnLst/>
              <a:rect l="l" t="t" r="r" b="b"/>
              <a:pathLst>
                <a:path w="1602739" h="2905760">
                  <a:moveTo>
                    <a:pt x="189229" y="0"/>
                  </a:moveTo>
                  <a:lnTo>
                    <a:pt x="170179" y="29210"/>
                  </a:lnTo>
                  <a:lnTo>
                    <a:pt x="0" y="64770"/>
                  </a:lnTo>
                  <a:lnTo>
                    <a:pt x="5079" y="2677160"/>
                  </a:lnTo>
                  <a:lnTo>
                    <a:pt x="199389" y="2905760"/>
                  </a:lnTo>
                  <a:lnTo>
                    <a:pt x="1551939" y="2791460"/>
                  </a:lnTo>
                  <a:lnTo>
                    <a:pt x="1551939" y="2726690"/>
                  </a:lnTo>
                  <a:lnTo>
                    <a:pt x="1602739" y="2696210"/>
                  </a:lnTo>
                  <a:lnTo>
                    <a:pt x="1597660" y="5080"/>
                  </a:lnTo>
                  <a:lnTo>
                    <a:pt x="189229" y="0"/>
                  </a:lnTo>
                  <a:close/>
                </a:path>
              </a:pathLst>
            </a:custGeom>
            <a:solidFill>
              <a:srgbClr val="ACA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13430" y="3595369"/>
              <a:ext cx="1423670" cy="2766060"/>
            </a:xfrm>
            <a:custGeom>
              <a:avLst/>
              <a:gdLst/>
              <a:ahLst/>
              <a:cxnLst/>
              <a:rect l="l" t="t" r="r" b="b"/>
              <a:pathLst>
                <a:path w="1423670" h="2766060">
                  <a:moveTo>
                    <a:pt x="1423670" y="0"/>
                  </a:moveTo>
                  <a:lnTo>
                    <a:pt x="10160" y="0"/>
                  </a:lnTo>
                  <a:lnTo>
                    <a:pt x="0" y="2766060"/>
                  </a:lnTo>
                  <a:lnTo>
                    <a:pt x="1413510" y="2651760"/>
                  </a:lnTo>
                  <a:lnTo>
                    <a:pt x="1423670" y="0"/>
                  </a:lnTo>
                  <a:close/>
                </a:path>
              </a:pathLst>
            </a:custGeom>
            <a:solidFill>
              <a:srgbClr val="CE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54070" y="3605529"/>
              <a:ext cx="1372870" cy="2670810"/>
            </a:xfrm>
            <a:custGeom>
              <a:avLst/>
              <a:gdLst/>
              <a:ahLst/>
              <a:cxnLst/>
              <a:rect l="l" t="t" r="r" b="b"/>
              <a:pathLst>
                <a:path w="1372870" h="2670810">
                  <a:moveTo>
                    <a:pt x="1372869" y="0"/>
                  </a:moveTo>
                  <a:lnTo>
                    <a:pt x="10159" y="0"/>
                  </a:lnTo>
                  <a:lnTo>
                    <a:pt x="0" y="2670810"/>
                  </a:lnTo>
                  <a:lnTo>
                    <a:pt x="1362709" y="2566670"/>
                  </a:lnTo>
                  <a:lnTo>
                    <a:pt x="1372869" y="0"/>
                  </a:lnTo>
                  <a:close/>
                </a:path>
              </a:pathLst>
            </a:custGeom>
            <a:solidFill>
              <a:srgbClr val="D3CC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93440" y="3610609"/>
              <a:ext cx="1328420" cy="2586990"/>
            </a:xfrm>
            <a:custGeom>
              <a:avLst/>
              <a:gdLst/>
              <a:ahLst/>
              <a:cxnLst/>
              <a:rect l="l" t="t" r="r" b="b"/>
              <a:pathLst>
                <a:path w="1328420" h="2586990">
                  <a:moveTo>
                    <a:pt x="1328420" y="0"/>
                  </a:moveTo>
                  <a:lnTo>
                    <a:pt x="10160" y="0"/>
                  </a:lnTo>
                  <a:lnTo>
                    <a:pt x="0" y="2586990"/>
                  </a:lnTo>
                  <a:lnTo>
                    <a:pt x="1318260" y="2481579"/>
                  </a:lnTo>
                  <a:lnTo>
                    <a:pt x="1328420" y="0"/>
                  </a:lnTo>
                  <a:close/>
                </a:path>
              </a:pathLst>
            </a:custGeom>
            <a:solidFill>
              <a:srgbClr val="D5CE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34080" y="3615689"/>
              <a:ext cx="1282700" cy="2496820"/>
            </a:xfrm>
            <a:custGeom>
              <a:avLst/>
              <a:gdLst/>
              <a:ahLst/>
              <a:cxnLst/>
              <a:rect l="l" t="t" r="r" b="b"/>
              <a:pathLst>
                <a:path w="1282700" h="2496820">
                  <a:moveTo>
                    <a:pt x="1282700" y="0"/>
                  </a:moveTo>
                  <a:lnTo>
                    <a:pt x="10160" y="0"/>
                  </a:lnTo>
                  <a:lnTo>
                    <a:pt x="0" y="2496820"/>
                  </a:lnTo>
                  <a:lnTo>
                    <a:pt x="1272540" y="2396490"/>
                  </a:lnTo>
                  <a:lnTo>
                    <a:pt x="1282700" y="0"/>
                  </a:lnTo>
                  <a:close/>
                </a:path>
              </a:pathLst>
            </a:custGeom>
            <a:solidFill>
              <a:srgbClr val="DAD3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73450" y="3624579"/>
              <a:ext cx="1233170" cy="2402840"/>
            </a:xfrm>
            <a:custGeom>
              <a:avLst/>
              <a:gdLst/>
              <a:ahLst/>
              <a:cxnLst/>
              <a:rect l="l" t="t" r="r" b="b"/>
              <a:pathLst>
                <a:path w="1233170" h="2402840">
                  <a:moveTo>
                    <a:pt x="1233170" y="0"/>
                  </a:moveTo>
                  <a:lnTo>
                    <a:pt x="10160" y="0"/>
                  </a:lnTo>
                  <a:lnTo>
                    <a:pt x="0" y="2402840"/>
                  </a:lnTo>
                  <a:lnTo>
                    <a:pt x="1228089" y="2307590"/>
                  </a:lnTo>
                  <a:lnTo>
                    <a:pt x="1233170" y="0"/>
                  </a:lnTo>
                  <a:close/>
                </a:path>
              </a:pathLst>
            </a:custGeom>
            <a:solidFill>
              <a:srgbClr val="DDD6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14090" y="3629659"/>
              <a:ext cx="1187450" cy="2318385"/>
            </a:xfrm>
            <a:custGeom>
              <a:avLst/>
              <a:gdLst/>
              <a:ahLst/>
              <a:cxnLst/>
              <a:rect l="l" t="t" r="r" b="b"/>
              <a:pathLst>
                <a:path w="1187450" h="2318385">
                  <a:moveTo>
                    <a:pt x="1187450" y="0"/>
                  </a:moveTo>
                  <a:lnTo>
                    <a:pt x="10160" y="0"/>
                  </a:lnTo>
                  <a:lnTo>
                    <a:pt x="0" y="2317762"/>
                  </a:lnTo>
                  <a:lnTo>
                    <a:pt x="1182370" y="2222500"/>
                  </a:lnTo>
                  <a:lnTo>
                    <a:pt x="1187450" y="0"/>
                  </a:lnTo>
                  <a:close/>
                </a:path>
              </a:pathLst>
            </a:custGeom>
            <a:solidFill>
              <a:srgbClr val="E2DB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92830" y="3644899"/>
              <a:ext cx="1098550" cy="2137410"/>
            </a:xfrm>
            <a:custGeom>
              <a:avLst/>
              <a:gdLst/>
              <a:ahLst/>
              <a:cxnLst/>
              <a:rect l="l" t="t" r="r" b="b"/>
              <a:pathLst>
                <a:path w="1098550" h="2137410">
                  <a:moveTo>
                    <a:pt x="1098550" y="0"/>
                  </a:moveTo>
                  <a:lnTo>
                    <a:pt x="6350" y="0"/>
                  </a:lnTo>
                  <a:lnTo>
                    <a:pt x="0" y="2137410"/>
                  </a:lnTo>
                  <a:lnTo>
                    <a:pt x="1089660" y="2052320"/>
                  </a:lnTo>
                  <a:lnTo>
                    <a:pt x="1098550" y="0"/>
                  </a:lnTo>
                  <a:close/>
                </a:path>
              </a:pathLst>
            </a:custGeom>
            <a:solidFill>
              <a:srgbClr val="E7E0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628390" y="3649979"/>
              <a:ext cx="1057910" cy="2047239"/>
            </a:xfrm>
            <a:custGeom>
              <a:avLst/>
              <a:gdLst/>
              <a:ahLst/>
              <a:cxnLst/>
              <a:rect l="l" t="t" r="r" b="b"/>
              <a:pathLst>
                <a:path w="1057910" h="2047239">
                  <a:moveTo>
                    <a:pt x="1057910" y="0"/>
                  </a:moveTo>
                  <a:lnTo>
                    <a:pt x="10160" y="0"/>
                  </a:lnTo>
                  <a:lnTo>
                    <a:pt x="0" y="2047240"/>
                  </a:lnTo>
                  <a:lnTo>
                    <a:pt x="1049020" y="1967230"/>
                  </a:lnTo>
                  <a:lnTo>
                    <a:pt x="1057910" y="0"/>
                  </a:lnTo>
                  <a:close/>
                </a:path>
              </a:pathLst>
            </a:custGeom>
            <a:solidFill>
              <a:srgbClr val="ECE4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72840" y="3660139"/>
              <a:ext cx="1004569" cy="1957070"/>
            </a:xfrm>
            <a:custGeom>
              <a:avLst/>
              <a:gdLst/>
              <a:ahLst/>
              <a:cxnLst/>
              <a:rect l="l" t="t" r="r" b="b"/>
              <a:pathLst>
                <a:path w="1004570" h="1957070">
                  <a:moveTo>
                    <a:pt x="1004570" y="0"/>
                  </a:moveTo>
                  <a:lnTo>
                    <a:pt x="5080" y="0"/>
                  </a:lnTo>
                  <a:lnTo>
                    <a:pt x="0" y="1957070"/>
                  </a:lnTo>
                  <a:lnTo>
                    <a:pt x="999489" y="1878330"/>
                  </a:lnTo>
                  <a:lnTo>
                    <a:pt x="1004570" y="0"/>
                  </a:lnTo>
                  <a:close/>
                </a:path>
              </a:pathLst>
            </a:custGeom>
            <a:solidFill>
              <a:srgbClr val="EFE7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08400" y="3665219"/>
              <a:ext cx="963930" cy="1868170"/>
            </a:xfrm>
            <a:custGeom>
              <a:avLst/>
              <a:gdLst/>
              <a:ahLst/>
              <a:cxnLst/>
              <a:rect l="l" t="t" r="r" b="b"/>
              <a:pathLst>
                <a:path w="963929" h="1868170">
                  <a:moveTo>
                    <a:pt x="963929" y="0"/>
                  </a:moveTo>
                  <a:lnTo>
                    <a:pt x="10160" y="0"/>
                  </a:lnTo>
                  <a:lnTo>
                    <a:pt x="0" y="1868170"/>
                  </a:lnTo>
                  <a:lnTo>
                    <a:pt x="958850" y="1793239"/>
                  </a:lnTo>
                  <a:lnTo>
                    <a:pt x="963929" y="0"/>
                  </a:lnTo>
                  <a:close/>
                </a:path>
              </a:pathLst>
            </a:custGeom>
            <a:solidFill>
              <a:srgbClr val="F4EC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47770" y="3670299"/>
              <a:ext cx="919480" cy="1783080"/>
            </a:xfrm>
            <a:custGeom>
              <a:avLst/>
              <a:gdLst/>
              <a:ahLst/>
              <a:cxnLst/>
              <a:rect l="l" t="t" r="r" b="b"/>
              <a:pathLst>
                <a:path w="919479" h="1783079">
                  <a:moveTo>
                    <a:pt x="919479" y="0"/>
                  </a:moveTo>
                  <a:lnTo>
                    <a:pt x="5079" y="0"/>
                  </a:lnTo>
                  <a:lnTo>
                    <a:pt x="0" y="1783080"/>
                  </a:lnTo>
                  <a:lnTo>
                    <a:pt x="909319" y="1713230"/>
                  </a:lnTo>
                  <a:lnTo>
                    <a:pt x="919479" y="0"/>
                  </a:lnTo>
                  <a:close/>
                </a:path>
              </a:pathLst>
            </a:custGeom>
            <a:solidFill>
              <a:srgbClr val="F6EE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88410" y="3680459"/>
              <a:ext cx="868680" cy="1692910"/>
            </a:xfrm>
            <a:custGeom>
              <a:avLst/>
              <a:gdLst/>
              <a:ahLst/>
              <a:cxnLst/>
              <a:rect l="l" t="t" r="r" b="b"/>
              <a:pathLst>
                <a:path w="868679" h="1692910">
                  <a:moveTo>
                    <a:pt x="868679" y="0"/>
                  </a:moveTo>
                  <a:lnTo>
                    <a:pt x="5079" y="0"/>
                  </a:lnTo>
                  <a:lnTo>
                    <a:pt x="0" y="1692909"/>
                  </a:lnTo>
                  <a:lnTo>
                    <a:pt x="863600" y="1623059"/>
                  </a:lnTo>
                  <a:lnTo>
                    <a:pt x="868679" y="0"/>
                  </a:lnTo>
                  <a:close/>
                </a:path>
              </a:pathLst>
            </a:custGeom>
            <a:solidFill>
              <a:srgbClr val="FBF3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323590" y="3515359"/>
              <a:ext cx="1403350" cy="49530"/>
            </a:xfrm>
            <a:custGeom>
              <a:avLst/>
              <a:gdLst/>
              <a:ahLst/>
              <a:cxnLst/>
              <a:rect l="l" t="t" r="r" b="b"/>
              <a:pathLst>
                <a:path w="1403350" h="49529">
                  <a:moveTo>
                    <a:pt x="1403350" y="0"/>
                  </a:moveTo>
                  <a:lnTo>
                    <a:pt x="5080" y="5079"/>
                  </a:lnTo>
                  <a:lnTo>
                    <a:pt x="0" y="44450"/>
                  </a:lnTo>
                  <a:lnTo>
                    <a:pt x="1403350" y="49529"/>
                  </a:lnTo>
                  <a:lnTo>
                    <a:pt x="1403350" y="0"/>
                  </a:lnTo>
                  <a:close/>
                </a:path>
              </a:pathLst>
            </a:custGeom>
            <a:solidFill>
              <a:srgbClr val="CE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958590" y="3590289"/>
              <a:ext cx="19050" cy="2716530"/>
            </a:xfrm>
            <a:custGeom>
              <a:avLst/>
              <a:gdLst/>
              <a:ahLst/>
              <a:cxnLst/>
              <a:rect l="l" t="t" r="r" b="b"/>
              <a:pathLst>
                <a:path w="19050" h="2716529">
                  <a:moveTo>
                    <a:pt x="19050" y="0"/>
                  </a:moveTo>
                  <a:lnTo>
                    <a:pt x="0" y="0"/>
                  </a:lnTo>
                  <a:lnTo>
                    <a:pt x="0" y="2716530"/>
                  </a:lnTo>
                  <a:lnTo>
                    <a:pt x="19050" y="271653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9FA1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403600" y="4288789"/>
              <a:ext cx="469900" cy="560070"/>
            </a:xfrm>
            <a:custGeom>
              <a:avLst/>
              <a:gdLst/>
              <a:ahLst/>
              <a:cxnLst/>
              <a:rect l="l" t="t" r="r" b="b"/>
              <a:pathLst>
                <a:path w="469900" h="560070">
                  <a:moveTo>
                    <a:pt x="344170" y="0"/>
                  </a:moveTo>
                  <a:lnTo>
                    <a:pt x="224789" y="0"/>
                  </a:lnTo>
                  <a:lnTo>
                    <a:pt x="110489" y="10160"/>
                  </a:lnTo>
                  <a:lnTo>
                    <a:pt x="0" y="25400"/>
                  </a:lnTo>
                  <a:lnTo>
                    <a:pt x="0" y="560070"/>
                  </a:lnTo>
                  <a:lnTo>
                    <a:pt x="234950" y="560070"/>
                  </a:lnTo>
                  <a:lnTo>
                    <a:pt x="469900" y="539750"/>
                  </a:lnTo>
                  <a:lnTo>
                    <a:pt x="469900" y="5080"/>
                  </a:lnTo>
                  <a:lnTo>
                    <a:pt x="344170" y="0"/>
                  </a:lnTo>
                  <a:close/>
                </a:path>
              </a:pathLst>
            </a:custGeom>
            <a:solidFill>
              <a:srgbClr val="ACA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453130" y="4329429"/>
              <a:ext cx="379730" cy="189230"/>
            </a:xfrm>
            <a:custGeom>
              <a:avLst/>
              <a:gdLst/>
              <a:ahLst/>
              <a:cxnLst/>
              <a:rect l="l" t="t" r="r" b="b"/>
              <a:pathLst>
                <a:path w="379729" h="189229">
                  <a:moveTo>
                    <a:pt x="280670" y="0"/>
                  </a:moveTo>
                  <a:lnTo>
                    <a:pt x="185420" y="0"/>
                  </a:lnTo>
                  <a:lnTo>
                    <a:pt x="90170" y="5080"/>
                  </a:lnTo>
                  <a:lnTo>
                    <a:pt x="0" y="15240"/>
                  </a:lnTo>
                  <a:lnTo>
                    <a:pt x="0" y="184150"/>
                  </a:lnTo>
                  <a:lnTo>
                    <a:pt x="95250" y="189230"/>
                  </a:lnTo>
                  <a:lnTo>
                    <a:pt x="190500" y="184150"/>
                  </a:lnTo>
                  <a:lnTo>
                    <a:pt x="379730" y="170180"/>
                  </a:lnTo>
                  <a:lnTo>
                    <a:pt x="374650" y="5080"/>
                  </a:lnTo>
                  <a:lnTo>
                    <a:pt x="280670" y="0"/>
                  </a:lnTo>
                  <a:close/>
                </a:path>
              </a:pathLst>
            </a:custGeom>
            <a:solidFill>
              <a:srgbClr val="CE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468370" y="4513579"/>
              <a:ext cx="369570" cy="285750"/>
            </a:xfrm>
            <a:custGeom>
              <a:avLst/>
              <a:gdLst/>
              <a:ahLst/>
              <a:cxnLst/>
              <a:rect l="l" t="t" r="r" b="b"/>
              <a:pathLst>
                <a:path w="369570" h="285750">
                  <a:moveTo>
                    <a:pt x="369569" y="0"/>
                  </a:moveTo>
                  <a:lnTo>
                    <a:pt x="0" y="20320"/>
                  </a:lnTo>
                  <a:lnTo>
                    <a:pt x="0" y="285750"/>
                  </a:lnTo>
                  <a:lnTo>
                    <a:pt x="59689" y="265430"/>
                  </a:lnTo>
                  <a:lnTo>
                    <a:pt x="149859" y="255270"/>
                  </a:lnTo>
                  <a:lnTo>
                    <a:pt x="369569" y="255270"/>
                  </a:lnTo>
                  <a:lnTo>
                    <a:pt x="369569" y="0"/>
                  </a:lnTo>
                  <a:close/>
                </a:path>
                <a:path w="369570" h="285750">
                  <a:moveTo>
                    <a:pt x="369569" y="255270"/>
                  </a:moveTo>
                  <a:lnTo>
                    <a:pt x="240029" y="255270"/>
                  </a:lnTo>
                  <a:lnTo>
                    <a:pt x="314959" y="260350"/>
                  </a:lnTo>
                  <a:lnTo>
                    <a:pt x="369569" y="265430"/>
                  </a:lnTo>
                  <a:lnTo>
                    <a:pt x="369569" y="255270"/>
                  </a:lnTo>
                  <a:close/>
                </a:path>
              </a:pathLst>
            </a:custGeom>
            <a:solidFill>
              <a:srgbClr val="7D7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8380" y="4523739"/>
              <a:ext cx="175260" cy="24511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468370" y="4513579"/>
              <a:ext cx="364490" cy="45720"/>
            </a:xfrm>
            <a:custGeom>
              <a:avLst/>
              <a:gdLst/>
              <a:ahLst/>
              <a:cxnLst/>
              <a:rect l="l" t="t" r="r" b="b"/>
              <a:pathLst>
                <a:path w="364489" h="45720">
                  <a:moveTo>
                    <a:pt x="364489" y="0"/>
                  </a:moveTo>
                  <a:lnTo>
                    <a:pt x="0" y="15240"/>
                  </a:lnTo>
                  <a:lnTo>
                    <a:pt x="10159" y="30480"/>
                  </a:lnTo>
                  <a:lnTo>
                    <a:pt x="64769" y="25400"/>
                  </a:lnTo>
                  <a:lnTo>
                    <a:pt x="64769" y="45720"/>
                  </a:lnTo>
                  <a:lnTo>
                    <a:pt x="120650" y="45720"/>
                  </a:lnTo>
                  <a:lnTo>
                    <a:pt x="120650" y="20320"/>
                  </a:lnTo>
                  <a:lnTo>
                    <a:pt x="260350" y="20320"/>
                  </a:lnTo>
                  <a:lnTo>
                    <a:pt x="265429" y="40640"/>
                  </a:lnTo>
                  <a:lnTo>
                    <a:pt x="304800" y="40640"/>
                  </a:lnTo>
                  <a:lnTo>
                    <a:pt x="320039" y="30480"/>
                  </a:lnTo>
                  <a:lnTo>
                    <a:pt x="320039" y="10160"/>
                  </a:lnTo>
                  <a:lnTo>
                    <a:pt x="359409" y="15240"/>
                  </a:lnTo>
                  <a:lnTo>
                    <a:pt x="364489" y="0"/>
                  </a:lnTo>
                  <a:close/>
                </a:path>
              </a:pathLst>
            </a:custGeom>
            <a:solidFill>
              <a:srgbClr val="474A4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418840" y="4293869"/>
              <a:ext cx="434340" cy="35560"/>
            </a:xfrm>
            <a:custGeom>
              <a:avLst/>
              <a:gdLst/>
              <a:ahLst/>
              <a:cxnLst/>
              <a:rect l="l" t="t" r="r" b="b"/>
              <a:pathLst>
                <a:path w="434339" h="35560">
                  <a:moveTo>
                    <a:pt x="328930" y="0"/>
                  </a:moveTo>
                  <a:lnTo>
                    <a:pt x="129539" y="10159"/>
                  </a:lnTo>
                  <a:lnTo>
                    <a:pt x="34289" y="20319"/>
                  </a:lnTo>
                  <a:lnTo>
                    <a:pt x="0" y="25399"/>
                  </a:lnTo>
                  <a:lnTo>
                    <a:pt x="10160" y="35559"/>
                  </a:lnTo>
                  <a:lnTo>
                    <a:pt x="369570" y="20319"/>
                  </a:lnTo>
                  <a:lnTo>
                    <a:pt x="434339" y="20319"/>
                  </a:lnTo>
                  <a:lnTo>
                    <a:pt x="434339" y="5079"/>
                  </a:lnTo>
                  <a:lnTo>
                    <a:pt x="328930" y="0"/>
                  </a:lnTo>
                  <a:close/>
                </a:path>
              </a:pathLst>
            </a:custGeom>
            <a:solidFill>
              <a:srgbClr val="CE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429000" y="4304029"/>
              <a:ext cx="408940" cy="20320"/>
            </a:xfrm>
            <a:custGeom>
              <a:avLst/>
              <a:gdLst/>
              <a:ahLst/>
              <a:cxnLst/>
              <a:rect l="l" t="t" r="r" b="b"/>
              <a:pathLst>
                <a:path w="408939" h="20320">
                  <a:moveTo>
                    <a:pt x="408939" y="0"/>
                  </a:moveTo>
                  <a:lnTo>
                    <a:pt x="204470" y="0"/>
                  </a:lnTo>
                  <a:lnTo>
                    <a:pt x="114300" y="5080"/>
                  </a:lnTo>
                  <a:lnTo>
                    <a:pt x="29210" y="15240"/>
                  </a:lnTo>
                  <a:lnTo>
                    <a:pt x="0" y="15240"/>
                  </a:lnTo>
                  <a:lnTo>
                    <a:pt x="10160" y="20320"/>
                  </a:lnTo>
                  <a:lnTo>
                    <a:pt x="359410" y="5080"/>
                  </a:lnTo>
                  <a:lnTo>
                    <a:pt x="406400" y="5080"/>
                  </a:lnTo>
                  <a:lnTo>
                    <a:pt x="408939" y="0"/>
                  </a:lnTo>
                  <a:close/>
                </a:path>
                <a:path w="408939" h="20320">
                  <a:moveTo>
                    <a:pt x="406400" y="5080"/>
                  </a:moveTo>
                  <a:lnTo>
                    <a:pt x="359410" y="5080"/>
                  </a:lnTo>
                  <a:lnTo>
                    <a:pt x="403860" y="10160"/>
                  </a:lnTo>
                  <a:lnTo>
                    <a:pt x="406400" y="5080"/>
                  </a:lnTo>
                  <a:close/>
                </a:path>
              </a:pathLst>
            </a:custGeom>
            <a:solidFill>
              <a:srgbClr val="FBF3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868420" y="4009389"/>
              <a:ext cx="229870" cy="1123950"/>
            </a:xfrm>
            <a:custGeom>
              <a:avLst/>
              <a:gdLst/>
              <a:ahLst/>
              <a:cxnLst/>
              <a:rect l="l" t="t" r="r" b="b"/>
              <a:pathLst>
                <a:path w="229870" h="1123950">
                  <a:moveTo>
                    <a:pt x="90170" y="514350"/>
                  </a:moveTo>
                  <a:lnTo>
                    <a:pt x="85090" y="190500"/>
                  </a:lnTo>
                  <a:lnTo>
                    <a:pt x="64770" y="50800"/>
                  </a:lnTo>
                  <a:lnTo>
                    <a:pt x="39370" y="0"/>
                  </a:lnTo>
                  <a:lnTo>
                    <a:pt x="29210" y="10160"/>
                  </a:lnTo>
                  <a:lnTo>
                    <a:pt x="24130" y="35560"/>
                  </a:lnTo>
                  <a:lnTo>
                    <a:pt x="15240" y="105410"/>
                  </a:lnTo>
                  <a:lnTo>
                    <a:pt x="5080" y="209550"/>
                  </a:lnTo>
                  <a:lnTo>
                    <a:pt x="5080" y="699770"/>
                  </a:lnTo>
                  <a:lnTo>
                    <a:pt x="0" y="779780"/>
                  </a:lnTo>
                  <a:lnTo>
                    <a:pt x="15240" y="1088390"/>
                  </a:lnTo>
                  <a:lnTo>
                    <a:pt x="29210" y="1123950"/>
                  </a:lnTo>
                  <a:lnTo>
                    <a:pt x="49530" y="1123950"/>
                  </a:lnTo>
                  <a:lnTo>
                    <a:pt x="74930" y="1049020"/>
                  </a:lnTo>
                  <a:lnTo>
                    <a:pt x="90170" y="514350"/>
                  </a:lnTo>
                  <a:close/>
                </a:path>
                <a:path w="229870" h="1123950">
                  <a:moveTo>
                    <a:pt x="229870" y="514350"/>
                  </a:moveTo>
                  <a:lnTo>
                    <a:pt x="224790" y="190500"/>
                  </a:lnTo>
                  <a:lnTo>
                    <a:pt x="204470" y="50800"/>
                  </a:lnTo>
                  <a:lnTo>
                    <a:pt x="179070" y="0"/>
                  </a:lnTo>
                  <a:lnTo>
                    <a:pt x="168910" y="10160"/>
                  </a:lnTo>
                  <a:lnTo>
                    <a:pt x="160020" y="35560"/>
                  </a:lnTo>
                  <a:lnTo>
                    <a:pt x="149860" y="105410"/>
                  </a:lnTo>
                  <a:lnTo>
                    <a:pt x="144780" y="209550"/>
                  </a:lnTo>
                  <a:lnTo>
                    <a:pt x="144780" y="589280"/>
                  </a:lnTo>
                  <a:lnTo>
                    <a:pt x="139700" y="699770"/>
                  </a:lnTo>
                  <a:lnTo>
                    <a:pt x="139700" y="779780"/>
                  </a:lnTo>
                  <a:lnTo>
                    <a:pt x="154940" y="1088390"/>
                  </a:lnTo>
                  <a:lnTo>
                    <a:pt x="168910" y="1123950"/>
                  </a:lnTo>
                  <a:lnTo>
                    <a:pt x="189230" y="1123950"/>
                  </a:lnTo>
                  <a:lnTo>
                    <a:pt x="214630" y="1049020"/>
                  </a:lnTo>
                  <a:lnTo>
                    <a:pt x="229870" y="514350"/>
                  </a:lnTo>
                  <a:close/>
                </a:path>
              </a:pathLst>
            </a:custGeom>
            <a:solidFill>
              <a:srgbClr val="7D79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418840" y="4004309"/>
              <a:ext cx="688340" cy="1123950"/>
            </a:xfrm>
            <a:custGeom>
              <a:avLst/>
              <a:gdLst/>
              <a:ahLst/>
              <a:cxnLst/>
              <a:rect l="l" t="t" r="r" b="b"/>
              <a:pathLst>
                <a:path w="688339" h="1123950">
                  <a:moveTo>
                    <a:pt x="444500" y="299720"/>
                  </a:moveTo>
                  <a:lnTo>
                    <a:pt x="424180" y="309880"/>
                  </a:lnTo>
                  <a:lnTo>
                    <a:pt x="429171" y="795350"/>
                  </a:lnTo>
                  <a:lnTo>
                    <a:pt x="10312" y="808672"/>
                  </a:lnTo>
                  <a:lnTo>
                    <a:pt x="15240" y="320040"/>
                  </a:lnTo>
                  <a:lnTo>
                    <a:pt x="0" y="314960"/>
                  </a:lnTo>
                  <a:lnTo>
                    <a:pt x="0" y="808990"/>
                  </a:lnTo>
                  <a:lnTo>
                    <a:pt x="0" y="829310"/>
                  </a:lnTo>
                  <a:lnTo>
                    <a:pt x="434340" y="814070"/>
                  </a:lnTo>
                  <a:lnTo>
                    <a:pt x="437045" y="803910"/>
                  </a:lnTo>
                  <a:lnTo>
                    <a:pt x="444500" y="803910"/>
                  </a:lnTo>
                  <a:lnTo>
                    <a:pt x="444500" y="299720"/>
                  </a:lnTo>
                  <a:close/>
                </a:path>
                <a:path w="688339" h="1123950">
                  <a:moveTo>
                    <a:pt x="548640" y="504190"/>
                  </a:moveTo>
                  <a:lnTo>
                    <a:pt x="543560" y="369570"/>
                  </a:lnTo>
                  <a:lnTo>
                    <a:pt x="539750" y="250190"/>
                  </a:lnTo>
                  <a:lnTo>
                    <a:pt x="529590" y="139700"/>
                  </a:lnTo>
                  <a:lnTo>
                    <a:pt x="514350" y="55880"/>
                  </a:lnTo>
                  <a:lnTo>
                    <a:pt x="509270" y="10160"/>
                  </a:lnTo>
                  <a:lnTo>
                    <a:pt x="483870" y="0"/>
                  </a:lnTo>
                  <a:lnTo>
                    <a:pt x="473710" y="10160"/>
                  </a:lnTo>
                  <a:lnTo>
                    <a:pt x="468630" y="30480"/>
                  </a:lnTo>
                  <a:lnTo>
                    <a:pt x="464820" y="55880"/>
                  </a:lnTo>
                  <a:lnTo>
                    <a:pt x="483870" y="180340"/>
                  </a:lnTo>
                  <a:lnTo>
                    <a:pt x="494030" y="309880"/>
                  </a:lnTo>
                  <a:lnTo>
                    <a:pt x="499110" y="439420"/>
                  </a:lnTo>
                  <a:lnTo>
                    <a:pt x="499110" y="575310"/>
                  </a:lnTo>
                  <a:lnTo>
                    <a:pt x="483870" y="844550"/>
                  </a:lnTo>
                  <a:lnTo>
                    <a:pt x="473710" y="1103630"/>
                  </a:lnTo>
                  <a:lnTo>
                    <a:pt x="494030" y="1118870"/>
                  </a:lnTo>
                  <a:lnTo>
                    <a:pt x="499110" y="1123950"/>
                  </a:lnTo>
                  <a:lnTo>
                    <a:pt x="504190" y="1118870"/>
                  </a:lnTo>
                  <a:lnTo>
                    <a:pt x="519430" y="1093470"/>
                  </a:lnTo>
                  <a:lnTo>
                    <a:pt x="534670" y="948690"/>
                  </a:lnTo>
                  <a:lnTo>
                    <a:pt x="543560" y="798830"/>
                  </a:lnTo>
                  <a:lnTo>
                    <a:pt x="548640" y="648970"/>
                  </a:lnTo>
                  <a:lnTo>
                    <a:pt x="548640" y="504190"/>
                  </a:lnTo>
                  <a:close/>
                </a:path>
                <a:path w="688339" h="1123950">
                  <a:moveTo>
                    <a:pt x="579120" y="299720"/>
                  </a:moveTo>
                  <a:lnTo>
                    <a:pt x="563880" y="309880"/>
                  </a:lnTo>
                  <a:lnTo>
                    <a:pt x="568960" y="803910"/>
                  </a:lnTo>
                  <a:lnTo>
                    <a:pt x="579120" y="803910"/>
                  </a:lnTo>
                  <a:lnTo>
                    <a:pt x="579120" y="299720"/>
                  </a:lnTo>
                  <a:close/>
                </a:path>
                <a:path w="688339" h="1123950">
                  <a:moveTo>
                    <a:pt x="688340" y="504190"/>
                  </a:moveTo>
                  <a:lnTo>
                    <a:pt x="684530" y="369570"/>
                  </a:lnTo>
                  <a:lnTo>
                    <a:pt x="679450" y="250190"/>
                  </a:lnTo>
                  <a:lnTo>
                    <a:pt x="669290" y="139700"/>
                  </a:lnTo>
                  <a:lnTo>
                    <a:pt x="654050" y="55880"/>
                  </a:lnTo>
                  <a:lnTo>
                    <a:pt x="648970" y="10160"/>
                  </a:lnTo>
                  <a:lnTo>
                    <a:pt x="623570" y="0"/>
                  </a:lnTo>
                  <a:lnTo>
                    <a:pt x="613410" y="10160"/>
                  </a:lnTo>
                  <a:lnTo>
                    <a:pt x="609600" y="30480"/>
                  </a:lnTo>
                  <a:lnTo>
                    <a:pt x="604520" y="55880"/>
                  </a:lnTo>
                  <a:lnTo>
                    <a:pt x="623570" y="180340"/>
                  </a:lnTo>
                  <a:lnTo>
                    <a:pt x="633730" y="309880"/>
                  </a:lnTo>
                  <a:lnTo>
                    <a:pt x="638810" y="439420"/>
                  </a:lnTo>
                  <a:lnTo>
                    <a:pt x="633730" y="575310"/>
                  </a:lnTo>
                  <a:lnTo>
                    <a:pt x="623570" y="844550"/>
                  </a:lnTo>
                  <a:lnTo>
                    <a:pt x="613410" y="1103630"/>
                  </a:lnTo>
                  <a:lnTo>
                    <a:pt x="633730" y="1118870"/>
                  </a:lnTo>
                  <a:lnTo>
                    <a:pt x="638810" y="1123950"/>
                  </a:lnTo>
                  <a:lnTo>
                    <a:pt x="643890" y="1118870"/>
                  </a:lnTo>
                  <a:lnTo>
                    <a:pt x="659130" y="1093470"/>
                  </a:lnTo>
                  <a:lnTo>
                    <a:pt x="674370" y="948690"/>
                  </a:lnTo>
                  <a:lnTo>
                    <a:pt x="684530" y="798830"/>
                  </a:lnTo>
                  <a:lnTo>
                    <a:pt x="688340" y="648970"/>
                  </a:lnTo>
                  <a:lnTo>
                    <a:pt x="688340" y="504190"/>
                  </a:lnTo>
                  <a:close/>
                </a:path>
              </a:pathLst>
            </a:custGeom>
            <a:solidFill>
              <a:srgbClr val="CE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4090" y="4549139"/>
              <a:ext cx="99060" cy="1143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902710" y="4039869"/>
              <a:ext cx="190500" cy="953769"/>
            </a:xfrm>
            <a:custGeom>
              <a:avLst/>
              <a:gdLst/>
              <a:ahLst/>
              <a:cxnLst/>
              <a:rect l="l" t="t" r="r" b="b"/>
              <a:pathLst>
                <a:path w="190500" h="953770">
                  <a:moveTo>
                    <a:pt x="55880" y="424180"/>
                  </a:moveTo>
                  <a:lnTo>
                    <a:pt x="45720" y="229870"/>
                  </a:lnTo>
                  <a:lnTo>
                    <a:pt x="15240" y="0"/>
                  </a:lnTo>
                  <a:lnTo>
                    <a:pt x="0" y="15240"/>
                  </a:lnTo>
                  <a:lnTo>
                    <a:pt x="0" y="44450"/>
                  </a:lnTo>
                  <a:lnTo>
                    <a:pt x="25400" y="334010"/>
                  </a:lnTo>
                  <a:lnTo>
                    <a:pt x="20320" y="798830"/>
                  </a:lnTo>
                  <a:lnTo>
                    <a:pt x="5080" y="918210"/>
                  </a:lnTo>
                  <a:lnTo>
                    <a:pt x="15240" y="953770"/>
                  </a:lnTo>
                  <a:lnTo>
                    <a:pt x="25400" y="913130"/>
                  </a:lnTo>
                  <a:lnTo>
                    <a:pt x="45720" y="739140"/>
                  </a:lnTo>
                  <a:lnTo>
                    <a:pt x="55880" y="424180"/>
                  </a:lnTo>
                  <a:close/>
                </a:path>
                <a:path w="190500" h="953770">
                  <a:moveTo>
                    <a:pt x="190500" y="424180"/>
                  </a:moveTo>
                  <a:lnTo>
                    <a:pt x="185420" y="229870"/>
                  </a:lnTo>
                  <a:lnTo>
                    <a:pt x="154940" y="0"/>
                  </a:lnTo>
                  <a:lnTo>
                    <a:pt x="139700" y="15240"/>
                  </a:lnTo>
                  <a:lnTo>
                    <a:pt x="139700" y="44450"/>
                  </a:lnTo>
                  <a:lnTo>
                    <a:pt x="165100" y="334010"/>
                  </a:lnTo>
                  <a:lnTo>
                    <a:pt x="160020" y="798830"/>
                  </a:lnTo>
                  <a:lnTo>
                    <a:pt x="144780" y="918210"/>
                  </a:lnTo>
                  <a:lnTo>
                    <a:pt x="149860" y="953770"/>
                  </a:lnTo>
                  <a:lnTo>
                    <a:pt x="165100" y="913130"/>
                  </a:lnTo>
                  <a:lnTo>
                    <a:pt x="180340" y="739140"/>
                  </a:lnTo>
                  <a:lnTo>
                    <a:pt x="190500" y="424180"/>
                  </a:lnTo>
                  <a:close/>
                </a:path>
              </a:pathLst>
            </a:custGeom>
            <a:solidFill>
              <a:srgbClr val="DFD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149600" y="3559809"/>
              <a:ext cx="129539" cy="2712720"/>
            </a:xfrm>
            <a:custGeom>
              <a:avLst/>
              <a:gdLst/>
              <a:ahLst/>
              <a:cxnLst/>
              <a:rect l="l" t="t" r="r" b="b"/>
              <a:pathLst>
                <a:path w="129539" h="2712720">
                  <a:moveTo>
                    <a:pt x="129539" y="0"/>
                  </a:moveTo>
                  <a:lnTo>
                    <a:pt x="0" y="35560"/>
                  </a:lnTo>
                  <a:lnTo>
                    <a:pt x="0" y="2602229"/>
                  </a:lnTo>
                  <a:lnTo>
                    <a:pt x="114300" y="2712720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ACA6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149600" y="3559809"/>
              <a:ext cx="119380" cy="2707640"/>
            </a:xfrm>
            <a:custGeom>
              <a:avLst/>
              <a:gdLst/>
              <a:ahLst/>
              <a:cxnLst/>
              <a:rect l="l" t="t" r="r" b="b"/>
              <a:pathLst>
                <a:path w="119379" h="2707640">
                  <a:moveTo>
                    <a:pt x="119379" y="0"/>
                  </a:moveTo>
                  <a:lnTo>
                    <a:pt x="0" y="35560"/>
                  </a:lnTo>
                  <a:lnTo>
                    <a:pt x="0" y="2602229"/>
                  </a:lnTo>
                  <a:lnTo>
                    <a:pt x="109220" y="2707640"/>
                  </a:lnTo>
                  <a:lnTo>
                    <a:pt x="119379" y="0"/>
                  </a:lnTo>
                  <a:close/>
                </a:path>
              </a:pathLst>
            </a:custGeom>
            <a:solidFill>
              <a:srgbClr val="AAA7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149600" y="3564889"/>
              <a:ext cx="114300" cy="2697480"/>
            </a:xfrm>
            <a:custGeom>
              <a:avLst/>
              <a:gdLst/>
              <a:ahLst/>
              <a:cxnLst/>
              <a:rect l="l" t="t" r="r" b="b"/>
              <a:pathLst>
                <a:path w="114300" h="2697479">
                  <a:moveTo>
                    <a:pt x="114300" y="0"/>
                  </a:moveTo>
                  <a:lnTo>
                    <a:pt x="0" y="30480"/>
                  </a:lnTo>
                  <a:lnTo>
                    <a:pt x="0" y="2602230"/>
                  </a:lnTo>
                  <a:lnTo>
                    <a:pt x="99060" y="269748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A7A4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144520" y="3564889"/>
              <a:ext cx="109220" cy="2692400"/>
            </a:xfrm>
            <a:custGeom>
              <a:avLst/>
              <a:gdLst/>
              <a:ahLst/>
              <a:cxnLst/>
              <a:rect l="l" t="t" r="r" b="b"/>
              <a:pathLst>
                <a:path w="109220" h="2692400">
                  <a:moveTo>
                    <a:pt x="109219" y="0"/>
                  </a:moveTo>
                  <a:lnTo>
                    <a:pt x="5080" y="30480"/>
                  </a:lnTo>
                  <a:lnTo>
                    <a:pt x="0" y="2602230"/>
                  </a:lnTo>
                  <a:lnTo>
                    <a:pt x="99060" y="2692400"/>
                  </a:lnTo>
                  <a:lnTo>
                    <a:pt x="109219" y="0"/>
                  </a:lnTo>
                  <a:close/>
                </a:path>
              </a:pathLst>
            </a:custGeom>
            <a:solidFill>
              <a:srgbClr val="A5A2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144520" y="3564889"/>
              <a:ext cx="104139" cy="2682240"/>
            </a:xfrm>
            <a:custGeom>
              <a:avLst/>
              <a:gdLst/>
              <a:ahLst/>
              <a:cxnLst/>
              <a:rect l="l" t="t" r="r" b="b"/>
              <a:pathLst>
                <a:path w="104139" h="2682240">
                  <a:moveTo>
                    <a:pt x="104140" y="0"/>
                  </a:moveTo>
                  <a:lnTo>
                    <a:pt x="5080" y="30480"/>
                  </a:lnTo>
                  <a:lnTo>
                    <a:pt x="0" y="2602230"/>
                  </a:lnTo>
                  <a:lnTo>
                    <a:pt x="93980" y="2682240"/>
                  </a:lnTo>
                  <a:lnTo>
                    <a:pt x="104140" y="0"/>
                  </a:lnTo>
                  <a:close/>
                </a:path>
              </a:pathLst>
            </a:custGeom>
            <a:solidFill>
              <a:srgbClr val="A29F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144520" y="3564889"/>
              <a:ext cx="93980" cy="2682240"/>
            </a:xfrm>
            <a:custGeom>
              <a:avLst/>
              <a:gdLst/>
              <a:ahLst/>
              <a:cxnLst/>
              <a:rect l="l" t="t" r="r" b="b"/>
              <a:pathLst>
                <a:path w="93980" h="2682240">
                  <a:moveTo>
                    <a:pt x="93980" y="0"/>
                  </a:moveTo>
                  <a:lnTo>
                    <a:pt x="5080" y="30480"/>
                  </a:lnTo>
                  <a:lnTo>
                    <a:pt x="0" y="2602230"/>
                  </a:lnTo>
                  <a:lnTo>
                    <a:pt x="85090" y="2682240"/>
                  </a:lnTo>
                  <a:lnTo>
                    <a:pt x="93980" y="0"/>
                  </a:lnTo>
                  <a:close/>
                </a:path>
              </a:pathLst>
            </a:custGeom>
            <a:solidFill>
              <a:srgbClr val="A09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144520" y="3569969"/>
              <a:ext cx="85090" cy="2667000"/>
            </a:xfrm>
            <a:custGeom>
              <a:avLst/>
              <a:gdLst/>
              <a:ahLst/>
              <a:cxnLst/>
              <a:rect l="l" t="t" r="r" b="b"/>
              <a:pathLst>
                <a:path w="85089" h="2667000">
                  <a:moveTo>
                    <a:pt x="85090" y="0"/>
                  </a:moveTo>
                  <a:lnTo>
                    <a:pt x="0" y="25400"/>
                  </a:lnTo>
                  <a:lnTo>
                    <a:pt x="0" y="2597149"/>
                  </a:lnTo>
                  <a:lnTo>
                    <a:pt x="80010" y="2666999"/>
                  </a:lnTo>
                  <a:lnTo>
                    <a:pt x="85090" y="0"/>
                  </a:lnTo>
                  <a:close/>
                </a:path>
              </a:pathLst>
            </a:custGeom>
            <a:solidFill>
              <a:srgbClr val="9B9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44520" y="3569969"/>
              <a:ext cx="80010" cy="2667000"/>
            </a:xfrm>
            <a:custGeom>
              <a:avLst/>
              <a:gdLst/>
              <a:ahLst/>
              <a:cxnLst/>
              <a:rect l="l" t="t" r="r" b="b"/>
              <a:pathLst>
                <a:path w="80010" h="2667000">
                  <a:moveTo>
                    <a:pt x="80010" y="0"/>
                  </a:moveTo>
                  <a:lnTo>
                    <a:pt x="0" y="25400"/>
                  </a:lnTo>
                  <a:lnTo>
                    <a:pt x="0" y="2602229"/>
                  </a:lnTo>
                  <a:lnTo>
                    <a:pt x="74930" y="2666999"/>
                  </a:lnTo>
                  <a:lnTo>
                    <a:pt x="80010" y="0"/>
                  </a:lnTo>
                  <a:close/>
                </a:path>
              </a:pathLst>
            </a:custGeom>
            <a:solidFill>
              <a:srgbClr val="9D9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44520" y="3575049"/>
              <a:ext cx="69850" cy="2651760"/>
            </a:xfrm>
            <a:custGeom>
              <a:avLst/>
              <a:gdLst/>
              <a:ahLst/>
              <a:cxnLst/>
              <a:rect l="l" t="t" r="r" b="b"/>
              <a:pathLst>
                <a:path w="69850" h="2651760">
                  <a:moveTo>
                    <a:pt x="69850" y="0"/>
                  </a:moveTo>
                  <a:lnTo>
                    <a:pt x="0" y="20320"/>
                  </a:lnTo>
                  <a:lnTo>
                    <a:pt x="0" y="2597150"/>
                  </a:lnTo>
                  <a:lnTo>
                    <a:pt x="64769" y="2651760"/>
                  </a:lnTo>
                  <a:lnTo>
                    <a:pt x="69850" y="0"/>
                  </a:lnTo>
                  <a:close/>
                </a:path>
              </a:pathLst>
            </a:custGeom>
            <a:solidFill>
              <a:srgbClr val="9B9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144520" y="3575049"/>
              <a:ext cx="64769" cy="2651760"/>
            </a:xfrm>
            <a:custGeom>
              <a:avLst/>
              <a:gdLst/>
              <a:ahLst/>
              <a:cxnLst/>
              <a:rect l="l" t="t" r="r" b="b"/>
              <a:pathLst>
                <a:path w="64769" h="2651760">
                  <a:moveTo>
                    <a:pt x="64769" y="0"/>
                  </a:moveTo>
                  <a:lnTo>
                    <a:pt x="0" y="20320"/>
                  </a:lnTo>
                  <a:lnTo>
                    <a:pt x="0" y="2597150"/>
                  </a:lnTo>
                  <a:lnTo>
                    <a:pt x="59690" y="2651760"/>
                  </a:lnTo>
                  <a:lnTo>
                    <a:pt x="64769" y="0"/>
                  </a:lnTo>
                  <a:close/>
                </a:path>
              </a:pathLst>
            </a:custGeom>
            <a:solidFill>
              <a:srgbClr val="999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44520" y="3575049"/>
              <a:ext cx="54610" cy="2641600"/>
            </a:xfrm>
            <a:custGeom>
              <a:avLst/>
              <a:gdLst/>
              <a:ahLst/>
              <a:cxnLst/>
              <a:rect l="l" t="t" r="r" b="b"/>
              <a:pathLst>
                <a:path w="54610" h="2641600">
                  <a:moveTo>
                    <a:pt x="54610" y="0"/>
                  </a:moveTo>
                  <a:lnTo>
                    <a:pt x="0" y="20320"/>
                  </a:lnTo>
                  <a:lnTo>
                    <a:pt x="0" y="2602230"/>
                  </a:lnTo>
                  <a:lnTo>
                    <a:pt x="54610" y="2641600"/>
                  </a:lnTo>
                  <a:lnTo>
                    <a:pt x="54610" y="0"/>
                  </a:lnTo>
                  <a:close/>
                </a:path>
              </a:pathLst>
            </a:custGeom>
            <a:solidFill>
              <a:srgbClr val="979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39440" y="3580129"/>
              <a:ext cx="49530" cy="2636520"/>
            </a:xfrm>
            <a:custGeom>
              <a:avLst/>
              <a:gdLst/>
              <a:ahLst/>
              <a:cxnLst/>
              <a:rect l="l" t="t" r="r" b="b"/>
              <a:pathLst>
                <a:path w="49530" h="2636520">
                  <a:moveTo>
                    <a:pt x="49530" y="0"/>
                  </a:moveTo>
                  <a:lnTo>
                    <a:pt x="5080" y="10160"/>
                  </a:lnTo>
                  <a:lnTo>
                    <a:pt x="0" y="2597150"/>
                  </a:lnTo>
                  <a:lnTo>
                    <a:pt x="49530" y="2636520"/>
                  </a:lnTo>
                  <a:lnTo>
                    <a:pt x="49530" y="0"/>
                  </a:lnTo>
                  <a:close/>
                </a:path>
              </a:pathLst>
            </a:custGeom>
            <a:solidFill>
              <a:srgbClr val="9594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139440" y="3580129"/>
              <a:ext cx="44450" cy="2626360"/>
            </a:xfrm>
            <a:custGeom>
              <a:avLst/>
              <a:gdLst/>
              <a:ahLst/>
              <a:cxnLst/>
              <a:rect l="l" t="t" r="r" b="b"/>
              <a:pathLst>
                <a:path w="44450" h="2626360">
                  <a:moveTo>
                    <a:pt x="44450" y="0"/>
                  </a:moveTo>
                  <a:lnTo>
                    <a:pt x="5080" y="10160"/>
                  </a:lnTo>
                  <a:lnTo>
                    <a:pt x="0" y="2597150"/>
                  </a:lnTo>
                  <a:lnTo>
                    <a:pt x="44450" y="2626360"/>
                  </a:lnTo>
                  <a:lnTo>
                    <a:pt x="44450" y="0"/>
                  </a:lnTo>
                  <a:close/>
                </a:path>
              </a:pathLst>
            </a:custGeom>
            <a:solidFill>
              <a:srgbClr val="939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6" name="object 4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29800" y="259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683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66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540299"/>
            <a:ext cx="12192000" cy="102848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592580" marR="5080" indent="-1579880" algn="l" rtl="0">
              <a:lnSpc>
                <a:spcPct val="100000"/>
              </a:lnSpc>
              <a:spcBef>
                <a:spcPts val="100"/>
              </a:spcBef>
            </a:pPr>
            <a:r>
              <a:rPr sz="6600" b="1" dirty="0">
                <a:latin typeface="+mn-lt"/>
              </a:rPr>
              <a:t>Many</a:t>
            </a:r>
            <a:r>
              <a:rPr sz="6600" b="1" spc="-80" dirty="0">
                <a:latin typeface="+mn-lt"/>
              </a:rPr>
              <a:t> </a:t>
            </a:r>
            <a:r>
              <a:rPr sz="6600" b="1" dirty="0">
                <a:latin typeface="+mn-lt"/>
              </a:rPr>
              <a:t>inventions</a:t>
            </a:r>
            <a:r>
              <a:rPr sz="6600" b="1" spc="-65" dirty="0">
                <a:latin typeface="+mn-lt"/>
              </a:rPr>
              <a:t> </a:t>
            </a:r>
            <a:r>
              <a:rPr sz="6600" b="1" u="sng" spc="-20" dirty="0">
                <a:latin typeface="+mn-lt"/>
              </a:rPr>
              <a:t>keep </a:t>
            </a:r>
            <a:r>
              <a:rPr sz="6600" b="1" u="sng" dirty="0" smtClean="0">
                <a:latin typeface="+mn-lt"/>
              </a:rPr>
              <a:t>people</a:t>
            </a:r>
            <a:r>
              <a:rPr lang="en-US" sz="6600" b="1" u="sng" spc="-35" dirty="0">
                <a:latin typeface="+mn-lt"/>
              </a:rPr>
              <a:t> </a:t>
            </a:r>
            <a:r>
              <a:rPr sz="6600" b="1" u="sng" spc="-10" dirty="0" smtClean="0">
                <a:latin typeface="+mn-lt"/>
              </a:rPr>
              <a:t>safe</a:t>
            </a:r>
            <a:r>
              <a:rPr sz="6600" b="1" u="sng" spc="-10" dirty="0">
                <a:latin typeface="+mn-lt"/>
              </a:rPr>
              <a:t>.</a:t>
            </a:r>
            <a:endParaRPr sz="6600" b="1" u="sng" dirty="0">
              <a:latin typeface="+mn-l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28750" y="2304055"/>
            <a:ext cx="8610600" cy="4560570"/>
            <a:chOff x="228600" y="1981200"/>
            <a:chExt cx="8610600" cy="45605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1981200"/>
              <a:ext cx="3429000" cy="3429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6800" y="2132329"/>
              <a:ext cx="3962400" cy="26390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9000" y="4419600"/>
              <a:ext cx="2971800" cy="2122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536651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KW" dirty="0">
                <a:hlinkClick r:id="rId2"/>
              </a:rPr>
              <a:t>ورقة عمل الصف الثامن المتوسط </a:t>
            </a:r>
            <a:r>
              <a:rPr lang="ar-KW" dirty="0" err="1">
                <a:hlinkClick r:id="rId2"/>
              </a:rPr>
              <a:t>مادةاللغة</a:t>
            </a:r>
            <a:r>
              <a:rPr lang="ar-KW" dirty="0">
                <a:hlinkClick r:id="rId2"/>
              </a:rPr>
              <a:t> الانجليزية ::</a:t>
            </a:r>
            <a:r>
              <a:rPr lang="en-US" dirty="0">
                <a:hlinkClick r:id="rId2"/>
              </a:rPr>
              <a:t>writing -7 (redsoft.org)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2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8" y="898086"/>
            <a:ext cx="10512154" cy="220572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186262" y="4673889"/>
            <a:ext cx="3690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dirty="0">
                <a:hlinkClick r:id="rId3"/>
              </a:rPr>
              <a:t>البوابة الكويتية لصعوبات التعلم (</a:t>
            </a:r>
            <a:r>
              <a:rPr lang="en-US" dirty="0">
                <a:hlinkClick r:id="rId3"/>
              </a:rPr>
              <a:t>redsoft.org)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2277"/>
            <a:ext cx="12192000" cy="604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Writing</a:t>
            </a:r>
            <a:endParaRPr lang="en-US" sz="44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150000"/>
              </a:lnSpc>
              <a:spcAft>
                <a:spcPts val="800"/>
              </a:spcAft>
            </a:pPr>
            <a:r>
              <a:rPr lang="en-US" sz="3600" b="1" i="1" dirty="0">
                <a:solidFill>
                  <a:schemeClr val="accent2"/>
                </a:solidFill>
              </a:rPr>
              <a:t>" The inventors are great people who have wonderful contributions that changed the world </a:t>
            </a:r>
            <a:r>
              <a:rPr lang="en-US" sz="3600" b="1" i="1" dirty="0" smtClean="0">
                <a:solidFill>
                  <a:schemeClr val="accent2"/>
                </a:solidFill>
              </a:rPr>
              <a:t>and </a:t>
            </a:r>
            <a:r>
              <a:rPr lang="en-US" sz="3600" b="1" i="1" dirty="0">
                <a:solidFill>
                  <a:schemeClr val="accent2"/>
                </a:solidFill>
              </a:rPr>
              <a:t>helped the humanity." </a:t>
            </a:r>
            <a:endParaRPr lang="en-US" sz="3600" b="1" i="1" dirty="0" smtClean="0">
              <a:solidFill>
                <a:schemeClr val="accent2"/>
              </a:solidFill>
            </a:endParaRPr>
          </a:p>
          <a:p>
            <a:pPr algn="ctr" rtl="0">
              <a:lnSpc>
                <a:spcPct val="150000"/>
              </a:lnSpc>
              <a:spcAft>
                <a:spcPts val="800"/>
              </a:spcAft>
            </a:pPr>
            <a:r>
              <a:rPr lang="en-US" sz="3600" b="1" i="1" dirty="0" smtClean="0"/>
              <a:t>Plan </a:t>
            </a:r>
            <a:r>
              <a:rPr lang="en-US" sz="3600" b="1" i="1" dirty="0"/>
              <a:t>and write a </a:t>
            </a:r>
            <a:r>
              <a:rPr lang="en-US" sz="3600" b="1" i="1" dirty="0" smtClean="0"/>
              <a:t>report </a:t>
            </a:r>
            <a:r>
              <a:rPr lang="en-US" sz="3600" b="1" i="1" dirty="0"/>
              <a:t>of two paragraphs (not less than 10 </a:t>
            </a:r>
          </a:p>
          <a:p>
            <a:pPr algn="ctr" rtl="0">
              <a:lnSpc>
                <a:spcPct val="150000"/>
              </a:lnSpc>
              <a:spcAft>
                <a:spcPts val="800"/>
              </a:spcAft>
            </a:pPr>
            <a:r>
              <a:rPr lang="en-US" sz="3600" b="1" i="1" dirty="0"/>
              <a:t>sentences) about " Inventions" explaining </a:t>
            </a:r>
            <a:r>
              <a:rPr lang="en-US" sz="3600" b="1" u="sng" dirty="0"/>
              <a:t>why inventions are important to us and some </a:t>
            </a:r>
            <a:r>
              <a:rPr lang="en-US" sz="3600" b="1" u="sng" dirty="0" smtClean="0"/>
              <a:t>well-known </a:t>
            </a:r>
            <a:r>
              <a:rPr lang="en-US" sz="3600" b="1" u="sng" dirty="0"/>
              <a:t>inventors' great works. </a:t>
            </a:r>
            <a:endParaRPr lang="en-US" sz="3600" u="sng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5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63F014-C146-47C4-A0B0-E25F6C693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9" t="24550" r="36256" b="13650"/>
          <a:stretch/>
        </p:blipFill>
        <p:spPr>
          <a:xfrm>
            <a:off x="914400" y="435429"/>
            <a:ext cx="9735671" cy="612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7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01520" y="1347766"/>
            <a:ext cx="1014855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400" dirty="0" smtClean="0"/>
              <a:t>                   Inventions </a:t>
            </a:r>
            <a:r>
              <a:rPr lang="en-US" sz="4400" dirty="0"/>
              <a:t>have changed our life completely. </a:t>
            </a: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It makes our life easier </a:t>
            </a:r>
            <a:r>
              <a:rPr 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</a:rPr>
              <a:t>It makes it more 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</a:rPr>
              <a:t>comfortable</a:t>
            </a:r>
            <a:r>
              <a:rPr lang="en-US" sz="4400" dirty="0"/>
              <a:t>. </a:t>
            </a:r>
            <a:r>
              <a:rPr lang="en-US" sz="4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It saves our time and effort. </a:t>
            </a:r>
            <a:r>
              <a:rPr lang="en-US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It </a:t>
            </a:r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help </a:t>
            </a:r>
            <a:r>
              <a:rPr lang="en-US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us </a:t>
            </a:r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travel around the world faster.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60835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32227" y="478037"/>
            <a:ext cx="1174205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There are </a:t>
            </a:r>
            <a:r>
              <a:rPr lang="en-US" sz="4400" b="1" dirty="0" smtClean="0">
                <a:solidFill>
                  <a:srgbClr val="FF0000"/>
                </a:solidFill>
              </a:rPr>
              <a:t>many </a:t>
            </a:r>
            <a:r>
              <a:rPr lang="en-US" sz="4400" b="1" dirty="0">
                <a:solidFill>
                  <a:srgbClr val="FF0000"/>
                </a:solidFill>
              </a:rPr>
              <a:t>great inventions </a:t>
            </a:r>
            <a:r>
              <a:rPr lang="en-US" sz="4400" b="1" dirty="0" smtClean="0">
                <a:solidFill>
                  <a:srgbClr val="FF0000"/>
                </a:solidFill>
              </a:rPr>
              <a:t>in our </a:t>
            </a:r>
            <a:r>
              <a:rPr lang="en-US" sz="4400" b="1" dirty="0">
                <a:solidFill>
                  <a:srgbClr val="FF0000"/>
                </a:solidFill>
              </a:rPr>
              <a:t>life</a:t>
            </a:r>
            <a:r>
              <a:rPr lang="en-US" sz="4400" dirty="0"/>
              <a:t>. </a:t>
            </a:r>
            <a:r>
              <a:rPr lang="en-US" sz="4400" b="1" dirty="0" smtClean="0">
                <a:solidFill>
                  <a:schemeClr val="accent5"/>
                </a:solidFill>
              </a:rPr>
              <a:t>People drive cars to move from a place to another. </a:t>
            </a:r>
            <a:r>
              <a:rPr lang="en-US" sz="4400" b="1" dirty="0" smtClean="0">
                <a:solidFill>
                  <a:srgbClr val="F23E9C"/>
                </a:solidFill>
              </a:rPr>
              <a:t>People </a:t>
            </a:r>
            <a:r>
              <a:rPr lang="en-US" sz="4400" b="1" dirty="0">
                <a:solidFill>
                  <a:srgbClr val="F23E9C"/>
                </a:solidFill>
              </a:rPr>
              <a:t>travel by planes. </a:t>
            </a:r>
            <a:r>
              <a:rPr lang="en-US" sz="4400" b="1" dirty="0">
                <a:solidFill>
                  <a:schemeClr val="accent4"/>
                </a:solidFill>
              </a:rPr>
              <a:t>People use </a:t>
            </a:r>
            <a:r>
              <a:rPr lang="en-US" sz="4400" b="1" dirty="0" smtClean="0">
                <a:solidFill>
                  <a:schemeClr val="accent4"/>
                </a:solidFill>
              </a:rPr>
              <a:t>smartphones to chat.</a:t>
            </a:r>
            <a:r>
              <a:rPr lang="en-US" sz="4400" dirty="0" smtClean="0"/>
              <a:t> </a:t>
            </a:r>
            <a:r>
              <a:rPr lang="en-US" sz="4400" b="1" u="sng" dirty="0" smtClean="0">
                <a:solidFill>
                  <a:schemeClr val="tx2"/>
                </a:solidFill>
              </a:rPr>
              <a:t>I think inventions are great. </a:t>
            </a:r>
            <a:endParaRPr lang="en-US" sz="4400" b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3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7652" y="0"/>
            <a:ext cx="8568952" cy="79247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Aharoni" pitchFamily="2" charset="-79"/>
              </a:rPr>
              <a:t>Thank you</a:t>
            </a:r>
            <a:endParaRPr kumimoji="0" lang="ar-KW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5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39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48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2" y="1096717"/>
            <a:ext cx="9152581" cy="42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73487" y="1039019"/>
            <a:ext cx="10934162" cy="5468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 in the spaces with words from the list: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300000"/>
              </a:lnSpc>
              <a:spcAft>
                <a:spcPts val="800"/>
              </a:spcAft>
            </a:pPr>
            <a:r>
              <a:rPr 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(profitable – humidity – influential – </a:t>
            </a:r>
            <a:r>
              <a:rPr lang="en-US" sz="28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presidents)</a:t>
            </a:r>
            <a:endParaRPr lang="en-US" sz="2800" b="1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1- Sports has a / an ............................. role to keep our body healthy and strong. 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928056" y="4134118"/>
            <a:ext cx="2627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000" b="1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influential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11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73487" y="1039019"/>
            <a:ext cx="10934162" cy="41755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 in the spaces with words from the list: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300000"/>
              </a:lnSpc>
              <a:spcAft>
                <a:spcPts val="800"/>
              </a:spcAft>
            </a:pPr>
            <a:r>
              <a:rPr 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(profitable – humidity – influential – presidents)</a:t>
            </a:r>
          </a:p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2- Actually, trade is a ............................... business..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456090" y="4159875"/>
            <a:ext cx="2627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profitable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14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73487" y="601137"/>
            <a:ext cx="10934162" cy="54681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 in the spaces with words from the list: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300000"/>
              </a:lnSpc>
              <a:spcAft>
                <a:spcPts val="800"/>
              </a:spcAft>
            </a:pPr>
            <a:r>
              <a:rPr lang="en-US" sz="2800" b="1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(profitable – humidity – influential – presidents)</a:t>
            </a:r>
          </a:p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 </a:t>
            </a:r>
            <a:r>
              <a:rPr lang="en-US" sz="2800" dirty="0"/>
              <a:t>All the ................................ always meet in conferences to discuss </a:t>
            </a:r>
            <a:r>
              <a:rPr lang="en-US" sz="2800" dirty="0" smtClean="0"/>
              <a:t>important </a:t>
            </a:r>
            <a:r>
              <a:rPr lang="en-US" sz="2800" dirty="0"/>
              <a:t>issues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2266681" y="3644721"/>
            <a:ext cx="2485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4000" b="1" dirty="0" smtClean="0">
                <a:solidFill>
                  <a:srgbClr val="FF0000"/>
                </a:solidFill>
              </a:rPr>
              <a:t>presidents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2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3" y="412954"/>
            <a:ext cx="11061291" cy="607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84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7" ma:contentTypeDescription="إنشاء مستند جديد." ma:contentTypeScope="" ma:versionID="138c6f354939f2466b6b1be35945d05a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cc952cb443f28622e65dd77e5507aecb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D2CA7A-3F1A-45A8-A4F8-71641B7F72BB}">
  <ds:schemaRefs>
    <ds:schemaRef ds:uri="http://purl.org/dc/dcmitype/"/>
    <ds:schemaRef ds:uri="http://schemas.microsoft.com/office/2006/metadata/properties"/>
    <ds:schemaRef ds:uri="c254ae3f-3131-48d8-b26b-ed44294e533b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b97b0aa8-1781-4c54-a774-0e389bbc798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11854C2-7043-40F5-8238-EC7E4851F5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30ED1C-FC13-472F-A448-0CF0104D66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313</Words>
  <Application>Microsoft Office PowerPoint</Application>
  <PresentationFormat>شاشة عريضة</PresentationFormat>
  <Paragraphs>32</Paragraphs>
  <Slides>24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3" baseType="lpstr">
      <vt:lpstr>Adobe Gothic Std B</vt:lpstr>
      <vt:lpstr>Aharoni</vt:lpstr>
      <vt:lpstr>Arial</vt:lpstr>
      <vt:lpstr>Calibri</vt:lpstr>
      <vt:lpstr>Calibri Light</vt:lpstr>
      <vt:lpstr>Century Gothic</vt:lpstr>
      <vt:lpstr>Garamond</vt:lpstr>
      <vt:lpstr>Times New Roman</vt:lpstr>
      <vt:lpstr>Office Theme</vt:lpstr>
      <vt:lpstr> Unit 10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Inventions are created to help make life easier and better.</vt:lpstr>
      <vt:lpstr>Many inventions save times and effort.</vt:lpstr>
      <vt:lpstr>Other inventions are made to solve problems.</vt:lpstr>
      <vt:lpstr>Many inventions keep people safe.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غزيل عامر سعود المرى</cp:lastModifiedBy>
  <cp:revision>76</cp:revision>
  <cp:lastPrinted>2024-04-03T10:06:34Z</cp:lastPrinted>
  <dcterms:created xsi:type="dcterms:W3CDTF">2018-12-09T00:50:14Z</dcterms:created>
  <dcterms:modified xsi:type="dcterms:W3CDTF">2024-04-03T10:42:31Z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