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  <p:sldMasterId id="2147483720" r:id="rId2"/>
    <p:sldMasterId id="2147483732" r:id="rId3"/>
  </p:sldMasterIdLst>
  <p:sldIdLst>
    <p:sldId id="295" r:id="rId4"/>
    <p:sldId id="311" r:id="rId5"/>
    <p:sldId id="289" r:id="rId6"/>
    <p:sldId id="491" r:id="rId7"/>
    <p:sldId id="279" r:id="rId8"/>
    <p:sldId id="275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679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9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9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46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0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6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03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31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086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81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310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8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673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7463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482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201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2403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39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60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5375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8744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8537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742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69320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2211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3537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4132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1168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7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493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715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334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242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6581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850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0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97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31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5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17/03/1445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80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35456A-A603-441E-A96B-EE16DF740A1B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5235A2-976B-4F08-B67E-26EEF51178E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7631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67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51CE18-C36B-47EE-BFDC-018E63038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2540"/>
            <a:ext cx="6565605" cy="58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1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" y="31530"/>
            <a:ext cx="9111726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980"/>
            <a:ext cx="9144000" cy="47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667007"/>
            <a:ext cx="971599" cy="11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563888" y="2219380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حجم الأيون الموجب أقل من حجم الذرة لأن النواة تجذب الإلكترونات المتبقية بقوة أكثر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274" y="2132856"/>
            <a:ext cx="36036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plified Arabic" pitchFamily="18" charset="-78"/>
                <a:ea typeface="Calibri"/>
                <a:cs typeface="Simplified Arabic" pitchFamily="18" charset="-78"/>
              </a:rPr>
              <a:t>حجم الأيون السالب أكبر من حجم الذرة لأن النواة لا يمكنها أن تجذب العدد الأكبر من الإلكترونات بقوة و إحكام</a:t>
            </a:r>
            <a:endParaRPr kumimoji="0" lang="ar-KW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6512" y="378904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هو ذرة فقدت أو اكتســــــبت إلكترون أو أكثر بمستواها الخارجي حتى تصل لحالة الاستقرار .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504" y="4696116"/>
            <a:ext cx="6211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ترتبط الذرات مع بعضها بروابط كيميائية و هي قوة التماسك التي تربط ذرات العناصر مع بعضها لتصل لحالة الاستقرار .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تابع الرابطة الكيميائية </a:t>
            </a:r>
            <a:br>
              <a:rPr lang="ar-KW" dirty="0"/>
            </a:b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7" y="1853248"/>
            <a:ext cx="6171773" cy="4195762"/>
          </a:xfrm>
        </p:spPr>
      </p:pic>
    </p:spTree>
    <p:extLst>
      <p:ext uri="{BB962C8B-B14F-4D97-AF65-F5344CB8AC3E}">
        <p14:creationId xmlns:p14="http://schemas.microsoft.com/office/powerpoint/2010/main" val="33163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12BE4E6-8DC3-4214-ACBA-73419EB86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20586" r="23226" b="57004"/>
          <a:stretch/>
        </p:blipFill>
        <p:spPr>
          <a:xfrm>
            <a:off x="323528" y="2060848"/>
            <a:ext cx="82809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4D7F8F9-876E-48C2-87CC-A618D5699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7" t="17785" r="27162" b="7980"/>
          <a:stretch/>
        </p:blipFill>
        <p:spPr>
          <a:xfrm>
            <a:off x="611560" y="1052736"/>
            <a:ext cx="78488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4BDABB7-4E70-4DF7-82CC-02DE9496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23388" r="24800" b="50000"/>
          <a:stretch/>
        </p:blipFill>
        <p:spPr>
          <a:xfrm>
            <a:off x="251520" y="2060848"/>
            <a:ext cx="84969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1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73</Words>
  <Application>Microsoft Office PowerPoint</Application>
  <PresentationFormat>عرض على الشاشة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7" baseType="lpstr">
      <vt:lpstr>Arial</vt:lpstr>
      <vt:lpstr>Century Gothic</vt:lpstr>
      <vt:lpstr>Georgia</vt:lpstr>
      <vt:lpstr>Simplified Arabic</vt:lpstr>
      <vt:lpstr>Times New Roman</vt:lpstr>
      <vt:lpstr>Trebuchet MS</vt:lpstr>
      <vt:lpstr>Wingdings 3</vt:lpstr>
      <vt:lpstr>أيون</vt:lpstr>
      <vt:lpstr>دفق الهواء</vt:lpstr>
      <vt:lpstr>Facet</vt:lpstr>
      <vt:lpstr>عرض تقديمي في PowerPoint</vt:lpstr>
      <vt:lpstr>عرض تقديمي في PowerPoint</vt:lpstr>
      <vt:lpstr>عرض تقديمي في PowerPoint</vt:lpstr>
      <vt:lpstr>تابع الرابطة الكيميائية 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زهراء محمد امان على</cp:lastModifiedBy>
  <cp:revision>17</cp:revision>
  <dcterms:created xsi:type="dcterms:W3CDTF">2018-10-07T05:14:06Z</dcterms:created>
  <dcterms:modified xsi:type="dcterms:W3CDTF">2023-10-01T07:35:01Z</dcterms:modified>
</cp:coreProperties>
</file>