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56" r:id="rId5"/>
    <p:sldMasterId id="2147483816" r:id="rId6"/>
    <p:sldMasterId id="2147483852" r:id="rId7"/>
    <p:sldMasterId id="2147483864" r:id="rId8"/>
    <p:sldMasterId id="2147483900" r:id="rId9"/>
    <p:sldMasterId id="2147483912" r:id="rId10"/>
  </p:sldMasterIdLst>
  <p:notesMasterIdLst>
    <p:notesMasterId r:id="rId27"/>
  </p:notesMasterIdLst>
  <p:sldIdLst>
    <p:sldId id="443" r:id="rId11"/>
    <p:sldId id="422" r:id="rId12"/>
    <p:sldId id="396" r:id="rId13"/>
    <p:sldId id="457" r:id="rId14"/>
    <p:sldId id="444" r:id="rId15"/>
    <p:sldId id="458" r:id="rId16"/>
    <p:sldId id="397" r:id="rId17"/>
    <p:sldId id="459" r:id="rId18"/>
    <p:sldId id="460" r:id="rId19"/>
    <p:sldId id="442" r:id="rId20"/>
    <p:sldId id="461" r:id="rId21"/>
    <p:sldId id="374" r:id="rId22"/>
    <p:sldId id="456" r:id="rId23"/>
    <p:sldId id="437" r:id="rId24"/>
    <p:sldId id="438" r:id="rId25"/>
    <p:sldId id="413" r:id="rId2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1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24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314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87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719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480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17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821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87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38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221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870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020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1836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1274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703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9185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5881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7305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3142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92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077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958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802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551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80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668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859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30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50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526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360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63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905621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95977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68728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0674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75145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81590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07706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843170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75684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15553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66011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12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007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720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805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849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26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96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608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602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360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48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745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8344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7722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107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543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C8048-112C-418B-90A4-60AF5331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420914"/>
            <a:ext cx="11461628" cy="6154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5EB8F-68CA-4E78-9300-23D52D3B2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37629" r="17561" b="38074"/>
          <a:stretch/>
        </p:blipFill>
        <p:spPr>
          <a:xfrm>
            <a:off x="2709622" y="5331842"/>
            <a:ext cx="5364479" cy="1105244"/>
          </a:xfrm>
          <a:prstGeom prst="rect">
            <a:avLst/>
          </a:prstGeom>
        </p:spPr>
      </p:pic>
      <p:pic>
        <p:nvPicPr>
          <p:cNvPr id="5" name="Picture 4" descr="شعار الكويت - ويكيبيديا">
            <a:extLst>
              <a:ext uri="{FF2B5EF4-FFF2-40B4-BE49-F238E27FC236}">
                <a16:creationId xmlns:a16="http://schemas.microsoft.com/office/drawing/2014/main" id="{83A58BDA-DB94-4940-AA3D-70C0730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58" y="2056397"/>
            <a:ext cx="1264579" cy="10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8DFC6-F403-4E56-8B87-78F2AA3E3E8D}"/>
              </a:ext>
            </a:extLst>
          </p:cNvPr>
          <p:cNvSpPr txBox="1">
            <a:spLocks/>
          </p:cNvSpPr>
          <p:nvPr/>
        </p:nvSpPr>
        <p:spPr>
          <a:xfrm>
            <a:off x="2525731" y="4482912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28B039-D1F9-4A62-9F3F-4FB926C644B3}"/>
              </a:ext>
            </a:extLst>
          </p:cNvPr>
          <p:cNvSpPr txBox="1">
            <a:spLocks/>
          </p:cNvSpPr>
          <p:nvPr/>
        </p:nvSpPr>
        <p:spPr>
          <a:xfrm>
            <a:off x="2709622" y="3267419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217130" y="621981"/>
            <a:ext cx="1175773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Yesterday, it was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too – as – so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boring to stay at home so I decided to go out. I was so hungry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that – too – to 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went to a restaurant. My brother was so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(busier – busiest – busy)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couldn’t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me. I went alone and the food was too hot 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(ate – eat – eaten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0ACF3D1-E9FA-42F0-9917-9C55D7EB38ED}"/>
              </a:ext>
            </a:extLst>
          </p:cNvPr>
          <p:cNvSpPr/>
          <p:nvPr/>
        </p:nvSpPr>
        <p:spPr>
          <a:xfrm>
            <a:off x="5213445" y="832513"/>
            <a:ext cx="1023582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C0ED94-16FC-4069-9B09-9269038155E8}"/>
              </a:ext>
            </a:extLst>
          </p:cNvPr>
          <p:cNvSpPr/>
          <p:nvPr/>
        </p:nvSpPr>
        <p:spPr>
          <a:xfrm>
            <a:off x="10824950" y="1746913"/>
            <a:ext cx="1023582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FB69BE-A2B3-44F7-B4A7-38EE4225C83B}"/>
              </a:ext>
            </a:extLst>
          </p:cNvPr>
          <p:cNvSpPr/>
          <p:nvPr/>
        </p:nvSpPr>
        <p:spPr>
          <a:xfrm>
            <a:off x="4253553" y="3534265"/>
            <a:ext cx="115096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DF32A3-CB75-44F2-8B55-CC3CC087BDC4}"/>
              </a:ext>
            </a:extLst>
          </p:cNvPr>
          <p:cNvSpPr/>
          <p:nvPr/>
        </p:nvSpPr>
        <p:spPr>
          <a:xfrm>
            <a:off x="217130" y="5364835"/>
            <a:ext cx="888339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258424" y="447495"/>
            <a:ext cx="893357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Do as shown between brackets:</a:t>
            </a:r>
            <a:r>
              <a:rPr kumimoji="0" lang="en-US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31340" y="238554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DE142-C1D1-4F56-A2C4-A4739F9E9615}"/>
              </a:ext>
            </a:extLst>
          </p:cNvPr>
          <p:cNvSpPr txBox="1">
            <a:spLocks/>
          </p:cNvSpPr>
          <p:nvPr/>
        </p:nvSpPr>
        <p:spPr>
          <a:xfrm>
            <a:off x="-1842449" y="1930977"/>
            <a:ext cx="1333386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The box is very heavy . I can’t carry it. 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                                                                                   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 Use : too .. to )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3AA789-E4E5-4CA6-A788-ED925DC7E78B}"/>
              </a:ext>
            </a:extLst>
          </p:cNvPr>
          <p:cNvSpPr txBox="1">
            <a:spLocks/>
          </p:cNvSpPr>
          <p:nvPr/>
        </p:nvSpPr>
        <p:spPr>
          <a:xfrm>
            <a:off x="-218364" y="3183703"/>
            <a:ext cx="1222241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The story was very interesting . I read it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many times.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                                                                  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 Use : so .. that 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8117E3-066F-4D96-A9E4-15767E94A285}"/>
              </a:ext>
            </a:extLst>
          </p:cNvPr>
          <p:cNvSpPr txBox="1">
            <a:spLocks/>
          </p:cNvSpPr>
          <p:nvPr/>
        </p:nvSpPr>
        <p:spPr>
          <a:xfrm>
            <a:off x="551891" y="4507738"/>
            <a:ext cx="1222241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The exercise is very difficult . I can’t do it.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Aharoni" pitchFamily="2" charset="-79"/>
              </a:rPr>
              <a:t> </a:t>
            </a:r>
          </a:p>
          <a:p>
            <a:pPr lvl="0" algn="l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Aharoni" pitchFamily="2" charset="-79"/>
              </a:rPr>
              <a:t>                                                                  ( Use : too .. to )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F592D5-5005-4B69-A226-3C295AA076F1}"/>
              </a:ext>
            </a:extLst>
          </p:cNvPr>
          <p:cNvSpPr txBox="1">
            <a:spLocks/>
          </p:cNvSpPr>
          <p:nvPr/>
        </p:nvSpPr>
        <p:spPr>
          <a:xfrm>
            <a:off x="-777922" y="5760464"/>
            <a:ext cx="1266512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This mobile is very expensive . I cannot afford it.</a:t>
            </a:r>
          </a:p>
          <a:p>
            <a:pPr lvl="0" algn="ctr"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                                                                         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Aharoni" pitchFamily="2" charset="-79"/>
              </a:rPr>
              <a:t>( Use : so .. that 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3DE142-C1D1-4F56-A2C4-A4739F9E9615}"/>
              </a:ext>
            </a:extLst>
          </p:cNvPr>
          <p:cNvSpPr txBox="1">
            <a:spLocks/>
          </p:cNvSpPr>
          <p:nvPr/>
        </p:nvSpPr>
        <p:spPr>
          <a:xfrm>
            <a:off x="249382" y="768167"/>
            <a:ext cx="1040951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The box is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too heavy to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carry.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37FAEA-FB51-405D-A7BF-854D1EAA8D3D}"/>
              </a:ext>
            </a:extLst>
          </p:cNvPr>
          <p:cNvSpPr txBox="1">
            <a:spLocks/>
          </p:cNvSpPr>
          <p:nvPr/>
        </p:nvSpPr>
        <p:spPr>
          <a:xfrm>
            <a:off x="899510" y="1941925"/>
            <a:ext cx="119426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The story was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so interesting that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I</a:t>
            </a:r>
          </a:p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read it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many times.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71B7C2-376E-4942-A5DF-A213DA2AA79A}"/>
              </a:ext>
            </a:extLst>
          </p:cNvPr>
          <p:cNvSpPr txBox="1">
            <a:spLocks/>
          </p:cNvSpPr>
          <p:nvPr/>
        </p:nvSpPr>
        <p:spPr>
          <a:xfrm>
            <a:off x="727053" y="3627603"/>
            <a:ext cx="119426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The exercise is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too difficult to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do.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F54C04-CC7E-4B61-B57A-61E67BE28070}"/>
              </a:ext>
            </a:extLst>
          </p:cNvPr>
          <p:cNvSpPr txBox="1">
            <a:spLocks/>
          </p:cNvSpPr>
          <p:nvPr/>
        </p:nvSpPr>
        <p:spPr>
          <a:xfrm>
            <a:off x="-139580" y="5106359"/>
            <a:ext cx="1118744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This mobile is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so expensive that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I cannot afford it.</a:t>
            </a:r>
          </a:p>
        </p:txBody>
      </p:sp>
    </p:spTree>
    <p:extLst>
      <p:ext uri="{BB962C8B-B14F-4D97-AF65-F5344CB8AC3E}">
        <p14:creationId xmlns:p14="http://schemas.microsoft.com/office/powerpoint/2010/main" val="13811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33FC4-EA2B-4E88-A36F-80A6B325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816" y="1886578"/>
            <a:ext cx="5090615" cy="1542422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914C06-9977-4A9D-B2D9-4AEC487CC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6716">
            <a:off x="599633" y="1758232"/>
            <a:ext cx="2330576" cy="2990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08096-70F9-4675-AB52-CA2E6E821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9798">
            <a:off x="6926669" y="3435052"/>
            <a:ext cx="2662110" cy="3331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29A14-BC0B-4660-95DA-C64F5BA00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2548">
            <a:off x="9389006" y="1529100"/>
            <a:ext cx="2177652" cy="2587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9C50C-3891-401D-8FDD-462102C78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5578">
            <a:off x="3457846" y="3486815"/>
            <a:ext cx="2571265" cy="3230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81AED2-E121-4E06-9B34-2BEA7760C756}"/>
              </a:ext>
            </a:extLst>
          </p:cNvPr>
          <p:cNvSpPr txBox="1">
            <a:spLocks/>
          </p:cNvSpPr>
          <p:nvPr/>
        </p:nvSpPr>
        <p:spPr>
          <a:xfrm>
            <a:off x="576929" y="381698"/>
            <a:ext cx="1040951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Use the given pictures to form some sentences including too .. to / so ..that: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9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044C-A292-40B7-B187-CACA49DC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D83C8-33B6-4E3E-A9AB-9B7125CA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025"/>
            <a:ext cx="12191999" cy="68579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88A5A-4A96-4214-B62A-763E91307BC7}"/>
              </a:ext>
            </a:extLst>
          </p:cNvPr>
          <p:cNvSpPr txBox="1">
            <a:spLocks/>
          </p:cNvSpPr>
          <p:nvPr/>
        </p:nvSpPr>
        <p:spPr>
          <a:xfrm>
            <a:off x="7169428" y="4225858"/>
            <a:ext cx="4687957" cy="17383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SB. / P. </a:t>
            </a:r>
            <a:r>
              <a:rPr lang="en-US" sz="7200" b="1" dirty="0" smtClean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0"/>
            <a:ext cx="1239981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36" y="166255"/>
            <a:ext cx="4752109" cy="3408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6190" y="577702"/>
            <a:ext cx="8104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INTENSIFIERS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too ------- to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 ------- that</a:t>
            </a:r>
            <a:endParaRPr kumimoji="0" lang="ar-K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5DEAD27-7F29-4F04-957A-F94D70A73D54}"/>
              </a:ext>
            </a:extLst>
          </p:cNvPr>
          <p:cNvSpPr/>
          <p:nvPr/>
        </p:nvSpPr>
        <p:spPr>
          <a:xfrm>
            <a:off x="2625414" y="2454606"/>
            <a:ext cx="4757530" cy="1948788"/>
          </a:xfrm>
          <a:prstGeom prst="cloud">
            <a:avLst/>
          </a:prstGeom>
          <a:solidFill>
            <a:srgbClr val="FFFF00"/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387FD-2723-4EB4-AC91-1F7011950A1B}"/>
              </a:ext>
            </a:extLst>
          </p:cNvPr>
          <p:cNvSpPr txBox="1"/>
          <p:nvPr/>
        </p:nvSpPr>
        <p:spPr>
          <a:xfrm>
            <a:off x="3032325" y="2759316"/>
            <a:ext cx="39437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  <a:endParaRPr lang="en-GB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F233C8-F041-4214-9CE1-B4EEC82360FB}"/>
              </a:ext>
            </a:extLst>
          </p:cNvPr>
          <p:cNvCxnSpPr>
            <a:cxnSpLocks/>
          </p:cNvCxnSpPr>
          <p:nvPr/>
        </p:nvCxnSpPr>
        <p:spPr>
          <a:xfrm flipV="1">
            <a:off x="6830457" y="1965756"/>
            <a:ext cx="1160060" cy="750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1E0FE1-56EB-48AB-9E7B-831977150D73}"/>
              </a:ext>
            </a:extLst>
          </p:cNvPr>
          <p:cNvCxnSpPr>
            <a:cxnSpLocks/>
          </p:cNvCxnSpPr>
          <p:nvPr/>
        </p:nvCxnSpPr>
        <p:spPr>
          <a:xfrm>
            <a:off x="5750640" y="4172022"/>
            <a:ext cx="690720" cy="1115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D655F7-B80D-4F88-9BF6-00AAD5EA25FD}"/>
              </a:ext>
            </a:extLst>
          </p:cNvPr>
          <p:cNvCxnSpPr>
            <a:cxnSpLocks/>
          </p:cNvCxnSpPr>
          <p:nvPr/>
        </p:nvCxnSpPr>
        <p:spPr>
          <a:xfrm flipH="1">
            <a:off x="3840319" y="4204116"/>
            <a:ext cx="581557" cy="1104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D5B3D4-3D2F-4636-B355-D3D71BDA6939}"/>
              </a:ext>
            </a:extLst>
          </p:cNvPr>
          <p:cNvCxnSpPr>
            <a:cxnSpLocks/>
          </p:cNvCxnSpPr>
          <p:nvPr/>
        </p:nvCxnSpPr>
        <p:spPr>
          <a:xfrm flipV="1">
            <a:off x="5923364" y="1580776"/>
            <a:ext cx="299520" cy="9713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641A2E-1B55-418D-8B33-0E233D09446C}"/>
              </a:ext>
            </a:extLst>
          </p:cNvPr>
          <p:cNvCxnSpPr>
            <a:cxnSpLocks/>
          </p:cNvCxnSpPr>
          <p:nvPr/>
        </p:nvCxnSpPr>
        <p:spPr>
          <a:xfrm flipH="1" flipV="1">
            <a:off x="2218503" y="2303619"/>
            <a:ext cx="788801" cy="784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C3268E-3584-4C3A-8E73-AF62E9F791C4}"/>
              </a:ext>
            </a:extLst>
          </p:cNvPr>
          <p:cNvCxnSpPr>
            <a:cxnSpLocks/>
          </p:cNvCxnSpPr>
          <p:nvPr/>
        </p:nvCxnSpPr>
        <p:spPr>
          <a:xfrm>
            <a:off x="6749337" y="3836742"/>
            <a:ext cx="939668" cy="734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8CE7ED-23C1-4093-BA18-EB174F1A4D29}"/>
              </a:ext>
            </a:extLst>
          </p:cNvPr>
          <p:cNvCxnSpPr>
            <a:cxnSpLocks/>
          </p:cNvCxnSpPr>
          <p:nvPr/>
        </p:nvCxnSpPr>
        <p:spPr>
          <a:xfrm flipH="1">
            <a:off x="2058073" y="4055003"/>
            <a:ext cx="1134681" cy="864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E53181-FB99-46DE-ADCE-500B72A87A7E}"/>
              </a:ext>
            </a:extLst>
          </p:cNvPr>
          <p:cNvCxnSpPr>
            <a:cxnSpLocks/>
          </p:cNvCxnSpPr>
          <p:nvPr/>
        </p:nvCxnSpPr>
        <p:spPr>
          <a:xfrm flipH="1" flipV="1">
            <a:off x="4898781" y="1549133"/>
            <a:ext cx="197562" cy="10346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5965F5-87BA-48A5-8628-73F34948D41D}"/>
              </a:ext>
            </a:extLst>
          </p:cNvPr>
          <p:cNvCxnSpPr>
            <a:cxnSpLocks/>
          </p:cNvCxnSpPr>
          <p:nvPr/>
        </p:nvCxnSpPr>
        <p:spPr>
          <a:xfrm flipH="1" flipV="1">
            <a:off x="3521458" y="1658531"/>
            <a:ext cx="637723" cy="10578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E0384-31E9-42D9-9D94-6456232526B2}"/>
              </a:ext>
            </a:extLst>
          </p:cNvPr>
          <p:cNvSpPr/>
          <p:nvPr/>
        </p:nvSpPr>
        <p:spPr>
          <a:xfrm>
            <a:off x="312331" y="450628"/>
            <a:ext cx="109466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Why can’t you drink the tea ?</a:t>
            </a:r>
            <a:endParaRPr lang="en-US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B4911-A441-424F-A0DE-459FF8000293}"/>
              </a:ext>
            </a:extLst>
          </p:cNvPr>
          <p:cNvSpPr/>
          <p:nvPr/>
        </p:nvSpPr>
        <p:spPr>
          <a:xfrm>
            <a:off x="-341196" y="1820968"/>
            <a:ext cx="10167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l" rtl="0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The tea is too hot to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drink.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F817A-1159-42B3-8C53-1DE456E07D87}"/>
              </a:ext>
            </a:extLst>
          </p:cNvPr>
          <p:cNvSpPr/>
          <p:nvPr/>
        </p:nvSpPr>
        <p:spPr>
          <a:xfrm>
            <a:off x="-942819" y="2827994"/>
            <a:ext cx="134569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tea is so hot that I can't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drink it.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DA41C-2BAD-4186-B421-1DCAA408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45" y="3835020"/>
            <a:ext cx="7356143" cy="2688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1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E0384-31E9-42D9-9D94-6456232526B2}"/>
              </a:ext>
            </a:extLst>
          </p:cNvPr>
          <p:cNvSpPr/>
          <p:nvPr/>
        </p:nvSpPr>
        <p:spPr>
          <a:xfrm>
            <a:off x="312331" y="791801"/>
            <a:ext cx="10946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didn’t you come to school yesterday?</a:t>
            </a:r>
            <a:endParaRPr kumimoji="0" lang="en-US" sz="4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B4911-A441-424F-A0DE-459FF8000293}"/>
              </a:ext>
            </a:extLst>
          </p:cNvPr>
          <p:cNvSpPr/>
          <p:nvPr/>
        </p:nvSpPr>
        <p:spPr>
          <a:xfrm>
            <a:off x="-341197" y="1820968"/>
            <a:ext cx="117097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	 The weather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too cold to come to school.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F817A-1159-42B3-8C53-1DE456E07D87}"/>
              </a:ext>
            </a:extLst>
          </p:cNvPr>
          <p:cNvSpPr/>
          <p:nvPr/>
        </p:nvSpPr>
        <p:spPr>
          <a:xfrm>
            <a:off x="-81471" y="2867208"/>
            <a:ext cx="111903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weather was so cold that I couldn’t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come to school.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34F3C-2F76-430A-855D-894C7C4FF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18" y="4404406"/>
            <a:ext cx="5492675" cy="2309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44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1256951" y="1632246"/>
            <a:ext cx="933165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Adj. + to + infinitive verb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AA4BE77-D711-4A99-A321-5D104169BDBB}"/>
              </a:ext>
            </a:extLst>
          </p:cNvPr>
          <p:cNvSpPr/>
          <p:nvPr/>
        </p:nvSpPr>
        <p:spPr>
          <a:xfrm>
            <a:off x="3314879" y="145341"/>
            <a:ext cx="4757530" cy="133201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7024D-7F30-4EE9-B1BC-0AD83BA47902}"/>
              </a:ext>
            </a:extLst>
          </p:cNvPr>
          <p:cNvSpPr txBox="1"/>
          <p:nvPr/>
        </p:nvSpPr>
        <p:spPr>
          <a:xfrm>
            <a:off x="3835295" y="145341"/>
            <a:ext cx="3288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to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77766-BB14-4973-BE8B-2ECE99F35513}"/>
              </a:ext>
            </a:extLst>
          </p:cNvPr>
          <p:cNvSpPr txBox="1"/>
          <p:nvPr/>
        </p:nvSpPr>
        <p:spPr>
          <a:xfrm>
            <a:off x="1096074" y="2710469"/>
            <a:ext cx="99998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use (too…to) when we want to show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something is impossible and to show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impossible.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858A4-69D8-4952-A5C1-FF28EF381E59}"/>
              </a:ext>
            </a:extLst>
          </p:cNvPr>
          <p:cNvSpPr txBox="1"/>
          <p:nvPr/>
        </p:nvSpPr>
        <p:spPr>
          <a:xfrm>
            <a:off x="499275" y="4989020"/>
            <a:ext cx="8126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books are </a:t>
            </a:r>
            <a:r>
              <a:rPr lang="en-US" sz="4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high to </a:t>
            </a:r>
            <a:r>
              <a:rPr lang="en-US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A928C-C196-483D-9C9D-754FF528E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818" y="4181732"/>
            <a:ext cx="2657906" cy="2505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9275" y="1562634"/>
            <a:ext cx="1079359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+ Adj. + that + complete sentence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AA4BE77-D711-4A99-A321-5D104169BDBB}"/>
              </a:ext>
            </a:extLst>
          </p:cNvPr>
          <p:cNvSpPr/>
          <p:nvPr/>
        </p:nvSpPr>
        <p:spPr>
          <a:xfrm>
            <a:off x="3314879" y="145341"/>
            <a:ext cx="4757530" cy="133201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7024D-7F30-4EE9-B1BC-0AD83BA47902}"/>
              </a:ext>
            </a:extLst>
          </p:cNvPr>
          <p:cNvSpPr txBox="1"/>
          <p:nvPr/>
        </p:nvSpPr>
        <p:spPr>
          <a:xfrm>
            <a:off x="3704249" y="230622"/>
            <a:ext cx="36647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… that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77766-BB14-4973-BE8B-2ECE99F35513}"/>
              </a:ext>
            </a:extLst>
          </p:cNvPr>
          <p:cNvSpPr txBox="1"/>
          <p:nvPr/>
        </p:nvSpPr>
        <p:spPr>
          <a:xfrm>
            <a:off x="1137602" y="2710469"/>
            <a:ext cx="99168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use (so…that) to express an effect of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remarkable situation mentioned in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main clause.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858A4-69D8-4952-A5C1-FF28EF381E59}"/>
              </a:ext>
            </a:extLst>
          </p:cNvPr>
          <p:cNvSpPr txBox="1"/>
          <p:nvPr/>
        </p:nvSpPr>
        <p:spPr>
          <a:xfrm>
            <a:off x="499275" y="4989020"/>
            <a:ext cx="8126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The car is so expensive that I can’t buy it.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9E597-7F7C-4758-A4AE-7C7C49C88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34127"/>
            <a:ext cx="4237080" cy="1878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8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701144" y="321309"/>
            <a:ext cx="849085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Choose the correct answers: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249382" y="1044469"/>
            <a:ext cx="1175773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Yesterday, it was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too – as – so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boring to stay at home so I decided to go out. I was so hungry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that – too – to 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went to a restaurant. My brother was so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(busier – busiest – busy)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couldn’t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me. I went alone and the food was too hot 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(ate – eat – eaten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8D00-4B33-408A-AE69-5A92A6B25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058677-AFB8-46C3-AE4A-32722D42E2A8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12FC8607-F6B9-46F1-9554-3A8BD29596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457</Words>
  <Application>Microsoft Office PowerPoint</Application>
  <PresentationFormat>شاشة عريضة</PresentationFormat>
  <Paragraphs>46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16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Garamond</vt:lpstr>
      <vt:lpstr>Times New Roman</vt:lpstr>
      <vt:lpstr>Office Theme</vt:lpstr>
      <vt:lpstr>9_Office Theme</vt:lpstr>
      <vt:lpstr>5_Office Theme</vt:lpstr>
      <vt:lpstr>2_Office Theme</vt:lpstr>
      <vt:lpstr>7_Office Theme</vt:lpstr>
      <vt:lpstr>1_Office Theme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210</cp:revision>
  <dcterms:created xsi:type="dcterms:W3CDTF">2018-07-03T04:50:33Z</dcterms:created>
  <dcterms:modified xsi:type="dcterms:W3CDTF">2023-10-23T08:01:58Z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