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18"/>
  </p:notesMasterIdLst>
  <p:sldIdLst>
    <p:sldId id="256" r:id="rId2"/>
    <p:sldId id="273" r:id="rId3"/>
    <p:sldId id="274" r:id="rId4"/>
    <p:sldId id="258" r:id="rId5"/>
    <p:sldId id="259" r:id="rId6"/>
    <p:sldId id="260" r:id="rId7"/>
    <p:sldId id="261" r:id="rId8"/>
    <p:sldId id="262" r:id="rId9"/>
    <p:sldId id="265" r:id="rId10"/>
    <p:sldId id="271" r:id="rId11"/>
    <p:sldId id="272" r:id="rId12"/>
    <p:sldId id="263" r:id="rId13"/>
    <p:sldId id="264" r:id="rId14"/>
    <p:sldId id="270" r:id="rId15"/>
    <p:sldId id="266" r:id="rId16"/>
    <p:sldId id="275" r:id="rId17"/>
  </p:sldIdLst>
  <p:sldSz cx="12192000" cy="6858000"/>
  <p:notesSz cx="6858000" cy="9144000"/>
  <p:embeddedFontLst>
    <p:embeddedFont>
      <p:font typeface="Anton" pitchFamily="2" charset="77"/>
      <p:regular r:id="rId19"/>
    </p:embeddedFont>
    <p:embeddedFont>
      <p:font typeface="Architects Daughter" pitchFamily="2" charset="0"/>
      <p:regular r:id="rId20"/>
    </p:embeddedFont>
    <p:embeddedFont>
      <p:font typeface="Archivo" pitchFamily="2" charset="77"/>
      <p:regular r:id="rId21"/>
      <p:bold r:id="rId22"/>
      <p:italic r:id="rId23"/>
      <p:boldItalic r:id="rId24"/>
    </p:embeddedFont>
    <p:embeddedFont>
      <p:font typeface="Barlow Condensed" panose="020F0502020204030204" pitchFamily="34" charset="0"/>
      <p:regular r:id="rId25"/>
      <p:bold r:id="rId26"/>
      <p:italic r:id="rId27"/>
      <p:boldItalic r:id="rId28"/>
    </p:embeddedFont>
    <p:embeddedFont>
      <p:font typeface="Barlow Semi Condensed" pitchFamily="2" charset="77"/>
      <p:regular r:id="rId29"/>
      <p:bold r:id="rId30"/>
      <p:italic r:id="rId31"/>
      <p:boldItalic r:id="rId32"/>
    </p:embeddedFont>
    <p:embeddedFont>
      <p:font typeface="Barlow Semi Condensed Medium" pitchFamily="2" charset="77"/>
      <p:regular r:id="rId33"/>
      <p:bold r:id="rId34"/>
      <p:italic r:id="rId35"/>
      <p:boldItalic r:id="rId36"/>
    </p:embeddedFont>
    <p:embeddedFont>
      <p:font typeface="Barlow Semi Condensed SemiBold" pitchFamily="2" charset="77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omfortaa" pitchFamily="2" charset="0"/>
      <p:regular r:id="rId45"/>
      <p:bold r:id="rId46"/>
    </p:embeddedFont>
    <p:embeddedFont>
      <p:font typeface="Comic Sans MS" panose="030F0902030302020204" pitchFamily="66" charset="0"/>
      <p:regular r:id="rId47"/>
    </p:embeddedFont>
    <p:embeddedFont>
      <p:font typeface="Roboto" panose="02000000000000000000" pitchFamily="2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DE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760F6B9-8751-40A3-B6C0-D2B23152CD64}">
  <a:tblStyle styleId="{7760F6B9-8751-40A3-B6C0-D2B23152CD6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984"/>
    <p:restoredTop sz="94694"/>
  </p:normalViewPr>
  <p:slideViewPr>
    <p:cSldViewPr snapToGrid="0">
      <p:cViewPr>
        <p:scale>
          <a:sx n="125" d="100"/>
          <a:sy n="125" d="100"/>
        </p:scale>
        <p:origin x="-2352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font" Target="fonts/font29.fntdata"/><Relationship Id="rId50" Type="http://schemas.openxmlformats.org/officeDocument/2006/relationships/font" Target="fonts/font32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1.fntdata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font" Target="fonts/font27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font" Target="fonts/font26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Relationship Id="rId48" Type="http://schemas.openxmlformats.org/officeDocument/2006/relationships/font" Target="fonts/font30.fntdata"/><Relationship Id="rId8" Type="http://schemas.openxmlformats.org/officeDocument/2006/relationships/slide" Target="slides/slide7.xml"/><Relationship Id="rId51" Type="http://schemas.openxmlformats.org/officeDocument/2006/relationships/font" Target="fonts/font3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font" Target="fonts/font28.fntdata"/><Relationship Id="rId20" Type="http://schemas.openxmlformats.org/officeDocument/2006/relationships/font" Target="fonts/font2.fntdata"/><Relationship Id="rId41" Type="http://schemas.openxmlformats.org/officeDocument/2006/relationships/font" Target="fonts/font23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49" Type="http://schemas.openxmlformats.org/officeDocument/2006/relationships/font" Target="fonts/font3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g8cee744244_0_7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8" name="Google Shape;1548;g8cee744244_0_7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g8d36c46290_0_2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8" name="Google Shape;1658;g8d36c46290_0_2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7691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8d36c46290_0_2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8d36c46290_0_2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8d36c46290_0_2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8d36c46290_0_2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1096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g8d36c46290_0_2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4" name="Google Shape;1574;g8d36c46290_0_2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8d36c46290_0_2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8d36c46290_0_2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g8d36c46290_0_2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4" name="Google Shape;1604;g8d36c46290_0_2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g8d36c46290_0_2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1" name="Google Shape;1621;g8d36c46290_0_2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g8d36c46290_0_2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3" name="Google Shape;1633;g8d36c46290_0_2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g8d36c46290_0_2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1" name="Google Shape;1671;g8d36c46290_0_2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g8d36c46290_0_2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6" name="Google Shape;1646;g8d36c46290_0_2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g8d36c46290_0_2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8" name="Google Shape;1658;g8d36c46290_0_2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slide" Target="../slides/slide8.xml"/><Relationship Id="rId3" Type="http://schemas.openxmlformats.org/officeDocument/2006/relationships/slide" Target="../slides/slide13.xml"/><Relationship Id="rId7" Type="http://schemas.openxmlformats.org/officeDocument/2006/relationships/slide" Target="../slides/slide5.xml"/><Relationship Id="rId2" Type="http://schemas.openxmlformats.org/officeDocument/2006/relationships/slide" Target="../slides/slide12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4.xml"/><Relationship Id="rId5" Type="http://schemas.openxmlformats.org/officeDocument/2006/relationships/slide" Target="../slides/slide15.xml"/><Relationship Id="rId4" Type="http://schemas.openxmlformats.org/officeDocument/2006/relationships/slide" Target="../slides/slide9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8.xml"/><Relationship Id="rId3" Type="http://schemas.openxmlformats.org/officeDocument/2006/relationships/slide" Target="../slides/slide13.xml"/><Relationship Id="rId7" Type="http://schemas.openxmlformats.org/officeDocument/2006/relationships/slide" Target="../slides/slide5.xml"/><Relationship Id="rId2" Type="http://schemas.openxmlformats.org/officeDocument/2006/relationships/slide" Target="../slides/slide12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4.xml"/><Relationship Id="rId5" Type="http://schemas.openxmlformats.org/officeDocument/2006/relationships/slide" Target="../slides/slide15.xml"/><Relationship Id="rId4" Type="http://schemas.openxmlformats.org/officeDocument/2006/relationships/slide" Target="../slides/slide9.xml"/><Relationship Id="rId9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5.xml"/><Relationship Id="rId3" Type="http://schemas.openxmlformats.org/officeDocument/2006/relationships/slide" Target="../slides/slide5.xml"/><Relationship Id="rId7" Type="http://schemas.openxmlformats.org/officeDocument/2006/relationships/slide" Target="../slides/slide9.xml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3.xml"/><Relationship Id="rId5" Type="http://schemas.openxmlformats.org/officeDocument/2006/relationships/slide" Target="../slides/slide12.xml"/><Relationship Id="rId4" Type="http://schemas.openxmlformats.org/officeDocument/2006/relationships/slide" Target="../slides/slide8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2.xml"/><Relationship Id="rId3" Type="http://schemas.openxmlformats.org/officeDocument/2006/relationships/slide" Target="../slides/slide9.xml"/><Relationship Id="rId7" Type="http://schemas.openxmlformats.org/officeDocument/2006/relationships/slide" Target="../slides/slide8.xml"/><Relationship Id="rId2" Type="http://schemas.openxmlformats.org/officeDocument/2006/relationships/slide" Target="../slides/slide1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5.xml"/><Relationship Id="rId5" Type="http://schemas.openxmlformats.org/officeDocument/2006/relationships/slide" Target="../slides/slide4.xml"/><Relationship Id="rId4" Type="http://schemas.openxmlformats.org/officeDocument/2006/relationships/slide" Target="../slides/slide15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2.xml"/><Relationship Id="rId3" Type="http://schemas.openxmlformats.org/officeDocument/2006/relationships/slide" Target="../slides/slide9.xml"/><Relationship Id="rId7" Type="http://schemas.openxmlformats.org/officeDocument/2006/relationships/slide" Target="../slides/slide8.xml"/><Relationship Id="rId2" Type="http://schemas.openxmlformats.org/officeDocument/2006/relationships/slide" Target="../slides/slide1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5.xml"/><Relationship Id="rId5" Type="http://schemas.openxmlformats.org/officeDocument/2006/relationships/slide" Target="../slides/slide4.xml"/><Relationship Id="rId4" Type="http://schemas.openxmlformats.org/officeDocument/2006/relationships/slide" Target="../slides/slide15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5.xml"/><Relationship Id="rId3" Type="http://schemas.openxmlformats.org/officeDocument/2006/relationships/slide" Target="../slides/slide5.xml"/><Relationship Id="rId7" Type="http://schemas.openxmlformats.org/officeDocument/2006/relationships/slide" Target="../slides/slide9.xml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3.xml"/><Relationship Id="rId5" Type="http://schemas.openxmlformats.org/officeDocument/2006/relationships/slide" Target="../slides/slide12.xml"/><Relationship Id="rId4" Type="http://schemas.openxmlformats.org/officeDocument/2006/relationships/slide" Target="../slides/slide8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3.xml"/><Relationship Id="rId3" Type="http://schemas.openxmlformats.org/officeDocument/2006/relationships/slide" Target="../slides/slide15.xml"/><Relationship Id="rId7" Type="http://schemas.openxmlformats.org/officeDocument/2006/relationships/slide" Target="../slides/slide12.xml"/><Relationship Id="rId2" Type="http://schemas.openxmlformats.org/officeDocument/2006/relationships/slide" Target="../slides/slide9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8.xml"/><Relationship Id="rId5" Type="http://schemas.openxmlformats.org/officeDocument/2006/relationships/slide" Target="../slides/slide5.xml"/><Relationship Id="rId4" Type="http://schemas.openxmlformats.org/officeDocument/2006/relationships/slide" Target="../slides/slide4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3.xml"/><Relationship Id="rId3" Type="http://schemas.openxmlformats.org/officeDocument/2006/relationships/slide" Target="../slides/slide15.xml"/><Relationship Id="rId7" Type="http://schemas.openxmlformats.org/officeDocument/2006/relationships/slide" Target="../slides/slide12.xml"/><Relationship Id="rId2" Type="http://schemas.openxmlformats.org/officeDocument/2006/relationships/slide" Target="../slides/slide9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8.xml"/><Relationship Id="rId5" Type="http://schemas.openxmlformats.org/officeDocument/2006/relationships/slide" Target="../slides/slide5.xml"/><Relationship Id="rId4" Type="http://schemas.openxmlformats.org/officeDocument/2006/relationships/slide" Target="../slides/slide4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5.xml"/><Relationship Id="rId3" Type="http://schemas.openxmlformats.org/officeDocument/2006/relationships/slide" Target="../slides/slide5.xml"/><Relationship Id="rId7" Type="http://schemas.openxmlformats.org/officeDocument/2006/relationships/slide" Target="../slides/slide9.xml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3.xml"/><Relationship Id="rId5" Type="http://schemas.openxmlformats.org/officeDocument/2006/relationships/slide" Target="../slides/slide12.xml"/><Relationship Id="rId4" Type="http://schemas.openxmlformats.org/officeDocument/2006/relationships/slide" Target="../slides/slide8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slide" Target="../slides/slide9.xml"/><Relationship Id="rId3" Type="http://schemas.openxmlformats.org/officeDocument/2006/relationships/slide" Target="../slides/slide4.xml"/><Relationship Id="rId7" Type="http://schemas.openxmlformats.org/officeDocument/2006/relationships/slide" Target="../slides/slide13.xml"/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2.xml"/><Relationship Id="rId5" Type="http://schemas.openxmlformats.org/officeDocument/2006/relationships/slide" Target="../slides/slide8.xml"/><Relationship Id="rId4" Type="http://schemas.openxmlformats.org/officeDocument/2006/relationships/slide" Target="../slides/slide5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5.xml"/><Relationship Id="rId3" Type="http://schemas.openxmlformats.org/officeDocument/2006/relationships/slide" Target="../slides/slide5.xml"/><Relationship Id="rId7" Type="http://schemas.openxmlformats.org/officeDocument/2006/relationships/slide" Target="../slides/slide9.xml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3.xml"/><Relationship Id="rId5" Type="http://schemas.openxmlformats.org/officeDocument/2006/relationships/slide" Target="../slides/slide12.xml"/><Relationship Id="rId10" Type="http://schemas.openxmlformats.org/officeDocument/2006/relationships/image" Target="../media/image4.png"/><Relationship Id="rId4" Type="http://schemas.openxmlformats.org/officeDocument/2006/relationships/slide" Target="../slides/slide8.xml"/><Relationship Id="rId9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slide" Target="../slides/slide9.xml"/><Relationship Id="rId3" Type="http://schemas.openxmlformats.org/officeDocument/2006/relationships/slide" Target="../slides/slide4.xml"/><Relationship Id="rId7" Type="http://schemas.openxmlformats.org/officeDocument/2006/relationships/slide" Target="../slides/slide13.xml"/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2.xml"/><Relationship Id="rId5" Type="http://schemas.openxmlformats.org/officeDocument/2006/relationships/slide" Target="../slides/slide8.xml"/><Relationship Id="rId4" Type="http://schemas.openxmlformats.org/officeDocument/2006/relationships/slide" Target="../slides/slide5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5.xml"/><Relationship Id="rId3" Type="http://schemas.openxmlformats.org/officeDocument/2006/relationships/slide" Target="../slides/slide5.xml"/><Relationship Id="rId7" Type="http://schemas.openxmlformats.org/officeDocument/2006/relationships/slide" Target="../slides/slide9.xml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3.xml"/><Relationship Id="rId5" Type="http://schemas.openxmlformats.org/officeDocument/2006/relationships/slide" Target="../slides/slide12.xml"/><Relationship Id="rId4" Type="http://schemas.openxmlformats.org/officeDocument/2006/relationships/slide" Target="../slides/slide8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5.xml"/><Relationship Id="rId3" Type="http://schemas.openxmlformats.org/officeDocument/2006/relationships/slide" Target="../slides/slide5.xml"/><Relationship Id="rId7" Type="http://schemas.openxmlformats.org/officeDocument/2006/relationships/slide" Target="../slides/slide9.xml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3.xml"/><Relationship Id="rId5" Type="http://schemas.openxmlformats.org/officeDocument/2006/relationships/slide" Target="../slides/slide12.xml"/><Relationship Id="rId4" Type="http://schemas.openxmlformats.org/officeDocument/2006/relationships/slide" Target="../slides/slide8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.xml"/><Relationship Id="rId3" Type="http://schemas.openxmlformats.org/officeDocument/2006/relationships/slide" Target="../slides/slide8.xml"/><Relationship Id="rId7" Type="http://schemas.openxmlformats.org/officeDocument/2006/relationships/slide" Target="../slides/slide15.xml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9.xml"/><Relationship Id="rId5" Type="http://schemas.openxmlformats.org/officeDocument/2006/relationships/slide" Target="../slides/slide13.xml"/><Relationship Id="rId4" Type="http://schemas.openxmlformats.org/officeDocument/2006/relationships/slide" Target="../slides/slide1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.xml"/><Relationship Id="rId13" Type="http://schemas.openxmlformats.org/officeDocument/2006/relationships/image" Target="../media/image9.png"/><Relationship Id="rId3" Type="http://schemas.openxmlformats.org/officeDocument/2006/relationships/slide" Target="../slides/slide8.xml"/><Relationship Id="rId7" Type="http://schemas.openxmlformats.org/officeDocument/2006/relationships/slide" Target="../slides/slide15.xml"/><Relationship Id="rId12" Type="http://schemas.openxmlformats.org/officeDocument/2006/relationships/image" Target="../media/image8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9.xml"/><Relationship Id="rId11" Type="http://schemas.openxmlformats.org/officeDocument/2006/relationships/image" Target="../media/image7.png"/><Relationship Id="rId5" Type="http://schemas.openxmlformats.org/officeDocument/2006/relationships/slide" Target="../slides/slide13.xml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slide" Target="../slides/slide12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5.xml"/><Relationship Id="rId3" Type="http://schemas.openxmlformats.org/officeDocument/2006/relationships/slide" Target="../slides/slide5.xml"/><Relationship Id="rId7" Type="http://schemas.openxmlformats.org/officeDocument/2006/relationships/slide" Target="../slides/slide9.xml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3.xml"/><Relationship Id="rId5" Type="http://schemas.openxmlformats.org/officeDocument/2006/relationships/slide" Target="../slides/slide12.xml"/><Relationship Id="rId4" Type="http://schemas.openxmlformats.org/officeDocument/2006/relationships/slide" Target="../slides/slide8.xml"/><Relationship Id="rId9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5.xml"/><Relationship Id="rId3" Type="http://schemas.openxmlformats.org/officeDocument/2006/relationships/slide" Target="../slides/slide12.xml"/><Relationship Id="rId7" Type="http://schemas.openxmlformats.org/officeDocument/2006/relationships/slide" Target="../slides/slide4.xml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5.xml"/><Relationship Id="rId11" Type="http://schemas.openxmlformats.org/officeDocument/2006/relationships/image" Target="../media/image15.png"/><Relationship Id="rId5" Type="http://schemas.openxmlformats.org/officeDocument/2006/relationships/slide" Target="../slides/slide9.xml"/><Relationship Id="rId10" Type="http://schemas.openxmlformats.org/officeDocument/2006/relationships/image" Target="../media/image14.png"/><Relationship Id="rId4" Type="http://schemas.openxmlformats.org/officeDocument/2006/relationships/slide" Target="../slides/slide13.xml"/><Relationship Id="rId9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5.xml"/><Relationship Id="rId3" Type="http://schemas.openxmlformats.org/officeDocument/2006/relationships/slide" Target="../slides/slide12.xml"/><Relationship Id="rId7" Type="http://schemas.openxmlformats.org/officeDocument/2006/relationships/slide" Target="../slides/slide4.xml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5.xml"/><Relationship Id="rId5" Type="http://schemas.openxmlformats.org/officeDocument/2006/relationships/slide" Target="../slides/slide9.xml"/><Relationship Id="rId4" Type="http://schemas.openxmlformats.org/officeDocument/2006/relationships/slide" Target="../slides/slide13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5.xml"/><Relationship Id="rId3" Type="http://schemas.openxmlformats.org/officeDocument/2006/relationships/slide" Target="../slides/slide5.xml"/><Relationship Id="rId7" Type="http://schemas.openxmlformats.org/officeDocument/2006/relationships/slide" Target="../slides/slide9.xml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3.xml"/><Relationship Id="rId5" Type="http://schemas.openxmlformats.org/officeDocument/2006/relationships/slide" Target="../slides/slide12.xml"/><Relationship Id="rId4" Type="http://schemas.openxmlformats.org/officeDocument/2006/relationships/slide" Target="../slides/slide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 Cover">
  <p:cSld name="CUSTOM_14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 rot="-398920">
            <a:off x="970370" y="418635"/>
            <a:ext cx="4153533" cy="578206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-398920">
            <a:off x="1122770" y="571035"/>
            <a:ext cx="4153533" cy="578206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579047">
            <a:off x="853829" y="570991"/>
            <a:ext cx="4153481" cy="578217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53820" y="481441"/>
            <a:ext cx="4153500" cy="5782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 rot="614478">
            <a:off x="856417" y="467800"/>
            <a:ext cx="309037" cy="6224002"/>
            <a:chOff x="1057141" y="849352"/>
            <a:chExt cx="309027" cy="6223798"/>
          </a:xfrm>
        </p:grpSpPr>
        <p:grpSp>
          <p:nvGrpSpPr>
            <p:cNvPr id="16" name="Google Shape;16;p2"/>
            <p:cNvGrpSpPr/>
            <p:nvPr/>
          </p:nvGrpSpPr>
          <p:grpSpPr>
            <a:xfrm>
              <a:off x="1057141" y="849352"/>
              <a:ext cx="309027" cy="5875123"/>
              <a:chOff x="1057141" y="849352"/>
              <a:chExt cx="309027" cy="5875123"/>
            </a:xfrm>
          </p:grpSpPr>
          <p:sp>
            <p:nvSpPr>
              <p:cNvPr id="17" name="Google Shape;17;p2"/>
              <p:cNvSpPr/>
              <p:nvPr/>
            </p:nvSpPr>
            <p:spPr>
              <a:xfrm rot="-17275">
                <a:off x="1057889" y="850101"/>
                <a:ext cx="298504" cy="738902"/>
              </a:xfrm>
              <a:prstGeom prst="triangle">
                <a:avLst>
                  <a:gd name="adj" fmla="val 50000"/>
                </a:avLst>
              </a:prstGeom>
              <a:solidFill>
                <a:srgbClr val="FCECD8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 rot="-17539">
                <a:off x="1132204" y="850036"/>
                <a:ext cx="149354" cy="369455"/>
              </a:xfrm>
              <a:custGeom>
                <a:avLst/>
                <a:gdLst/>
                <a:ahLst/>
                <a:cxnLst/>
                <a:rect l="l" t="t" r="r" b="b"/>
                <a:pathLst>
                  <a:path w="304800" h="369454" extrusionOk="0">
                    <a:moveTo>
                      <a:pt x="0" y="369454"/>
                    </a:moveTo>
                    <a:lnTo>
                      <a:pt x="152400" y="0"/>
                    </a:lnTo>
                    <a:lnTo>
                      <a:pt x="304800" y="369454"/>
                    </a:lnTo>
                    <a:close/>
                  </a:path>
                </a:pathLst>
              </a:custGeom>
              <a:solidFill>
                <a:srgbClr val="0C0D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-5406226">
                <a:off x="-1355137" y="4007073"/>
                <a:ext cx="5134808" cy="298504"/>
              </a:xfrm>
              <a:prstGeom prst="rect">
                <a:avLst/>
              </a:prstGeom>
              <a:gradFill>
                <a:gsLst>
                  <a:gs pos="0">
                    <a:srgbClr val="FFCB25"/>
                  </a:gs>
                  <a:gs pos="47000">
                    <a:srgbClr val="FFCB25"/>
                  </a:gs>
                  <a:gs pos="76000">
                    <a:srgbClr val="FFE599"/>
                  </a:gs>
                  <a:gs pos="100000">
                    <a:srgbClr val="FFE599"/>
                  </a:gs>
                </a:gsLst>
                <a:lin ang="5400012" scaled="0"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0" name="Google Shape;20;p2"/>
              <p:cNvCxnSpPr/>
              <p:nvPr/>
            </p:nvCxnSpPr>
            <p:spPr>
              <a:xfrm rot="10800000">
                <a:off x="1149000" y="1587443"/>
                <a:ext cx="0" cy="5136005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 rot="-10729852">
                <a:off x="1260248" y="1588873"/>
                <a:ext cx="14703" cy="5134805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22" name="Google Shape;22;p2"/>
            <p:cNvSpPr/>
            <p:nvPr/>
          </p:nvSpPr>
          <p:spPr>
            <a:xfrm>
              <a:off x="1060625" y="6798950"/>
              <a:ext cx="301800" cy="274200"/>
            </a:xfrm>
            <a:prstGeom prst="roundRect">
              <a:avLst>
                <a:gd name="adj" fmla="val 16667"/>
              </a:avLst>
            </a:prstGeom>
            <a:solidFill>
              <a:srgbClr val="F4CCCC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061368" y="6713150"/>
              <a:ext cx="301800" cy="137100"/>
            </a:xfrm>
            <a:prstGeom prst="rect">
              <a:avLst/>
            </a:prstGeom>
            <a:gradFill>
              <a:gsLst>
                <a:gs pos="0">
                  <a:srgbClr val="CCCCCC"/>
                </a:gs>
                <a:gs pos="13000">
                  <a:srgbClr val="F3F3F3"/>
                </a:gs>
                <a:gs pos="25000">
                  <a:srgbClr val="666666"/>
                </a:gs>
                <a:gs pos="76000">
                  <a:srgbClr val="B7B7B7"/>
                </a:gs>
                <a:gs pos="100000">
                  <a:srgbClr val="F3F3F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1338700" y="1025150"/>
            <a:ext cx="3350100" cy="4802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Font typeface="Architects Daughter"/>
              <a:buNone/>
              <a:defRPr sz="2700"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 rot="5740847">
            <a:off x="10344395" y="6007483"/>
            <a:ext cx="860727" cy="346094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RUP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" name="Google Shape;26;p2"/>
          <p:cNvSpPr/>
          <p:nvPr/>
        </p:nvSpPr>
        <p:spPr>
          <a:xfrm rot="327331" flipH="1">
            <a:off x="5926074" y="325980"/>
            <a:ext cx="4942652" cy="6057823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7" name="Google Shape;27;p2"/>
          <p:cNvSpPr/>
          <p:nvPr/>
        </p:nvSpPr>
        <p:spPr>
          <a:xfrm rot="5740847">
            <a:off x="10430208" y="5150653"/>
            <a:ext cx="860727" cy="346094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ACCOUNTS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" name="Google Shape;28;p2"/>
          <p:cNvSpPr/>
          <p:nvPr/>
        </p:nvSpPr>
        <p:spPr>
          <a:xfrm rot="5740847">
            <a:off x="10516021" y="4293822"/>
            <a:ext cx="860727" cy="346094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ACTIONS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" name="Google Shape;29;p2"/>
          <p:cNvSpPr/>
          <p:nvPr/>
        </p:nvSpPr>
        <p:spPr>
          <a:xfrm rot="5740847">
            <a:off x="10601834" y="3436992"/>
            <a:ext cx="860727" cy="346094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REMINDER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0" name="Google Shape;30;p2"/>
          <p:cNvSpPr/>
          <p:nvPr/>
        </p:nvSpPr>
        <p:spPr>
          <a:xfrm rot="5740847">
            <a:off x="10687646" y="2580162"/>
            <a:ext cx="860727" cy="346094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PROBLEMS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1" name="Google Shape;31;p2"/>
          <p:cNvSpPr/>
          <p:nvPr/>
        </p:nvSpPr>
        <p:spPr>
          <a:xfrm rot="5740847">
            <a:off x="10773459" y="1723332"/>
            <a:ext cx="860727" cy="346094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ETIQUETTE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2" name="Google Shape;32;p2"/>
          <p:cNvSpPr/>
          <p:nvPr/>
        </p:nvSpPr>
        <p:spPr>
          <a:xfrm rot="5740847">
            <a:off x="10859272" y="866502"/>
            <a:ext cx="860727" cy="346094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CHECKLIST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3" name="Google Shape;33;p2"/>
          <p:cNvSpPr/>
          <p:nvPr/>
        </p:nvSpPr>
        <p:spPr>
          <a:xfrm rot="328263">
            <a:off x="6016428" y="154872"/>
            <a:ext cx="371291" cy="6025977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 rot="326420" flipH="1">
            <a:off x="5945576" y="344520"/>
            <a:ext cx="4956411" cy="6074547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grpSp>
        <p:nvGrpSpPr>
          <p:cNvPr id="35" name="Google Shape;35;p2"/>
          <p:cNvGrpSpPr/>
          <p:nvPr/>
        </p:nvGrpSpPr>
        <p:grpSpPr>
          <a:xfrm rot="309000">
            <a:off x="5859857" y="216804"/>
            <a:ext cx="282502" cy="5850686"/>
            <a:chOff x="5869732" y="192255"/>
            <a:chExt cx="432000" cy="6472908"/>
          </a:xfrm>
        </p:grpSpPr>
        <p:grpSp>
          <p:nvGrpSpPr>
            <p:cNvPr id="36" name="Google Shape;36;p2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37" name="Google Shape;37;p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" name="Google Shape;39;p2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40" name="Google Shape;40;p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" name="Google Shape;42;p2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43" name="Google Shape;43;p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Google Shape;45;p2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46" name="Google Shape;46;p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" name="Google Shape;48;p2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49" name="Google Shape;49;p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" name="Google Shape;51;p2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52" name="Google Shape;52;p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" name="Google Shape;54;p2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55" name="Google Shape;55;p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58" name="Google Shape;58;p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" name="Google Shape;60;p2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61" name="Google Shape;61;p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" name="Google Shape;63;p2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64" name="Google Shape;64;p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" name="Google Shape;66;p2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67" name="Google Shape;67;p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Google Shape;69;p2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70" name="Google Shape;70;p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" name="Google Shape;72;p2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73" name="Google Shape;73;p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5" name="Google Shape;75;p2"/>
          <p:cNvSpPr txBox="1">
            <a:spLocks noGrp="1"/>
          </p:cNvSpPr>
          <p:nvPr>
            <p:ph type="title"/>
          </p:nvPr>
        </p:nvSpPr>
        <p:spPr>
          <a:xfrm rot="343062">
            <a:off x="6564317" y="1639994"/>
            <a:ext cx="4089245" cy="168387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Barlow Semi Condensed Medium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Anton"/>
              <a:buNone/>
              <a:defRPr sz="37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Anton"/>
              <a:buNone/>
              <a:defRPr sz="37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Anton"/>
              <a:buNone/>
              <a:defRPr sz="37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Anton"/>
              <a:buNone/>
              <a:defRPr sz="37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Anton"/>
              <a:buNone/>
              <a:defRPr sz="37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Anton"/>
              <a:buNone/>
              <a:defRPr sz="37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Anton"/>
              <a:buNone/>
              <a:defRPr sz="37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Anton"/>
              <a:buNone/>
              <a:defRPr sz="37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76" name="Google Shape;76;p2"/>
          <p:cNvSpPr txBox="1">
            <a:spLocks noGrp="1"/>
          </p:cNvSpPr>
          <p:nvPr>
            <p:ph type="subTitle" idx="2"/>
          </p:nvPr>
        </p:nvSpPr>
        <p:spPr>
          <a:xfrm rot="343120">
            <a:off x="6429340" y="3499888"/>
            <a:ext cx="4022318" cy="13275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cxnSp>
        <p:nvCxnSpPr>
          <p:cNvPr id="77" name="Google Shape;77;p2"/>
          <p:cNvCxnSpPr/>
          <p:nvPr/>
        </p:nvCxnSpPr>
        <p:spPr>
          <a:xfrm rot="343278">
            <a:off x="6438552" y="3375111"/>
            <a:ext cx="4152887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78" name="Google Shape;78;p2">
            <a:hlinkClick r:id="rId2" action="ppaction://hlinksldjump"/>
          </p:cNvPr>
          <p:cNvSpPr/>
          <p:nvPr/>
        </p:nvSpPr>
        <p:spPr>
          <a:xfrm rot="343128">
            <a:off x="6006199" y="465465"/>
            <a:ext cx="5205408" cy="591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79" name="Google Shape;7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5950" y="3169550"/>
            <a:ext cx="2295595" cy="172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 Explain 3">
  <p:cSld name="CUSTOM_16_1_1_2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12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12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CHECKLIST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661" name="Google Shape;661;p12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ETIQUETTE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662" name="Google Shape;662;p12"/>
          <p:cNvSpPr/>
          <p:nvPr/>
        </p:nvSpPr>
        <p:spPr>
          <a:xfrm rot="-5397851" flipH="1">
            <a:off x="-134005" y="226194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PROBLEMS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663" name="Google Shape;663;p12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12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12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RUP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666" name="Google Shape;666;p12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ACCOUNTS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667" name="Google Shape;667;p12"/>
          <p:cNvSpPr/>
          <p:nvPr/>
        </p:nvSpPr>
        <p:spPr>
          <a:xfrm rot="5397851">
            <a:off x="11332255" y="418181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ACTIONS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668" name="Google Shape;668;p12"/>
          <p:cNvSpPr/>
          <p:nvPr/>
        </p:nvSpPr>
        <p:spPr>
          <a:xfrm rot="5397851">
            <a:off x="11332255" y="322187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REMINDER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669" name="Google Shape;669;p12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12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12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672" name="Google Shape;672;p12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673" name="Google Shape;673;p12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674" name="Google Shape;674;p1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5" name="Google Shape;675;p1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6" name="Google Shape;676;p12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677" name="Google Shape;677;p1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8" name="Google Shape;678;p1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9" name="Google Shape;679;p12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680" name="Google Shape;680;p1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1" name="Google Shape;681;p1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2" name="Google Shape;682;p12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683" name="Google Shape;683;p1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4" name="Google Shape;684;p1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5" name="Google Shape;685;p12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686" name="Google Shape;686;p1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7" name="Google Shape;687;p1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8" name="Google Shape;688;p12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689" name="Google Shape;689;p1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0" name="Google Shape;690;p1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1" name="Google Shape;691;p12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692" name="Google Shape;692;p1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1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4" name="Google Shape;694;p12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695" name="Google Shape;695;p1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6" name="Google Shape;696;p1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7" name="Google Shape;697;p12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698" name="Google Shape;698;p1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9" name="Google Shape;699;p1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0" name="Google Shape;700;p12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701" name="Google Shape;701;p1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2" name="Google Shape;702;p1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3" name="Google Shape;703;p12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704" name="Google Shape;704;p1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5" name="Google Shape;705;p1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6" name="Google Shape;706;p12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707" name="Google Shape;707;p1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8" name="Google Shape;708;p1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9" name="Google Shape;709;p12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710" name="Google Shape;710;p1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1" name="Google Shape;711;p1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12" name="Google Shape;712;p12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13" name="Google Shape;713;p12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14" name="Google Shape;714;p12">
            <a:hlinkClick r:id="rId2" action="ppaction://hlinksldjump"/>
          </p:cNvPr>
          <p:cNvSpPr/>
          <p:nvPr/>
        </p:nvSpPr>
        <p:spPr>
          <a:xfrm rot="5397851">
            <a:off x="11347130" y="32667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15" name="Google Shape;715;p12">
            <a:hlinkClick r:id="rId3" action="ppaction://hlinksldjump"/>
          </p:cNvPr>
          <p:cNvSpPr/>
          <p:nvPr/>
        </p:nvSpPr>
        <p:spPr>
          <a:xfrm rot="5397851">
            <a:off x="11347130" y="42268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16" name="Google Shape;716;p12">
            <a:hlinkClick r:id="rId4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17" name="Google Shape;717;p12">
            <a:hlinkClick r:id="rId5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18" name="Google Shape;718;p12">
            <a:hlinkClick r:id="rId6" action="ppaction://hlinksldjump"/>
          </p:cNvPr>
          <p:cNvSpPr/>
          <p:nvPr/>
        </p:nvSpPr>
        <p:spPr>
          <a:xfrm rot="5397851">
            <a:off x="-138220" y="3419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19" name="Google Shape;719;p12">
            <a:hlinkClick r:id="rId7" action="ppaction://hlinksldjump"/>
          </p:cNvPr>
          <p:cNvSpPr/>
          <p:nvPr/>
        </p:nvSpPr>
        <p:spPr>
          <a:xfrm rot="5397851">
            <a:off x="-138220" y="13020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20" name="Google Shape;720;p12">
            <a:hlinkClick r:id="rId8" action="ppaction://hlinksldjump"/>
          </p:cNvPr>
          <p:cNvSpPr/>
          <p:nvPr/>
        </p:nvSpPr>
        <p:spPr>
          <a:xfrm rot="5397851">
            <a:off x="-138220" y="22621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 Apply 1">
  <p:cSld name="CUSTOM_16_1_1_2_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13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13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CHECKLIST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24" name="Google Shape;724;p13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ETIQUETTE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25" name="Google Shape;725;p13"/>
          <p:cNvSpPr/>
          <p:nvPr/>
        </p:nvSpPr>
        <p:spPr>
          <a:xfrm rot="-5397851" flipH="1">
            <a:off x="-134005" y="226194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PROBLEMS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26" name="Google Shape;726;p13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13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13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RUP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29" name="Google Shape;729;p13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ACCOUNTS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30" name="Google Shape;730;p13"/>
          <p:cNvSpPr/>
          <p:nvPr/>
        </p:nvSpPr>
        <p:spPr>
          <a:xfrm rot="5397851">
            <a:off x="11332255" y="418181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ACTIONS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31" name="Google Shape;731;p13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13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13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734" name="Google Shape;734;p13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735" name="Google Shape;735;p13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736" name="Google Shape;736;p1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7" name="Google Shape;737;p1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8" name="Google Shape;738;p13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739" name="Google Shape;739;p1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0" name="Google Shape;740;p1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1" name="Google Shape;741;p13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742" name="Google Shape;742;p1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3" name="Google Shape;743;p1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4" name="Google Shape;744;p13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745" name="Google Shape;745;p1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6" name="Google Shape;746;p1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7" name="Google Shape;747;p13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748" name="Google Shape;748;p1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9" name="Google Shape;749;p1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0" name="Google Shape;750;p13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751" name="Google Shape;751;p1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2" name="Google Shape;752;p1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3" name="Google Shape;753;p13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754" name="Google Shape;754;p1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5" name="Google Shape;755;p1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6" name="Google Shape;756;p13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757" name="Google Shape;757;p1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8" name="Google Shape;758;p1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9" name="Google Shape;759;p13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760" name="Google Shape;760;p1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1" name="Google Shape;761;p1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2" name="Google Shape;762;p13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763" name="Google Shape;763;p1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4" name="Google Shape;764;p1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5" name="Google Shape;765;p13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766" name="Google Shape;766;p1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7" name="Google Shape;767;p1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8" name="Google Shape;768;p13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769" name="Google Shape;769;p1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0" name="Google Shape;770;p1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1" name="Google Shape;771;p13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772" name="Google Shape;772;p1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3" name="Google Shape;773;p1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74" name="Google Shape;774;p13"/>
          <p:cNvSpPr/>
          <p:nvPr/>
        </p:nvSpPr>
        <p:spPr>
          <a:xfrm rot="5397851">
            <a:off x="11332255" y="322187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REMINDER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75" name="Google Shape;775;p13">
            <a:hlinkClick r:id="rId2" action="ppaction://hlinksldjump"/>
          </p:cNvPr>
          <p:cNvSpPr/>
          <p:nvPr/>
        </p:nvSpPr>
        <p:spPr>
          <a:xfrm rot="5397851">
            <a:off x="11347130" y="32667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76" name="Google Shape;776;p13">
            <a:hlinkClick r:id="rId3" action="ppaction://hlinksldjump"/>
          </p:cNvPr>
          <p:cNvSpPr/>
          <p:nvPr/>
        </p:nvSpPr>
        <p:spPr>
          <a:xfrm rot="5397851">
            <a:off x="11347130" y="42268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77" name="Google Shape;777;p13">
            <a:hlinkClick r:id="rId4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78" name="Google Shape;778;p13">
            <a:hlinkClick r:id="rId5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79" name="Google Shape;779;p13">
            <a:hlinkClick r:id="rId6" action="ppaction://hlinksldjump"/>
          </p:cNvPr>
          <p:cNvSpPr/>
          <p:nvPr/>
        </p:nvSpPr>
        <p:spPr>
          <a:xfrm rot="5397851">
            <a:off x="-138220" y="3419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80" name="Google Shape;780;p13">
            <a:hlinkClick r:id="rId7" action="ppaction://hlinksldjump"/>
          </p:cNvPr>
          <p:cNvSpPr/>
          <p:nvPr/>
        </p:nvSpPr>
        <p:spPr>
          <a:xfrm rot="5397851">
            <a:off x="-138220" y="13020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81" name="Google Shape;781;p13">
            <a:hlinkClick r:id="rId8" action="ppaction://hlinksldjump"/>
          </p:cNvPr>
          <p:cNvSpPr/>
          <p:nvPr/>
        </p:nvSpPr>
        <p:spPr>
          <a:xfrm rot="5397851">
            <a:off x="-138220" y="22621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82" name="Google Shape;782;p13"/>
          <p:cNvSpPr txBox="1"/>
          <p:nvPr/>
        </p:nvSpPr>
        <p:spPr>
          <a:xfrm>
            <a:off x="791475" y="1387450"/>
            <a:ext cx="4844400" cy="51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Comfortaa"/>
                <a:ea typeface="Comfortaa"/>
                <a:cs typeface="Comfortaa"/>
                <a:sym typeface="Comfortaa"/>
              </a:rPr>
              <a:t>Your teacher will be taking attendance every day and in every class period.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Comfortaa"/>
                <a:ea typeface="Comfortaa"/>
                <a:cs typeface="Comfortaa"/>
                <a:sym typeface="Comfortaa"/>
              </a:rPr>
              <a:t>It is your responsibility to login and connect when your class is scheduled to meet.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Comfortaa"/>
                <a:ea typeface="Comfortaa"/>
                <a:cs typeface="Comfortaa"/>
                <a:sym typeface="Comfortaa"/>
              </a:rPr>
              <a:t>Please keep in mind all classroom rules and ETIQUETTE still apply in your virtual classroom.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Comfortaa"/>
                <a:ea typeface="Comfortaa"/>
                <a:cs typeface="Comfortaa"/>
                <a:sym typeface="Comfortaa"/>
              </a:rPr>
              <a:t>When posting a comment: (CAPP)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>
                <a:latin typeface="Comfortaa"/>
                <a:ea typeface="Comfortaa"/>
                <a:cs typeface="Comfortaa"/>
                <a:sym typeface="Comfortaa"/>
              </a:rPr>
              <a:t>C</a:t>
            </a:r>
            <a:r>
              <a:rPr lang="en" sz="1800">
                <a:latin typeface="Comfortaa"/>
                <a:ea typeface="Comfortaa"/>
                <a:cs typeface="Comfortaa"/>
                <a:sym typeface="Comfortaa"/>
              </a:rPr>
              <a:t>ommunicate clearly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>
                <a:latin typeface="Comfortaa"/>
                <a:ea typeface="Comfortaa"/>
                <a:cs typeface="Comfortaa"/>
                <a:sym typeface="Comfortaa"/>
              </a:rPr>
              <a:t>A</a:t>
            </a:r>
            <a:r>
              <a:rPr lang="en" sz="1800">
                <a:latin typeface="Comfortaa"/>
                <a:ea typeface="Comfortaa"/>
                <a:cs typeface="Comfortaa"/>
                <a:sym typeface="Comfortaa"/>
              </a:rPr>
              <a:t>lways proofread 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>
                <a:latin typeface="Comfortaa"/>
                <a:ea typeface="Comfortaa"/>
                <a:cs typeface="Comfortaa"/>
                <a:sym typeface="Comfortaa"/>
              </a:rPr>
              <a:t>P</a:t>
            </a:r>
            <a:r>
              <a:rPr lang="en" sz="1800">
                <a:latin typeface="Comfortaa"/>
                <a:ea typeface="Comfortaa"/>
                <a:cs typeface="Comfortaa"/>
                <a:sym typeface="Comfortaa"/>
              </a:rPr>
              <a:t>lease use kind words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>
                <a:latin typeface="Comfortaa"/>
                <a:ea typeface="Comfortaa"/>
                <a:cs typeface="Comfortaa"/>
                <a:sym typeface="Comfortaa"/>
              </a:rPr>
              <a:t>P</a:t>
            </a:r>
            <a:r>
              <a:rPr lang="en" sz="1800">
                <a:latin typeface="Comfortaa"/>
                <a:ea typeface="Comfortaa"/>
                <a:cs typeface="Comfortaa"/>
                <a:sym typeface="Comfortaa"/>
              </a:rPr>
              <a:t>lease stay on topic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>
                <a:latin typeface="Comfortaa"/>
                <a:ea typeface="Comfortaa"/>
                <a:cs typeface="Comfortaa"/>
                <a:sym typeface="Comfortaa"/>
              </a:rPr>
              <a:t>B</a:t>
            </a:r>
            <a:r>
              <a:rPr lang="en" sz="1800">
                <a:latin typeface="Comfortaa"/>
                <a:ea typeface="Comfortaa"/>
                <a:cs typeface="Comfortaa"/>
                <a:sym typeface="Comfortaa"/>
              </a:rPr>
              <a:t>e respectful to your peers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pic>
        <p:nvPicPr>
          <p:cNvPr id="783" name="Google Shape;783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77225" y="4498375"/>
            <a:ext cx="1461225" cy="146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 Apply 2">
  <p:cSld name="CUSTOM_16_1_1_1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4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14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14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14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RUP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89" name="Google Shape;789;p14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ACCOUNTS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90" name="Google Shape;790;p14"/>
          <p:cNvSpPr/>
          <p:nvPr/>
        </p:nvSpPr>
        <p:spPr>
          <a:xfrm rot="5397851">
            <a:off x="11332255" y="418181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ACTIONS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91" name="Google Shape;791;p14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14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CHECKLIST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93" name="Google Shape;793;p14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ETIQUETTE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94" name="Google Shape;794;p14"/>
          <p:cNvSpPr/>
          <p:nvPr/>
        </p:nvSpPr>
        <p:spPr>
          <a:xfrm rot="-5397851" flipH="1">
            <a:off x="-134005" y="226194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PROBLEMS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95" name="Google Shape;795;p14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14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797" name="Google Shape;797;p14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798" name="Google Shape;798;p14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799" name="Google Shape;799;p1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0" name="Google Shape;800;p1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1" name="Google Shape;801;p14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802" name="Google Shape;802;p1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3" name="Google Shape;803;p1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4" name="Google Shape;804;p14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805" name="Google Shape;805;p1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6" name="Google Shape;806;p1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7" name="Google Shape;807;p14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808" name="Google Shape;808;p1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9" name="Google Shape;809;p1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0" name="Google Shape;810;p14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811" name="Google Shape;811;p1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2" name="Google Shape;812;p1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3" name="Google Shape;813;p14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814" name="Google Shape;814;p1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5" name="Google Shape;815;p1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6" name="Google Shape;816;p14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817" name="Google Shape;817;p1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8" name="Google Shape;818;p1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9" name="Google Shape;819;p14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820" name="Google Shape;820;p1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1" name="Google Shape;821;p1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2" name="Google Shape;822;p14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823" name="Google Shape;823;p1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4" name="Google Shape;824;p1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5" name="Google Shape;825;p14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826" name="Google Shape;826;p1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7" name="Google Shape;827;p1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8" name="Google Shape;828;p14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829" name="Google Shape;829;p1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0" name="Google Shape;830;p1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1" name="Google Shape;831;p14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832" name="Google Shape;832;p1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3" name="Google Shape;833;p1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4" name="Google Shape;834;p14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835" name="Google Shape;835;p1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6" name="Google Shape;836;p1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37" name="Google Shape;837;p14"/>
          <p:cNvSpPr/>
          <p:nvPr/>
        </p:nvSpPr>
        <p:spPr>
          <a:xfrm rot="-5397851" flipH="1">
            <a:off x="-134005" y="3221892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REMINDER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838" name="Google Shape;838;p14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39" name="Google Shape;839;p14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40" name="Google Shape;840;p14">
            <a:hlinkClick r:id="rId2" action="ppaction://hlinksldjump"/>
          </p:cNvPr>
          <p:cNvSpPr/>
          <p:nvPr/>
        </p:nvSpPr>
        <p:spPr>
          <a:xfrm rot="5397851">
            <a:off x="-138220" y="3102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841" name="Google Shape;841;p14">
            <a:hlinkClick r:id="rId3" action="ppaction://hlinksldjump"/>
          </p:cNvPr>
          <p:cNvSpPr/>
          <p:nvPr/>
        </p:nvSpPr>
        <p:spPr>
          <a:xfrm rot="5397851">
            <a:off x="-138220" y="12703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842" name="Google Shape;842;p14">
            <a:hlinkClick r:id="rId4" action="ppaction://hlinksldjump"/>
          </p:cNvPr>
          <p:cNvSpPr/>
          <p:nvPr/>
        </p:nvSpPr>
        <p:spPr>
          <a:xfrm rot="5397851">
            <a:off x="-138220" y="22304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843" name="Google Shape;843;p14">
            <a:hlinkClick r:id="rId5" action="ppaction://hlinksldjump"/>
          </p:cNvPr>
          <p:cNvSpPr/>
          <p:nvPr/>
        </p:nvSpPr>
        <p:spPr>
          <a:xfrm rot="5397851">
            <a:off x="-138220" y="31905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844" name="Google Shape;844;p14">
            <a:hlinkClick r:id="rId6" action="ppaction://hlinksldjump"/>
          </p:cNvPr>
          <p:cNvSpPr/>
          <p:nvPr/>
        </p:nvSpPr>
        <p:spPr>
          <a:xfrm rot="5397851">
            <a:off x="11347130" y="42268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845" name="Google Shape;845;p14">
            <a:hlinkClick r:id="rId7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846" name="Google Shape;846;p14">
            <a:hlinkClick r:id="rId8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 Apply 3">
  <p:cSld name="CUSTOM_16_1_1_1_2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15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15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CHECKLIST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850" name="Google Shape;850;p15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ETIQUETTE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851" name="Google Shape;851;p15"/>
          <p:cNvSpPr/>
          <p:nvPr/>
        </p:nvSpPr>
        <p:spPr>
          <a:xfrm rot="-5397851" flipH="1">
            <a:off x="-134005" y="226194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PROBLEMS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852" name="Google Shape;852;p15"/>
          <p:cNvSpPr/>
          <p:nvPr/>
        </p:nvSpPr>
        <p:spPr>
          <a:xfrm rot="-5397851" flipH="1">
            <a:off x="-134005" y="3221892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REMINDER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853" name="Google Shape;853;p15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15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15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RUP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856" name="Google Shape;856;p15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ACCOUNTS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857" name="Google Shape;857;p15"/>
          <p:cNvSpPr/>
          <p:nvPr/>
        </p:nvSpPr>
        <p:spPr>
          <a:xfrm rot="5397851">
            <a:off x="11332255" y="418181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ACTIONS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858" name="Google Shape;858;p15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15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15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861" name="Google Shape;861;p15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862" name="Google Shape;862;p15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863" name="Google Shape;863;p1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4" name="Google Shape;864;p1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5" name="Google Shape;865;p15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866" name="Google Shape;866;p1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8" name="Google Shape;868;p15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869" name="Google Shape;869;p1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0" name="Google Shape;870;p1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1" name="Google Shape;871;p15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872" name="Google Shape;872;p1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3" name="Google Shape;873;p1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4" name="Google Shape;874;p15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875" name="Google Shape;875;p1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6" name="Google Shape;876;p1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7" name="Google Shape;877;p15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878" name="Google Shape;878;p1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9" name="Google Shape;879;p1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0" name="Google Shape;880;p15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881" name="Google Shape;881;p1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2" name="Google Shape;882;p1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3" name="Google Shape;883;p15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884" name="Google Shape;884;p1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5" name="Google Shape;885;p1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6" name="Google Shape;886;p15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887" name="Google Shape;887;p1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888;p1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9" name="Google Shape;889;p15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890" name="Google Shape;890;p1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1" name="Google Shape;891;p1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2" name="Google Shape;892;p15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893" name="Google Shape;893;p1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5" name="Google Shape;895;p15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896" name="Google Shape;896;p1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7" name="Google Shape;897;p1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8" name="Google Shape;898;p15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899" name="Google Shape;899;p1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0" name="Google Shape;900;p1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01" name="Google Shape;901;p15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02" name="Google Shape;902;p15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03" name="Google Shape;903;p15">
            <a:hlinkClick r:id="rId2" action="ppaction://hlinksldjump"/>
          </p:cNvPr>
          <p:cNvSpPr/>
          <p:nvPr/>
        </p:nvSpPr>
        <p:spPr>
          <a:xfrm rot="5397851">
            <a:off x="11347130" y="42268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04" name="Google Shape;904;p15">
            <a:hlinkClick r:id="rId3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05" name="Google Shape;905;p15">
            <a:hlinkClick r:id="rId4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06" name="Google Shape;906;p15">
            <a:hlinkClick r:id="rId5" action="ppaction://hlinksldjump"/>
          </p:cNvPr>
          <p:cNvSpPr/>
          <p:nvPr/>
        </p:nvSpPr>
        <p:spPr>
          <a:xfrm rot="5397851">
            <a:off x="-138220" y="3102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07" name="Google Shape;907;p15">
            <a:hlinkClick r:id="rId6" action="ppaction://hlinksldjump"/>
          </p:cNvPr>
          <p:cNvSpPr/>
          <p:nvPr/>
        </p:nvSpPr>
        <p:spPr>
          <a:xfrm rot="5397851">
            <a:off x="-138220" y="12703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08" name="Google Shape;908;p15">
            <a:hlinkClick r:id="rId7" action="ppaction://hlinksldjump"/>
          </p:cNvPr>
          <p:cNvSpPr/>
          <p:nvPr/>
        </p:nvSpPr>
        <p:spPr>
          <a:xfrm rot="5397851">
            <a:off x="-138220" y="22304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09" name="Google Shape;909;p15">
            <a:hlinkClick r:id="rId8" action="ppaction://hlinksldjump"/>
          </p:cNvPr>
          <p:cNvSpPr/>
          <p:nvPr/>
        </p:nvSpPr>
        <p:spPr>
          <a:xfrm rot="5397851">
            <a:off x="-138220" y="31905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7 Share 1">
  <p:cSld name="CUSTOM_16_1_1_1_2_1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16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16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CHECKLIST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13" name="Google Shape;913;p16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ETIQUETTE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14" name="Google Shape;914;p16"/>
          <p:cNvSpPr/>
          <p:nvPr/>
        </p:nvSpPr>
        <p:spPr>
          <a:xfrm rot="-5397851" flipH="1">
            <a:off x="-134005" y="226194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PROBLEMS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15" name="Google Shape;915;p16"/>
          <p:cNvSpPr/>
          <p:nvPr/>
        </p:nvSpPr>
        <p:spPr>
          <a:xfrm rot="-5397851" flipH="1">
            <a:off x="-134005" y="3221892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REMINDER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16" name="Google Shape;916;p16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16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16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RUP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19" name="Google Shape;919;p16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ACCOUNTS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20" name="Google Shape;920;p16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16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16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923" name="Google Shape;923;p16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924" name="Google Shape;924;p16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925" name="Google Shape;925;p1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6" name="Google Shape;926;p1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27" name="Google Shape;927;p16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928" name="Google Shape;928;p1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9" name="Google Shape;929;p1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0" name="Google Shape;930;p16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931" name="Google Shape;931;p1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2" name="Google Shape;932;p1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3" name="Google Shape;933;p16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934" name="Google Shape;934;p1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5" name="Google Shape;935;p1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6" name="Google Shape;936;p16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937" name="Google Shape;937;p1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1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9" name="Google Shape;939;p16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940" name="Google Shape;940;p1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1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42" name="Google Shape;942;p16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943" name="Google Shape;943;p1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4" name="Google Shape;944;p1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45" name="Google Shape;945;p16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946" name="Google Shape;946;p1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" name="Google Shape;947;p1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48" name="Google Shape;948;p16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949" name="Google Shape;949;p1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0" name="Google Shape;950;p1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51" name="Google Shape;951;p16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952" name="Google Shape;952;p1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3" name="Google Shape;953;p1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54" name="Google Shape;954;p16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955" name="Google Shape;955;p1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6" name="Google Shape;956;p1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57" name="Google Shape;957;p16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958" name="Google Shape;958;p1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9" name="Google Shape;959;p1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60" name="Google Shape;960;p16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961" name="Google Shape;961;p1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2" name="Google Shape;962;p1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63" name="Google Shape;963;p16"/>
          <p:cNvSpPr/>
          <p:nvPr/>
        </p:nvSpPr>
        <p:spPr>
          <a:xfrm rot="5397851">
            <a:off x="11332255" y="418181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ACTIONS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64" name="Google Shape;964;p16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65" name="Google Shape;965;p16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66" name="Google Shape;966;p16">
            <a:hlinkClick r:id="rId2" action="ppaction://hlinksldjump"/>
          </p:cNvPr>
          <p:cNvSpPr/>
          <p:nvPr/>
        </p:nvSpPr>
        <p:spPr>
          <a:xfrm rot="5397851">
            <a:off x="11347130" y="42268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67" name="Google Shape;967;p16">
            <a:hlinkClick r:id="rId3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68" name="Google Shape;968;p16">
            <a:hlinkClick r:id="rId4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69" name="Google Shape;969;p16">
            <a:hlinkClick r:id="rId5" action="ppaction://hlinksldjump"/>
          </p:cNvPr>
          <p:cNvSpPr/>
          <p:nvPr/>
        </p:nvSpPr>
        <p:spPr>
          <a:xfrm rot="5397851">
            <a:off x="-138220" y="3102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70" name="Google Shape;970;p16">
            <a:hlinkClick r:id="rId6" action="ppaction://hlinksldjump"/>
          </p:cNvPr>
          <p:cNvSpPr/>
          <p:nvPr/>
        </p:nvSpPr>
        <p:spPr>
          <a:xfrm rot="5397851">
            <a:off x="-138220" y="12703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71" name="Google Shape;971;p16">
            <a:hlinkClick r:id="rId7" action="ppaction://hlinksldjump"/>
          </p:cNvPr>
          <p:cNvSpPr/>
          <p:nvPr/>
        </p:nvSpPr>
        <p:spPr>
          <a:xfrm rot="5397851">
            <a:off x="-138220" y="22304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72" name="Google Shape;972;p16">
            <a:hlinkClick r:id="rId8" action="ppaction://hlinksldjump"/>
          </p:cNvPr>
          <p:cNvSpPr/>
          <p:nvPr/>
        </p:nvSpPr>
        <p:spPr>
          <a:xfrm rot="5397851">
            <a:off x="-138220" y="31905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7 Share 2">
  <p:cSld name="CUSTOM_16_1_1_1_1"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17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17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76" name="Google Shape;976;p17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7" name="Google Shape;977;p17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RUP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78" name="Google Shape;978;p17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ACCOUNTS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79" name="Google Shape;979;p17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0" name="Google Shape;980;p17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CHECKLIST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81" name="Google Shape;981;p17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ETIQUETTE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82" name="Google Shape;982;p17"/>
          <p:cNvSpPr/>
          <p:nvPr/>
        </p:nvSpPr>
        <p:spPr>
          <a:xfrm rot="-5397851" flipH="1">
            <a:off x="-134005" y="226194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PROBLEMS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83" name="Google Shape;983;p17"/>
          <p:cNvSpPr/>
          <p:nvPr/>
        </p:nvSpPr>
        <p:spPr>
          <a:xfrm rot="-5397851" flipH="1">
            <a:off x="-134005" y="3221892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REMINDER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84" name="Google Shape;984;p17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5" name="Google Shape;985;p17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986" name="Google Shape;986;p17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987" name="Google Shape;987;p17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988" name="Google Shape;988;p1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9" name="Google Shape;989;p1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0" name="Google Shape;990;p17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991" name="Google Shape;991;p1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3" name="Google Shape;993;p17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994" name="Google Shape;994;p1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6" name="Google Shape;996;p17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997" name="Google Shape;997;p1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9" name="Google Shape;999;p17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1000" name="Google Shape;1000;p1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2" name="Google Shape;1002;p17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1003" name="Google Shape;1003;p1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4" name="Google Shape;1004;p1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5" name="Google Shape;1005;p17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1006" name="Google Shape;1006;p1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7" name="Google Shape;1007;p1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8" name="Google Shape;1008;p17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1009" name="Google Shape;1009;p1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0" name="Google Shape;1010;p1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1" name="Google Shape;1011;p17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1012" name="Google Shape;1012;p1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3" name="Google Shape;1013;p1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4" name="Google Shape;1014;p17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1015" name="Google Shape;1015;p1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6" name="Google Shape;1016;p1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7" name="Google Shape;1017;p17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1018" name="Google Shape;1018;p1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9" name="Google Shape;1019;p1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0" name="Google Shape;1020;p17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1021" name="Google Shape;1021;p1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2" name="Google Shape;1022;p1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3" name="Google Shape;1023;p17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1024" name="Google Shape;1024;p1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5" name="Google Shape;1025;p1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26" name="Google Shape;1026;p17"/>
          <p:cNvSpPr/>
          <p:nvPr/>
        </p:nvSpPr>
        <p:spPr>
          <a:xfrm rot="-5397851" flipH="1">
            <a:off x="-134005" y="4181834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ACTIONS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27" name="Google Shape;1027;p17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28" name="Google Shape;1028;p17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29" name="Google Shape;1029;p17">
            <a:hlinkClick r:id="rId2" action="ppaction://hlinksldjump"/>
          </p:cNvPr>
          <p:cNvSpPr/>
          <p:nvPr/>
        </p:nvSpPr>
        <p:spPr>
          <a:xfrm rot="5397851">
            <a:off x="-117745" y="34175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30" name="Google Shape;1030;p17">
            <a:hlinkClick r:id="rId3" action="ppaction://hlinksldjump"/>
          </p:cNvPr>
          <p:cNvSpPr/>
          <p:nvPr/>
        </p:nvSpPr>
        <p:spPr>
          <a:xfrm rot="5397851">
            <a:off x="-117745" y="130185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31" name="Google Shape;1031;p17">
            <a:hlinkClick r:id="rId4" action="ppaction://hlinksldjump"/>
          </p:cNvPr>
          <p:cNvSpPr/>
          <p:nvPr/>
        </p:nvSpPr>
        <p:spPr>
          <a:xfrm rot="5397851">
            <a:off x="-117745" y="226195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32" name="Google Shape;1032;p17">
            <a:hlinkClick r:id="rId5" action="ppaction://hlinksldjump"/>
          </p:cNvPr>
          <p:cNvSpPr/>
          <p:nvPr/>
        </p:nvSpPr>
        <p:spPr>
          <a:xfrm rot="5397851">
            <a:off x="-117745" y="322205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33" name="Google Shape;1033;p17">
            <a:hlinkClick r:id="rId6" action="ppaction://hlinksldjump"/>
          </p:cNvPr>
          <p:cNvSpPr/>
          <p:nvPr/>
        </p:nvSpPr>
        <p:spPr>
          <a:xfrm rot="5397851">
            <a:off x="-117745" y="418215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34" name="Google Shape;1034;p17">
            <a:hlinkClick r:id="rId7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35" name="Google Shape;1035;p17">
            <a:hlinkClick r:id="rId8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7 Share 3">
  <p:cSld name="CUSTOM_16_1_1_1_1_2"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18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38" name="Google Shape;1038;p18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CHECKLIST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39" name="Google Shape;1039;p18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ETIQUETTE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40" name="Google Shape;1040;p18"/>
          <p:cNvSpPr/>
          <p:nvPr/>
        </p:nvSpPr>
        <p:spPr>
          <a:xfrm rot="-5397851" flipH="1">
            <a:off x="-134005" y="226194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PROBLEMS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41" name="Google Shape;1041;p18"/>
          <p:cNvSpPr/>
          <p:nvPr/>
        </p:nvSpPr>
        <p:spPr>
          <a:xfrm rot="-5397851" flipH="1">
            <a:off x="-134005" y="3221892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REMINDER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42" name="Google Shape;1042;p18"/>
          <p:cNvSpPr/>
          <p:nvPr/>
        </p:nvSpPr>
        <p:spPr>
          <a:xfrm rot="-5397851" flipH="1">
            <a:off x="-134005" y="4181834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ACTIONS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43" name="Google Shape;1043;p18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18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Google Shape;1045;p18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RUP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46" name="Google Shape;1046;p18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ACCOUNTS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47" name="Google Shape;1047;p18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1048;p18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p18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1050" name="Google Shape;1050;p18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1051" name="Google Shape;1051;p18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1052" name="Google Shape;1052;p1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3" name="Google Shape;1053;p1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4" name="Google Shape;1054;p18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1055" name="Google Shape;1055;p1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6" name="Google Shape;1056;p1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7" name="Google Shape;1057;p18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1058" name="Google Shape;1058;p1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9" name="Google Shape;1059;p1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0" name="Google Shape;1060;p18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1061" name="Google Shape;1061;p1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2" name="Google Shape;1062;p1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3" name="Google Shape;1063;p18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1064" name="Google Shape;1064;p1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5" name="Google Shape;1065;p1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6" name="Google Shape;1066;p18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1067" name="Google Shape;1067;p1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8" name="Google Shape;1068;p1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9" name="Google Shape;1069;p18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1070" name="Google Shape;1070;p1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1" name="Google Shape;1071;p1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2" name="Google Shape;1072;p18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1073" name="Google Shape;1073;p1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4" name="Google Shape;1074;p1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5" name="Google Shape;1075;p18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1076" name="Google Shape;1076;p1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7" name="Google Shape;1077;p1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8" name="Google Shape;1078;p18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1079" name="Google Shape;1079;p1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0" name="Google Shape;1080;p1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1" name="Google Shape;1081;p18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1082" name="Google Shape;1082;p1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3" name="Google Shape;1083;p1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4" name="Google Shape;1084;p18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1085" name="Google Shape;1085;p1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6" name="Google Shape;1086;p1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7" name="Google Shape;1087;p18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1088" name="Google Shape;1088;p1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9" name="Google Shape;1089;p1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90" name="Google Shape;1090;p18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91" name="Google Shape;1091;p18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92" name="Google Shape;1092;p18">
            <a:hlinkClick r:id="rId2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93" name="Google Shape;1093;p18">
            <a:hlinkClick r:id="rId3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94" name="Google Shape;1094;p18">
            <a:hlinkClick r:id="rId4" action="ppaction://hlinksldjump"/>
          </p:cNvPr>
          <p:cNvSpPr/>
          <p:nvPr/>
        </p:nvSpPr>
        <p:spPr>
          <a:xfrm rot="5397851">
            <a:off x="-117745" y="34175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95" name="Google Shape;1095;p18">
            <a:hlinkClick r:id="rId5" action="ppaction://hlinksldjump"/>
          </p:cNvPr>
          <p:cNvSpPr/>
          <p:nvPr/>
        </p:nvSpPr>
        <p:spPr>
          <a:xfrm rot="5397851">
            <a:off x="-117745" y="130185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96" name="Google Shape;1096;p18">
            <a:hlinkClick r:id="rId6" action="ppaction://hlinksldjump"/>
          </p:cNvPr>
          <p:cNvSpPr/>
          <p:nvPr/>
        </p:nvSpPr>
        <p:spPr>
          <a:xfrm rot="5397851">
            <a:off x="-117745" y="226195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97" name="Google Shape;1097;p18">
            <a:hlinkClick r:id="rId7" action="ppaction://hlinksldjump"/>
          </p:cNvPr>
          <p:cNvSpPr/>
          <p:nvPr/>
        </p:nvSpPr>
        <p:spPr>
          <a:xfrm rot="5397851">
            <a:off x="-117745" y="322205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98" name="Google Shape;1098;p18">
            <a:hlinkClick r:id="rId8" action="ppaction://hlinksldjump"/>
          </p:cNvPr>
          <p:cNvSpPr/>
          <p:nvPr/>
        </p:nvSpPr>
        <p:spPr>
          <a:xfrm rot="5397851">
            <a:off x="-117745" y="418215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 Reflect 1">
  <p:cSld name="CUSTOM_16_1_1_1_1_2_1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19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101" name="Google Shape;1101;p19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CHECKLIST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102" name="Google Shape;1102;p19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ETIQUETTE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103" name="Google Shape;1103;p19"/>
          <p:cNvSpPr/>
          <p:nvPr/>
        </p:nvSpPr>
        <p:spPr>
          <a:xfrm rot="-5397851" flipH="1">
            <a:off x="-134005" y="226194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PROBLEMS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104" name="Google Shape;1104;p19"/>
          <p:cNvSpPr/>
          <p:nvPr/>
        </p:nvSpPr>
        <p:spPr>
          <a:xfrm rot="-5397851" flipH="1">
            <a:off x="-134005" y="3221892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REMINDER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105" name="Google Shape;1105;p19"/>
          <p:cNvSpPr/>
          <p:nvPr/>
        </p:nvSpPr>
        <p:spPr>
          <a:xfrm rot="-5397851" flipH="1">
            <a:off x="-134005" y="4181834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ACTIONS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106" name="Google Shape;1106;p19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p19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p19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RUP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109" name="Google Shape;1109;p19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p19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19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1112" name="Google Shape;1112;p19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1113" name="Google Shape;1113;p19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1114" name="Google Shape;1114;p1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5" name="Google Shape;1115;p1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6" name="Google Shape;1116;p19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1117" name="Google Shape;1117;p1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8" name="Google Shape;1118;p1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9" name="Google Shape;1119;p19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1120" name="Google Shape;1120;p1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1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2" name="Google Shape;1122;p19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1123" name="Google Shape;1123;p1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4" name="Google Shape;1124;p1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5" name="Google Shape;1125;p19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1126" name="Google Shape;1126;p1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7" name="Google Shape;1127;p1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8" name="Google Shape;1128;p19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1129" name="Google Shape;1129;p1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0" name="Google Shape;1130;p1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1" name="Google Shape;1131;p19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1132" name="Google Shape;1132;p1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3" name="Google Shape;1133;p1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4" name="Google Shape;1134;p19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1135" name="Google Shape;1135;p1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6" name="Google Shape;1136;p1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7" name="Google Shape;1137;p19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1138" name="Google Shape;1138;p1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9" name="Google Shape;1139;p1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0" name="Google Shape;1140;p19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1141" name="Google Shape;1141;p1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2" name="Google Shape;1142;p1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3" name="Google Shape;1143;p19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1144" name="Google Shape;1144;p1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5" name="Google Shape;1145;p1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6" name="Google Shape;1146;p19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1147" name="Google Shape;1147;p1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8" name="Google Shape;1148;p1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9" name="Google Shape;1149;p19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1150" name="Google Shape;1150;p1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1" name="Google Shape;1151;p1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52" name="Google Shape;1152;p19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ACCOUNTS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153" name="Google Shape;1153;p19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154" name="Google Shape;1154;p19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155" name="Google Shape;1155;p19">
            <a:hlinkClick r:id="rId2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156" name="Google Shape;1156;p19">
            <a:hlinkClick r:id="rId3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157" name="Google Shape;1157;p19">
            <a:hlinkClick r:id="rId4" action="ppaction://hlinksldjump"/>
          </p:cNvPr>
          <p:cNvSpPr/>
          <p:nvPr/>
        </p:nvSpPr>
        <p:spPr>
          <a:xfrm rot="5397851">
            <a:off x="-117745" y="34175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158" name="Google Shape;1158;p19">
            <a:hlinkClick r:id="rId5" action="ppaction://hlinksldjump"/>
          </p:cNvPr>
          <p:cNvSpPr/>
          <p:nvPr/>
        </p:nvSpPr>
        <p:spPr>
          <a:xfrm rot="5397851">
            <a:off x="-117745" y="130185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159" name="Google Shape;1159;p19">
            <a:hlinkClick r:id="rId6" action="ppaction://hlinksldjump"/>
          </p:cNvPr>
          <p:cNvSpPr/>
          <p:nvPr/>
        </p:nvSpPr>
        <p:spPr>
          <a:xfrm rot="5397851">
            <a:off x="-117745" y="226195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160" name="Google Shape;1160;p19">
            <a:hlinkClick r:id="rId7" action="ppaction://hlinksldjump"/>
          </p:cNvPr>
          <p:cNvSpPr/>
          <p:nvPr/>
        </p:nvSpPr>
        <p:spPr>
          <a:xfrm rot="5397851">
            <a:off x="-117745" y="322205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161" name="Google Shape;1161;p19">
            <a:hlinkClick r:id="rId8" action="ppaction://hlinksldjump"/>
          </p:cNvPr>
          <p:cNvSpPr/>
          <p:nvPr/>
        </p:nvSpPr>
        <p:spPr>
          <a:xfrm rot="5397851">
            <a:off x="-117745" y="418215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 Reflect 2">
  <p:cSld name="CUSTOM_16_1_1_1_1_1"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20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4" name="Google Shape;1164;p20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5" name="Google Shape;1165;p20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6" name="Google Shape;1166;p20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RUP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167" name="Google Shape;1167;p20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8" name="Google Shape;1168;p20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CHECKLIST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169" name="Google Shape;1169;p20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ETIQUETTE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170" name="Google Shape;1170;p20"/>
          <p:cNvSpPr/>
          <p:nvPr/>
        </p:nvSpPr>
        <p:spPr>
          <a:xfrm rot="-5397851" flipH="1">
            <a:off x="-134005" y="226194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PROBLEMS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171" name="Google Shape;1171;p20"/>
          <p:cNvSpPr/>
          <p:nvPr/>
        </p:nvSpPr>
        <p:spPr>
          <a:xfrm rot="-5397851" flipH="1">
            <a:off x="-134005" y="3221892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REMINDER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172" name="Google Shape;1172;p20"/>
          <p:cNvSpPr/>
          <p:nvPr/>
        </p:nvSpPr>
        <p:spPr>
          <a:xfrm rot="-5397851" flipH="1">
            <a:off x="-134005" y="4181834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ACTIONS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173" name="Google Shape;1173;p20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4" name="Google Shape;1174;p20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1175" name="Google Shape;1175;p20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1176" name="Google Shape;1176;p20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1177" name="Google Shape;1177;p2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8" name="Google Shape;1178;p2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79" name="Google Shape;1179;p20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1180" name="Google Shape;1180;p2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1" name="Google Shape;1181;p2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2" name="Google Shape;1182;p20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1183" name="Google Shape;1183;p2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4" name="Google Shape;1184;p2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5" name="Google Shape;1185;p20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1186" name="Google Shape;1186;p2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7" name="Google Shape;1187;p2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8" name="Google Shape;1188;p20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1189" name="Google Shape;1189;p2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0" name="Google Shape;1190;p2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1" name="Google Shape;1191;p20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1192" name="Google Shape;1192;p2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3" name="Google Shape;1193;p2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4" name="Google Shape;1194;p20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1195" name="Google Shape;1195;p2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6" name="Google Shape;1196;p2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7" name="Google Shape;1197;p20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1198" name="Google Shape;1198;p2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9" name="Google Shape;1199;p2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0" name="Google Shape;1200;p20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1201" name="Google Shape;1201;p2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2" name="Google Shape;1202;p2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3" name="Google Shape;1203;p20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1204" name="Google Shape;1204;p2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5" name="Google Shape;1205;p2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6" name="Google Shape;1206;p20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1207" name="Google Shape;1207;p2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8" name="Google Shape;1208;p2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9" name="Google Shape;1209;p20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1210" name="Google Shape;1210;p2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1" name="Google Shape;1211;p2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2" name="Google Shape;1212;p20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1213" name="Google Shape;1213;p2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4" name="Google Shape;1214;p2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15" name="Google Shape;1215;p20"/>
          <p:cNvSpPr/>
          <p:nvPr/>
        </p:nvSpPr>
        <p:spPr>
          <a:xfrm rot="-5397851" flipH="1">
            <a:off x="-134005" y="5141776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ACCOUNTS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16" name="Google Shape;1216;p20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17" name="Google Shape;1217;p20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18" name="Google Shape;1218;p20">
            <a:hlinkClick r:id="rId2" action="ppaction://hlinksldjump"/>
          </p:cNvPr>
          <p:cNvSpPr/>
          <p:nvPr/>
        </p:nvSpPr>
        <p:spPr>
          <a:xfrm rot="5397851">
            <a:off x="-117745" y="34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19" name="Google Shape;1219;p20">
            <a:hlinkClick r:id="rId3" action="ppaction://hlinksldjump"/>
          </p:cNvPr>
          <p:cNvSpPr/>
          <p:nvPr/>
        </p:nvSpPr>
        <p:spPr>
          <a:xfrm rot="5397851">
            <a:off x="-117745" y="13021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20" name="Google Shape;1220;p20">
            <a:hlinkClick r:id="rId4" action="ppaction://hlinksldjump"/>
          </p:cNvPr>
          <p:cNvSpPr/>
          <p:nvPr/>
        </p:nvSpPr>
        <p:spPr>
          <a:xfrm rot="5397851">
            <a:off x="-117745" y="22622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21" name="Google Shape;1221;p20">
            <a:hlinkClick r:id="rId5" action="ppaction://hlinksldjump"/>
          </p:cNvPr>
          <p:cNvSpPr/>
          <p:nvPr/>
        </p:nvSpPr>
        <p:spPr>
          <a:xfrm rot="5397851">
            <a:off x="-117745" y="32223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22" name="Google Shape;1222;p20">
            <a:hlinkClick r:id="rId6" action="ppaction://hlinksldjump"/>
          </p:cNvPr>
          <p:cNvSpPr/>
          <p:nvPr/>
        </p:nvSpPr>
        <p:spPr>
          <a:xfrm rot="5397851">
            <a:off x="-117745" y="41824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23" name="Google Shape;1223;p20">
            <a:hlinkClick r:id="rId7" action="ppaction://hlinksldjump"/>
          </p:cNvPr>
          <p:cNvSpPr/>
          <p:nvPr/>
        </p:nvSpPr>
        <p:spPr>
          <a:xfrm rot="5397851">
            <a:off x="-117745" y="51425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24" name="Google Shape;1224;p20">
            <a:hlinkClick r:id="rId8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 Reflect 3">
  <p:cSld name="CUSTOM_16_1_1_1_1_1_1"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21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7" name="Google Shape;1227;p21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CHECKLIST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28" name="Google Shape;1228;p21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ETIQUETTE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29" name="Google Shape;1229;p21"/>
          <p:cNvSpPr/>
          <p:nvPr/>
        </p:nvSpPr>
        <p:spPr>
          <a:xfrm rot="-5397851" flipH="1">
            <a:off x="-134005" y="226194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PROBLEMS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30" name="Google Shape;1230;p21"/>
          <p:cNvSpPr/>
          <p:nvPr/>
        </p:nvSpPr>
        <p:spPr>
          <a:xfrm rot="-5397851" flipH="1">
            <a:off x="-134005" y="3221892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REMINDER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31" name="Google Shape;1231;p21"/>
          <p:cNvSpPr/>
          <p:nvPr/>
        </p:nvSpPr>
        <p:spPr>
          <a:xfrm rot="-5397851" flipH="1">
            <a:off x="-134005" y="4181834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ACTIONS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32" name="Google Shape;1232;p21"/>
          <p:cNvSpPr/>
          <p:nvPr/>
        </p:nvSpPr>
        <p:spPr>
          <a:xfrm rot="-5397851" flipH="1">
            <a:off x="-134005" y="5141776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ACCOUNTS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33" name="Google Shape;1233;p21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4" name="Google Shape;1234;p21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5" name="Google Shape;1235;p21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RUP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36" name="Google Shape;1236;p21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7" name="Google Shape;1237;p21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21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1239" name="Google Shape;1239;p21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1240" name="Google Shape;1240;p21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1241" name="Google Shape;1241;p2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2" name="Google Shape;1242;p2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3" name="Google Shape;1243;p21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1244" name="Google Shape;1244;p2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5" name="Google Shape;1245;p2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6" name="Google Shape;1246;p21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1247" name="Google Shape;1247;p2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8" name="Google Shape;1248;p2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9" name="Google Shape;1249;p21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1250" name="Google Shape;1250;p2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1" name="Google Shape;1251;p2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52" name="Google Shape;1252;p21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1253" name="Google Shape;1253;p2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4" name="Google Shape;1254;p2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55" name="Google Shape;1255;p21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1256" name="Google Shape;1256;p2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7" name="Google Shape;1257;p2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58" name="Google Shape;1258;p21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1259" name="Google Shape;1259;p2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0" name="Google Shape;1260;p2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61" name="Google Shape;1261;p21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1262" name="Google Shape;1262;p2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3" name="Google Shape;1263;p2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64" name="Google Shape;1264;p21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1265" name="Google Shape;1265;p2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6" name="Google Shape;1266;p2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67" name="Google Shape;1267;p21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1268" name="Google Shape;1268;p2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9" name="Google Shape;1269;p2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0" name="Google Shape;1270;p21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1271" name="Google Shape;1271;p2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2" name="Google Shape;1272;p2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3" name="Google Shape;1273;p21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1274" name="Google Shape;1274;p2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5" name="Google Shape;1275;p2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6" name="Google Shape;1276;p21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1277" name="Google Shape;1277;p2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8" name="Google Shape;1278;p2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79" name="Google Shape;1279;p21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80" name="Google Shape;1280;p21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81" name="Google Shape;1281;p21">
            <a:hlinkClick r:id="rId2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82" name="Google Shape;1282;p21">
            <a:hlinkClick r:id="rId3" action="ppaction://hlinksldjump"/>
          </p:cNvPr>
          <p:cNvSpPr/>
          <p:nvPr/>
        </p:nvSpPr>
        <p:spPr>
          <a:xfrm rot="5397851">
            <a:off x="-117745" y="34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83" name="Google Shape;1283;p21">
            <a:hlinkClick r:id="rId4" action="ppaction://hlinksldjump"/>
          </p:cNvPr>
          <p:cNvSpPr/>
          <p:nvPr/>
        </p:nvSpPr>
        <p:spPr>
          <a:xfrm rot="5397851">
            <a:off x="-117745" y="13021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84" name="Google Shape;1284;p21">
            <a:hlinkClick r:id="rId5" action="ppaction://hlinksldjump"/>
          </p:cNvPr>
          <p:cNvSpPr/>
          <p:nvPr/>
        </p:nvSpPr>
        <p:spPr>
          <a:xfrm rot="5397851">
            <a:off x="-117745" y="22622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85" name="Google Shape;1285;p21">
            <a:hlinkClick r:id="rId6" action="ppaction://hlinksldjump"/>
          </p:cNvPr>
          <p:cNvSpPr/>
          <p:nvPr/>
        </p:nvSpPr>
        <p:spPr>
          <a:xfrm rot="5397851">
            <a:off x="-117745" y="32223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86" name="Google Shape;1286;p21">
            <a:hlinkClick r:id="rId7" action="ppaction://hlinksldjump"/>
          </p:cNvPr>
          <p:cNvSpPr/>
          <p:nvPr/>
        </p:nvSpPr>
        <p:spPr>
          <a:xfrm rot="5397851">
            <a:off x="-117745" y="41824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87" name="Google Shape;1287;p21">
            <a:hlinkClick r:id="rId8" action="ppaction://hlinksldjump"/>
          </p:cNvPr>
          <p:cNvSpPr/>
          <p:nvPr/>
        </p:nvSpPr>
        <p:spPr>
          <a:xfrm rot="5397851">
            <a:off x="-117745" y="51425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Engage 1">
  <p:cSld name="CUSTOM_15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4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4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4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49" name="Google Shape;149;p4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0" name="Google Shape;150;p4"/>
          <p:cNvSpPr/>
          <p:nvPr/>
        </p:nvSpPr>
        <p:spPr>
          <a:xfrm rot="5397421">
            <a:off x="11332375" y="6101763"/>
            <a:ext cx="959700" cy="43128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RUP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1" name="Google Shape;151;p4"/>
          <p:cNvSpPr/>
          <p:nvPr/>
        </p:nvSpPr>
        <p:spPr>
          <a:xfrm rot="5397421">
            <a:off x="11332375" y="5141821"/>
            <a:ext cx="959700" cy="43128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ACCOUNTS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2" name="Google Shape;152;p4"/>
          <p:cNvSpPr/>
          <p:nvPr/>
        </p:nvSpPr>
        <p:spPr>
          <a:xfrm rot="5397421">
            <a:off x="11332375" y="4181879"/>
            <a:ext cx="959700" cy="43128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ACTIONS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3" name="Google Shape;153;p4"/>
          <p:cNvSpPr/>
          <p:nvPr/>
        </p:nvSpPr>
        <p:spPr>
          <a:xfrm rot="5397421">
            <a:off x="11332375" y="3221937"/>
            <a:ext cx="959700" cy="43128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REMINDER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4" name="Google Shape;154;p4"/>
          <p:cNvSpPr/>
          <p:nvPr/>
        </p:nvSpPr>
        <p:spPr>
          <a:xfrm rot="5397421">
            <a:off x="11332375" y="2261994"/>
            <a:ext cx="959700" cy="43128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PROBLEMS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5" name="Google Shape;155;p4"/>
          <p:cNvSpPr/>
          <p:nvPr/>
        </p:nvSpPr>
        <p:spPr>
          <a:xfrm rot="5397421">
            <a:off x="11332375" y="1302052"/>
            <a:ext cx="959700" cy="43128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ETIQUETTE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6" name="Google Shape;156;p4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7" name="Google Shape;157;p4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158" name="Google Shape;158;p4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159" name="Google Shape;159;p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1" name="Google Shape;161;p4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162" name="Google Shape;162;p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4" name="Google Shape;164;p4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165" name="Google Shape;165;p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" name="Google Shape;167;p4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168" name="Google Shape;168;p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" name="Google Shape;170;p4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171" name="Google Shape;171;p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3" name="Google Shape;173;p4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174" name="Google Shape;174;p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6" name="Google Shape;176;p4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177" name="Google Shape;177;p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9" name="Google Shape;179;p4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180" name="Google Shape;180;p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2" name="Google Shape;182;p4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183" name="Google Shape;183;p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5" name="Google Shape;185;p4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186" name="Google Shape;186;p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8" name="Google Shape;188;p4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189" name="Google Shape;189;p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" name="Google Shape;191;p4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192" name="Google Shape;192;p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4" name="Google Shape;194;p4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195" name="Google Shape;195;p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97" name="Google Shape;197;p4"/>
          <p:cNvSpPr/>
          <p:nvPr/>
        </p:nvSpPr>
        <p:spPr>
          <a:xfrm rot="5397421">
            <a:off x="11332375" y="342110"/>
            <a:ext cx="959700" cy="43128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CHECKLIST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98" name="Google Shape;198;p4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9" name="Google Shape;199;p4">
            <a:hlinkClick r:id="rId2" action="ppaction://hlinksldjump"/>
          </p:cNvPr>
          <p:cNvSpPr/>
          <p:nvPr/>
        </p:nvSpPr>
        <p:spPr>
          <a:xfrm rot="5397851">
            <a:off x="11347130" y="3864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00" name="Google Shape;200;p4">
            <a:hlinkClick r:id="rId3" action="ppaction://hlinksldjump"/>
          </p:cNvPr>
          <p:cNvSpPr/>
          <p:nvPr/>
        </p:nvSpPr>
        <p:spPr>
          <a:xfrm rot="5397851">
            <a:off x="11347130" y="13465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01" name="Google Shape;201;p4">
            <a:hlinkClick r:id="rId4" action="ppaction://hlinksldjump"/>
          </p:cNvPr>
          <p:cNvSpPr/>
          <p:nvPr/>
        </p:nvSpPr>
        <p:spPr>
          <a:xfrm rot="5397851">
            <a:off x="11347130" y="23066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02" name="Google Shape;202;p4">
            <a:hlinkClick r:id="rId5" action="ppaction://hlinksldjump"/>
          </p:cNvPr>
          <p:cNvSpPr/>
          <p:nvPr/>
        </p:nvSpPr>
        <p:spPr>
          <a:xfrm rot="5397851">
            <a:off x="11347130" y="32667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03" name="Google Shape;203;p4">
            <a:hlinkClick r:id="rId6" action="ppaction://hlinksldjump"/>
          </p:cNvPr>
          <p:cNvSpPr/>
          <p:nvPr/>
        </p:nvSpPr>
        <p:spPr>
          <a:xfrm rot="5397851">
            <a:off x="11347130" y="42268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04" name="Google Shape;204;p4">
            <a:hlinkClick r:id="rId7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05" name="Google Shape;205;p4">
            <a:hlinkClick r:id="rId8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pic>
        <p:nvPicPr>
          <p:cNvPr id="206" name="Google Shape;206;p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66163" y="4645372"/>
            <a:ext cx="1780225" cy="178022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4"/>
          <p:cNvSpPr txBox="1"/>
          <p:nvPr/>
        </p:nvSpPr>
        <p:spPr>
          <a:xfrm>
            <a:off x="934075" y="1517425"/>
            <a:ext cx="4844400" cy="46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This checklist will give you an idea of what is required to bring to a virtual meeting and what you should do afterwards.  </a:t>
            </a:r>
            <a:endParaRPr sz="18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lvl="0" indent="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 virtual meeting will be held live with your teacher and/or with other students in the class.</a:t>
            </a:r>
            <a:endParaRPr sz="18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lvl="0" indent="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It is important that you follow along and be attentive during these ETIQUETTE. This is your class time with your teacher. </a:t>
            </a:r>
            <a:endParaRPr sz="18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lvl="0" indent="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None/>
            </a:pPr>
            <a:endParaRPr sz="18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08" name="Google Shape;208;p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0005275" y="5095700"/>
            <a:ext cx="1693575" cy="16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9 Extend 1">
  <p:cSld name="CUSTOM_16_1_1_1_1_1_1_2"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22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0" name="Google Shape;1290;p22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CHECKLIST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91" name="Google Shape;1291;p22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ETIQUETTE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92" name="Google Shape;1292;p22"/>
          <p:cNvSpPr/>
          <p:nvPr/>
        </p:nvSpPr>
        <p:spPr>
          <a:xfrm rot="-5397851" flipH="1">
            <a:off x="-134005" y="226194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PROBLEMS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93" name="Google Shape;1293;p22"/>
          <p:cNvSpPr/>
          <p:nvPr/>
        </p:nvSpPr>
        <p:spPr>
          <a:xfrm rot="-5397851" flipH="1">
            <a:off x="-134005" y="3221892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REMINDER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94" name="Google Shape;1294;p22"/>
          <p:cNvSpPr/>
          <p:nvPr/>
        </p:nvSpPr>
        <p:spPr>
          <a:xfrm rot="-5397851" flipH="1">
            <a:off x="-134005" y="4181834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ACTIONS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95" name="Google Shape;1295;p22"/>
          <p:cNvSpPr/>
          <p:nvPr/>
        </p:nvSpPr>
        <p:spPr>
          <a:xfrm rot="-5397851" flipH="1">
            <a:off x="-134005" y="5141776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ACCOUNTS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96" name="Google Shape;1296;p22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22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22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22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22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1301" name="Google Shape;1301;p22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1302" name="Google Shape;1302;p22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1303" name="Google Shape;1303;p2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4" name="Google Shape;1304;p2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05" name="Google Shape;1305;p22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1306" name="Google Shape;1306;p2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7" name="Google Shape;1307;p2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08" name="Google Shape;1308;p22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1309" name="Google Shape;1309;p2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0" name="Google Shape;1310;p2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11" name="Google Shape;1311;p22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1312" name="Google Shape;1312;p2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3" name="Google Shape;1313;p2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14" name="Google Shape;1314;p22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1315" name="Google Shape;1315;p2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6" name="Google Shape;1316;p2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17" name="Google Shape;1317;p22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1318" name="Google Shape;1318;p2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9" name="Google Shape;1319;p2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20" name="Google Shape;1320;p22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1321" name="Google Shape;1321;p2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2" name="Google Shape;1322;p2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23" name="Google Shape;1323;p22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1324" name="Google Shape;1324;p2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5" name="Google Shape;1325;p2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26" name="Google Shape;1326;p22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1327" name="Google Shape;1327;p2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8" name="Google Shape;1328;p2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29" name="Google Shape;1329;p22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1330" name="Google Shape;1330;p2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1" name="Google Shape;1331;p2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2" name="Google Shape;1332;p22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1333" name="Google Shape;1333;p2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4" name="Google Shape;1334;p2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5" name="Google Shape;1335;p22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1336" name="Google Shape;1336;p2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7" name="Google Shape;1337;p2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8" name="Google Shape;1338;p22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1339" name="Google Shape;1339;p2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0" name="Google Shape;1340;p2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41" name="Google Shape;1341;p22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RUP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342" name="Google Shape;1342;p22">
            <a:hlinkClick r:id="rId2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343" name="Google Shape;1343;p22">
            <a:hlinkClick r:id="rId3" action="ppaction://hlinksldjump"/>
          </p:cNvPr>
          <p:cNvSpPr/>
          <p:nvPr/>
        </p:nvSpPr>
        <p:spPr>
          <a:xfrm rot="5397851">
            <a:off x="-117745" y="34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344" name="Google Shape;1344;p22">
            <a:hlinkClick r:id="rId4" action="ppaction://hlinksldjump"/>
          </p:cNvPr>
          <p:cNvSpPr/>
          <p:nvPr/>
        </p:nvSpPr>
        <p:spPr>
          <a:xfrm rot="5397851">
            <a:off x="-117745" y="13021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345" name="Google Shape;1345;p22">
            <a:hlinkClick r:id="rId5" action="ppaction://hlinksldjump"/>
          </p:cNvPr>
          <p:cNvSpPr/>
          <p:nvPr/>
        </p:nvSpPr>
        <p:spPr>
          <a:xfrm rot="5397851">
            <a:off x="-117745" y="22622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346" name="Google Shape;1346;p22">
            <a:hlinkClick r:id="rId6" action="ppaction://hlinksldjump"/>
          </p:cNvPr>
          <p:cNvSpPr/>
          <p:nvPr/>
        </p:nvSpPr>
        <p:spPr>
          <a:xfrm rot="5397851">
            <a:off x="-117745" y="32223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347" name="Google Shape;1347;p22">
            <a:hlinkClick r:id="rId7" action="ppaction://hlinksldjump"/>
          </p:cNvPr>
          <p:cNvSpPr/>
          <p:nvPr/>
        </p:nvSpPr>
        <p:spPr>
          <a:xfrm rot="5397851">
            <a:off x="-117745" y="41824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348" name="Google Shape;1348;p22">
            <a:hlinkClick r:id="rId8" action="ppaction://hlinksldjump"/>
          </p:cNvPr>
          <p:cNvSpPr/>
          <p:nvPr/>
        </p:nvSpPr>
        <p:spPr>
          <a:xfrm rot="5397851">
            <a:off x="-117745" y="51425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349" name="Google Shape;1349;p22"/>
          <p:cNvSpPr txBox="1"/>
          <p:nvPr/>
        </p:nvSpPr>
        <p:spPr>
          <a:xfrm>
            <a:off x="708713" y="1536975"/>
            <a:ext cx="4844400" cy="51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en" sz="1700">
                <a:latin typeface="Comfortaa"/>
                <a:ea typeface="Comfortaa"/>
                <a:cs typeface="Comfortaa"/>
                <a:sym typeface="Comfortaa"/>
              </a:rPr>
              <a:t>I will not send or display offensive messages or pictures, and harass, insult or attack others during virtual learning.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en" sz="1700">
                <a:latin typeface="Comfortaa"/>
                <a:ea typeface="Comfortaa"/>
                <a:cs typeface="Comfortaa"/>
                <a:sym typeface="Comfortaa"/>
              </a:rPr>
              <a:t>I will not use vulgar or obscene language through the use of the computer, digital apps, or during virtual learning.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en" sz="1700">
                <a:latin typeface="Comfortaa"/>
                <a:ea typeface="Comfortaa"/>
                <a:cs typeface="Comfortaa"/>
                <a:sym typeface="Comfortaa"/>
              </a:rPr>
              <a:t>I will only use my own school account that has been assigned to me on the device.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en" sz="1700">
                <a:latin typeface="Comfortaa"/>
                <a:ea typeface="Comfortaa"/>
                <a:cs typeface="Comfortaa"/>
                <a:sym typeface="Comfortaa"/>
              </a:rPr>
              <a:t>I will not share my school account usernames and passwords.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en" sz="1700">
                <a:latin typeface="Comfortaa"/>
                <a:ea typeface="Comfortaa"/>
                <a:cs typeface="Comfortaa"/>
                <a:sym typeface="Comfortaa"/>
              </a:rPr>
              <a:t>I will use the device(s)  for educational purposes only.  Adding your personal accounts and information should be avoided.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</p:txBody>
      </p:sp>
      <p:sp>
        <p:nvSpPr>
          <p:cNvPr id="1350" name="Google Shape;1350;p22"/>
          <p:cNvSpPr txBox="1"/>
          <p:nvPr/>
        </p:nvSpPr>
        <p:spPr>
          <a:xfrm>
            <a:off x="6570375" y="274450"/>
            <a:ext cx="4844400" cy="60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en" sz="1700">
                <a:latin typeface="Comfortaa"/>
                <a:ea typeface="Comfortaa"/>
                <a:cs typeface="Comfortaa"/>
                <a:sym typeface="Comfortaa"/>
              </a:rPr>
              <a:t>I will use the device with care. This includes: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marL="914400" lvl="1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✓"/>
            </a:pPr>
            <a:r>
              <a:rPr lang="en" sz="1700">
                <a:latin typeface="Comfortaa"/>
                <a:ea typeface="Comfortaa"/>
                <a:cs typeface="Comfortaa"/>
                <a:sym typeface="Comfortaa"/>
              </a:rPr>
              <a:t>not intentionally damage the device.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marL="914400" lvl="1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✓"/>
            </a:pPr>
            <a:r>
              <a:rPr lang="en" sz="1700">
                <a:latin typeface="Comfortaa"/>
                <a:ea typeface="Comfortaa"/>
                <a:cs typeface="Comfortaa"/>
                <a:sym typeface="Comfortaa"/>
              </a:rPr>
              <a:t>removing keys, stickers, or other parts of the device.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marL="914400" lvl="1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✓"/>
            </a:pPr>
            <a:r>
              <a:rPr lang="en" sz="1700">
                <a:latin typeface="Comfortaa"/>
                <a:ea typeface="Comfortaa"/>
                <a:cs typeface="Comfortaa"/>
                <a:sym typeface="Comfortaa"/>
              </a:rPr>
              <a:t>not writing on the device or the screen. 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marL="914400" lvl="1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✓"/>
            </a:pPr>
            <a:r>
              <a:rPr lang="en" sz="1700">
                <a:latin typeface="Comfortaa"/>
                <a:ea typeface="Comfortaa"/>
                <a:cs typeface="Comfortaa"/>
                <a:sym typeface="Comfortaa"/>
              </a:rPr>
              <a:t>not having any food or drinks on or near the device.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marL="914400" lvl="1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✓"/>
            </a:pPr>
            <a:r>
              <a:rPr lang="en" sz="1700">
                <a:latin typeface="Comfortaa"/>
                <a:ea typeface="Comfortaa"/>
                <a:cs typeface="Comfortaa"/>
                <a:sym typeface="Comfortaa"/>
              </a:rPr>
              <a:t>Notify my teacher if the device is broken, stolen, or lost.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marL="914400" lvl="1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✓"/>
            </a:pPr>
            <a:r>
              <a:rPr lang="en" sz="1700">
                <a:latin typeface="Comfortaa"/>
                <a:ea typeface="Comfortaa"/>
                <a:cs typeface="Comfortaa"/>
                <a:sym typeface="Comfortaa"/>
              </a:rPr>
              <a:t>Logoff and shutdown the device when not in use.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marL="914400" lvl="1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✓"/>
            </a:pPr>
            <a:r>
              <a:rPr lang="en" sz="1700">
                <a:latin typeface="Comfortaa"/>
                <a:ea typeface="Comfortaa"/>
                <a:cs typeface="Comfortaa"/>
                <a:sym typeface="Comfortaa"/>
              </a:rPr>
              <a:t>Charge the device when not in use.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marL="914400" lvl="1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✓"/>
            </a:pPr>
            <a:r>
              <a:rPr lang="en" sz="1700">
                <a:latin typeface="Comfortaa"/>
                <a:ea typeface="Comfortaa"/>
                <a:cs typeface="Comfortaa"/>
                <a:sym typeface="Comfortaa"/>
              </a:rPr>
              <a:t>Keep it in a safe place when not in use.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9 Extend 3">
  <p:cSld name="CUSTOM_16_1_1_1_1_1_1_1_2"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24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7" name="Google Shape;1417;p24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CHECKLIST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18" name="Google Shape;1418;p24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ETIQUETTE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19" name="Google Shape;1419;p24"/>
          <p:cNvSpPr/>
          <p:nvPr/>
        </p:nvSpPr>
        <p:spPr>
          <a:xfrm rot="-5397851" flipH="1">
            <a:off x="-134005" y="226194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PROBLEMS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20" name="Google Shape;1420;p24"/>
          <p:cNvSpPr/>
          <p:nvPr/>
        </p:nvSpPr>
        <p:spPr>
          <a:xfrm rot="-5397851" flipH="1">
            <a:off x="-134005" y="3221892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REMINDER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21" name="Google Shape;1421;p24"/>
          <p:cNvSpPr/>
          <p:nvPr/>
        </p:nvSpPr>
        <p:spPr>
          <a:xfrm rot="-5397851" flipH="1">
            <a:off x="-134005" y="4181834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ACTIONS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22" name="Google Shape;1422;p24"/>
          <p:cNvSpPr/>
          <p:nvPr/>
        </p:nvSpPr>
        <p:spPr>
          <a:xfrm rot="-5397851" flipH="1">
            <a:off x="-134005" y="5141776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ACCOUNTS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23" name="Google Shape;1423;p24"/>
          <p:cNvSpPr/>
          <p:nvPr/>
        </p:nvSpPr>
        <p:spPr>
          <a:xfrm rot="-5397851" flipH="1">
            <a:off x="-134005" y="6101718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RUP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24" name="Google Shape;1424;p24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5" name="Google Shape;1425;p24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6" name="Google Shape;1426;p24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7" name="Google Shape;1427;p24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8" name="Google Shape;1428;p24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1429" name="Google Shape;1429;p24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1430" name="Google Shape;1430;p24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1431" name="Google Shape;1431;p2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2" name="Google Shape;1432;p2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33" name="Google Shape;1433;p24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1434" name="Google Shape;1434;p2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5" name="Google Shape;1435;p2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36" name="Google Shape;1436;p24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1437" name="Google Shape;1437;p2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8" name="Google Shape;1438;p2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39" name="Google Shape;1439;p24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1440" name="Google Shape;1440;p2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1" name="Google Shape;1441;p2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42" name="Google Shape;1442;p24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1443" name="Google Shape;1443;p2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4" name="Google Shape;1444;p2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45" name="Google Shape;1445;p24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1446" name="Google Shape;1446;p2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7" name="Google Shape;1447;p2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48" name="Google Shape;1448;p24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1449" name="Google Shape;1449;p2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0" name="Google Shape;1450;p2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51" name="Google Shape;1451;p24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1452" name="Google Shape;1452;p2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3" name="Google Shape;1453;p2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54" name="Google Shape;1454;p24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1455" name="Google Shape;1455;p2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6" name="Google Shape;1456;p2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57" name="Google Shape;1457;p24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1458" name="Google Shape;1458;p2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9" name="Google Shape;1459;p2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60" name="Google Shape;1460;p24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1461" name="Google Shape;1461;p2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2" name="Google Shape;1462;p2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63" name="Google Shape;1463;p24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1464" name="Google Shape;1464;p2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5" name="Google Shape;1465;p2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66" name="Google Shape;1466;p24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1467" name="Google Shape;1467;p2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8" name="Google Shape;1468;p2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469" name="Google Shape;1469;p24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470" name="Google Shape;1470;p24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471" name="Google Shape;1471;p24">
            <a:hlinkClick r:id="rId2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72" name="Google Shape;1472;p24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73" name="Google Shape;1473;p24">
            <a:hlinkClick r:id="rId4" action="ppaction://hlinksldjump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74" name="Google Shape;1474;p24">
            <a:hlinkClick r:id="rId5" action="ppaction://hlinksldjump"/>
          </p:cNvPr>
          <p:cNvSpPr/>
          <p:nvPr/>
        </p:nvSpPr>
        <p:spPr>
          <a:xfrm rot="5397851">
            <a:off x="-138220" y="32119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75" name="Google Shape;1475;p24">
            <a:hlinkClick r:id="rId6" action="ppaction://hlinksldjump"/>
          </p:cNvPr>
          <p:cNvSpPr/>
          <p:nvPr/>
        </p:nvSpPr>
        <p:spPr>
          <a:xfrm rot="5397851">
            <a:off x="-138220" y="417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76" name="Google Shape;1476;p24">
            <a:hlinkClick r:id="rId7" action="ppaction://hlinksldjump"/>
          </p:cNvPr>
          <p:cNvSpPr/>
          <p:nvPr/>
        </p:nvSpPr>
        <p:spPr>
          <a:xfrm rot="5397851">
            <a:off x="-138220" y="51321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77" name="Google Shape;1477;p24">
            <a:hlinkClick r:id="rId8" action="ppaction://hlinksldjump"/>
          </p:cNvPr>
          <p:cNvSpPr/>
          <p:nvPr/>
        </p:nvSpPr>
        <p:spPr>
          <a:xfrm rot="5397851">
            <a:off x="-138220" y="60922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78" name="Google Shape;1478;p24">
            <a:hlinkClick r:id="" action="ppaction://noaction"/>
          </p:cNvPr>
          <p:cNvSpPr/>
          <p:nvPr/>
        </p:nvSpPr>
        <p:spPr>
          <a:xfrm rot="5397877">
            <a:off x="8605797" y="3251147"/>
            <a:ext cx="6801901" cy="3735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Engage 2">
  <p:cSld name="CUSTOM_16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5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5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3" name="Google Shape;213;p5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RUP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4" name="Google Shape;214;p5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ACCOUNTS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5" name="Google Shape;215;p5"/>
          <p:cNvSpPr/>
          <p:nvPr/>
        </p:nvSpPr>
        <p:spPr>
          <a:xfrm rot="5397851">
            <a:off x="11332255" y="418181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ACTIONS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6" name="Google Shape;216;p5"/>
          <p:cNvSpPr/>
          <p:nvPr/>
        </p:nvSpPr>
        <p:spPr>
          <a:xfrm rot="5397851">
            <a:off x="11332255" y="322187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REMINDER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7" name="Google Shape;217;p5"/>
          <p:cNvSpPr/>
          <p:nvPr/>
        </p:nvSpPr>
        <p:spPr>
          <a:xfrm rot="5397851">
            <a:off x="11332255" y="2261934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PROBLEMS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8" name="Google Shape;218;p5"/>
          <p:cNvSpPr/>
          <p:nvPr/>
        </p:nvSpPr>
        <p:spPr>
          <a:xfrm rot="5397851">
            <a:off x="11332255" y="1301992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ETIQUETTE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9" name="Google Shape;219;p5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5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grpSp>
        <p:nvGrpSpPr>
          <p:cNvPr id="221" name="Google Shape;221;p5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222" name="Google Shape;222;p5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223" name="Google Shape;223;p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224;p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5" name="Google Shape;225;p5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226" name="Google Shape;226;p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227;p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8" name="Google Shape;228;p5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229" name="Google Shape;229;p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1" name="Google Shape;231;p5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232" name="Google Shape;232;p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233;p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4" name="Google Shape;234;p5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235" name="Google Shape;235;p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" name="Google Shape;236;p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7" name="Google Shape;237;p5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238" name="Google Shape;238;p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" name="Google Shape;239;p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0" name="Google Shape;240;p5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241" name="Google Shape;241;p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" name="Google Shape;242;p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3" name="Google Shape;243;p5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244" name="Google Shape;244;p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45;p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6" name="Google Shape;246;p5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247" name="Google Shape;247;p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9" name="Google Shape;249;p5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250" name="Google Shape;250;p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2" name="Google Shape;252;p5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253" name="Google Shape;253;p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5" name="Google Shape;255;p5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256" name="Google Shape;256;p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8" name="Google Shape;258;p5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259" name="Google Shape;259;p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60;p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1" name="Google Shape;261;p5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62" name="Google Shape;262;p5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CHECKLIST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3" name="Google Shape;263;p5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4" name="Google Shape;264;p5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5" name="Google Shape;265;p5">
            <a:hlinkClick r:id="rId2" action="ppaction://hlinksldjump"/>
          </p:cNvPr>
          <p:cNvSpPr/>
          <p:nvPr/>
        </p:nvSpPr>
        <p:spPr>
          <a:xfrm rot="5397851">
            <a:off x="-130020" y="34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6" name="Google Shape;266;p5">
            <a:hlinkClick r:id="rId3" action="ppaction://hlinksldjump"/>
          </p:cNvPr>
          <p:cNvSpPr/>
          <p:nvPr/>
        </p:nvSpPr>
        <p:spPr>
          <a:xfrm rot="5397851">
            <a:off x="11347130" y="13465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7" name="Google Shape;267;p5">
            <a:hlinkClick r:id="rId4" action="ppaction://hlinksldjump"/>
          </p:cNvPr>
          <p:cNvSpPr/>
          <p:nvPr/>
        </p:nvSpPr>
        <p:spPr>
          <a:xfrm rot="5397851">
            <a:off x="11347130" y="23066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8" name="Google Shape;268;p5">
            <a:hlinkClick r:id="rId5" action="ppaction://hlinksldjump"/>
          </p:cNvPr>
          <p:cNvSpPr/>
          <p:nvPr/>
        </p:nvSpPr>
        <p:spPr>
          <a:xfrm rot="5397851">
            <a:off x="11347130" y="32667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9" name="Google Shape;269;p5">
            <a:hlinkClick r:id="rId6" action="ppaction://hlinksldjump"/>
          </p:cNvPr>
          <p:cNvSpPr/>
          <p:nvPr/>
        </p:nvSpPr>
        <p:spPr>
          <a:xfrm rot="5397851">
            <a:off x="11347130" y="42268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0" name="Google Shape;270;p5">
            <a:hlinkClick r:id="rId7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1" name="Google Shape;271;p5">
            <a:hlinkClick r:id="rId8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Engage 3">
  <p:cSld name="CUSTOM_16_2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6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6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CHECKLIST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5" name="Google Shape;275;p6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6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7" name="Google Shape;277;p6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RUP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8" name="Google Shape;278;p6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ACCOUNTS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9" name="Google Shape;279;p6"/>
          <p:cNvSpPr/>
          <p:nvPr/>
        </p:nvSpPr>
        <p:spPr>
          <a:xfrm rot="5397851">
            <a:off x="11332255" y="418181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ACTIONS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0" name="Google Shape;280;p6"/>
          <p:cNvSpPr/>
          <p:nvPr/>
        </p:nvSpPr>
        <p:spPr>
          <a:xfrm rot="5397851">
            <a:off x="11332255" y="322187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REMINDER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1" name="Google Shape;281;p6"/>
          <p:cNvSpPr/>
          <p:nvPr/>
        </p:nvSpPr>
        <p:spPr>
          <a:xfrm rot="5397851">
            <a:off x="11332255" y="2261934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PROBLEMS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2" name="Google Shape;282;p6"/>
          <p:cNvSpPr/>
          <p:nvPr/>
        </p:nvSpPr>
        <p:spPr>
          <a:xfrm rot="5397851">
            <a:off x="11332255" y="1301992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ETIQUETTE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3" name="Google Shape;283;p6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6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5" name="Google Shape;285;p6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286" name="Google Shape;286;p6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287" name="Google Shape;287;p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9" name="Google Shape;289;p6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290" name="Google Shape;290;p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2" name="Google Shape;292;p6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293" name="Google Shape;293;p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5" name="Google Shape;295;p6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296" name="Google Shape;296;p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97;p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8" name="Google Shape;298;p6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299" name="Google Shape;299;p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300;p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1" name="Google Shape;301;p6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302" name="Google Shape;302;p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4" name="Google Shape;304;p6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305" name="Google Shape;305;p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7" name="Google Shape;307;p6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308" name="Google Shape;308;p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0" name="Google Shape;310;p6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311" name="Google Shape;311;p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3" name="Google Shape;313;p6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314" name="Google Shape;314;p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6" name="Google Shape;316;p6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317" name="Google Shape;317;p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9" name="Google Shape;319;p6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320" name="Google Shape;320;p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2" name="Google Shape;322;p6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323" name="Google Shape;323;p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25" name="Google Shape;325;p6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326" name="Google Shape;326;p6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27" name="Google Shape;327;p6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28" name="Google Shape;328;p6">
            <a:hlinkClick r:id="rId2" action="ppaction://hlinksldjump"/>
          </p:cNvPr>
          <p:cNvSpPr/>
          <p:nvPr/>
        </p:nvSpPr>
        <p:spPr>
          <a:xfrm rot="5397851">
            <a:off x="11347130" y="13465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29" name="Google Shape;329;p6">
            <a:hlinkClick r:id="rId3" action="ppaction://hlinksldjump"/>
          </p:cNvPr>
          <p:cNvSpPr/>
          <p:nvPr/>
        </p:nvSpPr>
        <p:spPr>
          <a:xfrm rot="5397851">
            <a:off x="11347130" y="23066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30" name="Google Shape;330;p6">
            <a:hlinkClick r:id="rId4" action="ppaction://hlinksldjump"/>
          </p:cNvPr>
          <p:cNvSpPr/>
          <p:nvPr/>
        </p:nvSpPr>
        <p:spPr>
          <a:xfrm rot="5397851">
            <a:off x="11347130" y="32667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31" name="Google Shape;331;p6">
            <a:hlinkClick r:id="rId5" action="ppaction://hlinksldjump"/>
          </p:cNvPr>
          <p:cNvSpPr/>
          <p:nvPr/>
        </p:nvSpPr>
        <p:spPr>
          <a:xfrm rot="5397851">
            <a:off x="11347130" y="42268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32" name="Google Shape;332;p6">
            <a:hlinkClick r:id="rId6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33" name="Google Shape;333;p6">
            <a:hlinkClick r:id="rId7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34" name="Google Shape;334;p6">
            <a:hlinkClick r:id="rId8" action="ppaction://hlinksldjump"/>
          </p:cNvPr>
          <p:cNvSpPr/>
          <p:nvPr/>
        </p:nvSpPr>
        <p:spPr>
          <a:xfrm rot="5397851">
            <a:off x="-130020" y="34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 Explore 1">
  <p:cSld name="CUSTOM_16_2_1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7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7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CHECKLIST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38" name="Google Shape;338;p7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7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40" name="Google Shape;340;p7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RUP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41" name="Google Shape;341;p7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ACCOUNTS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42" name="Google Shape;342;p7"/>
          <p:cNvSpPr/>
          <p:nvPr/>
        </p:nvSpPr>
        <p:spPr>
          <a:xfrm rot="5397851">
            <a:off x="11332255" y="418181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ACTIONS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43" name="Google Shape;343;p7"/>
          <p:cNvSpPr/>
          <p:nvPr/>
        </p:nvSpPr>
        <p:spPr>
          <a:xfrm rot="5397851">
            <a:off x="11332255" y="322187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REMINDER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44" name="Google Shape;344;p7"/>
          <p:cNvSpPr/>
          <p:nvPr/>
        </p:nvSpPr>
        <p:spPr>
          <a:xfrm rot="5397851">
            <a:off x="11332255" y="2261934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PROBLEMS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45" name="Google Shape;345;p7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7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7" name="Google Shape;347;p7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348" name="Google Shape;348;p7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349" name="Google Shape;349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1" name="Google Shape;351;p7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352" name="Google Shape;352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4" name="Google Shape;354;p7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355" name="Google Shape;355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7" name="Google Shape;357;p7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358" name="Google Shape;358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0" name="Google Shape;360;p7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361" name="Google Shape;361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3" name="Google Shape;363;p7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364" name="Google Shape;364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6" name="Google Shape;366;p7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367" name="Google Shape;367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9" name="Google Shape;369;p7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370" name="Google Shape;370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2" name="Google Shape;372;p7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373" name="Google Shape;373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374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5" name="Google Shape;375;p7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376" name="Google Shape;376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377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8" name="Google Shape;378;p7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379" name="Google Shape;379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1" name="Google Shape;381;p7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382" name="Google Shape;382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Google Shape;383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4" name="Google Shape;384;p7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385" name="Google Shape;385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6" name="Google Shape;386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87" name="Google Shape;387;p7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388" name="Google Shape;388;p7"/>
          <p:cNvSpPr/>
          <p:nvPr/>
        </p:nvSpPr>
        <p:spPr>
          <a:xfrm rot="5397851">
            <a:off x="11332255" y="1301992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ETIQUETTE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89" name="Google Shape;389;p7">
            <a:hlinkClick r:id="rId2" action="ppaction://hlinksldjump"/>
          </p:cNvPr>
          <p:cNvSpPr/>
          <p:nvPr/>
        </p:nvSpPr>
        <p:spPr>
          <a:xfrm rot="5397851">
            <a:off x="11347130" y="13465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90" name="Google Shape;390;p7">
            <a:hlinkClick r:id="rId3" action="ppaction://hlinksldjump"/>
          </p:cNvPr>
          <p:cNvSpPr/>
          <p:nvPr/>
        </p:nvSpPr>
        <p:spPr>
          <a:xfrm rot="5397851">
            <a:off x="11347130" y="23066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91" name="Google Shape;391;p7">
            <a:hlinkClick r:id="rId4" action="ppaction://hlinksldjump"/>
          </p:cNvPr>
          <p:cNvSpPr/>
          <p:nvPr/>
        </p:nvSpPr>
        <p:spPr>
          <a:xfrm rot="5397851">
            <a:off x="11347130" y="32667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92" name="Google Shape;392;p7">
            <a:hlinkClick r:id="rId5" action="ppaction://hlinksldjump"/>
          </p:cNvPr>
          <p:cNvSpPr/>
          <p:nvPr/>
        </p:nvSpPr>
        <p:spPr>
          <a:xfrm rot="5397851">
            <a:off x="11347130" y="42268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93" name="Google Shape;393;p7">
            <a:hlinkClick r:id="rId6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94" name="Google Shape;394;p7">
            <a:hlinkClick r:id="rId7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95" name="Google Shape;395;p7">
            <a:hlinkClick r:id="rId8" action="ppaction://hlinksldjump"/>
          </p:cNvPr>
          <p:cNvSpPr/>
          <p:nvPr/>
        </p:nvSpPr>
        <p:spPr>
          <a:xfrm rot="5397851">
            <a:off x="-130020" y="34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graphicFrame>
        <p:nvGraphicFramePr>
          <p:cNvPr id="396" name="Google Shape;396;p7"/>
          <p:cNvGraphicFramePr/>
          <p:nvPr/>
        </p:nvGraphicFramePr>
        <p:xfrm>
          <a:off x="795550" y="1338450"/>
          <a:ext cx="4755400" cy="5142525"/>
        </p:xfrm>
        <a:graphic>
          <a:graphicData uri="http://schemas.openxmlformats.org/drawingml/2006/table">
            <a:tbl>
              <a:tblPr>
                <a:noFill/>
                <a:tableStyleId>{7760F6B9-8751-40A3-B6C0-D2B23152CD64}</a:tableStyleId>
              </a:tblPr>
              <a:tblGrid>
                <a:gridCol w="2377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1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Be on</a:t>
                      </a:r>
                      <a:r>
                        <a:rPr lang="en" sz="18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time to class!</a:t>
                      </a:r>
                      <a:endParaRPr sz="1800" b="1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Be in a </a:t>
                      </a:r>
                      <a:r>
                        <a:rPr lang="en" sz="18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quiet</a:t>
                      </a:r>
                      <a:r>
                        <a:rPr lang="en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and </a:t>
                      </a:r>
                      <a:r>
                        <a:rPr lang="en" sz="18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comfortable </a:t>
                      </a:r>
                      <a:r>
                        <a:rPr lang="en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place!</a:t>
                      </a: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Be </a:t>
                      </a:r>
                      <a:r>
                        <a:rPr lang="en" sz="18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prepared!</a:t>
                      </a:r>
                      <a:endParaRPr sz="1800" b="1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Headphones are OPTIONAL</a:t>
                      </a:r>
                      <a:endParaRPr sz="1800" b="1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97" name="Google Shape;397;p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2775" y="1398350"/>
            <a:ext cx="1550550" cy="155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47625" y="3180700"/>
            <a:ext cx="2209473" cy="141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3173250" y="3043013"/>
            <a:ext cx="1687750" cy="16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508488" y="4685125"/>
            <a:ext cx="1687750" cy="16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7"/>
          <p:cNvPicPr preferRelativeResize="0"/>
          <p:nvPr/>
        </p:nvPicPr>
        <p:blipFill rotWithShape="1">
          <a:blip r:embed="rId13">
            <a:alphaModFix/>
          </a:blip>
          <a:srcRect t="19419"/>
          <a:stretch/>
        </p:blipFill>
        <p:spPr>
          <a:xfrm>
            <a:off x="9251675" y="4793225"/>
            <a:ext cx="2094459" cy="16877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02" name="Google Shape;402;p7"/>
          <p:cNvGraphicFramePr/>
          <p:nvPr/>
        </p:nvGraphicFramePr>
        <p:xfrm>
          <a:off x="6652850" y="1338450"/>
          <a:ext cx="4755400" cy="5326725"/>
        </p:xfrm>
        <a:graphic>
          <a:graphicData uri="http://schemas.openxmlformats.org/drawingml/2006/table">
            <a:tbl>
              <a:tblPr>
                <a:noFill/>
                <a:tableStyleId>{7760F6B9-8751-40A3-B6C0-D2B23152CD64}</a:tableStyleId>
              </a:tblPr>
              <a:tblGrid>
                <a:gridCol w="2377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75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Be </a:t>
                      </a:r>
                      <a:r>
                        <a:rPr lang="en" sz="18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focused!</a:t>
                      </a:r>
                      <a:endParaRPr sz="1800" b="1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5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Be </a:t>
                      </a:r>
                      <a:r>
                        <a:rPr lang="en" sz="18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presentable and dress appropriately!</a:t>
                      </a:r>
                      <a:endParaRPr sz="1800" b="1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5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Be </a:t>
                      </a:r>
                      <a:r>
                        <a:rPr lang="en" sz="18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respectful!</a:t>
                      </a:r>
                      <a:endParaRPr sz="1800" b="1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03" name="Google Shape;403;p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476550" y="1398350"/>
            <a:ext cx="1550550" cy="155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7"/>
          <p:cNvPicPr preferRelativeResize="0"/>
          <p:nvPr/>
        </p:nvPicPr>
        <p:blipFill rotWithShape="1">
          <a:blip r:embed="rId15">
            <a:alphaModFix/>
          </a:blip>
          <a:srcRect l="27121" t="19212" r="38639" b="26469"/>
          <a:stretch/>
        </p:blipFill>
        <p:spPr>
          <a:xfrm>
            <a:off x="9419676" y="3093650"/>
            <a:ext cx="1417615" cy="168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 Explore 2">
  <p:cSld name="CUSTOM_16_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8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8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08" name="Google Shape;408;p8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8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RUP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10" name="Google Shape;410;p8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ACCOUNTS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11" name="Google Shape;411;p8"/>
          <p:cNvSpPr/>
          <p:nvPr/>
        </p:nvSpPr>
        <p:spPr>
          <a:xfrm rot="5397851">
            <a:off x="11332255" y="418181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ACTIONS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12" name="Google Shape;412;p8"/>
          <p:cNvSpPr/>
          <p:nvPr/>
        </p:nvSpPr>
        <p:spPr>
          <a:xfrm rot="5397851">
            <a:off x="11332255" y="322187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REMINDER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13" name="Google Shape;413;p8"/>
          <p:cNvSpPr/>
          <p:nvPr/>
        </p:nvSpPr>
        <p:spPr>
          <a:xfrm rot="5397851">
            <a:off x="11332255" y="2261934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PROBLEMS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14" name="Google Shape;414;p8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8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CHECKLIST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16" name="Google Shape;416;p8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8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418" name="Google Shape;418;p8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419" name="Google Shape;419;p8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420" name="Google Shape;420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421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2" name="Google Shape;422;p8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423" name="Google Shape;423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5" name="Google Shape;425;p8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426" name="Google Shape;426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8" name="Google Shape;428;p8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429" name="Google Shape;429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30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1" name="Google Shape;431;p8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432" name="Google Shape;432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3" name="Google Shape;433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4" name="Google Shape;434;p8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435" name="Google Shape;435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6" name="Google Shape;436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7" name="Google Shape;437;p8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438" name="Google Shape;438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0" name="Google Shape;440;p8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441" name="Google Shape;441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2" name="Google Shape;442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3" name="Google Shape;443;p8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444" name="Google Shape;444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" name="Google Shape;445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6" name="Google Shape;446;p8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447" name="Google Shape;447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448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9" name="Google Shape;449;p8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450" name="Google Shape;450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2" name="Google Shape;452;p8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453" name="Google Shape;453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454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5" name="Google Shape;455;p8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456" name="Google Shape;456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58" name="Google Shape;458;p8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ETIQUETTE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59" name="Google Shape;459;p8">
            <a:hlinkClick r:id="rId2" action="ppaction://hlinksldjump"/>
          </p:cNvPr>
          <p:cNvSpPr/>
          <p:nvPr/>
        </p:nvSpPr>
        <p:spPr>
          <a:xfrm rot="5397851">
            <a:off x="-138220" y="3864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60" name="Google Shape;460;p8">
            <a:hlinkClick r:id="rId3" action="ppaction://hlinksldjump"/>
          </p:cNvPr>
          <p:cNvSpPr/>
          <p:nvPr/>
        </p:nvSpPr>
        <p:spPr>
          <a:xfrm rot="5397851">
            <a:off x="-138220" y="13465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61" name="Google Shape;461;p8">
            <a:hlinkClick r:id="rId4" action="ppaction://hlinksldjump"/>
          </p:cNvPr>
          <p:cNvSpPr/>
          <p:nvPr/>
        </p:nvSpPr>
        <p:spPr>
          <a:xfrm rot="5397851">
            <a:off x="11347130" y="23066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62" name="Google Shape;462;p8">
            <a:hlinkClick r:id="rId5" action="ppaction://hlinksldjump"/>
          </p:cNvPr>
          <p:cNvSpPr/>
          <p:nvPr/>
        </p:nvSpPr>
        <p:spPr>
          <a:xfrm rot="5397851">
            <a:off x="11347130" y="32667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63" name="Google Shape;463;p8">
            <a:hlinkClick r:id="rId6" action="ppaction://hlinksldjump"/>
          </p:cNvPr>
          <p:cNvSpPr/>
          <p:nvPr/>
        </p:nvSpPr>
        <p:spPr>
          <a:xfrm rot="5397851">
            <a:off x="11347130" y="42268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64" name="Google Shape;464;p8">
            <a:hlinkClick r:id="rId7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65" name="Google Shape;465;p8">
            <a:hlinkClick r:id="rId8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graphicFrame>
        <p:nvGraphicFramePr>
          <p:cNvPr id="466" name="Google Shape;466;p8"/>
          <p:cNvGraphicFramePr/>
          <p:nvPr/>
        </p:nvGraphicFramePr>
        <p:xfrm>
          <a:off x="795550" y="1338450"/>
          <a:ext cx="4755400" cy="5371715"/>
        </p:xfrm>
        <a:graphic>
          <a:graphicData uri="http://schemas.openxmlformats.org/drawingml/2006/table">
            <a:tbl>
              <a:tblPr>
                <a:noFill/>
                <a:tableStyleId>{7760F6B9-8751-40A3-B6C0-D2B23152CD64}</a:tableStyleId>
              </a:tblPr>
              <a:tblGrid>
                <a:gridCol w="2377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14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Be on time</a:t>
                      </a:r>
                      <a:r>
                        <a:rPr lang="en" sz="2400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to class!</a:t>
                      </a:r>
                      <a:endParaRPr sz="2400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Be respectful</a:t>
                      </a:r>
                      <a:r>
                        <a:rPr lang="en" sz="2200" b="1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to your peers and use kind words when posting.</a:t>
                      </a: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200" b="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Stay on topic </a:t>
                      </a:r>
                      <a:r>
                        <a:rPr lang="en" sz="2200" b="1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when posting.</a:t>
                      </a:r>
                      <a:endParaRPr sz="2200" b="1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200" b="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Always proofread</a:t>
                      </a:r>
                      <a:r>
                        <a:rPr lang="en" sz="2200" b="1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before posting.</a:t>
                      </a:r>
                      <a:endParaRPr sz="2200" b="1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200" b="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Communicate clearly </a:t>
                      </a:r>
                      <a:endParaRPr sz="2200" b="1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Please dress accordingly</a:t>
                      </a:r>
                      <a:r>
                        <a:rPr lang="en" sz="2400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, dress code is still active.</a:t>
                      </a: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67" name="Google Shape;467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53776" y="659750"/>
            <a:ext cx="4755400" cy="568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 Explore 3">
  <p:cSld name="CUSTOM_16_1_2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9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70" name="Google Shape;470;p9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CHECKLIST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71" name="Google Shape;471;p9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ETIQUETTE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72" name="Google Shape;472;p9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9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9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RUP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75" name="Google Shape;475;p9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ACCOUNTS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76" name="Google Shape;476;p9"/>
          <p:cNvSpPr/>
          <p:nvPr/>
        </p:nvSpPr>
        <p:spPr>
          <a:xfrm rot="5397851">
            <a:off x="11332255" y="418181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ACTIONS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77" name="Google Shape;477;p9"/>
          <p:cNvSpPr/>
          <p:nvPr/>
        </p:nvSpPr>
        <p:spPr>
          <a:xfrm rot="5397851">
            <a:off x="11332255" y="322187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REMINDER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78" name="Google Shape;478;p9"/>
          <p:cNvSpPr/>
          <p:nvPr/>
        </p:nvSpPr>
        <p:spPr>
          <a:xfrm rot="5397851">
            <a:off x="11332255" y="2261934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PROBLEMS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79" name="Google Shape;479;p9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9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9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482" name="Google Shape;482;p9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483" name="Google Shape;483;p9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484" name="Google Shape;484;p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6" name="Google Shape;486;p9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487" name="Google Shape;487;p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9" name="Google Shape;489;p9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490" name="Google Shape;490;p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2" name="Google Shape;492;p9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493" name="Google Shape;493;p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4" name="Google Shape;494;p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5" name="Google Shape;495;p9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496" name="Google Shape;496;p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" name="Google Shape;497;p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8" name="Google Shape;498;p9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499" name="Google Shape;499;p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0" name="Google Shape;500;p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1" name="Google Shape;501;p9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502" name="Google Shape;502;p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p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4" name="Google Shape;504;p9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505" name="Google Shape;505;p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506;p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7" name="Google Shape;507;p9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508" name="Google Shape;508;p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0" name="Google Shape;510;p9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511" name="Google Shape;511;p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3" name="Google Shape;513;p9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514" name="Google Shape;514;p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5" name="Google Shape;515;p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6" name="Google Shape;516;p9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517" name="Google Shape;517;p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" name="Google Shape;518;p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9" name="Google Shape;519;p9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520" name="Google Shape;520;p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22" name="Google Shape;522;p9">
            <a:hlinkClick r:id="rId2" action="ppaction://hlinksldjump"/>
          </p:cNvPr>
          <p:cNvSpPr/>
          <p:nvPr/>
        </p:nvSpPr>
        <p:spPr>
          <a:xfrm rot="5397851">
            <a:off x="11347130" y="23066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23" name="Google Shape;523;p9">
            <a:hlinkClick r:id="rId3" action="ppaction://hlinksldjump"/>
          </p:cNvPr>
          <p:cNvSpPr/>
          <p:nvPr/>
        </p:nvSpPr>
        <p:spPr>
          <a:xfrm rot="5397851">
            <a:off x="11347130" y="32667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24" name="Google Shape;524;p9">
            <a:hlinkClick r:id="rId4" action="ppaction://hlinksldjump"/>
          </p:cNvPr>
          <p:cNvSpPr/>
          <p:nvPr/>
        </p:nvSpPr>
        <p:spPr>
          <a:xfrm rot="5397851">
            <a:off x="11347130" y="42268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25" name="Google Shape;525;p9">
            <a:hlinkClick r:id="rId5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26" name="Google Shape;526;p9">
            <a:hlinkClick r:id="rId6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27" name="Google Shape;527;p9">
            <a:hlinkClick r:id="rId7" action="ppaction://hlinksldjump"/>
          </p:cNvPr>
          <p:cNvSpPr/>
          <p:nvPr/>
        </p:nvSpPr>
        <p:spPr>
          <a:xfrm rot="5397851">
            <a:off x="-138220" y="3864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28" name="Google Shape;528;p9">
            <a:hlinkClick r:id="rId8" action="ppaction://hlinksldjump"/>
          </p:cNvPr>
          <p:cNvSpPr/>
          <p:nvPr/>
        </p:nvSpPr>
        <p:spPr>
          <a:xfrm rot="5397851">
            <a:off x="-138220" y="13465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graphicFrame>
        <p:nvGraphicFramePr>
          <p:cNvPr id="529" name="Google Shape;529;p9"/>
          <p:cNvGraphicFramePr/>
          <p:nvPr/>
        </p:nvGraphicFramePr>
        <p:xfrm>
          <a:off x="955538" y="1395350"/>
          <a:ext cx="4755400" cy="5142525"/>
        </p:xfrm>
        <a:graphic>
          <a:graphicData uri="http://schemas.openxmlformats.org/drawingml/2006/table">
            <a:tbl>
              <a:tblPr>
                <a:noFill/>
                <a:tableStyleId>{7760F6B9-8751-40A3-B6C0-D2B23152CD64}</a:tableStyleId>
              </a:tblPr>
              <a:tblGrid>
                <a:gridCol w="2377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1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Do participate!</a:t>
                      </a:r>
                      <a:r>
                        <a:rPr lang="en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Ask questions and post comments.</a:t>
                      </a:r>
                      <a:endParaRPr sz="1800" b="1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Raise your hand</a:t>
                      </a:r>
                      <a:r>
                        <a:rPr lang="en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- physically or virtually!</a:t>
                      </a: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Mute </a:t>
                      </a:r>
                      <a:r>
                        <a:rPr lang="en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your microphone when you are not speaking!</a:t>
                      </a:r>
                      <a:endParaRPr sz="1800" b="1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30" name="Google Shape;530;p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22496" y="1605929"/>
            <a:ext cx="1661072" cy="139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64975" y="3150129"/>
            <a:ext cx="1535025" cy="15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432675" y="4922625"/>
            <a:ext cx="2240725" cy="139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 Explain 1">
  <p:cSld name="CUSTOM_16_1_2_1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0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35" name="Google Shape;535;p10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CHECKLIST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36" name="Google Shape;536;p10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ETIQUETTE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37" name="Google Shape;537;p10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10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10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RUP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40" name="Google Shape;540;p10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ACCOUNTS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41" name="Google Shape;541;p10"/>
          <p:cNvSpPr/>
          <p:nvPr/>
        </p:nvSpPr>
        <p:spPr>
          <a:xfrm rot="5397851">
            <a:off x="11332255" y="418181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ACTIONS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42" name="Google Shape;542;p10"/>
          <p:cNvSpPr/>
          <p:nvPr/>
        </p:nvSpPr>
        <p:spPr>
          <a:xfrm rot="5397851">
            <a:off x="11332255" y="322187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REMINDER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43" name="Google Shape;543;p10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10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10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546" name="Google Shape;546;p10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547" name="Google Shape;547;p10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548" name="Google Shape;548;p1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1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0" name="Google Shape;550;p10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551" name="Google Shape;551;p1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1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3" name="Google Shape;553;p10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554" name="Google Shape;554;p1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Google Shape;555;p1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6" name="Google Shape;556;p10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557" name="Google Shape;557;p1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Google Shape;558;p1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9" name="Google Shape;559;p10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560" name="Google Shape;560;p1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Google Shape;561;p1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2" name="Google Shape;562;p10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563" name="Google Shape;563;p1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1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5" name="Google Shape;565;p10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566" name="Google Shape;566;p1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1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8" name="Google Shape;568;p10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569" name="Google Shape;569;p1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1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1" name="Google Shape;571;p10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572" name="Google Shape;572;p1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1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4" name="Google Shape;574;p10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575" name="Google Shape;575;p1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1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7" name="Google Shape;577;p10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578" name="Google Shape;578;p1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579;p1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0" name="Google Shape;580;p10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581" name="Google Shape;581;p1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2" name="Google Shape;582;p1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3" name="Google Shape;583;p10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584" name="Google Shape;584;p1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1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86" name="Google Shape;586;p10"/>
          <p:cNvSpPr/>
          <p:nvPr/>
        </p:nvSpPr>
        <p:spPr>
          <a:xfrm rot="5397851">
            <a:off x="11332255" y="2261934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PROBLEMS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87" name="Google Shape;587;p10">
            <a:hlinkClick r:id="rId2" action="ppaction://hlinksldjump"/>
          </p:cNvPr>
          <p:cNvSpPr/>
          <p:nvPr/>
        </p:nvSpPr>
        <p:spPr>
          <a:xfrm rot="5397851">
            <a:off x="11347130" y="23066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88" name="Google Shape;588;p10">
            <a:hlinkClick r:id="rId3" action="ppaction://hlinksldjump"/>
          </p:cNvPr>
          <p:cNvSpPr/>
          <p:nvPr/>
        </p:nvSpPr>
        <p:spPr>
          <a:xfrm rot="5397851">
            <a:off x="11347130" y="32667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89" name="Google Shape;589;p10">
            <a:hlinkClick r:id="rId4" action="ppaction://hlinksldjump"/>
          </p:cNvPr>
          <p:cNvSpPr/>
          <p:nvPr/>
        </p:nvSpPr>
        <p:spPr>
          <a:xfrm rot="5397851">
            <a:off x="11347130" y="42268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90" name="Google Shape;590;p10">
            <a:hlinkClick r:id="rId5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91" name="Google Shape;591;p10">
            <a:hlinkClick r:id="rId6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92" name="Google Shape;592;p10">
            <a:hlinkClick r:id="rId7" action="ppaction://hlinksldjump"/>
          </p:cNvPr>
          <p:cNvSpPr/>
          <p:nvPr/>
        </p:nvSpPr>
        <p:spPr>
          <a:xfrm rot="5397851">
            <a:off x="-138220" y="3864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93" name="Google Shape;593;p10">
            <a:hlinkClick r:id="rId8" action="ppaction://hlinksldjump"/>
          </p:cNvPr>
          <p:cNvSpPr/>
          <p:nvPr/>
        </p:nvSpPr>
        <p:spPr>
          <a:xfrm rot="5397851">
            <a:off x="-138220" y="13465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94" name="Google Shape;594;p10"/>
          <p:cNvSpPr txBox="1"/>
          <p:nvPr/>
        </p:nvSpPr>
        <p:spPr>
          <a:xfrm>
            <a:off x="791475" y="1090950"/>
            <a:ext cx="4844400" cy="51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latin typeface="Comfortaa"/>
                <a:ea typeface="Comfortaa"/>
                <a:cs typeface="Comfortaa"/>
                <a:sym typeface="Comfortaa"/>
              </a:rPr>
              <a:t>If you are having difficulty with your device, check the following:</a:t>
            </a:r>
            <a:endParaRPr sz="21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Comfortaa"/>
              <a:buAutoNum type="arabicPeriod"/>
            </a:pPr>
            <a:r>
              <a:rPr lang="en" sz="2100">
                <a:latin typeface="Comfortaa"/>
                <a:ea typeface="Comfortaa"/>
                <a:cs typeface="Comfortaa"/>
                <a:sym typeface="Comfortaa"/>
              </a:rPr>
              <a:t>Is your device connected to your home network or wifi? Click the wifi icon at the bottom of the screen to see if it is connected.</a:t>
            </a:r>
            <a:endParaRPr sz="21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Comfortaa"/>
              <a:buAutoNum type="arabicPeriod"/>
            </a:pPr>
            <a:r>
              <a:rPr lang="en" sz="2100">
                <a:latin typeface="Comfortaa"/>
                <a:ea typeface="Comfortaa"/>
                <a:cs typeface="Comfortaa"/>
                <a:sym typeface="Comfortaa"/>
              </a:rPr>
              <a:t>Is your device charged?</a:t>
            </a:r>
            <a:endParaRPr sz="21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Comfortaa"/>
              <a:buAutoNum type="arabicPeriod"/>
            </a:pPr>
            <a:r>
              <a:rPr lang="en" sz="2100">
                <a:latin typeface="Comfortaa"/>
                <a:ea typeface="Comfortaa"/>
                <a:cs typeface="Comfortaa"/>
                <a:sym typeface="Comfortaa"/>
              </a:rPr>
              <a:t>Did you use your correct login information to sign into your Google account?</a:t>
            </a:r>
            <a:endParaRPr sz="21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 Explain 2">
  <p:cSld name="CUSTOM_16_1_1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1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11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11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11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RUP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600" name="Google Shape;600;p11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ACCOUNTS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601" name="Google Shape;601;p11"/>
          <p:cNvSpPr/>
          <p:nvPr/>
        </p:nvSpPr>
        <p:spPr>
          <a:xfrm rot="5397851">
            <a:off x="11332255" y="418181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ACTIONS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602" name="Google Shape;602;p11"/>
          <p:cNvSpPr/>
          <p:nvPr/>
        </p:nvSpPr>
        <p:spPr>
          <a:xfrm rot="5397851">
            <a:off x="11332255" y="322187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REMINDER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603" name="Google Shape;603;p11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11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CHECKLIST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605" name="Google Shape;605;p11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ETIQUETTE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606" name="Google Shape;606;p11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11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608" name="Google Shape;608;p11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609" name="Google Shape;609;p11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610" name="Google Shape;610;p1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1" name="Google Shape;611;p1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2" name="Google Shape;612;p11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613" name="Google Shape;613;p1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4" name="Google Shape;614;p1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5" name="Google Shape;615;p11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616" name="Google Shape;616;p1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7" name="Google Shape;617;p1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8" name="Google Shape;618;p11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619" name="Google Shape;619;p1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0" name="Google Shape;620;p1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1" name="Google Shape;621;p11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622" name="Google Shape;622;p1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3" name="Google Shape;623;p1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4" name="Google Shape;624;p11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625" name="Google Shape;625;p1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6" name="Google Shape;626;p1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7" name="Google Shape;627;p11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628" name="Google Shape;628;p1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9" name="Google Shape;629;p1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0" name="Google Shape;630;p11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631" name="Google Shape;631;p1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2" name="Google Shape;632;p1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3" name="Google Shape;633;p11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634" name="Google Shape;634;p1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5" name="Google Shape;635;p1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6" name="Google Shape;636;p11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637" name="Google Shape;637;p1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1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9" name="Google Shape;639;p11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640" name="Google Shape;640;p1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1" name="Google Shape;641;p1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2" name="Google Shape;642;p11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643" name="Google Shape;643;p1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4" name="Google Shape;644;p1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5" name="Google Shape;645;p11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646" name="Google Shape;646;p1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7" name="Google Shape;647;p1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48" name="Google Shape;648;p11"/>
          <p:cNvSpPr/>
          <p:nvPr/>
        </p:nvSpPr>
        <p:spPr>
          <a:xfrm rot="-5397851" flipH="1">
            <a:off x="-134005" y="226194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PROBLEMS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649" name="Google Shape;649;p11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50" name="Google Shape;650;p11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51" name="Google Shape;651;p11">
            <a:hlinkClick r:id="rId2" action="ppaction://hlinksldjump"/>
          </p:cNvPr>
          <p:cNvSpPr/>
          <p:nvPr/>
        </p:nvSpPr>
        <p:spPr>
          <a:xfrm rot="5397851">
            <a:off x="-138220" y="3419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652" name="Google Shape;652;p11">
            <a:hlinkClick r:id="rId3" action="ppaction://hlinksldjump"/>
          </p:cNvPr>
          <p:cNvSpPr/>
          <p:nvPr/>
        </p:nvSpPr>
        <p:spPr>
          <a:xfrm rot="5397851">
            <a:off x="-138220" y="13020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653" name="Google Shape;653;p11">
            <a:hlinkClick r:id="rId4" action="ppaction://hlinksldjump"/>
          </p:cNvPr>
          <p:cNvSpPr/>
          <p:nvPr/>
        </p:nvSpPr>
        <p:spPr>
          <a:xfrm rot="5397851">
            <a:off x="-138220" y="22621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654" name="Google Shape;654;p11">
            <a:hlinkClick r:id="rId5" action="ppaction://hlinksldjump"/>
          </p:cNvPr>
          <p:cNvSpPr/>
          <p:nvPr/>
        </p:nvSpPr>
        <p:spPr>
          <a:xfrm rot="5397851">
            <a:off x="11347130" y="32667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655" name="Google Shape;655;p11">
            <a:hlinkClick r:id="rId6" action="ppaction://hlinksldjump"/>
          </p:cNvPr>
          <p:cNvSpPr/>
          <p:nvPr/>
        </p:nvSpPr>
        <p:spPr>
          <a:xfrm rot="5397851">
            <a:off x="11347130" y="42268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656" name="Google Shape;656;p11">
            <a:hlinkClick r:id="rId7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657" name="Google Shape;657;p11">
            <a:hlinkClick r:id="rId8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rlow Semi Condensed Medium"/>
              <a:buNone/>
              <a:defRPr sz="3700">
                <a:solidFill>
                  <a:schemeClr val="dk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rlow Semi Condensed Medium"/>
              <a:buNone/>
              <a:defRPr sz="3700">
                <a:solidFill>
                  <a:schemeClr val="dk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rlow Semi Condensed Medium"/>
              <a:buNone/>
              <a:defRPr sz="3700">
                <a:solidFill>
                  <a:schemeClr val="dk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rlow Semi Condensed Medium"/>
              <a:buNone/>
              <a:defRPr sz="3700">
                <a:solidFill>
                  <a:schemeClr val="dk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rlow Semi Condensed Medium"/>
              <a:buNone/>
              <a:defRPr sz="3700">
                <a:solidFill>
                  <a:schemeClr val="dk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rlow Semi Condensed Medium"/>
              <a:buNone/>
              <a:defRPr sz="3700">
                <a:solidFill>
                  <a:schemeClr val="dk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rlow Semi Condensed Medium"/>
              <a:buNone/>
              <a:defRPr sz="3700">
                <a:solidFill>
                  <a:schemeClr val="dk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rlow Semi Condensed Medium"/>
              <a:buNone/>
              <a:defRPr sz="3700">
                <a:solidFill>
                  <a:schemeClr val="dk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rlow Semi Condensed Medium"/>
              <a:buNone/>
              <a:defRPr sz="3700">
                <a:solidFill>
                  <a:schemeClr val="dk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Semi Condensed"/>
              <a:buChar char="●"/>
              <a:defRPr sz="18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429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Semi Condensed"/>
              <a:buChar char="○"/>
              <a:defRPr sz="18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429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Semi Condensed"/>
              <a:buChar char="■"/>
              <a:defRPr sz="18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429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Semi Condensed"/>
              <a:buChar char="●"/>
              <a:defRPr sz="18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429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Semi Condensed"/>
              <a:buChar char="○"/>
              <a:defRPr sz="18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429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Semi Condensed"/>
              <a:buChar char="■"/>
              <a:defRPr sz="18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429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Semi Condensed"/>
              <a:buChar char="●"/>
              <a:defRPr sz="18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429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Semi Condensed"/>
              <a:buChar char="○"/>
              <a:defRPr sz="18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429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800"/>
              <a:buFont typeface="Barlow Semi Condensed"/>
              <a:buChar char="■"/>
              <a:defRPr sz="18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5792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2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70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10" Type="http://schemas.openxmlformats.org/officeDocument/2006/relationships/image" Target="../media/image34.png"/><Relationship Id="rId4" Type="http://schemas.openxmlformats.org/officeDocument/2006/relationships/slide" Target="slide8.xml"/><Relationship Id="rId9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10" Type="http://schemas.openxmlformats.org/officeDocument/2006/relationships/image" Target="../media/image35.png"/><Relationship Id="rId4" Type="http://schemas.openxmlformats.org/officeDocument/2006/relationships/slide" Target="slide8.xml"/><Relationship Id="rId9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10" Type="http://schemas.openxmlformats.org/officeDocument/2006/relationships/image" Target="../media/image35.png"/><Relationship Id="rId4" Type="http://schemas.openxmlformats.org/officeDocument/2006/relationships/slide" Target="slide8.xml"/><Relationship Id="rId9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3.xml"/><Relationship Id="rId11" Type="http://schemas.openxmlformats.org/officeDocument/2006/relationships/image" Target="file:////var/folders/1z/ksl_v1l90mvb4tphfzy750280000gn/T/com.microsoft.Word/WebArchiveCopyPasteTempFiles/5102134200000205436001.jpg" TargetMode="External"/><Relationship Id="rId5" Type="http://schemas.openxmlformats.org/officeDocument/2006/relationships/slide" Target="slide12.xml"/><Relationship Id="rId10" Type="http://schemas.openxmlformats.org/officeDocument/2006/relationships/image" Target="../media/image36.jpeg"/><Relationship Id="rId4" Type="http://schemas.openxmlformats.org/officeDocument/2006/relationships/slide" Target="slide8.xml"/><Relationship Id="rId9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3.xml"/><Relationship Id="rId11" Type="http://schemas.openxmlformats.org/officeDocument/2006/relationships/image" Target="file:////var/folders/1z/ksl_v1l90mvb4tphfzy750280000gn/T/com.microsoft.Word/WebArchiveCopyPasteTempFiles/5102134200000205436001.jpg" TargetMode="External"/><Relationship Id="rId5" Type="http://schemas.openxmlformats.org/officeDocument/2006/relationships/slide" Target="slide12.xml"/><Relationship Id="rId10" Type="http://schemas.openxmlformats.org/officeDocument/2006/relationships/image" Target="../media/image36.jpeg"/><Relationship Id="rId4" Type="http://schemas.openxmlformats.org/officeDocument/2006/relationships/slide" Target="slide8.xml"/><Relationship Id="rId9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slide" Target="slide1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image" Target="../media/image19.jpeg"/><Relationship Id="rId5" Type="http://schemas.openxmlformats.org/officeDocument/2006/relationships/slide" Target="slide8.xml"/><Relationship Id="rId10" Type="http://schemas.openxmlformats.org/officeDocument/2006/relationships/image" Target="../media/image18.jpeg"/><Relationship Id="rId4" Type="http://schemas.openxmlformats.org/officeDocument/2006/relationships/slide" Target="slide5.xml"/><Relationship Id="rId9" Type="http://schemas.openxmlformats.org/officeDocument/2006/relationships/slide" Target="slide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3.xml"/><Relationship Id="rId11" Type="http://schemas.openxmlformats.org/officeDocument/2006/relationships/image" Target="../media/image21.jpeg"/><Relationship Id="rId5" Type="http://schemas.openxmlformats.org/officeDocument/2006/relationships/slide" Target="slide12.xml"/><Relationship Id="rId10" Type="http://schemas.openxmlformats.org/officeDocument/2006/relationships/image" Target="../media/image20.jpeg"/><Relationship Id="rId4" Type="http://schemas.openxmlformats.org/officeDocument/2006/relationships/slide" Target="slide8.xml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26.jpeg"/><Relationship Id="rId3" Type="http://schemas.openxmlformats.org/officeDocument/2006/relationships/slide" Target="slide5.xml"/><Relationship Id="rId7" Type="http://schemas.openxmlformats.org/officeDocument/2006/relationships/slide" Target="slide9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image" Target="../media/image24.png"/><Relationship Id="rId5" Type="http://schemas.openxmlformats.org/officeDocument/2006/relationships/slide" Target="slide12.xml"/><Relationship Id="rId10" Type="http://schemas.openxmlformats.org/officeDocument/2006/relationships/image" Target="../media/image23.png"/><Relationship Id="rId4" Type="http://schemas.openxmlformats.org/officeDocument/2006/relationships/slide" Target="slide8.xml"/><Relationship Id="rId9" Type="http://schemas.openxmlformats.org/officeDocument/2006/relationships/slide" Target="slide4.xml"/><Relationship Id="rId1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3.xml"/><Relationship Id="rId11" Type="http://schemas.openxmlformats.org/officeDocument/2006/relationships/image" Target="../media/image29.png"/><Relationship Id="rId5" Type="http://schemas.openxmlformats.org/officeDocument/2006/relationships/slide" Target="slide12.xml"/><Relationship Id="rId10" Type="http://schemas.openxmlformats.org/officeDocument/2006/relationships/image" Target="../media/image28.jpeg"/><Relationship Id="rId4" Type="http://schemas.openxmlformats.org/officeDocument/2006/relationships/slide" Target="slide8.xml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" Target="slide12.xml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5.xml"/><Relationship Id="rId5" Type="http://schemas.openxmlformats.org/officeDocument/2006/relationships/slide" Target="slide9.xml"/><Relationship Id="rId4" Type="http://schemas.openxmlformats.org/officeDocument/2006/relationships/slide" Target="slide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10" Type="http://schemas.openxmlformats.org/officeDocument/2006/relationships/image" Target="../media/image32.png"/><Relationship Id="rId4" Type="http://schemas.openxmlformats.org/officeDocument/2006/relationships/slide" Target="slide8.xml"/><Relationship Id="rId9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p27">
            <a:hlinkClick r:id="rId3" action="ppaction://hlinksldjump"/>
          </p:cNvPr>
          <p:cNvSpPr/>
          <p:nvPr/>
        </p:nvSpPr>
        <p:spPr>
          <a:xfrm rot="350591">
            <a:off x="6178412" y="381791"/>
            <a:ext cx="5056673" cy="598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27"/>
          <p:cNvSpPr txBox="1">
            <a:spLocks noGrp="1"/>
          </p:cNvSpPr>
          <p:nvPr>
            <p:ph type="title"/>
          </p:nvPr>
        </p:nvSpPr>
        <p:spPr>
          <a:xfrm rot="342805">
            <a:off x="6482104" y="1245212"/>
            <a:ext cx="4245993" cy="210417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Unit 9 </a:t>
            </a:r>
            <a:br>
              <a:rPr lang="en-GB" dirty="0"/>
            </a:br>
            <a:r>
              <a:rPr lang="en-GB" dirty="0"/>
              <a:t>lesson 5</a:t>
            </a:r>
            <a:br>
              <a:rPr lang="en-GB" dirty="0"/>
            </a:br>
            <a:r>
              <a:rPr lang="en-GB" dirty="0"/>
              <a:t>p73</a:t>
            </a:r>
            <a:br>
              <a:rPr lang="en-GB" dirty="0"/>
            </a:br>
            <a:r>
              <a:rPr lang="en-GB" dirty="0"/>
              <a:t>Reading </a:t>
            </a:r>
            <a:endParaRPr dirty="0"/>
          </a:p>
        </p:txBody>
      </p:sp>
      <p:sp>
        <p:nvSpPr>
          <p:cNvPr id="1552" name="Google Shape;1552;p27"/>
          <p:cNvSpPr txBox="1">
            <a:spLocks noGrp="1"/>
          </p:cNvSpPr>
          <p:nvPr>
            <p:ph type="subTitle" idx="2"/>
          </p:nvPr>
        </p:nvSpPr>
        <p:spPr>
          <a:xfrm rot="343120">
            <a:off x="6429340" y="3499888"/>
            <a:ext cx="4022318" cy="13275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53" name="Google Shape;1553;p27"/>
          <p:cNvSpPr txBox="1">
            <a:spLocks noGrp="1"/>
          </p:cNvSpPr>
          <p:nvPr>
            <p:ph type="subTitle" idx="1"/>
          </p:nvPr>
        </p:nvSpPr>
        <p:spPr>
          <a:xfrm>
            <a:off x="1828799" y="1583095"/>
            <a:ext cx="2862009" cy="3853877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4000" dirty="0"/>
              <a:t>The pleasure of 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4000" dirty="0"/>
              <a:t>reading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4FB6B-AFE7-A94C-A03C-544008ABA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1098" y="-1"/>
            <a:ext cx="18129239" cy="9503229"/>
          </a:xfrm>
          <a:solidFill>
            <a:srgbClr val="EDEFF5"/>
          </a:solidFill>
        </p:spPr>
        <p:txBody>
          <a:bodyPr/>
          <a:lstStyle/>
          <a:p>
            <a:br>
              <a:rPr lang="en-KW" dirty="0"/>
            </a:br>
            <a:br>
              <a:rPr lang="en-KW" dirty="0"/>
            </a:br>
            <a:br>
              <a:rPr lang="en-KW" dirty="0"/>
            </a:br>
            <a:br>
              <a:rPr lang="en-KW" dirty="0"/>
            </a:br>
            <a:br>
              <a:rPr lang="en-KW" dirty="0"/>
            </a:br>
            <a:br>
              <a:rPr lang="en-KW" dirty="0"/>
            </a:br>
            <a:br>
              <a:rPr lang="en-KW" dirty="0"/>
            </a:br>
            <a:endParaRPr lang="en-KW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B1AF0-35BD-014C-AB09-62FF606D48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B4C974-7BC5-3649-ABBB-45B0E6F520E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6" name="Picture 5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BD6E61EF-6B61-FB49-89AF-D7DA093A1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81" t="40714" r="33384" b="29286"/>
          <a:stretch/>
        </p:blipFill>
        <p:spPr>
          <a:xfrm>
            <a:off x="-114303" y="911335"/>
            <a:ext cx="12192000" cy="473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68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4FB6B-AFE7-A94C-A03C-544008ABA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1098" y="-1"/>
            <a:ext cx="18129239" cy="9503229"/>
          </a:xfrm>
          <a:solidFill>
            <a:srgbClr val="EDEFF5"/>
          </a:solidFill>
        </p:spPr>
        <p:txBody>
          <a:bodyPr/>
          <a:lstStyle/>
          <a:p>
            <a:br>
              <a:rPr lang="en-KW" dirty="0"/>
            </a:br>
            <a:br>
              <a:rPr lang="en-KW" dirty="0"/>
            </a:br>
            <a:br>
              <a:rPr lang="en-KW" dirty="0"/>
            </a:br>
            <a:br>
              <a:rPr lang="en-KW" dirty="0"/>
            </a:br>
            <a:br>
              <a:rPr lang="en-KW" dirty="0"/>
            </a:br>
            <a:br>
              <a:rPr lang="en-KW" dirty="0"/>
            </a:br>
            <a:br>
              <a:rPr lang="en-KW" dirty="0"/>
            </a:br>
            <a:endParaRPr lang="en-KW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B1AF0-35BD-014C-AB09-62FF606D48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B4C974-7BC5-3649-ABBB-45B0E6F520E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6" name="Picture 5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BD6E61EF-6B61-FB49-89AF-D7DA093A1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81" t="40714" r="33384" b="29286"/>
          <a:stretch/>
        </p:blipFill>
        <p:spPr>
          <a:xfrm>
            <a:off x="-114303" y="911335"/>
            <a:ext cx="12192000" cy="473528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15B5C45-B1EC-1646-8835-8468459CB5FA}"/>
              </a:ext>
            </a:extLst>
          </p:cNvPr>
          <p:cNvSpPr/>
          <p:nvPr/>
        </p:nvSpPr>
        <p:spPr>
          <a:xfrm>
            <a:off x="1335332" y="2286003"/>
            <a:ext cx="4506686" cy="4082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1224C0D-007C-1847-9E0F-BCB934C74114}"/>
              </a:ext>
            </a:extLst>
          </p:cNvPr>
          <p:cNvCxnSpPr>
            <a:cxnSpLocks/>
          </p:cNvCxnSpPr>
          <p:nvPr/>
        </p:nvCxnSpPr>
        <p:spPr>
          <a:xfrm>
            <a:off x="3118757" y="4408718"/>
            <a:ext cx="3820886" cy="408211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3258303-A470-9846-8FCE-4B10217AA0C8}"/>
              </a:ext>
            </a:extLst>
          </p:cNvPr>
          <p:cNvCxnSpPr>
            <a:cxnSpLocks/>
          </p:cNvCxnSpPr>
          <p:nvPr/>
        </p:nvCxnSpPr>
        <p:spPr>
          <a:xfrm flipV="1">
            <a:off x="2971800" y="4408718"/>
            <a:ext cx="3967843" cy="408211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23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p34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REMINDER</a:t>
            </a:r>
            <a:endParaRPr/>
          </a:p>
        </p:txBody>
      </p:sp>
      <p:sp>
        <p:nvSpPr>
          <p:cNvPr id="1649" name="Google Shape;1649;p34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50" name="Google Shape;1650;p34">
            <a:hlinkClick r:id="rId4" action="ppaction://hlinksldjump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51" name="Google Shape;1651;p34">
            <a:hlinkClick r:id="rId5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52" name="Google Shape;1652;p34">
            <a:hlinkClick r:id="rId6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53" name="Google Shape;1653;p34">
            <a:hlinkClick r:id="rId7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54" name="Google Shape;1654;p34">
            <a:hlinkClick r:id="rId8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55" name="Google Shape;1655;p34">
            <a:hlinkClick r:id="rId9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CB79BB-408B-2948-8265-8C0DC2F5A350}"/>
              </a:ext>
            </a:extLst>
          </p:cNvPr>
          <p:cNvSpPr txBox="1"/>
          <p:nvPr/>
        </p:nvSpPr>
        <p:spPr>
          <a:xfrm>
            <a:off x="0" y="-587835"/>
            <a:ext cx="12176297" cy="7909858"/>
          </a:xfrm>
          <a:prstGeom prst="rect">
            <a:avLst/>
          </a:prstGeom>
          <a:solidFill>
            <a:srgbClr val="EDEFF5"/>
          </a:solidFill>
        </p:spPr>
        <p:txBody>
          <a:bodyPr wrap="square" rtlCol="0">
            <a:spAutoFit/>
          </a:bodyPr>
          <a:lstStyle/>
          <a:p>
            <a:endParaRPr lang="en-US" sz="5400" dirty="0"/>
          </a:p>
          <a:p>
            <a:r>
              <a:rPr lang="en-US" sz="4000" dirty="0"/>
              <a:t>   </a:t>
            </a:r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0237535-A6C6-9748-BA14-A1A3B2D2D0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3984" y="-326571"/>
            <a:ext cx="12127472" cy="718457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p35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Actions</a:t>
            </a:r>
            <a:endParaRPr/>
          </a:p>
        </p:txBody>
      </p:sp>
      <p:sp>
        <p:nvSpPr>
          <p:cNvPr id="1661" name="Google Shape;1661;p35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62" name="Google Shape;1662;p35">
            <a:hlinkClick r:id="rId4" action="ppaction://hlinksldjump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63" name="Google Shape;1663;p35">
            <a:hlinkClick r:id="rId5" action="ppaction://hlinksldjump"/>
          </p:cNvPr>
          <p:cNvSpPr/>
          <p:nvPr/>
        </p:nvSpPr>
        <p:spPr>
          <a:xfrm rot="5397851">
            <a:off x="-138220" y="32119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64" name="Google Shape;1664;p35">
            <a:hlinkClick r:id="rId6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65" name="Google Shape;1665;p35">
            <a:hlinkClick r:id="rId7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66" name="Google Shape;1666;p35">
            <a:hlinkClick r:id="rId8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67" name="Google Shape;1667;p35">
            <a:hlinkClick r:id="rId9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68" name="Google Shape;1668;p35"/>
          <p:cNvSpPr txBox="1">
            <a:spLocks noGrp="1"/>
          </p:cNvSpPr>
          <p:nvPr>
            <p:ph type="body" idx="2"/>
          </p:nvPr>
        </p:nvSpPr>
        <p:spPr>
          <a:xfrm>
            <a:off x="-139254" y="-477479"/>
            <a:ext cx="14263468" cy="7266764"/>
          </a:xfrm>
          <a:prstGeom prst="rect">
            <a:avLst/>
          </a:prstGeom>
          <a:solidFill>
            <a:srgbClr val="EDEFF5"/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pic>
        <p:nvPicPr>
          <p:cNvPr id="3" name="Picture 2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87978EA3-87A7-C84B-AE93-6ADC2E57E71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766" t="35000" r="28621" b="36190"/>
          <a:stretch/>
        </p:blipFill>
        <p:spPr>
          <a:xfrm>
            <a:off x="0" y="1280326"/>
            <a:ext cx="11887200" cy="395883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p35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Actions</a:t>
            </a:r>
            <a:endParaRPr/>
          </a:p>
        </p:txBody>
      </p:sp>
      <p:sp>
        <p:nvSpPr>
          <p:cNvPr id="1661" name="Google Shape;1661;p35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62" name="Google Shape;1662;p35">
            <a:hlinkClick r:id="rId4" action="ppaction://hlinksldjump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63" name="Google Shape;1663;p35">
            <a:hlinkClick r:id="rId5" action="ppaction://hlinksldjump"/>
          </p:cNvPr>
          <p:cNvSpPr/>
          <p:nvPr/>
        </p:nvSpPr>
        <p:spPr>
          <a:xfrm rot="5397851">
            <a:off x="-138220" y="32119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64" name="Google Shape;1664;p35">
            <a:hlinkClick r:id="rId6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65" name="Google Shape;1665;p35">
            <a:hlinkClick r:id="rId7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66" name="Google Shape;1666;p35">
            <a:hlinkClick r:id="rId8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67" name="Google Shape;1667;p35">
            <a:hlinkClick r:id="rId9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68" name="Google Shape;1668;p35"/>
          <p:cNvSpPr txBox="1">
            <a:spLocks noGrp="1"/>
          </p:cNvSpPr>
          <p:nvPr>
            <p:ph type="body" idx="2"/>
          </p:nvPr>
        </p:nvSpPr>
        <p:spPr>
          <a:xfrm>
            <a:off x="-139254" y="-477479"/>
            <a:ext cx="14263468" cy="7266764"/>
          </a:xfrm>
          <a:prstGeom prst="rect">
            <a:avLst/>
          </a:prstGeom>
          <a:solidFill>
            <a:srgbClr val="EDEFF5"/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pic>
        <p:nvPicPr>
          <p:cNvPr id="3" name="Picture 2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87978EA3-87A7-C84B-AE93-6ADC2E57E71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766" t="35000" r="28621" b="36190"/>
          <a:stretch/>
        </p:blipFill>
        <p:spPr>
          <a:xfrm>
            <a:off x="0" y="1280326"/>
            <a:ext cx="11887200" cy="39588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428BB7-ED8C-EF42-9C4E-AF914248781F}"/>
              </a:ext>
            </a:extLst>
          </p:cNvPr>
          <p:cNvSpPr txBox="1"/>
          <p:nvPr/>
        </p:nvSpPr>
        <p:spPr>
          <a:xfrm>
            <a:off x="2824843" y="2947560"/>
            <a:ext cx="3543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W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powerful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30EE7F-F40A-E446-880A-725B63FA9ADA}"/>
              </a:ext>
            </a:extLst>
          </p:cNvPr>
          <p:cNvSpPr txBox="1"/>
          <p:nvPr/>
        </p:nvSpPr>
        <p:spPr>
          <a:xfrm>
            <a:off x="2824843" y="3384440"/>
            <a:ext cx="3543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W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trust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4856A4-0801-C646-82C0-7B2B7021525D}"/>
              </a:ext>
            </a:extLst>
          </p:cNvPr>
          <p:cNvSpPr txBox="1"/>
          <p:nvPr/>
        </p:nvSpPr>
        <p:spPr>
          <a:xfrm>
            <a:off x="3812721" y="3814857"/>
            <a:ext cx="3543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W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tools</a:t>
            </a:r>
          </a:p>
        </p:txBody>
      </p:sp>
    </p:spTree>
    <p:extLst>
      <p:ext uri="{BB962C8B-B14F-4D97-AF65-F5344CB8AC3E}">
        <p14:creationId xmlns:p14="http://schemas.microsoft.com/office/powerpoint/2010/main" val="324041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p37"/>
          <p:cNvSpPr txBox="1">
            <a:spLocks noGrp="1"/>
          </p:cNvSpPr>
          <p:nvPr>
            <p:ph type="title"/>
          </p:nvPr>
        </p:nvSpPr>
        <p:spPr>
          <a:xfrm>
            <a:off x="-220230" y="-355368"/>
            <a:ext cx="12683900" cy="7366432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8" name="Google Shape;1688;p37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89" name="Google Shape;1689;p37">
            <a:hlinkClick r:id="rId4" action="ppaction://hlinksldjump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90" name="Google Shape;1690;p37">
            <a:hlinkClick r:id="rId5" action="ppaction://hlinksldjump"/>
          </p:cNvPr>
          <p:cNvSpPr/>
          <p:nvPr/>
        </p:nvSpPr>
        <p:spPr>
          <a:xfrm rot="5397851">
            <a:off x="-138220" y="32119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91" name="Google Shape;1691;p37">
            <a:hlinkClick r:id="rId6" action="ppaction://hlinksldjump"/>
          </p:cNvPr>
          <p:cNvSpPr/>
          <p:nvPr/>
        </p:nvSpPr>
        <p:spPr>
          <a:xfrm rot="5397851">
            <a:off x="-138220" y="417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92" name="Google Shape;1692;p37">
            <a:hlinkClick r:id="rId7" action="ppaction://hlinksldjump"/>
          </p:cNvPr>
          <p:cNvSpPr/>
          <p:nvPr/>
        </p:nvSpPr>
        <p:spPr>
          <a:xfrm rot="5397851">
            <a:off x="-138220" y="51321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93" name="Google Shape;1693;p37">
            <a:hlinkClick r:id="rId8" action="ppaction://hlinksldjump"/>
          </p:cNvPr>
          <p:cNvSpPr/>
          <p:nvPr/>
        </p:nvSpPr>
        <p:spPr>
          <a:xfrm rot="5397851">
            <a:off x="10672502" y="561216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94" name="Google Shape;1694;p37">
            <a:hlinkClick r:id="rId9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F5C1439-B378-8647-839E-117C946749C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862470" y="-2676940"/>
            <a:ext cx="82898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pic>
        <p:nvPicPr>
          <p:cNvPr id="1025" name="Picture 19" descr="Wh questions free online activity">
            <a:extLst>
              <a:ext uri="{FF2B5EF4-FFF2-40B4-BE49-F238E27FC236}">
                <a16:creationId xmlns:a16="http://schemas.microsoft.com/office/drawing/2014/main" id="{C88E7980-DCAF-B243-B047-585A7E27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7" t="24799" r="8597" b="10541"/>
          <a:stretch>
            <a:fillRect/>
          </a:stretch>
        </p:blipFill>
        <p:spPr bwMode="auto">
          <a:xfrm>
            <a:off x="2126973" y="-355368"/>
            <a:ext cx="8289881" cy="736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p37"/>
          <p:cNvSpPr txBox="1">
            <a:spLocks noGrp="1"/>
          </p:cNvSpPr>
          <p:nvPr>
            <p:ph type="title"/>
          </p:nvPr>
        </p:nvSpPr>
        <p:spPr>
          <a:xfrm>
            <a:off x="-220230" y="-355368"/>
            <a:ext cx="12683900" cy="7366432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8" name="Google Shape;1688;p37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89" name="Google Shape;1689;p37">
            <a:hlinkClick r:id="rId4" action="ppaction://hlinksldjump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90" name="Google Shape;1690;p37">
            <a:hlinkClick r:id="rId5" action="ppaction://hlinksldjump"/>
          </p:cNvPr>
          <p:cNvSpPr/>
          <p:nvPr/>
        </p:nvSpPr>
        <p:spPr>
          <a:xfrm rot="5397851">
            <a:off x="-138220" y="32119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91" name="Google Shape;1691;p37">
            <a:hlinkClick r:id="rId6" action="ppaction://hlinksldjump"/>
          </p:cNvPr>
          <p:cNvSpPr/>
          <p:nvPr/>
        </p:nvSpPr>
        <p:spPr>
          <a:xfrm rot="5397851">
            <a:off x="-138220" y="417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92" name="Google Shape;1692;p37">
            <a:hlinkClick r:id="rId7" action="ppaction://hlinksldjump"/>
          </p:cNvPr>
          <p:cNvSpPr/>
          <p:nvPr/>
        </p:nvSpPr>
        <p:spPr>
          <a:xfrm rot="5397851">
            <a:off x="-138220" y="51321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93" name="Google Shape;1693;p37">
            <a:hlinkClick r:id="rId8" action="ppaction://hlinksldjump"/>
          </p:cNvPr>
          <p:cNvSpPr/>
          <p:nvPr/>
        </p:nvSpPr>
        <p:spPr>
          <a:xfrm rot="5397851">
            <a:off x="10672502" y="561216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94" name="Google Shape;1694;p37">
            <a:hlinkClick r:id="rId9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F5C1439-B378-8647-839E-117C946749C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862470" y="-2676940"/>
            <a:ext cx="82898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pic>
        <p:nvPicPr>
          <p:cNvPr id="1025" name="Picture 19" descr="Wh questions free online activity">
            <a:extLst>
              <a:ext uri="{FF2B5EF4-FFF2-40B4-BE49-F238E27FC236}">
                <a16:creationId xmlns:a16="http://schemas.microsoft.com/office/drawing/2014/main" id="{C88E7980-DCAF-B243-B047-585A7E27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7" t="24799" r="8597" b="10541"/>
          <a:stretch>
            <a:fillRect/>
          </a:stretch>
        </p:blipFill>
        <p:spPr bwMode="auto">
          <a:xfrm>
            <a:off x="2126973" y="-355368"/>
            <a:ext cx="8289881" cy="736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4F324C5-DE08-4142-B664-319F2593B905}"/>
              </a:ext>
            </a:extLst>
          </p:cNvPr>
          <p:cNvCxnSpPr/>
          <p:nvPr/>
        </p:nvCxnSpPr>
        <p:spPr>
          <a:xfrm>
            <a:off x="4416136" y="1672936"/>
            <a:ext cx="1288473" cy="872837"/>
          </a:xfrm>
          <a:prstGeom prst="straightConnector1">
            <a:avLst/>
          </a:prstGeom>
          <a:ln w="539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F78C288-DA4F-1B4D-BB15-CDB4E76FB534}"/>
              </a:ext>
            </a:extLst>
          </p:cNvPr>
          <p:cNvCxnSpPr>
            <a:cxnSpLocks/>
          </p:cNvCxnSpPr>
          <p:nvPr/>
        </p:nvCxnSpPr>
        <p:spPr>
          <a:xfrm>
            <a:off x="4416136" y="2462645"/>
            <a:ext cx="1381991" cy="2161310"/>
          </a:xfrm>
          <a:prstGeom prst="straightConnector1">
            <a:avLst/>
          </a:prstGeom>
          <a:ln w="539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8280BBB-9D5B-D545-A82A-88A7DAE02A70}"/>
              </a:ext>
            </a:extLst>
          </p:cNvPr>
          <p:cNvCxnSpPr>
            <a:cxnSpLocks/>
          </p:cNvCxnSpPr>
          <p:nvPr/>
        </p:nvCxnSpPr>
        <p:spPr>
          <a:xfrm>
            <a:off x="4281055" y="5029200"/>
            <a:ext cx="4281054" cy="426027"/>
          </a:xfrm>
          <a:prstGeom prst="straightConnector1">
            <a:avLst/>
          </a:prstGeom>
          <a:ln w="53975">
            <a:solidFill>
              <a:schemeClr val="accent5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9A99D97-432B-0F4D-847B-DF92B803D27D}"/>
              </a:ext>
            </a:extLst>
          </p:cNvPr>
          <p:cNvCxnSpPr>
            <a:cxnSpLocks/>
          </p:cNvCxnSpPr>
          <p:nvPr/>
        </p:nvCxnSpPr>
        <p:spPr>
          <a:xfrm flipV="1">
            <a:off x="4416136" y="2161309"/>
            <a:ext cx="4998028" cy="2047009"/>
          </a:xfrm>
          <a:prstGeom prst="straightConnector1">
            <a:avLst/>
          </a:prstGeom>
          <a:ln w="53975">
            <a:solidFill>
              <a:schemeClr val="accent4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43767D3-3FB1-4142-862E-C499F462EBD5}"/>
              </a:ext>
            </a:extLst>
          </p:cNvPr>
          <p:cNvCxnSpPr>
            <a:cxnSpLocks/>
          </p:cNvCxnSpPr>
          <p:nvPr/>
        </p:nvCxnSpPr>
        <p:spPr>
          <a:xfrm>
            <a:off x="4416136" y="3429000"/>
            <a:ext cx="1791624" cy="3032760"/>
          </a:xfrm>
          <a:prstGeom prst="straightConnector1">
            <a:avLst/>
          </a:prstGeom>
          <a:ln w="539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1E8FE10-ED70-FF4B-90DF-F3B3171585CF}"/>
              </a:ext>
            </a:extLst>
          </p:cNvPr>
          <p:cNvCxnSpPr>
            <a:cxnSpLocks/>
          </p:cNvCxnSpPr>
          <p:nvPr/>
        </p:nvCxnSpPr>
        <p:spPr>
          <a:xfrm flipV="1">
            <a:off x="4281055" y="3708400"/>
            <a:ext cx="4415905" cy="228600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055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3D9E2-396C-3341-A7B7-A67AE36ED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025862-59DA-6740-AC39-3C5098A55D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4" name="Picture 3" descr="Graphical user interface, application, table, Word&#10;&#10;Description automatically generated">
            <a:extLst>
              <a:ext uri="{FF2B5EF4-FFF2-40B4-BE49-F238E27FC236}">
                <a16:creationId xmlns:a16="http://schemas.microsoft.com/office/drawing/2014/main" id="{D2B78CBD-8785-9B4B-B5A9-02C3E50B5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15" t="19048" r="22817" b="32619"/>
          <a:stretch/>
        </p:blipFill>
        <p:spPr>
          <a:xfrm>
            <a:off x="0" y="0"/>
            <a:ext cx="104992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81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3D9E2-396C-3341-A7B7-A67AE36ED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4" name="Picture 3" descr="Graphical user interface, application, table, Word&#10;&#10;Description automatically generated">
            <a:extLst>
              <a:ext uri="{FF2B5EF4-FFF2-40B4-BE49-F238E27FC236}">
                <a16:creationId xmlns:a16="http://schemas.microsoft.com/office/drawing/2014/main" id="{D2B78CBD-8785-9B4B-B5A9-02C3E50B5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15" t="19048" r="22817" b="32619"/>
          <a:stretch/>
        </p:blipFill>
        <p:spPr>
          <a:xfrm>
            <a:off x="0" y="0"/>
            <a:ext cx="1049927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C6BFDD-FC8B-A04C-8F49-F6BECCE9345A}"/>
              </a:ext>
            </a:extLst>
          </p:cNvPr>
          <p:cNvSpPr txBox="1"/>
          <p:nvPr/>
        </p:nvSpPr>
        <p:spPr>
          <a:xfrm>
            <a:off x="3151414" y="535577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KW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D4222B-141B-A94E-9A5E-B17E8930950F}"/>
              </a:ext>
            </a:extLst>
          </p:cNvPr>
          <p:cNvSpPr/>
          <p:nvPr/>
        </p:nvSpPr>
        <p:spPr>
          <a:xfrm>
            <a:off x="1104901" y="4161319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My little brother</a:t>
            </a:r>
          </a:p>
          <a:p>
            <a:endParaRPr lang="en-US" sz="2400" dirty="0">
              <a:latin typeface="Comic Sans MS" panose="030F0902030302020204" pitchFamily="66" charset="0"/>
            </a:endParaRPr>
          </a:p>
          <a:p>
            <a:br>
              <a:rPr lang="en-US" dirty="0"/>
            </a:br>
            <a:br>
              <a:rPr lang="en-US" dirty="0"/>
            </a:br>
            <a:endParaRPr lang="en-K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CD89BB-BDE8-4641-8625-FCFFA870B7D7}"/>
              </a:ext>
            </a:extLst>
          </p:cNvPr>
          <p:cNvSpPr/>
          <p:nvPr/>
        </p:nvSpPr>
        <p:spPr>
          <a:xfrm>
            <a:off x="1104901" y="472219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My grandfather</a:t>
            </a:r>
          </a:p>
          <a:p>
            <a:endParaRPr lang="en-US" sz="2400" dirty="0">
              <a:latin typeface="Comic Sans MS" panose="030F0902030302020204" pitchFamily="66" charset="0"/>
            </a:endParaRPr>
          </a:p>
          <a:p>
            <a:br>
              <a:rPr lang="en-US" dirty="0"/>
            </a:br>
            <a:br>
              <a:rPr lang="en-US" dirty="0"/>
            </a:br>
            <a:endParaRPr lang="en-KW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BBD297-F7DF-C444-B04B-6B165B6D23C4}"/>
              </a:ext>
            </a:extLst>
          </p:cNvPr>
          <p:cNvSpPr/>
          <p:nvPr/>
        </p:nvSpPr>
        <p:spPr>
          <a:xfrm>
            <a:off x="1104901" y="5252269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My sic sister</a:t>
            </a:r>
          </a:p>
          <a:p>
            <a:endParaRPr lang="en-US" sz="2400" dirty="0">
              <a:latin typeface="Comic Sans MS" panose="030F0902030302020204" pitchFamily="66" charset="0"/>
            </a:endParaRPr>
          </a:p>
          <a:p>
            <a:br>
              <a:rPr lang="en-US" dirty="0"/>
            </a:br>
            <a:br>
              <a:rPr lang="en-US" dirty="0"/>
            </a:br>
            <a:endParaRPr lang="en-KW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EAD0A1-AFCC-9B43-A7FC-F17D8A6E5503}"/>
              </a:ext>
            </a:extLst>
          </p:cNvPr>
          <p:cNvSpPr/>
          <p:nvPr/>
        </p:nvSpPr>
        <p:spPr>
          <a:xfrm>
            <a:off x="1104901" y="574948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My cat</a:t>
            </a:r>
          </a:p>
          <a:p>
            <a:endParaRPr lang="en-US" sz="2400" dirty="0">
              <a:latin typeface="Comic Sans MS" panose="030F0902030302020204" pitchFamily="66" charset="0"/>
            </a:endParaRPr>
          </a:p>
          <a:p>
            <a:br>
              <a:rPr lang="en-US" dirty="0"/>
            </a:br>
            <a:br>
              <a:rPr lang="en-US" dirty="0"/>
            </a:br>
            <a:endParaRPr lang="en-KW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26C08F-F73E-2141-B598-3AB56E57789F}"/>
              </a:ext>
            </a:extLst>
          </p:cNvPr>
          <p:cNvSpPr/>
          <p:nvPr/>
        </p:nvSpPr>
        <p:spPr>
          <a:xfrm>
            <a:off x="7086601" y="2480510"/>
            <a:ext cx="6096000" cy="141577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latin typeface="Comic Sans MS" panose="030F0902030302020204" pitchFamily="66" charset="0"/>
              </a:rPr>
              <a:t>- my cat</a:t>
            </a:r>
          </a:p>
          <a:p>
            <a:endParaRPr lang="en-US" sz="2400" dirty="0">
              <a:latin typeface="Comic Sans MS" panose="030F0902030302020204" pitchFamily="66" charset="0"/>
            </a:endParaRPr>
          </a:p>
          <a:p>
            <a:br>
              <a:rPr lang="en-US" dirty="0"/>
            </a:br>
            <a:br>
              <a:rPr lang="en-US" dirty="0"/>
            </a:br>
            <a:endParaRPr lang="en-KW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6461EC-9032-884F-A577-A7B7BA56ECA7}"/>
              </a:ext>
            </a:extLst>
          </p:cNvPr>
          <p:cNvSpPr/>
          <p:nvPr/>
        </p:nvSpPr>
        <p:spPr>
          <a:xfrm>
            <a:off x="4229170" y="422287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My keys</a:t>
            </a:r>
          </a:p>
          <a:p>
            <a:endParaRPr lang="en-US" sz="2400" dirty="0">
              <a:latin typeface="Comic Sans MS" panose="030F0902030302020204" pitchFamily="66" charset="0"/>
            </a:endParaRPr>
          </a:p>
          <a:p>
            <a:br>
              <a:rPr lang="en-US" dirty="0"/>
            </a:br>
            <a:br>
              <a:rPr lang="en-US" dirty="0"/>
            </a:br>
            <a:endParaRPr lang="en-KW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69C015-563D-C44D-91B9-9E0CA0E73BCA}"/>
              </a:ext>
            </a:extLst>
          </p:cNvPr>
          <p:cNvSpPr/>
          <p:nvPr/>
        </p:nvSpPr>
        <p:spPr>
          <a:xfrm>
            <a:off x="4152901" y="475731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My books</a:t>
            </a:r>
          </a:p>
          <a:p>
            <a:endParaRPr lang="en-US" sz="2400" dirty="0">
              <a:latin typeface="Comic Sans MS" panose="030F0902030302020204" pitchFamily="66" charset="0"/>
            </a:endParaRPr>
          </a:p>
          <a:p>
            <a:br>
              <a:rPr lang="en-US" dirty="0"/>
            </a:br>
            <a:br>
              <a:rPr lang="en-US" dirty="0"/>
            </a:br>
            <a:endParaRPr lang="en-KW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99B9CA-E400-9B44-94ED-61BD899E3BFB}"/>
              </a:ext>
            </a:extLst>
          </p:cNvPr>
          <p:cNvSpPr/>
          <p:nvPr/>
        </p:nvSpPr>
        <p:spPr>
          <a:xfrm>
            <a:off x="4152901" y="523737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My pens</a:t>
            </a:r>
          </a:p>
          <a:p>
            <a:endParaRPr lang="en-US" sz="2400" dirty="0">
              <a:latin typeface="Comic Sans MS" panose="030F0902030302020204" pitchFamily="66" charset="0"/>
            </a:endParaRPr>
          </a:p>
          <a:p>
            <a:br>
              <a:rPr lang="en-US" dirty="0"/>
            </a:br>
            <a:br>
              <a:rPr lang="en-US" dirty="0"/>
            </a:br>
            <a:endParaRPr lang="en-KW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C17CF4-84C0-5C48-A1D7-B8353DC3AEA0}"/>
              </a:ext>
            </a:extLst>
          </p:cNvPr>
          <p:cNvSpPr/>
          <p:nvPr/>
        </p:nvSpPr>
        <p:spPr>
          <a:xfrm>
            <a:off x="6576210" y="418336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Difficult words</a:t>
            </a:r>
          </a:p>
          <a:p>
            <a:endParaRPr lang="en-US" sz="2400" dirty="0">
              <a:latin typeface="Comic Sans MS" panose="030F0902030302020204" pitchFamily="66" charset="0"/>
            </a:endParaRPr>
          </a:p>
          <a:p>
            <a:br>
              <a:rPr lang="en-US" dirty="0"/>
            </a:br>
            <a:br>
              <a:rPr lang="en-US" dirty="0"/>
            </a:br>
            <a:endParaRPr lang="en-KW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50A37D-41A3-2C43-835A-229FC2650246}"/>
              </a:ext>
            </a:extLst>
          </p:cNvPr>
          <p:cNvSpPr/>
          <p:nvPr/>
        </p:nvSpPr>
        <p:spPr>
          <a:xfrm>
            <a:off x="6619420" y="467278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information</a:t>
            </a:r>
          </a:p>
          <a:p>
            <a:endParaRPr lang="en-US" sz="2400" dirty="0">
              <a:latin typeface="Comic Sans MS" panose="030F0902030302020204" pitchFamily="66" charset="0"/>
            </a:endParaRPr>
          </a:p>
          <a:p>
            <a:br>
              <a:rPr lang="en-US" dirty="0"/>
            </a:br>
            <a:br>
              <a:rPr lang="en-US" dirty="0"/>
            </a:br>
            <a:endParaRPr lang="en-KW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8BCA060-506B-B84C-9453-DCE63ABC103C}"/>
              </a:ext>
            </a:extLst>
          </p:cNvPr>
          <p:cNvSpPr/>
          <p:nvPr/>
        </p:nvSpPr>
        <p:spPr>
          <a:xfrm>
            <a:off x="6567229" y="5244070"/>
            <a:ext cx="29375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Strange words</a:t>
            </a:r>
          </a:p>
          <a:p>
            <a:endParaRPr lang="en-US" sz="2400" dirty="0">
              <a:latin typeface="Comic Sans MS" panose="030F0902030302020204" pitchFamily="66" charset="0"/>
            </a:endParaRPr>
          </a:p>
          <a:p>
            <a:br>
              <a:rPr lang="en-US" dirty="0"/>
            </a:br>
            <a:br>
              <a:rPr lang="en-US" dirty="0"/>
            </a:br>
            <a:endParaRPr lang="en-KW" dirty="0"/>
          </a:p>
        </p:txBody>
      </p:sp>
    </p:spTree>
    <p:extLst>
      <p:ext uri="{BB962C8B-B14F-4D97-AF65-F5344CB8AC3E}">
        <p14:creationId xmlns:p14="http://schemas.microsoft.com/office/powerpoint/2010/main" val="841994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p29"/>
          <p:cNvSpPr/>
          <p:nvPr/>
        </p:nvSpPr>
        <p:spPr>
          <a:xfrm>
            <a:off x="6623400" y="359400"/>
            <a:ext cx="4652400" cy="73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78" name="Google Shape;1578;p29">
            <a:hlinkClick r:id="rId3" action="ppaction://hlinksldjump"/>
          </p:cNvPr>
          <p:cNvSpPr/>
          <p:nvPr/>
        </p:nvSpPr>
        <p:spPr>
          <a:xfrm rot="5397851">
            <a:off x="11464098" y="233700"/>
            <a:ext cx="959700" cy="6297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79" name="Google Shape;1579;p29">
            <a:hlinkClick r:id="rId4" action="ppaction://hlinksldjump"/>
          </p:cNvPr>
          <p:cNvSpPr/>
          <p:nvPr/>
        </p:nvSpPr>
        <p:spPr>
          <a:xfrm rot="5397851">
            <a:off x="11364974" y="1235350"/>
            <a:ext cx="959700" cy="5469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80" name="Google Shape;1580;p29">
            <a:hlinkClick r:id="rId5" action="ppaction://hlinksldjump"/>
          </p:cNvPr>
          <p:cNvSpPr/>
          <p:nvPr/>
        </p:nvSpPr>
        <p:spPr>
          <a:xfrm rot="5397851">
            <a:off x="11364980" y="22532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81" name="Google Shape;1581;p29">
            <a:hlinkClick r:id="rId6" action="ppaction://hlinksldjump"/>
          </p:cNvPr>
          <p:cNvSpPr/>
          <p:nvPr/>
        </p:nvSpPr>
        <p:spPr>
          <a:xfrm rot="5397851">
            <a:off x="11364975" y="3214050"/>
            <a:ext cx="959700" cy="4299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82" name="Google Shape;1582;p29">
            <a:hlinkClick r:id="rId7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83" name="Google Shape;1583;p29">
            <a:hlinkClick r:id="rId8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84" name="Google Shape;1584;p29">
            <a:hlinkClick r:id="rId9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85" name="Google Shape;1585;p29"/>
          <p:cNvSpPr/>
          <p:nvPr/>
        </p:nvSpPr>
        <p:spPr>
          <a:xfrm>
            <a:off x="6674100" y="3383800"/>
            <a:ext cx="4652400" cy="73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Barlow Semi Condensed"/>
                <a:ea typeface="Barlow Semi Condensed"/>
                <a:cs typeface="Barlow Semi Condensed"/>
                <a:sym typeface="Barlow Semi Condensed"/>
              </a:rPr>
              <a:t>After</a:t>
            </a:r>
            <a:r>
              <a:rPr lang="en" sz="18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the meeting, you should:</a:t>
            </a:r>
            <a:endParaRPr sz="18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A8B17-D896-5C4B-94D8-ED430004A0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W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E33C4F4-8494-864E-937A-D38290AFC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KW" dirty="0"/>
              <a:t>ew vocabulary: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4D9C8F-F9D6-DF41-A6E9-69783A054719}"/>
              </a:ext>
            </a:extLst>
          </p:cNvPr>
          <p:cNvSpPr txBox="1"/>
          <p:nvPr/>
        </p:nvSpPr>
        <p:spPr>
          <a:xfrm>
            <a:off x="0" y="-587835"/>
            <a:ext cx="12176297" cy="8156079"/>
          </a:xfrm>
          <a:prstGeom prst="rect">
            <a:avLst/>
          </a:prstGeom>
          <a:solidFill>
            <a:srgbClr val="EDEFF5"/>
          </a:solidFill>
        </p:spPr>
        <p:txBody>
          <a:bodyPr wrap="square" rtlCol="0">
            <a:spAutoFit/>
          </a:bodyPr>
          <a:lstStyle/>
          <a:p>
            <a:endParaRPr lang="en-US" sz="5400" dirty="0"/>
          </a:p>
          <a:p>
            <a:r>
              <a:rPr lang="en-US" sz="4000" dirty="0"/>
              <a:t>   </a:t>
            </a:r>
            <a:r>
              <a:rPr lang="en-US" sz="4000" dirty="0">
                <a:latin typeface="Comic Sans MS" panose="030F0902030302020204" pitchFamily="66" charset="0"/>
              </a:rPr>
              <a:t>New vocabulary:-</a:t>
            </a:r>
          </a:p>
          <a:p>
            <a:r>
              <a:rPr lang="en-US" sz="5400" dirty="0">
                <a:latin typeface="Comic Sans MS" panose="030F0902030302020204" pitchFamily="66" charset="0"/>
              </a:rPr>
              <a:t>   </a:t>
            </a:r>
          </a:p>
          <a:p>
            <a:r>
              <a:rPr lang="en-US" sz="5400" dirty="0">
                <a:latin typeface="Comic Sans MS" panose="030F0902030302020204" pitchFamily="66" charset="0"/>
              </a:rPr>
              <a:t>   1. a</a:t>
            </a:r>
            <a:r>
              <a:rPr lang="en-KW" sz="5400" dirty="0">
                <a:latin typeface="Comic Sans MS" panose="030F0902030302020204" pitchFamily="66" charset="0"/>
              </a:rPr>
              <a:t>ncestors (n)</a:t>
            </a:r>
          </a:p>
          <a:p>
            <a:endParaRPr lang="en-KW" dirty="0">
              <a:latin typeface="Comic Sans MS" panose="030F0902030302020204" pitchFamily="66" charset="0"/>
            </a:endParaRPr>
          </a:p>
          <a:p>
            <a:endParaRPr lang="en-KW" dirty="0">
              <a:latin typeface="Comic Sans MS" panose="030F0902030302020204" pitchFamily="66" charset="0"/>
            </a:endParaRPr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C54B00-CCAC-1E46-8F06-0B46B472DE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99228" y="2548557"/>
            <a:ext cx="4652400" cy="415999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80FDAED-B5D6-FD4F-8884-27FB20CFFE4D}"/>
              </a:ext>
            </a:extLst>
          </p:cNvPr>
          <p:cNvSpPr/>
          <p:nvPr/>
        </p:nvSpPr>
        <p:spPr>
          <a:xfrm>
            <a:off x="7115207" y="2125160"/>
            <a:ext cx="5304011" cy="1988800"/>
          </a:xfrm>
          <a:prstGeom prst="ellipse">
            <a:avLst/>
          </a:prstGeom>
          <a:noFill/>
          <a:ln w="825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KW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8DB9A4-287B-9A49-AADC-FC8BB2EF377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471" t="3264" r="10706" b="2808"/>
          <a:stretch/>
        </p:blipFill>
        <p:spPr>
          <a:xfrm>
            <a:off x="489857" y="3086100"/>
            <a:ext cx="6018474" cy="429441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30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Virtual Meeting ETIQUETTE</a:t>
            </a:r>
            <a:endParaRPr sz="3200"/>
          </a:p>
        </p:txBody>
      </p:sp>
      <p:sp>
        <p:nvSpPr>
          <p:cNvPr id="1592" name="Google Shape;1592;p30">
            <a:hlinkClick r:id="rId3" action="ppaction://hlinksldjump"/>
          </p:cNvPr>
          <p:cNvSpPr/>
          <p:nvPr/>
        </p:nvSpPr>
        <p:spPr>
          <a:xfrm rot="5397851">
            <a:off x="11364980" y="12931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93" name="Google Shape;1593;p30">
            <a:hlinkClick r:id="rId4" action="ppaction://hlinksldjump"/>
          </p:cNvPr>
          <p:cNvSpPr/>
          <p:nvPr/>
        </p:nvSpPr>
        <p:spPr>
          <a:xfrm rot="5397851">
            <a:off x="11364980" y="22532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94" name="Google Shape;1594;p30">
            <a:hlinkClick r:id="rId5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95" name="Google Shape;1595;p30">
            <a:hlinkClick r:id="rId6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96" name="Google Shape;1596;p30">
            <a:hlinkClick r:id="rId7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97" name="Google Shape;1597;p30">
            <a:hlinkClick r:id="rId8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98" name="Google Shape;1598;p30">
            <a:hlinkClick r:id="rId9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99" name="Google Shape;1599;p30"/>
          <p:cNvSpPr txBox="1">
            <a:spLocks noGrp="1"/>
          </p:cNvSpPr>
          <p:nvPr>
            <p:ph type="title"/>
          </p:nvPr>
        </p:nvSpPr>
        <p:spPr>
          <a:xfrm>
            <a:off x="6608350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Page 1</a:t>
            </a:r>
            <a:endParaRPr sz="3200"/>
          </a:p>
        </p:txBody>
      </p:sp>
      <p:sp>
        <p:nvSpPr>
          <p:cNvPr id="1600" name="Google Shape;1600;p30">
            <a:hlinkClick r:id="rId9" action="ppaction://hlinksldjump"/>
          </p:cNvPr>
          <p:cNvSpPr/>
          <p:nvPr/>
        </p:nvSpPr>
        <p:spPr>
          <a:xfrm rot="5397851">
            <a:off x="11364980" y="12931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i="0" u="none" strike="noStrike" cap="none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601" name="Google Shape;1601;p30">
            <a:hlinkClick r:id="" action="ppaction://hlinkshowjump?jump=nextslide"/>
          </p:cNvPr>
          <p:cNvSpPr txBox="1"/>
          <p:nvPr/>
        </p:nvSpPr>
        <p:spPr>
          <a:xfrm>
            <a:off x="6877550" y="559050"/>
            <a:ext cx="1820400" cy="3324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Barlow Semi Condensed"/>
                <a:ea typeface="Barlow Semi Condensed"/>
                <a:cs typeface="Barlow Semi Condensed"/>
                <a:sym typeface="Barlow Semi Condensed"/>
              </a:rPr>
              <a:t>Go to NEXT SLIDE</a:t>
            </a:r>
            <a:endParaRPr sz="1500" b="1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F75219-426E-A842-B4AA-5F454E183880}"/>
              </a:ext>
            </a:extLst>
          </p:cNvPr>
          <p:cNvSpPr txBox="1"/>
          <p:nvPr/>
        </p:nvSpPr>
        <p:spPr>
          <a:xfrm>
            <a:off x="0" y="-587835"/>
            <a:ext cx="12176297" cy="7540526"/>
          </a:xfrm>
          <a:prstGeom prst="rect">
            <a:avLst/>
          </a:prstGeom>
          <a:solidFill>
            <a:srgbClr val="EDEFF5"/>
          </a:solidFill>
        </p:spPr>
        <p:txBody>
          <a:bodyPr wrap="square" rtlCol="0">
            <a:spAutoFit/>
          </a:bodyPr>
          <a:lstStyle/>
          <a:p>
            <a:endParaRPr lang="en-US" sz="5400" dirty="0"/>
          </a:p>
          <a:p>
            <a:r>
              <a:rPr lang="en-US" sz="5400" dirty="0">
                <a:latin typeface="Comic Sans MS" panose="030F0902030302020204" pitchFamily="66" charset="0"/>
              </a:rPr>
              <a:t>   </a:t>
            </a:r>
          </a:p>
          <a:p>
            <a:r>
              <a:rPr lang="en-US" sz="5400" dirty="0">
                <a:latin typeface="Comic Sans MS" panose="030F0902030302020204" pitchFamily="66" charset="0"/>
              </a:rPr>
              <a:t>   </a:t>
            </a:r>
            <a:r>
              <a:rPr lang="en-GB" sz="5400" dirty="0">
                <a:latin typeface="Comic Sans MS" panose="030F0902030302020204" pitchFamily="66" charset="0"/>
              </a:rPr>
              <a:t>2</a:t>
            </a:r>
            <a:r>
              <a:rPr lang="en-US" sz="5400" dirty="0">
                <a:latin typeface="Comic Sans MS" panose="030F0902030302020204" pitchFamily="66" charset="0"/>
              </a:rPr>
              <a:t>. wisdom (n)</a:t>
            </a:r>
            <a:endParaRPr lang="en-KW" sz="5400" dirty="0">
              <a:latin typeface="Comic Sans MS" panose="030F0902030302020204" pitchFamily="66" charset="0"/>
            </a:endParaRPr>
          </a:p>
          <a:p>
            <a:endParaRPr lang="en-KW" dirty="0">
              <a:latin typeface="Comic Sans MS" panose="030F0902030302020204" pitchFamily="66" charset="0"/>
            </a:endParaRPr>
          </a:p>
          <a:p>
            <a:endParaRPr lang="en-KW" dirty="0">
              <a:latin typeface="Comic Sans MS" panose="030F0902030302020204" pitchFamily="66" charset="0"/>
            </a:endParaRPr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0E6547-C429-794F-8B05-CC4108D9FE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96130" y="4160270"/>
            <a:ext cx="2264700" cy="20172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53C616-B937-324A-A1DC-A9935B3447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15415" y="2321718"/>
            <a:ext cx="3925323" cy="38558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C5825D-6A75-1444-B6F4-24F8840F9E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4969" y="2224622"/>
            <a:ext cx="4328956" cy="43289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p31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2</a:t>
            </a:r>
            <a:endParaRPr/>
          </a:p>
        </p:txBody>
      </p:sp>
      <p:sp>
        <p:nvSpPr>
          <p:cNvPr id="1607" name="Google Shape;1607;p31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08" name="Google Shape;1608;p31">
            <a:hlinkClick r:id="rId4" action="ppaction://hlinksldjump"/>
          </p:cNvPr>
          <p:cNvSpPr/>
          <p:nvPr/>
        </p:nvSpPr>
        <p:spPr>
          <a:xfrm rot="5397851">
            <a:off x="11364980" y="22532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09" name="Google Shape;1609;p31">
            <a:hlinkClick r:id="rId5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10" name="Google Shape;1610;p31">
            <a:hlinkClick r:id="rId6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11" name="Google Shape;1611;p31">
            <a:hlinkClick r:id="rId7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12" name="Google Shape;1612;p31">
            <a:hlinkClick r:id="rId8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13" name="Google Shape;1613;p31">
            <a:hlinkClick r:id="rId9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graphicFrame>
        <p:nvGraphicFramePr>
          <p:cNvPr id="1614" name="Google Shape;1614;p31"/>
          <p:cNvGraphicFramePr/>
          <p:nvPr/>
        </p:nvGraphicFramePr>
        <p:xfrm>
          <a:off x="6652850" y="1090925"/>
          <a:ext cx="4755400" cy="5608575"/>
        </p:xfrm>
        <a:graphic>
          <a:graphicData uri="http://schemas.openxmlformats.org/drawingml/2006/table">
            <a:tbl>
              <a:tblPr>
                <a:noFill/>
                <a:tableStyleId>{7760F6B9-8751-40A3-B6C0-D2B23152CD64}</a:tableStyleId>
              </a:tblPr>
              <a:tblGrid>
                <a:gridCol w="2377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Turn </a:t>
                      </a:r>
                      <a:r>
                        <a:rPr lang="en" sz="18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on your video - </a:t>
                      </a:r>
                      <a:r>
                        <a:rPr lang="en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OPTIONAL</a:t>
                      </a: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3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The chat is for </a:t>
                      </a:r>
                      <a:r>
                        <a:rPr lang="en" sz="18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class discussions</a:t>
                      </a:r>
                      <a:r>
                        <a:rPr lang="en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only, so please</a:t>
                      </a: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stay on topic</a:t>
                      </a:r>
                      <a:r>
                        <a:rPr lang="en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!</a:t>
                      </a: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3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Check your spelling and grammar before sending your comment.</a:t>
                      </a:r>
                      <a:endParaRPr sz="1800" b="1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615" name="Google Shape;1615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385400" y="1385650"/>
            <a:ext cx="1585200" cy="158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6" name="Google Shape;1616;p3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385400" y="4848575"/>
            <a:ext cx="1585200" cy="158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7" name="Google Shape;1617;p3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385400" y="3097575"/>
            <a:ext cx="1868001" cy="1868026"/>
          </a:xfrm>
          <a:prstGeom prst="rect">
            <a:avLst/>
          </a:prstGeom>
          <a:noFill/>
          <a:ln>
            <a:noFill/>
          </a:ln>
        </p:spPr>
      </p:pic>
      <p:sp>
        <p:nvSpPr>
          <p:cNvPr id="1618" name="Google Shape;1618;p31">
            <a:hlinkClick r:id="" action="ppaction://hlinkshowjump?jump=nextslide"/>
          </p:cNvPr>
          <p:cNvSpPr txBox="1"/>
          <p:nvPr/>
        </p:nvSpPr>
        <p:spPr>
          <a:xfrm>
            <a:off x="6732275" y="381175"/>
            <a:ext cx="1747800" cy="3324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Barlow Semi Condensed"/>
                <a:ea typeface="Barlow Semi Condensed"/>
                <a:cs typeface="Barlow Semi Condensed"/>
                <a:sym typeface="Barlow Semi Condensed"/>
              </a:rPr>
              <a:t>Go to NEXT SLIDE</a:t>
            </a:r>
            <a:endParaRPr sz="1500" b="1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75EAFF-0B9E-5E4C-BD13-C08DB3A26DEA}"/>
              </a:ext>
            </a:extLst>
          </p:cNvPr>
          <p:cNvSpPr txBox="1"/>
          <p:nvPr/>
        </p:nvSpPr>
        <p:spPr>
          <a:xfrm>
            <a:off x="0" y="-1110353"/>
            <a:ext cx="12176297" cy="8371523"/>
          </a:xfrm>
          <a:prstGeom prst="rect">
            <a:avLst/>
          </a:prstGeom>
          <a:solidFill>
            <a:srgbClr val="EDEFF5"/>
          </a:solidFill>
        </p:spPr>
        <p:txBody>
          <a:bodyPr wrap="square" rtlCol="0">
            <a:spAutoFit/>
          </a:bodyPr>
          <a:lstStyle/>
          <a:p>
            <a:endParaRPr lang="en-US" sz="5400" dirty="0"/>
          </a:p>
          <a:p>
            <a:r>
              <a:rPr lang="en-US" sz="5400" dirty="0">
                <a:latin typeface="Comic Sans MS" panose="030F0902030302020204" pitchFamily="66" charset="0"/>
              </a:rPr>
              <a:t>   </a:t>
            </a:r>
          </a:p>
          <a:p>
            <a:r>
              <a:rPr lang="en-US" sz="5400" dirty="0">
                <a:latin typeface="Comic Sans MS" panose="030F0902030302020204" pitchFamily="66" charset="0"/>
              </a:rPr>
              <a:t>   </a:t>
            </a:r>
            <a:r>
              <a:rPr lang="en-GB" sz="5400" dirty="0">
                <a:latin typeface="Comic Sans MS" panose="030F0902030302020204" pitchFamily="66" charset="0"/>
              </a:rPr>
              <a:t>3. trust (n)</a:t>
            </a:r>
          </a:p>
          <a:p>
            <a:r>
              <a:rPr lang="en-GB" sz="5400" dirty="0">
                <a:latin typeface="Comic Sans MS" panose="030F0902030302020204" pitchFamily="66" charset="0"/>
              </a:rPr>
              <a:t> </a:t>
            </a:r>
            <a:endParaRPr lang="en-KW" sz="5400" dirty="0">
              <a:latin typeface="Comic Sans MS" panose="030F0902030302020204" pitchFamily="66" charset="0"/>
            </a:endParaRPr>
          </a:p>
          <a:p>
            <a:endParaRPr lang="en-KW" dirty="0">
              <a:latin typeface="Comic Sans MS" panose="030F0902030302020204" pitchFamily="66" charset="0"/>
            </a:endParaRPr>
          </a:p>
          <a:p>
            <a:endParaRPr lang="en-KW" dirty="0">
              <a:latin typeface="Comic Sans MS" panose="030F0902030302020204" pitchFamily="66" charset="0"/>
            </a:endParaRPr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CBC866-B97D-8044-862C-FE2F2EA118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0538" y="2409042"/>
            <a:ext cx="3677250" cy="3960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977BC1-79FE-704D-AB61-BCF4361C873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20663" y="2838435"/>
            <a:ext cx="5942441" cy="28969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p32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 Etiquette</a:t>
            </a:r>
            <a:endParaRPr/>
          </a:p>
        </p:txBody>
      </p:sp>
      <p:sp>
        <p:nvSpPr>
          <p:cNvPr id="1624" name="Google Shape;1624;p32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25" name="Google Shape;1625;p32">
            <a:hlinkClick r:id="rId4" action="ppaction://hlinksldjump"/>
          </p:cNvPr>
          <p:cNvSpPr/>
          <p:nvPr/>
        </p:nvSpPr>
        <p:spPr>
          <a:xfrm rot="5397851">
            <a:off x="11364980" y="22532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26" name="Google Shape;1626;p32">
            <a:hlinkClick r:id="rId5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27" name="Google Shape;1627;p32">
            <a:hlinkClick r:id="rId6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28" name="Google Shape;1628;p32">
            <a:hlinkClick r:id="rId7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29" name="Google Shape;1629;p32">
            <a:hlinkClick r:id="rId8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30" name="Google Shape;1630;p32">
            <a:hlinkClick r:id="rId9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90469A-39A8-B54F-A3B4-18A5E3630321}"/>
              </a:ext>
            </a:extLst>
          </p:cNvPr>
          <p:cNvSpPr txBox="1"/>
          <p:nvPr/>
        </p:nvSpPr>
        <p:spPr>
          <a:xfrm>
            <a:off x="0" y="-587835"/>
            <a:ext cx="12176297" cy="8371523"/>
          </a:xfrm>
          <a:prstGeom prst="rect">
            <a:avLst/>
          </a:prstGeom>
          <a:solidFill>
            <a:srgbClr val="EDEFF5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902030302020204" pitchFamily="66" charset="0"/>
              </a:rPr>
              <a:t>   </a:t>
            </a:r>
          </a:p>
          <a:p>
            <a:r>
              <a:rPr lang="en-GB" sz="5400" dirty="0">
                <a:latin typeface="Comic Sans MS" panose="030F0902030302020204" pitchFamily="66" charset="0"/>
              </a:rPr>
              <a:t>4. Engage (v)</a:t>
            </a:r>
          </a:p>
          <a:p>
            <a:endParaRPr lang="en-GB" sz="5400" dirty="0">
              <a:latin typeface="Comic Sans MS" panose="030F0902030302020204" pitchFamily="66" charset="0"/>
            </a:endParaRPr>
          </a:p>
          <a:p>
            <a:endParaRPr lang="en-KW" sz="5400" dirty="0">
              <a:latin typeface="Comic Sans MS" panose="030F0902030302020204" pitchFamily="66" charset="0"/>
            </a:endParaRPr>
          </a:p>
          <a:p>
            <a:endParaRPr lang="en-KW" dirty="0">
              <a:latin typeface="Comic Sans MS" panose="030F0902030302020204" pitchFamily="66" charset="0"/>
            </a:endParaRPr>
          </a:p>
          <a:p>
            <a:endParaRPr lang="en-KW" dirty="0">
              <a:latin typeface="Comic Sans MS" panose="030F0902030302020204" pitchFamily="66" charset="0"/>
            </a:endParaRPr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5ABF5F-116F-154A-843F-65FEE76E09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630" y="1727895"/>
            <a:ext cx="5080000" cy="508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2BFFCA-EDA2-1549-AD37-9436651D81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0500" y="2514024"/>
            <a:ext cx="5338330" cy="384457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3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</a:t>
            </a:r>
            <a:r>
              <a:rPr lang="en" dirty="0" err="1"/>
              <a:t>ew</a:t>
            </a:r>
            <a:r>
              <a:rPr lang="en" dirty="0"/>
              <a:t> vocabulary:</a:t>
            </a:r>
            <a:endParaRPr dirty="0"/>
          </a:p>
        </p:txBody>
      </p:sp>
      <p:sp>
        <p:nvSpPr>
          <p:cNvPr id="1637" name="Google Shape;1637;p33">
            <a:hlinkClick r:id="rId3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38" name="Google Shape;1638;p33">
            <a:hlinkClick r:id="rId4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39" name="Google Shape;1639;p33">
            <a:hlinkClick r:id="rId5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40" name="Google Shape;1640;p33">
            <a:hlinkClick r:id="rId6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0FEE54-BEDB-EB4C-9579-DFDE42D3AD62}"/>
              </a:ext>
            </a:extLst>
          </p:cNvPr>
          <p:cNvSpPr txBox="1"/>
          <p:nvPr/>
        </p:nvSpPr>
        <p:spPr>
          <a:xfrm>
            <a:off x="0" y="-587835"/>
            <a:ext cx="12176297" cy="7540526"/>
          </a:xfrm>
          <a:prstGeom prst="rect">
            <a:avLst/>
          </a:prstGeom>
          <a:solidFill>
            <a:srgbClr val="EDEFF5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902030302020204" pitchFamily="66" charset="0"/>
              </a:rPr>
              <a:t>   </a:t>
            </a:r>
          </a:p>
          <a:p>
            <a:r>
              <a:rPr lang="en-US" sz="5400" dirty="0">
                <a:latin typeface="Comic Sans MS" panose="030F0902030302020204" pitchFamily="66" charset="0"/>
              </a:rPr>
              <a:t>   </a:t>
            </a:r>
            <a:r>
              <a:rPr lang="en-GB" sz="5400" dirty="0">
                <a:latin typeface="Comic Sans MS" panose="030F0902030302020204" pitchFamily="66" charset="0"/>
              </a:rPr>
              <a:t>5. tool (n)</a:t>
            </a:r>
          </a:p>
          <a:p>
            <a:endParaRPr lang="en-KW" sz="5400" dirty="0">
              <a:latin typeface="Comic Sans MS" panose="030F0902030302020204" pitchFamily="66" charset="0"/>
            </a:endParaRPr>
          </a:p>
          <a:p>
            <a:endParaRPr lang="en-KW" dirty="0">
              <a:latin typeface="Comic Sans MS" panose="030F0902030302020204" pitchFamily="66" charset="0"/>
            </a:endParaRPr>
          </a:p>
          <a:p>
            <a:endParaRPr lang="en-KW" dirty="0">
              <a:latin typeface="Comic Sans MS" panose="030F0902030302020204" pitchFamily="66" charset="0"/>
            </a:endParaRPr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  <a:p>
            <a:endParaRPr lang="en-KW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758868-CDA9-3448-A6CC-221DA19535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335" y="1675265"/>
            <a:ext cx="4833668" cy="51140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713EE1-BC7D-0145-94CA-E312180B1C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3058" y="1621971"/>
            <a:ext cx="5236029" cy="523602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" name="Google Shape;1673;p36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Accounts</a:t>
            </a:r>
            <a:endParaRPr/>
          </a:p>
        </p:txBody>
      </p:sp>
      <p:sp>
        <p:nvSpPr>
          <p:cNvPr id="1674" name="Google Shape;1674;p36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75" name="Google Shape;1675;p36">
            <a:hlinkClick r:id="rId4" action="ppaction://hlinksldjump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76" name="Google Shape;1676;p36">
            <a:hlinkClick r:id="rId5" action="ppaction://hlinksldjump"/>
          </p:cNvPr>
          <p:cNvSpPr/>
          <p:nvPr/>
        </p:nvSpPr>
        <p:spPr>
          <a:xfrm rot="5397851">
            <a:off x="-138220" y="32119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77" name="Google Shape;1677;p36">
            <a:hlinkClick r:id="rId6" action="ppaction://hlinksldjump"/>
          </p:cNvPr>
          <p:cNvSpPr/>
          <p:nvPr/>
        </p:nvSpPr>
        <p:spPr>
          <a:xfrm rot="5397851">
            <a:off x="-138220" y="417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78" name="Google Shape;1678;p36">
            <a:hlinkClick r:id="rId7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79" name="Google Shape;1679;p36">
            <a:hlinkClick r:id="rId8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80" name="Google Shape;1680;p36">
            <a:hlinkClick r:id="rId9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81" name="Google Shape;1681;p36"/>
          <p:cNvSpPr txBox="1">
            <a:spLocks noGrp="1"/>
          </p:cNvSpPr>
          <p:nvPr>
            <p:ph type="body" idx="1"/>
          </p:nvPr>
        </p:nvSpPr>
        <p:spPr>
          <a:xfrm>
            <a:off x="6602875" y="448100"/>
            <a:ext cx="4844400" cy="6067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36"/>
          <p:cNvSpPr txBox="1">
            <a:spLocks noGrp="1"/>
          </p:cNvSpPr>
          <p:nvPr>
            <p:ph type="body" idx="2"/>
          </p:nvPr>
        </p:nvSpPr>
        <p:spPr>
          <a:xfrm>
            <a:off x="791475" y="1387450"/>
            <a:ext cx="4844400" cy="5128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Click to add text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Google account: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D61A51E-8C0E-5D48-9D81-5FF2A1252D5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932" t="20231" r="32341" b="338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373C3F"/>
      </a:lt1>
      <a:dk2>
        <a:srgbClr val="373C3F"/>
      </a:dk2>
      <a:lt2>
        <a:srgbClr val="F4CCCC"/>
      </a:lt2>
      <a:accent1>
        <a:srgbClr val="FCE5CD"/>
      </a:accent1>
      <a:accent2>
        <a:srgbClr val="FFF2CC"/>
      </a:accent2>
      <a:accent3>
        <a:srgbClr val="D9EAD3"/>
      </a:accent3>
      <a:accent4>
        <a:srgbClr val="C9DAF8"/>
      </a:accent4>
      <a:accent5>
        <a:srgbClr val="D9D2E9"/>
      </a:accent5>
      <a:accent6>
        <a:srgbClr val="EAD1DC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196</Words>
  <Application>Microsoft Macintosh PowerPoint</Application>
  <PresentationFormat>Widescreen</PresentationFormat>
  <Paragraphs>211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Barlow Semi Condensed Medium</vt:lpstr>
      <vt:lpstr>Comfortaa</vt:lpstr>
      <vt:lpstr>Archivo</vt:lpstr>
      <vt:lpstr>Comic Sans MS</vt:lpstr>
      <vt:lpstr>Calibri</vt:lpstr>
      <vt:lpstr>Architects Daughter</vt:lpstr>
      <vt:lpstr>Arial</vt:lpstr>
      <vt:lpstr>Roboto</vt:lpstr>
      <vt:lpstr>Anton</vt:lpstr>
      <vt:lpstr>Barlow Condensed</vt:lpstr>
      <vt:lpstr>Barlow Semi Condensed SemiBold</vt:lpstr>
      <vt:lpstr>Barlow Semi Condensed</vt:lpstr>
      <vt:lpstr>SlidesMania</vt:lpstr>
      <vt:lpstr>Unit 9  lesson 5 p73 Reading </vt:lpstr>
      <vt:lpstr>PowerPoint Presentation</vt:lpstr>
      <vt:lpstr>PowerPoint Presentation</vt:lpstr>
      <vt:lpstr>New vocabulary:</vt:lpstr>
      <vt:lpstr>Virtual Meeting ETIQUETTE</vt:lpstr>
      <vt:lpstr>Page 2</vt:lpstr>
      <vt:lpstr>Digital Etiquette</vt:lpstr>
      <vt:lpstr>New vocabulary:</vt:lpstr>
      <vt:lpstr>User Accounts</vt:lpstr>
      <vt:lpstr>       </vt:lpstr>
      <vt:lpstr>       </vt:lpstr>
      <vt:lpstr>REMINDER</vt:lpstr>
      <vt:lpstr>Actions</vt:lpstr>
      <vt:lpstr>Actions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  lesson 5 p73 Reading </dc:title>
  <cp:lastModifiedBy>maryam Maryam82</cp:lastModifiedBy>
  <cp:revision>3</cp:revision>
  <dcterms:modified xsi:type="dcterms:W3CDTF">2022-04-11T18:17:13Z</dcterms:modified>
</cp:coreProperties>
</file>