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  <p:sldMasterId id="2147483846" r:id="rId2"/>
    <p:sldMasterId id="2147483921" r:id="rId3"/>
    <p:sldMasterId id="2147483975" r:id="rId4"/>
    <p:sldMasterId id="2147484163" r:id="rId5"/>
    <p:sldMasterId id="2147484194" r:id="rId6"/>
    <p:sldMasterId id="2147484211" r:id="rId7"/>
  </p:sldMasterIdLst>
  <p:notesMasterIdLst>
    <p:notesMasterId r:id="rId27"/>
  </p:notesMasterIdLst>
  <p:sldIdLst>
    <p:sldId id="308" r:id="rId8"/>
    <p:sldId id="305" r:id="rId9"/>
    <p:sldId id="309" r:id="rId10"/>
    <p:sldId id="272" r:id="rId11"/>
    <p:sldId id="1285" r:id="rId12"/>
    <p:sldId id="266" r:id="rId13"/>
    <p:sldId id="1019" r:id="rId14"/>
    <p:sldId id="1020" r:id="rId15"/>
    <p:sldId id="1316" r:id="rId16"/>
    <p:sldId id="1317" r:id="rId17"/>
    <p:sldId id="1225" r:id="rId18"/>
    <p:sldId id="679" r:id="rId19"/>
    <p:sldId id="409" r:id="rId20"/>
    <p:sldId id="263" r:id="rId21"/>
    <p:sldId id="261" r:id="rId22"/>
    <p:sldId id="371" r:id="rId23"/>
    <p:sldId id="265" r:id="rId24"/>
    <p:sldId id="1021" r:id="rId25"/>
    <p:sldId id="1318" r:id="rId26"/>
  </p:sldIdLst>
  <p:sldSz cx="12192000" cy="6858000"/>
  <p:notesSz cx="6889750" cy="960755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5226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2046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2046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5504D1EB-21DB-4E47-982C-09E30DE86586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561975" y="1200150"/>
            <a:ext cx="5765800" cy="3243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23634"/>
            <a:ext cx="5511800" cy="3782973"/>
          </a:xfrm>
          <a:prstGeom prst="rect">
            <a:avLst/>
          </a:prstGeom>
        </p:spPr>
        <p:txBody>
          <a:bodyPr vert="horz" lIns="94631" tIns="47316" rIns="94631" bIns="47316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125507"/>
            <a:ext cx="2985558" cy="482045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125507"/>
            <a:ext cx="2985558" cy="482045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BEA27F43-9665-434C-A35C-AF81396C17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223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DC59-0793-40F8-9D31-F5C9140BAD44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DC59-0793-40F8-9D31-F5C9140BAD44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7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2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495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284734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sz="half" idx="13"/>
          </p:nvPr>
        </p:nvSpPr>
        <p:spPr>
          <a:xfrm>
            <a:off x="6298407" y="1821656"/>
            <a:ext cx="5000625" cy="4420195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56" indent="-241056">
              <a:spcBef>
                <a:spcPts val="2250"/>
              </a:spcBef>
              <a:defRPr sz="2000"/>
            </a:lvl1pPr>
            <a:lvl2pPr marL="482111" indent="-241056">
              <a:spcBef>
                <a:spcPts val="2250"/>
              </a:spcBef>
              <a:defRPr sz="2000"/>
            </a:lvl2pPr>
            <a:lvl3pPr marL="723168" indent="-241056">
              <a:spcBef>
                <a:spcPts val="2250"/>
              </a:spcBef>
              <a:defRPr sz="2000"/>
            </a:lvl3pPr>
            <a:lvl4pPr marL="964224" indent="-241056">
              <a:spcBef>
                <a:spcPts val="2250"/>
              </a:spcBef>
              <a:defRPr sz="2000"/>
            </a:lvl4pPr>
            <a:lvl5pPr marL="1205279" indent="-241056">
              <a:spcBef>
                <a:spcPts val="2250"/>
              </a:spcBef>
              <a:defRPr sz="20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59690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892972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73805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13"/>
          </p:nvPr>
        </p:nvSpPr>
        <p:spPr>
          <a:xfrm>
            <a:off x="6298407" y="3580805"/>
            <a:ext cx="5000625" cy="2652117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14"/>
          </p:nvPr>
        </p:nvSpPr>
        <p:spPr>
          <a:xfrm>
            <a:off x="6298407" y="625078"/>
            <a:ext cx="5000625" cy="2652117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965284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13"/>
          </p:nvPr>
        </p:nvSpPr>
        <p:spPr>
          <a:xfrm>
            <a:off x="1190629" y="4473775"/>
            <a:ext cx="9810751" cy="36419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14"/>
          </p:nvPr>
        </p:nvSpPr>
        <p:spPr>
          <a:xfrm>
            <a:off x="1190629" y="2978732"/>
            <a:ext cx="9810751" cy="47191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128097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91430" tIns="45716" rIns="91430" bIns="45716"/>
          <a:lstStyle/>
          <a:p>
            <a:fld id="{1B8ABB09-4A1D-463E-8065-109CC2B7EFAA}" type="datetimeFigureOut">
              <a:rPr lang="ar-SA" smtClean="0"/>
              <a:pPr/>
              <a:t>16/11/44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1430" tIns="45716" rIns="91430" bIns="45716"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803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33148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60E8-27D8-4582-B1B2-4FB1148D20D0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0216-0C35-4B24-A83E-6ACAB47B5A0C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5278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FED70-1522-41DC-BD49-AC8F453E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FE8D-68A6-4BD8-8B7E-1521C5F57C8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E1DDD-B08B-4D28-88B6-19378F04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A614D-705A-44CB-B18D-19115F62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7427-FFBB-4FA1-9638-114C20EE1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50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4D76C7-177F-4CD2-816C-94E299DB9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4B3F2A-82B8-42CC-BDC8-601D9BFC1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6" indent="0" algn="ctr">
              <a:buNone/>
              <a:defRPr sz="1200"/>
            </a:lvl4pPr>
            <a:lvl5pPr marL="1371594" indent="0" algn="ctr">
              <a:buNone/>
              <a:defRPr sz="1200"/>
            </a:lvl5pPr>
            <a:lvl6pPr marL="1714492" indent="0" algn="ctr">
              <a:buNone/>
              <a:defRPr sz="1200"/>
            </a:lvl6pPr>
            <a:lvl7pPr marL="2057391" indent="0" algn="ctr">
              <a:buNone/>
              <a:defRPr sz="1200"/>
            </a:lvl7pPr>
            <a:lvl8pPr marL="2400290" indent="0" algn="ctr">
              <a:buNone/>
              <a:defRPr sz="1200"/>
            </a:lvl8pPr>
            <a:lvl9pPr marL="2743188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7035D0-3C4F-4774-BC2F-1A0217A5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C6C-5A1F-456F-9179-778ED1319E9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C05AFD-7D0C-4A7F-A01C-F61D3F1B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2E7941-5C0C-4F84-B2EF-1BB96FEA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84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0292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EC6C-5A1F-456F-9179-778ED1319E9B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799591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908650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9750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159570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811901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763177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8129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21467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4752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3887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728551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126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049200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561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40654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679842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044414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55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58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41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97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468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31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39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339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64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96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612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5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7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0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404995" y="1513409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28" y="1314085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9486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E2B461-837D-4B93-A3EA-FB8A3D33A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598EC-8780-4F25-9EA4-4171563DB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6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47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5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544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1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21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57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72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61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0625" y="4454865"/>
            <a:ext cx="9810750" cy="3622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pPr rtl="0">
              <a:defRPr/>
            </a:pPr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0625" y="2979432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“Type a quote here.” 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35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02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6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48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xfrm>
            <a:off x="203201" y="1"/>
            <a:ext cx="7416800" cy="609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09600" y="762002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568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7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31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8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57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4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623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8399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83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8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9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1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5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17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6643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837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076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67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5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3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338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0065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29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808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58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2641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641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2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67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62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62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15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62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910365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4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194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790131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933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959393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03464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1166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482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66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1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17936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012189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2247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9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32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29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7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9719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06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69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984-47A2-95F4-594E-47D445594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9790-0B85-564C-8D74-AC192142C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E1F4-9BE3-6B7B-1198-16FC736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C99A-3D17-4991-A59C-A4C207DFBD10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AF91-E248-84EF-F9C7-2BE99B0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BE54-2BE3-6CF2-613B-C2469CFE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E968-44DC-4A2C-A61D-0725C6138AD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6460928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1393D7-6FA6-4505-85BB-6BF27A3BC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28F7E9-BF6D-4ABE-897B-11EB59159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D6D534-4D98-4001-A06C-99B85340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F7E9EC-C811-4483-8745-0C003971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E6AA73-DD12-4499-AD44-EC941B0A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76933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9F2CCD-456B-4B76-8EAD-9FE10314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7C5DF1-B87B-4C90-B65E-35C6B1B9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E0043C-7995-43DD-97CA-C52B4487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3C1D93-DC7A-488E-B557-032F0599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B50B98-99FE-4EB0-B224-E1195261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897321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E50EA0-1433-4FEE-90A7-2086ACF7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B71AB-6AEF-4B90-961F-A40924FE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F5EECF-C00A-48D3-B4FC-6AA722F0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35F299-5FB4-4A48-8B6B-01F24697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334F09-1DCE-46F5-871D-6B1C93F6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33964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603BB8-A386-489C-8858-7CB0B9CE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153D00-0F57-4A21-B164-D41026B0B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4F3CDE7-3AC9-4C6D-989F-3F6263950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0C6D84-FF18-4314-A4FB-2F538FBF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EF3E79-B34F-47F9-8BB1-0DE473AC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75267B2-304C-4C81-907D-FE0293B2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730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02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7DC28-12ED-4AFF-9180-BA5E9A1F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51053C-3B68-4B5D-B7CA-D79AA2A8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D6EB699-5961-4F63-A0F5-28F90ACB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289DD3-C1A2-4367-B017-ABC712BD4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488EEC-70C6-4E84-912A-077306421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7A2B2E3-FFD1-46B9-9354-CF1980E2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A6DE31B-40AE-43A7-BCDD-D32F88DB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7BB83F9-F8A3-4D4D-BC80-8A9B0426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81229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5EC989-4F2E-47FF-86F0-6BF45582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EB3C9-9A65-4942-A0AD-B4729E27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4DD6CA5-00A1-4A25-A818-92424E33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1E91DA9-FFEC-4957-945D-2B672A13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006952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E8FF79-5707-453C-ABAC-827CEB2D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BD30E9B-DE92-47FD-A4A2-BE802B78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CFEC22-A846-4982-9BF8-62E9DEA8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375748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604832-1E6C-48C3-8E9F-2C3B4971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F10B06-CA1C-49DD-9F7F-723933CD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A37F67-FFCB-41B7-B3F0-C7D1E141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003F6B-9BCE-4FFD-8BE4-515D95E4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B2A570-9DF4-432D-843C-9EE4FCD7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23C474-9469-4B7E-90CF-83277476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1223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058306-4AC3-4B74-9730-0C26FE8F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4408BF-5359-4AA1-AB59-5D951D2F4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79AD6BE-D639-4758-9ADD-85ED7332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4BE468-6CCF-4649-B4E1-F215F31B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EDFAC2-40D7-4B4B-9E61-897FB4FA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2445D5-E779-4E9C-9719-644463B4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4610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2D3C49-E056-4484-98D2-55EBFE75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2FD24F-1DDC-4235-9171-6CE127BFB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6D7492-EA84-42E7-8709-35F2C01A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50A215-F576-4D0D-AB02-C0EFBC9E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A22D81-389F-41DC-85FB-72A8B41D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84885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C3AC9B0-080B-4B6A-BF26-60D7849C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7E45C41-8D29-4C6D-A007-0181329FE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0DEAA6-0EF5-42BF-B41A-42F9C90B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4CE481-C956-4D2D-86C2-55740E98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C32A46-1A29-4F12-B608-9C690809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46585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190629" y="2268141"/>
            <a:ext cx="9810751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23305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sz="half" idx="13"/>
          </p:nvPr>
        </p:nvSpPr>
        <p:spPr>
          <a:xfrm>
            <a:off x="6298407" y="446484"/>
            <a:ext cx="5000625" cy="5777508"/>
          </a:xfrm>
          <a:prstGeom prst="rect">
            <a:avLst/>
          </a:prstGeom>
        </p:spPr>
        <p:txBody>
          <a:bodyPr lIns="91430" tIns="45715" rIns="91430" bIns="45715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01367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6669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1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47" Type="http://schemas.openxmlformats.org/officeDocument/2006/relationships/slideLayout" Target="../slideLayouts/slideLayout79.xml"/><Relationship Id="rId50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46" Type="http://schemas.openxmlformats.org/officeDocument/2006/relationships/slideLayout" Target="../slideLayouts/slideLayout78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41" Type="http://schemas.openxmlformats.org/officeDocument/2006/relationships/slideLayout" Target="../slideLayouts/slideLayout73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85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4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4" Type="http://schemas.openxmlformats.org/officeDocument/2006/relationships/slideLayout" Target="../slideLayouts/slideLayout76.xml"/><Relationship Id="rId52" Type="http://schemas.openxmlformats.org/officeDocument/2006/relationships/slideLayout" Target="../slideLayouts/slideLayout8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80.xml"/><Relationship Id="rId8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6" r:id="rId2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410751"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1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61" r:id="rId11"/>
  </p:sldLayoutIdLst>
  <p:txStyles>
    <p:titleStyle>
      <a:lvl1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32145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642915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964372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28582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607287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928744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2250201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2571659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60728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928744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2502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57165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  <p:sldLayoutId id="2147483960" r:id="rId39"/>
    <p:sldLayoutId id="2147483961" r:id="rId40"/>
    <p:sldLayoutId id="2147483962" r:id="rId41"/>
    <p:sldLayoutId id="2147483963" r:id="rId42"/>
    <p:sldLayoutId id="2147483964" r:id="rId43"/>
    <p:sldLayoutId id="2147483965" r:id="rId44"/>
    <p:sldLayoutId id="2147483966" r:id="rId45"/>
    <p:sldLayoutId id="2147483967" r:id="rId46"/>
    <p:sldLayoutId id="2147483968" r:id="rId47"/>
    <p:sldLayoutId id="2147483969" r:id="rId48"/>
    <p:sldLayoutId id="2147483970" r:id="rId49"/>
    <p:sldLayoutId id="2147483971" r:id="rId50"/>
    <p:sldLayoutId id="2147483972" r:id="rId51"/>
    <p:sldLayoutId id="2147483973" r:id="rId52"/>
    <p:sldLayoutId id="2147483974" r:id="rId53"/>
  </p:sldLayoutIdLst>
  <p:hf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31E34A4-2016-4BEB-8605-4C8425A2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E2A065-F71D-493B-B328-CEC389A44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5316DA-ECB1-4762-BD0B-4DA1E6F48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DA14-537B-4298-A002-1C334AE45F5E}" type="datetimeFigureOut">
              <a:rPr lang="ar-KW" smtClean="0"/>
              <a:t>16/11/1444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51BCC1-6575-4DD4-864D-DD42A2757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3EFEE2-454C-4C97-8221-D7AF92921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FFEF-111E-4241-840D-2316C4B7A2A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476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84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5" tIns="50795" rIns="50795" bIns="50795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795" tIns="50795" rIns="50795" bIns="50795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013554" y="6536534"/>
            <a:ext cx="280515" cy="271859"/>
          </a:xfrm>
          <a:prstGeom prst="rect">
            <a:avLst/>
          </a:prstGeom>
          <a:ln w="12700">
            <a:miter lim="400000"/>
          </a:ln>
        </p:spPr>
        <p:txBody>
          <a:bodyPr wrap="none" lIns="50795" tIns="50795" rIns="50795" bIns="50795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79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</p:sldLayoutIdLst>
  <p:transition spd="med"/>
  <p:txStyles>
    <p:titleStyle>
      <a:lvl1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688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48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496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44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4992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40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488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36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9984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320" marR="0" indent="-312480" algn="r" defTabSz="410688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04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07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11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16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520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224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4930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631" algn="ctr" defTabSz="41068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</p:sldLayoutIdLst>
  <p:hf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F0BC-3B04-433E-9678-E61A58583AE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6A81-321A-4709-A1D1-4F0EC2CB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0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1.xml"/><Relationship Id="rId4" Type="http://schemas.openxmlformats.org/officeDocument/2006/relationships/image" Target="../media/image22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4145144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 anchor="ctr">
            <a:noAutofit/>
          </a:bodyPr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(10-1): العامل المشترك الأكبر (</a:t>
            </a:r>
            <a:r>
              <a:rPr lang="ar-KW" sz="4400" dirty="0" err="1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ع.م.أ</a:t>
            </a:r>
            <a: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)</a:t>
            </a:r>
            <a:br>
              <a:rPr lang="ar-KW" sz="44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</a:br>
            <a:r>
              <a:rPr lang="ar-KW" sz="4400" dirty="0">
                <a:solidFill>
                  <a:srgbClr val="FF0000"/>
                </a:solidFill>
              </a:rPr>
              <a:t>                إ</a:t>
            </a:r>
            <a:r>
              <a:rPr lang="ar-SA" sz="4400" dirty="0">
                <a:solidFill>
                  <a:srgbClr val="FF0000"/>
                </a:solidFill>
              </a:rPr>
              <a:t>عداد </a:t>
            </a:r>
            <a:r>
              <a:rPr lang="ar-KW" sz="4400" dirty="0">
                <a:solidFill>
                  <a:srgbClr val="FF0000"/>
                </a:solidFill>
              </a:rPr>
              <a:t>المعلمة: أ.م</a:t>
            </a:r>
            <a:r>
              <a:rPr lang="ar-EG" sz="4400" dirty="0">
                <a:solidFill>
                  <a:srgbClr val="FF0000"/>
                </a:solidFill>
              </a:rPr>
              <a:t>بروكة السيد</a:t>
            </a:r>
            <a:endParaRPr lang="ar-KW" sz="4400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3EE48AF-87A5-481C-41D6-53C30777E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63" y="347469"/>
            <a:ext cx="1588074" cy="11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5E48632-D704-4A5E-90EA-1943676EBDC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72BDAAF3-90CE-4936-A8BE-8E786FEFE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>
              <a:off x="0" y="0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0AD8A6E-8B0A-47F6-AA65-4E909DBF6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>
              <a:off x="0" y="6506308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25FB1529-7845-46D3-A863-D8119ADFB0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 rot="16200000">
              <a:off x="-3253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A8C19647-39CE-48AF-BA0A-0BEE7EE0A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 rot="16200000">
              <a:off x="8587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79BB548-A6E6-48CC-92B6-D17ABFBE1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5" t="81658" r="48049" b="9504"/>
          <a:stretch/>
        </p:blipFill>
        <p:spPr>
          <a:xfrm>
            <a:off x="7525440" y="4318780"/>
            <a:ext cx="3911593" cy="95660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8C0638F-6A3E-4259-9AF5-8CD9E14E8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32" t="81689" r="20960" b="12158"/>
          <a:stretch/>
        </p:blipFill>
        <p:spPr>
          <a:xfrm>
            <a:off x="1683140" y="4557932"/>
            <a:ext cx="4377690" cy="7174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96FD27E-971E-4357-A5B0-EB1A2D88C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32" t="62272" r="20960" b="30507"/>
          <a:stretch/>
        </p:blipFill>
        <p:spPr>
          <a:xfrm>
            <a:off x="7124544" y="1713913"/>
            <a:ext cx="4181190" cy="8042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05FD68E-9B60-44BB-AFBA-39F302F79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25" t="63351" r="48049" b="29997"/>
          <a:stretch/>
        </p:blipFill>
        <p:spPr>
          <a:xfrm>
            <a:off x="2318887" y="1842867"/>
            <a:ext cx="3080761" cy="85813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2FBC4DC-45FE-4F9B-A651-FB21CE638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179" t="36947" r="17286" b="56002"/>
          <a:stretch/>
        </p:blipFill>
        <p:spPr>
          <a:xfrm>
            <a:off x="8470894" y="1101299"/>
            <a:ext cx="1728184" cy="7184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0F955FD-27E1-4890-A7AA-05120ECAD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20" t="16786" r="18036" b="75483"/>
          <a:stretch/>
        </p:blipFill>
        <p:spPr>
          <a:xfrm>
            <a:off x="3951162" y="576775"/>
            <a:ext cx="4964407" cy="858129"/>
          </a:xfrm>
          <a:prstGeom prst="rect">
            <a:avLst/>
          </a:prstGeom>
        </p:spPr>
      </p:pic>
      <p:sp>
        <p:nvSpPr>
          <p:cNvPr id="10" name="Rectangle 16">
            <a:extLst>
              <a:ext uri="{FF2B5EF4-FFF2-40B4-BE49-F238E27FC236}">
                <a16:creationId xmlns:a16="http://schemas.microsoft.com/office/drawing/2014/main" id="{9394BD46-6530-4914-AADE-F6290D9820F0}"/>
              </a:ext>
            </a:extLst>
          </p:cNvPr>
          <p:cNvSpPr/>
          <p:nvPr/>
        </p:nvSpPr>
        <p:spPr>
          <a:xfrm>
            <a:off x="6921305" y="2727960"/>
            <a:ext cx="400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 ب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AE36F860-3DB3-4946-ABF6-4B6F4CD682B1}"/>
              </a:ext>
            </a:extLst>
          </p:cNvPr>
          <p:cNvSpPr/>
          <p:nvPr/>
        </p:nvSpPr>
        <p:spPr>
          <a:xfrm>
            <a:off x="1561514" y="2770163"/>
            <a:ext cx="3487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 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AB35523C-5F16-440C-9550-2945D4241230}"/>
              </a:ext>
            </a:extLst>
          </p:cNvPr>
          <p:cNvSpPr/>
          <p:nvPr/>
        </p:nvSpPr>
        <p:spPr>
          <a:xfrm>
            <a:off x="1659987" y="5542876"/>
            <a:ext cx="4015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هو :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9ب ن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7C7CB374-D4CB-4852-8F6E-5CBBDA6FBE74}"/>
              </a:ext>
            </a:extLst>
          </p:cNvPr>
          <p:cNvSpPr/>
          <p:nvPr/>
        </p:nvSpPr>
        <p:spPr>
          <a:xfrm>
            <a:off x="7244862" y="5205252"/>
            <a:ext cx="3791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هو: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10 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386FEAB-F2FD-4068-9CB4-341E6D449DA7}"/>
              </a:ext>
            </a:extLst>
          </p:cNvPr>
          <p:cNvGrpSpPr/>
          <p:nvPr/>
        </p:nvGrpSpPr>
        <p:grpSpPr>
          <a:xfrm>
            <a:off x="434180" y="398858"/>
            <a:ext cx="1971395" cy="1178290"/>
            <a:chOff x="560789" y="1622749"/>
            <a:chExt cx="1971395" cy="117829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2CF16AA-C9E7-49D9-9D35-3A3F00970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789" y="1622749"/>
              <a:ext cx="1971395" cy="1178290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FFDE7A2F-2737-4E5B-911D-976D7534F54C}"/>
                </a:ext>
              </a:extLst>
            </p:cNvPr>
            <p:cNvSpPr txBox="1"/>
            <p:nvPr/>
          </p:nvSpPr>
          <p:spPr>
            <a:xfrm rot="21163925">
              <a:off x="827648" y="1812383"/>
              <a:ext cx="15432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141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58C9663-6E7A-48AA-886A-6B711D73081A}"/>
              </a:ext>
            </a:extLst>
          </p:cNvPr>
          <p:cNvGrpSpPr/>
          <p:nvPr/>
        </p:nvGrpSpPr>
        <p:grpSpPr>
          <a:xfrm>
            <a:off x="9650436" y="506438"/>
            <a:ext cx="1913207" cy="809525"/>
            <a:chOff x="9046532" y="787791"/>
            <a:chExt cx="2334231" cy="809525"/>
          </a:xfrm>
        </p:grpSpPr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166A4B26-85DB-4758-B918-2074E5465AE1}"/>
                </a:ext>
              </a:extLst>
            </p:cNvPr>
            <p:cNvSpPr/>
            <p:nvPr/>
          </p:nvSpPr>
          <p:spPr>
            <a:xfrm>
              <a:off x="9326880" y="787791"/>
              <a:ext cx="2053883" cy="787791"/>
            </a:xfrm>
            <a:prstGeom prst="roundRect">
              <a:avLst/>
            </a:prstGeom>
            <a:solidFill>
              <a:srgbClr val="6DE3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286F3AE-51A2-44CF-9E11-6A9002CCB86D}"/>
                </a:ext>
              </a:extLst>
            </p:cNvPr>
            <p:cNvSpPr txBox="1"/>
            <p:nvPr/>
          </p:nvSpPr>
          <p:spPr>
            <a:xfrm>
              <a:off x="9046532" y="827875"/>
              <a:ext cx="220170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92F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تطبيق</a:t>
              </a:r>
            </a:p>
          </p:txBody>
        </p:sp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C34CF3B4-3B74-45AB-8F20-84FC87AD8B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84" t="22054" r="20353" b="22919"/>
          <a:stretch/>
        </p:blipFill>
        <p:spPr>
          <a:xfrm>
            <a:off x="5782178" y="3319977"/>
            <a:ext cx="1021897" cy="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D59BB5-2F64-1EBD-02AD-B4BC10A1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229431"/>
            <a:ext cx="9884664" cy="731520"/>
          </a:xfrm>
        </p:spPr>
        <p:txBody>
          <a:bodyPr/>
          <a:lstStyle/>
          <a:p>
            <a:r>
              <a:rPr lang="ar-KW" dirty="0"/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76275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BF673C-84EF-48A5-B87A-41BEC8871F27}"/>
              </a:ext>
            </a:extLst>
          </p:cNvPr>
          <p:cNvSpPr/>
          <p:nvPr/>
        </p:nvSpPr>
        <p:spPr>
          <a:xfrm>
            <a:off x="2086709" y="4785202"/>
            <a:ext cx="7455877" cy="174087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ابحث عني !</a:t>
            </a:r>
          </a:p>
          <a:p>
            <a:pPr marL="514350" marR="0" lvl="0" indent="-5143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مستطيلة الشكل			2) سوداء و رمادية اللون</a:t>
            </a:r>
          </a:p>
          <a:p>
            <a:pPr marL="0" marR="0" lvl="0" indent="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3) قاسية						4) ليس لي طعم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947368-5419-4A55-B92B-F9D8D9348E5E}"/>
              </a:ext>
            </a:extLst>
          </p:cNvPr>
          <p:cNvSpPr/>
          <p:nvPr/>
        </p:nvSpPr>
        <p:spPr>
          <a:xfrm>
            <a:off x="3598986" y="3747710"/>
            <a:ext cx="1055077" cy="10374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7C83C2D8-F496-4677-9393-1B48A210E896}"/>
              </a:ext>
            </a:extLst>
          </p:cNvPr>
          <p:cNvSpPr/>
          <p:nvPr/>
        </p:nvSpPr>
        <p:spPr>
          <a:xfrm>
            <a:off x="8971723" y="159026"/>
            <a:ext cx="1457739" cy="583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العودة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88A00DA-3619-4E1C-BC77-51014B6AA0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16D7E0B-6C3B-4EEF-B623-6AE15F5683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>
              <a:off x="0" y="0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CAFD5E6-8B13-43AA-9239-D4DE5A03A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>
              <a:off x="0" y="6506308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8E3B9FF1-70B5-478E-8DFA-F8555D91B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 rot="16200000">
              <a:off x="-3253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D769343F-99AA-4E78-955F-2DEE8D178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 rot="16200000">
              <a:off x="8587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F716366-0FF3-4DED-BEDD-E4BB94330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7" t="66547" r="21769" b="23885"/>
          <a:stretch/>
        </p:blipFill>
        <p:spPr>
          <a:xfrm>
            <a:off x="3680429" y="4354286"/>
            <a:ext cx="6968368" cy="8998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311B25E-981F-44D2-A140-B2E7CDC7D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86" t="24093" r="21769" b="69131"/>
          <a:stretch/>
        </p:blipFill>
        <p:spPr>
          <a:xfrm>
            <a:off x="9898099" y="595085"/>
            <a:ext cx="1454641" cy="5805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845BC1B-E24C-4C67-996D-FBE9D37CF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5" t="39761" r="21769" b="51557"/>
          <a:stretch/>
        </p:blipFill>
        <p:spPr>
          <a:xfrm>
            <a:off x="5724945" y="1857828"/>
            <a:ext cx="4844022" cy="7692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AFF11C3-6383-4907-AB45-9C0DE1325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01" t="33198" r="21768" b="59391"/>
          <a:stretch/>
        </p:blipFill>
        <p:spPr>
          <a:xfrm>
            <a:off x="3603105" y="754743"/>
            <a:ext cx="5441863" cy="624114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D6475314-9C02-497C-9CC5-5C4CDB2BF346}"/>
              </a:ext>
            </a:extLst>
          </p:cNvPr>
          <p:cNvSpPr/>
          <p:nvPr/>
        </p:nvSpPr>
        <p:spPr>
          <a:xfrm>
            <a:off x="5486400" y="2730418"/>
            <a:ext cx="4261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ع 0 م 0 أ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E92F71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ل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ع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A9ABF5E0-376D-48F1-995A-55ECEC6F5BF8}"/>
              </a:ext>
            </a:extLst>
          </p:cNvPr>
          <p:cNvSpPr/>
          <p:nvPr/>
        </p:nvSpPr>
        <p:spPr>
          <a:xfrm>
            <a:off x="5205046" y="5459550"/>
            <a:ext cx="4261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ع 0 م 0 أ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ل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س</a:t>
            </a:r>
            <a:endParaRPr kumimoji="0" lang="ar-KW" sz="3200" b="1" i="0" u="none" strike="noStrike" kern="1200" cap="none" spc="0" normalizeH="0" baseline="3000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BB1E851-AF17-46AE-8EA5-74C6F0A8D566}"/>
              </a:ext>
            </a:extLst>
          </p:cNvPr>
          <p:cNvGrpSpPr/>
          <p:nvPr/>
        </p:nvGrpSpPr>
        <p:grpSpPr>
          <a:xfrm>
            <a:off x="448248" y="426994"/>
            <a:ext cx="1971395" cy="1178290"/>
            <a:chOff x="560789" y="1622749"/>
            <a:chExt cx="1971395" cy="1178290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9D185BF-F3C8-4DE1-B077-15251125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789" y="1622749"/>
              <a:ext cx="1971395" cy="1178290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B94102BA-D38B-4D15-B337-A7B2380CF23E}"/>
                </a:ext>
              </a:extLst>
            </p:cNvPr>
            <p:cNvSpPr txBox="1"/>
            <p:nvPr/>
          </p:nvSpPr>
          <p:spPr>
            <a:xfrm rot="21163925">
              <a:off x="827648" y="1812383"/>
              <a:ext cx="15432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140</a:t>
              </a:r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B93B3FA0-1A96-480D-A209-B4CEB28B7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23" t="7179" r="9830"/>
          <a:stretch/>
        </p:blipFill>
        <p:spPr>
          <a:xfrm>
            <a:off x="464233" y="2912011"/>
            <a:ext cx="1312476" cy="18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FD7C870-8D3B-4377-AF93-AEE9640E2F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7AE43B75-18A0-492C-BC8F-5BF9A1A5D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>
              <a:off x="0" y="0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9795A5A4-D081-41FD-AE6E-1A4A872C7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>
              <a:off x="0" y="6506308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5FDC726B-0B94-4B82-9284-8A3C7D510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 rot="16200000">
              <a:off x="-3253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858AEE83-E158-48D5-ACAD-DC180823D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 rot="16200000">
              <a:off x="8587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1BAEF732-B855-4409-BB83-36B944BF63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29" t="58240" r="48168" b="35388"/>
          <a:stretch/>
        </p:blipFill>
        <p:spPr>
          <a:xfrm>
            <a:off x="1820259" y="4093699"/>
            <a:ext cx="4411730" cy="57677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5F2CEBB-5E34-4933-8C2A-2B3B8E60A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46" t="32467" r="18036" b="60695"/>
          <a:stretch/>
        </p:blipFill>
        <p:spPr>
          <a:xfrm>
            <a:off x="4740812" y="618977"/>
            <a:ext cx="4849000" cy="6189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FC07AF5-0051-41C9-84E6-CC6823F458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33" t="57955" r="21169" b="34896"/>
          <a:stretch/>
        </p:blipFill>
        <p:spPr>
          <a:xfrm>
            <a:off x="6935372" y="4093698"/>
            <a:ext cx="4330505" cy="6471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ABCD1FC-8399-4CB5-8E57-A830A9D3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47" t="38191" r="21169" b="55696"/>
          <a:stretch/>
        </p:blipFill>
        <p:spPr>
          <a:xfrm>
            <a:off x="8482818" y="1472418"/>
            <a:ext cx="2766647" cy="5533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818B098-68DF-4219-9076-B074DAB4C6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41" t="38191" r="48168" b="54789"/>
          <a:stretch/>
        </p:blipFill>
        <p:spPr>
          <a:xfrm>
            <a:off x="2307102" y="1559169"/>
            <a:ext cx="3669324" cy="635391"/>
          </a:xfrm>
          <a:prstGeom prst="rect">
            <a:avLst/>
          </a:prstGeom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2353E6A8-A896-41B3-B960-E16F7AC2379E}"/>
              </a:ext>
            </a:extLst>
          </p:cNvPr>
          <p:cNvSpPr/>
          <p:nvPr/>
        </p:nvSpPr>
        <p:spPr>
          <a:xfrm>
            <a:off x="7413674" y="2545080"/>
            <a:ext cx="3838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6 س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EEA5203-455F-43E0-8161-D1D51EBEC46F}"/>
              </a:ext>
            </a:extLst>
          </p:cNvPr>
          <p:cNvSpPr/>
          <p:nvPr/>
        </p:nvSpPr>
        <p:spPr>
          <a:xfrm>
            <a:off x="6893170" y="5161671"/>
            <a:ext cx="400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7 ك س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324E2DC0-70D7-4DE8-BAA0-D1442F394E86}"/>
              </a:ext>
            </a:extLst>
          </p:cNvPr>
          <p:cNvSpPr/>
          <p:nvPr/>
        </p:nvSpPr>
        <p:spPr>
          <a:xfrm>
            <a:off x="1828801" y="2502878"/>
            <a:ext cx="400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18 هـ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5E62809C-AA28-47DA-805C-89A443F88DB0}"/>
              </a:ext>
            </a:extLst>
          </p:cNvPr>
          <p:cNvSpPr/>
          <p:nvPr/>
        </p:nvSpPr>
        <p:spPr>
          <a:xfrm>
            <a:off x="1167618" y="5288281"/>
            <a:ext cx="4738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5 س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ص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E9201CF-24F2-4B55-A029-B4C69EBC3DF6}"/>
              </a:ext>
            </a:extLst>
          </p:cNvPr>
          <p:cNvGrpSpPr/>
          <p:nvPr/>
        </p:nvGrpSpPr>
        <p:grpSpPr>
          <a:xfrm>
            <a:off x="377909" y="370722"/>
            <a:ext cx="1971395" cy="1178290"/>
            <a:chOff x="560789" y="1622749"/>
            <a:chExt cx="1971395" cy="117829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A611CE6-3537-4967-9561-47798208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789" y="1622749"/>
              <a:ext cx="1971395" cy="1178290"/>
            </a:xfrm>
            <a:prstGeom prst="rect">
              <a:avLst/>
            </a:prstGeom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68A2D16-FA8F-48C7-9A8F-9B056D989E97}"/>
                </a:ext>
              </a:extLst>
            </p:cNvPr>
            <p:cNvSpPr txBox="1"/>
            <p:nvPr/>
          </p:nvSpPr>
          <p:spPr>
            <a:xfrm rot="21163925">
              <a:off x="827648" y="1812383"/>
              <a:ext cx="15432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141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5CCB075-3CCC-45B0-8363-CD159E7FFE97}"/>
              </a:ext>
            </a:extLst>
          </p:cNvPr>
          <p:cNvGrpSpPr/>
          <p:nvPr/>
        </p:nvGrpSpPr>
        <p:grpSpPr>
          <a:xfrm>
            <a:off x="9580097" y="534574"/>
            <a:ext cx="1913207" cy="809525"/>
            <a:chOff x="9046532" y="787791"/>
            <a:chExt cx="2334231" cy="809525"/>
          </a:xfrm>
        </p:grpSpPr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33664859-6810-496A-A9C9-DC835C705DF6}"/>
                </a:ext>
              </a:extLst>
            </p:cNvPr>
            <p:cNvSpPr/>
            <p:nvPr/>
          </p:nvSpPr>
          <p:spPr>
            <a:xfrm>
              <a:off x="9326880" y="787791"/>
              <a:ext cx="2053883" cy="787791"/>
            </a:xfrm>
            <a:prstGeom prst="roundRect">
              <a:avLst/>
            </a:prstGeom>
            <a:solidFill>
              <a:srgbClr val="6DE3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5082060-CEEF-412E-8811-480941EAC741}"/>
                </a:ext>
              </a:extLst>
            </p:cNvPr>
            <p:cNvSpPr txBox="1"/>
            <p:nvPr/>
          </p:nvSpPr>
          <p:spPr>
            <a:xfrm>
              <a:off x="9046532" y="827875"/>
              <a:ext cx="220170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92F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تطبيق</a:t>
              </a:r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1322DB5D-7C93-40A0-A3AB-3F002F2F9B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84" t="22054" r="20353" b="22919"/>
          <a:stretch/>
        </p:blipFill>
        <p:spPr>
          <a:xfrm>
            <a:off x="454190" y="2810822"/>
            <a:ext cx="1263572" cy="11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صورة" descr="صورة"/>
          <p:cNvPicPr>
            <a:picLocks noChangeAspect="1"/>
          </p:cNvPicPr>
          <p:nvPr/>
        </p:nvPicPr>
        <p:blipFill>
          <a:blip r:embed="rId2"/>
          <a:srcRect r="87016"/>
          <a:stretch>
            <a:fillRect/>
          </a:stretch>
        </p:blipFill>
        <p:spPr>
          <a:xfrm>
            <a:off x="1216994" y="-116498"/>
            <a:ext cx="2292619" cy="709111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مستطيل مستدير الزوايا"/>
          <p:cNvSpPr/>
          <p:nvPr/>
        </p:nvSpPr>
        <p:spPr>
          <a:xfrm>
            <a:off x="4247991" y="1536960"/>
            <a:ext cx="4634927" cy="3263640"/>
          </a:xfrm>
          <a:prstGeom prst="roundRect">
            <a:avLst>
              <a:gd name="adj" fmla="val 17816"/>
            </a:avLst>
          </a:prstGeom>
          <a:solidFill>
            <a:srgbClr val="F5AE0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69" name="الموضوع"/>
          <p:cNvSpPr txBox="1"/>
          <p:nvPr/>
        </p:nvSpPr>
        <p:spPr>
          <a:xfrm>
            <a:off x="6096000" y="2312170"/>
            <a:ext cx="2564806" cy="1976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rtl="0" hangingPunct="0">
              <a:defRPr/>
            </a:pPr>
            <a:r>
              <a:rPr lang="ar-KW" sz="6187" kern="0" dirty="0"/>
              <a:t>التقييم</a:t>
            </a:r>
          </a:p>
          <a:p>
            <a:pPr defTabSz="410751" rtl="0" hangingPunct="0">
              <a:defRPr/>
            </a:pPr>
            <a:r>
              <a:rPr lang="ar-KW" sz="6187" kern="0" dirty="0"/>
              <a:t> المختصر</a:t>
            </a:r>
            <a:endParaRPr sz="6187" kern="0" dirty="0"/>
          </a:p>
        </p:txBody>
      </p:sp>
      <p:sp>
        <p:nvSpPr>
          <p:cNvPr id="170" name="شكل"/>
          <p:cNvSpPr/>
          <p:nvPr/>
        </p:nvSpPr>
        <p:spPr>
          <a:xfrm>
            <a:off x="4877991" y="2462257"/>
            <a:ext cx="1377584" cy="122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108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359F7926-AFDB-4082-BE0C-B0EB7FC5DA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E1E8E35A-7DD7-4593-AE5F-0698EEF93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>
              <a:off x="0" y="0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C1ADACA9-BDB7-4E83-8E74-801FD52E9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>
              <a:off x="0" y="6506308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59BCD85-9B6C-4D98-9362-F7892554B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 rot="16200000">
              <a:off x="-3253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0F167D7E-EF3F-4D76-A803-3E9F96995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872"/>
            <a:stretch/>
          </p:blipFill>
          <p:spPr>
            <a:xfrm rot="16200000">
              <a:off x="8587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B8104786-2925-4628-91B6-369A8E07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1500" y="4318782"/>
            <a:ext cx="1170460" cy="1990578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B1417DA-FF8A-4D2E-B628-97EEFBA0F4A6}"/>
              </a:ext>
            </a:extLst>
          </p:cNvPr>
          <p:cNvGrpSpPr/>
          <p:nvPr/>
        </p:nvGrpSpPr>
        <p:grpSpPr>
          <a:xfrm>
            <a:off x="8201464" y="759656"/>
            <a:ext cx="3418447" cy="787791"/>
            <a:chOff x="9171336" y="787791"/>
            <a:chExt cx="2209427" cy="787791"/>
          </a:xfrm>
        </p:grpSpPr>
        <p:sp>
          <p:nvSpPr>
            <p:cNvPr id="38" name="مستطيل: زوايا مستديرة 37">
              <a:extLst>
                <a:ext uri="{FF2B5EF4-FFF2-40B4-BE49-F238E27FC236}">
                  <a16:creationId xmlns:a16="http://schemas.microsoft.com/office/drawing/2014/main" id="{B3AA23A4-0835-4B5E-9EEE-035C8D310092}"/>
                </a:ext>
              </a:extLst>
            </p:cNvPr>
            <p:cNvSpPr/>
            <p:nvPr/>
          </p:nvSpPr>
          <p:spPr>
            <a:xfrm>
              <a:off x="9326880" y="787791"/>
              <a:ext cx="2053883" cy="787791"/>
            </a:xfrm>
            <a:prstGeom prst="roundRect">
              <a:avLst/>
            </a:prstGeom>
            <a:solidFill>
              <a:srgbClr val="6DE3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CC981B99-C64E-4578-B300-9F50BBE1F2BB}"/>
                </a:ext>
              </a:extLst>
            </p:cNvPr>
            <p:cNvSpPr txBox="1"/>
            <p:nvPr/>
          </p:nvSpPr>
          <p:spPr>
            <a:xfrm>
              <a:off x="9171336" y="827875"/>
              <a:ext cx="220170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92F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التقييم المختصر</a:t>
              </a:r>
            </a:p>
          </p:txBody>
        </p:sp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C1A7F4EB-FFAE-4CE0-AAAC-D2CB194E2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1"/>
          <a:stretch/>
        </p:blipFill>
        <p:spPr bwMode="auto">
          <a:xfrm>
            <a:off x="959954" y="3193367"/>
            <a:ext cx="10727953" cy="82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72ADE294-1DBE-4602-A779-7A57400EC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0" b="63962"/>
          <a:stretch/>
        </p:blipFill>
        <p:spPr bwMode="auto">
          <a:xfrm>
            <a:off x="2477085" y="2119533"/>
            <a:ext cx="7243689" cy="52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B1FF029-DB55-4187-B66E-9BAD356E3889}"/>
              </a:ext>
            </a:extLst>
          </p:cNvPr>
          <p:cNvGrpSpPr/>
          <p:nvPr/>
        </p:nvGrpSpPr>
        <p:grpSpPr>
          <a:xfrm>
            <a:off x="1084217" y="3341079"/>
            <a:ext cx="679267" cy="444139"/>
            <a:chOff x="5107579" y="809897"/>
            <a:chExt cx="587827" cy="404949"/>
          </a:xfrm>
        </p:grpSpPr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BD06BF3A-BE53-41DC-8932-EE1761E0989B}"/>
                </a:ext>
              </a:extLst>
            </p:cNvPr>
            <p:cNvSpPr/>
            <p:nvPr/>
          </p:nvSpPr>
          <p:spPr>
            <a:xfrm>
              <a:off x="5199017" y="809897"/>
              <a:ext cx="404949" cy="404949"/>
            </a:xfrm>
            <a:prstGeom prst="ellipse">
              <a:avLst/>
            </a:prstGeom>
            <a:solidFill>
              <a:srgbClr val="FFD1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E211681-A50B-4DA8-A771-4A5064A66331}"/>
                </a:ext>
              </a:extLst>
            </p:cNvPr>
            <p:cNvSpPr txBox="1"/>
            <p:nvPr/>
          </p:nvSpPr>
          <p:spPr>
            <a:xfrm>
              <a:off x="5107579" y="809897"/>
              <a:ext cx="587827" cy="3648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ب</a:t>
              </a: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EB8AAD23-55C2-4E2E-9D60-3558FD407C5D}"/>
              </a:ext>
            </a:extLst>
          </p:cNvPr>
          <p:cNvGrpSpPr/>
          <p:nvPr/>
        </p:nvGrpSpPr>
        <p:grpSpPr>
          <a:xfrm>
            <a:off x="546721" y="412925"/>
            <a:ext cx="1971395" cy="1178290"/>
            <a:chOff x="560789" y="1622749"/>
            <a:chExt cx="1971395" cy="1178290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7FCEE2DD-1CDE-4747-A602-D134603C5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789" y="1622749"/>
              <a:ext cx="1971395" cy="1178290"/>
            </a:xfrm>
            <a:prstGeom prst="rect">
              <a:avLst/>
            </a:prstGeom>
          </p:spPr>
        </p:pic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27B101F2-9C55-4448-A4E9-6D37AA2F794A}"/>
                </a:ext>
              </a:extLst>
            </p:cNvPr>
            <p:cNvSpPr txBox="1"/>
            <p:nvPr/>
          </p:nvSpPr>
          <p:spPr>
            <a:xfrm rot="21163925">
              <a:off x="827648" y="1826451"/>
              <a:ext cx="15432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31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2"/>
          <a:srcRect r="86342"/>
          <a:stretch>
            <a:fillRect/>
          </a:stretch>
        </p:blipFill>
        <p:spPr>
          <a:xfrm>
            <a:off x="1150581" y="-133388"/>
            <a:ext cx="2423239" cy="712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مستطيل مستدير الزوايا"/>
          <p:cNvSpPr/>
          <p:nvPr/>
        </p:nvSpPr>
        <p:spPr>
          <a:xfrm>
            <a:off x="5135166" y="-6089"/>
            <a:ext cx="3166886" cy="1570571"/>
          </a:xfrm>
          <a:prstGeom prst="roundRect">
            <a:avLst>
              <a:gd name="adj" fmla="val 17816"/>
            </a:avLst>
          </a:prstGeom>
          <a:solidFill>
            <a:srgbClr val="FD8008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1" name="شكل"/>
          <p:cNvSpPr/>
          <p:nvPr/>
        </p:nvSpPr>
        <p:spPr>
          <a:xfrm>
            <a:off x="5601479" y="411669"/>
            <a:ext cx="693181" cy="562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02" name="مراجعة"/>
          <p:cNvSpPr txBox="1"/>
          <p:nvPr/>
        </p:nvSpPr>
        <p:spPr>
          <a:xfrm>
            <a:off x="6718921" y="386440"/>
            <a:ext cx="1114088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5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10751" rtl="0" hangingPunct="0">
              <a:defRPr/>
            </a:pPr>
            <a:r>
              <a:rPr lang="ar-KW" sz="3516" kern="0" dirty="0"/>
              <a:t>الخاتمة</a:t>
            </a:r>
            <a:endParaRPr sz="3516" kern="0" dirty="0"/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963D01D0-9DAF-4F47-ABFF-84FD8D0EAA19}"/>
              </a:ext>
            </a:extLst>
          </p:cNvPr>
          <p:cNvSpPr txBox="1">
            <a:spLocks/>
          </p:cNvSpPr>
          <p:nvPr/>
        </p:nvSpPr>
        <p:spPr>
          <a:xfrm>
            <a:off x="4116968" y="3636698"/>
            <a:ext cx="5841498" cy="1089149"/>
          </a:xfrm>
          <a:prstGeom prst="rect">
            <a:avLst/>
          </a:prstGeom>
        </p:spPr>
        <p:txBody>
          <a:bodyPr vert="horz" lIns="64294" tIns="32148" rIns="64294" bIns="32148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42915"/>
            <a:r>
              <a:rPr lang="ar-KW" sz="8086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  <a:t>ماذا تعلمنا اليوم؟</a:t>
            </a:r>
            <a:br>
              <a:rPr lang="ar-KW" sz="8086" b="1" dirty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  <a:sym typeface="Helvetica"/>
              </a:rPr>
            </a:br>
            <a:endParaRPr lang="ar-KW" sz="8086" b="1" dirty="0">
              <a:solidFill>
                <a:srgbClr val="7030A0"/>
              </a:solidFill>
              <a:latin typeface="Simplified Arabic" panose="02020603050405020304" pitchFamily="18" charset="-78"/>
              <a:cs typeface="Simplified Arabic" panose="02020603050405020304" pitchFamily="18" charset="-78"/>
              <a:sym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>
            <a:extLst>
              <a:ext uri="{FF2B5EF4-FFF2-40B4-BE49-F238E27FC236}">
                <a16:creationId xmlns:a16="http://schemas.microsoft.com/office/drawing/2014/main" id="{6D4FDA6A-CEEE-4891-AB06-E55BB064A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4"/>
          <a:stretch/>
        </p:blipFill>
        <p:spPr bwMode="auto">
          <a:xfrm>
            <a:off x="1604964" y="1057180"/>
            <a:ext cx="8982075" cy="24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>
            <a:extLst>
              <a:ext uri="{FF2B5EF4-FFF2-40B4-BE49-F238E27FC236}">
                <a16:creationId xmlns:a16="http://schemas.microsoft.com/office/drawing/2014/main" id="{4EBA2501-6AA9-4B6E-A6A7-93268F3EC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4"/>
          <a:stretch/>
        </p:blipFill>
        <p:spPr bwMode="auto">
          <a:xfrm>
            <a:off x="1604964" y="333376"/>
            <a:ext cx="8982075" cy="65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B28BD4E0-A02D-4D36-BF19-1BA364DE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4" y="11255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00" b="1" kern="0" dirty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7</a:t>
            </a:r>
            <a:endParaRPr lang="ar-EG" altLang="ar-EG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F2A44A90-C5C9-436F-BB1F-BC2BD1C56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10874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0" name="Text Box 3">
            <a:extLst>
              <a:ext uri="{FF2B5EF4-FFF2-40B4-BE49-F238E27FC236}">
                <a16:creationId xmlns:a16="http://schemas.microsoft.com/office/drawing/2014/main" id="{1C706DD1-6435-4581-A97E-00DA59D8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9" y="110490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1" name="Text Box 3">
            <a:extLst>
              <a:ext uri="{FF2B5EF4-FFF2-40B4-BE49-F238E27FC236}">
                <a16:creationId xmlns:a16="http://schemas.microsoft.com/office/drawing/2014/main" id="{46860167-F6B4-434F-A179-46FCFFCEC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6" y="108585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2" name="Text Box 3">
            <a:extLst>
              <a:ext uri="{FF2B5EF4-FFF2-40B4-BE49-F238E27FC236}">
                <a16:creationId xmlns:a16="http://schemas.microsoft.com/office/drawing/2014/main" id="{93E2DEB9-B8B5-4610-A7DA-7810BDFE0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1668464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7</a:t>
            </a:r>
            <a:endParaRPr lang="ar-EG" altLang="ar-EG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3" name="Text Box 3">
            <a:extLst>
              <a:ext uri="{FF2B5EF4-FFF2-40B4-BE49-F238E27FC236}">
                <a16:creationId xmlns:a16="http://schemas.microsoft.com/office/drawing/2014/main" id="{70150B0F-D596-42AB-8EEA-E4AC859D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64782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4" name="Text Box 3">
            <a:extLst>
              <a:ext uri="{FF2B5EF4-FFF2-40B4-BE49-F238E27FC236}">
                <a16:creationId xmlns:a16="http://schemas.microsoft.com/office/drawing/2014/main" id="{598D0514-9EEA-48E7-9D3A-2AD71A28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6" y="165417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ع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5" name="Text Box 3">
            <a:extLst>
              <a:ext uri="{FF2B5EF4-FFF2-40B4-BE49-F238E27FC236}">
                <a16:creationId xmlns:a16="http://schemas.microsoft.com/office/drawing/2014/main" id="{39F6C0B1-6770-410C-8820-7ED41BBE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22050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6" name="Text Box 3">
            <a:extLst>
              <a:ext uri="{FF2B5EF4-FFF2-40B4-BE49-F238E27FC236}">
                <a16:creationId xmlns:a16="http://schemas.microsoft.com/office/drawing/2014/main" id="{6648B94B-26FE-4C11-B4FA-EEBFF474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22567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7" name="Text Box 3">
            <a:extLst>
              <a:ext uri="{FF2B5EF4-FFF2-40B4-BE49-F238E27FC236}">
                <a16:creationId xmlns:a16="http://schemas.microsoft.com/office/drawing/2014/main" id="{A25CCC79-A2B1-4735-A7CA-762965DC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218440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ع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8" name="Text Box 3">
            <a:extLst>
              <a:ext uri="{FF2B5EF4-FFF2-40B4-BE49-F238E27FC236}">
                <a16:creationId xmlns:a16="http://schemas.microsoft.com/office/drawing/2014/main" id="{109B85F8-E888-45C6-8281-819C72BD5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1796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ع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79" name="Text Box 3">
            <a:extLst>
              <a:ext uri="{FF2B5EF4-FFF2-40B4-BE49-F238E27FC236}">
                <a16:creationId xmlns:a16="http://schemas.microsoft.com/office/drawing/2014/main" id="{2DDE1EE7-7C2F-4C56-94CA-5E59A697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23202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7</a:t>
            </a:r>
            <a:endParaRPr lang="ar-EG" altLang="ar-EG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C5407B-E9E2-4569-9030-53F76F1687F5}"/>
              </a:ext>
            </a:extLst>
          </p:cNvPr>
          <p:cNvSpPr/>
          <p:nvPr/>
        </p:nvSpPr>
        <p:spPr>
          <a:xfrm>
            <a:off x="7345363" y="1196976"/>
            <a:ext cx="406400" cy="1609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>
              <a:defRPr/>
            </a:pPr>
            <a:endParaRPr lang="ar-EG" sz="24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281" name="Text Box 3">
            <a:extLst>
              <a:ext uri="{FF2B5EF4-FFF2-40B4-BE49-F238E27FC236}">
                <a16:creationId xmlns:a16="http://schemas.microsoft.com/office/drawing/2014/main" id="{28F9A1B8-C72D-43B4-BC78-44A31C8F2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539" y="2887664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00" b="1" kern="0" dirty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7</a:t>
            </a:r>
            <a:endParaRPr lang="ar-EG" altLang="ar-EG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82" name="Text Box 3">
            <a:extLst>
              <a:ext uri="{FF2B5EF4-FFF2-40B4-BE49-F238E27FC236}">
                <a16:creationId xmlns:a16="http://schemas.microsoft.com/office/drawing/2014/main" id="{71A704D7-F1EE-46D2-A04F-C528BF8E8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28400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 dirty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83" name="Text Box 3">
            <a:extLst>
              <a:ext uri="{FF2B5EF4-FFF2-40B4-BE49-F238E27FC236}">
                <a16:creationId xmlns:a16="http://schemas.microsoft.com/office/drawing/2014/main" id="{678B03A3-2D21-455D-A575-4838BBB1C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598" y="284162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 dirty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ص</a:t>
            </a:r>
            <a:endParaRPr lang="ar-EG" altLang="ar-EG" sz="2800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84" name="Text Box 3">
            <a:extLst>
              <a:ext uri="{FF2B5EF4-FFF2-40B4-BE49-F238E27FC236}">
                <a16:creationId xmlns:a16="http://schemas.microsoft.com/office/drawing/2014/main" id="{E669005C-1094-43C7-AE65-81F883DD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225" y="2882279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 dirty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×</a:t>
            </a:r>
            <a:endParaRPr lang="ar-EG" altLang="ar-EG" sz="2800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85" name="Text Box 3">
            <a:extLst>
              <a:ext uri="{FF2B5EF4-FFF2-40B4-BE49-F238E27FC236}">
                <a16:creationId xmlns:a16="http://schemas.microsoft.com/office/drawing/2014/main" id="{D6EC15D6-47A7-48BF-9D49-2712A0F2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363" y="28781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 dirty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×</a:t>
            </a:r>
            <a:endParaRPr lang="ar-EG" altLang="ar-EG" sz="2800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86" name="Text Box 3">
            <a:extLst>
              <a:ext uri="{FF2B5EF4-FFF2-40B4-BE49-F238E27FC236}">
                <a16:creationId xmlns:a16="http://schemas.microsoft.com/office/drawing/2014/main" id="{C4B4E325-FC5D-4303-B8BD-791634B6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089" y="291147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=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287" name="Text Box 3">
            <a:extLst>
              <a:ext uri="{FF2B5EF4-FFF2-40B4-BE49-F238E27FC236}">
                <a16:creationId xmlns:a16="http://schemas.microsoft.com/office/drawing/2014/main" id="{BEEE28DF-07D2-4141-A744-5BE0F89B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03" y="2852739"/>
            <a:ext cx="9572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4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7 ص</a:t>
            </a:r>
            <a:r>
              <a:rPr lang="ar-EG" altLang="ar-EG" sz="2400" b="1" kern="0" baseline="3000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2800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E8FC0C8-7F1B-436A-A3D6-60D5A730C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60" t="21087" b="22816"/>
          <a:stretch/>
        </p:blipFill>
        <p:spPr>
          <a:xfrm>
            <a:off x="9139542" y="20389"/>
            <a:ext cx="1299858" cy="450840"/>
          </a:xfrm>
          <a:prstGeom prst="rect">
            <a:avLst/>
          </a:prstGeom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E93C125E-76A1-4DDD-85A8-A58EFA6D5BFF}"/>
              </a:ext>
            </a:extLst>
          </p:cNvPr>
          <p:cNvSpPr txBox="1"/>
          <p:nvPr/>
        </p:nvSpPr>
        <p:spPr>
          <a:xfrm>
            <a:off x="6536751" y="4663"/>
            <a:ext cx="2049786" cy="395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10751" hangingPunct="0"/>
            <a:r>
              <a:rPr lang="ar-SA" sz="1969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صـــــــــــ  1</a:t>
            </a:r>
            <a:r>
              <a:rPr lang="ar-KW" sz="1969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39</a:t>
            </a:r>
            <a:r>
              <a:rPr lang="ar-SA" sz="1969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          </a:t>
            </a:r>
            <a:endParaRPr lang="en-US" sz="1969" b="1" kern="0" dirty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7" name="مربع نص 11">
            <a:extLst>
              <a:ext uri="{FF2B5EF4-FFF2-40B4-BE49-F238E27FC236}">
                <a16:creationId xmlns:a16="http://schemas.microsoft.com/office/drawing/2014/main" id="{B59DBA3C-18E1-44BC-82F5-C61031B67517}"/>
              </a:ext>
            </a:extLst>
          </p:cNvPr>
          <p:cNvSpPr txBox="1"/>
          <p:nvPr/>
        </p:nvSpPr>
        <p:spPr>
          <a:xfrm>
            <a:off x="1750467" y="34456"/>
            <a:ext cx="435822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5719" tIns="35719" rIns="35719" bIns="35719" numCol="1" spcCol="38100" rtl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defTabSz="410751" rtl="0"/>
            <a:r>
              <a:rPr lang="ar-KW" sz="1687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بند ( 10-1) العامل المشترك الأكبر ( ع . م . أ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2" grpId="0" animBg="1"/>
      <p:bldP spid="11281" grpId="0"/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ربع نص 11">
            <a:extLst>
              <a:ext uri="{FF2B5EF4-FFF2-40B4-BE49-F238E27FC236}">
                <a16:creationId xmlns:a16="http://schemas.microsoft.com/office/drawing/2014/main" id="{B59DBA3C-18E1-44BC-82F5-C61031B67517}"/>
              </a:ext>
            </a:extLst>
          </p:cNvPr>
          <p:cNvSpPr txBox="1"/>
          <p:nvPr/>
        </p:nvSpPr>
        <p:spPr>
          <a:xfrm>
            <a:off x="1750467" y="34456"/>
            <a:ext cx="435822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5719" tIns="35719" rIns="35719" bIns="35719" numCol="1" spcCol="38100" rtlCol="1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5842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8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بند ( 10-1) العامل المشترك الأكبر ( ع . م . أ )</a:t>
            </a:r>
          </a:p>
        </p:txBody>
      </p:sp>
      <p:pic>
        <p:nvPicPr>
          <p:cNvPr id="34" name="Picture 6">
            <a:extLst>
              <a:ext uri="{FF2B5EF4-FFF2-40B4-BE49-F238E27FC236}">
                <a16:creationId xmlns:a16="http://schemas.microsoft.com/office/drawing/2014/main" id="{4FD4F23C-F59F-45FE-B4DB-FBC4A4B0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1" y="1393199"/>
            <a:ext cx="5141420" cy="133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DD565E68-0C7E-4325-AFCB-04C239C5F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9"/>
          <a:stretch/>
        </p:blipFill>
        <p:spPr bwMode="auto">
          <a:xfrm>
            <a:off x="4473678" y="3717677"/>
            <a:ext cx="5761160" cy="7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">
            <a:extLst>
              <a:ext uri="{FF2B5EF4-FFF2-40B4-BE49-F238E27FC236}">
                <a16:creationId xmlns:a16="http://schemas.microsoft.com/office/drawing/2014/main" id="{A03D19BD-09A3-4ABD-BA70-C3017A58C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591" y="4488945"/>
            <a:ext cx="2589176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ar-EG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ع . م . أ = 2</a:t>
            </a:r>
          </a:p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altLang="ar-EG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39" name="TextBox 24">
            <a:extLst>
              <a:ext uri="{FF2B5EF4-FFF2-40B4-BE49-F238E27FC236}">
                <a16:creationId xmlns:a16="http://schemas.microsoft.com/office/drawing/2014/main" id="{5DC4528C-9785-4272-AB0F-0C3EDFE1239F}"/>
              </a:ext>
            </a:extLst>
          </p:cNvPr>
          <p:cNvSpPr txBox="1"/>
          <p:nvPr/>
        </p:nvSpPr>
        <p:spPr>
          <a:xfrm>
            <a:off x="6693069" y="1368529"/>
            <a:ext cx="204978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10751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صـــــــــــ  1</a:t>
            </a:r>
            <a:r>
              <a:rPr kumimoji="0" lang="ar-KW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41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         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D2074853-1348-4742-AE88-03CBE919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691" y="3191232"/>
            <a:ext cx="936624" cy="3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ar-EG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2×2</a:t>
            </a:r>
          </a:p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altLang="ar-EG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CE0570C1-7F91-4AB7-A22A-5006E2E5D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919" y="3262765"/>
            <a:ext cx="936624" cy="3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ar-EG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2×7</a:t>
            </a:r>
          </a:p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altLang="ar-EG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E83F0FB4-EAA3-4BEE-B9D6-D65E5747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034" y="3420936"/>
            <a:ext cx="1646708" cy="35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ar-EG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2×2×5</a:t>
            </a:r>
          </a:p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altLang="ar-EG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47185A8D-0289-4594-94C9-773294ED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004" y="4488945"/>
            <a:ext cx="119470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ar-EG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ب</a:t>
            </a:r>
            <a:r>
              <a:rPr kumimoji="0" lang="ar-EG" altLang="ar-EG" b="1" i="0" u="none" strike="noStrike" kern="0" cap="none" spc="0" normalizeH="0" baseline="36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2</a:t>
            </a:r>
            <a:r>
              <a:rPr kumimoji="0" lang="ar-EG" altLang="ar-EG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sym typeface="Helvetica Neue Medium"/>
              </a:rPr>
              <a:t> </a:t>
            </a:r>
          </a:p>
          <a:p>
            <a:pPr marL="0" marR="0" lvl="0" indent="0" algn="ctr" defTabSz="41075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altLang="ar-EG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 Medium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333AB88-CF78-BDF8-EC87-C080E615E9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8" t="20308" r="5090" b="28820"/>
          <a:stretch/>
        </p:blipFill>
        <p:spPr>
          <a:xfrm>
            <a:off x="1010755" y="789851"/>
            <a:ext cx="3521915" cy="2167332"/>
          </a:xfrm>
          <a:prstGeom prst="rect">
            <a:avLst/>
          </a:prstGeom>
        </p:spPr>
      </p:pic>
      <p:pic>
        <p:nvPicPr>
          <p:cNvPr id="4" name="Picture 2" descr="عمل فانوس متحرك معلق بهلال رمضان بالفوتوشوب - مملكة شذى الياسمين ...">
            <a:extLst>
              <a:ext uri="{FF2B5EF4-FFF2-40B4-BE49-F238E27FC236}">
                <a16:creationId xmlns:a16="http://schemas.microsoft.com/office/drawing/2014/main" id="{D704BB90-C3AB-D3E1-F75B-7CA255D4A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61" y="3254698"/>
            <a:ext cx="1615360" cy="31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0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1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075" y="2563889"/>
            <a:ext cx="5984157" cy="20789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(10-1): العامل المشترك الأكبر (</a:t>
            </a:r>
            <a:r>
              <a:rPr lang="ar-KW" sz="4000" dirty="0" err="1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ع.م.أ</a:t>
            </a:r>
            <a: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  <a:t>)</a:t>
            </a:r>
            <a:br>
              <a:rPr lang="ar-KW" sz="4000" dirty="0">
                <a:solidFill>
                  <a:srgbClr val="FF0000"/>
                </a:solidFill>
                <a:latin typeface="Dubai" panose="020B0503030403030204" pitchFamily="34" charset="-78"/>
                <a:ea typeface="+mn-ea"/>
                <a:cs typeface="+mn-cs"/>
                <a:sym typeface="Arial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618" y="4613346"/>
            <a:ext cx="2400764" cy="740531"/>
          </a:xfrm>
        </p:spPr>
        <p:txBody>
          <a:bodyPr anchor="ctr">
            <a:normAutofit/>
          </a:bodyPr>
          <a:lstStyle/>
          <a:p>
            <a:r>
              <a:rPr lang="ar-KW" sz="3600" b="1" dirty="0">
                <a:solidFill>
                  <a:srgbClr val="944A35"/>
                </a:solidFill>
              </a:rPr>
              <a:t>صفحة 138</a:t>
            </a:r>
            <a:endParaRPr lang="en-US" sz="3600" b="1" dirty="0">
              <a:solidFill>
                <a:srgbClr val="944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التمهيد</a:t>
            </a:r>
          </a:p>
        </p:txBody>
      </p:sp>
    </p:spTree>
    <p:extLst>
      <p:ext uri="{BB962C8B-B14F-4D97-AF65-F5344CB8AC3E}">
        <p14:creationId xmlns:p14="http://schemas.microsoft.com/office/powerpoint/2010/main" val="42191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9384512" y="4486553"/>
            <a:ext cx="122629" cy="22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 anchor="ctr">
            <a:spAutoFit/>
          </a:bodyPr>
          <a:lstStyle>
            <a:defPPr marL="0" marR="0" indent="0" algn="l" defTabSz="64291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44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321457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642915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964372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285829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1607287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1928744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2250201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2571659" algn="l" defTabSz="64291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ar-KW" kern="0">
                <a:latin typeface="Helvetica Neue Medium"/>
              </a:rPr>
              <a:pPr/>
              <a:t>4</a:t>
            </a:fld>
            <a:endParaRPr kern="0">
              <a:latin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69B16E-DC79-4AFA-8A97-AC88AE2C4768}"/>
              </a:ext>
            </a:extLst>
          </p:cNvPr>
          <p:cNvSpPr/>
          <p:nvPr/>
        </p:nvSpPr>
        <p:spPr>
          <a:xfrm>
            <a:off x="1750468" y="1892367"/>
            <a:ext cx="8798152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ar-KW" sz="2812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أوجد العامل المشترك الأكبر ( ع.م.أ ) للعددين </a:t>
            </a:r>
            <a:r>
              <a:rPr lang="ku-Arab-IQ" sz="2812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١٨</a:t>
            </a:r>
            <a:r>
              <a:rPr lang="ar-KW" sz="2812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2812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٣٠</a:t>
            </a:r>
            <a:r>
              <a:rPr lang="ar-KW" sz="2812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 </a:t>
            </a:r>
            <a:endParaRPr lang="en-US" sz="2812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sym typeface="Helvetica Neue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C5FCF2-22DB-4F5F-8873-458C0E9A2336}"/>
              </a:ext>
            </a:extLst>
          </p:cNvPr>
          <p:cNvSpPr/>
          <p:nvPr/>
        </p:nvSpPr>
        <p:spPr>
          <a:xfrm>
            <a:off x="6369083" y="2667710"/>
            <a:ext cx="4000500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ar-KW" sz="2812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الطريقة الأولى : ( </a:t>
            </a:r>
            <a:r>
              <a:rPr lang="ar-KW" sz="2812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عوامل العدد</a:t>
            </a:r>
            <a:r>
              <a:rPr lang="ar-KW" sz="2812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)</a:t>
            </a:r>
            <a:endParaRPr lang="en-US" sz="2812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sym typeface="Helvetica Neue Medium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C565E2-417F-4C2F-9A68-E3F5920B9CF7}"/>
              </a:ext>
            </a:extLst>
          </p:cNvPr>
          <p:cNvSpPr/>
          <p:nvPr/>
        </p:nvSpPr>
        <p:spPr>
          <a:xfrm>
            <a:off x="4133118" y="3269394"/>
            <a:ext cx="6286500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عوامل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١٨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هي :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٢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٦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٩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١٨</a:t>
            </a:r>
            <a:endParaRPr lang="en-US" sz="3094" kern="0" dirty="0">
              <a:solidFill>
                <a:srgbClr val="EF5FA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56C92-42D0-43D9-9E18-3133FF58B843}"/>
              </a:ext>
            </a:extLst>
          </p:cNvPr>
          <p:cNvSpPr/>
          <p:nvPr/>
        </p:nvSpPr>
        <p:spPr>
          <a:xfrm>
            <a:off x="3424860" y="3977240"/>
            <a:ext cx="7050251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عوامل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٣٠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هي :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٢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٥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٦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١٥</a:t>
            </a:r>
            <a:r>
              <a:rPr lang="ar-KW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EF5F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٣٠</a:t>
            </a:r>
            <a:endParaRPr lang="en-US" sz="3094" kern="0" dirty="0">
              <a:solidFill>
                <a:srgbClr val="EF5FA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E732D8-7044-46C3-80E9-248D6E9756F8}"/>
              </a:ext>
            </a:extLst>
          </p:cNvPr>
          <p:cNvSpPr/>
          <p:nvPr/>
        </p:nvSpPr>
        <p:spPr>
          <a:xfrm>
            <a:off x="3984713" y="4769921"/>
            <a:ext cx="6370898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ar-KW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العوامل المشتركة بينهما هي : </a:t>
            </a:r>
            <a:r>
              <a:rPr lang="ku-Arab-IQ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</a:t>
            </a:r>
            <a:r>
              <a:rPr lang="ar-KW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، </a:t>
            </a:r>
            <a:r>
              <a:rPr lang="ku-Arab-IQ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٢</a:t>
            </a:r>
            <a:r>
              <a:rPr lang="ar-KW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 </a:t>
            </a:r>
            <a:r>
              <a:rPr lang="ku-Arab-IQ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</a:t>
            </a:r>
            <a:r>
              <a:rPr lang="ar-KW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٦</a:t>
            </a:r>
            <a:r>
              <a:rPr lang="ar-KW" sz="3094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</a:t>
            </a:r>
            <a:endParaRPr lang="en-US" sz="3094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761921-17BA-4764-A2B7-6AB43100AFAD}"/>
              </a:ext>
            </a:extLst>
          </p:cNvPr>
          <p:cNvSpPr/>
          <p:nvPr/>
        </p:nvSpPr>
        <p:spPr>
          <a:xfrm>
            <a:off x="1943307" y="5796965"/>
            <a:ext cx="8553864" cy="5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0751" hangingPunct="0"/>
            <a:r>
              <a:rPr lang="ar-KW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فإن العامل المشترك الأكبر ( ع.م.أ ) للعددين </a:t>
            </a:r>
            <a:r>
              <a:rPr lang="ku-Arab-IQ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١٨</a:t>
            </a:r>
            <a:r>
              <a:rPr lang="ar-KW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، </a:t>
            </a:r>
            <a:r>
              <a:rPr lang="ku-Arab-IQ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٣٠</a:t>
            </a:r>
            <a:r>
              <a:rPr lang="ar-KW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هو </a:t>
            </a:r>
            <a:r>
              <a:rPr lang="ku-Arab-IQ" sz="3094" b="1" kern="0" dirty="0">
                <a:solidFill>
                  <a:srgbClr val="FF6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٦</a:t>
            </a:r>
            <a:endParaRPr lang="en-US" sz="3094" kern="0" dirty="0">
              <a:solidFill>
                <a:srgbClr val="FF64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/>
              <a:sym typeface="Helvetica Neue Medium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F90BD3-464C-40B6-B46A-800E1FEFB83C}"/>
              </a:ext>
            </a:extLst>
          </p:cNvPr>
          <p:cNvSpPr/>
          <p:nvPr/>
        </p:nvSpPr>
        <p:spPr>
          <a:xfrm>
            <a:off x="7889579" y="3281695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AB15A0-6118-4E12-AC5E-3194F38D6FFD}"/>
              </a:ext>
            </a:extLst>
          </p:cNvPr>
          <p:cNvSpPr/>
          <p:nvPr/>
        </p:nvSpPr>
        <p:spPr>
          <a:xfrm>
            <a:off x="7888274" y="4013879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E66035-040D-42E9-BCB8-12B3737EB7A1}"/>
              </a:ext>
            </a:extLst>
          </p:cNvPr>
          <p:cNvSpPr/>
          <p:nvPr/>
        </p:nvSpPr>
        <p:spPr>
          <a:xfrm>
            <a:off x="7277331" y="3289602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7491A9-BF33-4979-8158-86E0787C2E6B}"/>
              </a:ext>
            </a:extLst>
          </p:cNvPr>
          <p:cNvSpPr/>
          <p:nvPr/>
        </p:nvSpPr>
        <p:spPr>
          <a:xfrm>
            <a:off x="7376409" y="4049741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80BF30D-ED3F-4702-A934-85DB38E6BB24}"/>
              </a:ext>
            </a:extLst>
          </p:cNvPr>
          <p:cNvSpPr/>
          <p:nvPr/>
        </p:nvSpPr>
        <p:spPr>
          <a:xfrm>
            <a:off x="6605513" y="3340151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727A4F-D926-44C2-B229-7E6788A2AB7A}"/>
              </a:ext>
            </a:extLst>
          </p:cNvPr>
          <p:cNvSpPr/>
          <p:nvPr/>
        </p:nvSpPr>
        <p:spPr>
          <a:xfrm>
            <a:off x="6690619" y="4027855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AD4C44-39BC-4947-9945-98404E835616}"/>
              </a:ext>
            </a:extLst>
          </p:cNvPr>
          <p:cNvSpPr/>
          <p:nvPr/>
        </p:nvSpPr>
        <p:spPr>
          <a:xfrm>
            <a:off x="6065562" y="3360375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9CEE72-377D-47A7-91C4-A0AD0F79E27A}"/>
              </a:ext>
            </a:extLst>
          </p:cNvPr>
          <p:cNvSpPr/>
          <p:nvPr/>
        </p:nvSpPr>
        <p:spPr>
          <a:xfrm>
            <a:off x="5441884" y="4031553"/>
            <a:ext cx="285750" cy="348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0751" hangingPunct="0"/>
            <a:endParaRPr lang="ar-SA" kern="0">
              <a:solidFill>
                <a:prstClr val="white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8C6EA38C-260B-4D99-A0F3-78271E6F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683" y="734730"/>
            <a:ext cx="1746117" cy="700900"/>
          </a:xfrm>
          <a:prstGeom prst="rect">
            <a:avLst/>
          </a:prstGeom>
        </p:spPr>
      </p:pic>
      <p:sp>
        <p:nvSpPr>
          <p:cNvPr id="39" name="TextBox 43">
            <a:extLst>
              <a:ext uri="{FF2B5EF4-FFF2-40B4-BE49-F238E27FC236}">
                <a16:creationId xmlns:a16="http://schemas.microsoft.com/office/drawing/2014/main" id="{DE70E9EE-10D2-47DB-B484-C8823AD8A77E}"/>
              </a:ext>
            </a:extLst>
          </p:cNvPr>
          <p:cNvSpPr txBox="1"/>
          <p:nvPr/>
        </p:nvSpPr>
        <p:spPr>
          <a:xfrm>
            <a:off x="344221" y="308756"/>
            <a:ext cx="2459936" cy="525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797" rtl="0"/>
            <a:r>
              <a:rPr lang="ar-SA" sz="196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  <a:sym typeface="Helvetica Neue Medium"/>
              </a:rPr>
              <a:t>صـــــــــــ  </a:t>
            </a:r>
            <a:r>
              <a:rPr lang="ar-KW" sz="281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  <a:sym typeface="Helvetica Neue Medium"/>
              </a:rPr>
              <a:t>138</a:t>
            </a:r>
            <a:r>
              <a:rPr lang="ar-SA" sz="2812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  <a:sym typeface="Helvetica Neue Medium"/>
              </a:rPr>
              <a:t> </a:t>
            </a:r>
            <a:r>
              <a:rPr lang="ar-SA" sz="1969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  <a:sym typeface="Helvetica Neue Medium"/>
              </a:rPr>
              <a:t>         </a:t>
            </a:r>
            <a:endParaRPr lang="en-US" sz="1969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Helvetica Neue Medium"/>
            </a:endParaRPr>
          </a:p>
        </p:txBody>
      </p:sp>
      <p:sp>
        <p:nvSpPr>
          <p:cNvPr id="40" name="بداية الدرس">
            <a:extLst>
              <a:ext uri="{FF2B5EF4-FFF2-40B4-BE49-F238E27FC236}">
                <a16:creationId xmlns:a16="http://schemas.microsoft.com/office/drawing/2014/main" id="{A0CB5CBD-3CA2-41DC-A2C7-F456C7BE84B7}"/>
              </a:ext>
            </a:extLst>
          </p:cNvPr>
          <p:cNvSpPr txBox="1"/>
          <p:nvPr/>
        </p:nvSpPr>
        <p:spPr>
          <a:xfrm>
            <a:off x="8369333" y="13006"/>
            <a:ext cx="3572250" cy="591501"/>
          </a:xfrm>
          <a:prstGeom prst="rect">
            <a:avLst/>
          </a:prstGeom>
          <a:solidFill>
            <a:srgbClr val="FEFCD8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3900" b="0">
                <a:solidFill>
                  <a:srgbClr val="D71A16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 algn="l" defTabSz="457130" rtl="0">
              <a:defRPr/>
            </a:pPr>
            <a:r>
              <a:rPr lang="ar-KW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بداية الدرس</a:t>
            </a:r>
            <a:endParaRPr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6068C7-2A02-4563-9F48-EDA28FA2D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89" y="2943380"/>
            <a:ext cx="1743979" cy="2144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34"/>
    </mc:Choice>
    <mc:Fallback xmlns="">
      <p:transition spd="slow" advTm="46634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862D-1954-4CB4-4804-41D56C6D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6261"/>
            <a:ext cx="9884664" cy="1245704"/>
          </a:xfrm>
        </p:spPr>
        <p:txBody>
          <a:bodyPr anchor="ctr">
            <a:normAutofit/>
          </a:bodyPr>
          <a:lstStyle/>
          <a:p>
            <a:r>
              <a:rPr lang="ar-KW" sz="6600" b="1" dirty="0"/>
              <a:t>عرض الدرس</a:t>
            </a:r>
          </a:p>
        </p:txBody>
      </p:sp>
    </p:spTree>
    <p:extLst>
      <p:ext uri="{BB962C8B-B14F-4D97-AF65-F5344CB8AC3E}">
        <p14:creationId xmlns:p14="http://schemas.microsoft.com/office/powerpoint/2010/main" val="279503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5377D86-1252-49A1-8394-6D1F0360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6"/>
          <a:stretch/>
        </p:blipFill>
        <p:spPr bwMode="auto">
          <a:xfrm>
            <a:off x="3575051" y="776115"/>
            <a:ext cx="69135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8E2FC8FB-E92A-44DB-B85C-A1B2D106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88" y="1854372"/>
            <a:ext cx="7496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7B1E4510-0490-47AA-AAA7-15C4568A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4632326"/>
            <a:ext cx="7810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3">
            <a:extLst>
              <a:ext uri="{FF2B5EF4-FFF2-40B4-BE49-F238E27FC236}">
                <a16:creationId xmlns:a16="http://schemas.microsoft.com/office/drawing/2014/main" id="{EC009D30-749C-4D54-AAB6-299F8A86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275" y="228586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47" name="Text Box 3">
            <a:extLst>
              <a:ext uri="{FF2B5EF4-FFF2-40B4-BE49-F238E27FC236}">
                <a16:creationId xmlns:a16="http://schemas.microsoft.com/office/drawing/2014/main" id="{F9C02803-7F1A-4A9F-956A-DE21400B1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393" y="2714520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48" name="Text Box 3">
            <a:extLst>
              <a:ext uri="{FF2B5EF4-FFF2-40B4-BE49-F238E27FC236}">
                <a16:creationId xmlns:a16="http://schemas.microsoft.com/office/drawing/2014/main" id="{E7BD0BC0-A361-43A9-9441-4F2B481C3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774" y="2630659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3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49" name="Text Box 3">
            <a:extLst>
              <a:ext uri="{FF2B5EF4-FFF2-40B4-BE49-F238E27FC236}">
                <a16:creationId xmlns:a16="http://schemas.microsoft.com/office/drawing/2014/main" id="{14606805-3B99-4E04-9F12-A71EC86F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937" y="2578583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س</a:t>
            </a:r>
            <a:endParaRPr lang="ar-EG" altLang="ar-EG" sz="3094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0" name="Text Box 3">
            <a:extLst>
              <a:ext uri="{FF2B5EF4-FFF2-40B4-BE49-F238E27FC236}">
                <a16:creationId xmlns:a16="http://schemas.microsoft.com/office/drawing/2014/main" id="{02AD5121-BC13-44CD-A30F-F7BB83D5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475" y="3168822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12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2812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1" name="Text Box 3">
            <a:extLst>
              <a:ext uri="{FF2B5EF4-FFF2-40B4-BE49-F238E27FC236}">
                <a16:creationId xmlns:a16="http://schemas.microsoft.com/office/drawing/2014/main" id="{6AED2A62-146D-4F77-997F-A5B6DC301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975" y="3783184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12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4</a:t>
            </a:r>
            <a:endParaRPr lang="ar-EG" altLang="ar-EG" sz="2812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2" name="Text Box 3">
            <a:extLst>
              <a:ext uri="{FF2B5EF4-FFF2-40B4-BE49-F238E27FC236}">
                <a16:creationId xmlns:a16="http://schemas.microsoft.com/office/drawing/2014/main" id="{E887DAC8-7BAF-471E-8848-D529C55B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522922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س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3" name="Text Box 3">
            <a:extLst>
              <a:ext uri="{FF2B5EF4-FFF2-40B4-BE49-F238E27FC236}">
                <a16:creationId xmlns:a16="http://schemas.microsoft.com/office/drawing/2014/main" id="{6B30CE07-8250-43B5-9936-2E84EF0F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5224464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س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4" name="Text Box 3">
            <a:extLst>
              <a:ext uri="{FF2B5EF4-FFF2-40B4-BE49-F238E27FC236}">
                <a16:creationId xmlns:a16="http://schemas.microsoft.com/office/drawing/2014/main" id="{EEBDD76D-6CE9-4367-825E-72421868B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224464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س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5" name="Text Box 3">
            <a:extLst>
              <a:ext uri="{FF2B5EF4-FFF2-40B4-BE49-F238E27FC236}">
                <a16:creationId xmlns:a16="http://schemas.microsoft.com/office/drawing/2014/main" id="{65F32EC7-E334-4503-914E-76F1A0BC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6" y="5735639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6" name="Text Box 3">
            <a:extLst>
              <a:ext uri="{FF2B5EF4-FFF2-40B4-BE49-F238E27FC236}">
                <a16:creationId xmlns:a16="http://schemas.microsoft.com/office/drawing/2014/main" id="{CEC76BD7-AC42-4C50-967D-4068F935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5738814"/>
            <a:ext cx="381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2800" b="1" kern="0">
                <a:solidFill>
                  <a:srgbClr val="5B9BD5"/>
                </a:solidFill>
                <a:latin typeface="Arial" panose="020B0604020202020204" pitchFamily="34" charset="0"/>
                <a:sym typeface="Helvetica Neue Medium"/>
              </a:rPr>
              <a:t>3</a:t>
            </a:r>
            <a:endParaRPr lang="ar-EG" altLang="ar-EG" kern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7" name="Text Box 3">
            <a:extLst>
              <a:ext uri="{FF2B5EF4-FFF2-40B4-BE49-F238E27FC236}">
                <a16:creationId xmlns:a16="http://schemas.microsoft.com/office/drawing/2014/main" id="{BF9CF8CE-8026-436F-BA19-2F554618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318" y="6092826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س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8" name="Text Box 3">
            <a:extLst>
              <a:ext uri="{FF2B5EF4-FFF2-40B4-BE49-F238E27FC236}">
                <a16:creationId xmlns:a16="http://schemas.microsoft.com/office/drawing/2014/main" id="{537E5F64-628E-48D1-9D65-5AF073C3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838" y="6113464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س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59" name="Text Box 3">
            <a:extLst>
              <a:ext uri="{FF2B5EF4-FFF2-40B4-BE49-F238E27FC236}">
                <a16:creationId xmlns:a16="http://schemas.microsoft.com/office/drawing/2014/main" id="{8D9C8ACC-4EA5-4679-B12D-B615313B5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757" y="6162675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60" name="Text Box 3">
            <a:extLst>
              <a:ext uri="{FF2B5EF4-FFF2-40B4-BE49-F238E27FC236}">
                <a16:creationId xmlns:a16="http://schemas.microsoft.com/office/drawing/2014/main" id="{23C4463A-EFCD-4222-8D5B-CBDA139F0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463" y="616585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61" name="Text Box 3">
            <a:extLst>
              <a:ext uri="{FF2B5EF4-FFF2-40B4-BE49-F238E27FC236}">
                <a16:creationId xmlns:a16="http://schemas.microsoft.com/office/drawing/2014/main" id="{A14728CC-9D9A-4A37-B341-11FEE3EC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950" y="616585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×</a:t>
            </a:r>
            <a:endParaRPr lang="ar-EG" altLang="ar-EG" sz="3094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62" name="Text Box 3">
            <a:extLst>
              <a:ext uri="{FF2B5EF4-FFF2-40B4-BE49-F238E27FC236}">
                <a16:creationId xmlns:a16="http://schemas.microsoft.com/office/drawing/2014/main" id="{7217C76F-9618-4293-92E9-CD9D0548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694" y="616585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C00000"/>
                </a:solidFill>
                <a:latin typeface="Arial" panose="020B0604020202020204" pitchFamily="34" charset="0"/>
                <a:sym typeface="Helvetica Neue Medium"/>
              </a:rPr>
              <a:t>×</a:t>
            </a:r>
            <a:endParaRPr lang="ar-EG" altLang="ar-EG" sz="3094" kern="0" dirty="0">
              <a:solidFill>
                <a:srgbClr val="C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63" name="Text Box 3">
            <a:extLst>
              <a:ext uri="{FF2B5EF4-FFF2-40B4-BE49-F238E27FC236}">
                <a16:creationId xmlns:a16="http://schemas.microsoft.com/office/drawing/2014/main" id="{CDECBC65-75F3-4530-91C1-0ACF7BC1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280" y="6165850"/>
            <a:ext cx="381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×</a:t>
            </a:r>
            <a:endParaRPr lang="ar-EG" altLang="ar-EG" sz="3094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64" name="Text Box 3">
            <a:extLst>
              <a:ext uri="{FF2B5EF4-FFF2-40B4-BE49-F238E27FC236}">
                <a16:creationId xmlns:a16="http://schemas.microsoft.com/office/drawing/2014/main" id="{51C9B83B-122F-4C29-893C-F75D0FC3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899" y="6203951"/>
            <a:ext cx="381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=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265" name="Text Box 3">
            <a:extLst>
              <a:ext uri="{FF2B5EF4-FFF2-40B4-BE49-F238E27FC236}">
                <a16:creationId xmlns:a16="http://schemas.microsoft.com/office/drawing/2014/main" id="{67628ACD-39C4-40B4-8AA8-FA69BB68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562" y="6165850"/>
            <a:ext cx="196696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ar-EG" altLang="ar-EG" sz="3094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4 س</a:t>
            </a:r>
            <a:r>
              <a:rPr lang="ar-EG" altLang="ar-EG" sz="3094" b="1" kern="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3094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5B48BB8-53C3-4610-9E0A-E09228D6B9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60" t="21087" b="22816"/>
          <a:stretch/>
        </p:blipFill>
        <p:spPr>
          <a:xfrm>
            <a:off x="9139542" y="299924"/>
            <a:ext cx="1299858" cy="450840"/>
          </a:xfrm>
          <a:prstGeom prst="rect">
            <a:avLst/>
          </a:prstGeom>
        </p:spPr>
      </p:pic>
      <p:sp>
        <p:nvSpPr>
          <p:cNvPr id="30" name="TextBox 24">
            <a:extLst>
              <a:ext uri="{FF2B5EF4-FFF2-40B4-BE49-F238E27FC236}">
                <a16:creationId xmlns:a16="http://schemas.microsoft.com/office/drawing/2014/main" id="{A225C13F-5D8F-409D-9E72-8AB2B4DA6DAC}"/>
              </a:ext>
            </a:extLst>
          </p:cNvPr>
          <p:cNvSpPr txBox="1"/>
          <p:nvPr/>
        </p:nvSpPr>
        <p:spPr>
          <a:xfrm>
            <a:off x="633502" y="241516"/>
            <a:ext cx="2049786" cy="481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10751" hangingPunct="0"/>
            <a:r>
              <a:rPr lang="ar-SA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صـــــــــــ  1</a:t>
            </a:r>
            <a:r>
              <a:rPr lang="ar-KW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39</a:t>
            </a:r>
            <a:r>
              <a:rPr lang="ar-SA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          </a:t>
            </a:r>
            <a:endParaRPr lang="en-US" sz="2531" b="1" kern="0" dirty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" name="Picture 6" descr="عروض بوربوينت وحده رمضان رياض اطفال للعام 1440 - مؤسسة التحاضير الحديثة">
            <a:extLst>
              <a:ext uri="{FF2B5EF4-FFF2-40B4-BE49-F238E27FC236}">
                <a16:creationId xmlns:a16="http://schemas.microsoft.com/office/drawing/2014/main" id="{00018102-8562-99EF-1813-F45075B8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10" y="1147756"/>
            <a:ext cx="2476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E777B2-C6EE-F2B3-76C7-ACA9654AFB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84" t="22054" r="20353" b="22919"/>
          <a:stretch/>
        </p:blipFill>
        <p:spPr>
          <a:xfrm>
            <a:off x="195052" y="4873473"/>
            <a:ext cx="1810881" cy="164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10261" grpId="0"/>
      <p:bldP spid="10262" grpId="0"/>
      <p:bldP spid="10263" grpId="0"/>
      <p:bldP spid="10264" grpId="0"/>
      <p:bldP spid="102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69568B6-1BDE-46B7-BDBA-58C4AF23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42" y="813701"/>
            <a:ext cx="5760623" cy="157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971D683-7EF6-4A51-AB71-B2C81A83A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510" b="61804"/>
          <a:stretch/>
        </p:blipFill>
        <p:spPr bwMode="auto">
          <a:xfrm>
            <a:off x="4793553" y="2480918"/>
            <a:ext cx="5866121" cy="14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6D0C451-A035-4C6B-8DC6-07BB195B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516" y="4251131"/>
            <a:ext cx="3302954" cy="6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703"/>
              </a:spcAft>
              <a:buNone/>
            </a:pPr>
            <a:r>
              <a:rPr lang="ar-EG" altLang="ar-EG" sz="3094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ع . م . أ =  ص</a:t>
            </a:r>
            <a:r>
              <a:rPr lang="ar-EG" altLang="ar-EG" sz="3094" b="1" kern="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3094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  <a:p>
            <a:pPr algn="ctr" defTabSz="410751" eaLnBrk="1" hangingPunct="1">
              <a:spcBef>
                <a:spcPct val="0"/>
              </a:spcBef>
              <a:spcAft>
                <a:spcPts val="703"/>
              </a:spcAft>
              <a:buNone/>
            </a:pPr>
            <a:endParaRPr lang="ar-EG" altLang="ar-EG" sz="1969" kern="0" dirty="0">
              <a:solidFill>
                <a:srgbClr val="000000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F7E88DBC-FE30-4C61-A3B4-2A90095C2CF0}"/>
              </a:ext>
            </a:extLst>
          </p:cNvPr>
          <p:cNvSpPr txBox="1"/>
          <p:nvPr/>
        </p:nvSpPr>
        <p:spPr>
          <a:xfrm>
            <a:off x="716654" y="213463"/>
            <a:ext cx="2049786" cy="481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10751" hangingPunct="0"/>
            <a:r>
              <a:rPr lang="ar-SA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صـــــــــــ  1</a:t>
            </a:r>
            <a:r>
              <a:rPr lang="ar-KW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41</a:t>
            </a:r>
            <a:r>
              <a:rPr lang="ar-SA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          </a:t>
            </a:r>
            <a:endParaRPr lang="en-US" sz="2531" b="1" kern="0" dirty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" name="Picture 6" descr="عروض بوربوينت وحده رمضان رياض اطفال للعام 1440 - مؤسسة التحاضير الحديثة">
            <a:extLst>
              <a:ext uri="{FF2B5EF4-FFF2-40B4-BE49-F238E27FC236}">
                <a16:creationId xmlns:a16="http://schemas.microsoft.com/office/drawing/2014/main" id="{163BECCF-2C43-52FB-D468-35B487CE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297" y="1432891"/>
            <a:ext cx="2476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606F5398-9D5F-46DE-B578-2C7229D24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9"/>
          <a:stretch/>
        </p:blipFill>
        <p:spPr bwMode="auto">
          <a:xfrm>
            <a:off x="4668804" y="1693293"/>
            <a:ext cx="5814383" cy="217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72AF2A7-0F13-49D0-8B95-CF19775D9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1" b="61371"/>
          <a:stretch/>
        </p:blipFill>
        <p:spPr bwMode="auto">
          <a:xfrm>
            <a:off x="4668804" y="1076221"/>
            <a:ext cx="5814383" cy="62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8BA0AF9-3951-47F3-8B63-C6F318395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0" t="806" b="82595"/>
          <a:stretch/>
        </p:blipFill>
        <p:spPr bwMode="auto">
          <a:xfrm>
            <a:off x="9379019" y="195677"/>
            <a:ext cx="1104168" cy="58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03FE6458-5EE7-42F5-9ECC-0CB5B9EE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30" y="2283718"/>
            <a:ext cx="267891" cy="3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703"/>
              </a:spcAft>
              <a:buNone/>
            </a:pPr>
            <a:r>
              <a:rPr lang="ar-EG" altLang="ar-EG" sz="2812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5</a:t>
            </a:r>
            <a:endParaRPr lang="ar-EG" altLang="ar-EG" sz="2812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3234F2A-27FA-4B8A-B335-A0C2A414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682" y="3044004"/>
            <a:ext cx="267891" cy="3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703"/>
              </a:spcAft>
              <a:buNone/>
            </a:pPr>
            <a:r>
              <a:rPr lang="ar-EG" altLang="ar-EG" sz="2812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3</a:t>
            </a:r>
            <a:endParaRPr lang="ar-EG" altLang="ar-EG" sz="2812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0153782-1371-4BE9-BFFD-F9EB9905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334" y="3007122"/>
            <a:ext cx="267891" cy="3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703"/>
              </a:spcAft>
              <a:buNone/>
            </a:pPr>
            <a:r>
              <a:rPr lang="ar-EG" altLang="ar-EG" sz="2812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4</a:t>
            </a:r>
            <a:endParaRPr lang="ar-EG" altLang="ar-EG" sz="2812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F06F03EC-8427-46C0-A40C-AC01177F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846" y="3002075"/>
            <a:ext cx="267891" cy="3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10751" eaLnBrk="1" hangingPunct="1">
              <a:spcBef>
                <a:spcPct val="0"/>
              </a:spcBef>
              <a:spcAft>
                <a:spcPts val="703"/>
              </a:spcAft>
              <a:buNone/>
            </a:pPr>
            <a:r>
              <a:rPr lang="ar-EG" altLang="ar-EG" sz="2812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sym typeface="Helvetica Neue Medium"/>
              </a:rPr>
              <a:t>2</a:t>
            </a:r>
            <a:endParaRPr lang="ar-EG" altLang="ar-EG" sz="2812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sym typeface="Helvetica Neue Medium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9C420F3-1530-4CC8-9D90-A05D5CED248E}"/>
              </a:ext>
            </a:extLst>
          </p:cNvPr>
          <p:cNvGrpSpPr>
            <a:grpSpLocks/>
          </p:cNvGrpSpPr>
          <p:nvPr/>
        </p:nvGrpSpPr>
        <p:grpSpPr bwMode="auto">
          <a:xfrm>
            <a:off x="3237674" y="1634571"/>
            <a:ext cx="658564" cy="1650067"/>
            <a:chOff x="1043608" y="1124744"/>
            <a:chExt cx="936104" cy="1904993"/>
          </a:xfrm>
        </p:grpSpPr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A206E3E3-589C-4408-AF53-C8A409734258}"/>
                </a:ext>
              </a:extLst>
            </p:cNvPr>
            <p:cNvSpPr txBox="1"/>
            <p:nvPr/>
          </p:nvSpPr>
          <p:spPr>
            <a:xfrm>
              <a:off x="1043608" y="1124744"/>
              <a:ext cx="936104" cy="1904993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marL="321457" indent="-321457" algn="ctr" defTabSz="410751" hangingPunct="0">
                <a:buFontTx/>
                <a:buAutoNum type="arabicPlain" startAt="32"/>
                <a:defRPr/>
              </a:pPr>
              <a:r>
                <a:rPr lang="ar-EG" sz="1687" kern="0" dirty="0">
                  <a:solidFill>
                    <a:srgbClr val="FF0000"/>
                  </a:solidFill>
                  <a:latin typeface="Helvetica Neue Medium"/>
                  <a:sym typeface="Helvetica Neue Medium"/>
                </a:rPr>
                <a:t>2</a:t>
              </a:r>
            </a:p>
            <a:p>
              <a:pPr marL="321457" indent="-321457" algn="ctr" defTabSz="410751" hangingPunct="0">
                <a:buFontTx/>
                <a:buAutoNum type="arabicPlain" startAt="16"/>
                <a:defRPr/>
              </a:pPr>
              <a:r>
                <a:rPr lang="ar-EG" sz="1687" kern="0" dirty="0">
                  <a:solidFill>
                    <a:srgbClr val="FF0000"/>
                  </a:solidFill>
                  <a:latin typeface="Helvetica Neue Medium"/>
                  <a:sym typeface="Helvetica Neue Medium"/>
                </a:rPr>
                <a:t>2</a:t>
              </a:r>
            </a:p>
            <a:p>
              <a:pPr marL="321457" indent="-321457" algn="ctr" defTabSz="410751" hangingPunct="0">
                <a:buFontTx/>
                <a:buAutoNum type="arabicPlain" startAt="8"/>
                <a:defRPr/>
              </a:pPr>
              <a:r>
                <a:rPr lang="ar-EG" sz="1687" kern="0" dirty="0">
                  <a:solidFill>
                    <a:srgbClr val="FF0000"/>
                  </a:solidFill>
                  <a:latin typeface="Helvetica Neue Medium"/>
                  <a:sym typeface="Helvetica Neue Medium"/>
                </a:rPr>
                <a:t>2</a:t>
              </a:r>
            </a:p>
            <a:p>
              <a:pPr marL="321457" indent="-321457" algn="ctr" defTabSz="410751" hangingPunct="0">
                <a:buFontTx/>
                <a:buAutoNum type="arabicPlain" startAt="4"/>
                <a:defRPr/>
              </a:pPr>
              <a:r>
                <a:rPr lang="ar-EG" sz="1687" kern="0" dirty="0">
                  <a:solidFill>
                    <a:srgbClr val="FF0000"/>
                  </a:solidFill>
                  <a:latin typeface="Helvetica Neue Medium"/>
                  <a:sym typeface="Helvetica Neue Medium"/>
                </a:rPr>
                <a:t>2</a:t>
              </a:r>
            </a:p>
            <a:p>
              <a:pPr marL="321457" indent="-321457" algn="ctr" defTabSz="410751" hangingPunct="0">
                <a:buFontTx/>
                <a:buAutoNum type="arabicPlain" startAt="2"/>
                <a:defRPr/>
              </a:pPr>
              <a:r>
                <a:rPr lang="ar-EG" sz="1687" kern="0" dirty="0">
                  <a:solidFill>
                    <a:srgbClr val="FF0000"/>
                  </a:solidFill>
                  <a:latin typeface="Helvetica Neue Medium"/>
                  <a:sym typeface="Helvetica Neue Medium"/>
                </a:rPr>
                <a:t>2</a:t>
              </a:r>
            </a:p>
            <a:p>
              <a:pPr algn="ctr" defTabSz="410751" hangingPunct="0">
                <a:defRPr/>
              </a:pPr>
              <a:r>
                <a:rPr lang="ar-EG" sz="1687" kern="0" dirty="0">
                  <a:solidFill>
                    <a:srgbClr val="FF0000"/>
                  </a:solidFill>
                  <a:latin typeface="Helvetica Neue Medium"/>
                  <a:sym typeface="Helvetica Neue Medium"/>
                </a:rPr>
                <a:t>1</a:t>
              </a:r>
            </a:p>
          </p:txBody>
        </p:sp>
        <p:cxnSp>
          <p:nvCxnSpPr>
            <p:cNvPr id="14" name="Straight Connector 3">
              <a:extLst>
                <a:ext uri="{FF2B5EF4-FFF2-40B4-BE49-F238E27FC236}">
                  <a16:creationId xmlns:a16="http://schemas.microsoft.com/office/drawing/2014/main" id="{26B1616A-85DA-417D-824C-103A9F28A622}"/>
                </a:ext>
              </a:extLst>
            </p:cNvPr>
            <p:cNvCxnSpPr>
              <a:stCxn id="13" idx="0"/>
              <a:endCxn id="13" idx="2"/>
            </p:cNvCxnSpPr>
            <p:nvPr/>
          </p:nvCxnSpPr>
          <p:spPr>
            <a:xfrm>
              <a:off x="1511660" y="1124744"/>
              <a:ext cx="0" cy="1904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4">
            <a:extLst>
              <a:ext uri="{FF2B5EF4-FFF2-40B4-BE49-F238E27FC236}">
                <a16:creationId xmlns:a16="http://schemas.microsoft.com/office/drawing/2014/main" id="{3C17498F-9236-4C57-B619-E18BE0920D5A}"/>
              </a:ext>
            </a:extLst>
          </p:cNvPr>
          <p:cNvSpPr txBox="1"/>
          <p:nvPr/>
        </p:nvSpPr>
        <p:spPr>
          <a:xfrm>
            <a:off x="814823" y="209532"/>
            <a:ext cx="2049786" cy="481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10751" hangingPunct="0"/>
            <a:r>
              <a:rPr lang="ar-SA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صـــــــــــ  1</a:t>
            </a:r>
            <a:r>
              <a:rPr lang="ar-KW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40</a:t>
            </a:r>
            <a:r>
              <a:rPr lang="ar-SA" sz="2531" b="1" kern="0" dirty="0">
                <a:solidFill>
                  <a:srgbClr val="000000"/>
                </a:solidFill>
                <a:latin typeface="Helvetica Neue Medium"/>
                <a:sym typeface="Helvetica Neue Medium"/>
              </a:rPr>
              <a:t>          </a:t>
            </a:r>
            <a:endParaRPr lang="en-US" sz="2531" b="1" kern="0" dirty="0">
              <a:solidFill>
                <a:srgbClr val="000000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2" name="Picture 6" descr="عروض بوربوينت وحده رمضان رياض اطفال للعام 1440 - مؤسسة التحاضير الحديثة">
            <a:extLst>
              <a:ext uri="{FF2B5EF4-FFF2-40B4-BE49-F238E27FC236}">
                <a16:creationId xmlns:a16="http://schemas.microsoft.com/office/drawing/2014/main" id="{70D442F0-2DFC-B77C-82BF-1D86313E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297" y="1432891"/>
            <a:ext cx="24765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A51ADF7-17CD-BFF7-7142-3704398835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84" t="22054" r="20353" b="22919"/>
          <a:stretch/>
        </p:blipFill>
        <p:spPr>
          <a:xfrm>
            <a:off x="3454539" y="5099615"/>
            <a:ext cx="1648555" cy="14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CE867D56-2F10-4D08-A81F-5A162DA11B5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2701419C-F466-4344-92D4-0DF650568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>
              <a:off x="0" y="0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3E4005E7-ED60-47ED-A28B-16EB30987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>
              <a:off x="0" y="6506308"/>
              <a:ext cx="12192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DA037457-6062-41D5-B003-B3BD432E6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 rot="16200000">
              <a:off x="-3253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FDB9EF54-067B-4443-8D13-F2DF4EAAD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872"/>
            <a:stretch/>
          </p:blipFill>
          <p:spPr>
            <a:xfrm rot="16200000">
              <a:off x="8587154" y="3253154"/>
              <a:ext cx="6858000" cy="35169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315BEC5-0D6B-4320-8329-77F5E6B7D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20" t="16786" r="18036" b="75483"/>
          <a:stretch/>
        </p:blipFill>
        <p:spPr>
          <a:xfrm>
            <a:off x="6244048" y="604192"/>
            <a:ext cx="4964412" cy="85813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7ED8157E-1B3D-4229-AB68-29C930BA2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5" t="43724" r="48049" b="49594"/>
          <a:stretch/>
        </p:blipFill>
        <p:spPr>
          <a:xfrm>
            <a:off x="6585256" y="1847633"/>
            <a:ext cx="4197025" cy="776068"/>
          </a:xfrm>
          <a:prstGeom prst="rect">
            <a:avLst/>
          </a:prstGeom>
        </p:spPr>
      </p:pic>
      <p:sp>
        <p:nvSpPr>
          <p:cNvPr id="39" name="Rectangle 16">
            <a:extLst>
              <a:ext uri="{FF2B5EF4-FFF2-40B4-BE49-F238E27FC236}">
                <a16:creationId xmlns:a16="http://schemas.microsoft.com/office/drawing/2014/main" id="{6F648574-AE8D-49F0-B4F7-7A3474D5CC83}"/>
              </a:ext>
            </a:extLst>
          </p:cNvPr>
          <p:cNvSpPr/>
          <p:nvPr/>
        </p:nvSpPr>
        <p:spPr>
          <a:xfrm>
            <a:off x="5917204" y="2777273"/>
            <a:ext cx="4696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ع 0 م 0 أ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 هو :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س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2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 ص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FB5B05DD-127E-4C1F-B786-679DD4C9A443}"/>
              </a:ext>
            </a:extLst>
          </p:cNvPr>
          <p:cNvGrpSpPr/>
          <p:nvPr/>
        </p:nvGrpSpPr>
        <p:grpSpPr>
          <a:xfrm>
            <a:off x="420112" y="412927"/>
            <a:ext cx="1901057" cy="1120451"/>
            <a:chOff x="560789" y="1622749"/>
            <a:chExt cx="1971395" cy="1178290"/>
          </a:xfrm>
        </p:grpSpPr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B3F989AF-1429-4B11-95FB-61A17B479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789" y="1622749"/>
              <a:ext cx="1971395" cy="1178290"/>
            </a:xfrm>
            <a:prstGeom prst="rect">
              <a:avLst/>
            </a:prstGeom>
          </p:spPr>
        </p:pic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BDA4ED2C-617F-404D-AA79-A088A74A3ABA}"/>
                </a:ext>
              </a:extLst>
            </p:cNvPr>
            <p:cNvSpPr txBox="1"/>
            <p:nvPr/>
          </p:nvSpPr>
          <p:spPr>
            <a:xfrm rot="20597758">
              <a:off x="651841" y="1842913"/>
              <a:ext cx="1729703" cy="6796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ص 141</a:t>
              </a:r>
            </a:p>
          </p:txBody>
        </p:sp>
      </p:grpSp>
      <p:pic>
        <p:nvPicPr>
          <p:cNvPr id="46" name="صورة 45">
            <a:extLst>
              <a:ext uri="{FF2B5EF4-FFF2-40B4-BE49-F238E27FC236}">
                <a16:creationId xmlns:a16="http://schemas.microsoft.com/office/drawing/2014/main" id="{DE4E427A-EA7A-488D-B70A-3FD9244577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08" t="20308" r="5090" b="28820"/>
          <a:stretch/>
        </p:blipFill>
        <p:spPr>
          <a:xfrm>
            <a:off x="755117" y="1989386"/>
            <a:ext cx="2096086" cy="1289899"/>
          </a:xfrm>
          <a:prstGeom prst="rect">
            <a:avLst/>
          </a:prstGeom>
        </p:spPr>
      </p:pic>
      <p:pic>
        <p:nvPicPr>
          <p:cNvPr id="47" name="Picture 2" descr="عمل فانوس متحرك معلق بهلال رمضان بالفوتوشوب - مملكة شذى الياسمين ...">
            <a:extLst>
              <a:ext uri="{FF2B5EF4-FFF2-40B4-BE49-F238E27FC236}">
                <a16:creationId xmlns:a16="http://schemas.microsoft.com/office/drawing/2014/main" id="{A770EB4D-3071-4D3E-84A7-A0A223E004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61" y="3254698"/>
            <a:ext cx="961390" cy="18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7C5E298F-3E8E-43DF-8314-19A668B00E5B}"/>
              </a:ext>
            </a:extLst>
          </p:cNvPr>
          <p:cNvGrpSpPr/>
          <p:nvPr/>
        </p:nvGrpSpPr>
        <p:grpSpPr>
          <a:xfrm>
            <a:off x="2335021" y="568389"/>
            <a:ext cx="1913207" cy="809525"/>
            <a:chOff x="9046532" y="787791"/>
            <a:chExt cx="2334231" cy="809525"/>
          </a:xfrm>
        </p:grpSpPr>
        <p:sp>
          <p:nvSpPr>
            <p:cNvPr id="49" name="مستطيل: زوايا مستديرة 48">
              <a:extLst>
                <a:ext uri="{FF2B5EF4-FFF2-40B4-BE49-F238E27FC236}">
                  <a16:creationId xmlns:a16="http://schemas.microsoft.com/office/drawing/2014/main" id="{76C2B075-088C-44DA-AE25-70D742A1AF10}"/>
                </a:ext>
              </a:extLst>
            </p:cNvPr>
            <p:cNvSpPr/>
            <p:nvPr/>
          </p:nvSpPr>
          <p:spPr>
            <a:xfrm>
              <a:off x="9326880" y="787791"/>
              <a:ext cx="2053883" cy="787791"/>
            </a:xfrm>
            <a:prstGeom prst="roundRect">
              <a:avLst/>
            </a:prstGeom>
            <a:solidFill>
              <a:srgbClr val="6DE3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621C7B97-FC73-4BA1-A193-D0B9F42EE988}"/>
                </a:ext>
              </a:extLst>
            </p:cNvPr>
            <p:cNvSpPr txBox="1"/>
            <p:nvPr/>
          </p:nvSpPr>
          <p:spPr>
            <a:xfrm>
              <a:off x="9046532" y="827875"/>
              <a:ext cx="220170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92F7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PT Bold Heading" panose="02010400000000000000" pitchFamily="2" charset="-78"/>
                </a:rPr>
                <a:t>تطبيق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F1629B8-71B3-1DDD-C616-48AC0493C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32" t="81689" r="20960" b="12158"/>
          <a:stretch/>
        </p:blipFill>
        <p:spPr>
          <a:xfrm>
            <a:off x="6392791" y="4174474"/>
            <a:ext cx="4377690" cy="717453"/>
          </a:xfrm>
          <a:prstGeom prst="rect">
            <a:avLst/>
          </a:prstGeom>
        </p:spPr>
      </p:pic>
      <p:sp>
        <p:nvSpPr>
          <p:cNvPr id="5" name="Rectangle 23">
            <a:extLst>
              <a:ext uri="{FF2B5EF4-FFF2-40B4-BE49-F238E27FC236}">
                <a16:creationId xmlns:a16="http://schemas.microsoft.com/office/drawing/2014/main" id="{94C035F2-3331-C334-2E21-A67166A5CA25}"/>
              </a:ext>
            </a:extLst>
          </p:cNvPr>
          <p:cNvSpPr/>
          <p:nvPr/>
        </p:nvSpPr>
        <p:spPr>
          <a:xfrm>
            <a:off x="6369638" y="5159418"/>
            <a:ext cx="4015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( ع 0 م 0 أ ) هو : 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9ب ن </a:t>
            </a:r>
            <a:r>
              <a:rPr kumimoji="0" lang="ar-KW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33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|2.3|6.2|8.8|1.6|2.1|2.5|3.3|1.3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10155</TotalTime>
  <Words>463</Words>
  <Application>Microsoft Office PowerPoint</Application>
  <PresentationFormat>شاشة عريضة</PresentationFormat>
  <Paragraphs>112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19</vt:i4>
      </vt:variant>
    </vt:vector>
  </HeadingPairs>
  <TitlesOfParts>
    <vt:vector size="43" baseType="lpstr">
      <vt:lpstr>Arial</vt:lpstr>
      <vt:lpstr>Baskerville</vt:lpstr>
      <vt:lpstr>Calibri</vt:lpstr>
      <vt:lpstr>Calibri Light</vt:lpstr>
      <vt:lpstr>Dubai</vt:lpstr>
      <vt:lpstr>Gill Sans Light</vt:lpstr>
      <vt:lpstr>Gill Sans MT</vt:lpstr>
      <vt:lpstr>Gill Sans Nova</vt:lpstr>
      <vt:lpstr>Gill Sans Nova Light</vt:lpstr>
      <vt:lpstr>Helvetica Light</vt:lpstr>
      <vt:lpstr>Helvetica Neue</vt:lpstr>
      <vt:lpstr>Helvetica Neue Light</vt:lpstr>
      <vt:lpstr>Helvetica Neue Medium</vt:lpstr>
      <vt:lpstr>Simplified Arabic</vt:lpstr>
      <vt:lpstr>Simplified Arabic Fixed</vt:lpstr>
      <vt:lpstr>Trebuchet MS</vt:lpstr>
      <vt:lpstr>Wingdings 3</vt:lpstr>
      <vt:lpstr>Office Theme</vt:lpstr>
      <vt:lpstr>White</vt:lpstr>
      <vt:lpstr>3_Office Theme</vt:lpstr>
      <vt:lpstr>نسق Office</vt:lpstr>
      <vt:lpstr>1_White</vt:lpstr>
      <vt:lpstr>واجهة</vt:lpstr>
      <vt:lpstr>1_Office Theme</vt:lpstr>
      <vt:lpstr>(10-1): العامل المشترك الأكبر (ع.م.أ)                 إعداد المعلمة: أ.مبروكة السيد</vt:lpstr>
      <vt:lpstr>(10-1): العامل المشترك الأكبر (ع.م.أ) </vt:lpstr>
      <vt:lpstr>التمهيد</vt:lpstr>
      <vt:lpstr>عرض تقديمي في PowerPoint</vt:lpstr>
      <vt:lpstr>عرض الدرس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فاصل تعليمي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مريهان مصطفى تيسير صوافطة</dc:creator>
  <cp:lastModifiedBy>Lenovo</cp:lastModifiedBy>
  <cp:revision>438</cp:revision>
  <cp:lastPrinted>2023-03-14T03:34:29Z</cp:lastPrinted>
  <dcterms:created xsi:type="dcterms:W3CDTF">2022-10-02T18:37:35Z</dcterms:created>
  <dcterms:modified xsi:type="dcterms:W3CDTF">2023-06-04T07:02:28Z</dcterms:modified>
</cp:coreProperties>
</file>