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68" r:id="rId5"/>
  </p:sldMasterIdLst>
  <p:notesMasterIdLst>
    <p:notesMasterId r:id="rId32"/>
  </p:notesMasterIdLst>
  <p:sldIdLst>
    <p:sldId id="317" r:id="rId6"/>
    <p:sldId id="400" r:id="rId7"/>
    <p:sldId id="285" r:id="rId8"/>
    <p:sldId id="401" r:id="rId9"/>
    <p:sldId id="374" r:id="rId10"/>
    <p:sldId id="402" r:id="rId11"/>
    <p:sldId id="403" r:id="rId12"/>
    <p:sldId id="404" r:id="rId13"/>
    <p:sldId id="405" r:id="rId14"/>
    <p:sldId id="290" r:id="rId15"/>
    <p:sldId id="396" r:id="rId16"/>
    <p:sldId id="397" r:id="rId17"/>
    <p:sldId id="373" r:id="rId18"/>
    <p:sldId id="378" r:id="rId19"/>
    <p:sldId id="379" r:id="rId20"/>
    <p:sldId id="380" r:id="rId21"/>
    <p:sldId id="356" r:id="rId22"/>
    <p:sldId id="406" r:id="rId23"/>
    <p:sldId id="301" r:id="rId24"/>
    <p:sldId id="407" r:id="rId25"/>
    <p:sldId id="408" r:id="rId26"/>
    <p:sldId id="409" r:id="rId27"/>
    <p:sldId id="411" r:id="rId28"/>
    <p:sldId id="391" r:id="rId29"/>
    <p:sldId id="412" r:id="rId30"/>
    <p:sldId id="413" r:id="rId31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158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4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932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500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045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148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675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4494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88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027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1050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16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شعار الكويت - ويكيبيديا">
            <a:extLst>
              <a:ext uri="{FF2B5EF4-FFF2-40B4-BE49-F238E27FC236}">
                <a16:creationId xmlns:a16="http://schemas.microsoft.com/office/drawing/2014/main" id="{4CE9AEA7-9A26-4C7F-8D38-BB1A6DA3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598">
            <a:off x="1999930" y="1434449"/>
            <a:ext cx="1577768" cy="13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D0FBDE-577F-4C3E-BE22-BE4C6D7FC052}"/>
              </a:ext>
            </a:extLst>
          </p:cNvPr>
          <p:cNvSpPr txBox="1">
            <a:spLocks/>
          </p:cNvSpPr>
          <p:nvPr/>
        </p:nvSpPr>
        <p:spPr>
          <a:xfrm>
            <a:off x="4611011" y="60854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8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F12067-7B72-4C03-A18D-4AE5B79C862A}"/>
              </a:ext>
            </a:extLst>
          </p:cNvPr>
          <p:cNvSpPr txBox="1">
            <a:spLocks/>
          </p:cNvSpPr>
          <p:nvPr/>
        </p:nvSpPr>
        <p:spPr>
          <a:xfrm>
            <a:off x="4443647" y="1824035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Events</a:t>
            </a:r>
          </a:p>
        </p:txBody>
      </p:sp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702D6-1EC3-4518-BECD-210D77F78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1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16253" y="134982"/>
            <a:ext cx="3946358" cy="143714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Vocabulary</a:t>
            </a:r>
            <a:endParaRPr kumimoji="0" lang="ar-K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372160" y="2005263"/>
            <a:ext cx="6689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conduct by holding and guiding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 / led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5725E-2754-4AAD-94B8-B9ECDAFE8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674" y="2005263"/>
            <a:ext cx="4544048" cy="4527912"/>
          </a:xfrm>
          <a:prstGeom prst="rect">
            <a:avLst/>
          </a:prstGeom>
        </p:spPr>
      </p:pic>
      <p:pic>
        <p:nvPicPr>
          <p:cNvPr id="7" name="led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D75473DA-A6BC-40E3-A8C2-D5F1AF07F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61579" y="4377503"/>
            <a:ext cx="748947" cy="7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910574" y="3275160"/>
            <a:ext cx="103708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Making your own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leads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 to fame 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63620" y="923466"/>
            <a:ext cx="5631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subject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 talk , book ,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film 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etc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B654-26EF-474B-B412-48C858CF6129}"/>
              </a:ext>
            </a:extLst>
          </p:cNvPr>
          <p:cNvSpPr/>
          <p:nvPr/>
        </p:nvSpPr>
        <p:spPr>
          <a:xfrm>
            <a:off x="3530113" y="363118"/>
            <a:ext cx="4224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theme     (N)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EF691-6A8B-4D8A-8AF5-10542F164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346" y="1251283"/>
            <a:ext cx="3974034" cy="5342021"/>
          </a:xfrm>
          <a:prstGeom prst="rect">
            <a:avLst/>
          </a:prstGeom>
        </p:spPr>
      </p:pic>
      <p:pic>
        <p:nvPicPr>
          <p:cNvPr id="6" name="them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72D73B8D-80DD-4D19-8F21-5CF4FBA81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431" y="5217329"/>
            <a:ext cx="579716" cy="5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14609" y="3429000"/>
            <a:ext cx="115627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create your own blog ,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choose the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 like most.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040975" y="1997839"/>
            <a:ext cx="8058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give someone something that they need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provide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rovid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06C1BDE5-48F1-4E5A-B2A4-A7EFB45AC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6868" y="4913602"/>
            <a:ext cx="706637" cy="7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0" y="3429000"/>
            <a:ext cx="12117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need 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provide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email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address in making a Facebook account. 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281134" y="1101470"/>
            <a:ext cx="6896282" cy="46550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lead         (V)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theme       (N)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provide      (V)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haroni" pitchFamily="2" charset="-79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80" y="305031"/>
            <a:ext cx="3141432" cy="1959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19" y="4908992"/>
            <a:ext cx="3063555" cy="1695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9" y="2604171"/>
            <a:ext cx="2988262" cy="1959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8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1975263" y="251392"/>
            <a:ext cx="1121405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webpage again and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a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nswer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the following questions: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2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8B550-3948-46A6-9B81-256008466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80" t="35322" r="28468" b="15789"/>
          <a:stretch/>
        </p:blipFill>
        <p:spPr>
          <a:xfrm>
            <a:off x="5672412" y="1572008"/>
            <a:ext cx="6519588" cy="5262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49E7C-5F58-4C9B-A0AB-6C824F6C0849}"/>
              </a:ext>
            </a:extLst>
          </p:cNvPr>
          <p:cNvSpPr/>
          <p:nvPr/>
        </p:nvSpPr>
        <p:spPr>
          <a:xfrm>
            <a:off x="249382" y="1572008"/>
            <a:ext cx="54230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1. What are the benefits of blogs?</a:t>
            </a:r>
          </a:p>
          <a:p>
            <a:pPr algn="l"/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2. Why is it important to keep your password and username?</a:t>
            </a:r>
          </a:p>
          <a:p>
            <a:pPr algn="l"/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3. Find words in the passage that have the same meanings as (photos, connect).</a:t>
            </a:r>
          </a:p>
          <a:p>
            <a:pPr algn="l"/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4. Find the opposites of these words in the passage (costly, log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out).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gging May 2018 » As We Experience">
            <a:extLst>
              <a:ext uri="{FF2B5EF4-FFF2-40B4-BE49-F238E27FC236}">
                <a16:creationId xmlns:a16="http://schemas.microsoft.com/office/drawing/2014/main" id="{6A6CFE5B-0332-4717-9359-133A468B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0285307">
            <a:off x="2056365" y="3084638"/>
            <a:ext cx="7286170" cy="115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SB./P. </a:t>
            </a:r>
            <a:r>
              <a:rPr lang="en-US" sz="96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21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4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549E7C-5F58-4C9B-A0AB-6C824F6C0849}"/>
              </a:ext>
            </a:extLst>
          </p:cNvPr>
          <p:cNvSpPr/>
          <p:nvPr/>
        </p:nvSpPr>
        <p:spPr>
          <a:xfrm>
            <a:off x="826897" y="513229"/>
            <a:ext cx="102261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 What are the benefits of blogs?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2407C-3023-4E91-B030-1AA19373E61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3372" y="2298333"/>
            <a:ext cx="11305256" cy="3938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53A54C-AD8B-4E92-BA54-A498CA36713B}"/>
              </a:ext>
            </a:extLst>
          </p:cNvPr>
          <p:cNvCxnSpPr>
            <a:cxnSpLocks/>
          </p:cNvCxnSpPr>
          <p:nvPr/>
        </p:nvCxnSpPr>
        <p:spPr>
          <a:xfrm>
            <a:off x="826897" y="3705727"/>
            <a:ext cx="10627166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76B635-116C-4F52-89FE-9539D80BE41E}"/>
              </a:ext>
            </a:extLst>
          </p:cNvPr>
          <p:cNvCxnSpPr>
            <a:cxnSpLocks/>
          </p:cNvCxnSpPr>
          <p:nvPr/>
        </p:nvCxnSpPr>
        <p:spPr>
          <a:xfrm>
            <a:off x="443372" y="4708359"/>
            <a:ext cx="2556502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8B550-3948-46A6-9B81-256008466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80" t="71534" r="28468" b="22058"/>
          <a:stretch/>
        </p:blipFill>
        <p:spPr>
          <a:xfrm>
            <a:off x="866274" y="2775285"/>
            <a:ext cx="10170694" cy="3192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49E7C-5F58-4C9B-A0AB-6C824F6C0849}"/>
              </a:ext>
            </a:extLst>
          </p:cNvPr>
          <p:cNvSpPr/>
          <p:nvPr/>
        </p:nvSpPr>
        <p:spPr>
          <a:xfrm>
            <a:off x="1395663" y="0"/>
            <a:ext cx="94006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2. Why is it important to keep your password and username?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8BDEE4-C554-402D-8FEB-F586DE2FB36F}"/>
              </a:ext>
            </a:extLst>
          </p:cNvPr>
          <p:cNvCxnSpPr>
            <a:cxnSpLocks/>
          </p:cNvCxnSpPr>
          <p:nvPr/>
        </p:nvCxnSpPr>
        <p:spPr>
          <a:xfrm>
            <a:off x="7283116" y="3817737"/>
            <a:ext cx="3513221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12E3EC-6119-4A2B-9B21-A787D1D771DC}"/>
              </a:ext>
            </a:extLst>
          </p:cNvPr>
          <p:cNvCxnSpPr>
            <a:cxnSpLocks/>
          </p:cNvCxnSpPr>
          <p:nvPr/>
        </p:nvCxnSpPr>
        <p:spPr>
          <a:xfrm>
            <a:off x="1395663" y="4836411"/>
            <a:ext cx="4283242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8B550-3948-46A6-9B81-256008466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80" t="35322" r="28468" b="15789"/>
          <a:stretch/>
        </p:blipFill>
        <p:spPr>
          <a:xfrm>
            <a:off x="587360" y="2839452"/>
            <a:ext cx="11325726" cy="368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49E7C-5F58-4C9B-A0AB-6C824F6C0849}"/>
              </a:ext>
            </a:extLst>
          </p:cNvPr>
          <p:cNvSpPr/>
          <p:nvPr/>
        </p:nvSpPr>
        <p:spPr>
          <a:xfrm>
            <a:off x="866274" y="129588"/>
            <a:ext cx="107678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3. Find words in the passage that have the same meanings as (photos, connect).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7C4899-D6C2-4531-B83E-6FE4F101438D}"/>
              </a:ext>
            </a:extLst>
          </p:cNvPr>
          <p:cNvCxnSpPr>
            <a:cxnSpLocks/>
          </p:cNvCxnSpPr>
          <p:nvPr/>
        </p:nvCxnSpPr>
        <p:spPr>
          <a:xfrm>
            <a:off x="3252955" y="3633538"/>
            <a:ext cx="888123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9B994-EB46-4D3F-AE9C-FB6EF13F807C}"/>
              </a:ext>
            </a:extLst>
          </p:cNvPr>
          <p:cNvCxnSpPr>
            <a:cxnSpLocks/>
          </p:cNvCxnSpPr>
          <p:nvPr/>
        </p:nvCxnSpPr>
        <p:spPr>
          <a:xfrm>
            <a:off x="3868362" y="6272464"/>
            <a:ext cx="1233028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0F8700-FFD4-4EEA-A1F2-E1E9CE87206F}"/>
              </a:ext>
            </a:extLst>
          </p:cNvPr>
          <p:cNvCxnSpPr>
            <a:cxnSpLocks/>
          </p:cNvCxnSpPr>
          <p:nvPr/>
        </p:nvCxnSpPr>
        <p:spPr>
          <a:xfrm flipH="1">
            <a:off x="6171315" y="1442787"/>
            <a:ext cx="437722" cy="546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CEBFED-6079-4DEC-957A-7847F52E41ED}"/>
              </a:ext>
            </a:extLst>
          </p:cNvPr>
          <p:cNvCxnSpPr>
            <a:cxnSpLocks/>
          </p:cNvCxnSpPr>
          <p:nvPr/>
        </p:nvCxnSpPr>
        <p:spPr>
          <a:xfrm>
            <a:off x="8404787" y="1411890"/>
            <a:ext cx="306076" cy="525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FE5ACF-3FA4-49A6-BB9D-AA7B821F906A}"/>
              </a:ext>
            </a:extLst>
          </p:cNvPr>
          <p:cNvSpPr txBox="1"/>
          <p:nvPr/>
        </p:nvSpPr>
        <p:spPr>
          <a:xfrm>
            <a:off x="5329668" y="1879616"/>
            <a:ext cx="153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images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F4834-A1E4-4FEE-9093-9A23CEBDD2C0}"/>
              </a:ext>
            </a:extLst>
          </p:cNvPr>
          <p:cNvSpPr txBox="1"/>
          <p:nvPr/>
        </p:nvSpPr>
        <p:spPr>
          <a:xfrm>
            <a:off x="7360540" y="1779676"/>
            <a:ext cx="3060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Communicate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get in touch with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86593D-7DD6-40D4-9DE9-C55BCBA808EF}"/>
              </a:ext>
            </a:extLst>
          </p:cNvPr>
          <p:cNvCxnSpPr>
            <a:cxnSpLocks/>
          </p:cNvCxnSpPr>
          <p:nvPr/>
        </p:nvCxnSpPr>
        <p:spPr>
          <a:xfrm>
            <a:off x="8854520" y="5494422"/>
            <a:ext cx="1749312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8B550-3948-46A6-9B81-256008466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80" t="35322" r="28468" b="15789"/>
          <a:stretch/>
        </p:blipFill>
        <p:spPr>
          <a:xfrm>
            <a:off x="587360" y="2839452"/>
            <a:ext cx="11325726" cy="368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7C4899-D6C2-4531-B83E-6FE4F101438D}"/>
              </a:ext>
            </a:extLst>
          </p:cNvPr>
          <p:cNvCxnSpPr>
            <a:cxnSpLocks/>
          </p:cNvCxnSpPr>
          <p:nvPr/>
        </p:nvCxnSpPr>
        <p:spPr>
          <a:xfrm>
            <a:off x="4657328" y="5494422"/>
            <a:ext cx="572398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9B994-EB46-4D3F-AE9C-FB6EF13F807C}"/>
              </a:ext>
            </a:extLst>
          </p:cNvPr>
          <p:cNvCxnSpPr>
            <a:cxnSpLocks/>
          </p:cNvCxnSpPr>
          <p:nvPr/>
        </p:nvCxnSpPr>
        <p:spPr>
          <a:xfrm>
            <a:off x="3866147" y="5951622"/>
            <a:ext cx="735946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0F8700-FFD4-4EEA-A1F2-E1E9CE87206F}"/>
              </a:ext>
            </a:extLst>
          </p:cNvPr>
          <p:cNvCxnSpPr>
            <a:cxnSpLocks/>
          </p:cNvCxnSpPr>
          <p:nvPr/>
        </p:nvCxnSpPr>
        <p:spPr>
          <a:xfrm flipH="1">
            <a:off x="4335058" y="1726532"/>
            <a:ext cx="267035" cy="486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CEBFED-6079-4DEC-957A-7847F52E41ED}"/>
              </a:ext>
            </a:extLst>
          </p:cNvPr>
          <p:cNvCxnSpPr>
            <a:cxnSpLocks/>
          </p:cNvCxnSpPr>
          <p:nvPr/>
        </p:nvCxnSpPr>
        <p:spPr>
          <a:xfrm>
            <a:off x="6743793" y="1659250"/>
            <a:ext cx="186396" cy="553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FE5ACF-3FA4-49A6-BB9D-AA7B821F906A}"/>
              </a:ext>
            </a:extLst>
          </p:cNvPr>
          <p:cNvSpPr txBox="1"/>
          <p:nvPr/>
        </p:nvSpPr>
        <p:spPr>
          <a:xfrm>
            <a:off x="3858196" y="2140482"/>
            <a:ext cx="95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F4834-A1E4-4FEE-9093-9A23CEBDD2C0}"/>
              </a:ext>
            </a:extLst>
          </p:cNvPr>
          <p:cNvSpPr txBox="1"/>
          <p:nvPr/>
        </p:nvSpPr>
        <p:spPr>
          <a:xfrm>
            <a:off x="6274106" y="2140483"/>
            <a:ext cx="16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72E38-9CDF-4C4F-A275-F4E35AF2B4F8}"/>
              </a:ext>
            </a:extLst>
          </p:cNvPr>
          <p:cNvSpPr/>
          <p:nvPr/>
        </p:nvSpPr>
        <p:spPr>
          <a:xfrm>
            <a:off x="587360" y="186371"/>
            <a:ext cx="10771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4. Find the opposites of these words in the passage (costly, log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out).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82499" y="770923"/>
            <a:ext cx="368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832195" y="2070395"/>
            <a:ext cx="10014280" cy="2435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kinds of blogs do you like ?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Why ?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14F3C-5D8E-4AE3-B1FA-BB8B04B40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6" y="3762762"/>
            <a:ext cx="5200956" cy="28145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4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441086" y="993012"/>
            <a:ext cx="11309827" cy="2435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the given steps in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webpage to make your own blog.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14F3C-5D8E-4AE3-B1FA-BB8B04B40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21" y="3602341"/>
            <a:ext cx="5200956" cy="28145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883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248810" y="786198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Mention some important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events in your life.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8F6D95-02A8-4214-88AD-F08C53863405}"/>
              </a:ext>
            </a:extLst>
          </p:cNvPr>
          <p:cNvSpPr txBox="1">
            <a:spLocks/>
          </p:cNvSpPr>
          <p:nvPr/>
        </p:nvSpPr>
        <p:spPr>
          <a:xfrm>
            <a:off x="-351470" y="2998760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Would you like to connect to the world to share your life events?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354B75-9E76-4C1B-B222-0B3712840D1F}"/>
              </a:ext>
            </a:extLst>
          </p:cNvPr>
          <p:cNvSpPr txBox="1">
            <a:spLocks/>
          </p:cNvSpPr>
          <p:nvPr/>
        </p:nvSpPr>
        <p:spPr>
          <a:xfrm>
            <a:off x="0" y="5285875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How about creating your own blog?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BFB48-ECF5-4890-AC10-DB7676D4F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1"/>
          <a:stretch/>
        </p:blipFill>
        <p:spPr>
          <a:xfrm rot="866365">
            <a:off x="8636272" y="213132"/>
            <a:ext cx="3416762" cy="28072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2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F393A-E8EF-4D05-9CE1-41099FD559C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69E41-7156-4A8E-971C-CE31A1AB9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63" y="421504"/>
            <a:ext cx="2372464" cy="2044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25A65-0DAB-4256-879D-32F4355AC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3" y="421504"/>
            <a:ext cx="2888698" cy="1922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68421-A6C5-4336-BB58-9505A9BB3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3" y="2765486"/>
            <a:ext cx="2888698" cy="1748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716E60-53BA-4C28-970C-4DDFC697E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9" y="4313079"/>
            <a:ext cx="2372464" cy="22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2117558" y="442441"/>
            <a:ext cx="1121405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following webpage and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g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et the main idea of each paragraph:</a:t>
            </a:r>
            <a:r>
              <a:rPr kumimoji="0" lang="en-US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8B550-3948-46A6-9B81-256008466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80" t="35322" r="28468" b="15789"/>
          <a:stretch/>
        </p:blipFill>
        <p:spPr>
          <a:xfrm>
            <a:off x="0" y="1812759"/>
            <a:ext cx="12192000" cy="502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475ABBC-181A-48F4-9195-C60F4FAEEAF2}"/>
              </a:ext>
            </a:extLst>
          </p:cNvPr>
          <p:cNvSpPr/>
          <p:nvPr/>
        </p:nvSpPr>
        <p:spPr>
          <a:xfrm>
            <a:off x="3796669" y="80210"/>
            <a:ext cx="5603228" cy="17967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67425-3A56-456A-82D3-480442626A43}"/>
              </a:ext>
            </a:extLst>
          </p:cNvPr>
          <p:cNvSpPr txBox="1"/>
          <p:nvPr/>
        </p:nvSpPr>
        <p:spPr>
          <a:xfrm>
            <a:off x="4236899" y="264695"/>
            <a:ext cx="4722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Paragraph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C44CF-EA85-4F93-9C74-907956A412F2}"/>
              </a:ext>
            </a:extLst>
          </p:cNvPr>
          <p:cNvSpPr txBox="1"/>
          <p:nvPr/>
        </p:nvSpPr>
        <p:spPr>
          <a:xfrm>
            <a:off x="704139" y="4809713"/>
            <a:ext cx="107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idea of this paragraph is :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3675A-5CF4-4BCA-B79E-F551BD44FB44}"/>
              </a:ext>
            </a:extLst>
          </p:cNvPr>
          <p:cNvSpPr txBox="1"/>
          <p:nvPr/>
        </p:nvSpPr>
        <p:spPr>
          <a:xfrm>
            <a:off x="602137" y="5845337"/>
            <a:ext cx="1099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thoughts and experiences through blogs. </a:t>
            </a:r>
            <a:endParaRPr lang="en-GB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54E20-0102-4824-B824-480DCD955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80" t="40989" r="28088" b="51092"/>
          <a:stretch/>
        </p:blipFill>
        <p:spPr>
          <a:xfrm>
            <a:off x="304800" y="2061411"/>
            <a:ext cx="11582400" cy="2636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7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475ABBC-181A-48F4-9195-C60F4FAEEAF2}"/>
              </a:ext>
            </a:extLst>
          </p:cNvPr>
          <p:cNvSpPr/>
          <p:nvPr/>
        </p:nvSpPr>
        <p:spPr>
          <a:xfrm>
            <a:off x="3796669" y="80210"/>
            <a:ext cx="5603228" cy="17967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67425-3A56-456A-82D3-480442626A43}"/>
              </a:ext>
            </a:extLst>
          </p:cNvPr>
          <p:cNvSpPr txBox="1"/>
          <p:nvPr/>
        </p:nvSpPr>
        <p:spPr>
          <a:xfrm>
            <a:off x="4236899" y="264695"/>
            <a:ext cx="4722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Paragraph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C44CF-EA85-4F93-9C74-907956A412F2}"/>
              </a:ext>
            </a:extLst>
          </p:cNvPr>
          <p:cNvSpPr txBox="1"/>
          <p:nvPr/>
        </p:nvSpPr>
        <p:spPr>
          <a:xfrm>
            <a:off x="704139" y="4809713"/>
            <a:ext cx="107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idea of this paragraph is 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3675A-5CF4-4BCA-B79E-F551BD44FB44}"/>
              </a:ext>
            </a:extLst>
          </p:cNvPr>
          <p:cNvSpPr txBox="1"/>
          <p:nvPr/>
        </p:nvSpPr>
        <p:spPr>
          <a:xfrm>
            <a:off x="3399543" y="5845337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history of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blogging.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031E3-C493-46C1-9BED-5A167831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475" t="49064" r="28467" b="44845"/>
          <a:stretch/>
        </p:blipFill>
        <p:spPr>
          <a:xfrm>
            <a:off x="348394" y="2061411"/>
            <a:ext cx="11426512" cy="243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9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475ABBC-181A-48F4-9195-C60F4FAEEAF2}"/>
              </a:ext>
            </a:extLst>
          </p:cNvPr>
          <p:cNvSpPr/>
          <p:nvPr/>
        </p:nvSpPr>
        <p:spPr>
          <a:xfrm>
            <a:off x="3796669" y="80210"/>
            <a:ext cx="5603228" cy="17967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67425-3A56-456A-82D3-480442626A43}"/>
              </a:ext>
            </a:extLst>
          </p:cNvPr>
          <p:cNvSpPr txBox="1"/>
          <p:nvPr/>
        </p:nvSpPr>
        <p:spPr>
          <a:xfrm>
            <a:off x="4236899" y="264695"/>
            <a:ext cx="4722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Paragraph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C44CF-EA85-4F93-9C74-907956A412F2}"/>
              </a:ext>
            </a:extLst>
          </p:cNvPr>
          <p:cNvSpPr txBox="1"/>
          <p:nvPr/>
        </p:nvSpPr>
        <p:spPr>
          <a:xfrm>
            <a:off x="704139" y="4809713"/>
            <a:ext cx="107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idea of this paragraph is 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3675A-5CF4-4BCA-B79E-F551BD44FB44}"/>
              </a:ext>
            </a:extLst>
          </p:cNvPr>
          <p:cNvSpPr txBox="1"/>
          <p:nvPr/>
        </p:nvSpPr>
        <p:spPr>
          <a:xfrm>
            <a:off x="3763429" y="5845337"/>
            <a:ext cx="4674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make a blog.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C6212-9D01-4CBB-82D0-88655AEFD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930" t="57653" r="28902" b="21734"/>
          <a:stretch/>
        </p:blipFill>
        <p:spPr>
          <a:xfrm>
            <a:off x="320842" y="2048287"/>
            <a:ext cx="11598442" cy="2379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6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475ABBC-181A-48F4-9195-C60F4FAEEAF2}"/>
              </a:ext>
            </a:extLst>
          </p:cNvPr>
          <p:cNvSpPr/>
          <p:nvPr/>
        </p:nvSpPr>
        <p:spPr>
          <a:xfrm>
            <a:off x="3796669" y="80210"/>
            <a:ext cx="5603228" cy="17967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67425-3A56-456A-82D3-480442626A43}"/>
              </a:ext>
            </a:extLst>
          </p:cNvPr>
          <p:cNvSpPr txBox="1"/>
          <p:nvPr/>
        </p:nvSpPr>
        <p:spPr>
          <a:xfrm>
            <a:off x="4236899" y="264695"/>
            <a:ext cx="4722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Paragraph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C44CF-EA85-4F93-9C74-907956A412F2}"/>
              </a:ext>
            </a:extLst>
          </p:cNvPr>
          <p:cNvSpPr txBox="1"/>
          <p:nvPr/>
        </p:nvSpPr>
        <p:spPr>
          <a:xfrm>
            <a:off x="704139" y="4809713"/>
            <a:ext cx="107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idea of this paragraph is 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3675A-5CF4-4BCA-B79E-F551BD44FB44}"/>
              </a:ext>
            </a:extLst>
          </p:cNvPr>
          <p:cNvSpPr txBox="1"/>
          <p:nvPr/>
        </p:nvSpPr>
        <p:spPr>
          <a:xfrm>
            <a:off x="2915447" y="5845337"/>
            <a:ext cx="6370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importance of blogging.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CA81B-9F5E-4B6D-AE0C-57F6A9725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280" t="77320" r="29119" b="15789"/>
          <a:stretch/>
        </p:blipFill>
        <p:spPr>
          <a:xfrm>
            <a:off x="481263" y="2061411"/>
            <a:ext cx="11229473" cy="2748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9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6" ma:contentTypeDescription="Create a new document." ma:contentTypeScope="" ma:versionID="c2478e495dd32a29d57673e8b66c0a80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139fe3e767cbbca2ea5ff339e74201c9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650B8D-E2A1-4C43-93F4-C9355ABEC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B48FB5-C13F-4285-AFA5-8C57509D3601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A0C6003D-1395-49C2-A513-436375D0DC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378</Words>
  <Application>Microsoft Office PowerPoint</Application>
  <PresentationFormat>شاشة عريضة</PresentationFormat>
  <Paragraphs>74</Paragraphs>
  <Slides>26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Comic Sans MS</vt:lpstr>
      <vt:lpstr>Garamond</vt:lpstr>
      <vt:lpstr>Times New Roman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136</cp:revision>
  <dcterms:created xsi:type="dcterms:W3CDTF">2018-07-03T04:50:33Z</dcterms:created>
  <dcterms:modified xsi:type="dcterms:W3CDTF">2023-10-23T07:42:37Z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