
<file path=[Content_Types].xml><?xml version="1.0" encoding="utf-8"?>
<Types xmlns="http://schemas.openxmlformats.org/package/2006/content-types">
  <Default Extension="png" ContentType="image/png"/>
  <Default Extension="mp3" ContentType="audio/mpe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4"/>
    <p:sldMasterId id="2147483744" r:id="rId5"/>
    <p:sldMasterId id="2147483756" r:id="rId6"/>
    <p:sldMasterId id="2147483768" r:id="rId7"/>
    <p:sldMasterId id="2147483780" r:id="rId8"/>
  </p:sldMasterIdLst>
  <p:notesMasterIdLst>
    <p:notesMasterId r:id="rId27"/>
  </p:notesMasterIdLst>
  <p:sldIdLst>
    <p:sldId id="291" r:id="rId9"/>
    <p:sldId id="332" r:id="rId10"/>
    <p:sldId id="268" r:id="rId11"/>
    <p:sldId id="400" r:id="rId12"/>
    <p:sldId id="401" r:id="rId13"/>
    <p:sldId id="402" r:id="rId14"/>
    <p:sldId id="290" r:id="rId15"/>
    <p:sldId id="405" r:id="rId16"/>
    <p:sldId id="374" r:id="rId17"/>
    <p:sldId id="408" r:id="rId18"/>
    <p:sldId id="267" r:id="rId19"/>
    <p:sldId id="262" r:id="rId20"/>
    <p:sldId id="301" r:id="rId21"/>
    <p:sldId id="403" r:id="rId22"/>
    <p:sldId id="391" r:id="rId23"/>
    <p:sldId id="406" r:id="rId24"/>
    <p:sldId id="407" r:id="rId25"/>
    <p:sldId id="398" r:id="rId26"/>
  </p:sldIdLst>
  <p:sldSz cx="12192000" cy="6858000"/>
  <p:notesSz cx="6858000" cy="9144000"/>
  <p:defaultTextStyle>
    <a:defPPr>
      <a:defRPr lang="ar-KW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3B7FED-CF0A-5575-EEDB-0C7FD6EC3FD9}" v="3" dt="2020-10-09T08:07:42.5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04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" Type="http://schemas.openxmlformats.org/officeDocument/2006/relationships/customXml" Target="../customXml/item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presProps" Target="presProp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Relationship Id="rId8" Type="http://schemas.openxmlformats.org/officeDocument/2006/relationships/slideMaster" Target="slideMasters/slideMaster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أسامه عبدالحكيم جبر سيد أحمد" userId="S::t267092101783@moe.edu.kw::4a9d23d6-28c9-4251-9e9f-31ee336c15a4" providerId="AD" clId="Web-{443B7FED-CF0A-5575-EEDB-0C7FD6EC3FD9}"/>
    <pc:docChg chg="modSld">
      <pc:chgData name="أسامه عبدالحكيم جبر سيد أحمد" userId="S::t267092101783@moe.edu.kw::4a9d23d6-28c9-4251-9e9f-31ee336c15a4" providerId="AD" clId="Web-{443B7FED-CF0A-5575-EEDB-0C7FD6EC3FD9}" dt="2020-10-09T08:07:42.564" v="2"/>
      <pc:docMkLst>
        <pc:docMk/>
      </pc:docMkLst>
      <pc:sldChg chg="delSp">
        <pc:chgData name="أسامه عبدالحكيم جبر سيد أحمد" userId="S::t267092101783@moe.edu.kw::4a9d23d6-28c9-4251-9e9f-31ee336c15a4" providerId="AD" clId="Web-{443B7FED-CF0A-5575-EEDB-0C7FD6EC3FD9}" dt="2020-10-09T08:07:38.704" v="1"/>
        <pc:sldMkLst>
          <pc:docMk/>
          <pc:sldMk cId="2448987664" sldId="262"/>
        </pc:sldMkLst>
        <pc:picChg chg="del">
          <ac:chgData name="أسامه عبدالحكيم جبر سيد أحمد" userId="S::t267092101783@moe.edu.kw::4a9d23d6-28c9-4251-9e9f-31ee336c15a4" providerId="AD" clId="Web-{443B7FED-CF0A-5575-EEDB-0C7FD6EC3FD9}" dt="2020-10-09T08:07:38.704" v="1"/>
          <ac:picMkLst>
            <pc:docMk/>
            <pc:sldMk cId="2448987664" sldId="262"/>
            <ac:picMk id="6" creationId="{E36EDE0D-EC23-4795-8B0D-F4D4A0C477D8}"/>
          </ac:picMkLst>
        </pc:picChg>
      </pc:sldChg>
      <pc:sldChg chg="delSp">
        <pc:chgData name="أسامه عبدالحكيم جبر سيد أحمد" userId="S::t267092101783@moe.edu.kw::4a9d23d6-28c9-4251-9e9f-31ee336c15a4" providerId="AD" clId="Web-{443B7FED-CF0A-5575-EEDB-0C7FD6EC3FD9}" dt="2020-10-09T08:06:59.734" v="0"/>
        <pc:sldMkLst>
          <pc:docMk/>
          <pc:sldMk cId="2988660457" sldId="291"/>
        </pc:sldMkLst>
        <pc:spChg chg="del">
          <ac:chgData name="أسامه عبدالحكيم جبر سيد أحمد" userId="S::t267092101783@moe.edu.kw::4a9d23d6-28c9-4251-9e9f-31ee336c15a4" providerId="AD" clId="Web-{443B7FED-CF0A-5575-EEDB-0C7FD6EC3FD9}" dt="2020-10-09T08:06:59.734" v="0"/>
          <ac:spMkLst>
            <pc:docMk/>
            <pc:sldMk cId="2988660457" sldId="291"/>
            <ac:spMk id="2" creationId="{00000000-0000-0000-0000-000000000000}"/>
          </ac:spMkLst>
        </pc:spChg>
      </pc:sldChg>
      <pc:sldChg chg="delSp">
        <pc:chgData name="أسامه عبدالحكيم جبر سيد أحمد" userId="S::t267092101783@moe.edu.kw::4a9d23d6-28c9-4251-9e9f-31ee336c15a4" providerId="AD" clId="Web-{443B7FED-CF0A-5575-EEDB-0C7FD6EC3FD9}" dt="2020-10-09T08:07:42.564" v="2"/>
        <pc:sldMkLst>
          <pc:docMk/>
          <pc:sldMk cId="3705681567" sldId="403"/>
        </pc:sldMkLst>
        <pc:picChg chg="del">
          <ac:chgData name="أسامه عبدالحكيم جبر سيد أحمد" userId="S::t267092101783@moe.edu.kw::4a9d23d6-28c9-4251-9e9f-31ee336c15a4" providerId="AD" clId="Web-{443B7FED-CF0A-5575-EEDB-0C7FD6EC3FD9}" dt="2020-10-09T08:07:42.564" v="2"/>
          <ac:picMkLst>
            <pc:docMk/>
            <pc:sldMk cId="3705681567" sldId="403"/>
            <ac:picMk id="6" creationId="{E36EDE0D-EC23-4795-8B0D-F4D4A0C477D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B831CA7-293C-449B-8B15-A44A79590F01}" type="datetimeFigureOut">
              <a:rPr lang="ar-KW" smtClean="0"/>
              <a:t>09/04/1445</a:t>
            </a:fld>
            <a:endParaRPr lang="ar-K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K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1242260-2593-4A64-9257-9437DC33050B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865189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K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B1E0-73DB-4DD8-8442-C23AB0A2C5BD}" type="datetimeFigureOut">
              <a:rPr lang="ar-KW" smtClean="0"/>
              <a:t>09/04/1445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A6828-1103-4273-B980-DABE05551D08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932756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 dir="r"/>
      </p:transition>
    </mc:Choice>
    <mc:Fallback xmlns="">
      <p:transition spd="slow">
        <p:cover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B1E0-73DB-4DD8-8442-C23AB0A2C5BD}" type="datetimeFigureOut">
              <a:rPr lang="ar-KW" smtClean="0"/>
              <a:t>09/04/1445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A6828-1103-4273-B980-DABE05551D08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267455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 dir="r"/>
      </p:transition>
    </mc:Choice>
    <mc:Fallback xmlns="">
      <p:transition spd="slow">
        <p:cover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B1E0-73DB-4DD8-8442-C23AB0A2C5BD}" type="datetimeFigureOut">
              <a:rPr lang="ar-KW" smtClean="0"/>
              <a:t>09/04/1445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A6828-1103-4273-B980-DABE05551D08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194818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 dir="r"/>
      </p:transition>
    </mc:Choice>
    <mc:Fallback xmlns="">
      <p:transition spd="slow">
        <p:cover dir="r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K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A81DE-01E8-43D6-8AD4-DD093D9A6156}" type="datetimeFigureOut">
              <a:rPr lang="ar-KW" smtClean="0"/>
              <a:t>09/04/1445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D76B-FE57-4865-998A-6CC6EAA4A86D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9532510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A81DE-01E8-43D6-8AD4-DD093D9A6156}" type="datetimeFigureOut">
              <a:rPr lang="ar-KW" smtClean="0"/>
              <a:t>09/04/1445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D76B-FE57-4865-998A-6CC6EAA4A86D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568184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A81DE-01E8-43D6-8AD4-DD093D9A6156}" type="datetimeFigureOut">
              <a:rPr lang="ar-KW" smtClean="0"/>
              <a:t>09/04/1445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D76B-FE57-4865-998A-6CC6EAA4A86D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2084381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A81DE-01E8-43D6-8AD4-DD093D9A6156}" type="datetimeFigureOut">
              <a:rPr lang="ar-KW" smtClean="0"/>
              <a:t>09/04/1445</a:t>
            </a:fld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D76B-FE57-4865-998A-6CC6EAA4A86D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67919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A81DE-01E8-43D6-8AD4-DD093D9A6156}" type="datetimeFigureOut">
              <a:rPr lang="ar-KW" smtClean="0"/>
              <a:t>09/04/1445</a:t>
            </a:fld>
            <a:endParaRPr lang="ar-K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D76B-FE57-4865-998A-6CC6EAA4A86D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6976857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A81DE-01E8-43D6-8AD4-DD093D9A6156}" type="datetimeFigureOut">
              <a:rPr lang="ar-KW" smtClean="0"/>
              <a:t>09/04/1445</a:t>
            </a:fld>
            <a:endParaRPr lang="ar-K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D76B-FE57-4865-998A-6CC6EAA4A86D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6276551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A81DE-01E8-43D6-8AD4-DD093D9A6156}" type="datetimeFigureOut">
              <a:rPr lang="ar-KW" smtClean="0"/>
              <a:t>09/04/1445</a:t>
            </a:fld>
            <a:endParaRPr lang="ar-K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D76B-FE57-4865-998A-6CC6EAA4A86D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6686974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A81DE-01E8-43D6-8AD4-DD093D9A6156}" type="datetimeFigureOut">
              <a:rPr lang="ar-KW" smtClean="0"/>
              <a:t>09/04/1445</a:t>
            </a:fld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D76B-FE57-4865-998A-6CC6EAA4A86D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197920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B1E0-73DB-4DD8-8442-C23AB0A2C5BD}" type="datetimeFigureOut">
              <a:rPr lang="ar-KW" smtClean="0"/>
              <a:t>09/04/1445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A6828-1103-4273-B980-DABE05551D08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890406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 dir="r"/>
      </p:transition>
    </mc:Choice>
    <mc:Fallback xmlns="">
      <p:transition spd="slow">
        <p:cover dir="r"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KW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A81DE-01E8-43D6-8AD4-DD093D9A6156}" type="datetimeFigureOut">
              <a:rPr lang="ar-KW" smtClean="0"/>
              <a:t>09/04/1445</a:t>
            </a:fld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D76B-FE57-4865-998A-6CC6EAA4A86D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6903413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A81DE-01E8-43D6-8AD4-DD093D9A6156}" type="datetimeFigureOut">
              <a:rPr lang="ar-KW" smtClean="0"/>
              <a:t>09/04/1445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D76B-FE57-4865-998A-6CC6EAA4A86D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4845826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A81DE-01E8-43D6-8AD4-DD093D9A6156}" type="datetimeFigureOut">
              <a:rPr lang="ar-KW" smtClean="0"/>
              <a:t>09/04/1445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D76B-FE57-4865-998A-6CC6EAA4A86D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5593297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K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A81DE-01E8-43D6-8AD4-DD093D9A6156}" type="datetimeFigureOut">
              <a:rPr lang="ar-KW" smtClean="0"/>
              <a:t>09/04/1445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D76B-FE57-4865-998A-6CC6EAA4A86D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6212148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A81DE-01E8-43D6-8AD4-DD093D9A6156}" type="datetimeFigureOut">
              <a:rPr lang="ar-KW" smtClean="0"/>
              <a:t>09/04/1445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D76B-FE57-4865-998A-6CC6EAA4A86D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3454425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A81DE-01E8-43D6-8AD4-DD093D9A6156}" type="datetimeFigureOut">
              <a:rPr lang="ar-KW" smtClean="0"/>
              <a:t>09/04/1445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D76B-FE57-4865-998A-6CC6EAA4A86D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9358122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A81DE-01E8-43D6-8AD4-DD093D9A6156}" type="datetimeFigureOut">
              <a:rPr lang="ar-KW" smtClean="0"/>
              <a:t>09/04/1445</a:t>
            </a:fld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D76B-FE57-4865-998A-6CC6EAA4A86D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4234680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A81DE-01E8-43D6-8AD4-DD093D9A6156}" type="datetimeFigureOut">
              <a:rPr lang="ar-KW" smtClean="0"/>
              <a:t>09/04/1445</a:t>
            </a:fld>
            <a:endParaRPr lang="ar-K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D76B-FE57-4865-998A-6CC6EAA4A86D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0565107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A81DE-01E8-43D6-8AD4-DD093D9A6156}" type="datetimeFigureOut">
              <a:rPr lang="ar-KW" smtClean="0"/>
              <a:t>09/04/1445</a:t>
            </a:fld>
            <a:endParaRPr lang="ar-K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D76B-FE57-4865-998A-6CC6EAA4A86D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8408366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A81DE-01E8-43D6-8AD4-DD093D9A6156}" type="datetimeFigureOut">
              <a:rPr lang="ar-KW" smtClean="0"/>
              <a:t>09/04/1445</a:t>
            </a:fld>
            <a:endParaRPr lang="ar-K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D76B-FE57-4865-998A-6CC6EAA4A86D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8115860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4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B1E0-73DB-4DD8-8442-C23AB0A2C5BD}" type="datetimeFigureOut">
              <a:rPr lang="ar-KW" smtClean="0"/>
              <a:t>09/04/1445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A6828-1103-4273-B980-DABE05551D08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546885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 dir="r"/>
      </p:transition>
    </mc:Choice>
    <mc:Fallback xmlns="">
      <p:transition spd="slow">
        <p:cover dir="r"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A81DE-01E8-43D6-8AD4-DD093D9A6156}" type="datetimeFigureOut">
              <a:rPr lang="ar-KW" smtClean="0"/>
              <a:t>09/04/1445</a:t>
            </a:fld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D76B-FE57-4865-998A-6CC6EAA4A86D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8556552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KW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A81DE-01E8-43D6-8AD4-DD093D9A6156}" type="datetimeFigureOut">
              <a:rPr lang="ar-KW" smtClean="0"/>
              <a:t>09/04/1445</a:t>
            </a:fld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D76B-FE57-4865-998A-6CC6EAA4A86D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7670621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A81DE-01E8-43D6-8AD4-DD093D9A6156}" type="datetimeFigureOut">
              <a:rPr lang="ar-KW" smtClean="0"/>
              <a:t>09/04/1445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D76B-FE57-4865-998A-6CC6EAA4A86D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8643123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A81DE-01E8-43D6-8AD4-DD093D9A6156}" type="datetimeFigureOut">
              <a:rPr lang="ar-KW" smtClean="0"/>
              <a:t>09/04/1445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D76B-FE57-4865-998A-6CC6EAA4A86D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7286936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ar-K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A81DE-01E8-43D6-8AD4-DD093D9A6156}" type="datetimeFigureOut">
              <a:rPr lang="ar-KW" smtClean="0"/>
              <a:t>09/04/1445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D76B-FE57-4865-998A-6CC6EAA4A86D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9758612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A81DE-01E8-43D6-8AD4-DD093D9A6156}" type="datetimeFigureOut">
              <a:rPr lang="ar-KW" smtClean="0"/>
              <a:t>09/04/1445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D76B-FE57-4865-998A-6CC6EAA4A86D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42546159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A81DE-01E8-43D6-8AD4-DD093D9A6156}" type="datetimeFigureOut">
              <a:rPr lang="ar-KW" smtClean="0"/>
              <a:t>09/04/1445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D76B-FE57-4865-998A-6CC6EAA4A86D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6328787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A81DE-01E8-43D6-8AD4-DD093D9A6156}" type="datetimeFigureOut">
              <a:rPr lang="ar-KW" smtClean="0"/>
              <a:t>09/04/1445</a:t>
            </a:fld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D76B-FE57-4865-998A-6CC6EAA4A86D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3450851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A81DE-01E8-43D6-8AD4-DD093D9A6156}" type="datetimeFigureOut">
              <a:rPr lang="ar-KW" smtClean="0"/>
              <a:t>09/04/1445</a:t>
            </a:fld>
            <a:endParaRPr lang="ar-K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D76B-FE57-4865-998A-6CC6EAA4A86D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1936506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A81DE-01E8-43D6-8AD4-DD093D9A6156}" type="datetimeFigureOut">
              <a:rPr lang="ar-KW" smtClean="0"/>
              <a:t>09/04/1445</a:t>
            </a:fld>
            <a:endParaRPr lang="ar-K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D76B-FE57-4865-998A-6CC6EAA4A86D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239616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B1E0-73DB-4DD8-8442-C23AB0A2C5BD}" type="datetimeFigureOut">
              <a:rPr lang="ar-KW" smtClean="0"/>
              <a:t>09/04/1445</a:t>
            </a:fld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A6828-1103-4273-B980-DABE05551D08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42516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 dir="r"/>
      </p:transition>
    </mc:Choice>
    <mc:Fallback xmlns="">
      <p:transition spd="slow">
        <p:cover dir="r"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A81DE-01E8-43D6-8AD4-DD093D9A6156}" type="datetimeFigureOut">
              <a:rPr lang="ar-KW" smtClean="0"/>
              <a:t>09/04/1445</a:t>
            </a:fld>
            <a:endParaRPr lang="ar-K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D76B-FE57-4865-998A-6CC6EAA4A86D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4856448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A81DE-01E8-43D6-8AD4-DD093D9A6156}" type="datetimeFigureOut">
              <a:rPr lang="ar-KW" smtClean="0"/>
              <a:t>09/04/1445</a:t>
            </a:fld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D76B-FE57-4865-998A-6CC6EAA4A86D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40681613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ar-KW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A81DE-01E8-43D6-8AD4-DD093D9A6156}" type="datetimeFigureOut">
              <a:rPr lang="ar-KW" smtClean="0"/>
              <a:t>09/04/1445</a:t>
            </a:fld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D76B-FE57-4865-998A-6CC6EAA4A86D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5760757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A81DE-01E8-43D6-8AD4-DD093D9A6156}" type="datetimeFigureOut">
              <a:rPr lang="ar-KW" smtClean="0"/>
              <a:t>09/04/1445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D76B-FE57-4865-998A-6CC6EAA4A86D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8807648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A81DE-01E8-43D6-8AD4-DD093D9A6156}" type="datetimeFigureOut">
              <a:rPr lang="ar-KW" smtClean="0"/>
              <a:t>09/04/1445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D76B-FE57-4865-998A-6CC6EAA4A86D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4659922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K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A81DE-01E8-43D6-8AD4-DD093D9A6156}" type="datetimeFigureOut">
              <a:rPr lang="ar-KW" smtClean="0"/>
              <a:t>09/04/1445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D76B-FE57-4865-998A-6CC6EAA4A86D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472770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A81DE-01E8-43D6-8AD4-DD093D9A6156}" type="datetimeFigureOut">
              <a:rPr lang="ar-KW" smtClean="0"/>
              <a:t>09/04/1445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D76B-FE57-4865-998A-6CC6EAA4A86D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5049168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A81DE-01E8-43D6-8AD4-DD093D9A6156}" type="datetimeFigureOut">
              <a:rPr lang="ar-KW" smtClean="0"/>
              <a:t>09/04/1445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D76B-FE57-4865-998A-6CC6EAA4A86D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3558295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A81DE-01E8-43D6-8AD4-DD093D9A6156}" type="datetimeFigureOut">
              <a:rPr lang="ar-KW" smtClean="0"/>
              <a:t>09/04/1445</a:t>
            </a:fld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D76B-FE57-4865-998A-6CC6EAA4A86D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6421722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A81DE-01E8-43D6-8AD4-DD093D9A6156}" type="datetimeFigureOut">
              <a:rPr lang="ar-KW" smtClean="0"/>
              <a:t>09/04/1445</a:t>
            </a:fld>
            <a:endParaRPr lang="ar-K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D76B-FE57-4865-998A-6CC6EAA4A86D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9844682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B1E0-73DB-4DD8-8442-C23AB0A2C5BD}" type="datetimeFigureOut">
              <a:rPr lang="ar-KW" smtClean="0"/>
              <a:t>09/04/1445</a:t>
            </a:fld>
            <a:endParaRPr lang="ar-K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A6828-1103-4273-B980-DABE05551D08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017492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 dir="r"/>
      </p:transition>
    </mc:Choice>
    <mc:Fallback xmlns="">
      <p:transition spd="slow">
        <p:cover dir="r"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A81DE-01E8-43D6-8AD4-DD093D9A6156}" type="datetimeFigureOut">
              <a:rPr lang="ar-KW" smtClean="0"/>
              <a:t>09/04/1445</a:t>
            </a:fld>
            <a:endParaRPr lang="ar-K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D76B-FE57-4865-998A-6CC6EAA4A86D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4097411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A81DE-01E8-43D6-8AD4-DD093D9A6156}" type="datetimeFigureOut">
              <a:rPr lang="ar-KW" smtClean="0"/>
              <a:t>09/04/1445</a:t>
            </a:fld>
            <a:endParaRPr lang="ar-K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D76B-FE57-4865-998A-6CC6EAA4A86D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4505224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A81DE-01E8-43D6-8AD4-DD093D9A6156}" type="datetimeFigureOut">
              <a:rPr lang="ar-KW" smtClean="0"/>
              <a:t>09/04/1445</a:t>
            </a:fld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D76B-FE57-4865-998A-6CC6EAA4A86D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2607263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KW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A81DE-01E8-43D6-8AD4-DD093D9A6156}" type="datetimeFigureOut">
              <a:rPr lang="ar-KW" smtClean="0"/>
              <a:t>09/04/1445</a:t>
            </a:fld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D76B-FE57-4865-998A-6CC6EAA4A86D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7196923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A81DE-01E8-43D6-8AD4-DD093D9A6156}" type="datetimeFigureOut">
              <a:rPr lang="ar-KW" smtClean="0"/>
              <a:t>09/04/1445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D76B-FE57-4865-998A-6CC6EAA4A86D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3032721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A81DE-01E8-43D6-8AD4-DD093D9A6156}" type="datetimeFigureOut">
              <a:rPr lang="ar-KW" smtClean="0"/>
              <a:t>09/04/1445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D76B-FE57-4865-998A-6CC6EAA4A86D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5457277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B1E0-73DB-4DD8-8442-C23AB0A2C5BD}" type="datetimeFigureOut">
              <a:rPr lang="ar-KW" smtClean="0"/>
              <a:t>09/04/1445</a:t>
            </a:fld>
            <a:endParaRPr lang="ar-K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A6828-1103-4273-B980-DABE05551D08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204587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 dir="r"/>
      </p:transition>
    </mc:Choice>
    <mc:Fallback xmlns="">
      <p:transition spd="slow">
        <p:cover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B1E0-73DB-4DD8-8442-C23AB0A2C5BD}" type="datetimeFigureOut">
              <a:rPr lang="ar-KW" smtClean="0"/>
              <a:t>09/04/1445</a:t>
            </a:fld>
            <a:endParaRPr lang="ar-K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A6828-1103-4273-B980-DABE05551D08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773892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 dir="r"/>
      </p:transition>
    </mc:Choice>
    <mc:Fallback xmlns="">
      <p:transition spd="slow">
        <p:cover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B1E0-73DB-4DD8-8442-C23AB0A2C5BD}" type="datetimeFigureOut">
              <a:rPr lang="ar-KW" smtClean="0"/>
              <a:t>09/04/1445</a:t>
            </a:fld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A6828-1103-4273-B980-DABE05551D08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70427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 dir="r"/>
      </p:transition>
    </mc:Choice>
    <mc:Fallback xmlns="">
      <p:transition spd="slow">
        <p:cover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KW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B1E0-73DB-4DD8-8442-C23AB0A2C5BD}" type="datetimeFigureOut">
              <a:rPr lang="ar-KW" smtClean="0"/>
              <a:t>09/04/1445</a:t>
            </a:fld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A6828-1103-4273-B980-DABE05551D08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184696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 dir="r"/>
      </p:transition>
    </mc:Choice>
    <mc:Fallback xmlns="">
      <p:transition spd="slow">
        <p:cover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CB1E0-73DB-4DD8-8442-C23AB0A2C5BD}" type="datetimeFigureOut">
              <a:rPr lang="ar-KW" smtClean="0"/>
              <a:t>09/04/1445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A6828-1103-4273-B980-DABE05551D08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857378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:cover dir="r"/>
      </p:transition>
    </mc:Choice>
    <mc:Fallback xmlns="">
      <p:transition spd="slow">
        <p:cover dir="r"/>
      </p:transition>
    </mc:Fallback>
  </mc:AlternateConten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KW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A81DE-01E8-43D6-8AD4-DD093D9A6156}" type="datetimeFigureOut">
              <a:rPr lang="ar-KW" smtClean="0"/>
              <a:t>09/04/1445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7D76B-FE57-4865-998A-6CC6EAA4A86D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877560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KW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A81DE-01E8-43D6-8AD4-DD093D9A6156}" type="datetimeFigureOut">
              <a:rPr lang="ar-KW" smtClean="0"/>
              <a:t>09/04/1445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7D76B-FE57-4865-998A-6CC6EAA4A86D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238349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KW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A81DE-01E8-43D6-8AD4-DD093D9A6156}" type="datetimeFigureOut">
              <a:rPr lang="ar-KW" smtClean="0"/>
              <a:t>09/04/1445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7D76B-FE57-4865-998A-6CC6EAA4A86D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870462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  <p:txStyles>
    <p:titleStyle>
      <a:lvl1pPr algn="r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KW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A81DE-01E8-43D6-8AD4-DD093D9A6156}" type="datetimeFigureOut">
              <a:rPr lang="ar-KW" smtClean="0"/>
              <a:t>09/04/1445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7D76B-FE57-4865-998A-6CC6EAA4A86D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954723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KW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5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4.png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2C7D118-DE7D-4A52-B817-745F6321E9A8}"/>
              </a:ext>
            </a:extLst>
          </p:cNvPr>
          <p:cNvSpPr/>
          <p:nvPr/>
        </p:nvSpPr>
        <p:spPr>
          <a:xfrm>
            <a:off x="5552041" y="5156497"/>
            <a:ext cx="663995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8000" b="1" cap="none" spc="150" dirty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Healthy living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9B051C2-254F-49EF-89E9-BDFAEEBA2C37}"/>
              </a:ext>
            </a:extLst>
          </p:cNvPr>
          <p:cNvSpPr txBox="1">
            <a:spLocks/>
          </p:cNvSpPr>
          <p:nvPr/>
        </p:nvSpPr>
        <p:spPr>
          <a:xfrm>
            <a:off x="6224538" y="3941004"/>
            <a:ext cx="6065053" cy="1215493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88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1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26E8B2A4-C9C5-4A3E-A14C-16BE3E8CEFD1}"/>
              </a:ext>
            </a:extLst>
          </p:cNvPr>
          <p:cNvSpPr txBox="1">
            <a:spLocks/>
          </p:cNvSpPr>
          <p:nvPr/>
        </p:nvSpPr>
        <p:spPr>
          <a:xfrm>
            <a:off x="6224538" y="2537512"/>
            <a:ext cx="6065053" cy="1215493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88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Module 1</a:t>
            </a:r>
          </a:p>
        </p:txBody>
      </p:sp>
      <p:pic>
        <p:nvPicPr>
          <p:cNvPr id="2050" name="Picture 2" descr="شعار الكويت - ويكيبيديا">
            <a:extLst>
              <a:ext uri="{FF2B5EF4-FFF2-40B4-BE49-F238E27FC236}">
                <a16:creationId xmlns:a16="http://schemas.microsoft.com/office/drawing/2014/main" id="{50C243F9-A4DD-4120-B212-078E4E8DBD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841" y="178518"/>
            <a:ext cx="1904690" cy="221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8660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49" y="1536034"/>
            <a:ext cx="10668000" cy="440576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1901" y="728012"/>
            <a:ext cx="3653662" cy="1616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66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lum bright="-20000" contrast="40000"/>
          </a:blip>
          <a:srcRect l="5715" t="5790" r="826" b="62638"/>
          <a:stretch/>
        </p:blipFill>
        <p:spPr>
          <a:xfrm>
            <a:off x="457201" y="502920"/>
            <a:ext cx="11308080" cy="608076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 flipH="1">
            <a:off x="2710005" y="3562267"/>
            <a:ext cx="2378514" cy="50405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to train</a:t>
            </a:r>
            <a:endParaRPr kumimoji="0" lang="ar-KW" sz="4400" b="1" i="0" u="none" strike="noStrike" kern="1200" cap="none" spc="0" normalizeH="0" baseline="0" noProof="0" dirty="0">
              <a:ln>
                <a:solidFill>
                  <a:prstClr val="black"/>
                </a:solidFill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aramond" panose="02020404030301010803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 flipH="1">
            <a:off x="3201850" y="4568917"/>
            <a:ext cx="3395681" cy="50405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to warm up</a:t>
            </a:r>
            <a:endParaRPr kumimoji="0" lang="ar-KW" sz="4000" b="1" i="0" u="none" strike="noStrike" kern="1200" cap="none" spc="0" normalizeH="0" baseline="0" noProof="0" dirty="0">
              <a:ln>
                <a:solidFill>
                  <a:prstClr val="black"/>
                </a:solidFill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aramond" panose="02020404030301010803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 flipH="1">
            <a:off x="5648233" y="5545402"/>
            <a:ext cx="2517313" cy="56584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building</a:t>
            </a:r>
            <a:endParaRPr kumimoji="0" lang="ar-KW" sz="4400" b="1" i="0" u="none" strike="noStrike" kern="1200" cap="none" spc="0" normalizeH="0" baseline="0" noProof="0" dirty="0">
              <a:ln>
                <a:solidFill>
                  <a:prstClr val="black"/>
                </a:solidFill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aramond" panose="02020404030301010803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025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8BBFF017-9B49-498D-A0E1-3C1EF21EA06C}"/>
              </a:ext>
            </a:extLst>
          </p:cNvPr>
          <p:cNvSpPr txBox="1">
            <a:spLocks/>
          </p:cNvSpPr>
          <p:nvPr/>
        </p:nvSpPr>
        <p:spPr>
          <a:xfrm>
            <a:off x="220351" y="173512"/>
            <a:ext cx="3451762" cy="85898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>
            <a:no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aramond" panose="02020404030301010803" pitchFamily="18" charset="0"/>
                <a:ea typeface="+mj-ea"/>
                <a:cs typeface="Aharoni" pitchFamily="2" charset="-79"/>
              </a:rPr>
              <a:t>Activity 2</a:t>
            </a:r>
            <a:r>
              <a:rPr kumimoji="0" lang="en-US" sz="48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aramond" panose="02020404030301010803" pitchFamily="18" charset="0"/>
                <a:ea typeface="+mj-ea"/>
                <a:cs typeface="Aharoni" pitchFamily="2" charset="-79"/>
              </a:rPr>
              <a:t> :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aramond" panose="02020404030301010803" pitchFamily="18" charset="0"/>
              <a:ea typeface="+mj-ea"/>
              <a:cs typeface="Aharoni" pitchFamily="2" charset="-79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2A7976F-A4FC-4936-8D8F-B8797DB30CA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lum bright="-20000" contrast="40000"/>
          </a:blip>
          <a:srcRect l="56853"/>
          <a:stretch/>
        </p:blipFill>
        <p:spPr>
          <a:xfrm>
            <a:off x="220350" y="1341120"/>
            <a:ext cx="6972930" cy="5343368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4C1ECF02-9B1C-471E-A9CA-F75375E5B80A}"/>
              </a:ext>
            </a:extLst>
          </p:cNvPr>
          <p:cNvSpPr/>
          <p:nvPr/>
        </p:nvSpPr>
        <p:spPr>
          <a:xfrm>
            <a:off x="327030" y="1524000"/>
            <a:ext cx="518160" cy="563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8987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49" y="1536034"/>
            <a:ext cx="10668000" cy="440576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1901" y="728012"/>
            <a:ext cx="3653662" cy="1616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643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8BBFF017-9B49-498D-A0E1-3C1EF21EA06C}"/>
              </a:ext>
            </a:extLst>
          </p:cNvPr>
          <p:cNvSpPr txBox="1">
            <a:spLocks/>
          </p:cNvSpPr>
          <p:nvPr/>
        </p:nvSpPr>
        <p:spPr>
          <a:xfrm>
            <a:off x="220351" y="173512"/>
            <a:ext cx="3451762" cy="85898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>
            <a:no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aramond" panose="02020404030301010803" pitchFamily="18" charset="0"/>
                <a:ea typeface="+mj-ea"/>
                <a:cs typeface="Aharoni" pitchFamily="2" charset="-79"/>
              </a:rPr>
              <a:t>Activity 2 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2A7976F-A4FC-4936-8D8F-B8797DB30CA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lum bright="-20000" contrast="40000"/>
          </a:blip>
          <a:srcRect l="56853"/>
          <a:stretch/>
        </p:blipFill>
        <p:spPr>
          <a:xfrm>
            <a:off x="220350" y="1341120"/>
            <a:ext cx="8100690" cy="5343368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4C1ECF02-9B1C-471E-A9CA-F75375E5B80A}"/>
              </a:ext>
            </a:extLst>
          </p:cNvPr>
          <p:cNvSpPr/>
          <p:nvPr/>
        </p:nvSpPr>
        <p:spPr>
          <a:xfrm>
            <a:off x="327029" y="1478280"/>
            <a:ext cx="518160" cy="563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85F2DE-6776-405F-8EBD-7FE07259ED67}"/>
              </a:ext>
            </a:extLst>
          </p:cNvPr>
          <p:cNvSpPr txBox="1"/>
          <p:nvPr/>
        </p:nvSpPr>
        <p:spPr>
          <a:xfrm>
            <a:off x="3523938" y="2458245"/>
            <a:ext cx="5040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drink a lot of water. </a:t>
            </a:r>
            <a:endParaRPr lang="en-GB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DCCFB5E-A549-4BB8-A7B1-CE5E6D983152}"/>
              </a:ext>
            </a:extLst>
          </p:cNvPr>
          <p:cNvSpPr txBox="1"/>
          <p:nvPr/>
        </p:nvSpPr>
        <p:spPr>
          <a:xfrm>
            <a:off x="586109" y="3062269"/>
            <a:ext cx="30860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Playing sport</a:t>
            </a:r>
            <a:endParaRPr lang="en-GB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A8ACCE4-02F6-4465-AD0F-59283958FD02}"/>
              </a:ext>
            </a:extLst>
          </p:cNvPr>
          <p:cNvSpPr txBox="1"/>
          <p:nvPr/>
        </p:nvSpPr>
        <p:spPr>
          <a:xfrm>
            <a:off x="2887979" y="3775425"/>
            <a:ext cx="44969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do exercises daily. </a:t>
            </a:r>
            <a:endParaRPr lang="en-GB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B0C28FA-81E6-40E0-8B73-2AD17D853BA3}"/>
              </a:ext>
            </a:extLst>
          </p:cNvPr>
          <p:cNvSpPr txBox="1"/>
          <p:nvPr/>
        </p:nvSpPr>
        <p:spPr>
          <a:xfrm>
            <a:off x="1032194" y="4379449"/>
            <a:ext cx="37836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Eating fast food</a:t>
            </a:r>
            <a:endParaRPr lang="en-GB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50BA6A1-D183-4260-B7A5-D71B6480401F}"/>
              </a:ext>
            </a:extLst>
          </p:cNvPr>
          <p:cNvSpPr txBox="1"/>
          <p:nvPr/>
        </p:nvSpPr>
        <p:spPr>
          <a:xfrm>
            <a:off x="1752599" y="5368193"/>
            <a:ext cx="22707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Reading</a:t>
            </a:r>
            <a:endParaRPr lang="en-GB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681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9DF043-A056-4342-9C88-A7C98781C23A}"/>
              </a:ext>
            </a:extLst>
          </p:cNvPr>
          <p:cNvSpPr txBox="1"/>
          <p:nvPr/>
        </p:nvSpPr>
        <p:spPr>
          <a:xfrm>
            <a:off x="0" y="145660"/>
            <a:ext cx="27318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80808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Activity 3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808080"/>
              </a:highligh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ED8C543-287D-4E31-BB05-4D4D88DA37EF}"/>
              </a:ext>
            </a:extLst>
          </p:cNvPr>
          <p:cNvSpPr txBox="1"/>
          <p:nvPr/>
        </p:nvSpPr>
        <p:spPr>
          <a:xfrm>
            <a:off x="737850" y="826936"/>
            <a:ext cx="1125603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Use the words in the list to write sentences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about sport with the infinitive or the gerund :</a:t>
            </a:r>
            <a:endParaRPr kumimoji="0" lang="en-GB" sz="11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E90E7A9-166A-48BB-9074-369B19585F5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lum bright="-20000" contrast="40000"/>
          </a:blip>
          <a:srcRect l="5250" t="50685" r="1500" b="13976"/>
          <a:stretch/>
        </p:blipFill>
        <p:spPr>
          <a:xfrm>
            <a:off x="411480" y="2493394"/>
            <a:ext cx="11369040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385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49" y="1536034"/>
            <a:ext cx="10668000" cy="440576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1901" y="728012"/>
            <a:ext cx="3653662" cy="1616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049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9DF043-A056-4342-9C88-A7C98781C23A}"/>
              </a:ext>
            </a:extLst>
          </p:cNvPr>
          <p:cNvSpPr txBox="1"/>
          <p:nvPr/>
        </p:nvSpPr>
        <p:spPr>
          <a:xfrm>
            <a:off x="0" y="145660"/>
            <a:ext cx="27318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80808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Activity 3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808080"/>
              </a:highligh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ED8C543-287D-4E31-BB05-4D4D88DA37EF}"/>
              </a:ext>
            </a:extLst>
          </p:cNvPr>
          <p:cNvSpPr txBox="1"/>
          <p:nvPr/>
        </p:nvSpPr>
        <p:spPr>
          <a:xfrm>
            <a:off x="737850" y="826936"/>
            <a:ext cx="1125603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Use the words in the list to write sentences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about sport with the infinitive or the gerund :</a:t>
            </a:r>
            <a:endParaRPr kumimoji="0" lang="en-GB" sz="11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E90E7A9-166A-48BB-9074-369B19585F5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lum bright="-20000" contrast="40000"/>
          </a:blip>
          <a:srcRect l="5250" t="50685" r="1500" b="13976"/>
          <a:stretch/>
        </p:blipFill>
        <p:spPr>
          <a:xfrm>
            <a:off x="411480" y="2493394"/>
            <a:ext cx="11369040" cy="4191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336CAEB-E379-4326-B1C2-32A1BF40ECC1}"/>
              </a:ext>
            </a:extLst>
          </p:cNvPr>
          <p:cNvSpPr txBox="1"/>
          <p:nvPr/>
        </p:nvSpPr>
        <p:spPr>
          <a:xfrm>
            <a:off x="1055056" y="3575793"/>
            <a:ext cx="5040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 enjoy doing exercises.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C5267E4-9961-4A66-9FA6-59D49570EB76}"/>
              </a:ext>
            </a:extLst>
          </p:cNvPr>
          <p:cNvSpPr txBox="1"/>
          <p:nvPr/>
        </p:nvSpPr>
        <p:spPr>
          <a:xfrm>
            <a:off x="-473399" y="4278056"/>
            <a:ext cx="70723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 am good at playing golf.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5026D6A-851A-4B07-8C52-9D530953A3FB}"/>
              </a:ext>
            </a:extLst>
          </p:cNvPr>
          <p:cNvSpPr txBox="1"/>
          <p:nvPr/>
        </p:nvSpPr>
        <p:spPr>
          <a:xfrm>
            <a:off x="1203000" y="4895347"/>
            <a:ext cx="5639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 try to learn scuba diving.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522869B-DDE0-49ED-88C8-A4D931123154}"/>
              </a:ext>
            </a:extLst>
          </p:cNvPr>
          <p:cNvSpPr txBox="1"/>
          <p:nvPr/>
        </p:nvSpPr>
        <p:spPr>
          <a:xfrm>
            <a:off x="1365918" y="5541678"/>
            <a:ext cx="75961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 promise my father to win the match.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579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6A31468-E960-4742-B1A1-1D2499B6F6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523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KW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3445565" y="730250"/>
            <a:ext cx="3127513" cy="1456359"/>
          </a:xfrm>
          <a:prstGeom prst="rect">
            <a:avLst/>
          </a:prstGeom>
          <a:noFill/>
          <a:ln w="57150">
            <a:noFill/>
          </a:ln>
        </p:spPr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>
                  <a:glow rad="101600">
                    <a:prstClr val="black">
                      <a:alpha val="60000"/>
                    </a:prstClr>
                  </a:glow>
                </a:effectLst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                             </a:t>
            </a:r>
            <a:endParaRPr kumimoji="0" lang="ar-KW" sz="4000" b="1" i="0" u="none" strike="noStrike" kern="1200" cap="none" spc="0" normalizeH="0" baseline="0" noProof="0" dirty="0">
              <a:ln>
                <a:solidFill>
                  <a:prstClr val="white"/>
                </a:solidFill>
              </a:ln>
              <a:solidFill>
                <a:prstClr val="white"/>
              </a:solidFill>
              <a:effectLst>
                <a:glow rad="101600">
                  <a:prstClr val="black">
                    <a:alpha val="60000"/>
                  </a:prstClr>
                </a:glow>
              </a:effectLst>
              <a:uLnTx/>
              <a:uFillTx/>
              <a:latin typeface="Garamond" panose="02020404030301010803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564FEE9-0D2F-444C-8FAE-FA8370EC615A}"/>
              </a:ext>
            </a:extLst>
          </p:cNvPr>
          <p:cNvSpPr txBox="1">
            <a:spLocks/>
          </p:cNvSpPr>
          <p:nvPr/>
        </p:nvSpPr>
        <p:spPr>
          <a:xfrm>
            <a:off x="2929993" y="449188"/>
            <a:ext cx="7286170" cy="1157436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15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chemeClr val="bg1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Grammar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3B9F97C-500C-4B31-8C39-6B1760EFEC8F}"/>
              </a:ext>
            </a:extLst>
          </p:cNvPr>
          <p:cNvSpPr txBox="1">
            <a:spLocks/>
          </p:cNvSpPr>
          <p:nvPr/>
        </p:nvSpPr>
        <p:spPr>
          <a:xfrm>
            <a:off x="2352807" y="4671392"/>
            <a:ext cx="7286170" cy="1157436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15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chemeClr val="bg1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SB. / P.16</a:t>
            </a:r>
          </a:p>
        </p:txBody>
      </p:sp>
    </p:spTree>
    <p:extLst>
      <p:ext uri="{BB962C8B-B14F-4D97-AF65-F5344CB8AC3E}">
        <p14:creationId xmlns:p14="http://schemas.microsoft.com/office/powerpoint/2010/main" val="36229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4859756"/>
              </p:ext>
            </p:extLst>
          </p:nvPr>
        </p:nvGraphicFramePr>
        <p:xfrm>
          <a:off x="410818" y="1126435"/>
          <a:ext cx="11555895" cy="5542987"/>
        </p:xfrm>
        <a:graphic>
          <a:graphicData uri="http://schemas.openxmlformats.org/drawingml/2006/table">
            <a:tbl>
              <a:tblPr firstRow="1" firstCol="1" bandRow="1"/>
              <a:tblGrid>
                <a:gridCol w="3878742">
                  <a:extLst>
                    <a:ext uri="{9D8B030D-6E8A-4147-A177-3AD203B41FA5}">
                      <a16:colId xmlns:a16="http://schemas.microsoft.com/office/drawing/2014/main" val="1430713593"/>
                    </a:ext>
                  </a:extLst>
                </a:gridCol>
                <a:gridCol w="1430279">
                  <a:extLst>
                    <a:ext uri="{9D8B030D-6E8A-4147-A177-3AD203B41FA5}">
                      <a16:colId xmlns:a16="http://schemas.microsoft.com/office/drawing/2014/main" val="3307273944"/>
                    </a:ext>
                  </a:extLst>
                </a:gridCol>
                <a:gridCol w="6246874">
                  <a:extLst>
                    <a:ext uri="{9D8B030D-6E8A-4147-A177-3AD203B41FA5}">
                      <a16:colId xmlns:a16="http://schemas.microsoft.com/office/drawing/2014/main" val="3322101325"/>
                    </a:ext>
                  </a:extLst>
                </a:gridCol>
              </a:tblGrid>
              <a:tr h="11264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Infinitive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Gerund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0545650"/>
                  </a:ext>
                </a:extLst>
              </a:tr>
              <a:tr h="6056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play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+ ing</a:t>
                      </a:r>
                      <a:endParaRPr lang="en-US" sz="140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………………………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1729202"/>
                  </a:ext>
                </a:extLst>
              </a:tr>
              <a:tr h="6056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throw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+ ing</a:t>
                      </a:r>
                      <a:endParaRPr lang="en-US" sz="140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………………………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1953231"/>
                  </a:ext>
                </a:extLst>
              </a:tr>
              <a:tr h="6056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jump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+ ing</a:t>
                      </a:r>
                      <a:endParaRPr lang="en-US" sz="140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………………………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3018909"/>
                  </a:ext>
                </a:extLst>
              </a:tr>
              <a:tr h="6056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sprint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+ ing</a:t>
                      </a:r>
                      <a:endParaRPr lang="en-US" sz="140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………………………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8216769"/>
                  </a:ext>
                </a:extLst>
              </a:tr>
              <a:tr h="6056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skate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+ ing</a:t>
                      </a:r>
                      <a:endParaRPr lang="en-US" sz="140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………………………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2839366"/>
                  </a:ext>
                </a:extLst>
              </a:tr>
              <a:tr h="6056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swim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+ ing</a:t>
                      </a:r>
                      <a:endParaRPr lang="en-US" sz="140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………………………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4835145"/>
                  </a:ext>
                </a:extLst>
              </a:tr>
              <a:tr h="6056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run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+ </a:t>
                      </a:r>
                      <a:r>
                        <a:rPr lang="en-US" sz="32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ing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………………………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2629467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410818" y="185531"/>
            <a:ext cx="11224591" cy="755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4000" b="1" u="sng" dirty="0">
                <a:solidFill>
                  <a:srgbClr val="FF0000"/>
                </a:solidFill>
                <a:highlight>
                  <a:srgbClr val="D3D3D3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*Write the  </a:t>
            </a:r>
            <a:r>
              <a:rPr lang="en-US" sz="4000" b="1" i="1" u="sng" dirty="0">
                <a:solidFill>
                  <a:srgbClr val="FF0000"/>
                </a:solidFill>
                <a:highlight>
                  <a:srgbClr val="D3D3D3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 – </a:t>
            </a:r>
            <a:r>
              <a:rPr lang="en-US" sz="4000" b="1" i="1" u="sng" dirty="0" err="1">
                <a:solidFill>
                  <a:srgbClr val="FF0000"/>
                </a:solidFill>
                <a:highlight>
                  <a:srgbClr val="D3D3D3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ing</a:t>
            </a:r>
            <a:r>
              <a:rPr lang="en-US" sz="4000" b="1" i="1" u="sng" dirty="0">
                <a:solidFill>
                  <a:srgbClr val="FF0000"/>
                </a:solidFill>
                <a:highlight>
                  <a:srgbClr val="D3D3D3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  </a:t>
            </a:r>
            <a:r>
              <a:rPr lang="en-US" sz="4000" b="1" u="sng" dirty="0">
                <a:solidFill>
                  <a:srgbClr val="FF0000"/>
                </a:solidFill>
                <a:highlight>
                  <a:srgbClr val="D3D3D3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form of the following verbs:</a:t>
            </a:r>
            <a:endParaRPr lang="en-US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914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0347265"/>
              </p:ext>
            </p:extLst>
          </p:nvPr>
        </p:nvGraphicFramePr>
        <p:xfrm>
          <a:off x="318052" y="1187996"/>
          <a:ext cx="11555895" cy="5678424"/>
        </p:xfrm>
        <a:graphic>
          <a:graphicData uri="http://schemas.openxmlformats.org/drawingml/2006/table">
            <a:tbl>
              <a:tblPr firstRow="1" firstCol="1" bandRow="1"/>
              <a:tblGrid>
                <a:gridCol w="3878742">
                  <a:extLst>
                    <a:ext uri="{9D8B030D-6E8A-4147-A177-3AD203B41FA5}">
                      <a16:colId xmlns:a16="http://schemas.microsoft.com/office/drawing/2014/main" val="1430713593"/>
                    </a:ext>
                  </a:extLst>
                </a:gridCol>
                <a:gridCol w="1430279">
                  <a:extLst>
                    <a:ext uri="{9D8B030D-6E8A-4147-A177-3AD203B41FA5}">
                      <a16:colId xmlns:a16="http://schemas.microsoft.com/office/drawing/2014/main" val="3307273944"/>
                    </a:ext>
                  </a:extLst>
                </a:gridCol>
                <a:gridCol w="6246874">
                  <a:extLst>
                    <a:ext uri="{9D8B030D-6E8A-4147-A177-3AD203B41FA5}">
                      <a16:colId xmlns:a16="http://schemas.microsoft.com/office/drawing/2014/main" val="3322101325"/>
                    </a:ext>
                  </a:extLst>
                </a:gridCol>
              </a:tblGrid>
              <a:tr h="7239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Infinitive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Gerund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0545650"/>
                  </a:ext>
                </a:extLst>
              </a:tr>
              <a:tr h="6056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play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+ ing</a:t>
                      </a:r>
                      <a:endParaRPr lang="en-US" sz="140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playing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1729202"/>
                  </a:ext>
                </a:extLst>
              </a:tr>
              <a:tr h="6056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throw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+ ing</a:t>
                      </a:r>
                      <a:endParaRPr lang="en-US" sz="140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throwing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1953231"/>
                  </a:ext>
                </a:extLst>
              </a:tr>
              <a:tr h="6056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jump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+ ing</a:t>
                      </a:r>
                      <a:endParaRPr lang="en-US" sz="140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jumping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3018909"/>
                  </a:ext>
                </a:extLst>
              </a:tr>
              <a:tr h="6056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sprint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+ ing</a:t>
                      </a:r>
                      <a:endParaRPr lang="en-US" sz="140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sprinting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8216769"/>
                  </a:ext>
                </a:extLst>
              </a:tr>
              <a:tr h="6056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skate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+ ing</a:t>
                      </a:r>
                      <a:endParaRPr lang="en-US" sz="140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skating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2839366"/>
                  </a:ext>
                </a:extLst>
              </a:tr>
              <a:tr h="6056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swim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+ ing</a:t>
                      </a:r>
                      <a:endParaRPr lang="en-US" sz="140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swimming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4835145"/>
                  </a:ext>
                </a:extLst>
              </a:tr>
              <a:tr h="6056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run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+ </a:t>
                      </a:r>
                      <a:r>
                        <a:rPr lang="en-US" sz="32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ing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running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2629467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463826" y="265043"/>
            <a:ext cx="11555895" cy="821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1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D3D3D3"/>
                </a:highlight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*Write the  </a:t>
            </a:r>
            <a:r>
              <a:rPr kumimoji="0" lang="en-US" sz="4400" b="1" i="1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D3D3D3"/>
                </a:highlight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 – </a:t>
            </a:r>
            <a:r>
              <a:rPr kumimoji="0" lang="en-US" sz="4400" b="1" i="1" u="sng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D3D3D3"/>
                </a:highlight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ing</a:t>
            </a:r>
            <a:r>
              <a:rPr kumimoji="0" lang="en-US" sz="4400" b="1" i="1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D3D3D3"/>
                </a:highlight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  </a:t>
            </a:r>
            <a:r>
              <a:rPr kumimoji="0" lang="en-US" sz="44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D3D3D3"/>
                </a:highlight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form of the following verb: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0781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>
            <a:extLst>
              <a:ext uri="{FF2B5EF4-FFF2-40B4-BE49-F238E27FC236}">
                <a16:creationId xmlns:a16="http://schemas.microsoft.com/office/drawing/2014/main" id="{1A527DD7-60E6-4483-9338-DCEFA3C5ADA3}"/>
              </a:ext>
            </a:extLst>
          </p:cNvPr>
          <p:cNvSpPr/>
          <p:nvPr/>
        </p:nvSpPr>
        <p:spPr>
          <a:xfrm>
            <a:off x="3715656" y="209157"/>
            <a:ext cx="4435365" cy="1815549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B004060-73ED-4EF6-994C-AB6FD24DF888}"/>
              </a:ext>
            </a:extLst>
          </p:cNvPr>
          <p:cNvSpPr txBox="1"/>
          <p:nvPr/>
        </p:nvSpPr>
        <p:spPr>
          <a:xfrm>
            <a:off x="4209149" y="406145"/>
            <a:ext cx="34365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Gerund </a:t>
            </a:r>
          </a:p>
          <a:p>
            <a:pPr algn="ctr"/>
            <a:r>
              <a:rPr lang="en-US" sz="4800" b="1" dirty="0"/>
              <a:t>(v + </a:t>
            </a:r>
            <a:r>
              <a:rPr lang="en-US" sz="4800" b="1" dirty="0" err="1"/>
              <a:t>ing</a:t>
            </a:r>
            <a:r>
              <a:rPr lang="en-US" sz="4800" b="1" dirty="0"/>
              <a:t>)</a:t>
            </a:r>
            <a:endParaRPr lang="en-GB" sz="4800" b="1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D7E5AB41-3709-4A84-94D8-FCC36DD5E812}"/>
              </a:ext>
            </a:extLst>
          </p:cNvPr>
          <p:cNvCxnSpPr>
            <a:cxnSpLocks/>
          </p:cNvCxnSpPr>
          <p:nvPr/>
        </p:nvCxnSpPr>
        <p:spPr>
          <a:xfrm flipH="1">
            <a:off x="2392957" y="1750954"/>
            <a:ext cx="1816183" cy="1010724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99EC06D-A111-4FB1-AB44-295F9D6D5A3D}"/>
              </a:ext>
            </a:extLst>
          </p:cNvPr>
          <p:cNvCxnSpPr>
            <a:cxnSpLocks/>
          </p:cNvCxnSpPr>
          <p:nvPr/>
        </p:nvCxnSpPr>
        <p:spPr>
          <a:xfrm>
            <a:off x="6096000" y="2050715"/>
            <a:ext cx="0" cy="1668128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264E532-4DA5-45D3-929C-575EF4FA0EF8}"/>
              </a:ext>
            </a:extLst>
          </p:cNvPr>
          <p:cNvCxnSpPr>
            <a:cxnSpLocks/>
          </p:cNvCxnSpPr>
          <p:nvPr/>
        </p:nvCxnSpPr>
        <p:spPr>
          <a:xfrm>
            <a:off x="7822298" y="1460686"/>
            <a:ext cx="1816183" cy="1300992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91025DF5-43BF-43D3-9A77-A15457557152}"/>
              </a:ext>
            </a:extLst>
          </p:cNvPr>
          <p:cNvSpPr/>
          <p:nvPr/>
        </p:nvSpPr>
        <p:spPr>
          <a:xfrm>
            <a:off x="217713" y="2884779"/>
            <a:ext cx="3656697" cy="3109621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At the beginning of a sentence.</a:t>
            </a:r>
          </a:p>
          <a:p>
            <a:pPr algn="ctr"/>
            <a:r>
              <a:rPr lang="en-US" sz="3600" b="1" dirty="0">
                <a:solidFill>
                  <a:srgbClr val="0070C0"/>
                </a:solidFill>
              </a:rPr>
              <a:t>*</a:t>
            </a:r>
            <a:r>
              <a:rPr lang="en-US" sz="3600" b="1" u="sng" dirty="0">
                <a:solidFill>
                  <a:srgbClr val="0070C0"/>
                </a:solidFill>
              </a:rPr>
              <a:t>Swimming</a:t>
            </a:r>
            <a:r>
              <a:rPr lang="en-US" sz="3600" b="1" dirty="0">
                <a:solidFill>
                  <a:srgbClr val="0070C0"/>
                </a:solidFill>
              </a:rPr>
              <a:t> is my hobby.</a:t>
            </a:r>
            <a:endParaRPr lang="en-GB" sz="3600" b="1" dirty="0">
              <a:solidFill>
                <a:srgbClr val="0070C0"/>
              </a:solidFill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C6AF6CDB-3D4A-4D20-A64A-C2C852C5FCF6}"/>
              </a:ext>
            </a:extLst>
          </p:cNvPr>
          <p:cNvSpPr/>
          <p:nvPr/>
        </p:nvSpPr>
        <p:spPr>
          <a:xfrm>
            <a:off x="4128918" y="3794441"/>
            <a:ext cx="4435347" cy="283384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After some verbs:</a:t>
            </a:r>
          </a:p>
          <a:p>
            <a:pPr algn="ctr"/>
            <a:r>
              <a:rPr lang="en-US" sz="3600" b="1" dirty="0">
                <a:solidFill>
                  <a:srgbClr val="FF0000"/>
                </a:solidFill>
              </a:rPr>
              <a:t>(like – enjoy – prefer – stop – go – love – look forward to)</a:t>
            </a:r>
          </a:p>
          <a:p>
            <a:pPr algn="ctr"/>
            <a:r>
              <a:rPr lang="en-US" sz="3600" b="1" dirty="0">
                <a:solidFill>
                  <a:srgbClr val="0070C0"/>
                </a:solidFill>
              </a:rPr>
              <a:t>*I </a:t>
            </a:r>
            <a:r>
              <a:rPr lang="en-US" sz="3600" b="1" u="sng" dirty="0">
                <a:solidFill>
                  <a:srgbClr val="0070C0"/>
                </a:solidFill>
              </a:rPr>
              <a:t>like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u="sng" dirty="0">
                <a:solidFill>
                  <a:srgbClr val="0070C0"/>
                </a:solidFill>
              </a:rPr>
              <a:t>playing</a:t>
            </a:r>
            <a:r>
              <a:rPr lang="en-US" sz="3600" b="1" dirty="0">
                <a:solidFill>
                  <a:srgbClr val="0070C0"/>
                </a:solidFill>
              </a:rPr>
              <a:t> sport.</a:t>
            </a:r>
            <a:endParaRPr lang="en-GB" sz="3600" b="1" dirty="0">
              <a:solidFill>
                <a:srgbClr val="0070C0"/>
              </a:solidFill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3DC3851A-E505-4341-9AD9-D28C97715E93}"/>
              </a:ext>
            </a:extLst>
          </p:cNvPr>
          <p:cNvSpPr/>
          <p:nvPr/>
        </p:nvSpPr>
        <p:spPr>
          <a:xfrm>
            <a:off x="8708581" y="2898031"/>
            <a:ext cx="3381806" cy="3327335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800" b="1" dirty="0">
                <a:solidFill>
                  <a:srgbClr val="FF0000"/>
                </a:solidFill>
              </a:rPr>
              <a:t>After prepositions except (to) .</a:t>
            </a:r>
          </a:p>
          <a:p>
            <a:pPr algn="l"/>
            <a:r>
              <a:rPr lang="en-US" sz="2800" b="1" dirty="0">
                <a:solidFill>
                  <a:srgbClr val="0070C0"/>
                </a:solidFill>
              </a:rPr>
              <a:t>*I am interested </a:t>
            </a:r>
            <a:r>
              <a:rPr lang="en-US" sz="2800" b="1" u="sng" dirty="0">
                <a:solidFill>
                  <a:srgbClr val="0070C0"/>
                </a:solidFill>
              </a:rPr>
              <a:t>in running.</a:t>
            </a:r>
          </a:p>
          <a:p>
            <a:pPr algn="l"/>
            <a:endParaRPr lang="en-US" sz="2800" b="1" u="sng" dirty="0">
              <a:solidFill>
                <a:srgbClr val="0070C0"/>
              </a:solidFill>
            </a:endParaRPr>
          </a:p>
          <a:p>
            <a:pPr algn="l"/>
            <a:r>
              <a:rPr lang="en-US" sz="2800" b="1" dirty="0">
                <a:solidFill>
                  <a:srgbClr val="0070C0"/>
                </a:solidFill>
              </a:rPr>
              <a:t>*We want </a:t>
            </a:r>
            <a:r>
              <a:rPr lang="en-US" sz="2800" b="1" u="sng" dirty="0">
                <a:solidFill>
                  <a:srgbClr val="0070C0"/>
                </a:solidFill>
              </a:rPr>
              <a:t>to be </a:t>
            </a:r>
            <a:r>
              <a:rPr lang="en-US" sz="2800" b="1" dirty="0">
                <a:solidFill>
                  <a:srgbClr val="0070C0"/>
                </a:solidFill>
              </a:rPr>
              <a:t>healthy.</a:t>
            </a:r>
            <a:endParaRPr lang="en-GB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550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>
            <a:extLst>
              <a:ext uri="{FF2B5EF4-FFF2-40B4-BE49-F238E27FC236}">
                <a16:creationId xmlns:a16="http://schemas.microsoft.com/office/drawing/2014/main" id="{1A527DD7-60E6-4483-9338-DCEFA3C5ADA3}"/>
              </a:ext>
            </a:extLst>
          </p:cNvPr>
          <p:cNvSpPr/>
          <p:nvPr/>
        </p:nvSpPr>
        <p:spPr>
          <a:xfrm>
            <a:off x="3715654" y="0"/>
            <a:ext cx="4435365" cy="1815549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B004060-73ED-4EF6-994C-AB6FD24DF888}"/>
              </a:ext>
            </a:extLst>
          </p:cNvPr>
          <p:cNvSpPr txBox="1"/>
          <p:nvPr/>
        </p:nvSpPr>
        <p:spPr>
          <a:xfrm>
            <a:off x="4342730" y="122944"/>
            <a:ext cx="34326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Infinitive 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(to + inf.)</a:t>
            </a:r>
            <a:endParaRPr kumimoji="0" lang="en-GB" sz="4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91025DF5-43BF-43D3-9A77-A15457557152}"/>
              </a:ext>
            </a:extLst>
          </p:cNvPr>
          <p:cNvSpPr/>
          <p:nvPr/>
        </p:nvSpPr>
        <p:spPr>
          <a:xfrm>
            <a:off x="3018311" y="1888706"/>
            <a:ext cx="6081486" cy="858982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Use the infinitive after (to)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4D8C57B7-F44D-4F96-BF80-709D104AF43E}"/>
              </a:ext>
            </a:extLst>
          </p:cNvPr>
          <p:cNvSpPr txBox="1">
            <a:spLocks/>
          </p:cNvSpPr>
          <p:nvPr/>
        </p:nvSpPr>
        <p:spPr>
          <a:xfrm>
            <a:off x="174171" y="2964139"/>
            <a:ext cx="2540000" cy="85898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>
            <a:no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aramond" panose="02020404030301010803" pitchFamily="18" charset="0"/>
                <a:ea typeface="+mj-ea"/>
                <a:cs typeface="Aharoni" pitchFamily="2" charset="-79"/>
              </a:rPr>
              <a:t>Examples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aramond" panose="02020404030301010803" pitchFamily="18" charset="0"/>
                <a:ea typeface="+mj-ea"/>
                <a:cs typeface="Aharoni" pitchFamily="2" charset="-79"/>
              </a:rPr>
              <a:t>: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aramond" panose="02020404030301010803" pitchFamily="18" charset="0"/>
              <a:ea typeface="+mj-ea"/>
              <a:cs typeface="Aharoni" pitchFamily="2" charset="-79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6FE86303-49F6-41E8-9AA4-5E030D9BA65F}"/>
              </a:ext>
            </a:extLst>
          </p:cNvPr>
          <p:cNvSpPr/>
          <p:nvPr/>
        </p:nvSpPr>
        <p:spPr>
          <a:xfrm>
            <a:off x="2861953" y="2820845"/>
            <a:ext cx="8403772" cy="39624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1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1- It is important 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to train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well for the match.</a:t>
            </a:r>
          </a:p>
          <a:p>
            <a:pPr marL="0" marR="0" lvl="0" indent="0" algn="l" defTabSz="914400" rtl="1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 Eating healthy food helps you </a:t>
            </a:r>
            <a:r>
              <a:rPr lang="en-US" sz="32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keep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fit.</a:t>
            </a:r>
          </a:p>
          <a:p>
            <a:pPr marL="0" marR="0" lvl="0" indent="0" algn="l" defTabSz="914400" rtl="1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3- It is easy 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to take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the stairs daily.</a:t>
            </a:r>
          </a:p>
          <a:p>
            <a:pPr marL="0" marR="0" lvl="0" indent="0" algn="l" defTabSz="914400" rtl="1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 It is difficult </a:t>
            </a:r>
            <a:r>
              <a:rPr lang="en-US" sz="32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throw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discus.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681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2286001" y="320040"/>
            <a:ext cx="7860408" cy="1158240"/>
          </a:xfrm>
          <a:prstGeom prst="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New Vocabulary</a:t>
            </a:r>
            <a:endParaRPr kumimoji="0" lang="ar-KW" sz="5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874749-4B6F-435C-9BE2-1697FAB9BA0B}"/>
              </a:ext>
            </a:extLst>
          </p:cNvPr>
          <p:cNvSpPr txBox="1"/>
          <p:nvPr/>
        </p:nvSpPr>
        <p:spPr>
          <a:xfrm>
            <a:off x="744731" y="1798320"/>
            <a:ext cx="1094294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promise     (V)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 tell someone that you will certainly do something.</a:t>
            </a: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5" name="promise Meaning in the Cambridge English Dictionary">
            <a:hlinkClick r:id="" action="ppaction://media"/>
            <a:extLst>
              <a:ext uri="{FF2B5EF4-FFF2-40B4-BE49-F238E27FC236}">
                <a16:creationId xmlns:a16="http://schemas.microsoft.com/office/drawing/2014/main" id="{2556C3CC-94D1-4846-9E25-85CEC52788A2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363845" y="5904012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607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3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2">
            <a:extLst>
              <a:ext uri="{FF2B5EF4-FFF2-40B4-BE49-F238E27FC236}">
                <a16:creationId xmlns:a16="http://schemas.microsoft.com/office/drawing/2014/main" id="{59F6D221-2E98-4191-848A-3995C956B494}"/>
              </a:ext>
            </a:extLst>
          </p:cNvPr>
          <p:cNvSpPr/>
          <p:nvPr/>
        </p:nvSpPr>
        <p:spPr>
          <a:xfrm>
            <a:off x="4465983" y="569844"/>
            <a:ext cx="4757530" cy="219986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49DF043-A056-4342-9C88-A7C98781C23A}"/>
              </a:ext>
            </a:extLst>
          </p:cNvPr>
          <p:cNvSpPr txBox="1"/>
          <p:nvPr/>
        </p:nvSpPr>
        <p:spPr>
          <a:xfrm>
            <a:off x="4952823" y="1075300"/>
            <a:ext cx="338265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Example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ED8C543-287D-4E31-BB05-4D4D88DA37EF}"/>
              </a:ext>
            </a:extLst>
          </p:cNvPr>
          <p:cNvSpPr txBox="1"/>
          <p:nvPr/>
        </p:nvSpPr>
        <p:spPr>
          <a:xfrm>
            <a:off x="598097" y="3783842"/>
            <a:ext cx="11311879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My friend</a:t>
            </a:r>
            <a:r>
              <a:rPr kumimoji="0" lang="en-US" sz="6600" b="1" i="0" u="none" strike="noStrike" kern="1200" cap="none" spc="0" normalizeH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66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promised</a:t>
            </a:r>
            <a:r>
              <a:rPr kumimoji="0" lang="en-US" sz="66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to call me 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every week</a:t>
            </a:r>
            <a:r>
              <a:rPr kumimoji="0" lang="en-US" sz="6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450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7B7F4C4F-65B1-4C64-8ABC-17859C99E606}"/>
              </a:ext>
            </a:extLst>
          </p:cNvPr>
          <p:cNvSpPr txBox="1">
            <a:spLocks/>
          </p:cNvSpPr>
          <p:nvPr/>
        </p:nvSpPr>
        <p:spPr>
          <a:xfrm>
            <a:off x="1741714" y="247400"/>
            <a:ext cx="11693237" cy="858982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aramond" panose="02020404030301010803" pitchFamily="18" charset="0"/>
                <a:ea typeface="+mj-ea"/>
                <a:cs typeface="Aharoni" pitchFamily="2" charset="-79"/>
              </a:rPr>
              <a:t>Fill in the spaces with </a:t>
            </a:r>
          </a:p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aramond" panose="02020404030301010803" pitchFamily="18" charset="0"/>
                <a:ea typeface="+mj-ea"/>
                <a:cs typeface="Aharoni" pitchFamily="2" charset="-79"/>
              </a:rPr>
              <a:t>the correct form of the verbs:</a:t>
            </a:r>
            <a:r>
              <a:rPr kumimoji="0" lang="en-US" sz="4800" b="1" i="0" u="sng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aramond" panose="02020404030301010803" pitchFamily="18" charset="0"/>
                <a:ea typeface="+mj-ea"/>
                <a:cs typeface="Aharoni" pitchFamily="2" charset="-79"/>
              </a:rPr>
              <a:t> </a:t>
            </a:r>
            <a:endParaRPr kumimoji="0" lang="en-US" sz="4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aramond" panose="02020404030301010803" pitchFamily="18" charset="0"/>
              <a:ea typeface="+mj-ea"/>
              <a:cs typeface="Aharoni" pitchFamily="2" charset="-79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40C4FC5-2F45-4FDC-BF22-BEDAE657CF6A}"/>
              </a:ext>
            </a:extLst>
          </p:cNvPr>
          <p:cNvSpPr txBox="1">
            <a:spLocks/>
          </p:cNvSpPr>
          <p:nvPr/>
        </p:nvSpPr>
        <p:spPr>
          <a:xfrm>
            <a:off x="249382" y="249380"/>
            <a:ext cx="3451762" cy="85898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>
            <a:no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aramond" panose="02020404030301010803" pitchFamily="18" charset="0"/>
                <a:ea typeface="+mj-ea"/>
                <a:cs typeface="Aharoni" pitchFamily="2" charset="-79"/>
              </a:rPr>
              <a:t>Activity 1</a:t>
            </a:r>
            <a:r>
              <a:rPr kumimoji="0" lang="en-US" sz="48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aramond" panose="02020404030301010803" pitchFamily="18" charset="0"/>
                <a:ea typeface="+mj-ea"/>
                <a:cs typeface="Aharoni" pitchFamily="2" charset="-79"/>
              </a:rPr>
              <a:t> :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aramond" panose="02020404030301010803" pitchFamily="18" charset="0"/>
              <a:ea typeface="+mj-ea"/>
              <a:cs typeface="Aharoni" pitchFamily="2" charset="-79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9C7B3A5-4E67-4B87-A016-5E891023B71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lum bright="-20000" contrast="40000"/>
          </a:blip>
          <a:srcRect l="5355" t="6330" r="515" b="58999"/>
          <a:stretch/>
        </p:blipFill>
        <p:spPr>
          <a:xfrm>
            <a:off x="457200" y="1859280"/>
            <a:ext cx="11369040" cy="4730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526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8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9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97b0aa8-1781-4c54-a774-0e389bbc798c" xsi:nil="true"/>
    <lcf76f155ced4ddcb4097134ff3c332f xmlns="c254ae3f-3131-48d8-b26b-ed44294e533b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مستند" ma:contentTypeID="0x010100BD7DD247DD39A441B9A3C26F7BBAABB2" ma:contentTypeVersion="16" ma:contentTypeDescription="إنشاء مستند جديد." ma:contentTypeScope="" ma:versionID="b60661867d98f7db2871b38ddc9fa959">
  <xsd:schema xmlns:xsd="http://www.w3.org/2001/XMLSchema" xmlns:xs="http://www.w3.org/2001/XMLSchema" xmlns:p="http://schemas.microsoft.com/office/2006/metadata/properties" xmlns:ns2="b97b0aa8-1781-4c54-a774-0e389bbc798c" xmlns:ns3="c254ae3f-3131-48d8-b26b-ed44294e533b" targetNamespace="http://schemas.microsoft.com/office/2006/metadata/properties" ma:root="true" ma:fieldsID="d27bb44025d5ce1f3a86412a4ffb3a9e" ns2:_="" ns3:_="">
    <xsd:import namespace="b97b0aa8-1781-4c54-a774-0e389bbc798c"/>
    <xsd:import namespace="c254ae3f-3131-48d8-b26b-ed44294e533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7b0aa8-1781-4c54-a774-0e389bbc798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تمت مشاركته مع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مشتركة مع تفاصيل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daa6012f-6f76-4bd2-ba88-948f847b5d82}" ma:internalName="TaxCatchAll" ma:showField="CatchAllData" ma:web="b97b0aa8-1781-4c54-a774-0e389bbc798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54ae3f-3131-48d8-b26b-ed44294e53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علامات الصور" ma:readOnly="false" ma:fieldId="{5cf76f15-5ced-4ddc-b409-7134ff3c332f}" ma:taxonomyMulti="true" ma:sspId="71fa80e8-f9fa-49b3-9546-d5146fade00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المحتوى"/>
        <xsd:element ref="dc:title" minOccurs="0" maxOccurs="1" ma:index="4" ma:displayName="ال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A07459D-954B-4DAB-92BB-4F430964D7B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5B93A2D-8E0D-4CED-9135-3337DF7E1B20}">
  <ds:schemaRefs>
    <ds:schemaRef ds:uri="http://schemas.microsoft.com/office/2006/metadata/properties"/>
    <ds:schemaRef ds:uri="http://schemas.microsoft.com/office/infopath/2007/PartnerControls"/>
    <ds:schemaRef ds:uri="b97b0aa8-1781-4c54-a774-0e389bbc798c"/>
    <ds:schemaRef ds:uri="c254ae3f-3131-48d8-b26b-ed44294e533b"/>
  </ds:schemaRefs>
</ds:datastoreItem>
</file>

<file path=customXml/itemProps3.xml><?xml version="1.0" encoding="utf-8"?>
<ds:datastoreItem xmlns:ds="http://schemas.openxmlformats.org/officeDocument/2006/customXml" ds:itemID="{E4E333C2-725C-4054-AEFB-668744E3CB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97b0aa8-1781-4c54-a774-0e389bbc798c"/>
    <ds:schemaRef ds:uri="c254ae3f-3131-48d8-b26b-ed44294e533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858</TotalTime>
  <Words>361</Words>
  <Application>Microsoft Office PowerPoint</Application>
  <PresentationFormat>شاشة عريضة</PresentationFormat>
  <Paragraphs>105</Paragraphs>
  <Slides>18</Slides>
  <Notes>0</Notes>
  <HiddenSlides>0</HiddenSlides>
  <MMClips>1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5</vt:i4>
      </vt:variant>
      <vt:variant>
        <vt:lpstr>عناوين الشرائح</vt:lpstr>
      </vt:variant>
      <vt:variant>
        <vt:i4>18</vt:i4>
      </vt:variant>
    </vt:vector>
  </HeadingPairs>
  <TitlesOfParts>
    <vt:vector size="29" baseType="lpstr">
      <vt:lpstr>Aharoni</vt:lpstr>
      <vt:lpstr>Arial</vt:lpstr>
      <vt:lpstr>Calibri</vt:lpstr>
      <vt:lpstr>Calibri Light</vt:lpstr>
      <vt:lpstr>Garamond</vt:lpstr>
      <vt:lpstr>Times New Roman</vt:lpstr>
      <vt:lpstr>Office Theme</vt:lpstr>
      <vt:lpstr>8_Office Theme</vt:lpstr>
      <vt:lpstr>9_Office Theme</vt:lpstr>
      <vt:lpstr>1_Office Theme</vt:lpstr>
      <vt:lpstr>2_Office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acer-PC</dc:creator>
  <cp:lastModifiedBy>hp</cp:lastModifiedBy>
  <cp:revision>131</cp:revision>
  <dcterms:created xsi:type="dcterms:W3CDTF">2018-07-03T04:50:33Z</dcterms:created>
  <dcterms:modified xsi:type="dcterms:W3CDTF">2023-10-23T07:29:33Z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0x010100BD7DD247DD39A441B9A3C26F7BBAABB2</vt:lpwstr>
  </property>
  <property fmtid="{D5CDD505-2E9C-101B-9397-08002B2CF9AE}" pid="3" name="MediaServiceImageTags">
    <vt:lpwstr/>
  </property>
</Properties>
</file>