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B2B1"/>
    <a:srgbClr val="E6D24A"/>
    <a:srgbClr val="BE292A"/>
    <a:srgbClr val="2BCCCA"/>
    <a:srgbClr val="FF66C4"/>
    <a:srgbClr val="FF6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06A68D-FFEB-407D-9393-3F398018B5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8A66657-937C-4186-8C59-5A46855BA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CE7C531-FCF7-4EF6-886C-E07D5BD81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B62C7A-667E-4818-BE82-D689A37F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AEF728-D948-423F-AEC3-1B899F9B2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7938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BB01D8-9DE8-4CC0-89C5-258329C39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170E45-6A85-46AD-9BA5-A0BE90CBC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E27D21-8549-4720-BA85-1D1A93EB3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AB8467-284D-4C2C-9F4A-B49C59D9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DE6BB6-00BF-4558-BEC1-F7EAE8E6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92100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20D959F-9AAF-4F6D-A309-AB1785B1DC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4AFDAD-A800-4039-AA4F-3A0F53CA8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A3BFB52-9B1E-4070-A391-1C9630805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C4F663C-E372-4AA9-9D07-778E381D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FE544D-919B-42B3-BF18-7BA00FFC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6728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726EBA-16ED-452E-91CC-87F45225B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D3F72D7-67B1-48DA-9705-0D1AB02F6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01D00DE-5C43-433E-8AB6-805AC2D16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FDBDBE-E520-43DC-9C02-FFA2FF621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C24F44-DD33-4D23-8182-0B4B2B3E7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5449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9EB194-AD4F-4EED-804C-B7AA01496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661ADB8-62E0-415E-A6C2-21759294E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92CAB1F-1BF9-485A-991F-917B30824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CD86E4-5996-4D65-9D76-5DEF9AD69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12032A-74D3-462E-9E7C-7E6635844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333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B4C4F3-83EE-47B1-A13D-ED30B8202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9F7C80B-55E4-443C-8525-E7210FCCD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507B9A4-8B2E-4433-BDBD-89CA6AFA1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818FD81-F2C7-4959-BD62-FB5D1D2C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AA28AC-3B6A-4CB2-ABA7-D12901BD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695105-0865-4CAB-839A-F7A8F2170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6224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79E6B9-0999-464E-9764-B2830A74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FACFFB-0734-496A-9734-BA9C54877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4D695B4-C215-4C24-AC12-90D3A99B9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A107290-BF88-495B-97E9-3AA72E0B6A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FBBB0A4-B43A-4F2E-8A0E-70FB71934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C8F39D5-4301-4F00-AB00-16F9B20B8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2508045-CA4B-40FC-AAE9-9737F7EE0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6085B2A-76E0-41A4-866F-D522E7A6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41351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EB969E-1870-49C2-BBAA-12A9CBDD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F81F65C-CCAC-4A0A-9B13-304E66C45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34997D9-949E-4D75-90F3-78EF04DC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74EE09F-E70B-4A4D-AC40-40D278A9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298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B7FAAD8-50BA-4951-A5B1-E083E153B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7EF1B96-30FE-4CC1-8100-4BD3F0F88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AC710C5-6CA3-44FB-ABEB-5A1D16477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69686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253901-B7B8-4F41-A127-05516A941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E28B33-B8D2-4D54-A588-2EC774DAA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6A76AED-9F79-4507-B74E-512374B3E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EED2F16-B8CB-414D-98C0-9AAF4908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1BEFDA-54CD-4F03-8F11-DC114D76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FF8E8E-8EC3-499D-8793-3B70A9AA3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0656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BFB8698-607E-4B3A-82B2-5C31D9B95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7666A9-BC01-4462-A1EF-181965A91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64F4F58-F25C-495F-A897-38683498A6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A6446F-99DE-4C1A-9B41-974C90705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AB18821-4062-4EB0-AF7A-815532B31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112F56-877E-4FBA-A9FB-7940015C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573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8071307-0823-4FE1-BD5A-BC8E2B4D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1D860BB-6E67-492F-8525-74A42FF11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0E659F7-CA31-4C76-B307-35297D16D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1C01B-0D48-4F34-AC8B-7E96D6842DCB}" type="datetimeFigureOut">
              <a:rPr lang="ar-KW" smtClean="0"/>
              <a:t>21/03/1445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F02EF7F-9391-412C-AECE-62807F013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0A0622-A1E3-4610-8402-0CE864F26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D16A5-34E0-4E04-9476-0281D88575E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4078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C90C3D3-D23C-4ACE-8125-B526D45D9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01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4CF58C2-A131-4577-A3B2-043FD03F4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B0AB48C-9F7C-4FF3-9BE8-3A01139297A6}"/>
              </a:ext>
            </a:extLst>
          </p:cNvPr>
          <p:cNvSpPr/>
          <p:nvPr/>
        </p:nvSpPr>
        <p:spPr>
          <a:xfrm>
            <a:off x="4000658" y="1212108"/>
            <a:ext cx="6960560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BE292A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استقرار الأوطان و أمن المجتمعات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2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67E4181-E437-4972-B996-D551D18FB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8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61D880C-628E-47E7-A84A-BEBD5E557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الإيمان">
            <a:hlinkClick r:id="" action="ppaction://media"/>
            <a:extLst>
              <a:ext uri="{FF2B5EF4-FFF2-40B4-BE49-F238E27FC236}">
                <a16:creationId xmlns:a16="http://schemas.microsoft.com/office/drawing/2014/main" id="{1C0B06EF-7E27-4B33-90BE-51D0F9F1E8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0210" y="550416"/>
            <a:ext cx="8811580" cy="49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D4599AD-56D6-478D-B705-221EC7B72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2C96D5A-6347-4118-B293-144DBBEB1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49" y="1048046"/>
            <a:ext cx="7125302" cy="5334999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6E20C81-1D3F-49D4-B514-0C0F22465F61}"/>
              </a:ext>
            </a:extLst>
          </p:cNvPr>
          <p:cNvSpPr/>
          <p:nvPr/>
        </p:nvSpPr>
        <p:spPr>
          <a:xfrm>
            <a:off x="2533349" y="5235528"/>
            <a:ext cx="68848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0"/>
                <a:solidFill>
                  <a:srgbClr val="4BB2B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مما يكون بعد الموت</a:t>
            </a:r>
            <a:endParaRPr lang="ar-SA" sz="5400" b="1" cap="none" spc="0" dirty="0">
              <a:ln w="0"/>
              <a:solidFill>
                <a:srgbClr val="4BB2B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F834061-06D4-42B7-BA1F-72A694DCE4E8}"/>
              </a:ext>
            </a:extLst>
          </p:cNvPr>
          <p:cNvSpPr/>
          <p:nvPr/>
        </p:nvSpPr>
        <p:spPr>
          <a:xfrm>
            <a:off x="4376692" y="4003619"/>
            <a:ext cx="36307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>
                <a:ln w="0"/>
                <a:solidFill>
                  <a:srgbClr val="E6D24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بكل ما أخبر به</a:t>
            </a:r>
            <a:endParaRPr lang="ar-SA" sz="4000" b="1" cap="none" spc="0" dirty="0">
              <a:ln w="0"/>
              <a:solidFill>
                <a:srgbClr val="E6D24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0AF333C5-6622-476E-BD3E-BE88BBEBDABC}"/>
              </a:ext>
            </a:extLst>
          </p:cNvPr>
          <p:cNvSpPr/>
          <p:nvPr/>
        </p:nvSpPr>
        <p:spPr>
          <a:xfrm>
            <a:off x="6822781" y="108524"/>
            <a:ext cx="519084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معنى الإيمان باليوم الآخر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69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8DD0803-A6E5-476F-A729-4997507A9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A48833D-D5CF-4B5E-90CD-40F59267E97C}"/>
              </a:ext>
            </a:extLst>
          </p:cNvPr>
          <p:cNvSpPr/>
          <p:nvPr/>
        </p:nvSpPr>
        <p:spPr>
          <a:xfrm>
            <a:off x="397603" y="155665"/>
            <a:ext cx="11614077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أبطل القرآن الكريم زعم منكري البعث بأدلة عقلية و حسية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2FF1FD9B-252C-4DDC-83E2-6201C5AA47CD}"/>
              </a:ext>
            </a:extLst>
          </p:cNvPr>
          <p:cNvSpPr/>
          <p:nvPr/>
        </p:nvSpPr>
        <p:spPr>
          <a:xfrm>
            <a:off x="6989276" y="3531099"/>
            <a:ext cx="37662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دليل عقلي</a:t>
            </a:r>
            <a:endParaRPr lang="ar-SA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6AC8BC4-C29C-4231-BB37-8CE9F0865FC0}"/>
              </a:ext>
            </a:extLst>
          </p:cNvPr>
          <p:cNvSpPr/>
          <p:nvPr/>
        </p:nvSpPr>
        <p:spPr>
          <a:xfrm>
            <a:off x="1103015" y="3531099"/>
            <a:ext cx="37662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دليل حسي</a:t>
            </a:r>
            <a:endParaRPr lang="ar-SA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D52B6C9-916D-4B70-AD0C-6B3592184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37052" r="5591" b="10752"/>
          <a:stretch/>
        </p:blipFill>
        <p:spPr>
          <a:xfrm>
            <a:off x="3348656" y="1142327"/>
            <a:ext cx="5118978" cy="1208060"/>
          </a:xfrm>
          <a:prstGeom prst="rect">
            <a:avLst/>
          </a:prstGeom>
          <a:ln w="57150">
            <a:solidFill>
              <a:srgbClr val="FF6AC5"/>
            </a:solidFill>
          </a:ln>
        </p:spPr>
      </p:pic>
    </p:spTree>
    <p:extLst>
      <p:ext uri="{BB962C8B-B14F-4D97-AF65-F5344CB8AC3E}">
        <p14:creationId xmlns:p14="http://schemas.microsoft.com/office/powerpoint/2010/main" val="22094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18FEFD1-AC0A-4693-9029-1EDC66668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84B26A5-BAA7-4AF1-9023-4D307F72E7FA}"/>
              </a:ext>
            </a:extLst>
          </p:cNvPr>
          <p:cNvSpPr/>
          <p:nvPr/>
        </p:nvSpPr>
        <p:spPr>
          <a:xfrm>
            <a:off x="8130012" y="3648794"/>
            <a:ext cx="37662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دليل عقلي</a:t>
            </a:r>
            <a:endParaRPr lang="ar-SA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053266B-F8A4-41AC-881C-AF9530F31AF8}"/>
              </a:ext>
            </a:extLst>
          </p:cNvPr>
          <p:cNvSpPr/>
          <p:nvPr/>
        </p:nvSpPr>
        <p:spPr>
          <a:xfrm>
            <a:off x="244444" y="978197"/>
            <a:ext cx="8184332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القادر على إيجاد الخلق من عدم قادر</a:t>
            </a:r>
          </a:p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إعادته مرة أخرى للحساب و الجزاء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D78C820-D407-4F07-B73B-48A67A2784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29511" r="5944" b="9062"/>
          <a:stretch/>
        </p:blipFill>
        <p:spPr>
          <a:xfrm>
            <a:off x="90536" y="4598195"/>
            <a:ext cx="5015620" cy="1766391"/>
          </a:xfrm>
          <a:prstGeom prst="rect">
            <a:avLst/>
          </a:prstGeom>
          <a:ln w="57150">
            <a:solidFill>
              <a:srgbClr val="2BCCCA"/>
            </a:solidFill>
          </a:ln>
        </p:spPr>
      </p:pic>
    </p:spTree>
    <p:extLst>
      <p:ext uri="{BB962C8B-B14F-4D97-AF65-F5344CB8AC3E}">
        <p14:creationId xmlns:p14="http://schemas.microsoft.com/office/powerpoint/2010/main" val="366581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21426E-BA9A-440F-82F8-005D9B0F7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19D8C85-CF4C-4103-939D-C2EE5692A6E2}"/>
              </a:ext>
            </a:extLst>
          </p:cNvPr>
          <p:cNvSpPr/>
          <p:nvPr/>
        </p:nvSpPr>
        <p:spPr>
          <a:xfrm>
            <a:off x="1149791" y="3503938"/>
            <a:ext cx="376624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دليل حسي</a:t>
            </a:r>
            <a:endParaRPr lang="ar-SA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A621A201-E893-4D7A-B95E-9BC821FBA374}"/>
              </a:ext>
            </a:extLst>
          </p:cNvPr>
          <p:cNvSpPr/>
          <p:nvPr/>
        </p:nvSpPr>
        <p:spPr>
          <a:xfrm>
            <a:off x="4653484" y="1338331"/>
            <a:ext cx="7170342" cy="110799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إحياء الأرض الميتة</a:t>
            </a:r>
            <a:endParaRPr lang="ar-SA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DC70823-5E1E-473B-92BA-521045770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28364" r="5891" b="9463"/>
          <a:stretch/>
        </p:blipFill>
        <p:spPr>
          <a:xfrm>
            <a:off x="2651156" y="4700629"/>
            <a:ext cx="5902860" cy="2025943"/>
          </a:xfrm>
          <a:prstGeom prst="rect">
            <a:avLst/>
          </a:prstGeom>
          <a:ln w="57150">
            <a:solidFill>
              <a:srgbClr val="FF66C4"/>
            </a:solidFill>
          </a:ln>
        </p:spPr>
      </p:pic>
    </p:spTree>
    <p:extLst>
      <p:ext uri="{BB962C8B-B14F-4D97-AF65-F5344CB8AC3E}">
        <p14:creationId xmlns:p14="http://schemas.microsoft.com/office/powerpoint/2010/main" val="28919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10B0536-9026-4373-94EB-41437BE96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3914B39-FE8D-4EA1-8DBC-9357C6B105BF}"/>
              </a:ext>
            </a:extLst>
          </p:cNvPr>
          <p:cNvSpPr/>
          <p:nvPr/>
        </p:nvSpPr>
        <p:spPr>
          <a:xfrm>
            <a:off x="5523985" y="1602725"/>
            <a:ext cx="6120586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أ- ربطه بالإيمان بالله عز وجل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348294C-5142-4269-8510-F08B015D9622}"/>
              </a:ext>
            </a:extLst>
          </p:cNvPr>
          <p:cNvSpPr/>
          <p:nvPr/>
        </p:nvSpPr>
        <p:spPr>
          <a:xfrm>
            <a:off x="475711" y="2731540"/>
            <a:ext cx="11240578" cy="156966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ب- ذكره بأساليب متنوعة و فصل أحواله تفصيلاً واضحاً</a:t>
            </a:r>
          </a:p>
          <a:p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بأكثر من صورة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F82E34E6-8B1C-4211-8C16-B0037A7C0750}"/>
              </a:ext>
            </a:extLst>
          </p:cNvPr>
          <p:cNvSpPr/>
          <p:nvPr/>
        </p:nvSpPr>
        <p:spPr>
          <a:xfrm>
            <a:off x="249687" y="4599018"/>
            <a:ext cx="11466602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ج- أسماه بأسماء مُعبرة عما يدور فيه من وقائع و أحداث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471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6E9604A-88D9-4AF6-A08B-3235E7C77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7AB9AC6-FC6C-4CC2-8246-67392F4AB3E4}"/>
              </a:ext>
            </a:extLst>
          </p:cNvPr>
          <p:cNvSpPr/>
          <p:nvPr/>
        </p:nvSpPr>
        <p:spPr>
          <a:xfrm>
            <a:off x="5781545" y="1127551"/>
            <a:ext cx="4540025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BE292A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تقويم السلوك</a:t>
            </a:r>
            <a:endParaRPr lang="ar-SA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748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AE6F702-93B3-4DE1-94B5-593B9D0B2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4E49594-B653-4B6A-833E-D054D61E181E}"/>
              </a:ext>
            </a:extLst>
          </p:cNvPr>
          <p:cNvSpPr/>
          <p:nvPr/>
        </p:nvSpPr>
        <p:spPr>
          <a:xfrm>
            <a:off x="3802163" y="1220986"/>
            <a:ext cx="8138766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BE292A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الموازنة بين العمل للدنيا و العمل للآخرة</a:t>
            </a:r>
            <a:endParaRPr lang="ar-SA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7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91</Words>
  <Application>Microsoft Office PowerPoint</Application>
  <PresentationFormat>Widescreen</PresentationFormat>
  <Paragraphs>18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afrah ali</dc:creator>
  <cp:lastModifiedBy>haya naser</cp:lastModifiedBy>
  <cp:revision>7</cp:revision>
  <dcterms:created xsi:type="dcterms:W3CDTF">2020-11-21T11:18:34Z</dcterms:created>
  <dcterms:modified xsi:type="dcterms:W3CDTF">2023-10-05T08:49:11Z</dcterms:modified>
</cp:coreProperties>
</file>