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41"/>
  </p:notesMasterIdLst>
  <p:sldIdLst>
    <p:sldId id="256" r:id="rId2"/>
    <p:sldId id="297" r:id="rId3"/>
    <p:sldId id="296" r:id="rId4"/>
    <p:sldId id="298" r:id="rId5"/>
    <p:sldId id="299" r:id="rId6"/>
    <p:sldId id="294" r:id="rId7"/>
    <p:sldId id="295" r:id="rId8"/>
    <p:sldId id="257" r:id="rId9"/>
    <p:sldId id="258" r:id="rId10"/>
    <p:sldId id="259" r:id="rId11"/>
    <p:sldId id="260" r:id="rId12"/>
    <p:sldId id="261" r:id="rId13"/>
    <p:sldId id="262" r:id="rId14"/>
    <p:sldId id="263" r:id="rId15"/>
    <p:sldId id="264" r:id="rId16"/>
    <p:sldId id="265" r:id="rId17"/>
    <p:sldId id="270" r:id="rId18"/>
    <p:sldId id="266" r:id="rId19"/>
    <p:sldId id="271" r:id="rId20"/>
    <p:sldId id="272" r:id="rId21"/>
    <p:sldId id="273" r:id="rId22"/>
    <p:sldId id="274" r:id="rId23"/>
    <p:sldId id="275" r:id="rId24"/>
    <p:sldId id="277" r:id="rId25"/>
    <p:sldId id="276" r:id="rId26"/>
    <p:sldId id="278" r:id="rId27"/>
    <p:sldId id="279" r:id="rId28"/>
    <p:sldId id="281" r:id="rId29"/>
    <p:sldId id="280" r:id="rId30"/>
    <p:sldId id="282" r:id="rId31"/>
    <p:sldId id="283" r:id="rId32"/>
    <p:sldId id="284" r:id="rId33"/>
    <p:sldId id="285" r:id="rId34"/>
    <p:sldId id="286" r:id="rId35"/>
    <p:sldId id="267" r:id="rId36"/>
    <p:sldId id="291" r:id="rId37"/>
    <p:sldId id="292" r:id="rId38"/>
    <p:sldId id="293" r:id="rId39"/>
    <p:sldId id="290" r:id="rId40"/>
  </p:sldIdLst>
  <p:sldSz cx="12192000" cy="6858000"/>
  <p:notesSz cx="6858000" cy="9144000"/>
  <p:defaultTextStyle>
    <a:defPPr>
      <a:defRPr lang="en-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89"/>
    <p:restoredTop sz="94694"/>
  </p:normalViewPr>
  <p:slideViewPr>
    <p:cSldViewPr snapToGrid="0" snapToObjects="1">
      <p:cViewPr varScale="1">
        <p:scale>
          <a:sx n="68" d="100"/>
          <a:sy n="68" d="100"/>
        </p:scale>
        <p:origin x="248" y="1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41BE12-D50F-4EAB-AEE8-BF0BEE01E13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0764340-1B37-499E-AC75-80E578C9DBB8}">
      <dgm:prSet custT="1"/>
      <dgm:spPr/>
      <dgm:t>
        <a:bodyPr/>
        <a:lstStyle/>
        <a:p>
          <a:r>
            <a:rPr lang="en-US" sz="4000" dirty="0"/>
            <a:t>Ideas and Thoughts</a:t>
          </a:r>
        </a:p>
      </dgm:t>
    </dgm:pt>
    <dgm:pt modelId="{8336BD05-AD8A-4327-A5AF-E53E82EC7831}" type="parTrans" cxnId="{EB80A4FF-A97D-44F3-9520-B3FAA244E66C}">
      <dgm:prSet/>
      <dgm:spPr/>
      <dgm:t>
        <a:bodyPr/>
        <a:lstStyle/>
        <a:p>
          <a:endParaRPr lang="en-US"/>
        </a:p>
      </dgm:t>
    </dgm:pt>
    <dgm:pt modelId="{132F8334-A9C6-4EA8-99CB-B66C3F6B1D0F}" type="sibTrans" cxnId="{EB80A4FF-A97D-44F3-9520-B3FAA244E66C}">
      <dgm:prSet/>
      <dgm:spPr/>
      <dgm:t>
        <a:bodyPr/>
        <a:lstStyle/>
        <a:p>
          <a:endParaRPr lang="en-US"/>
        </a:p>
      </dgm:t>
    </dgm:pt>
    <dgm:pt modelId="{097C0B7E-6C28-4118-A1E1-D847FB9FEFEC}">
      <dgm:prSet custT="1"/>
      <dgm:spPr/>
      <dgm:t>
        <a:bodyPr/>
        <a:lstStyle/>
        <a:p>
          <a:r>
            <a:rPr lang="en-US" sz="3600" dirty="0"/>
            <a:t>STE 2</a:t>
          </a:r>
        </a:p>
      </dgm:t>
    </dgm:pt>
    <dgm:pt modelId="{BCCAAF25-70FD-49A3-A0AA-CEA3A6642938}" type="parTrans" cxnId="{0CF6E798-6DB7-4172-8195-C4EC4F119CCC}">
      <dgm:prSet/>
      <dgm:spPr/>
      <dgm:t>
        <a:bodyPr/>
        <a:lstStyle/>
        <a:p>
          <a:endParaRPr lang="en-US"/>
        </a:p>
      </dgm:t>
    </dgm:pt>
    <dgm:pt modelId="{9ADEDA40-04B5-44C7-BB45-D168510D497F}" type="sibTrans" cxnId="{0CF6E798-6DB7-4172-8195-C4EC4F119CCC}">
      <dgm:prSet/>
      <dgm:spPr/>
      <dgm:t>
        <a:bodyPr/>
        <a:lstStyle/>
        <a:p>
          <a:endParaRPr lang="en-US"/>
        </a:p>
      </dgm:t>
    </dgm:pt>
    <dgm:pt modelId="{45B65148-4497-4A1F-BCF5-CC2E4D4E1302}">
      <dgm:prSet custT="1"/>
      <dgm:spPr/>
      <dgm:t>
        <a:bodyPr/>
        <a:lstStyle/>
        <a:p>
          <a:r>
            <a:rPr lang="en-US" sz="4000" dirty="0"/>
            <a:t>Grammar </a:t>
          </a:r>
        </a:p>
      </dgm:t>
    </dgm:pt>
    <dgm:pt modelId="{239C3437-B47A-4830-AF4C-E34A5AFB6C54}" type="parTrans" cxnId="{68349D34-3A2A-4069-BAD2-2FA23603DBFA}">
      <dgm:prSet/>
      <dgm:spPr/>
      <dgm:t>
        <a:bodyPr/>
        <a:lstStyle/>
        <a:p>
          <a:endParaRPr lang="en-US"/>
        </a:p>
      </dgm:t>
    </dgm:pt>
    <dgm:pt modelId="{EDCCA815-23B6-40F7-B69D-6EDDBC7358A0}" type="sibTrans" cxnId="{68349D34-3A2A-4069-BAD2-2FA23603DBFA}">
      <dgm:prSet/>
      <dgm:spPr/>
      <dgm:t>
        <a:bodyPr/>
        <a:lstStyle/>
        <a:p>
          <a:endParaRPr lang="en-US"/>
        </a:p>
      </dgm:t>
    </dgm:pt>
    <dgm:pt modelId="{665BAF8D-8C06-4E2D-B716-3D162BE6F35B}">
      <dgm:prSet/>
      <dgm:spPr/>
      <dgm:t>
        <a:bodyPr/>
        <a:lstStyle/>
        <a:p>
          <a:r>
            <a:rPr lang="en-US" dirty="0"/>
            <a:t>S.B p58</a:t>
          </a:r>
        </a:p>
      </dgm:t>
    </dgm:pt>
    <dgm:pt modelId="{9D6AACCA-D25D-44F0-8C51-191944805134}" type="parTrans" cxnId="{35C1D7BD-6CDE-487D-B8D1-BA08F6D2D304}">
      <dgm:prSet/>
      <dgm:spPr/>
      <dgm:t>
        <a:bodyPr/>
        <a:lstStyle/>
        <a:p>
          <a:endParaRPr lang="en-US"/>
        </a:p>
      </dgm:t>
    </dgm:pt>
    <dgm:pt modelId="{0E61CA69-8D21-4FBC-BC00-9D2280AAFB56}" type="sibTrans" cxnId="{35C1D7BD-6CDE-487D-B8D1-BA08F6D2D304}">
      <dgm:prSet/>
      <dgm:spPr/>
      <dgm:t>
        <a:bodyPr/>
        <a:lstStyle/>
        <a:p>
          <a:endParaRPr lang="en-US"/>
        </a:p>
      </dgm:t>
    </dgm:pt>
    <dgm:pt modelId="{F644A735-811D-7041-873B-EC711552988E}" type="pres">
      <dgm:prSet presAssocID="{B841BE12-D50F-4EAB-AEE8-BF0BEE01E137}" presName="matrix" presStyleCnt="0">
        <dgm:presLayoutVars>
          <dgm:chMax val="1"/>
          <dgm:dir/>
          <dgm:resizeHandles val="exact"/>
        </dgm:presLayoutVars>
      </dgm:prSet>
      <dgm:spPr/>
    </dgm:pt>
    <dgm:pt modelId="{6356D777-C2B3-0549-9C55-836D0AA8219E}" type="pres">
      <dgm:prSet presAssocID="{B841BE12-D50F-4EAB-AEE8-BF0BEE01E137}" presName="diamond" presStyleLbl="bgShp" presStyleIdx="0" presStyleCnt="1"/>
      <dgm:spPr/>
    </dgm:pt>
    <dgm:pt modelId="{E53F6FFA-43C9-7C47-B92C-D7EC4947385C}" type="pres">
      <dgm:prSet presAssocID="{B841BE12-D50F-4EAB-AEE8-BF0BEE01E137}" presName="quad1" presStyleLbl="node1" presStyleIdx="0" presStyleCnt="4" custScaleX="438175" custLinFactNeighborX="17304">
        <dgm:presLayoutVars>
          <dgm:chMax val="0"/>
          <dgm:chPref val="0"/>
          <dgm:bulletEnabled val="1"/>
        </dgm:presLayoutVars>
      </dgm:prSet>
      <dgm:spPr/>
    </dgm:pt>
    <dgm:pt modelId="{005AF839-43EE-2B49-BA14-B115F1E72EB4}" type="pres">
      <dgm:prSet presAssocID="{B841BE12-D50F-4EAB-AEE8-BF0BEE01E137}" presName="quad2" presStyleLbl="node1" presStyleIdx="1" presStyleCnt="4" custScaleX="130699" custLinFactX="-100000" custLinFactY="8792" custLinFactNeighborX="-137364" custLinFactNeighborY="100000">
        <dgm:presLayoutVars>
          <dgm:chMax val="0"/>
          <dgm:chPref val="0"/>
          <dgm:bulletEnabled val="1"/>
        </dgm:presLayoutVars>
      </dgm:prSet>
      <dgm:spPr/>
    </dgm:pt>
    <dgm:pt modelId="{18DB3546-B6B7-9643-9018-43D0CBA21F02}" type="pres">
      <dgm:prSet presAssocID="{B841BE12-D50F-4EAB-AEE8-BF0BEE01E137}" presName="quad3" presStyleLbl="node1" presStyleIdx="2" presStyleCnt="4" custScaleX="176085" custLinFactNeighborX="29469">
        <dgm:presLayoutVars>
          <dgm:chMax val="0"/>
          <dgm:chPref val="0"/>
          <dgm:bulletEnabled val="1"/>
        </dgm:presLayoutVars>
      </dgm:prSet>
      <dgm:spPr/>
    </dgm:pt>
    <dgm:pt modelId="{F7AAEB43-9027-0B42-9264-1E52BEC5E447}" type="pres">
      <dgm:prSet presAssocID="{B841BE12-D50F-4EAB-AEE8-BF0BEE01E137}" presName="quad4" presStyleLbl="node1" presStyleIdx="3" presStyleCnt="4" custLinFactNeighborX="67030" custLinFactNeighborY="-1237">
        <dgm:presLayoutVars>
          <dgm:chMax val="0"/>
          <dgm:chPref val="0"/>
          <dgm:bulletEnabled val="1"/>
        </dgm:presLayoutVars>
      </dgm:prSet>
      <dgm:spPr/>
    </dgm:pt>
  </dgm:ptLst>
  <dgm:cxnLst>
    <dgm:cxn modelId="{84CFDE09-BAE4-6244-80AF-E7188AD1B8EE}" type="presOf" srcId="{45B65148-4497-4A1F-BCF5-CC2E4D4E1302}" destId="{18DB3546-B6B7-9643-9018-43D0CBA21F02}" srcOrd="0" destOrd="0" presId="urn:microsoft.com/office/officeart/2005/8/layout/matrix3"/>
    <dgm:cxn modelId="{68349D34-3A2A-4069-BAD2-2FA23603DBFA}" srcId="{B841BE12-D50F-4EAB-AEE8-BF0BEE01E137}" destId="{45B65148-4497-4A1F-BCF5-CC2E4D4E1302}" srcOrd="2" destOrd="0" parTransId="{239C3437-B47A-4830-AF4C-E34A5AFB6C54}" sibTransId="{EDCCA815-23B6-40F7-B69D-6EDDBC7358A0}"/>
    <dgm:cxn modelId="{DB39056F-7204-4446-B5B1-A9457D29F162}" type="presOf" srcId="{B841BE12-D50F-4EAB-AEE8-BF0BEE01E137}" destId="{F644A735-811D-7041-873B-EC711552988E}" srcOrd="0" destOrd="0" presId="urn:microsoft.com/office/officeart/2005/8/layout/matrix3"/>
    <dgm:cxn modelId="{17977A70-CD1A-E44A-8727-235E6EA70400}" type="presOf" srcId="{665BAF8D-8C06-4E2D-B716-3D162BE6F35B}" destId="{F7AAEB43-9027-0B42-9264-1E52BEC5E447}" srcOrd="0" destOrd="0" presId="urn:microsoft.com/office/officeart/2005/8/layout/matrix3"/>
    <dgm:cxn modelId="{0CF6E798-6DB7-4172-8195-C4EC4F119CCC}" srcId="{B841BE12-D50F-4EAB-AEE8-BF0BEE01E137}" destId="{097C0B7E-6C28-4118-A1E1-D847FB9FEFEC}" srcOrd="1" destOrd="0" parTransId="{BCCAAF25-70FD-49A3-A0AA-CEA3A6642938}" sibTransId="{9ADEDA40-04B5-44C7-BB45-D168510D497F}"/>
    <dgm:cxn modelId="{07617BA0-49B8-584F-A7CC-01DCA570BE0F}" type="presOf" srcId="{20764340-1B37-499E-AC75-80E578C9DBB8}" destId="{E53F6FFA-43C9-7C47-B92C-D7EC4947385C}" srcOrd="0" destOrd="0" presId="urn:microsoft.com/office/officeart/2005/8/layout/matrix3"/>
    <dgm:cxn modelId="{923EE9B4-A8DD-714E-8541-004DD13A0B4D}" type="presOf" srcId="{097C0B7E-6C28-4118-A1E1-D847FB9FEFEC}" destId="{005AF839-43EE-2B49-BA14-B115F1E72EB4}" srcOrd="0" destOrd="0" presId="urn:microsoft.com/office/officeart/2005/8/layout/matrix3"/>
    <dgm:cxn modelId="{35C1D7BD-6CDE-487D-B8D1-BA08F6D2D304}" srcId="{B841BE12-D50F-4EAB-AEE8-BF0BEE01E137}" destId="{665BAF8D-8C06-4E2D-B716-3D162BE6F35B}" srcOrd="3" destOrd="0" parTransId="{9D6AACCA-D25D-44F0-8C51-191944805134}" sibTransId="{0E61CA69-8D21-4FBC-BC00-9D2280AAFB56}"/>
    <dgm:cxn modelId="{EB80A4FF-A97D-44F3-9520-B3FAA244E66C}" srcId="{B841BE12-D50F-4EAB-AEE8-BF0BEE01E137}" destId="{20764340-1B37-499E-AC75-80E578C9DBB8}" srcOrd="0" destOrd="0" parTransId="{8336BD05-AD8A-4327-A5AF-E53E82EC7831}" sibTransId="{132F8334-A9C6-4EA8-99CB-B66C3F6B1D0F}"/>
    <dgm:cxn modelId="{4754F9BD-C9FE-6140-8C8E-27390168FD8F}" type="presParOf" srcId="{F644A735-811D-7041-873B-EC711552988E}" destId="{6356D777-C2B3-0549-9C55-836D0AA8219E}" srcOrd="0" destOrd="0" presId="urn:microsoft.com/office/officeart/2005/8/layout/matrix3"/>
    <dgm:cxn modelId="{E9F240A0-3E3F-BF45-82C4-EC78D0215524}" type="presParOf" srcId="{F644A735-811D-7041-873B-EC711552988E}" destId="{E53F6FFA-43C9-7C47-B92C-D7EC4947385C}" srcOrd="1" destOrd="0" presId="urn:microsoft.com/office/officeart/2005/8/layout/matrix3"/>
    <dgm:cxn modelId="{D11C4A8E-6947-6C4D-BACA-B300C0748267}" type="presParOf" srcId="{F644A735-811D-7041-873B-EC711552988E}" destId="{005AF839-43EE-2B49-BA14-B115F1E72EB4}" srcOrd="2" destOrd="0" presId="urn:microsoft.com/office/officeart/2005/8/layout/matrix3"/>
    <dgm:cxn modelId="{6AAF21DC-D529-EA47-9E73-82497EDD6E9A}" type="presParOf" srcId="{F644A735-811D-7041-873B-EC711552988E}" destId="{18DB3546-B6B7-9643-9018-43D0CBA21F02}" srcOrd="3" destOrd="0" presId="urn:microsoft.com/office/officeart/2005/8/layout/matrix3"/>
    <dgm:cxn modelId="{10CB665E-2ADE-EE4D-B3BF-447EC9A28DFB}" type="presParOf" srcId="{F644A735-811D-7041-873B-EC711552988E}" destId="{F7AAEB43-9027-0B42-9264-1E52BEC5E44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6D777-C2B3-0549-9C55-836D0AA8219E}">
      <dsp:nvSpPr>
        <dsp:cNvPr id="0" name=""/>
        <dsp:cNvSpPr/>
      </dsp:nvSpPr>
      <dsp:spPr>
        <a:xfrm>
          <a:off x="2543243" y="0"/>
          <a:ext cx="3647152" cy="364715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3F6FFA-43C9-7C47-B92C-D7EC4947385C}">
      <dsp:nvSpPr>
        <dsp:cNvPr id="0" name=""/>
        <dsp:cNvSpPr/>
      </dsp:nvSpPr>
      <dsp:spPr>
        <a:xfrm>
          <a:off x="730770" y="346479"/>
          <a:ext cx="6232554" cy="14223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Ideas and Thoughts</a:t>
          </a:r>
        </a:p>
      </dsp:txBody>
      <dsp:txXfrm>
        <a:off x="800205" y="415914"/>
        <a:ext cx="6093684" cy="1283519"/>
      </dsp:txXfrm>
    </dsp:sp>
    <dsp:sp modelId="{005AF839-43EE-2B49-BA14-B115F1E72EB4}">
      <dsp:nvSpPr>
        <dsp:cNvPr id="0" name=""/>
        <dsp:cNvSpPr/>
      </dsp:nvSpPr>
      <dsp:spPr>
        <a:xfrm>
          <a:off x="826956" y="1893925"/>
          <a:ext cx="1859048" cy="14223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STE 2</a:t>
          </a:r>
        </a:p>
      </dsp:txBody>
      <dsp:txXfrm>
        <a:off x="896391" y="1963360"/>
        <a:ext cx="1720178" cy="1283519"/>
      </dsp:txXfrm>
    </dsp:sp>
    <dsp:sp modelId="{18DB3546-B6B7-9643-9018-43D0CBA21F02}">
      <dsp:nvSpPr>
        <dsp:cNvPr id="0" name=""/>
        <dsp:cNvSpPr/>
      </dsp:nvSpPr>
      <dsp:spPr>
        <a:xfrm>
          <a:off x="2767774" y="1878283"/>
          <a:ext cx="2504614" cy="14223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Grammar </a:t>
          </a:r>
        </a:p>
      </dsp:txBody>
      <dsp:txXfrm>
        <a:off x="2837209" y="1947718"/>
        <a:ext cx="2365744" cy="1283519"/>
      </dsp:txXfrm>
    </dsp:sp>
    <dsp:sp modelId="{F7AAEB43-9027-0B42-9264-1E52BEC5E447}">
      <dsp:nvSpPr>
        <dsp:cNvPr id="0" name=""/>
        <dsp:cNvSpPr/>
      </dsp:nvSpPr>
      <dsp:spPr>
        <a:xfrm>
          <a:off x="5374954" y="1860688"/>
          <a:ext cx="1422389" cy="14223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S.B p58</a:t>
          </a:r>
        </a:p>
      </dsp:txBody>
      <dsp:txXfrm>
        <a:off x="5444389" y="1930123"/>
        <a:ext cx="1283519" cy="128351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8032A-100E-CC47-8BAA-EA6BCCAA1FF3}" type="datetimeFigureOut">
              <a:rPr lang="en-KW" smtClean="0"/>
              <a:t>31/10/2023</a:t>
            </a:fld>
            <a:endParaRPr lang="en-K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5DDA9-AF5D-CB43-A806-660AB1BB1819}" type="slidenum">
              <a:rPr lang="en-KW" smtClean="0"/>
              <a:t>‹#›</a:t>
            </a:fld>
            <a:endParaRPr lang="en-KW"/>
          </a:p>
        </p:txBody>
      </p:sp>
    </p:spTree>
    <p:extLst>
      <p:ext uri="{BB962C8B-B14F-4D97-AF65-F5344CB8AC3E}">
        <p14:creationId xmlns:p14="http://schemas.microsoft.com/office/powerpoint/2010/main" val="1082631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a:p>
            <a:pPr marL="0" algn="r" defTabSz="914400" rtl="1" eaLnBrk="1" latinLnBrk="0" hangingPunct="1"/>
            <a:endParaRPr lang="en-KW" dirty="0"/>
          </a:p>
        </p:txBody>
      </p:sp>
      <p:sp>
        <p:nvSpPr>
          <p:cNvPr id="4" name="Slide Number Placeholder 3"/>
          <p:cNvSpPr>
            <a:spLocks noGrp="1"/>
          </p:cNvSpPr>
          <p:nvPr>
            <p:ph type="sldNum" sz="quarter" idx="5"/>
          </p:nvPr>
        </p:nvSpPr>
        <p:spPr/>
        <p:txBody>
          <a:bodyPr/>
          <a:lstStyle/>
          <a:p>
            <a:fld id="{1215DDA9-AF5D-CB43-A806-660AB1BB1819}" type="slidenum">
              <a:rPr lang="en-KW" smtClean="0"/>
              <a:t>16</a:t>
            </a:fld>
            <a:endParaRPr lang="en-KW"/>
          </a:p>
        </p:txBody>
      </p:sp>
    </p:spTree>
    <p:extLst>
      <p:ext uri="{BB962C8B-B14F-4D97-AF65-F5344CB8AC3E}">
        <p14:creationId xmlns:p14="http://schemas.microsoft.com/office/powerpoint/2010/main" val="1685223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193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27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57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632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5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55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03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20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56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2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10/31/23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72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10/31/23</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8173889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file:////var/folders/1z/ksl_v1l90mvb4tphfzy750280000gn/T/com.microsoft.Word/WebArchiveCopyPasteTempFiles/simple-present-tense-worksheets-for-grade-3.png"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file:////var/folders/1z/ksl_v1l90mvb4tphfzy750280000gn/T/com.microsoft.Word/WebArchiveCopyPasteTempFiles/simple-present-tense-worksheets-for-grade-3.pn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file:////var/folders/1z/ksl_v1l90mvb4tphfzy750280000gn/T/com.microsoft.Word/WebArchiveCopyPasteTempFiles/52406431740376200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file:////var/folders/1z/ksl_v1l90mvb4tphfzy750280000gn/T/com.microsoft.Word/WebArchiveCopyPasteTempFiles/52406431740376200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64680660-7E23-4F0F-A679-BF913E945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19180" y="8878"/>
            <a:ext cx="12191980" cy="6858000"/>
          </a:xfrm>
          <a:prstGeom prst="rect">
            <a:avLst/>
          </a:prstGeom>
        </p:spPr>
      </p:pic>
      <p:sp>
        <p:nvSpPr>
          <p:cNvPr id="6" name="Title 5">
            <a:extLst>
              <a:ext uri="{FF2B5EF4-FFF2-40B4-BE49-F238E27FC236}">
                <a16:creationId xmlns:a16="http://schemas.microsoft.com/office/drawing/2014/main" id="{06A76415-B983-E244-B16E-66CCB8079960}"/>
              </a:ext>
            </a:extLst>
          </p:cNvPr>
          <p:cNvSpPr>
            <a:spLocks noGrp="1"/>
          </p:cNvSpPr>
          <p:nvPr>
            <p:ph type="ctrTitle"/>
          </p:nvPr>
        </p:nvSpPr>
        <p:spPr>
          <a:xfrm>
            <a:off x="3458819" y="1151306"/>
            <a:ext cx="4737705" cy="987998"/>
          </a:xfrm>
        </p:spPr>
        <p:txBody>
          <a:bodyPr vert="horz" lIns="91440" tIns="45720" rIns="91440" bIns="45720" rtlCol="0" anchor="t">
            <a:noAutofit/>
          </a:bodyPr>
          <a:lstStyle/>
          <a:p>
            <a:pPr algn="r"/>
            <a:r>
              <a:rPr lang="en-US" sz="7200" b="1" i="0" kern="1200" cap="all" baseline="0" dirty="0">
                <a:solidFill>
                  <a:srgbClr val="FFFFFF"/>
                </a:solidFill>
                <a:latin typeface="+mj-lt"/>
                <a:ea typeface="+mj-ea"/>
                <a:cs typeface="+mj-cs"/>
              </a:rPr>
              <a:t>Unit 7</a:t>
            </a:r>
            <a:br>
              <a:rPr lang="en-US" sz="7200" b="1" i="0" kern="1200" cap="all" baseline="0" dirty="0">
                <a:solidFill>
                  <a:srgbClr val="FFFFFF"/>
                </a:solidFill>
                <a:latin typeface="+mj-lt"/>
                <a:ea typeface="+mj-ea"/>
                <a:cs typeface="+mj-cs"/>
              </a:rPr>
            </a:br>
            <a:endParaRPr lang="en-US" sz="7200" b="1" i="0" kern="1200" cap="all" baseline="0" dirty="0">
              <a:solidFill>
                <a:srgbClr val="FFFFFF"/>
              </a:solidFill>
              <a:latin typeface="+mj-lt"/>
              <a:ea typeface="+mj-ea"/>
              <a:cs typeface="+mj-cs"/>
            </a:endParaRPr>
          </a:p>
        </p:txBody>
      </p:sp>
      <p:sp>
        <p:nvSpPr>
          <p:cNvPr id="46"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52" name="Straight Connector 5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54"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8"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7" name="TextBox 6">
            <a:extLst>
              <a:ext uri="{FF2B5EF4-FFF2-40B4-BE49-F238E27FC236}">
                <a16:creationId xmlns:a16="http://schemas.microsoft.com/office/drawing/2014/main" id="{4ED73CEB-4C73-E645-9F62-1E95A29FADBE}"/>
              </a:ext>
            </a:extLst>
          </p:cNvPr>
          <p:cNvSpPr txBox="1"/>
          <p:nvPr/>
        </p:nvSpPr>
        <p:spPr>
          <a:xfrm>
            <a:off x="2637821" y="2558232"/>
            <a:ext cx="7201835" cy="3647152"/>
          </a:xfrm>
          <a:prstGeom prst="rect">
            <a:avLst/>
          </a:prstGeom>
          <a:noFill/>
        </p:spPr>
        <p:txBody>
          <a:bodyPr wrap="square" rtlCol="0">
            <a:spAutoFit/>
          </a:bodyPr>
          <a:lstStyle/>
          <a:p>
            <a:pPr algn="ctr">
              <a:spcAft>
                <a:spcPts val="600"/>
              </a:spcAft>
            </a:pPr>
            <a:r>
              <a:rPr lang="en-KW" sz="5400" dirty="0">
                <a:solidFill>
                  <a:schemeClr val="bg1"/>
                </a:solidFill>
              </a:rPr>
              <a:t>Ideas and Thoughts</a:t>
            </a:r>
          </a:p>
          <a:p>
            <a:pPr algn="ctr">
              <a:spcAft>
                <a:spcPts val="600"/>
              </a:spcAft>
            </a:pPr>
            <a:r>
              <a:rPr lang="en-KW" sz="5400" dirty="0">
                <a:solidFill>
                  <a:schemeClr val="bg1"/>
                </a:solidFill>
              </a:rPr>
              <a:t>lesson 1</a:t>
            </a:r>
          </a:p>
          <a:p>
            <a:pPr algn="ctr">
              <a:spcAft>
                <a:spcPts val="600"/>
              </a:spcAft>
            </a:pPr>
            <a:r>
              <a:rPr lang="en-KW" sz="5400" dirty="0">
                <a:solidFill>
                  <a:schemeClr val="bg1"/>
                </a:solidFill>
              </a:rPr>
              <a:t>Reading</a:t>
            </a:r>
          </a:p>
          <a:p>
            <a:pPr algn="ctr">
              <a:spcAft>
                <a:spcPts val="600"/>
              </a:spcAft>
            </a:pPr>
            <a:r>
              <a:rPr lang="en-KW" sz="5400" dirty="0">
                <a:solidFill>
                  <a:schemeClr val="bg1"/>
                </a:solidFill>
              </a:rPr>
              <a:t>S.B p57 +58 </a:t>
            </a:r>
          </a:p>
        </p:txBody>
      </p:sp>
    </p:spTree>
    <p:extLst>
      <p:ext uri="{BB962C8B-B14F-4D97-AF65-F5344CB8AC3E}">
        <p14:creationId xmlns:p14="http://schemas.microsoft.com/office/powerpoint/2010/main" val="14685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387178" y="142301"/>
            <a:ext cx="11417644" cy="6555641"/>
          </a:xfrm>
          <a:prstGeom prst="rect">
            <a:avLst/>
          </a:prstGeom>
          <a:solidFill>
            <a:schemeClr val="bg1"/>
          </a:solidFill>
        </p:spPr>
        <p:txBody>
          <a:bodyPr wrap="square" rtlCol="0">
            <a:spAutoFit/>
          </a:bodyPr>
          <a:lstStyle/>
          <a:p>
            <a:endParaRPr lang="en-KW" sz="5400" dirty="0"/>
          </a:p>
          <a:p>
            <a:r>
              <a:rPr lang="en-KW" sz="4800" dirty="0"/>
              <a:t>3- obsessed (Adj)</a:t>
            </a:r>
          </a:p>
          <a:p>
            <a:endParaRPr lang="en-KW" sz="4800" dirty="0"/>
          </a:p>
          <a:p>
            <a:endParaRPr lang="en-KW" sz="4800" dirty="0"/>
          </a:p>
          <a:p>
            <a:endParaRPr lang="en-KW" sz="4800" dirty="0"/>
          </a:p>
          <a:p>
            <a:r>
              <a:rPr lang="en-KW" sz="4800" dirty="0"/>
              <a:t> </a:t>
            </a:r>
          </a:p>
          <a:p>
            <a:endParaRPr lang="en-KW" sz="5400" dirty="0"/>
          </a:p>
          <a:p>
            <a:endParaRPr lang="en-KW" sz="5400" dirty="0"/>
          </a:p>
          <a:p>
            <a:endParaRPr lang="en-KW" dirty="0"/>
          </a:p>
        </p:txBody>
      </p:sp>
      <p:pic>
        <p:nvPicPr>
          <p:cNvPr id="3" name="Picture 2">
            <a:extLst>
              <a:ext uri="{FF2B5EF4-FFF2-40B4-BE49-F238E27FC236}">
                <a16:creationId xmlns:a16="http://schemas.microsoft.com/office/drawing/2014/main" id="{657EE6E6-5400-8340-AE53-2BAF2CF3B994}"/>
              </a:ext>
            </a:extLst>
          </p:cNvPr>
          <p:cNvPicPr>
            <a:picLocks noChangeAspect="1"/>
          </p:cNvPicPr>
          <p:nvPr/>
        </p:nvPicPr>
        <p:blipFill>
          <a:blip r:embed="rId3"/>
          <a:stretch>
            <a:fillRect/>
          </a:stretch>
        </p:blipFill>
        <p:spPr>
          <a:xfrm>
            <a:off x="8214884" y="2856485"/>
            <a:ext cx="3372016" cy="3372016"/>
          </a:xfrm>
          <a:prstGeom prst="rect">
            <a:avLst/>
          </a:prstGeom>
        </p:spPr>
      </p:pic>
      <p:pic>
        <p:nvPicPr>
          <p:cNvPr id="6" name="Picture 5">
            <a:extLst>
              <a:ext uri="{FF2B5EF4-FFF2-40B4-BE49-F238E27FC236}">
                <a16:creationId xmlns:a16="http://schemas.microsoft.com/office/drawing/2014/main" id="{3266E8F7-6147-434A-8C1C-81C6B3820116}"/>
              </a:ext>
            </a:extLst>
          </p:cNvPr>
          <p:cNvPicPr>
            <a:picLocks noChangeAspect="1"/>
          </p:cNvPicPr>
          <p:nvPr/>
        </p:nvPicPr>
        <p:blipFill>
          <a:blip r:embed="rId4"/>
          <a:stretch>
            <a:fillRect/>
          </a:stretch>
        </p:blipFill>
        <p:spPr>
          <a:xfrm>
            <a:off x="615520" y="3113909"/>
            <a:ext cx="3315061" cy="3497542"/>
          </a:xfrm>
          <a:prstGeom prst="rect">
            <a:avLst/>
          </a:prstGeom>
        </p:spPr>
      </p:pic>
      <p:pic>
        <p:nvPicPr>
          <p:cNvPr id="7" name="Picture 6">
            <a:extLst>
              <a:ext uri="{FF2B5EF4-FFF2-40B4-BE49-F238E27FC236}">
                <a16:creationId xmlns:a16="http://schemas.microsoft.com/office/drawing/2014/main" id="{B0A1A88A-8CC9-A140-82C5-01A923401BA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375404" y="2792516"/>
            <a:ext cx="3625678" cy="3819047"/>
          </a:xfrm>
          <a:prstGeom prst="rect">
            <a:avLst/>
          </a:prstGeom>
        </p:spPr>
      </p:pic>
    </p:spTree>
    <p:extLst>
      <p:ext uri="{BB962C8B-B14F-4D97-AF65-F5344CB8AC3E}">
        <p14:creationId xmlns:p14="http://schemas.microsoft.com/office/powerpoint/2010/main" val="286106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383059" y="506627"/>
            <a:ext cx="11417644" cy="6093976"/>
          </a:xfrm>
          <a:prstGeom prst="rect">
            <a:avLst/>
          </a:prstGeom>
          <a:solidFill>
            <a:schemeClr val="bg1"/>
          </a:solidFill>
        </p:spPr>
        <p:txBody>
          <a:bodyPr wrap="square" rtlCol="0">
            <a:spAutoFit/>
          </a:bodyPr>
          <a:lstStyle/>
          <a:p>
            <a:endParaRPr lang="en-US" sz="5400" dirty="0"/>
          </a:p>
          <a:p>
            <a:r>
              <a:rPr lang="en-KW" sz="5400" dirty="0"/>
              <a:t>4- confused (V)</a:t>
            </a:r>
          </a:p>
          <a:p>
            <a:endParaRPr lang="en-KW" sz="5400" dirty="0"/>
          </a:p>
          <a:p>
            <a:endParaRPr lang="en-KW" sz="5400" dirty="0"/>
          </a:p>
          <a:p>
            <a:endParaRPr lang="en-KW" sz="48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A04FDC81-A94A-AB4A-86CA-1310865937DB}"/>
              </a:ext>
            </a:extLst>
          </p:cNvPr>
          <p:cNvPicPr>
            <a:picLocks noChangeAspect="1"/>
          </p:cNvPicPr>
          <p:nvPr/>
        </p:nvPicPr>
        <p:blipFill>
          <a:blip r:embed="rId3"/>
          <a:stretch>
            <a:fillRect/>
          </a:stretch>
        </p:blipFill>
        <p:spPr>
          <a:xfrm>
            <a:off x="6166256" y="1309783"/>
            <a:ext cx="4791214" cy="4791214"/>
          </a:xfrm>
          <a:prstGeom prst="rect">
            <a:avLst/>
          </a:prstGeom>
        </p:spPr>
      </p:pic>
      <p:pic>
        <p:nvPicPr>
          <p:cNvPr id="3" name="Picture 2">
            <a:extLst>
              <a:ext uri="{FF2B5EF4-FFF2-40B4-BE49-F238E27FC236}">
                <a16:creationId xmlns:a16="http://schemas.microsoft.com/office/drawing/2014/main" id="{EE85D00D-DE0C-4849-AC09-DFF5478AC624}"/>
              </a:ext>
            </a:extLst>
          </p:cNvPr>
          <p:cNvPicPr>
            <a:picLocks noChangeAspect="1"/>
          </p:cNvPicPr>
          <p:nvPr/>
        </p:nvPicPr>
        <p:blipFill>
          <a:blip r:embed="rId4"/>
          <a:stretch>
            <a:fillRect/>
          </a:stretch>
        </p:blipFill>
        <p:spPr>
          <a:xfrm>
            <a:off x="1080701" y="2942040"/>
            <a:ext cx="2549438" cy="3270491"/>
          </a:xfrm>
          <a:prstGeom prst="rect">
            <a:avLst/>
          </a:prstGeom>
        </p:spPr>
      </p:pic>
    </p:spTree>
    <p:extLst>
      <p:ext uri="{BB962C8B-B14F-4D97-AF65-F5344CB8AC3E}">
        <p14:creationId xmlns:p14="http://schemas.microsoft.com/office/powerpoint/2010/main" val="130274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383059" y="506627"/>
            <a:ext cx="11417644" cy="6093976"/>
          </a:xfrm>
          <a:prstGeom prst="rect">
            <a:avLst/>
          </a:prstGeom>
          <a:solidFill>
            <a:schemeClr val="bg1"/>
          </a:solidFill>
        </p:spPr>
        <p:txBody>
          <a:bodyPr wrap="square" rtlCol="0">
            <a:spAutoFit/>
          </a:bodyPr>
          <a:lstStyle/>
          <a:p>
            <a:endParaRPr lang="en-US" sz="5400" dirty="0"/>
          </a:p>
          <a:p>
            <a:r>
              <a:rPr lang="en-KW" sz="5400" dirty="0"/>
              <a:t>5- unrealistic (Adj)</a:t>
            </a:r>
          </a:p>
          <a:p>
            <a:endParaRPr lang="en-KW" sz="5400" dirty="0"/>
          </a:p>
          <a:p>
            <a:endParaRPr lang="en-KW" sz="5400" dirty="0"/>
          </a:p>
          <a:p>
            <a:endParaRPr lang="en-KW" sz="4800" dirty="0"/>
          </a:p>
          <a:p>
            <a:endParaRPr lang="en-KW" sz="5400" dirty="0"/>
          </a:p>
          <a:p>
            <a:endParaRPr lang="en-KW" sz="5400" dirty="0"/>
          </a:p>
          <a:p>
            <a:endParaRPr lang="en-KW" dirty="0"/>
          </a:p>
        </p:txBody>
      </p:sp>
      <p:pic>
        <p:nvPicPr>
          <p:cNvPr id="3" name="Picture 2">
            <a:extLst>
              <a:ext uri="{FF2B5EF4-FFF2-40B4-BE49-F238E27FC236}">
                <a16:creationId xmlns:a16="http://schemas.microsoft.com/office/drawing/2014/main" id="{77F29C82-62F7-E34E-90DB-B44B50A9FBB2}"/>
              </a:ext>
            </a:extLst>
          </p:cNvPr>
          <p:cNvPicPr>
            <a:picLocks noChangeAspect="1"/>
          </p:cNvPicPr>
          <p:nvPr/>
        </p:nvPicPr>
        <p:blipFill rotWithShape="1">
          <a:blip r:embed="rId3"/>
          <a:srcRect l="10110" r="32857"/>
          <a:stretch/>
        </p:blipFill>
        <p:spPr>
          <a:xfrm>
            <a:off x="391297" y="2498520"/>
            <a:ext cx="4485503" cy="4165727"/>
          </a:xfrm>
          <a:prstGeom prst="rect">
            <a:avLst/>
          </a:prstGeom>
        </p:spPr>
      </p:pic>
      <p:pic>
        <p:nvPicPr>
          <p:cNvPr id="9" name="Picture 8">
            <a:extLst>
              <a:ext uri="{FF2B5EF4-FFF2-40B4-BE49-F238E27FC236}">
                <a16:creationId xmlns:a16="http://schemas.microsoft.com/office/drawing/2014/main" id="{1E581958-85AF-CF4D-AE9F-80A8EAA6DCC6}"/>
              </a:ext>
            </a:extLst>
          </p:cNvPr>
          <p:cNvPicPr>
            <a:picLocks noChangeAspect="1"/>
          </p:cNvPicPr>
          <p:nvPr/>
        </p:nvPicPr>
        <p:blipFill>
          <a:blip r:embed="rId4"/>
          <a:stretch>
            <a:fillRect/>
          </a:stretch>
        </p:blipFill>
        <p:spPr>
          <a:xfrm>
            <a:off x="5297101" y="2865892"/>
            <a:ext cx="6083300" cy="3430981"/>
          </a:xfrm>
          <a:prstGeom prst="rect">
            <a:avLst/>
          </a:prstGeom>
        </p:spPr>
      </p:pic>
    </p:spTree>
    <p:extLst>
      <p:ext uri="{BB962C8B-B14F-4D97-AF65-F5344CB8AC3E}">
        <p14:creationId xmlns:p14="http://schemas.microsoft.com/office/powerpoint/2010/main" val="331038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387178" y="38453"/>
            <a:ext cx="11417644" cy="6924973"/>
          </a:xfrm>
          <a:prstGeom prst="rect">
            <a:avLst/>
          </a:prstGeom>
          <a:solidFill>
            <a:schemeClr val="bg1"/>
          </a:solidFill>
        </p:spPr>
        <p:txBody>
          <a:bodyPr wrap="square" rtlCol="0">
            <a:spAutoFit/>
          </a:bodyPr>
          <a:lstStyle/>
          <a:p>
            <a:endParaRPr lang="en-US" sz="5400" dirty="0"/>
          </a:p>
          <a:p>
            <a:r>
              <a:rPr lang="en-KW" sz="5400" dirty="0"/>
              <a:t>6- necessarily (ADV)</a:t>
            </a:r>
          </a:p>
          <a:p>
            <a:endParaRPr lang="en-KW" sz="5400" dirty="0"/>
          </a:p>
          <a:p>
            <a:endParaRPr lang="en-KW" sz="5400" dirty="0"/>
          </a:p>
          <a:p>
            <a:endParaRPr lang="en-KW" sz="5400" dirty="0"/>
          </a:p>
          <a:p>
            <a:endParaRPr lang="en-KW" sz="48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48A57816-A66C-CF46-9F6D-6080B4A90589}"/>
              </a:ext>
            </a:extLst>
          </p:cNvPr>
          <p:cNvPicPr>
            <a:picLocks noChangeAspect="1"/>
          </p:cNvPicPr>
          <p:nvPr/>
        </p:nvPicPr>
        <p:blipFill>
          <a:blip r:embed="rId3"/>
          <a:stretch>
            <a:fillRect/>
          </a:stretch>
        </p:blipFill>
        <p:spPr>
          <a:xfrm>
            <a:off x="8881237" y="783701"/>
            <a:ext cx="2742419" cy="1929520"/>
          </a:xfrm>
          <a:prstGeom prst="rect">
            <a:avLst/>
          </a:prstGeom>
        </p:spPr>
      </p:pic>
      <p:pic>
        <p:nvPicPr>
          <p:cNvPr id="6" name="Picture 5">
            <a:extLst>
              <a:ext uri="{FF2B5EF4-FFF2-40B4-BE49-F238E27FC236}">
                <a16:creationId xmlns:a16="http://schemas.microsoft.com/office/drawing/2014/main" id="{227619BE-6946-AC47-8FB4-53B1BE538213}"/>
              </a:ext>
            </a:extLst>
          </p:cNvPr>
          <p:cNvPicPr>
            <a:picLocks noChangeAspect="1"/>
          </p:cNvPicPr>
          <p:nvPr/>
        </p:nvPicPr>
        <p:blipFill>
          <a:blip r:embed="rId4"/>
          <a:stretch>
            <a:fillRect/>
          </a:stretch>
        </p:blipFill>
        <p:spPr>
          <a:xfrm>
            <a:off x="4432881" y="4181959"/>
            <a:ext cx="2553116" cy="2293477"/>
          </a:xfrm>
          <a:prstGeom prst="rect">
            <a:avLst/>
          </a:prstGeom>
        </p:spPr>
      </p:pic>
      <p:pic>
        <p:nvPicPr>
          <p:cNvPr id="7" name="Picture 6">
            <a:extLst>
              <a:ext uri="{FF2B5EF4-FFF2-40B4-BE49-F238E27FC236}">
                <a16:creationId xmlns:a16="http://schemas.microsoft.com/office/drawing/2014/main" id="{CA0AF319-6B38-4E4F-8538-9C825BC172FC}"/>
              </a:ext>
            </a:extLst>
          </p:cNvPr>
          <p:cNvPicPr>
            <a:picLocks noChangeAspect="1"/>
          </p:cNvPicPr>
          <p:nvPr/>
        </p:nvPicPr>
        <p:blipFill>
          <a:blip r:embed="rId5"/>
          <a:stretch>
            <a:fillRect/>
          </a:stretch>
        </p:blipFill>
        <p:spPr>
          <a:xfrm>
            <a:off x="6985997" y="4036362"/>
            <a:ext cx="2192624" cy="2812760"/>
          </a:xfrm>
          <a:prstGeom prst="rect">
            <a:avLst/>
          </a:prstGeom>
        </p:spPr>
      </p:pic>
      <p:pic>
        <p:nvPicPr>
          <p:cNvPr id="8" name="Picture 7">
            <a:extLst>
              <a:ext uri="{FF2B5EF4-FFF2-40B4-BE49-F238E27FC236}">
                <a16:creationId xmlns:a16="http://schemas.microsoft.com/office/drawing/2014/main" id="{CC3FE05C-2076-E74F-A770-A92E0D271168}"/>
              </a:ext>
            </a:extLst>
          </p:cNvPr>
          <p:cNvPicPr>
            <a:picLocks noChangeAspect="1"/>
          </p:cNvPicPr>
          <p:nvPr/>
        </p:nvPicPr>
        <p:blipFill>
          <a:blip r:embed="rId6"/>
          <a:stretch>
            <a:fillRect/>
          </a:stretch>
        </p:blipFill>
        <p:spPr>
          <a:xfrm>
            <a:off x="95726" y="2372622"/>
            <a:ext cx="4337155" cy="3185098"/>
          </a:xfrm>
          <a:prstGeom prst="rect">
            <a:avLst/>
          </a:prstGeom>
        </p:spPr>
      </p:pic>
      <p:pic>
        <p:nvPicPr>
          <p:cNvPr id="9" name="Picture 8">
            <a:extLst>
              <a:ext uri="{FF2B5EF4-FFF2-40B4-BE49-F238E27FC236}">
                <a16:creationId xmlns:a16="http://schemas.microsoft.com/office/drawing/2014/main" id="{543565BC-70D8-2640-9E1F-151A494F532C}"/>
              </a:ext>
            </a:extLst>
          </p:cNvPr>
          <p:cNvPicPr>
            <a:picLocks noChangeAspect="1"/>
          </p:cNvPicPr>
          <p:nvPr/>
        </p:nvPicPr>
        <p:blipFill>
          <a:blip r:embed="rId7"/>
          <a:stretch>
            <a:fillRect/>
          </a:stretch>
        </p:blipFill>
        <p:spPr>
          <a:xfrm>
            <a:off x="9127793" y="4433067"/>
            <a:ext cx="2249305" cy="2249305"/>
          </a:xfrm>
          <a:prstGeom prst="rect">
            <a:avLst/>
          </a:prstGeom>
        </p:spPr>
      </p:pic>
    </p:spTree>
    <p:extLst>
      <p:ext uri="{BB962C8B-B14F-4D97-AF65-F5344CB8AC3E}">
        <p14:creationId xmlns:p14="http://schemas.microsoft.com/office/powerpoint/2010/main" val="397265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387178" y="521617"/>
            <a:ext cx="11417644" cy="5909310"/>
          </a:xfrm>
          <a:prstGeom prst="rect">
            <a:avLst/>
          </a:prstGeom>
          <a:solidFill>
            <a:schemeClr val="bg1"/>
          </a:solidFill>
        </p:spPr>
        <p:txBody>
          <a:bodyPr wrap="square" rtlCol="0">
            <a:spAutoFit/>
          </a:bodyPr>
          <a:lstStyle/>
          <a:p>
            <a:endParaRPr lang="en-US" sz="5400" dirty="0"/>
          </a:p>
          <a:p>
            <a:pPr marL="685800" indent="-685800">
              <a:buFontTx/>
              <a:buChar char="-"/>
            </a:pPr>
            <a:r>
              <a:rPr lang="en-US" sz="5400" dirty="0"/>
              <a:t>Name some of the social media application you use?</a:t>
            </a:r>
          </a:p>
          <a:p>
            <a:pPr marL="685800" indent="-685800">
              <a:buFontTx/>
              <a:buChar char="-"/>
            </a:pPr>
            <a:endParaRPr lang="en-US" sz="5400" dirty="0"/>
          </a:p>
          <a:p>
            <a:pPr marL="685800" indent="-685800">
              <a:buFontTx/>
              <a:buChar char="-"/>
            </a:pPr>
            <a:endParaRPr lang="en-US" sz="5400" dirty="0"/>
          </a:p>
          <a:p>
            <a:pPr marL="685800" indent="-685800">
              <a:buFontTx/>
              <a:buChar char="-"/>
            </a:pPr>
            <a:endParaRPr lang="en-US" sz="5400" dirty="0"/>
          </a:p>
          <a:p>
            <a:endParaRPr lang="en-US" sz="5400" dirty="0"/>
          </a:p>
        </p:txBody>
      </p:sp>
      <p:pic>
        <p:nvPicPr>
          <p:cNvPr id="2" name="Picture 1">
            <a:extLst>
              <a:ext uri="{FF2B5EF4-FFF2-40B4-BE49-F238E27FC236}">
                <a16:creationId xmlns:a16="http://schemas.microsoft.com/office/drawing/2014/main" id="{26711C23-5114-5144-BA7E-66615D2527C7}"/>
              </a:ext>
            </a:extLst>
          </p:cNvPr>
          <p:cNvPicPr>
            <a:picLocks noChangeAspect="1"/>
          </p:cNvPicPr>
          <p:nvPr/>
        </p:nvPicPr>
        <p:blipFill>
          <a:blip r:embed="rId3"/>
          <a:stretch>
            <a:fillRect/>
          </a:stretch>
        </p:blipFill>
        <p:spPr>
          <a:xfrm>
            <a:off x="9679630" y="4200720"/>
            <a:ext cx="1905000" cy="1905000"/>
          </a:xfrm>
          <a:prstGeom prst="rect">
            <a:avLst/>
          </a:prstGeom>
        </p:spPr>
      </p:pic>
      <p:pic>
        <p:nvPicPr>
          <p:cNvPr id="6" name="Picture 5">
            <a:extLst>
              <a:ext uri="{FF2B5EF4-FFF2-40B4-BE49-F238E27FC236}">
                <a16:creationId xmlns:a16="http://schemas.microsoft.com/office/drawing/2014/main" id="{71752C4D-8083-3C49-AE01-6A518D06E644}"/>
              </a:ext>
            </a:extLst>
          </p:cNvPr>
          <p:cNvPicPr>
            <a:picLocks noChangeAspect="1"/>
          </p:cNvPicPr>
          <p:nvPr/>
        </p:nvPicPr>
        <p:blipFill rotWithShape="1">
          <a:blip r:embed="rId4"/>
          <a:srcRect l="16108" r="16686"/>
          <a:stretch/>
        </p:blipFill>
        <p:spPr>
          <a:xfrm>
            <a:off x="7456088" y="3911550"/>
            <a:ext cx="2223542" cy="2483340"/>
          </a:xfrm>
          <a:prstGeom prst="rect">
            <a:avLst/>
          </a:prstGeom>
        </p:spPr>
      </p:pic>
      <p:pic>
        <p:nvPicPr>
          <p:cNvPr id="7" name="Picture 6">
            <a:extLst>
              <a:ext uri="{FF2B5EF4-FFF2-40B4-BE49-F238E27FC236}">
                <a16:creationId xmlns:a16="http://schemas.microsoft.com/office/drawing/2014/main" id="{B02A65CA-EE75-DF42-AF17-98F715E28014}"/>
              </a:ext>
            </a:extLst>
          </p:cNvPr>
          <p:cNvPicPr>
            <a:picLocks noChangeAspect="1"/>
          </p:cNvPicPr>
          <p:nvPr/>
        </p:nvPicPr>
        <p:blipFill rotWithShape="1">
          <a:blip r:embed="rId5"/>
          <a:srcRect l="20901" r="20942"/>
          <a:stretch/>
        </p:blipFill>
        <p:spPr>
          <a:xfrm>
            <a:off x="5330896" y="4138315"/>
            <a:ext cx="2098579" cy="2029810"/>
          </a:xfrm>
          <a:prstGeom prst="rect">
            <a:avLst/>
          </a:prstGeom>
        </p:spPr>
      </p:pic>
      <p:pic>
        <p:nvPicPr>
          <p:cNvPr id="8" name="Picture 7">
            <a:extLst>
              <a:ext uri="{FF2B5EF4-FFF2-40B4-BE49-F238E27FC236}">
                <a16:creationId xmlns:a16="http://schemas.microsoft.com/office/drawing/2014/main" id="{011F9CEE-F920-4F41-B41A-A17AEEC77534}"/>
              </a:ext>
            </a:extLst>
          </p:cNvPr>
          <p:cNvPicPr>
            <a:picLocks noChangeAspect="1"/>
          </p:cNvPicPr>
          <p:nvPr/>
        </p:nvPicPr>
        <p:blipFill rotWithShape="1">
          <a:blip r:embed="rId6"/>
          <a:srcRect l="2156" t="4234" r="4291" b="9599"/>
          <a:stretch/>
        </p:blipFill>
        <p:spPr>
          <a:xfrm>
            <a:off x="972508" y="3984638"/>
            <a:ext cx="2098579" cy="2087544"/>
          </a:xfrm>
          <a:prstGeom prst="rect">
            <a:avLst/>
          </a:prstGeom>
        </p:spPr>
      </p:pic>
      <p:pic>
        <p:nvPicPr>
          <p:cNvPr id="9" name="Picture 8">
            <a:extLst>
              <a:ext uri="{FF2B5EF4-FFF2-40B4-BE49-F238E27FC236}">
                <a16:creationId xmlns:a16="http://schemas.microsoft.com/office/drawing/2014/main" id="{DB4C6CE0-19EC-684D-855D-0E5F10BD4C1F}"/>
              </a:ext>
            </a:extLst>
          </p:cNvPr>
          <p:cNvPicPr>
            <a:picLocks noChangeAspect="1"/>
          </p:cNvPicPr>
          <p:nvPr/>
        </p:nvPicPr>
        <p:blipFill rotWithShape="1">
          <a:blip r:embed="rId7"/>
          <a:srcRect l="23067" t="-19754" r="15552" b="19754"/>
          <a:stretch/>
        </p:blipFill>
        <p:spPr>
          <a:xfrm>
            <a:off x="3232317" y="3833275"/>
            <a:ext cx="2098579" cy="2238907"/>
          </a:xfrm>
          <a:prstGeom prst="rect">
            <a:avLst/>
          </a:prstGeom>
        </p:spPr>
      </p:pic>
    </p:spTree>
    <p:extLst>
      <p:ext uri="{BB962C8B-B14F-4D97-AF65-F5344CB8AC3E}">
        <p14:creationId xmlns:p14="http://schemas.microsoft.com/office/powerpoint/2010/main" val="751063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387178" y="-365530"/>
            <a:ext cx="11417644" cy="7571303"/>
          </a:xfrm>
          <a:prstGeom prst="rect">
            <a:avLst/>
          </a:prstGeom>
          <a:solidFill>
            <a:schemeClr val="bg1"/>
          </a:solidFill>
        </p:spPr>
        <p:txBody>
          <a:bodyPr wrap="square" rtlCol="0">
            <a:spAutoFit/>
          </a:bodyPr>
          <a:lstStyle/>
          <a:p>
            <a:endParaRPr lang="en-US" sz="5400" dirty="0"/>
          </a:p>
          <a:p>
            <a:r>
              <a:rPr lang="en-US" sz="5400" b="1" u="sng" dirty="0"/>
              <a:t>P</a:t>
            </a:r>
            <a:r>
              <a:rPr lang="en-KW" sz="5400" b="1" u="sng" dirty="0"/>
              <a:t>re- reading:</a:t>
            </a:r>
          </a:p>
          <a:p>
            <a:endParaRPr lang="en-KW" sz="5400" dirty="0"/>
          </a:p>
          <a:p>
            <a:pPr marL="685800" indent="-685800">
              <a:buFontTx/>
              <a:buChar char="-"/>
            </a:pPr>
            <a:r>
              <a:rPr lang="en-KW" sz="5400" dirty="0"/>
              <a:t>What is your favorite?</a:t>
            </a:r>
          </a:p>
          <a:p>
            <a:pPr marL="685800" indent="-685800">
              <a:buFontTx/>
              <a:buChar char="-"/>
            </a:pPr>
            <a:endParaRPr lang="en-KW" sz="5400" dirty="0"/>
          </a:p>
          <a:p>
            <a:pPr marL="685800" indent="-685800">
              <a:buFontTx/>
              <a:buChar char="-"/>
            </a:pPr>
            <a:endParaRPr lang="en-KW" sz="5400" dirty="0"/>
          </a:p>
          <a:p>
            <a:pPr marL="685800" indent="-685800">
              <a:buFontTx/>
              <a:buChar char="-"/>
            </a:pPr>
            <a:r>
              <a:rPr lang="en-US" sz="5400" dirty="0"/>
              <a:t>H</a:t>
            </a:r>
            <a:r>
              <a:rPr lang="en-KW" sz="5400" dirty="0"/>
              <a:t>ow much time you spend on social media?</a:t>
            </a:r>
          </a:p>
          <a:p>
            <a:endParaRPr lang="en-US" sz="5400" dirty="0"/>
          </a:p>
        </p:txBody>
      </p:sp>
    </p:spTree>
    <p:extLst>
      <p:ext uri="{BB962C8B-B14F-4D97-AF65-F5344CB8AC3E}">
        <p14:creationId xmlns:p14="http://schemas.microsoft.com/office/powerpoint/2010/main" val="1034727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3">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29906" y="-897905"/>
            <a:ext cx="12191980" cy="8328433"/>
          </a:xfrm>
          <a:prstGeom prst="rect">
            <a:avLst/>
          </a:prstGeom>
          <a:solidFill>
            <a:schemeClr val="bg1"/>
          </a:solidFill>
        </p:spPr>
        <p:txBody>
          <a:bodyPr wrap="square" rtlCol="0">
            <a:spAutoFit/>
          </a:bodyPr>
          <a:lstStyle/>
          <a:p>
            <a:endParaRPr lang="en-KW" sz="5400" dirty="0"/>
          </a:p>
          <a:p>
            <a:r>
              <a:rPr lang="en-KW" sz="5400" dirty="0"/>
              <a:t>-S.B p 57</a:t>
            </a:r>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60FD0CB1-EF6B-7D4F-A37B-6A630A16FF99}"/>
              </a:ext>
            </a:extLst>
          </p:cNvPr>
          <p:cNvPicPr>
            <a:picLocks noChangeAspect="1"/>
          </p:cNvPicPr>
          <p:nvPr/>
        </p:nvPicPr>
        <p:blipFill rotWithShape="1">
          <a:blip r:embed="rId4"/>
          <a:srcRect l="18973" t="21739" r="21739" b="39130"/>
          <a:stretch/>
        </p:blipFill>
        <p:spPr>
          <a:xfrm>
            <a:off x="0" y="823658"/>
            <a:ext cx="12659491" cy="6034342"/>
          </a:xfrm>
          <a:prstGeom prst="rect">
            <a:avLst/>
          </a:prstGeom>
          <a:ln>
            <a:solidFill>
              <a:schemeClr val="accent1"/>
            </a:solidFill>
          </a:ln>
        </p:spPr>
      </p:pic>
      <p:sp>
        <p:nvSpPr>
          <p:cNvPr id="6" name="Right Brace 5">
            <a:extLst>
              <a:ext uri="{FF2B5EF4-FFF2-40B4-BE49-F238E27FC236}">
                <a16:creationId xmlns:a16="http://schemas.microsoft.com/office/drawing/2014/main" id="{DDECA96E-679E-C44B-B81F-D0C2C797F3FE}"/>
              </a:ext>
            </a:extLst>
          </p:cNvPr>
          <p:cNvSpPr/>
          <p:nvPr/>
        </p:nvSpPr>
        <p:spPr>
          <a:xfrm>
            <a:off x="11065072" y="1668091"/>
            <a:ext cx="690510" cy="1404257"/>
          </a:xfrm>
          <a:prstGeom prst="rightBrace">
            <a:avLst>
              <a:gd name="adj1" fmla="val 307"/>
              <a:gd name="adj2" fmla="val 4954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W" dirty="0"/>
          </a:p>
        </p:txBody>
      </p:sp>
      <p:sp>
        <p:nvSpPr>
          <p:cNvPr id="7" name="Right Brace 6">
            <a:extLst>
              <a:ext uri="{FF2B5EF4-FFF2-40B4-BE49-F238E27FC236}">
                <a16:creationId xmlns:a16="http://schemas.microsoft.com/office/drawing/2014/main" id="{C2239C6B-AA13-4A41-8CFE-4BBA45604463}"/>
              </a:ext>
            </a:extLst>
          </p:cNvPr>
          <p:cNvSpPr/>
          <p:nvPr/>
        </p:nvSpPr>
        <p:spPr>
          <a:xfrm>
            <a:off x="11094998" y="3429000"/>
            <a:ext cx="690510" cy="2833255"/>
          </a:xfrm>
          <a:prstGeom prst="rightBrace">
            <a:avLst>
              <a:gd name="adj1" fmla="val 307"/>
              <a:gd name="adj2" fmla="val 4954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KW" dirty="0"/>
          </a:p>
        </p:txBody>
      </p:sp>
      <p:sp>
        <p:nvSpPr>
          <p:cNvPr id="8" name="TextBox 7">
            <a:extLst>
              <a:ext uri="{FF2B5EF4-FFF2-40B4-BE49-F238E27FC236}">
                <a16:creationId xmlns:a16="http://schemas.microsoft.com/office/drawing/2014/main" id="{74B69E3F-9AF7-724D-9ED6-ED1EB6BAC03A}"/>
              </a:ext>
            </a:extLst>
          </p:cNvPr>
          <p:cNvSpPr txBox="1"/>
          <p:nvPr/>
        </p:nvSpPr>
        <p:spPr>
          <a:xfrm>
            <a:off x="11717847" y="2010906"/>
            <a:ext cx="1943100" cy="3416320"/>
          </a:xfrm>
          <a:prstGeom prst="rect">
            <a:avLst/>
          </a:prstGeom>
          <a:noFill/>
        </p:spPr>
        <p:txBody>
          <a:bodyPr wrap="square" rtlCol="0">
            <a:spAutoFit/>
          </a:bodyPr>
          <a:lstStyle/>
          <a:p>
            <a:r>
              <a:rPr lang="en-KW" sz="3600" dirty="0">
                <a:solidFill>
                  <a:srgbClr val="FF0000"/>
                </a:solidFill>
              </a:rPr>
              <a:t>1</a:t>
            </a:r>
          </a:p>
          <a:p>
            <a:endParaRPr lang="en-KW" sz="3600" dirty="0">
              <a:solidFill>
                <a:srgbClr val="FF0000"/>
              </a:solidFill>
            </a:endParaRPr>
          </a:p>
          <a:p>
            <a:endParaRPr lang="en-KW" sz="3600" dirty="0">
              <a:solidFill>
                <a:srgbClr val="FF0000"/>
              </a:solidFill>
            </a:endParaRPr>
          </a:p>
          <a:p>
            <a:endParaRPr lang="en-KW" sz="3600" dirty="0">
              <a:solidFill>
                <a:srgbClr val="FF0000"/>
              </a:solidFill>
            </a:endParaRPr>
          </a:p>
          <a:p>
            <a:endParaRPr lang="en-KW" sz="3600" dirty="0">
              <a:solidFill>
                <a:srgbClr val="FF0000"/>
              </a:solidFill>
            </a:endParaRPr>
          </a:p>
          <a:p>
            <a:r>
              <a:rPr lang="en-KW" sz="3600" dirty="0">
                <a:solidFill>
                  <a:srgbClr val="FF0000"/>
                </a:solidFill>
              </a:rPr>
              <a:t>2</a:t>
            </a:r>
          </a:p>
        </p:txBody>
      </p:sp>
    </p:spTree>
    <p:extLst>
      <p:ext uri="{BB962C8B-B14F-4D97-AF65-F5344CB8AC3E}">
        <p14:creationId xmlns:p14="http://schemas.microsoft.com/office/powerpoint/2010/main" val="351505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373267"/>
            <a:ext cx="12191980" cy="8328433"/>
          </a:xfrm>
          <a:prstGeom prst="rect">
            <a:avLst/>
          </a:prstGeom>
          <a:solidFill>
            <a:schemeClr val="bg1"/>
          </a:solidFill>
        </p:spPr>
        <p:txBody>
          <a:bodyPr wrap="square" rtlCol="0">
            <a:spAutoFit/>
          </a:bodyPr>
          <a:lstStyle/>
          <a:p>
            <a:endParaRPr lang="en-KW" sz="5400" dirty="0"/>
          </a:p>
          <a:p>
            <a:r>
              <a:rPr lang="en-KW" sz="5400" dirty="0"/>
              <a:t>-S.B p 57</a:t>
            </a:r>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A37E66BA-7EFE-5942-ACAF-3D3149356FA2}"/>
              </a:ext>
            </a:extLst>
          </p:cNvPr>
          <p:cNvPicPr>
            <a:picLocks noChangeAspect="1"/>
          </p:cNvPicPr>
          <p:nvPr/>
        </p:nvPicPr>
        <p:blipFill rotWithShape="1">
          <a:blip r:embed="rId3"/>
          <a:srcRect l="18576" t="58687" r="25695" b="20863"/>
          <a:stretch/>
        </p:blipFill>
        <p:spPr>
          <a:xfrm>
            <a:off x="-256338" y="1275637"/>
            <a:ext cx="12191980" cy="4189988"/>
          </a:xfrm>
          <a:prstGeom prst="rect">
            <a:avLst/>
          </a:prstGeom>
        </p:spPr>
      </p:pic>
      <p:sp>
        <p:nvSpPr>
          <p:cNvPr id="10" name="Right Brace 9">
            <a:extLst>
              <a:ext uri="{FF2B5EF4-FFF2-40B4-BE49-F238E27FC236}">
                <a16:creationId xmlns:a16="http://schemas.microsoft.com/office/drawing/2014/main" id="{D7B588FF-1D06-3640-B375-F4897B079764}"/>
              </a:ext>
            </a:extLst>
          </p:cNvPr>
          <p:cNvSpPr/>
          <p:nvPr/>
        </p:nvSpPr>
        <p:spPr>
          <a:xfrm>
            <a:off x="11255280" y="1662793"/>
            <a:ext cx="690510" cy="1766207"/>
          </a:xfrm>
          <a:prstGeom prst="rightBrace">
            <a:avLst>
              <a:gd name="adj1" fmla="val 307"/>
              <a:gd name="adj2" fmla="val 4954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algn="ctr" defTabSz="914400" rtl="0" eaLnBrk="1" latinLnBrk="0" hangingPunct="1"/>
            <a:endParaRPr lang="en-KW" dirty="0"/>
          </a:p>
        </p:txBody>
      </p:sp>
      <p:sp>
        <p:nvSpPr>
          <p:cNvPr id="11" name="Right Brace 10">
            <a:extLst>
              <a:ext uri="{FF2B5EF4-FFF2-40B4-BE49-F238E27FC236}">
                <a16:creationId xmlns:a16="http://schemas.microsoft.com/office/drawing/2014/main" id="{5DCF64A0-756E-5643-839F-C5569E162C25}"/>
              </a:ext>
            </a:extLst>
          </p:cNvPr>
          <p:cNvSpPr/>
          <p:nvPr/>
        </p:nvSpPr>
        <p:spPr>
          <a:xfrm>
            <a:off x="11316391" y="4275572"/>
            <a:ext cx="690510" cy="1143000"/>
          </a:xfrm>
          <a:prstGeom prst="rightBrace">
            <a:avLst>
              <a:gd name="adj1" fmla="val 307"/>
              <a:gd name="adj2" fmla="val 4954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algn="ctr" defTabSz="914400" rtl="0" eaLnBrk="1" latinLnBrk="0" hangingPunct="1"/>
            <a:endParaRPr lang="en-KW" dirty="0"/>
          </a:p>
        </p:txBody>
      </p:sp>
      <p:sp>
        <p:nvSpPr>
          <p:cNvPr id="12" name="TextBox 11">
            <a:extLst>
              <a:ext uri="{FF2B5EF4-FFF2-40B4-BE49-F238E27FC236}">
                <a16:creationId xmlns:a16="http://schemas.microsoft.com/office/drawing/2014/main" id="{DBB1BADB-463B-824E-9F0E-444E18853ADA}"/>
              </a:ext>
            </a:extLst>
          </p:cNvPr>
          <p:cNvSpPr txBox="1"/>
          <p:nvPr/>
        </p:nvSpPr>
        <p:spPr>
          <a:xfrm>
            <a:off x="11679231" y="1960325"/>
            <a:ext cx="1943100" cy="2862322"/>
          </a:xfrm>
          <a:prstGeom prst="rect">
            <a:avLst/>
          </a:prstGeom>
          <a:noFill/>
        </p:spPr>
        <p:txBody>
          <a:bodyPr wrap="square" rtlCol="0">
            <a:spAutoFit/>
          </a:bodyPr>
          <a:lstStyle/>
          <a:p>
            <a:r>
              <a:rPr lang="en-GB" sz="3600" dirty="0">
                <a:solidFill>
                  <a:srgbClr val="FF0000"/>
                </a:solidFill>
              </a:rPr>
              <a:t>3</a:t>
            </a:r>
            <a:endParaRPr lang="en-KW" sz="3600" dirty="0">
              <a:solidFill>
                <a:srgbClr val="FF0000"/>
              </a:solidFill>
            </a:endParaRPr>
          </a:p>
          <a:p>
            <a:endParaRPr lang="en-KW" sz="3600" dirty="0">
              <a:solidFill>
                <a:srgbClr val="FF0000"/>
              </a:solidFill>
            </a:endParaRPr>
          </a:p>
          <a:p>
            <a:endParaRPr lang="en-KW" sz="3600" dirty="0">
              <a:solidFill>
                <a:srgbClr val="FF0000"/>
              </a:solidFill>
            </a:endParaRPr>
          </a:p>
          <a:p>
            <a:endParaRPr lang="en-KW" sz="3600" dirty="0">
              <a:solidFill>
                <a:srgbClr val="FF0000"/>
              </a:solidFill>
            </a:endParaRPr>
          </a:p>
          <a:p>
            <a:r>
              <a:rPr lang="en-KW" sz="3600" dirty="0">
                <a:solidFill>
                  <a:srgbClr val="FF0000"/>
                </a:solidFill>
              </a:rPr>
              <a:t>4</a:t>
            </a:r>
          </a:p>
        </p:txBody>
      </p:sp>
    </p:spTree>
    <p:extLst>
      <p:ext uri="{BB962C8B-B14F-4D97-AF65-F5344CB8AC3E}">
        <p14:creationId xmlns:p14="http://schemas.microsoft.com/office/powerpoint/2010/main" val="4115985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1982450" cy="6740307"/>
          </a:xfrm>
          <a:prstGeom prst="rect">
            <a:avLst/>
          </a:prstGeom>
          <a:solidFill>
            <a:schemeClr val="bg1"/>
          </a:solidFill>
        </p:spPr>
        <p:txBody>
          <a:bodyPr wrap="square" rtlCol="0">
            <a:spAutoFit/>
          </a:bodyPr>
          <a:lstStyle/>
          <a:p>
            <a:endParaRPr lang="en-KW" sz="5400" dirty="0"/>
          </a:p>
          <a:p>
            <a:r>
              <a:rPr lang="en-KW" sz="5400" dirty="0"/>
              <a:t>-S.B p58</a:t>
            </a:r>
          </a:p>
          <a:p>
            <a:endParaRPr lang="en-KW" sz="5400" dirty="0"/>
          </a:p>
          <a:p>
            <a:endParaRPr lang="en-KW" sz="5400" dirty="0"/>
          </a:p>
          <a:p>
            <a:endParaRPr lang="en-KW" sz="5400" dirty="0"/>
          </a:p>
          <a:p>
            <a:endParaRPr lang="en-KW" sz="5400" dirty="0"/>
          </a:p>
          <a:p>
            <a:endParaRPr lang="en-KW" sz="5400" dirty="0"/>
          </a:p>
          <a:p>
            <a:endParaRPr lang="en-KW" sz="5400" dirty="0"/>
          </a:p>
        </p:txBody>
      </p:sp>
      <p:pic>
        <p:nvPicPr>
          <p:cNvPr id="3" name="Picture 2">
            <a:extLst>
              <a:ext uri="{FF2B5EF4-FFF2-40B4-BE49-F238E27FC236}">
                <a16:creationId xmlns:a16="http://schemas.microsoft.com/office/drawing/2014/main" id="{906B2924-0E50-F447-9BD1-C7D9886A72D4}"/>
              </a:ext>
            </a:extLst>
          </p:cNvPr>
          <p:cNvPicPr>
            <a:picLocks noChangeAspect="1"/>
          </p:cNvPicPr>
          <p:nvPr/>
        </p:nvPicPr>
        <p:blipFill rotWithShape="1">
          <a:blip r:embed="rId3"/>
          <a:srcRect l="19618" t="23056" r="25799" b="68248"/>
          <a:stretch/>
        </p:blipFill>
        <p:spPr>
          <a:xfrm>
            <a:off x="209551" y="1809750"/>
            <a:ext cx="12439650" cy="1885950"/>
          </a:xfrm>
          <a:prstGeom prst="rect">
            <a:avLst/>
          </a:prstGeom>
        </p:spPr>
      </p:pic>
      <p:sp>
        <p:nvSpPr>
          <p:cNvPr id="6" name="TextBox 5">
            <a:extLst>
              <a:ext uri="{FF2B5EF4-FFF2-40B4-BE49-F238E27FC236}">
                <a16:creationId xmlns:a16="http://schemas.microsoft.com/office/drawing/2014/main" id="{595C2F36-16DB-1940-9A6C-90F06CE4C350}"/>
              </a:ext>
            </a:extLst>
          </p:cNvPr>
          <p:cNvSpPr txBox="1"/>
          <p:nvPr/>
        </p:nvSpPr>
        <p:spPr>
          <a:xfrm>
            <a:off x="314326" y="3962400"/>
            <a:ext cx="11772899" cy="2154436"/>
          </a:xfrm>
          <a:prstGeom prst="rect">
            <a:avLst/>
          </a:prstGeom>
          <a:noFill/>
        </p:spPr>
        <p:txBody>
          <a:bodyPr wrap="square" rtlCol="0">
            <a:spAutoFit/>
          </a:bodyPr>
          <a:lstStyle/>
          <a:p>
            <a:pPr rtl="1"/>
            <a:r>
              <a:rPr lang="en-US" sz="4000" dirty="0">
                <a:solidFill>
                  <a:schemeClr val="bg2">
                    <a:lumMod val="50000"/>
                  </a:schemeClr>
                </a:solidFill>
                <a:latin typeface="Arial" panose="020B0604020202020204" pitchFamily="34" charset="0"/>
                <a:cs typeface="Arial" panose="020B0604020202020204" pitchFamily="34" charset="0"/>
              </a:rPr>
              <a:t>The biggest problem is that using social media makes us less social in real life.</a:t>
            </a:r>
          </a:p>
          <a:p>
            <a:br>
              <a:rPr lang="en-US" dirty="0"/>
            </a:br>
            <a:br>
              <a:rPr lang="en-US" dirty="0"/>
            </a:br>
            <a:endParaRPr lang="en-KW" dirty="0"/>
          </a:p>
        </p:txBody>
      </p:sp>
    </p:spTree>
    <p:extLst>
      <p:ext uri="{BB962C8B-B14F-4D97-AF65-F5344CB8AC3E}">
        <p14:creationId xmlns:p14="http://schemas.microsoft.com/office/powerpoint/2010/main" val="133659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1982450" cy="6740307"/>
          </a:xfrm>
          <a:prstGeom prst="rect">
            <a:avLst/>
          </a:prstGeom>
          <a:solidFill>
            <a:schemeClr val="bg1"/>
          </a:solidFill>
        </p:spPr>
        <p:txBody>
          <a:bodyPr wrap="square" rtlCol="0">
            <a:spAutoFit/>
          </a:bodyPr>
          <a:lstStyle/>
          <a:p>
            <a:endParaRPr lang="en-KW" sz="5400" dirty="0"/>
          </a:p>
          <a:p>
            <a:r>
              <a:rPr lang="en-KW" sz="5400" dirty="0"/>
              <a:t>-S.B p58</a:t>
            </a:r>
          </a:p>
          <a:p>
            <a:endParaRPr lang="en-KW" sz="5400" dirty="0"/>
          </a:p>
          <a:p>
            <a:endParaRPr lang="en-KW" sz="5400" dirty="0"/>
          </a:p>
          <a:p>
            <a:endParaRPr lang="en-KW" sz="5400" dirty="0"/>
          </a:p>
          <a:p>
            <a:endParaRPr lang="en-KW" sz="5400" dirty="0"/>
          </a:p>
          <a:p>
            <a:endParaRPr lang="en-KW" sz="5400" dirty="0"/>
          </a:p>
          <a:p>
            <a:endParaRPr lang="en-KW" sz="5400" dirty="0"/>
          </a:p>
        </p:txBody>
      </p:sp>
      <p:pic>
        <p:nvPicPr>
          <p:cNvPr id="3" name="Picture 2">
            <a:extLst>
              <a:ext uri="{FF2B5EF4-FFF2-40B4-BE49-F238E27FC236}">
                <a16:creationId xmlns:a16="http://schemas.microsoft.com/office/drawing/2014/main" id="{906B2924-0E50-F447-9BD1-C7D9886A72D4}"/>
              </a:ext>
            </a:extLst>
          </p:cNvPr>
          <p:cNvPicPr>
            <a:picLocks noChangeAspect="1"/>
          </p:cNvPicPr>
          <p:nvPr/>
        </p:nvPicPr>
        <p:blipFill rotWithShape="1">
          <a:blip r:embed="rId3"/>
          <a:srcRect l="19619" t="31577" r="28724" b="62011"/>
          <a:stretch/>
        </p:blipFill>
        <p:spPr>
          <a:xfrm>
            <a:off x="104775" y="2038350"/>
            <a:ext cx="11772899" cy="1390650"/>
          </a:xfrm>
          <a:prstGeom prst="rect">
            <a:avLst/>
          </a:prstGeom>
        </p:spPr>
      </p:pic>
      <p:sp>
        <p:nvSpPr>
          <p:cNvPr id="2" name="TextBox 1">
            <a:extLst>
              <a:ext uri="{FF2B5EF4-FFF2-40B4-BE49-F238E27FC236}">
                <a16:creationId xmlns:a16="http://schemas.microsoft.com/office/drawing/2014/main" id="{A08EC758-E8EE-C744-B9AE-40644C998998}"/>
              </a:ext>
            </a:extLst>
          </p:cNvPr>
          <p:cNvSpPr txBox="1"/>
          <p:nvPr/>
        </p:nvSpPr>
        <p:spPr>
          <a:xfrm>
            <a:off x="209550" y="3790950"/>
            <a:ext cx="11410950" cy="1938992"/>
          </a:xfrm>
          <a:prstGeom prst="rect">
            <a:avLst/>
          </a:prstGeom>
          <a:noFill/>
        </p:spPr>
        <p:txBody>
          <a:bodyPr wrap="square" rtlCol="0">
            <a:spAutoFit/>
          </a:bodyPr>
          <a:lstStyle/>
          <a:p>
            <a:r>
              <a:rPr lang="en-US" sz="4000" dirty="0">
                <a:solidFill>
                  <a:schemeClr val="bg2">
                    <a:lumMod val="50000"/>
                  </a:schemeClr>
                </a:solidFill>
                <a:latin typeface="Arial" panose="020B0604020202020204" pitchFamily="34" charset="0"/>
                <a:cs typeface="Arial" panose="020B0604020202020204" pitchFamily="34" charset="0"/>
              </a:rPr>
              <a:t>The second paragraph argues against social media, The third paragraph argues for social media.</a:t>
            </a:r>
            <a:endParaRPr lang="en-KW" sz="40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028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F948-8EA2-7F4B-ABD7-CB42640197FC}"/>
              </a:ext>
            </a:extLst>
          </p:cNvPr>
          <p:cNvSpPr>
            <a:spLocks noGrp="1"/>
          </p:cNvSpPr>
          <p:nvPr>
            <p:ph type="title"/>
          </p:nvPr>
        </p:nvSpPr>
        <p:spPr/>
        <p:txBody>
          <a:bodyPr/>
          <a:lstStyle/>
          <a:p>
            <a:endParaRPr lang="en-KW"/>
          </a:p>
        </p:txBody>
      </p:sp>
      <p:sp>
        <p:nvSpPr>
          <p:cNvPr id="3" name="Content Placeholder 2">
            <a:extLst>
              <a:ext uri="{FF2B5EF4-FFF2-40B4-BE49-F238E27FC236}">
                <a16:creationId xmlns:a16="http://schemas.microsoft.com/office/drawing/2014/main" id="{8AD9AA0F-8E63-2E43-80BF-2B4E8C78FD7F}"/>
              </a:ext>
            </a:extLst>
          </p:cNvPr>
          <p:cNvSpPr>
            <a:spLocks noGrp="1"/>
          </p:cNvSpPr>
          <p:nvPr>
            <p:ph idx="1"/>
          </p:nvPr>
        </p:nvSpPr>
        <p:spPr/>
        <p:txBody>
          <a:bodyPr/>
          <a:lstStyle/>
          <a:p>
            <a:endParaRPr lang="en-KW" dirty="0"/>
          </a:p>
        </p:txBody>
      </p:sp>
      <p:sp>
        <p:nvSpPr>
          <p:cNvPr id="4" name="Rectangle 2">
            <a:extLst>
              <a:ext uri="{FF2B5EF4-FFF2-40B4-BE49-F238E27FC236}">
                <a16:creationId xmlns:a16="http://schemas.microsoft.com/office/drawing/2014/main" id="{03CA67AA-9DF8-274A-A294-1A5C75DB70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KW"/>
          </a:p>
        </p:txBody>
      </p:sp>
      <p:pic>
        <p:nvPicPr>
          <p:cNvPr id="1025" name="Picture 1" descr="Simple Present Tense Worksheets for Grade 3 - Your Home Teacher">
            <a:extLst>
              <a:ext uri="{FF2B5EF4-FFF2-40B4-BE49-F238E27FC236}">
                <a16:creationId xmlns:a16="http://schemas.microsoft.com/office/drawing/2014/main" id="{7A942912-7582-D64F-8FFC-117C1D4012C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04047" y="-783819"/>
            <a:ext cx="10515600" cy="9305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720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1982450" cy="6740307"/>
          </a:xfrm>
          <a:prstGeom prst="rect">
            <a:avLst/>
          </a:prstGeom>
          <a:solidFill>
            <a:schemeClr val="bg1"/>
          </a:solidFill>
        </p:spPr>
        <p:txBody>
          <a:bodyPr wrap="square" rtlCol="0">
            <a:spAutoFit/>
          </a:bodyPr>
          <a:lstStyle/>
          <a:p>
            <a:endParaRPr lang="en-KW" sz="5400" dirty="0"/>
          </a:p>
          <a:p>
            <a:r>
              <a:rPr lang="en-KW" sz="5400" dirty="0"/>
              <a:t>-S.B p58</a:t>
            </a:r>
          </a:p>
          <a:p>
            <a:endParaRPr lang="en-KW" sz="5400" dirty="0"/>
          </a:p>
          <a:p>
            <a:endParaRPr lang="en-KW" sz="5400" dirty="0"/>
          </a:p>
          <a:p>
            <a:endParaRPr lang="en-KW" sz="5400" dirty="0"/>
          </a:p>
          <a:p>
            <a:endParaRPr lang="en-KW" sz="5400" dirty="0"/>
          </a:p>
          <a:p>
            <a:endParaRPr lang="en-KW" sz="5400" dirty="0"/>
          </a:p>
          <a:p>
            <a:endParaRPr lang="en-KW" sz="5400" dirty="0"/>
          </a:p>
        </p:txBody>
      </p:sp>
      <p:pic>
        <p:nvPicPr>
          <p:cNvPr id="3" name="Picture 2">
            <a:extLst>
              <a:ext uri="{FF2B5EF4-FFF2-40B4-BE49-F238E27FC236}">
                <a16:creationId xmlns:a16="http://schemas.microsoft.com/office/drawing/2014/main" id="{906B2924-0E50-F447-9BD1-C7D9886A72D4}"/>
              </a:ext>
            </a:extLst>
          </p:cNvPr>
          <p:cNvPicPr>
            <a:picLocks noChangeAspect="1"/>
          </p:cNvPicPr>
          <p:nvPr/>
        </p:nvPicPr>
        <p:blipFill rotWithShape="1">
          <a:blip r:embed="rId3"/>
          <a:srcRect l="19618" t="38077" r="32653" b="58849"/>
          <a:stretch/>
        </p:blipFill>
        <p:spPr>
          <a:xfrm>
            <a:off x="209550" y="2343150"/>
            <a:ext cx="13811250" cy="1085850"/>
          </a:xfrm>
          <a:prstGeom prst="rect">
            <a:avLst/>
          </a:prstGeom>
        </p:spPr>
      </p:pic>
      <p:sp>
        <p:nvSpPr>
          <p:cNvPr id="2" name="TextBox 1">
            <a:extLst>
              <a:ext uri="{FF2B5EF4-FFF2-40B4-BE49-F238E27FC236}">
                <a16:creationId xmlns:a16="http://schemas.microsoft.com/office/drawing/2014/main" id="{3852B5A2-7894-0A49-BA37-D726381B5212}"/>
              </a:ext>
            </a:extLst>
          </p:cNvPr>
          <p:cNvSpPr txBox="1"/>
          <p:nvPr/>
        </p:nvSpPr>
        <p:spPr>
          <a:xfrm>
            <a:off x="342900" y="3867150"/>
            <a:ext cx="11029950" cy="2554545"/>
          </a:xfrm>
          <a:prstGeom prst="rect">
            <a:avLst/>
          </a:prstGeom>
          <a:noFill/>
        </p:spPr>
        <p:txBody>
          <a:bodyPr wrap="square" rtlCol="0">
            <a:spAutoFit/>
          </a:bodyPr>
          <a:lstStyle/>
          <a:p>
            <a:r>
              <a:rPr lang="en-US" sz="4000" dirty="0">
                <a:solidFill>
                  <a:schemeClr val="bg2">
                    <a:lumMod val="50000"/>
                  </a:schemeClr>
                </a:solidFill>
                <a:latin typeface="Arial" panose="020B0604020202020204" pitchFamily="34" charset="0"/>
                <a:cs typeface="Arial" panose="020B0604020202020204" pitchFamily="34" charset="0"/>
              </a:rPr>
              <a:t>In his opinion, social media is not necessarily a bad thing. Although using technology too much is unhealthy, using it in the right way is good for living in modern times.</a:t>
            </a:r>
            <a:endParaRPr lang="en-KW" sz="40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762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1982450" cy="6740307"/>
          </a:xfrm>
          <a:prstGeom prst="rect">
            <a:avLst/>
          </a:prstGeom>
          <a:solidFill>
            <a:schemeClr val="bg1"/>
          </a:solidFill>
        </p:spPr>
        <p:txBody>
          <a:bodyPr wrap="square" rtlCol="0">
            <a:spAutoFit/>
          </a:bodyPr>
          <a:lstStyle/>
          <a:p>
            <a:endParaRPr lang="en-KW" sz="5400" dirty="0"/>
          </a:p>
          <a:p>
            <a:r>
              <a:rPr lang="en-KW" sz="5400" dirty="0"/>
              <a:t>-S.B p58</a:t>
            </a:r>
          </a:p>
          <a:p>
            <a:endParaRPr lang="en-KW" sz="5400" dirty="0"/>
          </a:p>
          <a:p>
            <a:endParaRPr lang="en-KW" sz="5400" dirty="0"/>
          </a:p>
          <a:p>
            <a:endParaRPr lang="en-KW" sz="5400" dirty="0"/>
          </a:p>
          <a:p>
            <a:endParaRPr lang="en-KW" sz="5400" dirty="0"/>
          </a:p>
          <a:p>
            <a:endParaRPr lang="en-KW" sz="5400" dirty="0"/>
          </a:p>
          <a:p>
            <a:endParaRPr lang="en-KW" sz="5400" dirty="0"/>
          </a:p>
        </p:txBody>
      </p:sp>
      <p:pic>
        <p:nvPicPr>
          <p:cNvPr id="3" name="Picture 2">
            <a:extLst>
              <a:ext uri="{FF2B5EF4-FFF2-40B4-BE49-F238E27FC236}">
                <a16:creationId xmlns:a16="http://schemas.microsoft.com/office/drawing/2014/main" id="{906B2924-0E50-F447-9BD1-C7D9886A72D4}"/>
              </a:ext>
            </a:extLst>
          </p:cNvPr>
          <p:cNvPicPr>
            <a:picLocks noChangeAspect="1"/>
          </p:cNvPicPr>
          <p:nvPr/>
        </p:nvPicPr>
        <p:blipFill rotWithShape="1">
          <a:blip r:embed="rId3"/>
          <a:srcRect l="19618" t="40449" r="30313" b="56111"/>
          <a:stretch/>
        </p:blipFill>
        <p:spPr>
          <a:xfrm>
            <a:off x="0" y="1965757"/>
            <a:ext cx="16592549" cy="1158444"/>
          </a:xfrm>
          <a:prstGeom prst="rect">
            <a:avLst/>
          </a:prstGeom>
        </p:spPr>
      </p:pic>
      <p:sp>
        <p:nvSpPr>
          <p:cNvPr id="2" name="Rectangle 1">
            <a:extLst>
              <a:ext uri="{FF2B5EF4-FFF2-40B4-BE49-F238E27FC236}">
                <a16:creationId xmlns:a16="http://schemas.microsoft.com/office/drawing/2014/main" id="{B332EABC-56DD-AF48-9519-E657907DCDAE}"/>
              </a:ext>
            </a:extLst>
          </p:cNvPr>
          <p:cNvSpPr/>
          <p:nvPr/>
        </p:nvSpPr>
        <p:spPr>
          <a:xfrm>
            <a:off x="209550" y="3293890"/>
            <a:ext cx="11372850" cy="3385542"/>
          </a:xfrm>
          <a:prstGeom prst="rect">
            <a:avLst/>
          </a:prstGeom>
        </p:spPr>
        <p:txBody>
          <a:bodyPr wrap="square">
            <a:spAutoFit/>
          </a:bodyPr>
          <a:lstStyle/>
          <a:p>
            <a:pPr rtl="1"/>
            <a:r>
              <a:rPr lang="en-US" sz="4000" dirty="0">
                <a:solidFill>
                  <a:schemeClr val="bg2">
                    <a:lumMod val="50000"/>
                  </a:schemeClr>
                </a:solidFill>
                <a:latin typeface="Arial" panose="020B0604020202020204" pitchFamily="34" charset="0"/>
                <a:cs typeface="Arial" panose="020B0604020202020204" pitchFamily="34" charset="0"/>
              </a:rPr>
              <a:t>Social media has become part of everyday life. Some people think using social media for long time is an addiction, but others think it is normal part of modern life and communication.</a:t>
            </a:r>
          </a:p>
          <a:p>
            <a:br>
              <a:rPr lang="en-US" dirty="0"/>
            </a:br>
            <a:br>
              <a:rPr lang="en-US" dirty="0"/>
            </a:br>
            <a:endParaRPr lang="en-KW" dirty="0"/>
          </a:p>
        </p:txBody>
      </p:sp>
    </p:spTree>
    <p:extLst>
      <p:ext uri="{BB962C8B-B14F-4D97-AF65-F5344CB8AC3E}">
        <p14:creationId xmlns:p14="http://schemas.microsoft.com/office/powerpoint/2010/main" val="662203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19180" y="8878"/>
            <a:ext cx="12191980" cy="6858000"/>
          </a:xfrm>
          <a:prstGeom prst="rect">
            <a:avLst/>
          </a:prstGeom>
        </p:spPr>
      </p:pic>
      <p:sp>
        <p:nvSpPr>
          <p:cNvPr id="6" name="Title 5">
            <a:extLst>
              <a:ext uri="{FF2B5EF4-FFF2-40B4-BE49-F238E27FC236}">
                <a16:creationId xmlns:a16="http://schemas.microsoft.com/office/drawing/2014/main" id="{06A76415-B983-E244-B16E-66CCB8079960}"/>
              </a:ext>
            </a:extLst>
          </p:cNvPr>
          <p:cNvSpPr>
            <a:spLocks noGrp="1"/>
          </p:cNvSpPr>
          <p:nvPr>
            <p:ph type="ctrTitle"/>
          </p:nvPr>
        </p:nvSpPr>
        <p:spPr>
          <a:xfrm>
            <a:off x="3458819" y="1151306"/>
            <a:ext cx="4737705" cy="987998"/>
          </a:xfrm>
        </p:spPr>
        <p:txBody>
          <a:bodyPr vert="horz" lIns="91440" tIns="45720" rIns="91440" bIns="45720" rtlCol="0" anchor="t">
            <a:noAutofit/>
          </a:bodyPr>
          <a:lstStyle/>
          <a:p>
            <a:pPr algn="r"/>
            <a:r>
              <a:rPr lang="en-US" sz="7200" b="1" i="0" kern="1200" cap="all" baseline="0" dirty="0">
                <a:solidFill>
                  <a:schemeClr val="bg2">
                    <a:lumMod val="50000"/>
                  </a:schemeClr>
                </a:solidFill>
                <a:latin typeface="+mj-lt"/>
                <a:ea typeface="+mj-ea"/>
                <a:cs typeface="+mj-cs"/>
              </a:rPr>
              <a:t>Unit 7</a:t>
            </a:r>
            <a:br>
              <a:rPr lang="en-US" sz="7200" b="1" i="0" kern="1200" cap="all" baseline="0" dirty="0">
                <a:solidFill>
                  <a:schemeClr val="bg2">
                    <a:lumMod val="50000"/>
                  </a:schemeClr>
                </a:solidFill>
                <a:latin typeface="+mj-lt"/>
                <a:ea typeface="+mj-ea"/>
                <a:cs typeface="+mj-cs"/>
              </a:rPr>
            </a:br>
            <a:endParaRPr lang="en-US" sz="7200" b="1" i="0" kern="1200" cap="all" baseline="0" dirty="0">
              <a:solidFill>
                <a:schemeClr val="bg2">
                  <a:lumMod val="50000"/>
                </a:schemeClr>
              </a:solidFill>
              <a:latin typeface="+mj-lt"/>
              <a:ea typeface="+mj-ea"/>
              <a:cs typeface="+mj-cs"/>
            </a:endParaRPr>
          </a:p>
        </p:txBody>
      </p:sp>
      <p:graphicFrame>
        <p:nvGraphicFramePr>
          <p:cNvPr id="9" name="TextBox 6">
            <a:extLst>
              <a:ext uri="{FF2B5EF4-FFF2-40B4-BE49-F238E27FC236}">
                <a16:creationId xmlns:a16="http://schemas.microsoft.com/office/drawing/2014/main" id="{87F06EDB-62BF-4EEB-BA4C-2C64231D5C85}"/>
              </a:ext>
            </a:extLst>
          </p:cNvPr>
          <p:cNvGraphicFramePr/>
          <p:nvPr>
            <p:extLst>
              <p:ext uri="{D42A27DB-BD31-4B8C-83A1-F6EECF244321}">
                <p14:modId xmlns:p14="http://schemas.microsoft.com/office/powerpoint/2010/main" val="2515995662"/>
              </p:ext>
            </p:extLst>
          </p:nvPr>
        </p:nvGraphicFramePr>
        <p:xfrm>
          <a:off x="2637821" y="2558232"/>
          <a:ext cx="7201835" cy="364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53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299830"/>
            <a:ext cx="12192000" cy="8771632"/>
          </a:xfrm>
          <a:prstGeom prst="rect">
            <a:avLst/>
          </a:prstGeom>
          <a:solidFill>
            <a:schemeClr val="bg1"/>
          </a:solidFill>
        </p:spPr>
        <p:txBody>
          <a:bodyPr wrap="square" rtlCol="0">
            <a:spAutoFit/>
          </a:bodyPr>
          <a:lstStyle/>
          <a:p>
            <a:endParaRPr lang="en-US" sz="5400" dirty="0"/>
          </a:p>
          <a:p>
            <a:r>
              <a:rPr lang="en-US" sz="5400" b="1" u="sng" dirty="0"/>
              <a:t>N</a:t>
            </a:r>
            <a:r>
              <a:rPr lang="en-KW" sz="5400" b="1" u="sng" dirty="0"/>
              <a:t>ew vocabulary:-</a:t>
            </a:r>
          </a:p>
          <a:p>
            <a:endParaRPr lang="en-KW" sz="5400" dirty="0"/>
          </a:p>
          <a:p>
            <a:r>
              <a:rPr lang="en-KW" sz="4800" dirty="0"/>
              <a:t>1- product (N) </a:t>
            </a:r>
          </a:p>
          <a:p>
            <a:r>
              <a:rPr lang="en-US" sz="4400" dirty="0"/>
              <a:t> </a:t>
            </a:r>
          </a:p>
          <a:p>
            <a:r>
              <a:rPr lang="en-US" sz="4400" dirty="0"/>
              <a:t>something that is made to</a:t>
            </a:r>
          </a:p>
          <a:p>
            <a:r>
              <a:rPr lang="en-US" sz="4400" dirty="0"/>
              <a:t>be sold</a:t>
            </a:r>
            <a:endParaRPr lang="en-KW" sz="4400" dirty="0"/>
          </a:p>
          <a:p>
            <a:endParaRPr lang="en-KW" sz="4800" dirty="0"/>
          </a:p>
          <a:p>
            <a:endParaRPr lang="en-KW" sz="48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CA2FA150-DDF2-C344-858C-61FA49147440}"/>
              </a:ext>
            </a:extLst>
          </p:cNvPr>
          <p:cNvPicPr>
            <a:picLocks noChangeAspect="1"/>
          </p:cNvPicPr>
          <p:nvPr/>
        </p:nvPicPr>
        <p:blipFill>
          <a:blip r:embed="rId3"/>
          <a:stretch>
            <a:fillRect/>
          </a:stretch>
        </p:blipFill>
        <p:spPr>
          <a:xfrm>
            <a:off x="6885017" y="1966993"/>
            <a:ext cx="5080000" cy="3810000"/>
          </a:xfrm>
          <a:prstGeom prst="rect">
            <a:avLst/>
          </a:prstGeom>
        </p:spPr>
      </p:pic>
    </p:spTree>
    <p:extLst>
      <p:ext uri="{BB962C8B-B14F-4D97-AF65-F5344CB8AC3E}">
        <p14:creationId xmlns:p14="http://schemas.microsoft.com/office/powerpoint/2010/main" val="53334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2192000" cy="6924973"/>
          </a:xfrm>
          <a:prstGeom prst="rect">
            <a:avLst/>
          </a:prstGeom>
          <a:solidFill>
            <a:schemeClr val="bg1"/>
          </a:solidFill>
        </p:spPr>
        <p:txBody>
          <a:bodyPr wrap="square" rtlCol="0">
            <a:spAutoFit/>
          </a:bodyPr>
          <a:lstStyle/>
          <a:p>
            <a:endParaRPr lang="en-US" sz="5400" dirty="0"/>
          </a:p>
          <a:p>
            <a:r>
              <a:rPr lang="en-KW" sz="4800" dirty="0"/>
              <a:t>2-feature (N)</a:t>
            </a:r>
          </a:p>
          <a:p>
            <a:endParaRPr lang="en-KW" sz="4800" dirty="0"/>
          </a:p>
          <a:p>
            <a:endParaRPr lang="en-KW" sz="4800" dirty="0"/>
          </a:p>
          <a:p>
            <a:endParaRPr lang="en-KW" sz="4800" dirty="0"/>
          </a:p>
          <a:p>
            <a:endParaRPr lang="en-KW" sz="5400" dirty="0"/>
          </a:p>
          <a:p>
            <a:endParaRPr lang="en-KW" sz="5400" dirty="0"/>
          </a:p>
          <a:p>
            <a:endParaRPr lang="en-KW" dirty="0"/>
          </a:p>
          <a:p>
            <a:endParaRPr lang="en-KW" dirty="0"/>
          </a:p>
          <a:p>
            <a:endParaRPr lang="en-KW" dirty="0"/>
          </a:p>
          <a:p>
            <a:endParaRPr lang="en-KW" dirty="0"/>
          </a:p>
          <a:p>
            <a:endParaRPr lang="en-KW" dirty="0"/>
          </a:p>
        </p:txBody>
      </p:sp>
      <p:pic>
        <p:nvPicPr>
          <p:cNvPr id="2" name="Picture 1">
            <a:extLst>
              <a:ext uri="{FF2B5EF4-FFF2-40B4-BE49-F238E27FC236}">
                <a16:creationId xmlns:a16="http://schemas.microsoft.com/office/drawing/2014/main" id="{5FA7D6B2-8743-D44F-A96E-6DC217C38E23}"/>
              </a:ext>
            </a:extLst>
          </p:cNvPr>
          <p:cNvPicPr>
            <a:picLocks noChangeAspect="1"/>
          </p:cNvPicPr>
          <p:nvPr/>
        </p:nvPicPr>
        <p:blipFill rotWithShape="1">
          <a:blip r:embed="rId3"/>
          <a:srcRect l="1" r="272" b="8445"/>
          <a:stretch/>
        </p:blipFill>
        <p:spPr>
          <a:xfrm>
            <a:off x="5651275" y="993098"/>
            <a:ext cx="5717765" cy="5438181"/>
          </a:xfrm>
          <a:prstGeom prst="rect">
            <a:avLst/>
          </a:prstGeom>
        </p:spPr>
      </p:pic>
      <p:sp>
        <p:nvSpPr>
          <p:cNvPr id="3" name="TextBox 2">
            <a:extLst>
              <a:ext uri="{FF2B5EF4-FFF2-40B4-BE49-F238E27FC236}">
                <a16:creationId xmlns:a16="http://schemas.microsoft.com/office/drawing/2014/main" id="{40D4C025-B02A-8246-AE02-D33156073F8F}"/>
              </a:ext>
            </a:extLst>
          </p:cNvPr>
          <p:cNvSpPr txBox="1"/>
          <p:nvPr/>
        </p:nvSpPr>
        <p:spPr>
          <a:xfrm>
            <a:off x="411490" y="2147925"/>
            <a:ext cx="4828315" cy="1323439"/>
          </a:xfrm>
          <a:prstGeom prst="rect">
            <a:avLst/>
          </a:prstGeom>
          <a:noFill/>
        </p:spPr>
        <p:txBody>
          <a:bodyPr wrap="square" rtlCol="0">
            <a:spAutoFit/>
          </a:bodyPr>
          <a:lstStyle/>
          <a:p>
            <a:r>
              <a:rPr lang="en-US" sz="4000" dirty="0">
                <a:solidFill>
                  <a:schemeClr val="bg2">
                    <a:lumMod val="50000"/>
                  </a:schemeClr>
                </a:solidFill>
              </a:rPr>
              <a:t>W</a:t>
            </a:r>
            <a:r>
              <a:rPr lang="en-KW" sz="4000" dirty="0">
                <a:solidFill>
                  <a:schemeClr val="bg2">
                    <a:lumMod val="50000"/>
                  </a:schemeClr>
                </a:solidFill>
              </a:rPr>
              <a:t>hat are the features of the mobile phone?</a:t>
            </a:r>
          </a:p>
        </p:txBody>
      </p:sp>
    </p:spTree>
    <p:extLst>
      <p:ext uri="{BB962C8B-B14F-4D97-AF65-F5344CB8AC3E}">
        <p14:creationId xmlns:p14="http://schemas.microsoft.com/office/powerpoint/2010/main" val="929826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2192000" cy="6924973"/>
          </a:xfrm>
          <a:prstGeom prst="rect">
            <a:avLst/>
          </a:prstGeom>
          <a:solidFill>
            <a:schemeClr val="bg1"/>
          </a:solidFill>
        </p:spPr>
        <p:txBody>
          <a:bodyPr wrap="square" rtlCol="0">
            <a:spAutoFit/>
          </a:bodyPr>
          <a:lstStyle/>
          <a:p>
            <a:endParaRPr lang="en-US" sz="5400" dirty="0"/>
          </a:p>
          <a:p>
            <a:r>
              <a:rPr lang="en-KW" sz="4800" dirty="0"/>
              <a:t>2-feature (N)</a:t>
            </a:r>
          </a:p>
          <a:p>
            <a:endParaRPr lang="en-KW" sz="4800" dirty="0"/>
          </a:p>
          <a:p>
            <a:endParaRPr lang="en-KW" sz="4800" dirty="0"/>
          </a:p>
          <a:p>
            <a:endParaRPr lang="en-KW" sz="4800" dirty="0"/>
          </a:p>
          <a:p>
            <a:endParaRPr lang="en-KW" sz="5400" dirty="0"/>
          </a:p>
          <a:p>
            <a:endParaRPr lang="en-KW" sz="5400" dirty="0"/>
          </a:p>
          <a:p>
            <a:endParaRPr lang="en-KW" dirty="0"/>
          </a:p>
          <a:p>
            <a:endParaRPr lang="en-KW" dirty="0"/>
          </a:p>
          <a:p>
            <a:endParaRPr lang="en-KW" dirty="0"/>
          </a:p>
          <a:p>
            <a:endParaRPr lang="en-KW" dirty="0"/>
          </a:p>
          <a:p>
            <a:endParaRPr lang="en-KW" dirty="0"/>
          </a:p>
        </p:txBody>
      </p:sp>
      <p:pic>
        <p:nvPicPr>
          <p:cNvPr id="6" name="Picture 5">
            <a:extLst>
              <a:ext uri="{FF2B5EF4-FFF2-40B4-BE49-F238E27FC236}">
                <a16:creationId xmlns:a16="http://schemas.microsoft.com/office/drawing/2014/main" id="{758C8862-CC53-1849-8BDA-B5A8FDFAECD3}"/>
              </a:ext>
            </a:extLst>
          </p:cNvPr>
          <p:cNvPicPr>
            <a:picLocks noChangeAspect="1"/>
          </p:cNvPicPr>
          <p:nvPr/>
        </p:nvPicPr>
        <p:blipFill>
          <a:blip r:embed="rId3"/>
          <a:stretch>
            <a:fillRect/>
          </a:stretch>
        </p:blipFill>
        <p:spPr>
          <a:xfrm>
            <a:off x="6096000" y="813156"/>
            <a:ext cx="5597769" cy="5597769"/>
          </a:xfrm>
          <a:prstGeom prst="rect">
            <a:avLst/>
          </a:prstGeom>
        </p:spPr>
      </p:pic>
      <p:sp>
        <p:nvSpPr>
          <p:cNvPr id="7" name="TextBox 6">
            <a:extLst>
              <a:ext uri="{FF2B5EF4-FFF2-40B4-BE49-F238E27FC236}">
                <a16:creationId xmlns:a16="http://schemas.microsoft.com/office/drawing/2014/main" id="{C8CDD931-C206-4743-B1E3-3A396E934BE3}"/>
              </a:ext>
            </a:extLst>
          </p:cNvPr>
          <p:cNvSpPr txBox="1"/>
          <p:nvPr/>
        </p:nvSpPr>
        <p:spPr>
          <a:xfrm>
            <a:off x="411490" y="2147925"/>
            <a:ext cx="4828315" cy="1323439"/>
          </a:xfrm>
          <a:prstGeom prst="rect">
            <a:avLst/>
          </a:prstGeom>
          <a:noFill/>
        </p:spPr>
        <p:txBody>
          <a:bodyPr wrap="square" rtlCol="0">
            <a:spAutoFit/>
          </a:bodyPr>
          <a:lstStyle/>
          <a:p>
            <a:r>
              <a:rPr lang="en-US" sz="4000" dirty="0">
                <a:solidFill>
                  <a:schemeClr val="bg2">
                    <a:lumMod val="50000"/>
                  </a:schemeClr>
                </a:solidFill>
              </a:rPr>
              <a:t>W</a:t>
            </a:r>
            <a:r>
              <a:rPr lang="en-KW" sz="4000" dirty="0">
                <a:solidFill>
                  <a:schemeClr val="bg2">
                    <a:lumMod val="50000"/>
                  </a:schemeClr>
                </a:solidFill>
              </a:rPr>
              <a:t>hat are the features of these girls?</a:t>
            </a:r>
          </a:p>
        </p:txBody>
      </p:sp>
    </p:spTree>
    <p:extLst>
      <p:ext uri="{BB962C8B-B14F-4D97-AF65-F5344CB8AC3E}">
        <p14:creationId xmlns:p14="http://schemas.microsoft.com/office/powerpoint/2010/main" val="3622135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2192000" cy="6924973"/>
          </a:xfrm>
          <a:prstGeom prst="rect">
            <a:avLst/>
          </a:prstGeom>
          <a:solidFill>
            <a:schemeClr val="bg1"/>
          </a:solidFill>
        </p:spPr>
        <p:txBody>
          <a:bodyPr wrap="square" rtlCol="0">
            <a:spAutoFit/>
          </a:bodyPr>
          <a:lstStyle/>
          <a:p>
            <a:endParaRPr lang="en-US" sz="5400" dirty="0"/>
          </a:p>
          <a:p>
            <a:r>
              <a:rPr lang="en-KW" sz="4800" dirty="0"/>
              <a:t>2-feature (N)</a:t>
            </a:r>
          </a:p>
          <a:p>
            <a:endParaRPr lang="en-KW" sz="4800" dirty="0"/>
          </a:p>
          <a:p>
            <a:endParaRPr lang="en-KW" sz="4800" dirty="0"/>
          </a:p>
          <a:p>
            <a:endParaRPr lang="en-KW" sz="4800" dirty="0"/>
          </a:p>
          <a:p>
            <a:endParaRPr lang="en-KW" sz="5400" dirty="0"/>
          </a:p>
          <a:p>
            <a:endParaRPr lang="en-KW" sz="5400" dirty="0"/>
          </a:p>
          <a:p>
            <a:endParaRPr lang="en-KW" dirty="0"/>
          </a:p>
          <a:p>
            <a:endParaRPr lang="en-KW" dirty="0"/>
          </a:p>
          <a:p>
            <a:endParaRPr lang="en-KW" dirty="0"/>
          </a:p>
          <a:p>
            <a:endParaRPr lang="en-KW" dirty="0"/>
          </a:p>
          <a:p>
            <a:endParaRPr lang="en-KW" dirty="0"/>
          </a:p>
        </p:txBody>
      </p:sp>
      <p:sp>
        <p:nvSpPr>
          <p:cNvPr id="7" name="TextBox 6">
            <a:extLst>
              <a:ext uri="{FF2B5EF4-FFF2-40B4-BE49-F238E27FC236}">
                <a16:creationId xmlns:a16="http://schemas.microsoft.com/office/drawing/2014/main" id="{C8CDD931-C206-4743-B1E3-3A396E934BE3}"/>
              </a:ext>
            </a:extLst>
          </p:cNvPr>
          <p:cNvSpPr txBox="1"/>
          <p:nvPr/>
        </p:nvSpPr>
        <p:spPr>
          <a:xfrm>
            <a:off x="411490" y="2147925"/>
            <a:ext cx="10988030" cy="707886"/>
          </a:xfrm>
          <a:prstGeom prst="rect">
            <a:avLst/>
          </a:prstGeom>
          <a:noFill/>
        </p:spPr>
        <p:txBody>
          <a:bodyPr wrap="square" rtlCol="0">
            <a:spAutoFit/>
          </a:bodyPr>
          <a:lstStyle/>
          <a:p>
            <a:r>
              <a:rPr lang="en-US" sz="4000" dirty="0">
                <a:solidFill>
                  <a:schemeClr val="bg2">
                    <a:lumMod val="50000"/>
                  </a:schemeClr>
                </a:solidFill>
              </a:rPr>
              <a:t>W</a:t>
            </a:r>
            <a:r>
              <a:rPr lang="en-KW" sz="4000" dirty="0">
                <a:solidFill>
                  <a:schemeClr val="bg2">
                    <a:lumMod val="50000"/>
                  </a:schemeClr>
                </a:solidFill>
              </a:rPr>
              <a:t>hat are the features of the social media?</a:t>
            </a:r>
          </a:p>
        </p:txBody>
      </p:sp>
    </p:spTree>
    <p:extLst>
      <p:ext uri="{BB962C8B-B14F-4D97-AF65-F5344CB8AC3E}">
        <p14:creationId xmlns:p14="http://schemas.microsoft.com/office/powerpoint/2010/main" val="3070154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2192000" cy="6924973"/>
          </a:xfrm>
          <a:prstGeom prst="rect">
            <a:avLst/>
          </a:prstGeom>
          <a:solidFill>
            <a:schemeClr val="bg1"/>
          </a:solidFill>
        </p:spPr>
        <p:txBody>
          <a:bodyPr wrap="square" rtlCol="0">
            <a:spAutoFit/>
          </a:bodyPr>
          <a:lstStyle/>
          <a:p>
            <a:endParaRPr lang="en-US" sz="5400" dirty="0"/>
          </a:p>
          <a:p>
            <a:r>
              <a:rPr lang="en-US" sz="4800" dirty="0"/>
              <a:t>                     A</a:t>
            </a:r>
            <a:r>
              <a:rPr lang="en-KW" sz="4800" dirty="0"/>
              <a:t>lthough / however</a:t>
            </a:r>
          </a:p>
          <a:p>
            <a:endParaRPr lang="en-KW" sz="4800" dirty="0"/>
          </a:p>
          <a:p>
            <a:endParaRPr lang="en-KW" sz="4800" dirty="0"/>
          </a:p>
          <a:p>
            <a:endParaRPr lang="en-KW" sz="4800" dirty="0"/>
          </a:p>
          <a:p>
            <a:endParaRPr lang="en-KW" sz="5400" dirty="0"/>
          </a:p>
          <a:p>
            <a:endParaRPr lang="en-KW" sz="5400" dirty="0"/>
          </a:p>
          <a:p>
            <a:endParaRPr lang="en-KW" dirty="0"/>
          </a:p>
          <a:p>
            <a:endParaRPr lang="en-KW" dirty="0"/>
          </a:p>
          <a:p>
            <a:endParaRPr lang="en-KW" dirty="0"/>
          </a:p>
          <a:p>
            <a:endParaRPr lang="en-KW" dirty="0"/>
          </a:p>
          <a:p>
            <a:endParaRPr lang="en-KW" dirty="0"/>
          </a:p>
        </p:txBody>
      </p:sp>
      <p:pic>
        <p:nvPicPr>
          <p:cNvPr id="2" name="Picture 1">
            <a:extLst>
              <a:ext uri="{FF2B5EF4-FFF2-40B4-BE49-F238E27FC236}">
                <a16:creationId xmlns:a16="http://schemas.microsoft.com/office/drawing/2014/main" id="{176ADC75-682F-D243-9E78-A5C94FEBD81D}"/>
              </a:ext>
            </a:extLst>
          </p:cNvPr>
          <p:cNvPicPr>
            <a:picLocks noChangeAspect="1"/>
          </p:cNvPicPr>
          <p:nvPr/>
        </p:nvPicPr>
        <p:blipFill>
          <a:blip r:embed="rId3"/>
          <a:stretch>
            <a:fillRect/>
          </a:stretch>
        </p:blipFill>
        <p:spPr>
          <a:xfrm>
            <a:off x="713245" y="2084524"/>
            <a:ext cx="2773680" cy="2773680"/>
          </a:xfrm>
          <a:prstGeom prst="rect">
            <a:avLst/>
          </a:prstGeom>
        </p:spPr>
      </p:pic>
      <p:pic>
        <p:nvPicPr>
          <p:cNvPr id="3" name="Picture 2">
            <a:extLst>
              <a:ext uri="{FF2B5EF4-FFF2-40B4-BE49-F238E27FC236}">
                <a16:creationId xmlns:a16="http://schemas.microsoft.com/office/drawing/2014/main" id="{1F2F04ED-A2E2-BC4B-B36C-1C0D5B774434}"/>
              </a:ext>
            </a:extLst>
          </p:cNvPr>
          <p:cNvPicPr>
            <a:picLocks noChangeAspect="1"/>
          </p:cNvPicPr>
          <p:nvPr/>
        </p:nvPicPr>
        <p:blipFill>
          <a:blip r:embed="rId4"/>
          <a:stretch>
            <a:fillRect/>
          </a:stretch>
        </p:blipFill>
        <p:spPr>
          <a:xfrm>
            <a:off x="7058770" y="2500560"/>
            <a:ext cx="2163218" cy="2163218"/>
          </a:xfrm>
          <a:prstGeom prst="rect">
            <a:avLst/>
          </a:prstGeom>
        </p:spPr>
      </p:pic>
      <p:sp>
        <p:nvSpPr>
          <p:cNvPr id="10" name="TextBox 9">
            <a:extLst>
              <a:ext uri="{FF2B5EF4-FFF2-40B4-BE49-F238E27FC236}">
                <a16:creationId xmlns:a16="http://schemas.microsoft.com/office/drawing/2014/main" id="{C38934E0-3090-2943-9F0A-F2F15DB5EBD9}"/>
              </a:ext>
            </a:extLst>
          </p:cNvPr>
          <p:cNvSpPr txBox="1"/>
          <p:nvPr/>
        </p:nvSpPr>
        <p:spPr>
          <a:xfrm>
            <a:off x="4200150" y="4663778"/>
            <a:ext cx="1679350" cy="961762"/>
          </a:xfrm>
          <a:prstGeom prst="rect">
            <a:avLst/>
          </a:prstGeom>
          <a:solidFill>
            <a:schemeClr val="bg1"/>
          </a:solidFill>
        </p:spPr>
        <p:txBody>
          <a:bodyPr wrap="square" rtlCol="0">
            <a:spAutoFit/>
          </a:bodyPr>
          <a:lstStyle/>
          <a:p>
            <a:endParaRPr lang="en-KW" dirty="0"/>
          </a:p>
        </p:txBody>
      </p:sp>
      <p:sp>
        <p:nvSpPr>
          <p:cNvPr id="11" name="TextBox 10">
            <a:extLst>
              <a:ext uri="{FF2B5EF4-FFF2-40B4-BE49-F238E27FC236}">
                <a16:creationId xmlns:a16="http://schemas.microsoft.com/office/drawing/2014/main" id="{1C37C8CB-95F9-4944-A73C-2E0C947F1D7C}"/>
              </a:ext>
            </a:extLst>
          </p:cNvPr>
          <p:cNvSpPr txBox="1"/>
          <p:nvPr/>
        </p:nvSpPr>
        <p:spPr>
          <a:xfrm>
            <a:off x="713245" y="5116052"/>
            <a:ext cx="9767445" cy="707886"/>
          </a:xfrm>
          <a:prstGeom prst="rect">
            <a:avLst/>
          </a:prstGeom>
          <a:noFill/>
        </p:spPr>
        <p:txBody>
          <a:bodyPr wrap="square" rtlCol="0">
            <a:spAutoFit/>
          </a:bodyPr>
          <a:lstStyle/>
          <a:p>
            <a:r>
              <a:rPr lang="en-US" sz="4000" dirty="0">
                <a:solidFill>
                  <a:schemeClr val="bg2">
                    <a:lumMod val="50000"/>
                  </a:schemeClr>
                </a:solidFill>
              </a:rPr>
              <a:t>S</a:t>
            </a:r>
            <a:r>
              <a:rPr lang="en-KW" sz="4000" dirty="0">
                <a:solidFill>
                  <a:schemeClr val="bg2">
                    <a:lumMod val="50000"/>
                  </a:schemeClr>
                </a:solidFill>
              </a:rPr>
              <a:t>he went outside</a:t>
            </a:r>
            <a:r>
              <a:rPr lang="en-KW" sz="4000" dirty="0">
                <a:solidFill>
                  <a:srgbClr val="FF0000"/>
                </a:solidFill>
              </a:rPr>
              <a:t>, although </a:t>
            </a:r>
            <a:r>
              <a:rPr lang="en-KW" sz="4000" dirty="0">
                <a:solidFill>
                  <a:schemeClr val="bg2">
                    <a:lumMod val="50000"/>
                  </a:schemeClr>
                </a:solidFill>
              </a:rPr>
              <a:t>it was raining.</a:t>
            </a:r>
          </a:p>
        </p:txBody>
      </p:sp>
    </p:spTree>
    <p:extLst>
      <p:ext uri="{BB962C8B-B14F-4D97-AF65-F5344CB8AC3E}">
        <p14:creationId xmlns:p14="http://schemas.microsoft.com/office/powerpoint/2010/main" val="107303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2192000" cy="6924973"/>
          </a:xfrm>
          <a:prstGeom prst="rect">
            <a:avLst/>
          </a:prstGeom>
          <a:solidFill>
            <a:schemeClr val="bg1"/>
          </a:solidFill>
        </p:spPr>
        <p:txBody>
          <a:bodyPr wrap="square" rtlCol="0">
            <a:spAutoFit/>
          </a:bodyPr>
          <a:lstStyle/>
          <a:p>
            <a:endParaRPr lang="en-US" sz="5400" dirty="0"/>
          </a:p>
          <a:p>
            <a:r>
              <a:rPr lang="en-US" sz="4800" dirty="0"/>
              <a:t>                     A</a:t>
            </a:r>
            <a:r>
              <a:rPr lang="en-KW" sz="4800" dirty="0"/>
              <a:t>lthough / however</a:t>
            </a:r>
          </a:p>
          <a:p>
            <a:endParaRPr lang="en-KW" sz="4800" dirty="0"/>
          </a:p>
          <a:p>
            <a:endParaRPr lang="en-KW" sz="4800" dirty="0"/>
          </a:p>
          <a:p>
            <a:endParaRPr lang="en-KW" sz="4800" dirty="0"/>
          </a:p>
          <a:p>
            <a:endParaRPr lang="en-KW" sz="5400" dirty="0"/>
          </a:p>
          <a:p>
            <a:endParaRPr lang="en-KW" sz="5400" dirty="0"/>
          </a:p>
          <a:p>
            <a:endParaRPr lang="en-KW" dirty="0"/>
          </a:p>
          <a:p>
            <a:endParaRPr lang="en-KW" dirty="0"/>
          </a:p>
          <a:p>
            <a:endParaRPr lang="en-KW" dirty="0"/>
          </a:p>
          <a:p>
            <a:endParaRPr lang="en-KW" dirty="0"/>
          </a:p>
          <a:p>
            <a:endParaRPr lang="en-KW" dirty="0"/>
          </a:p>
        </p:txBody>
      </p:sp>
      <p:pic>
        <p:nvPicPr>
          <p:cNvPr id="6" name="Picture 5">
            <a:extLst>
              <a:ext uri="{FF2B5EF4-FFF2-40B4-BE49-F238E27FC236}">
                <a16:creationId xmlns:a16="http://schemas.microsoft.com/office/drawing/2014/main" id="{0DD90E4F-F0B8-1F4B-B6BC-490A1ACD5EDA}"/>
              </a:ext>
            </a:extLst>
          </p:cNvPr>
          <p:cNvPicPr>
            <a:picLocks noChangeAspect="1"/>
          </p:cNvPicPr>
          <p:nvPr/>
        </p:nvPicPr>
        <p:blipFill>
          <a:blip r:embed="rId3"/>
          <a:stretch>
            <a:fillRect/>
          </a:stretch>
        </p:blipFill>
        <p:spPr>
          <a:xfrm>
            <a:off x="6317329" y="4656967"/>
            <a:ext cx="3275040" cy="1846331"/>
          </a:xfrm>
          <a:prstGeom prst="rect">
            <a:avLst/>
          </a:prstGeom>
        </p:spPr>
      </p:pic>
      <p:pic>
        <p:nvPicPr>
          <p:cNvPr id="8" name="Picture 7">
            <a:extLst>
              <a:ext uri="{FF2B5EF4-FFF2-40B4-BE49-F238E27FC236}">
                <a16:creationId xmlns:a16="http://schemas.microsoft.com/office/drawing/2014/main" id="{50F199F5-366C-5248-A093-FA4DA96DEB29}"/>
              </a:ext>
            </a:extLst>
          </p:cNvPr>
          <p:cNvPicPr>
            <a:picLocks noChangeAspect="1"/>
          </p:cNvPicPr>
          <p:nvPr/>
        </p:nvPicPr>
        <p:blipFill rotWithShape="1">
          <a:blip r:embed="rId3"/>
          <a:srcRect r="25478" b="9696"/>
          <a:stretch/>
        </p:blipFill>
        <p:spPr>
          <a:xfrm rot="637803">
            <a:off x="1019945" y="4180206"/>
            <a:ext cx="3375992" cy="2306280"/>
          </a:xfrm>
          <a:prstGeom prst="rect">
            <a:avLst/>
          </a:prstGeom>
        </p:spPr>
      </p:pic>
      <p:sp>
        <p:nvSpPr>
          <p:cNvPr id="9" name="TextBox 8">
            <a:extLst>
              <a:ext uri="{FF2B5EF4-FFF2-40B4-BE49-F238E27FC236}">
                <a16:creationId xmlns:a16="http://schemas.microsoft.com/office/drawing/2014/main" id="{765CDC51-79CA-DA4A-8750-380B7D8F56C3}"/>
              </a:ext>
            </a:extLst>
          </p:cNvPr>
          <p:cNvSpPr txBox="1"/>
          <p:nvPr/>
        </p:nvSpPr>
        <p:spPr>
          <a:xfrm rot="20454113">
            <a:off x="3133048" y="5463818"/>
            <a:ext cx="2893274" cy="1873768"/>
          </a:xfrm>
          <a:prstGeom prst="rect">
            <a:avLst/>
          </a:prstGeom>
          <a:solidFill>
            <a:schemeClr val="bg1"/>
          </a:solidFill>
        </p:spPr>
        <p:txBody>
          <a:bodyPr wrap="square" rtlCol="0">
            <a:spAutoFit/>
          </a:bodyPr>
          <a:lstStyle/>
          <a:p>
            <a:endParaRPr lang="en-KW" dirty="0"/>
          </a:p>
        </p:txBody>
      </p:sp>
      <p:sp>
        <p:nvSpPr>
          <p:cNvPr id="10" name="TextBox 9">
            <a:extLst>
              <a:ext uri="{FF2B5EF4-FFF2-40B4-BE49-F238E27FC236}">
                <a16:creationId xmlns:a16="http://schemas.microsoft.com/office/drawing/2014/main" id="{C38934E0-3090-2943-9F0A-F2F15DB5EBD9}"/>
              </a:ext>
            </a:extLst>
          </p:cNvPr>
          <p:cNvSpPr txBox="1"/>
          <p:nvPr/>
        </p:nvSpPr>
        <p:spPr>
          <a:xfrm>
            <a:off x="4200150" y="4663778"/>
            <a:ext cx="1679350" cy="961762"/>
          </a:xfrm>
          <a:prstGeom prst="rect">
            <a:avLst/>
          </a:prstGeom>
          <a:solidFill>
            <a:schemeClr val="bg1"/>
          </a:solidFill>
        </p:spPr>
        <p:txBody>
          <a:bodyPr wrap="square" rtlCol="0">
            <a:spAutoFit/>
          </a:bodyPr>
          <a:lstStyle/>
          <a:p>
            <a:endParaRPr lang="en-KW" dirty="0"/>
          </a:p>
        </p:txBody>
      </p:sp>
      <p:sp>
        <p:nvSpPr>
          <p:cNvPr id="11" name="TextBox 10">
            <a:extLst>
              <a:ext uri="{FF2B5EF4-FFF2-40B4-BE49-F238E27FC236}">
                <a16:creationId xmlns:a16="http://schemas.microsoft.com/office/drawing/2014/main" id="{1C37C8CB-95F9-4944-A73C-2E0C947F1D7C}"/>
              </a:ext>
            </a:extLst>
          </p:cNvPr>
          <p:cNvSpPr txBox="1"/>
          <p:nvPr/>
        </p:nvSpPr>
        <p:spPr>
          <a:xfrm>
            <a:off x="728276" y="2951127"/>
            <a:ext cx="10627527" cy="707886"/>
          </a:xfrm>
          <a:prstGeom prst="rect">
            <a:avLst/>
          </a:prstGeom>
          <a:noFill/>
        </p:spPr>
        <p:txBody>
          <a:bodyPr wrap="square" rtlCol="0">
            <a:spAutoFit/>
          </a:bodyPr>
          <a:lstStyle/>
          <a:p>
            <a:r>
              <a:rPr lang="en-GB" sz="4000" dirty="0">
                <a:solidFill>
                  <a:schemeClr val="bg2">
                    <a:lumMod val="50000"/>
                  </a:schemeClr>
                </a:solidFill>
              </a:rPr>
              <a:t>The boxes were heavy</a:t>
            </a:r>
            <a:r>
              <a:rPr lang="en-GB" sz="4000" dirty="0">
                <a:solidFill>
                  <a:srgbClr val="FF0000"/>
                </a:solidFill>
              </a:rPr>
              <a:t>, however, </a:t>
            </a:r>
            <a:r>
              <a:rPr lang="en-GB" sz="4000" dirty="0">
                <a:solidFill>
                  <a:schemeClr val="bg2">
                    <a:lumMod val="50000"/>
                  </a:schemeClr>
                </a:solidFill>
              </a:rPr>
              <a:t>he carried them.</a:t>
            </a:r>
            <a:endParaRPr lang="en-KW" sz="4000" dirty="0">
              <a:solidFill>
                <a:schemeClr val="bg2">
                  <a:lumMod val="50000"/>
                </a:schemeClr>
              </a:solidFill>
            </a:endParaRPr>
          </a:p>
        </p:txBody>
      </p:sp>
    </p:spTree>
    <p:extLst>
      <p:ext uri="{BB962C8B-B14F-4D97-AF65-F5344CB8AC3E}">
        <p14:creationId xmlns:p14="http://schemas.microsoft.com/office/powerpoint/2010/main" val="232668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8878"/>
            <a:ext cx="12192000" cy="6924973"/>
          </a:xfrm>
          <a:prstGeom prst="rect">
            <a:avLst/>
          </a:prstGeom>
          <a:solidFill>
            <a:schemeClr val="bg1"/>
          </a:solidFill>
        </p:spPr>
        <p:txBody>
          <a:bodyPr wrap="square" rtlCol="0">
            <a:spAutoFit/>
          </a:bodyPr>
          <a:lstStyle/>
          <a:p>
            <a:endParaRPr lang="en-US" sz="5400" dirty="0"/>
          </a:p>
          <a:p>
            <a:r>
              <a:rPr lang="en-US" sz="4800" dirty="0"/>
              <a:t>                    A</a:t>
            </a:r>
            <a:r>
              <a:rPr lang="en-KW" sz="4800" dirty="0"/>
              <a:t>lthough / however</a:t>
            </a:r>
          </a:p>
          <a:p>
            <a:endParaRPr lang="en-KW" sz="4800" dirty="0"/>
          </a:p>
          <a:p>
            <a:endParaRPr lang="en-KW" sz="4800" dirty="0"/>
          </a:p>
          <a:p>
            <a:endParaRPr lang="en-KW" sz="4800" dirty="0"/>
          </a:p>
          <a:p>
            <a:endParaRPr lang="en-KW" sz="5400" dirty="0"/>
          </a:p>
          <a:p>
            <a:endParaRPr lang="en-KW" sz="5400" dirty="0"/>
          </a:p>
          <a:p>
            <a:endParaRPr lang="en-KW" dirty="0"/>
          </a:p>
          <a:p>
            <a:endParaRPr lang="en-KW" dirty="0"/>
          </a:p>
          <a:p>
            <a:endParaRPr lang="en-KW" dirty="0"/>
          </a:p>
          <a:p>
            <a:endParaRPr lang="en-KW" dirty="0"/>
          </a:p>
          <a:p>
            <a:endParaRPr lang="en-KW" dirty="0"/>
          </a:p>
        </p:txBody>
      </p:sp>
      <p:sp>
        <p:nvSpPr>
          <p:cNvPr id="10" name="TextBox 9">
            <a:extLst>
              <a:ext uri="{FF2B5EF4-FFF2-40B4-BE49-F238E27FC236}">
                <a16:creationId xmlns:a16="http://schemas.microsoft.com/office/drawing/2014/main" id="{C38934E0-3090-2943-9F0A-F2F15DB5EBD9}"/>
              </a:ext>
            </a:extLst>
          </p:cNvPr>
          <p:cNvSpPr txBox="1"/>
          <p:nvPr/>
        </p:nvSpPr>
        <p:spPr>
          <a:xfrm>
            <a:off x="4200150" y="4663778"/>
            <a:ext cx="1679350" cy="961762"/>
          </a:xfrm>
          <a:prstGeom prst="rect">
            <a:avLst/>
          </a:prstGeom>
          <a:solidFill>
            <a:schemeClr val="bg1"/>
          </a:solidFill>
        </p:spPr>
        <p:txBody>
          <a:bodyPr wrap="square" rtlCol="0">
            <a:spAutoFit/>
          </a:bodyPr>
          <a:lstStyle/>
          <a:p>
            <a:endParaRPr lang="en-KW" dirty="0"/>
          </a:p>
        </p:txBody>
      </p:sp>
      <p:pic>
        <p:nvPicPr>
          <p:cNvPr id="7" name="Picture 6">
            <a:extLst>
              <a:ext uri="{FF2B5EF4-FFF2-40B4-BE49-F238E27FC236}">
                <a16:creationId xmlns:a16="http://schemas.microsoft.com/office/drawing/2014/main" id="{96AB23E9-1F41-0B47-89BB-480C7F285787}"/>
              </a:ext>
            </a:extLst>
          </p:cNvPr>
          <p:cNvPicPr>
            <a:picLocks noChangeAspect="1"/>
          </p:cNvPicPr>
          <p:nvPr/>
        </p:nvPicPr>
        <p:blipFill>
          <a:blip r:embed="rId3"/>
          <a:stretch>
            <a:fillRect/>
          </a:stretch>
        </p:blipFill>
        <p:spPr>
          <a:xfrm>
            <a:off x="1155700" y="1921522"/>
            <a:ext cx="1879048" cy="2091770"/>
          </a:xfrm>
          <a:prstGeom prst="rect">
            <a:avLst/>
          </a:prstGeom>
        </p:spPr>
      </p:pic>
      <p:pic>
        <p:nvPicPr>
          <p:cNvPr id="11" name="Picture 10">
            <a:extLst>
              <a:ext uri="{FF2B5EF4-FFF2-40B4-BE49-F238E27FC236}">
                <a16:creationId xmlns:a16="http://schemas.microsoft.com/office/drawing/2014/main" id="{60BE3286-11FC-7F42-A7C4-831013645E78}"/>
              </a:ext>
            </a:extLst>
          </p:cNvPr>
          <p:cNvPicPr>
            <a:picLocks noChangeAspect="1"/>
          </p:cNvPicPr>
          <p:nvPr/>
        </p:nvPicPr>
        <p:blipFill rotWithShape="1">
          <a:blip r:embed="rId4"/>
          <a:srcRect t="-4536" r="6364" b="17247"/>
          <a:stretch/>
        </p:blipFill>
        <p:spPr>
          <a:xfrm>
            <a:off x="8474710" y="1921522"/>
            <a:ext cx="2223770" cy="1962150"/>
          </a:xfrm>
          <a:prstGeom prst="rect">
            <a:avLst/>
          </a:prstGeom>
        </p:spPr>
      </p:pic>
      <p:sp>
        <p:nvSpPr>
          <p:cNvPr id="12" name="TextBox 11">
            <a:extLst>
              <a:ext uri="{FF2B5EF4-FFF2-40B4-BE49-F238E27FC236}">
                <a16:creationId xmlns:a16="http://schemas.microsoft.com/office/drawing/2014/main" id="{033D7CF7-EC27-314C-991C-28194F8F55E5}"/>
              </a:ext>
            </a:extLst>
          </p:cNvPr>
          <p:cNvSpPr txBox="1"/>
          <p:nvPr/>
        </p:nvSpPr>
        <p:spPr>
          <a:xfrm>
            <a:off x="1944729" y="4013292"/>
            <a:ext cx="7620000" cy="707886"/>
          </a:xfrm>
          <a:prstGeom prst="rect">
            <a:avLst/>
          </a:prstGeom>
          <a:noFill/>
        </p:spPr>
        <p:txBody>
          <a:bodyPr wrap="square" rtlCol="0">
            <a:spAutoFit/>
          </a:bodyPr>
          <a:lstStyle/>
          <a:p>
            <a:r>
              <a:rPr lang="en-KW" sz="4000" dirty="0">
                <a:solidFill>
                  <a:srgbClr val="FF0000"/>
                </a:solidFill>
              </a:rPr>
              <a:t>Although</a:t>
            </a:r>
            <a:r>
              <a:rPr lang="en-KW" sz="4000" dirty="0">
                <a:solidFill>
                  <a:schemeClr val="bg2">
                    <a:lumMod val="50000"/>
                  </a:schemeClr>
                </a:solidFill>
              </a:rPr>
              <a:t> Sara was sick</a:t>
            </a:r>
            <a:r>
              <a:rPr lang="en-KW" sz="4000" dirty="0">
                <a:solidFill>
                  <a:srgbClr val="FF0000"/>
                </a:solidFill>
              </a:rPr>
              <a:t>,</a:t>
            </a:r>
            <a:r>
              <a:rPr lang="en-KW" sz="4000" dirty="0">
                <a:solidFill>
                  <a:schemeClr val="bg2">
                    <a:lumMod val="50000"/>
                  </a:schemeClr>
                </a:solidFill>
              </a:rPr>
              <a:t> she studied.</a:t>
            </a:r>
          </a:p>
        </p:txBody>
      </p:sp>
    </p:spTree>
    <p:extLst>
      <p:ext uri="{BB962C8B-B14F-4D97-AF65-F5344CB8AC3E}">
        <p14:creationId xmlns:p14="http://schemas.microsoft.com/office/powerpoint/2010/main" val="361567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F948-8EA2-7F4B-ABD7-CB42640197FC}"/>
              </a:ext>
            </a:extLst>
          </p:cNvPr>
          <p:cNvSpPr>
            <a:spLocks noGrp="1"/>
          </p:cNvSpPr>
          <p:nvPr>
            <p:ph type="title"/>
          </p:nvPr>
        </p:nvSpPr>
        <p:spPr/>
        <p:txBody>
          <a:bodyPr/>
          <a:lstStyle/>
          <a:p>
            <a:endParaRPr lang="en-KW"/>
          </a:p>
        </p:txBody>
      </p:sp>
      <p:sp>
        <p:nvSpPr>
          <p:cNvPr id="3" name="Content Placeholder 2">
            <a:extLst>
              <a:ext uri="{FF2B5EF4-FFF2-40B4-BE49-F238E27FC236}">
                <a16:creationId xmlns:a16="http://schemas.microsoft.com/office/drawing/2014/main" id="{8AD9AA0F-8E63-2E43-80BF-2B4E8C78FD7F}"/>
              </a:ext>
            </a:extLst>
          </p:cNvPr>
          <p:cNvSpPr>
            <a:spLocks noGrp="1"/>
          </p:cNvSpPr>
          <p:nvPr>
            <p:ph idx="1"/>
          </p:nvPr>
        </p:nvSpPr>
        <p:spPr/>
        <p:txBody>
          <a:bodyPr/>
          <a:lstStyle/>
          <a:p>
            <a:endParaRPr lang="en-KW" dirty="0"/>
          </a:p>
        </p:txBody>
      </p:sp>
      <p:sp>
        <p:nvSpPr>
          <p:cNvPr id="4" name="Rectangle 2">
            <a:extLst>
              <a:ext uri="{FF2B5EF4-FFF2-40B4-BE49-F238E27FC236}">
                <a16:creationId xmlns:a16="http://schemas.microsoft.com/office/drawing/2014/main" id="{03CA67AA-9DF8-274A-A294-1A5C75DB70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KW"/>
          </a:p>
        </p:txBody>
      </p:sp>
      <p:pic>
        <p:nvPicPr>
          <p:cNvPr id="1025" name="Picture 1" descr="Simple Present Tense Worksheets for Grade 3 - Your Home Teacher">
            <a:extLst>
              <a:ext uri="{FF2B5EF4-FFF2-40B4-BE49-F238E27FC236}">
                <a16:creationId xmlns:a16="http://schemas.microsoft.com/office/drawing/2014/main" id="{7A942912-7582-D64F-8FFC-117C1D4012C4}"/>
              </a:ext>
            </a:extLst>
          </p:cNvPr>
          <p:cNvPicPr>
            <a:picLocks noChangeAspect="1" noChangeArrowheads="1"/>
          </p:cNvPicPr>
          <p:nvPr/>
        </p:nvPicPr>
        <p:blipFill>
          <a:blip r:embed="rId2" r:link="rId4">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1020336" y="-1313650"/>
            <a:ext cx="10515600" cy="9305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65F130-17F3-BC46-8321-85D654EFDBC9}"/>
              </a:ext>
            </a:extLst>
          </p:cNvPr>
          <p:cNvSpPr txBox="1"/>
          <p:nvPr/>
        </p:nvSpPr>
        <p:spPr>
          <a:xfrm>
            <a:off x="3754243" y="1998334"/>
            <a:ext cx="2174488" cy="584775"/>
          </a:xfrm>
          <a:prstGeom prst="rect">
            <a:avLst/>
          </a:prstGeom>
          <a:noFill/>
        </p:spPr>
        <p:txBody>
          <a:bodyPr wrap="square" rtlCol="0">
            <a:spAutoFit/>
          </a:bodyPr>
          <a:lstStyle/>
          <a:p>
            <a:r>
              <a:rPr lang="en-KW" sz="3200" dirty="0">
                <a:solidFill>
                  <a:srgbClr val="FF0000"/>
                </a:solidFill>
                <a:latin typeface="Comic Sans MS" panose="030F0902030302020204" pitchFamily="66" charset="0"/>
              </a:rPr>
              <a:t>help</a:t>
            </a:r>
          </a:p>
        </p:txBody>
      </p:sp>
      <p:sp>
        <p:nvSpPr>
          <p:cNvPr id="7" name="TextBox 6">
            <a:extLst>
              <a:ext uri="{FF2B5EF4-FFF2-40B4-BE49-F238E27FC236}">
                <a16:creationId xmlns:a16="http://schemas.microsoft.com/office/drawing/2014/main" id="{F077C3F6-C8B1-2849-A25B-9F180BDCDA56}"/>
              </a:ext>
            </a:extLst>
          </p:cNvPr>
          <p:cNvSpPr txBox="1"/>
          <p:nvPr/>
        </p:nvSpPr>
        <p:spPr>
          <a:xfrm>
            <a:off x="3263125" y="4714400"/>
            <a:ext cx="2174488" cy="584775"/>
          </a:xfrm>
          <a:prstGeom prst="rect">
            <a:avLst/>
          </a:prstGeom>
          <a:noFill/>
        </p:spPr>
        <p:txBody>
          <a:bodyPr wrap="square" rtlCol="0">
            <a:spAutoFit/>
          </a:bodyPr>
          <a:lstStyle/>
          <a:p>
            <a:r>
              <a:rPr lang="en-KW" sz="3200" dirty="0">
                <a:solidFill>
                  <a:srgbClr val="FF0000"/>
                </a:solidFill>
                <a:latin typeface="Comic Sans MS" panose="030F0902030302020204" pitchFamily="66" charset="0"/>
              </a:rPr>
              <a:t>need</a:t>
            </a:r>
          </a:p>
        </p:txBody>
      </p:sp>
      <p:sp>
        <p:nvSpPr>
          <p:cNvPr id="8" name="TextBox 7">
            <a:extLst>
              <a:ext uri="{FF2B5EF4-FFF2-40B4-BE49-F238E27FC236}">
                <a16:creationId xmlns:a16="http://schemas.microsoft.com/office/drawing/2014/main" id="{6A65E6CE-9097-CE49-97C5-E73FCFDE9EFE}"/>
              </a:ext>
            </a:extLst>
          </p:cNvPr>
          <p:cNvSpPr txBox="1"/>
          <p:nvPr/>
        </p:nvSpPr>
        <p:spPr>
          <a:xfrm>
            <a:off x="3055897" y="4066793"/>
            <a:ext cx="2174488" cy="584775"/>
          </a:xfrm>
          <a:prstGeom prst="rect">
            <a:avLst/>
          </a:prstGeom>
          <a:noFill/>
        </p:spPr>
        <p:txBody>
          <a:bodyPr wrap="square" rtlCol="0">
            <a:spAutoFit/>
          </a:bodyPr>
          <a:lstStyle/>
          <a:p>
            <a:r>
              <a:rPr lang="en-KW" sz="3200" dirty="0">
                <a:solidFill>
                  <a:srgbClr val="FF0000"/>
                </a:solidFill>
                <a:latin typeface="Comic Sans MS" panose="030F0902030302020204" pitchFamily="66" charset="0"/>
              </a:rPr>
              <a:t>eat</a:t>
            </a:r>
          </a:p>
        </p:txBody>
      </p:sp>
      <p:sp>
        <p:nvSpPr>
          <p:cNvPr id="9" name="TextBox 8">
            <a:extLst>
              <a:ext uri="{FF2B5EF4-FFF2-40B4-BE49-F238E27FC236}">
                <a16:creationId xmlns:a16="http://schemas.microsoft.com/office/drawing/2014/main" id="{E6A6AEC2-FF5F-C44C-866D-B907F65418BA}"/>
              </a:ext>
            </a:extLst>
          </p:cNvPr>
          <p:cNvSpPr txBox="1"/>
          <p:nvPr/>
        </p:nvSpPr>
        <p:spPr>
          <a:xfrm>
            <a:off x="2864004" y="3337101"/>
            <a:ext cx="2174488" cy="584775"/>
          </a:xfrm>
          <a:prstGeom prst="rect">
            <a:avLst/>
          </a:prstGeom>
          <a:noFill/>
        </p:spPr>
        <p:txBody>
          <a:bodyPr wrap="square" rtlCol="0">
            <a:spAutoFit/>
          </a:bodyPr>
          <a:lstStyle/>
          <a:p>
            <a:r>
              <a:rPr lang="en-KW" sz="3200" dirty="0">
                <a:solidFill>
                  <a:srgbClr val="FF0000"/>
                </a:solidFill>
                <a:latin typeface="Comic Sans MS" panose="030F0902030302020204" pitchFamily="66" charset="0"/>
              </a:rPr>
              <a:t>works</a:t>
            </a:r>
          </a:p>
        </p:txBody>
      </p:sp>
      <p:sp>
        <p:nvSpPr>
          <p:cNvPr id="10" name="TextBox 9">
            <a:extLst>
              <a:ext uri="{FF2B5EF4-FFF2-40B4-BE49-F238E27FC236}">
                <a16:creationId xmlns:a16="http://schemas.microsoft.com/office/drawing/2014/main" id="{CB957D12-1FAE-0E43-8EEA-74E343CEDA89}"/>
              </a:ext>
            </a:extLst>
          </p:cNvPr>
          <p:cNvSpPr txBox="1"/>
          <p:nvPr/>
        </p:nvSpPr>
        <p:spPr>
          <a:xfrm>
            <a:off x="3016404" y="2720418"/>
            <a:ext cx="2174488" cy="584775"/>
          </a:xfrm>
          <a:prstGeom prst="rect">
            <a:avLst/>
          </a:prstGeom>
          <a:noFill/>
        </p:spPr>
        <p:txBody>
          <a:bodyPr wrap="square" rtlCol="0">
            <a:spAutoFit/>
          </a:bodyPr>
          <a:lstStyle/>
          <a:p>
            <a:r>
              <a:rPr lang="en-KW" sz="3200" dirty="0">
                <a:solidFill>
                  <a:srgbClr val="FF0000"/>
                </a:solidFill>
                <a:latin typeface="Comic Sans MS" panose="030F0902030302020204" pitchFamily="66" charset="0"/>
              </a:rPr>
              <a:t>likes</a:t>
            </a:r>
          </a:p>
        </p:txBody>
      </p:sp>
      <p:sp>
        <p:nvSpPr>
          <p:cNvPr id="11" name="TextBox 10">
            <a:extLst>
              <a:ext uri="{FF2B5EF4-FFF2-40B4-BE49-F238E27FC236}">
                <a16:creationId xmlns:a16="http://schemas.microsoft.com/office/drawing/2014/main" id="{5DFC489D-1ABC-1344-B88B-C2496B2AE180}"/>
              </a:ext>
            </a:extLst>
          </p:cNvPr>
          <p:cNvSpPr txBox="1"/>
          <p:nvPr/>
        </p:nvSpPr>
        <p:spPr>
          <a:xfrm>
            <a:off x="3016404" y="5413168"/>
            <a:ext cx="2174488" cy="584775"/>
          </a:xfrm>
          <a:prstGeom prst="rect">
            <a:avLst/>
          </a:prstGeom>
          <a:noFill/>
        </p:spPr>
        <p:txBody>
          <a:bodyPr wrap="square" rtlCol="0">
            <a:spAutoFit/>
          </a:bodyPr>
          <a:lstStyle/>
          <a:p>
            <a:r>
              <a:rPr lang="en-KW" sz="3200" dirty="0">
                <a:solidFill>
                  <a:srgbClr val="FF0000"/>
                </a:solidFill>
                <a:latin typeface="Comic Sans MS" panose="030F0902030302020204" pitchFamily="66" charset="0"/>
              </a:rPr>
              <a:t>live</a:t>
            </a:r>
          </a:p>
        </p:txBody>
      </p:sp>
      <p:sp>
        <p:nvSpPr>
          <p:cNvPr id="12" name="TextBox 11">
            <a:extLst>
              <a:ext uri="{FF2B5EF4-FFF2-40B4-BE49-F238E27FC236}">
                <a16:creationId xmlns:a16="http://schemas.microsoft.com/office/drawing/2014/main" id="{C00E9085-399B-3C44-86A5-AD6CF9561D8D}"/>
              </a:ext>
            </a:extLst>
          </p:cNvPr>
          <p:cNvSpPr txBox="1"/>
          <p:nvPr/>
        </p:nvSpPr>
        <p:spPr>
          <a:xfrm>
            <a:off x="3016404" y="6065538"/>
            <a:ext cx="2174488" cy="584775"/>
          </a:xfrm>
          <a:prstGeom prst="rect">
            <a:avLst/>
          </a:prstGeom>
          <a:noFill/>
        </p:spPr>
        <p:txBody>
          <a:bodyPr wrap="square" rtlCol="0">
            <a:spAutoFit/>
          </a:bodyPr>
          <a:lstStyle/>
          <a:p>
            <a:r>
              <a:rPr lang="en-KW" sz="3200" dirty="0">
                <a:solidFill>
                  <a:srgbClr val="FF0000"/>
                </a:solidFill>
                <a:latin typeface="Comic Sans MS" panose="030F0902030302020204" pitchFamily="66" charset="0"/>
              </a:rPr>
              <a:t>leaves</a:t>
            </a:r>
          </a:p>
        </p:txBody>
      </p:sp>
    </p:spTree>
    <p:extLst>
      <p:ext uri="{BB962C8B-B14F-4D97-AF65-F5344CB8AC3E}">
        <p14:creationId xmlns:p14="http://schemas.microsoft.com/office/powerpoint/2010/main" val="1519986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0CEF-833A-3D4C-8B15-9376DDBAC562}"/>
              </a:ext>
            </a:extLst>
          </p:cNvPr>
          <p:cNvSpPr>
            <a:spLocks noGrp="1"/>
          </p:cNvSpPr>
          <p:nvPr>
            <p:ph type="title"/>
          </p:nvPr>
        </p:nvSpPr>
        <p:spPr/>
        <p:txBody>
          <a:bodyPr/>
          <a:lstStyle/>
          <a:p>
            <a:r>
              <a:rPr lang="en-KW" dirty="0"/>
              <a:t>S.</a:t>
            </a:r>
            <a:r>
              <a:rPr lang="en-US" dirty="0"/>
              <a:t>B</a:t>
            </a:r>
            <a:r>
              <a:rPr lang="en-KW" dirty="0"/>
              <a:t> page 58</a:t>
            </a:r>
          </a:p>
        </p:txBody>
      </p:sp>
      <p:pic>
        <p:nvPicPr>
          <p:cNvPr id="4" name="Content Placeholder 3">
            <a:extLst>
              <a:ext uri="{FF2B5EF4-FFF2-40B4-BE49-F238E27FC236}">
                <a16:creationId xmlns:a16="http://schemas.microsoft.com/office/drawing/2014/main" id="{6256C37E-438A-224E-A75B-579427815E4D}"/>
              </a:ext>
            </a:extLst>
          </p:cNvPr>
          <p:cNvPicPr>
            <a:picLocks noGrp="1" noChangeAspect="1"/>
          </p:cNvPicPr>
          <p:nvPr>
            <p:ph idx="1"/>
          </p:nvPr>
        </p:nvPicPr>
        <p:blipFill rotWithShape="1">
          <a:blip r:embed="rId2"/>
          <a:srcRect b="6883"/>
          <a:stretch/>
        </p:blipFill>
        <p:spPr>
          <a:xfrm>
            <a:off x="0" y="1690688"/>
            <a:ext cx="12449079" cy="3805598"/>
          </a:xfrm>
          <a:prstGeom prst="rect">
            <a:avLst/>
          </a:prstGeom>
        </p:spPr>
      </p:pic>
      <p:sp>
        <p:nvSpPr>
          <p:cNvPr id="5" name="TextBox 4">
            <a:extLst>
              <a:ext uri="{FF2B5EF4-FFF2-40B4-BE49-F238E27FC236}">
                <a16:creationId xmlns:a16="http://schemas.microsoft.com/office/drawing/2014/main" id="{D6BF8481-8066-A244-B141-9C02B1ADF63F}"/>
              </a:ext>
            </a:extLst>
          </p:cNvPr>
          <p:cNvSpPr txBox="1"/>
          <p:nvPr/>
        </p:nvSpPr>
        <p:spPr>
          <a:xfrm>
            <a:off x="450573" y="2743201"/>
            <a:ext cx="8587409" cy="1200329"/>
          </a:xfrm>
          <a:prstGeom prst="rect">
            <a:avLst/>
          </a:prstGeom>
          <a:noFill/>
        </p:spPr>
        <p:txBody>
          <a:bodyPr wrap="square" rtlCol="0">
            <a:spAutoFit/>
          </a:bodyPr>
          <a:lstStyle/>
          <a:p>
            <a:r>
              <a:rPr lang="en-KW" sz="3600" dirty="0">
                <a:solidFill>
                  <a:schemeClr val="tx2">
                    <a:lumMod val="50000"/>
                    <a:lumOff val="50000"/>
                  </a:schemeClr>
                </a:solidFill>
              </a:rPr>
              <a:t>He is good</a:t>
            </a:r>
          </a:p>
          <a:p>
            <a:r>
              <a:rPr lang="en-KW" sz="3600" dirty="0">
                <a:solidFill>
                  <a:schemeClr val="tx2">
                    <a:lumMod val="50000"/>
                    <a:lumOff val="50000"/>
                  </a:schemeClr>
                </a:solidFill>
              </a:rPr>
              <a:t>They went outside</a:t>
            </a:r>
          </a:p>
        </p:txBody>
      </p:sp>
      <p:sp>
        <p:nvSpPr>
          <p:cNvPr id="6" name="TextBox 5">
            <a:extLst>
              <a:ext uri="{FF2B5EF4-FFF2-40B4-BE49-F238E27FC236}">
                <a16:creationId xmlns:a16="http://schemas.microsoft.com/office/drawing/2014/main" id="{FB1A2313-CB61-534B-B3B2-8C728B53CE35}"/>
              </a:ext>
            </a:extLst>
          </p:cNvPr>
          <p:cNvSpPr txBox="1"/>
          <p:nvPr/>
        </p:nvSpPr>
        <p:spPr>
          <a:xfrm>
            <a:off x="5970104" y="4031575"/>
            <a:ext cx="8587409" cy="1200329"/>
          </a:xfrm>
          <a:prstGeom prst="rect">
            <a:avLst/>
          </a:prstGeom>
          <a:noFill/>
        </p:spPr>
        <p:txBody>
          <a:bodyPr wrap="square" rtlCol="0">
            <a:spAutoFit/>
          </a:bodyPr>
          <a:lstStyle/>
          <a:p>
            <a:r>
              <a:rPr lang="en-US" sz="3600" dirty="0">
                <a:solidFill>
                  <a:schemeClr val="tx2">
                    <a:lumMod val="50000"/>
                    <a:lumOff val="50000"/>
                  </a:schemeClr>
                </a:solidFill>
              </a:rPr>
              <a:t>s</a:t>
            </a:r>
            <a:r>
              <a:rPr lang="en-KW" sz="3600" dirty="0">
                <a:solidFill>
                  <a:schemeClr val="tx2">
                    <a:lumMod val="50000"/>
                    <a:lumOff val="50000"/>
                  </a:schemeClr>
                </a:solidFill>
              </a:rPr>
              <a:t>he didn’t say sorry</a:t>
            </a:r>
          </a:p>
          <a:p>
            <a:r>
              <a:rPr lang="en-US" sz="3600" dirty="0">
                <a:solidFill>
                  <a:schemeClr val="tx2">
                    <a:lumMod val="50000"/>
                    <a:lumOff val="50000"/>
                  </a:schemeClr>
                </a:solidFill>
              </a:rPr>
              <a:t>m</a:t>
            </a:r>
            <a:r>
              <a:rPr lang="en-KW" sz="3600" dirty="0">
                <a:solidFill>
                  <a:schemeClr val="tx2">
                    <a:lumMod val="50000"/>
                    <a:lumOff val="50000"/>
                  </a:schemeClr>
                </a:solidFill>
              </a:rPr>
              <a:t>y sister liked it</a:t>
            </a:r>
          </a:p>
        </p:txBody>
      </p:sp>
    </p:spTree>
    <p:extLst>
      <p:ext uri="{BB962C8B-B14F-4D97-AF65-F5344CB8AC3E}">
        <p14:creationId xmlns:p14="http://schemas.microsoft.com/office/powerpoint/2010/main" val="3637908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BFFC8366-A426-E24B-8B8B-B54692F8ECB0}"/>
              </a:ext>
            </a:extLst>
          </p:cNvPr>
          <p:cNvPicPr>
            <a:picLocks noChangeAspect="1"/>
          </p:cNvPicPr>
          <p:nvPr/>
        </p:nvPicPr>
        <p:blipFill rotWithShape="1">
          <a:blip r:embed="rId3"/>
          <a:srcRect r="49678"/>
          <a:stretch/>
        </p:blipFill>
        <p:spPr>
          <a:xfrm>
            <a:off x="-460935" y="-46692"/>
            <a:ext cx="3498049" cy="3475692"/>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331304" y="2003810"/>
            <a:ext cx="3166744" cy="1323439"/>
          </a:xfrm>
          <a:prstGeom prst="rect">
            <a:avLst/>
          </a:prstGeom>
          <a:solidFill>
            <a:schemeClr val="bg1"/>
          </a:solidFill>
        </p:spPr>
        <p:txBody>
          <a:bodyPr wrap="square" rtlCol="0">
            <a:spAutoFit/>
          </a:bodyPr>
          <a:lstStyle/>
          <a:p>
            <a:r>
              <a:rPr lang="en-US" sz="4000" b="1" u="sng" dirty="0">
                <a:solidFill>
                  <a:srgbClr val="FF0000"/>
                </a:solidFill>
              </a:rPr>
              <a:t>     F</a:t>
            </a:r>
            <a:r>
              <a:rPr lang="en-KW" sz="4000" b="1" u="sng" dirty="0">
                <a:solidFill>
                  <a:srgbClr val="FF0000"/>
                </a:solidFill>
              </a:rPr>
              <a:t>or      </a:t>
            </a:r>
            <a:r>
              <a:rPr lang="en-KW" sz="4000" b="1" u="sng" dirty="0">
                <a:solidFill>
                  <a:schemeClr val="bg1"/>
                </a:solidFill>
              </a:rPr>
              <a:t> .</a:t>
            </a:r>
          </a:p>
          <a:p>
            <a:endParaRPr lang="en-KW" sz="4000" b="1" u="sng" dirty="0">
              <a:solidFill>
                <a:srgbClr val="FF0000"/>
              </a:solidFill>
            </a:endParaRPr>
          </a:p>
        </p:txBody>
      </p:sp>
      <p:sp>
        <p:nvSpPr>
          <p:cNvPr id="9" name="TextBox 8">
            <a:extLst>
              <a:ext uri="{FF2B5EF4-FFF2-40B4-BE49-F238E27FC236}">
                <a16:creationId xmlns:a16="http://schemas.microsoft.com/office/drawing/2014/main" id="{177347ED-8379-9345-B9AE-65E9F547EE67}"/>
              </a:ext>
            </a:extLst>
          </p:cNvPr>
          <p:cNvSpPr txBox="1"/>
          <p:nvPr/>
        </p:nvSpPr>
        <p:spPr>
          <a:xfrm>
            <a:off x="458354" y="2849217"/>
            <a:ext cx="7466446" cy="984885"/>
          </a:xfrm>
          <a:prstGeom prst="rect">
            <a:avLst/>
          </a:prstGeom>
          <a:noFill/>
        </p:spPr>
        <p:txBody>
          <a:bodyPr wrap="square" rtlCol="0">
            <a:spAutoFit/>
          </a:bodyPr>
          <a:lstStyle/>
          <a:p>
            <a:r>
              <a:rPr lang="en-KW" sz="4000" dirty="0">
                <a:solidFill>
                  <a:schemeClr val="bg2">
                    <a:lumMod val="50000"/>
                  </a:schemeClr>
                </a:solidFill>
              </a:rPr>
              <a:t>1) Making friendships</a:t>
            </a:r>
          </a:p>
          <a:p>
            <a:endParaRPr lang="en-KW" dirty="0"/>
          </a:p>
        </p:txBody>
      </p:sp>
      <p:pic>
        <p:nvPicPr>
          <p:cNvPr id="10" name="Picture 9">
            <a:extLst>
              <a:ext uri="{FF2B5EF4-FFF2-40B4-BE49-F238E27FC236}">
                <a16:creationId xmlns:a16="http://schemas.microsoft.com/office/drawing/2014/main" id="{29EBC31F-D9F2-3A47-9272-5A0295258F42}"/>
              </a:ext>
            </a:extLst>
          </p:cNvPr>
          <p:cNvPicPr>
            <a:picLocks noChangeAspect="1"/>
          </p:cNvPicPr>
          <p:nvPr/>
        </p:nvPicPr>
        <p:blipFill rotWithShape="1">
          <a:blip r:embed="rId4"/>
          <a:srcRect r="3083" b="11941"/>
          <a:stretch/>
        </p:blipFill>
        <p:spPr>
          <a:xfrm>
            <a:off x="500048" y="3809394"/>
            <a:ext cx="4389266" cy="2835965"/>
          </a:xfrm>
          <a:prstGeom prst="rect">
            <a:avLst/>
          </a:prstGeom>
        </p:spPr>
      </p:pic>
      <p:pic>
        <p:nvPicPr>
          <p:cNvPr id="11" name="Picture 10">
            <a:extLst>
              <a:ext uri="{FF2B5EF4-FFF2-40B4-BE49-F238E27FC236}">
                <a16:creationId xmlns:a16="http://schemas.microsoft.com/office/drawing/2014/main" id="{08DC0D9D-84E6-E346-8D5B-EC72F2D735E7}"/>
              </a:ext>
            </a:extLst>
          </p:cNvPr>
          <p:cNvPicPr>
            <a:picLocks noChangeAspect="1"/>
          </p:cNvPicPr>
          <p:nvPr/>
        </p:nvPicPr>
        <p:blipFill>
          <a:blip r:embed="rId5"/>
          <a:stretch>
            <a:fillRect/>
          </a:stretch>
        </p:blipFill>
        <p:spPr>
          <a:xfrm>
            <a:off x="5575580" y="360244"/>
            <a:ext cx="6285115" cy="6285115"/>
          </a:xfrm>
          <a:prstGeom prst="rect">
            <a:avLst/>
          </a:prstGeom>
        </p:spPr>
      </p:pic>
    </p:spTree>
    <p:extLst>
      <p:ext uri="{BB962C8B-B14F-4D97-AF65-F5344CB8AC3E}">
        <p14:creationId xmlns:p14="http://schemas.microsoft.com/office/powerpoint/2010/main" val="3551514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BFFC8366-A426-E24B-8B8B-B54692F8ECB0}"/>
              </a:ext>
            </a:extLst>
          </p:cNvPr>
          <p:cNvPicPr>
            <a:picLocks noChangeAspect="1"/>
          </p:cNvPicPr>
          <p:nvPr/>
        </p:nvPicPr>
        <p:blipFill rotWithShape="1">
          <a:blip r:embed="rId3"/>
          <a:srcRect r="49678"/>
          <a:stretch/>
        </p:blipFill>
        <p:spPr>
          <a:xfrm>
            <a:off x="-460935" y="-46692"/>
            <a:ext cx="3498049" cy="3475692"/>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331304" y="2003810"/>
            <a:ext cx="3166744" cy="1323439"/>
          </a:xfrm>
          <a:prstGeom prst="rect">
            <a:avLst/>
          </a:prstGeom>
          <a:solidFill>
            <a:schemeClr val="bg1"/>
          </a:solidFill>
        </p:spPr>
        <p:txBody>
          <a:bodyPr wrap="square" rtlCol="0">
            <a:spAutoFit/>
          </a:bodyPr>
          <a:lstStyle/>
          <a:p>
            <a:r>
              <a:rPr lang="en-US" sz="4000" b="1" u="sng" dirty="0">
                <a:solidFill>
                  <a:srgbClr val="FF0000"/>
                </a:solidFill>
              </a:rPr>
              <a:t>     F</a:t>
            </a:r>
            <a:r>
              <a:rPr lang="en-KW" sz="4000" b="1" u="sng" dirty="0">
                <a:solidFill>
                  <a:srgbClr val="FF0000"/>
                </a:solidFill>
              </a:rPr>
              <a:t>or      </a:t>
            </a:r>
            <a:r>
              <a:rPr lang="en-KW" sz="4000" b="1" u="sng" dirty="0">
                <a:solidFill>
                  <a:schemeClr val="bg1"/>
                </a:solidFill>
              </a:rPr>
              <a:t> .</a:t>
            </a:r>
          </a:p>
          <a:p>
            <a:endParaRPr lang="en-KW" sz="4000" b="1" u="sng" dirty="0">
              <a:solidFill>
                <a:srgbClr val="FF0000"/>
              </a:solidFill>
            </a:endParaRPr>
          </a:p>
        </p:txBody>
      </p:sp>
      <p:sp>
        <p:nvSpPr>
          <p:cNvPr id="9" name="TextBox 8">
            <a:extLst>
              <a:ext uri="{FF2B5EF4-FFF2-40B4-BE49-F238E27FC236}">
                <a16:creationId xmlns:a16="http://schemas.microsoft.com/office/drawing/2014/main" id="{177347ED-8379-9345-B9AE-65E9F547EE67}"/>
              </a:ext>
            </a:extLst>
          </p:cNvPr>
          <p:cNvSpPr txBox="1"/>
          <p:nvPr/>
        </p:nvSpPr>
        <p:spPr>
          <a:xfrm>
            <a:off x="458354" y="2849217"/>
            <a:ext cx="9723614" cy="984885"/>
          </a:xfrm>
          <a:prstGeom prst="rect">
            <a:avLst/>
          </a:prstGeom>
          <a:noFill/>
        </p:spPr>
        <p:txBody>
          <a:bodyPr wrap="square" rtlCol="0">
            <a:spAutoFit/>
          </a:bodyPr>
          <a:lstStyle/>
          <a:p>
            <a:r>
              <a:rPr lang="en-KW" sz="4000" dirty="0">
                <a:solidFill>
                  <a:schemeClr val="bg2">
                    <a:lumMod val="50000"/>
                  </a:schemeClr>
                </a:solidFill>
              </a:rPr>
              <a:t>2) Sharing videos, pictures and information.</a:t>
            </a:r>
          </a:p>
          <a:p>
            <a:endParaRPr lang="en-KW" dirty="0"/>
          </a:p>
        </p:txBody>
      </p:sp>
      <p:pic>
        <p:nvPicPr>
          <p:cNvPr id="6" name="Picture 5">
            <a:extLst>
              <a:ext uri="{FF2B5EF4-FFF2-40B4-BE49-F238E27FC236}">
                <a16:creationId xmlns:a16="http://schemas.microsoft.com/office/drawing/2014/main" id="{6B0F5D7B-44F6-384C-9614-F761D8E22710}"/>
              </a:ext>
            </a:extLst>
          </p:cNvPr>
          <p:cNvPicPr>
            <a:picLocks noChangeAspect="1"/>
          </p:cNvPicPr>
          <p:nvPr/>
        </p:nvPicPr>
        <p:blipFill>
          <a:blip r:embed="rId4"/>
          <a:stretch>
            <a:fillRect/>
          </a:stretch>
        </p:blipFill>
        <p:spPr>
          <a:xfrm>
            <a:off x="7726169" y="3880794"/>
            <a:ext cx="4465808" cy="2977205"/>
          </a:xfrm>
          <a:prstGeom prst="rect">
            <a:avLst/>
          </a:prstGeom>
        </p:spPr>
      </p:pic>
      <p:pic>
        <p:nvPicPr>
          <p:cNvPr id="8" name="Picture 7">
            <a:extLst>
              <a:ext uri="{FF2B5EF4-FFF2-40B4-BE49-F238E27FC236}">
                <a16:creationId xmlns:a16="http://schemas.microsoft.com/office/drawing/2014/main" id="{21045C7F-2EBB-064D-A44D-79A4C90E98F4}"/>
              </a:ext>
            </a:extLst>
          </p:cNvPr>
          <p:cNvPicPr>
            <a:picLocks noChangeAspect="1"/>
          </p:cNvPicPr>
          <p:nvPr/>
        </p:nvPicPr>
        <p:blipFill rotWithShape="1">
          <a:blip r:embed="rId5"/>
          <a:srcRect t="4564" r="2561"/>
          <a:stretch/>
        </p:blipFill>
        <p:spPr>
          <a:xfrm>
            <a:off x="591153" y="3638989"/>
            <a:ext cx="4674337" cy="3270141"/>
          </a:xfrm>
          <a:prstGeom prst="rect">
            <a:avLst/>
          </a:prstGeom>
        </p:spPr>
      </p:pic>
      <p:pic>
        <p:nvPicPr>
          <p:cNvPr id="12" name="Picture 11">
            <a:extLst>
              <a:ext uri="{FF2B5EF4-FFF2-40B4-BE49-F238E27FC236}">
                <a16:creationId xmlns:a16="http://schemas.microsoft.com/office/drawing/2014/main" id="{A019C597-FCD7-A248-A5EC-CB2E3E8E08BB}"/>
              </a:ext>
            </a:extLst>
          </p:cNvPr>
          <p:cNvPicPr>
            <a:picLocks noChangeAspect="1"/>
          </p:cNvPicPr>
          <p:nvPr/>
        </p:nvPicPr>
        <p:blipFill>
          <a:blip r:embed="rId6"/>
          <a:stretch>
            <a:fillRect/>
          </a:stretch>
        </p:blipFill>
        <p:spPr>
          <a:xfrm>
            <a:off x="7827472" y="5840334"/>
            <a:ext cx="901261" cy="901261"/>
          </a:xfrm>
          <a:prstGeom prst="rect">
            <a:avLst/>
          </a:prstGeom>
        </p:spPr>
      </p:pic>
    </p:spTree>
    <p:extLst>
      <p:ext uri="{BB962C8B-B14F-4D97-AF65-F5344CB8AC3E}">
        <p14:creationId xmlns:p14="http://schemas.microsoft.com/office/powerpoint/2010/main" val="3973144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BFFC8366-A426-E24B-8B8B-B54692F8ECB0}"/>
              </a:ext>
            </a:extLst>
          </p:cNvPr>
          <p:cNvPicPr>
            <a:picLocks noChangeAspect="1"/>
          </p:cNvPicPr>
          <p:nvPr/>
        </p:nvPicPr>
        <p:blipFill rotWithShape="1">
          <a:blip r:embed="rId3"/>
          <a:srcRect r="49678"/>
          <a:stretch/>
        </p:blipFill>
        <p:spPr>
          <a:xfrm>
            <a:off x="-460935" y="-46692"/>
            <a:ext cx="3498049" cy="3475692"/>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331304" y="2003810"/>
            <a:ext cx="3166744" cy="1323439"/>
          </a:xfrm>
          <a:prstGeom prst="rect">
            <a:avLst/>
          </a:prstGeom>
          <a:solidFill>
            <a:schemeClr val="bg1"/>
          </a:solidFill>
        </p:spPr>
        <p:txBody>
          <a:bodyPr wrap="square" rtlCol="0">
            <a:spAutoFit/>
          </a:bodyPr>
          <a:lstStyle/>
          <a:p>
            <a:r>
              <a:rPr lang="en-US" sz="4000" b="1" u="sng" dirty="0">
                <a:solidFill>
                  <a:srgbClr val="FF0000"/>
                </a:solidFill>
              </a:rPr>
              <a:t>     F</a:t>
            </a:r>
            <a:r>
              <a:rPr lang="en-KW" sz="4000" b="1" u="sng" dirty="0">
                <a:solidFill>
                  <a:srgbClr val="FF0000"/>
                </a:solidFill>
              </a:rPr>
              <a:t>or      </a:t>
            </a:r>
            <a:r>
              <a:rPr lang="en-KW" sz="4000" b="1" u="sng" dirty="0">
                <a:solidFill>
                  <a:schemeClr val="bg1"/>
                </a:solidFill>
              </a:rPr>
              <a:t> .</a:t>
            </a:r>
          </a:p>
          <a:p>
            <a:endParaRPr lang="en-KW" sz="4000" b="1" u="sng" dirty="0">
              <a:solidFill>
                <a:srgbClr val="FF0000"/>
              </a:solidFill>
            </a:endParaRPr>
          </a:p>
        </p:txBody>
      </p:sp>
      <p:sp>
        <p:nvSpPr>
          <p:cNvPr id="9" name="TextBox 8">
            <a:extLst>
              <a:ext uri="{FF2B5EF4-FFF2-40B4-BE49-F238E27FC236}">
                <a16:creationId xmlns:a16="http://schemas.microsoft.com/office/drawing/2014/main" id="{177347ED-8379-9345-B9AE-65E9F547EE67}"/>
              </a:ext>
            </a:extLst>
          </p:cNvPr>
          <p:cNvSpPr txBox="1"/>
          <p:nvPr/>
        </p:nvSpPr>
        <p:spPr>
          <a:xfrm>
            <a:off x="458354" y="2849217"/>
            <a:ext cx="7466446" cy="984885"/>
          </a:xfrm>
          <a:prstGeom prst="rect">
            <a:avLst/>
          </a:prstGeom>
          <a:noFill/>
        </p:spPr>
        <p:txBody>
          <a:bodyPr wrap="square" rtlCol="0">
            <a:spAutoFit/>
          </a:bodyPr>
          <a:lstStyle/>
          <a:p>
            <a:r>
              <a:rPr lang="en-KW" sz="4000" dirty="0">
                <a:solidFill>
                  <a:schemeClr val="bg2">
                    <a:lumMod val="50000"/>
                  </a:schemeClr>
                </a:solidFill>
              </a:rPr>
              <a:t>3) Raising money for charity,</a:t>
            </a:r>
          </a:p>
          <a:p>
            <a:endParaRPr lang="en-KW" dirty="0"/>
          </a:p>
        </p:txBody>
      </p:sp>
      <p:pic>
        <p:nvPicPr>
          <p:cNvPr id="3" name="Picture 2">
            <a:extLst>
              <a:ext uri="{FF2B5EF4-FFF2-40B4-BE49-F238E27FC236}">
                <a16:creationId xmlns:a16="http://schemas.microsoft.com/office/drawing/2014/main" id="{D66E57A7-FCA8-C542-91B3-82E03864D722}"/>
              </a:ext>
            </a:extLst>
          </p:cNvPr>
          <p:cNvPicPr>
            <a:picLocks noChangeAspect="1"/>
          </p:cNvPicPr>
          <p:nvPr/>
        </p:nvPicPr>
        <p:blipFill>
          <a:blip r:embed="rId4"/>
          <a:stretch>
            <a:fillRect/>
          </a:stretch>
        </p:blipFill>
        <p:spPr>
          <a:xfrm>
            <a:off x="6944463" y="2922364"/>
            <a:ext cx="5247515" cy="3935636"/>
          </a:xfrm>
          <a:prstGeom prst="rect">
            <a:avLst/>
          </a:prstGeom>
        </p:spPr>
      </p:pic>
      <p:pic>
        <p:nvPicPr>
          <p:cNvPr id="6" name="Picture 5">
            <a:extLst>
              <a:ext uri="{FF2B5EF4-FFF2-40B4-BE49-F238E27FC236}">
                <a16:creationId xmlns:a16="http://schemas.microsoft.com/office/drawing/2014/main" id="{4CB5B654-97E6-6942-AEAC-7D0BE92FA77E}"/>
              </a:ext>
            </a:extLst>
          </p:cNvPr>
          <p:cNvPicPr>
            <a:picLocks noChangeAspect="1"/>
          </p:cNvPicPr>
          <p:nvPr/>
        </p:nvPicPr>
        <p:blipFill>
          <a:blip r:embed="rId5"/>
          <a:stretch>
            <a:fillRect/>
          </a:stretch>
        </p:blipFill>
        <p:spPr>
          <a:xfrm>
            <a:off x="926757" y="3915660"/>
            <a:ext cx="4712023" cy="2646586"/>
          </a:xfrm>
          <a:prstGeom prst="rect">
            <a:avLst/>
          </a:prstGeom>
        </p:spPr>
      </p:pic>
    </p:spTree>
    <p:extLst>
      <p:ext uri="{BB962C8B-B14F-4D97-AF65-F5344CB8AC3E}">
        <p14:creationId xmlns:p14="http://schemas.microsoft.com/office/powerpoint/2010/main" val="3734188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BFFC8366-A426-E24B-8B8B-B54692F8ECB0}"/>
              </a:ext>
            </a:extLst>
          </p:cNvPr>
          <p:cNvPicPr>
            <a:picLocks noChangeAspect="1"/>
          </p:cNvPicPr>
          <p:nvPr/>
        </p:nvPicPr>
        <p:blipFill rotWithShape="1">
          <a:blip r:embed="rId3"/>
          <a:srcRect r="49678"/>
          <a:stretch/>
        </p:blipFill>
        <p:spPr>
          <a:xfrm>
            <a:off x="-460935" y="-46692"/>
            <a:ext cx="3498049" cy="3475692"/>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331304" y="2003810"/>
            <a:ext cx="3166744" cy="1323439"/>
          </a:xfrm>
          <a:prstGeom prst="rect">
            <a:avLst/>
          </a:prstGeom>
          <a:solidFill>
            <a:schemeClr val="bg1"/>
          </a:solidFill>
        </p:spPr>
        <p:txBody>
          <a:bodyPr wrap="square" rtlCol="0">
            <a:spAutoFit/>
          </a:bodyPr>
          <a:lstStyle/>
          <a:p>
            <a:r>
              <a:rPr lang="en-US" sz="4000" b="1" u="sng" dirty="0">
                <a:solidFill>
                  <a:srgbClr val="FF0000"/>
                </a:solidFill>
              </a:rPr>
              <a:t>     F</a:t>
            </a:r>
            <a:r>
              <a:rPr lang="en-KW" sz="4000" b="1" u="sng" dirty="0">
                <a:solidFill>
                  <a:srgbClr val="FF0000"/>
                </a:solidFill>
              </a:rPr>
              <a:t>or      </a:t>
            </a:r>
            <a:r>
              <a:rPr lang="en-KW" sz="4000" b="1" u="sng" dirty="0">
                <a:solidFill>
                  <a:schemeClr val="bg1"/>
                </a:solidFill>
              </a:rPr>
              <a:t> .</a:t>
            </a:r>
          </a:p>
          <a:p>
            <a:endParaRPr lang="en-KW" sz="4000" b="1" u="sng" dirty="0">
              <a:solidFill>
                <a:srgbClr val="FF0000"/>
              </a:solidFill>
            </a:endParaRPr>
          </a:p>
        </p:txBody>
      </p:sp>
      <p:sp>
        <p:nvSpPr>
          <p:cNvPr id="9" name="TextBox 8">
            <a:extLst>
              <a:ext uri="{FF2B5EF4-FFF2-40B4-BE49-F238E27FC236}">
                <a16:creationId xmlns:a16="http://schemas.microsoft.com/office/drawing/2014/main" id="{177347ED-8379-9345-B9AE-65E9F547EE67}"/>
              </a:ext>
            </a:extLst>
          </p:cNvPr>
          <p:cNvSpPr txBox="1"/>
          <p:nvPr/>
        </p:nvSpPr>
        <p:spPr>
          <a:xfrm>
            <a:off x="458354" y="2849217"/>
            <a:ext cx="7466446" cy="984885"/>
          </a:xfrm>
          <a:prstGeom prst="rect">
            <a:avLst/>
          </a:prstGeom>
          <a:noFill/>
        </p:spPr>
        <p:txBody>
          <a:bodyPr wrap="square" rtlCol="0">
            <a:spAutoFit/>
          </a:bodyPr>
          <a:lstStyle/>
          <a:p>
            <a:r>
              <a:rPr lang="en-KW" sz="4000" dirty="0">
                <a:solidFill>
                  <a:schemeClr val="bg2">
                    <a:lumMod val="50000"/>
                  </a:schemeClr>
                </a:solidFill>
              </a:rPr>
              <a:t>4) Sharing interests and hobbies.</a:t>
            </a:r>
          </a:p>
          <a:p>
            <a:endParaRPr lang="en-KW" dirty="0"/>
          </a:p>
        </p:txBody>
      </p:sp>
      <p:pic>
        <p:nvPicPr>
          <p:cNvPr id="3" name="Picture 2">
            <a:extLst>
              <a:ext uri="{FF2B5EF4-FFF2-40B4-BE49-F238E27FC236}">
                <a16:creationId xmlns:a16="http://schemas.microsoft.com/office/drawing/2014/main" id="{A7C25389-85E1-594F-9646-0379ACD6444A}"/>
              </a:ext>
            </a:extLst>
          </p:cNvPr>
          <p:cNvPicPr>
            <a:picLocks noChangeAspect="1"/>
          </p:cNvPicPr>
          <p:nvPr/>
        </p:nvPicPr>
        <p:blipFill>
          <a:blip r:embed="rId4"/>
          <a:stretch>
            <a:fillRect/>
          </a:stretch>
        </p:blipFill>
        <p:spPr>
          <a:xfrm>
            <a:off x="458332" y="3789910"/>
            <a:ext cx="3305899" cy="2806571"/>
          </a:xfrm>
          <a:prstGeom prst="rect">
            <a:avLst/>
          </a:prstGeom>
        </p:spPr>
      </p:pic>
      <p:pic>
        <p:nvPicPr>
          <p:cNvPr id="6" name="Picture 5">
            <a:extLst>
              <a:ext uri="{FF2B5EF4-FFF2-40B4-BE49-F238E27FC236}">
                <a16:creationId xmlns:a16="http://schemas.microsoft.com/office/drawing/2014/main" id="{F4E6E252-931A-3E4D-A4A8-9BCD3AAEECB5}"/>
              </a:ext>
            </a:extLst>
          </p:cNvPr>
          <p:cNvPicPr>
            <a:picLocks noChangeAspect="1"/>
          </p:cNvPicPr>
          <p:nvPr/>
        </p:nvPicPr>
        <p:blipFill>
          <a:blip r:embed="rId5"/>
          <a:stretch>
            <a:fillRect/>
          </a:stretch>
        </p:blipFill>
        <p:spPr>
          <a:xfrm>
            <a:off x="4222543" y="3886346"/>
            <a:ext cx="3166744" cy="2723245"/>
          </a:xfrm>
          <a:prstGeom prst="rect">
            <a:avLst/>
          </a:prstGeom>
        </p:spPr>
      </p:pic>
      <p:pic>
        <p:nvPicPr>
          <p:cNvPr id="8" name="Picture 7">
            <a:extLst>
              <a:ext uri="{FF2B5EF4-FFF2-40B4-BE49-F238E27FC236}">
                <a16:creationId xmlns:a16="http://schemas.microsoft.com/office/drawing/2014/main" id="{12A5A304-B594-184C-8937-1033CC55FA5A}"/>
              </a:ext>
            </a:extLst>
          </p:cNvPr>
          <p:cNvPicPr>
            <a:picLocks noChangeAspect="1"/>
          </p:cNvPicPr>
          <p:nvPr/>
        </p:nvPicPr>
        <p:blipFill>
          <a:blip r:embed="rId6"/>
          <a:stretch>
            <a:fillRect/>
          </a:stretch>
        </p:blipFill>
        <p:spPr>
          <a:xfrm>
            <a:off x="8216222" y="3831572"/>
            <a:ext cx="3082919" cy="2723245"/>
          </a:xfrm>
          <a:prstGeom prst="rect">
            <a:avLst/>
          </a:prstGeom>
        </p:spPr>
      </p:pic>
    </p:spTree>
    <p:extLst>
      <p:ext uri="{BB962C8B-B14F-4D97-AF65-F5344CB8AC3E}">
        <p14:creationId xmlns:p14="http://schemas.microsoft.com/office/powerpoint/2010/main" val="3506863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3" name="Picture 2">
            <a:extLst>
              <a:ext uri="{FF2B5EF4-FFF2-40B4-BE49-F238E27FC236}">
                <a16:creationId xmlns:a16="http://schemas.microsoft.com/office/drawing/2014/main" id="{3A59C84F-4669-BE4A-A626-C62369FC9433}"/>
              </a:ext>
            </a:extLst>
          </p:cNvPr>
          <p:cNvPicPr>
            <a:picLocks noChangeAspect="1"/>
          </p:cNvPicPr>
          <p:nvPr/>
        </p:nvPicPr>
        <p:blipFill rotWithShape="1">
          <a:blip r:embed="rId3"/>
          <a:srcRect l="55336" b="21333"/>
          <a:stretch/>
        </p:blipFill>
        <p:spPr>
          <a:xfrm>
            <a:off x="153943" y="-541848"/>
            <a:ext cx="3113314" cy="3131107"/>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555659" y="2149584"/>
            <a:ext cx="11277600" cy="2554545"/>
          </a:xfrm>
          <a:prstGeom prst="rect">
            <a:avLst/>
          </a:prstGeom>
          <a:solidFill>
            <a:schemeClr val="bg1"/>
          </a:solidFill>
        </p:spPr>
        <p:txBody>
          <a:bodyPr wrap="square" rtlCol="0">
            <a:spAutoFit/>
          </a:bodyPr>
          <a:lstStyle/>
          <a:p>
            <a:r>
              <a:rPr lang="en-KW" sz="4000" b="1" u="sng" dirty="0">
                <a:solidFill>
                  <a:srgbClr val="FF0000"/>
                </a:solidFill>
              </a:rPr>
              <a:t>Against</a:t>
            </a:r>
          </a:p>
          <a:p>
            <a:r>
              <a:rPr lang="en-KW" sz="4000" dirty="0">
                <a:solidFill>
                  <a:schemeClr val="bg2">
                    <a:lumMod val="50000"/>
                  </a:schemeClr>
                </a:solidFill>
              </a:rPr>
              <a:t>1) Health problem</a:t>
            </a:r>
          </a:p>
          <a:p>
            <a:endParaRPr lang="en-KW" sz="4000" b="1" u="sng" dirty="0">
              <a:solidFill>
                <a:srgbClr val="FF0000"/>
              </a:solidFill>
            </a:endParaRPr>
          </a:p>
          <a:p>
            <a:endParaRPr lang="en-KW" sz="4000" b="1" u="sng" dirty="0">
              <a:solidFill>
                <a:srgbClr val="FF0000"/>
              </a:solidFill>
            </a:endParaRPr>
          </a:p>
        </p:txBody>
      </p:sp>
      <p:pic>
        <p:nvPicPr>
          <p:cNvPr id="9" name="Picture 8">
            <a:extLst>
              <a:ext uri="{FF2B5EF4-FFF2-40B4-BE49-F238E27FC236}">
                <a16:creationId xmlns:a16="http://schemas.microsoft.com/office/drawing/2014/main" id="{52C7C1CF-8A36-8C4F-B278-D15C8D869FEA}"/>
              </a:ext>
            </a:extLst>
          </p:cNvPr>
          <p:cNvPicPr>
            <a:picLocks noChangeAspect="1"/>
          </p:cNvPicPr>
          <p:nvPr/>
        </p:nvPicPr>
        <p:blipFill>
          <a:blip r:embed="rId4"/>
          <a:stretch>
            <a:fillRect/>
          </a:stretch>
        </p:blipFill>
        <p:spPr>
          <a:xfrm>
            <a:off x="6954735" y="588305"/>
            <a:ext cx="4089888" cy="2726592"/>
          </a:xfrm>
          <a:prstGeom prst="rect">
            <a:avLst/>
          </a:prstGeom>
        </p:spPr>
      </p:pic>
      <p:pic>
        <p:nvPicPr>
          <p:cNvPr id="10" name="Picture 9">
            <a:extLst>
              <a:ext uri="{FF2B5EF4-FFF2-40B4-BE49-F238E27FC236}">
                <a16:creationId xmlns:a16="http://schemas.microsoft.com/office/drawing/2014/main" id="{DA58521F-36A6-DE4E-BC35-6C106AAD4C47}"/>
              </a:ext>
            </a:extLst>
          </p:cNvPr>
          <p:cNvPicPr>
            <a:picLocks noChangeAspect="1"/>
          </p:cNvPicPr>
          <p:nvPr/>
        </p:nvPicPr>
        <p:blipFill>
          <a:blip r:embed="rId5"/>
          <a:stretch>
            <a:fillRect/>
          </a:stretch>
        </p:blipFill>
        <p:spPr>
          <a:xfrm>
            <a:off x="6840912" y="3638649"/>
            <a:ext cx="4317534" cy="2864191"/>
          </a:xfrm>
          <a:prstGeom prst="rect">
            <a:avLst/>
          </a:prstGeom>
        </p:spPr>
      </p:pic>
      <p:pic>
        <p:nvPicPr>
          <p:cNvPr id="11" name="Picture 10">
            <a:extLst>
              <a:ext uri="{FF2B5EF4-FFF2-40B4-BE49-F238E27FC236}">
                <a16:creationId xmlns:a16="http://schemas.microsoft.com/office/drawing/2014/main" id="{E731D5E6-8278-7B42-B6DF-28429D1284BA}"/>
              </a:ext>
            </a:extLst>
          </p:cNvPr>
          <p:cNvPicPr>
            <a:picLocks noChangeAspect="1"/>
          </p:cNvPicPr>
          <p:nvPr/>
        </p:nvPicPr>
        <p:blipFill>
          <a:blip r:embed="rId6"/>
          <a:stretch>
            <a:fillRect/>
          </a:stretch>
        </p:blipFill>
        <p:spPr>
          <a:xfrm>
            <a:off x="1616380" y="3646009"/>
            <a:ext cx="4191000" cy="2794000"/>
          </a:xfrm>
          <a:prstGeom prst="rect">
            <a:avLst/>
          </a:prstGeom>
        </p:spPr>
      </p:pic>
    </p:spTree>
    <p:extLst>
      <p:ext uri="{BB962C8B-B14F-4D97-AF65-F5344CB8AC3E}">
        <p14:creationId xmlns:p14="http://schemas.microsoft.com/office/powerpoint/2010/main" val="434105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3" name="Picture 2">
            <a:extLst>
              <a:ext uri="{FF2B5EF4-FFF2-40B4-BE49-F238E27FC236}">
                <a16:creationId xmlns:a16="http://schemas.microsoft.com/office/drawing/2014/main" id="{3A59C84F-4669-BE4A-A626-C62369FC9433}"/>
              </a:ext>
            </a:extLst>
          </p:cNvPr>
          <p:cNvPicPr>
            <a:picLocks noChangeAspect="1"/>
          </p:cNvPicPr>
          <p:nvPr/>
        </p:nvPicPr>
        <p:blipFill rotWithShape="1">
          <a:blip r:embed="rId3"/>
          <a:srcRect l="55336" b="21333"/>
          <a:stretch/>
        </p:blipFill>
        <p:spPr>
          <a:xfrm>
            <a:off x="153943" y="-541848"/>
            <a:ext cx="3113314" cy="3131107"/>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555659" y="2149584"/>
            <a:ext cx="11277600" cy="3170099"/>
          </a:xfrm>
          <a:prstGeom prst="rect">
            <a:avLst/>
          </a:prstGeom>
          <a:solidFill>
            <a:schemeClr val="bg1"/>
          </a:solidFill>
        </p:spPr>
        <p:txBody>
          <a:bodyPr wrap="square" rtlCol="0">
            <a:spAutoFit/>
          </a:bodyPr>
          <a:lstStyle/>
          <a:p>
            <a:r>
              <a:rPr lang="en-KW" sz="4000" b="1" u="sng" dirty="0">
                <a:solidFill>
                  <a:srgbClr val="FF0000"/>
                </a:solidFill>
              </a:rPr>
              <a:t>Against</a:t>
            </a:r>
          </a:p>
          <a:p>
            <a:r>
              <a:rPr lang="en-KW" sz="4000" dirty="0">
                <a:solidFill>
                  <a:schemeClr val="bg2">
                    <a:lumMod val="50000"/>
                  </a:schemeClr>
                </a:solidFill>
              </a:rPr>
              <a:t>2) Wasting time.</a:t>
            </a:r>
          </a:p>
          <a:p>
            <a:endParaRPr lang="en-KW" sz="4000" b="1" u="sng" dirty="0">
              <a:solidFill>
                <a:srgbClr val="FF0000"/>
              </a:solidFill>
            </a:endParaRPr>
          </a:p>
          <a:p>
            <a:endParaRPr lang="en-KW" sz="4000" b="1" u="sng" dirty="0">
              <a:solidFill>
                <a:srgbClr val="FF0000"/>
              </a:solidFill>
            </a:endParaRPr>
          </a:p>
          <a:p>
            <a:endParaRPr lang="en-KW" sz="4000" b="1" u="sng" dirty="0">
              <a:solidFill>
                <a:srgbClr val="FF0000"/>
              </a:solidFill>
            </a:endParaRPr>
          </a:p>
        </p:txBody>
      </p:sp>
      <p:pic>
        <p:nvPicPr>
          <p:cNvPr id="2" name="Picture 1">
            <a:extLst>
              <a:ext uri="{FF2B5EF4-FFF2-40B4-BE49-F238E27FC236}">
                <a16:creationId xmlns:a16="http://schemas.microsoft.com/office/drawing/2014/main" id="{AAE2815E-C3F4-BB40-8914-99CAD8743784}"/>
              </a:ext>
            </a:extLst>
          </p:cNvPr>
          <p:cNvPicPr>
            <a:picLocks noChangeAspect="1"/>
          </p:cNvPicPr>
          <p:nvPr/>
        </p:nvPicPr>
        <p:blipFill>
          <a:blip r:embed="rId4"/>
          <a:stretch>
            <a:fillRect/>
          </a:stretch>
        </p:blipFill>
        <p:spPr>
          <a:xfrm>
            <a:off x="8726566" y="395213"/>
            <a:ext cx="2909775" cy="4368626"/>
          </a:xfrm>
          <a:prstGeom prst="rect">
            <a:avLst/>
          </a:prstGeom>
        </p:spPr>
      </p:pic>
      <p:pic>
        <p:nvPicPr>
          <p:cNvPr id="6" name="Picture 5">
            <a:extLst>
              <a:ext uri="{FF2B5EF4-FFF2-40B4-BE49-F238E27FC236}">
                <a16:creationId xmlns:a16="http://schemas.microsoft.com/office/drawing/2014/main" id="{9AD7CF1B-601D-9949-806E-FB985CB2EF24}"/>
              </a:ext>
            </a:extLst>
          </p:cNvPr>
          <p:cNvPicPr>
            <a:picLocks noChangeAspect="1"/>
          </p:cNvPicPr>
          <p:nvPr/>
        </p:nvPicPr>
        <p:blipFill>
          <a:blip r:embed="rId5"/>
          <a:stretch>
            <a:fillRect/>
          </a:stretch>
        </p:blipFill>
        <p:spPr>
          <a:xfrm>
            <a:off x="4324350" y="2589259"/>
            <a:ext cx="4000500" cy="3975100"/>
          </a:xfrm>
          <a:prstGeom prst="rect">
            <a:avLst/>
          </a:prstGeom>
        </p:spPr>
      </p:pic>
    </p:spTree>
    <p:extLst>
      <p:ext uri="{BB962C8B-B14F-4D97-AF65-F5344CB8AC3E}">
        <p14:creationId xmlns:p14="http://schemas.microsoft.com/office/powerpoint/2010/main" val="396786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3" name="Picture 2">
            <a:extLst>
              <a:ext uri="{FF2B5EF4-FFF2-40B4-BE49-F238E27FC236}">
                <a16:creationId xmlns:a16="http://schemas.microsoft.com/office/drawing/2014/main" id="{3A59C84F-4669-BE4A-A626-C62369FC9433}"/>
              </a:ext>
            </a:extLst>
          </p:cNvPr>
          <p:cNvPicPr>
            <a:picLocks noChangeAspect="1"/>
          </p:cNvPicPr>
          <p:nvPr/>
        </p:nvPicPr>
        <p:blipFill rotWithShape="1">
          <a:blip r:embed="rId3"/>
          <a:srcRect l="55336" b="21333"/>
          <a:stretch/>
        </p:blipFill>
        <p:spPr>
          <a:xfrm>
            <a:off x="153943" y="-541848"/>
            <a:ext cx="3113314" cy="3131107"/>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555659" y="2149584"/>
            <a:ext cx="11277600" cy="3170099"/>
          </a:xfrm>
          <a:prstGeom prst="rect">
            <a:avLst/>
          </a:prstGeom>
          <a:solidFill>
            <a:schemeClr val="bg1"/>
          </a:solidFill>
        </p:spPr>
        <p:txBody>
          <a:bodyPr wrap="square" rtlCol="0">
            <a:spAutoFit/>
          </a:bodyPr>
          <a:lstStyle/>
          <a:p>
            <a:r>
              <a:rPr lang="en-KW" sz="4000" b="1" u="sng" dirty="0">
                <a:solidFill>
                  <a:srgbClr val="FF0000"/>
                </a:solidFill>
              </a:rPr>
              <a:t>Against</a:t>
            </a:r>
          </a:p>
          <a:p>
            <a:r>
              <a:rPr lang="en-KW" sz="4000" dirty="0">
                <a:solidFill>
                  <a:schemeClr val="bg2">
                    <a:lumMod val="50000"/>
                  </a:schemeClr>
                </a:solidFill>
              </a:rPr>
              <a:t>3) Not all websites are secured.</a:t>
            </a:r>
          </a:p>
          <a:p>
            <a:endParaRPr lang="en-KW" sz="4000" b="1" u="sng" dirty="0">
              <a:solidFill>
                <a:srgbClr val="FF0000"/>
              </a:solidFill>
            </a:endParaRPr>
          </a:p>
          <a:p>
            <a:endParaRPr lang="en-KW" sz="4000" b="1" u="sng" dirty="0">
              <a:solidFill>
                <a:srgbClr val="FF0000"/>
              </a:solidFill>
            </a:endParaRPr>
          </a:p>
          <a:p>
            <a:endParaRPr lang="en-KW" sz="4000" b="1" u="sng" dirty="0">
              <a:solidFill>
                <a:srgbClr val="FF0000"/>
              </a:solidFill>
            </a:endParaRPr>
          </a:p>
        </p:txBody>
      </p:sp>
      <p:pic>
        <p:nvPicPr>
          <p:cNvPr id="8" name="Picture 7">
            <a:extLst>
              <a:ext uri="{FF2B5EF4-FFF2-40B4-BE49-F238E27FC236}">
                <a16:creationId xmlns:a16="http://schemas.microsoft.com/office/drawing/2014/main" id="{B81DC6BD-5606-C24F-B151-2692B011908B}"/>
              </a:ext>
            </a:extLst>
          </p:cNvPr>
          <p:cNvPicPr>
            <a:picLocks noChangeAspect="1"/>
          </p:cNvPicPr>
          <p:nvPr/>
        </p:nvPicPr>
        <p:blipFill>
          <a:blip r:embed="rId4"/>
          <a:stretch>
            <a:fillRect/>
          </a:stretch>
        </p:blipFill>
        <p:spPr>
          <a:xfrm>
            <a:off x="7917054" y="2878015"/>
            <a:ext cx="3776785" cy="3776785"/>
          </a:xfrm>
          <a:prstGeom prst="rect">
            <a:avLst/>
          </a:prstGeom>
        </p:spPr>
      </p:pic>
    </p:spTree>
    <p:extLst>
      <p:ext uri="{BB962C8B-B14F-4D97-AF65-F5344CB8AC3E}">
        <p14:creationId xmlns:p14="http://schemas.microsoft.com/office/powerpoint/2010/main" val="1185841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3" name="Picture 2">
            <a:extLst>
              <a:ext uri="{FF2B5EF4-FFF2-40B4-BE49-F238E27FC236}">
                <a16:creationId xmlns:a16="http://schemas.microsoft.com/office/drawing/2014/main" id="{3A59C84F-4669-BE4A-A626-C62369FC9433}"/>
              </a:ext>
            </a:extLst>
          </p:cNvPr>
          <p:cNvPicPr>
            <a:picLocks noChangeAspect="1"/>
          </p:cNvPicPr>
          <p:nvPr/>
        </p:nvPicPr>
        <p:blipFill rotWithShape="1">
          <a:blip r:embed="rId3"/>
          <a:srcRect l="55336" b="21333"/>
          <a:stretch/>
        </p:blipFill>
        <p:spPr>
          <a:xfrm>
            <a:off x="153943" y="-541848"/>
            <a:ext cx="3113314" cy="3131107"/>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555659" y="2149584"/>
            <a:ext cx="11277600" cy="3170099"/>
          </a:xfrm>
          <a:prstGeom prst="rect">
            <a:avLst/>
          </a:prstGeom>
          <a:solidFill>
            <a:schemeClr val="bg1"/>
          </a:solidFill>
        </p:spPr>
        <p:txBody>
          <a:bodyPr wrap="square" rtlCol="0">
            <a:spAutoFit/>
          </a:bodyPr>
          <a:lstStyle/>
          <a:p>
            <a:r>
              <a:rPr lang="en-KW" sz="4000" b="1" u="sng" dirty="0">
                <a:solidFill>
                  <a:srgbClr val="FF0000"/>
                </a:solidFill>
              </a:rPr>
              <a:t>Against</a:t>
            </a:r>
          </a:p>
          <a:p>
            <a:r>
              <a:rPr lang="en-KW" sz="4000" dirty="0">
                <a:solidFill>
                  <a:schemeClr val="bg2">
                    <a:lumMod val="50000"/>
                  </a:schemeClr>
                </a:solidFill>
              </a:rPr>
              <a:t>4) Can be missused.</a:t>
            </a:r>
          </a:p>
          <a:p>
            <a:endParaRPr lang="en-KW" sz="4000" b="1" u="sng" dirty="0">
              <a:solidFill>
                <a:srgbClr val="FF0000"/>
              </a:solidFill>
            </a:endParaRPr>
          </a:p>
          <a:p>
            <a:endParaRPr lang="en-KW" sz="4000" b="1" u="sng" dirty="0">
              <a:solidFill>
                <a:srgbClr val="FF0000"/>
              </a:solidFill>
            </a:endParaRPr>
          </a:p>
          <a:p>
            <a:endParaRPr lang="en-KW" sz="4000" b="1" u="sng" dirty="0">
              <a:solidFill>
                <a:srgbClr val="FF0000"/>
              </a:solidFill>
            </a:endParaRPr>
          </a:p>
        </p:txBody>
      </p:sp>
      <p:pic>
        <p:nvPicPr>
          <p:cNvPr id="2" name="Picture 1">
            <a:extLst>
              <a:ext uri="{FF2B5EF4-FFF2-40B4-BE49-F238E27FC236}">
                <a16:creationId xmlns:a16="http://schemas.microsoft.com/office/drawing/2014/main" id="{5C2F0ABF-B2C4-9844-96A4-635E126F107E}"/>
              </a:ext>
            </a:extLst>
          </p:cNvPr>
          <p:cNvPicPr>
            <a:picLocks noChangeAspect="1"/>
          </p:cNvPicPr>
          <p:nvPr/>
        </p:nvPicPr>
        <p:blipFill>
          <a:blip r:embed="rId4"/>
          <a:stretch>
            <a:fillRect/>
          </a:stretch>
        </p:blipFill>
        <p:spPr>
          <a:xfrm>
            <a:off x="7768098" y="3922090"/>
            <a:ext cx="3868243" cy="2576250"/>
          </a:xfrm>
          <a:prstGeom prst="rect">
            <a:avLst/>
          </a:prstGeom>
        </p:spPr>
      </p:pic>
      <p:pic>
        <p:nvPicPr>
          <p:cNvPr id="6" name="Picture 5">
            <a:extLst>
              <a:ext uri="{FF2B5EF4-FFF2-40B4-BE49-F238E27FC236}">
                <a16:creationId xmlns:a16="http://schemas.microsoft.com/office/drawing/2014/main" id="{FC126DDA-D4AB-A34C-936B-2AB72FC61CB8}"/>
              </a:ext>
            </a:extLst>
          </p:cNvPr>
          <p:cNvPicPr>
            <a:picLocks noChangeAspect="1"/>
          </p:cNvPicPr>
          <p:nvPr/>
        </p:nvPicPr>
        <p:blipFill>
          <a:blip r:embed="rId5"/>
          <a:stretch>
            <a:fillRect/>
          </a:stretch>
        </p:blipFill>
        <p:spPr>
          <a:xfrm>
            <a:off x="565432" y="4396154"/>
            <a:ext cx="3795614" cy="2102186"/>
          </a:xfrm>
          <a:prstGeom prst="rect">
            <a:avLst/>
          </a:prstGeom>
        </p:spPr>
      </p:pic>
    </p:spTree>
    <p:extLst>
      <p:ext uri="{BB962C8B-B14F-4D97-AF65-F5344CB8AC3E}">
        <p14:creationId xmlns:p14="http://schemas.microsoft.com/office/powerpoint/2010/main" val="2210542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0"/>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1" y="0"/>
            <a:ext cx="12191979" cy="7017306"/>
          </a:xfrm>
          <a:prstGeom prst="rect">
            <a:avLst/>
          </a:prstGeom>
          <a:solidFill>
            <a:schemeClr val="bg1"/>
          </a:solidFill>
        </p:spPr>
        <p:txBody>
          <a:bodyPr wrap="square" rtlCol="0">
            <a:spAutoFit/>
          </a:bodyPr>
          <a:lstStyle/>
          <a:p>
            <a:endParaRPr lang="en-GB"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BFFC8366-A426-E24B-8B8B-B54692F8ECB0}"/>
              </a:ext>
            </a:extLst>
          </p:cNvPr>
          <p:cNvPicPr>
            <a:picLocks noChangeAspect="1"/>
          </p:cNvPicPr>
          <p:nvPr/>
        </p:nvPicPr>
        <p:blipFill rotWithShape="1">
          <a:blip r:embed="rId3"/>
          <a:srcRect r="49678"/>
          <a:stretch/>
        </p:blipFill>
        <p:spPr>
          <a:xfrm>
            <a:off x="-460935" y="-46692"/>
            <a:ext cx="3498049" cy="3475692"/>
          </a:xfrm>
          <a:prstGeom prst="rect">
            <a:avLst/>
          </a:prstGeom>
        </p:spPr>
      </p:pic>
      <p:pic>
        <p:nvPicPr>
          <p:cNvPr id="3" name="Picture 2">
            <a:extLst>
              <a:ext uri="{FF2B5EF4-FFF2-40B4-BE49-F238E27FC236}">
                <a16:creationId xmlns:a16="http://schemas.microsoft.com/office/drawing/2014/main" id="{3A59C84F-4669-BE4A-A626-C62369FC9433}"/>
              </a:ext>
            </a:extLst>
          </p:cNvPr>
          <p:cNvPicPr>
            <a:picLocks noChangeAspect="1"/>
          </p:cNvPicPr>
          <p:nvPr/>
        </p:nvPicPr>
        <p:blipFill rotWithShape="1">
          <a:blip r:embed="rId3"/>
          <a:srcRect l="55336" b="21333"/>
          <a:stretch/>
        </p:blipFill>
        <p:spPr>
          <a:xfrm>
            <a:off x="9078686" y="-159307"/>
            <a:ext cx="3113314" cy="3131107"/>
          </a:xfrm>
          <a:prstGeom prst="rect">
            <a:avLst/>
          </a:prstGeom>
        </p:spPr>
      </p:pic>
      <p:pic>
        <p:nvPicPr>
          <p:cNvPr id="6" name="Picture 5">
            <a:extLst>
              <a:ext uri="{FF2B5EF4-FFF2-40B4-BE49-F238E27FC236}">
                <a16:creationId xmlns:a16="http://schemas.microsoft.com/office/drawing/2014/main" id="{AB4EDA83-4126-1344-B9FE-51A2D95FE529}"/>
              </a:ext>
            </a:extLst>
          </p:cNvPr>
          <p:cNvPicPr>
            <a:picLocks noChangeAspect="1"/>
          </p:cNvPicPr>
          <p:nvPr/>
        </p:nvPicPr>
        <p:blipFill rotWithShape="1">
          <a:blip r:embed="rId4"/>
          <a:srcRect l="8118" t="13074" r="1441" b="18495"/>
          <a:stretch/>
        </p:blipFill>
        <p:spPr>
          <a:xfrm>
            <a:off x="3926544" y="0"/>
            <a:ext cx="4536142" cy="2209800"/>
          </a:xfrm>
          <a:prstGeom prst="rect">
            <a:avLst/>
          </a:prstGeom>
        </p:spPr>
      </p:pic>
      <p:sp>
        <p:nvSpPr>
          <p:cNvPr id="7" name="TextBox 6">
            <a:extLst>
              <a:ext uri="{FF2B5EF4-FFF2-40B4-BE49-F238E27FC236}">
                <a16:creationId xmlns:a16="http://schemas.microsoft.com/office/drawing/2014/main" id="{8DCCAA95-51BA-7248-AC08-6CD498DC1165}"/>
              </a:ext>
            </a:extLst>
          </p:cNvPr>
          <p:cNvSpPr txBox="1"/>
          <p:nvPr/>
        </p:nvSpPr>
        <p:spPr>
          <a:xfrm>
            <a:off x="555659" y="2149584"/>
            <a:ext cx="11277600" cy="1323439"/>
          </a:xfrm>
          <a:prstGeom prst="rect">
            <a:avLst/>
          </a:prstGeom>
          <a:solidFill>
            <a:schemeClr val="bg1"/>
          </a:solidFill>
        </p:spPr>
        <p:txBody>
          <a:bodyPr wrap="square" rtlCol="0">
            <a:spAutoFit/>
          </a:bodyPr>
          <a:lstStyle/>
          <a:p>
            <a:r>
              <a:rPr lang="en-US" sz="4000" b="1" u="sng" dirty="0">
                <a:solidFill>
                  <a:srgbClr val="FF0000"/>
                </a:solidFill>
              </a:rPr>
              <a:t>   F</a:t>
            </a:r>
            <a:r>
              <a:rPr lang="en-KW" sz="4000" b="1" u="sng" dirty="0">
                <a:solidFill>
                  <a:srgbClr val="FF0000"/>
                </a:solidFill>
              </a:rPr>
              <a:t>or                                                Against</a:t>
            </a:r>
          </a:p>
          <a:p>
            <a:endParaRPr lang="en-KW" sz="4000" b="1" u="sng" dirty="0">
              <a:solidFill>
                <a:srgbClr val="FF0000"/>
              </a:solidFill>
            </a:endParaRPr>
          </a:p>
        </p:txBody>
      </p:sp>
      <p:graphicFrame>
        <p:nvGraphicFramePr>
          <p:cNvPr id="8" name="Table 8">
            <a:extLst>
              <a:ext uri="{FF2B5EF4-FFF2-40B4-BE49-F238E27FC236}">
                <a16:creationId xmlns:a16="http://schemas.microsoft.com/office/drawing/2014/main" id="{8864360A-0DB9-1347-846D-BB54935FFFCD}"/>
              </a:ext>
            </a:extLst>
          </p:cNvPr>
          <p:cNvGraphicFramePr>
            <a:graphicFrameLocks noGrp="1"/>
          </p:cNvGraphicFramePr>
          <p:nvPr>
            <p:extLst>
              <p:ext uri="{D42A27DB-BD31-4B8C-83A1-F6EECF244321}">
                <p14:modId xmlns:p14="http://schemas.microsoft.com/office/powerpoint/2010/main" val="1362922542"/>
              </p:ext>
            </p:extLst>
          </p:nvPr>
        </p:nvGraphicFramePr>
        <p:xfrm>
          <a:off x="153943" y="3028935"/>
          <a:ext cx="11781918" cy="3657600"/>
        </p:xfrm>
        <a:graphic>
          <a:graphicData uri="http://schemas.openxmlformats.org/drawingml/2006/table">
            <a:tbl>
              <a:tblPr firstRow="1" bandRow="1">
                <a:tableStyleId>{5C22544A-7EE6-4342-B048-85BDC9FD1C3A}</a:tableStyleId>
              </a:tblPr>
              <a:tblGrid>
                <a:gridCol w="5611426">
                  <a:extLst>
                    <a:ext uri="{9D8B030D-6E8A-4147-A177-3AD203B41FA5}">
                      <a16:colId xmlns:a16="http://schemas.microsoft.com/office/drawing/2014/main" val="464543151"/>
                    </a:ext>
                  </a:extLst>
                </a:gridCol>
                <a:gridCol w="6170492">
                  <a:extLst>
                    <a:ext uri="{9D8B030D-6E8A-4147-A177-3AD203B41FA5}">
                      <a16:colId xmlns:a16="http://schemas.microsoft.com/office/drawing/2014/main" val="2749607887"/>
                    </a:ext>
                  </a:extLst>
                </a:gridCol>
              </a:tblGrid>
              <a:tr h="186357">
                <a:tc>
                  <a:txBody>
                    <a:bodyPr/>
                    <a:lstStyle/>
                    <a:p>
                      <a:pPr marL="0" indent="0">
                        <a:buFont typeface="Arial" panose="020B0604020202020204" pitchFamily="34" charset="0"/>
                        <a:buNone/>
                      </a:pPr>
                      <a:r>
                        <a:rPr lang="en-KW" sz="3600" b="0" dirty="0">
                          <a:solidFill>
                            <a:schemeClr val="bg2">
                              <a:lumMod val="50000"/>
                            </a:schemeClr>
                          </a:solidFill>
                        </a:rPr>
                        <a:t>1) </a:t>
                      </a:r>
                      <a:r>
                        <a:rPr lang="en-US" sz="3600" b="0" dirty="0">
                          <a:solidFill>
                            <a:schemeClr val="bg2">
                              <a:lumMod val="50000"/>
                            </a:schemeClr>
                          </a:solidFill>
                        </a:rPr>
                        <a:t>I</a:t>
                      </a:r>
                      <a:r>
                        <a:rPr lang="en-KW" sz="3600" b="0" dirty="0">
                          <a:solidFill>
                            <a:schemeClr val="bg2">
                              <a:lumMod val="50000"/>
                            </a:schemeClr>
                          </a:solidFill>
                        </a:rPr>
                        <a:t> can call my friends and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None/>
                      </a:pPr>
                      <a:r>
                        <a:rPr lang="en-KW" sz="3600" b="0" dirty="0">
                          <a:solidFill>
                            <a:schemeClr val="bg2">
                              <a:lumMod val="50000"/>
                            </a:schemeClr>
                          </a:solidFill>
                        </a:rPr>
                        <a:t>1)</a:t>
                      </a:r>
                      <a:r>
                        <a:rPr lang="en-US" sz="3600" b="0" dirty="0">
                          <a:solidFill>
                            <a:schemeClr val="bg2">
                              <a:lumMod val="50000"/>
                            </a:schemeClr>
                          </a:solidFill>
                        </a:rPr>
                        <a:t>W</a:t>
                      </a:r>
                      <a:r>
                        <a:rPr lang="en-KW" sz="3600" b="0" dirty="0">
                          <a:solidFill>
                            <a:schemeClr val="bg2">
                              <a:lumMod val="50000"/>
                            </a:schemeClr>
                          </a:solidFill>
                        </a:rPr>
                        <a:t>e may </a:t>
                      </a:r>
                      <a:r>
                        <a:rPr lang="en-KW" sz="3600" b="0">
                          <a:solidFill>
                            <a:schemeClr val="bg2">
                              <a:lumMod val="50000"/>
                            </a:schemeClr>
                          </a:solidFill>
                        </a:rPr>
                        <a:t>become lonely in </a:t>
                      </a:r>
                      <a:r>
                        <a:rPr lang="en-KW" sz="3600" b="0" dirty="0">
                          <a:solidFill>
                            <a:schemeClr val="bg2">
                              <a:lumMod val="50000"/>
                            </a:schemeClr>
                          </a:solidFill>
                        </a:rPr>
                        <a:t>our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515355"/>
                  </a:ext>
                </a:extLst>
              </a:tr>
              <a:tr h="370840">
                <a:tc>
                  <a:txBody>
                    <a:bodyPr/>
                    <a:lstStyle/>
                    <a:p>
                      <a:r>
                        <a:rPr lang="en-KW" sz="3600" dirty="0">
                          <a:solidFill>
                            <a:schemeClr val="bg2">
                              <a:lumMod val="50000"/>
                            </a:schemeClr>
                          </a:solidFill>
                        </a:rPr>
                        <a:t>2) </a:t>
                      </a:r>
                      <a:r>
                        <a:rPr lang="en-US" sz="3600" dirty="0">
                          <a:solidFill>
                            <a:schemeClr val="bg2">
                              <a:lumMod val="50000"/>
                            </a:schemeClr>
                          </a:solidFill>
                        </a:rPr>
                        <a:t>I</a:t>
                      </a:r>
                      <a:r>
                        <a:rPr lang="en-KW" sz="3600" dirty="0">
                          <a:solidFill>
                            <a:schemeClr val="bg2">
                              <a:lumMod val="50000"/>
                            </a:schemeClr>
                          </a:solidFill>
                        </a:rPr>
                        <a:t> can send messages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KW" sz="3600" dirty="0">
                          <a:solidFill>
                            <a:schemeClr val="bg2">
                              <a:lumMod val="50000"/>
                            </a:schemeClr>
                          </a:solidFill>
                        </a:rPr>
                        <a:t>2)</a:t>
                      </a:r>
                      <a:r>
                        <a:rPr lang="en-US" sz="3600" dirty="0">
                          <a:solidFill>
                            <a:schemeClr val="bg2">
                              <a:lumMod val="50000"/>
                            </a:schemeClr>
                          </a:solidFill>
                        </a:rPr>
                        <a:t>W</a:t>
                      </a:r>
                      <a:r>
                        <a:rPr lang="en-KW" sz="3600" dirty="0">
                          <a:solidFill>
                            <a:schemeClr val="bg2">
                              <a:lumMod val="50000"/>
                            </a:schemeClr>
                          </a:solidFill>
                        </a:rPr>
                        <a:t>e may waste much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536313"/>
                  </a:ext>
                </a:extLst>
              </a:tr>
              <a:tr h="370840">
                <a:tc>
                  <a:txBody>
                    <a:bodyPr/>
                    <a:lstStyle/>
                    <a:p>
                      <a:r>
                        <a:rPr lang="en-KW" sz="3600" dirty="0">
                          <a:solidFill>
                            <a:schemeClr val="bg2">
                              <a:lumMod val="50000"/>
                            </a:schemeClr>
                          </a:solidFill>
                        </a:rPr>
                        <a:t>3)</a:t>
                      </a:r>
                      <a:r>
                        <a:rPr lang="en-US" sz="3600" dirty="0">
                          <a:solidFill>
                            <a:schemeClr val="bg2">
                              <a:lumMod val="50000"/>
                            </a:schemeClr>
                          </a:solidFill>
                        </a:rPr>
                        <a:t> I can learn online</a:t>
                      </a:r>
                      <a:endParaRPr lang="en-KW" sz="3600" dirty="0">
                        <a:solidFill>
                          <a:schemeClr val="bg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KW" sz="3600" dirty="0">
                          <a:solidFill>
                            <a:schemeClr val="bg2">
                              <a:lumMod val="50000"/>
                            </a:schemeClr>
                          </a:solidFill>
                        </a:rPr>
                        <a:t>3)</a:t>
                      </a:r>
                      <a:r>
                        <a:rPr lang="en-US" sz="3600" dirty="0">
                          <a:solidFill>
                            <a:schemeClr val="bg2">
                              <a:lumMod val="50000"/>
                            </a:schemeClr>
                          </a:solidFill>
                        </a:rPr>
                        <a:t>W</a:t>
                      </a:r>
                      <a:r>
                        <a:rPr lang="en-KW" sz="3600" dirty="0">
                          <a:solidFill>
                            <a:schemeClr val="bg2">
                              <a:lumMod val="50000"/>
                            </a:schemeClr>
                          </a:solidFill>
                        </a:rPr>
                        <a:t>e may watch bad video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1842149"/>
                  </a:ext>
                </a:extLst>
              </a:tr>
              <a:tr h="370840">
                <a:tc>
                  <a:txBody>
                    <a:bodyPr/>
                    <a:lstStyle/>
                    <a:p>
                      <a:r>
                        <a:rPr lang="en-KW" sz="3600" dirty="0">
                          <a:solidFill>
                            <a:schemeClr val="bg2">
                              <a:lumMod val="50000"/>
                            </a:schemeClr>
                          </a:solidFill>
                        </a:rPr>
                        <a:t>4) </a:t>
                      </a:r>
                      <a:r>
                        <a:rPr lang="en-US" sz="3600" dirty="0">
                          <a:solidFill>
                            <a:schemeClr val="bg2">
                              <a:lumMod val="50000"/>
                            </a:schemeClr>
                          </a:solidFill>
                        </a:rPr>
                        <a:t>I</a:t>
                      </a:r>
                      <a:r>
                        <a:rPr lang="en-KW" sz="3600" dirty="0">
                          <a:solidFill>
                            <a:schemeClr val="bg2">
                              <a:lumMod val="50000"/>
                            </a:schemeClr>
                          </a:solidFill>
                        </a:rPr>
                        <a:t> can get information</a:t>
                      </a:r>
                    </a:p>
                    <a:p>
                      <a:r>
                        <a:rPr lang="en-KW" sz="3600" dirty="0">
                          <a:solidFill>
                            <a:schemeClr val="bg2">
                              <a:lumMod val="50000"/>
                            </a:schemeClr>
                          </a:solidFill>
                        </a:rPr>
                        <a:t>5) </a:t>
                      </a:r>
                      <a:r>
                        <a:rPr lang="en-US" sz="3600" dirty="0">
                          <a:solidFill>
                            <a:schemeClr val="bg2">
                              <a:lumMod val="50000"/>
                            </a:schemeClr>
                          </a:solidFill>
                        </a:rPr>
                        <a:t>I</a:t>
                      </a:r>
                      <a:r>
                        <a:rPr lang="en-KW" sz="3600" dirty="0">
                          <a:solidFill>
                            <a:schemeClr val="bg2">
                              <a:lumMod val="50000"/>
                            </a:schemeClr>
                          </a:solidFill>
                        </a:rPr>
                        <a:t> can do 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KW" sz="3600" dirty="0">
                          <a:solidFill>
                            <a:schemeClr val="bg2">
                              <a:lumMod val="50000"/>
                            </a:schemeClr>
                          </a:solidFill>
                        </a:rPr>
                        <a:t>4)</a:t>
                      </a:r>
                      <a:r>
                        <a:rPr lang="en-US" sz="3600" dirty="0">
                          <a:solidFill>
                            <a:schemeClr val="bg2">
                              <a:lumMod val="50000"/>
                            </a:schemeClr>
                          </a:solidFill>
                        </a:rPr>
                        <a:t> It is also bad for our health</a:t>
                      </a:r>
                    </a:p>
                    <a:p>
                      <a:r>
                        <a:rPr lang="en-US" sz="3600" dirty="0">
                          <a:solidFill>
                            <a:schemeClr val="bg2">
                              <a:lumMod val="50000"/>
                            </a:schemeClr>
                          </a:solidFill>
                        </a:rPr>
                        <a:t>5)We may be lazy</a:t>
                      </a:r>
                      <a:endParaRPr lang="en-KW" sz="3600" dirty="0">
                        <a:solidFill>
                          <a:schemeClr val="bg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181992"/>
                  </a:ext>
                </a:extLst>
              </a:tr>
            </a:tbl>
          </a:graphicData>
        </a:graphic>
      </p:graphicFrame>
    </p:spTree>
    <p:extLst>
      <p:ext uri="{BB962C8B-B14F-4D97-AF65-F5344CB8AC3E}">
        <p14:creationId xmlns:p14="http://schemas.microsoft.com/office/powerpoint/2010/main" val="2803593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750C-8919-CB48-85EB-8E1C92020123}"/>
              </a:ext>
            </a:extLst>
          </p:cNvPr>
          <p:cNvSpPr>
            <a:spLocks noGrp="1"/>
          </p:cNvSpPr>
          <p:nvPr>
            <p:ph type="title"/>
          </p:nvPr>
        </p:nvSpPr>
        <p:spPr/>
        <p:txBody>
          <a:bodyPr/>
          <a:lstStyle/>
          <a:p>
            <a:endParaRPr lang="en-KW"/>
          </a:p>
        </p:txBody>
      </p:sp>
      <p:sp>
        <p:nvSpPr>
          <p:cNvPr id="3" name="Content Placeholder 2">
            <a:extLst>
              <a:ext uri="{FF2B5EF4-FFF2-40B4-BE49-F238E27FC236}">
                <a16:creationId xmlns:a16="http://schemas.microsoft.com/office/drawing/2014/main" id="{06BF2723-AFA0-7A4C-8ED3-291300E05358}"/>
              </a:ext>
            </a:extLst>
          </p:cNvPr>
          <p:cNvSpPr>
            <a:spLocks noGrp="1"/>
          </p:cNvSpPr>
          <p:nvPr>
            <p:ph idx="1"/>
          </p:nvPr>
        </p:nvSpPr>
        <p:spPr/>
        <p:txBody>
          <a:bodyPr/>
          <a:lstStyle/>
          <a:p>
            <a:endParaRPr lang="en-KW"/>
          </a:p>
        </p:txBody>
      </p:sp>
      <p:sp>
        <p:nvSpPr>
          <p:cNvPr id="4" name="Rectangle 2">
            <a:extLst>
              <a:ext uri="{FF2B5EF4-FFF2-40B4-BE49-F238E27FC236}">
                <a16:creationId xmlns:a16="http://schemas.microsoft.com/office/drawing/2014/main" id="{131E853B-8836-B045-932A-DC317137241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KW"/>
          </a:p>
        </p:txBody>
      </p:sp>
      <p:pic>
        <p:nvPicPr>
          <p:cNvPr id="3073" name="Picture 7" descr="Pdf online worksheet: WH questions">
            <a:extLst>
              <a:ext uri="{FF2B5EF4-FFF2-40B4-BE49-F238E27FC236}">
                <a16:creationId xmlns:a16="http://schemas.microsoft.com/office/drawing/2014/main" id="{613D3774-D3E0-EB4B-AA0F-34F5F05A851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l="7179" r="9744" b="12590"/>
          <a:stretch>
            <a:fillRect/>
          </a:stretch>
        </p:blipFill>
        <p:spPr bwMode="auto">
          <a:xfrm>
            <a:off x="1792943" y="-806815"/>
            <a:ext cx="8157882" cy="790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22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A40C-7F15-A74D-87EE-BC5313C13A08}"/>
              </a:ext>
            </a:extLst>
          </p:cNvPr>
          <p:cNvSpPr>
            <a:spLocks noGrp="1"/>
          </p:cNvSpPr>
          <p:nvPr>
            <p:ph type="title"/>
          </p:nvPr>
        </p:nvSpPr>
        <p:spPr/>
        <p:txBody>
          <a:bodyPr/>
          <a:lstStyle/>
          <a:p>
            <a:endParaRPr lang="en-KW"/>
          </a:p>
        </p:txBody>
      </p:sp>
      <p:sp>
        <p:nvSpPr>
          <p:cNvPr id="3" name="Content Placeholder 2">
            <a:extLst>
              <a:ext uri="{FF2B5EF4-FFF2-40B4-BE49-F238E27FC236}">
                <a16:creationId xmlns:a16="http://schemas.microsoft.com/office/drawing/2014/main" id="{C4E2DDE7-A869-364E-B806-F216793D0243}"/>
              </a:ext>
            </a:extLst>
          </p:cNvPr>
          <p:cNvSpPr>
            <a:spLocks noGrp="1"/>
          </p:cNvSpPr>
          <p:nvPr>
            <p:ph idx="1"/>
          </p:nvPr>
        </p:nvSpPr>
        <p:spPr/>
        <p:txBody>
          <a:bodyPr/>
          <a:lstStyle/>
          <a:p>
            <a:endParaRPr lang="en-KW" dirty="0"/>
          </a:p>
        </p:txBody>
      </p:sp>
      <p:sp>
        <p:nvSpPr>
          <p:cNvPr id="4" name="Rectangle 2">
            <a:extLst>
              <a:ext uri="{FF2B5EF4-FFF2-40B4-BE49-F238E27FC236}">
                <a16:creationId xmlns:a16="http://schemas.microsoft.com/office/drawing/2014/main" id="{77CCCB05-04F9-434B-B040-F38B07D1D9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KW"/>
          </a:p>
        </p:txBody>
      </p:sp>
      <p:pic>
        <p:nvPicPr>
          <p:cNvPr id="4097" name="Picture 7" descr="Pdf online worksheet: WH questions">
            <a:extLst>
              <a:ext uri="{FF2B5EF4-FFF2-40B4-BE49-F238E27FC236}">
                <a16:creationId xmlns:a16="http://schemas.microsoft.com/office/drawing/2014/main" id="{51D1D88D-59B0-1540-8D3A-2DE6B742F9D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l="7179" r="9744" b="12590"/>
          <a:stretch>
            <a:fillRect/>
          </a:stretch>
        </p:blipFill>
        <p:spPr bwMode="auto">
          <a:xfrm>
            <a:off x="2886635" y="-681314"/>
            <a:ext cx="6329082" cy="78710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E00B6F-05DC-7D4C-A33D-DE7A224AC402}"/>
              </a:ext>
            </a:extLst>
          </p:cNvPr>
          <p:cNvSpPr txBox="1"/>
          <p:nvPr/>
        </p:nvSpPr>
        <p:spPr>
          <a:xfrm>
            <a:off x="3133759" y="3614055"/>
            <a:ext cx="1144327" cy="400110"/>
          </a:xfrm>
          <a:prstGeom prst="rect">
            <a:avLst/>
          </a:prstGeom>
          <a:solidFill>
            <a:schemeClr val="bg1"/>
          </a:solidFill>
        </p:spPr>
        <p:txBody>
          <a:bodyPr wrap="square" rtlCol="0">
            <a:spAutoFit/>
          </a:bodyPr>
          <a:lstStyle/>
          <a:p>
            <a:r>
              <a:rPr lang="en-US" sz="2000" dirty="0">
                <a:solidFill>
                  <a:srgbClr val="FF0000"/>
                </a:solidFill>
                <a:latin typeface="Comic Sans MS" panose="030F0902030302020204" pitchFamily="66" charset="0"/>
              </a:rPr>
              <a:t>2. W</a:t>
            </a:r>
            <a:r>
              <a:rPr lang="en-KW" sz="2000" dirty="0">
                <a:solidFill>
                  <a:srgbClr val="FF0000"/>
                </a:solidFill>
                <a:latin typeface="Comic Sans MS" panose="030F0902030302020204" pitchFamily="66" charset="0"/>
              </a:rPr>
              <a:t>hat </a:t>
            </a:r>
          </a:p>
        </p:txBody>
      </p:sp>
      <p:sp>
        <p:nvSpPr>
          <p:cNvPr id="9" name="TextBox 8">
            <a:extLst>
              <a:ext uri="{FF2B5EF4-FFF2-40B4-BE49-F238E27FC236}">
                <a16:creationId xmlns:a16="http://schemas.microsoft.com/office/drawing/2014/main" id="{5E6BDC6C-B777-F546-AEDB-21B7055A79D2}"/>
              </a:ext>
            </a:extLst>
          </p:cNvPr>
          <p:cNvSpPr txBox="1"/>
          <p:nvPr/>
        </p:nvSpPr>
        <p:spPr>
          <a:xfrm>
            <a:off x="3017266" y="2710540"/>
            <a:ext cx="1239051" cy="400110"/>
          </a:xfrm>
          <a:prstGeom prst="rect">
            <a:avLst/>
          </a:prstGeom>
          <a:solidFill>
            <a:schemeClr val="bg1"/>
          </a:solidFill>
        </p:spPr>
        <p:txBody>
          <a:bodyPr wrap="square" rtlCol="0">
            <a:spAutoFit/>
          </a:bodyPr>
          <a:lstStyle/>
          <a:p>
            <a:r>
              <a:rPr lang="en-GB" sz="2000" dirty="0">
                <a:solidFill>
                  <a:srgbClr val="FF0000"/>
                </a:solidFill>
                <a:latin typeface="Comic Sans MS" panose="030F0902030302020204" pitchFamily="66" charset="0"/>
              </a:rPr>
              <a:t>1.Where</a:t>
            </a:r>
            <a:endParaRPr lang="en-KW" sz="2000" dirty="0">
              <a:solidFill>
                <a:srgbClr val="FF0000"/>
              </a:solidFill>
              <a:latin typeface="Comic Sans MS" panose="030F0902030302020204" pitchFamily="66" charset="0"/>
            </a:endParaRPr>
          </a:p>
        </p:txBody>
      </p:sp>
      <p:sp>
        <p:nvSpPr>
          <p:cNvPr id="10" name="TextBox 9">
            <a:extLst>
              <a:ext uri="{FF2B5EF4-FFF2-40B4-BE49-F238E27FC236}">
                <a16:creationId xmlns:a16="http://schemas.microsoft.com/office/drawing/2014/main" id="{85D312E9-4FF7-9546-BFEC-4A8BF0E5903A}"/>
              </a:ext>
            </a:extLst>
          </p:cNvPr>
          <p:cNvSpPr txBox="1"/>
          <p:nvPr/>
        </p:nvSpPr>
        <p:spPr>
          <a:xfrm>
            <a:off x="3291970" y="4517570"/>
            <a:ext cx="942574" cy="400110"/>
          </a:xfrm>
          <a:prstGeom prst="rect">
            <a:avLst/>
          </a:prstGeom>
          <a:solidFill>
            <a:schemeClr val="bg1"/>
          </a:solidFill>
        </p:spPr>
        <p:txBody>
          <a:bodyPr wrap="square" rtlCol="0">
            <a:spAutoFit/>
          </a:bodyPr>
          <a:lstStyle/>
          <a:p>
            <a:r>
              <a:rPr lang="en-GB" sz="2000" dirty="0">
                <a:solidFill>
                  <a:srgbClr val="FF0000"/>
                </a:solidFill>
                <a:latin typeface="Comic Sans MS" panose="030F0902030302020204" pitchFamily="66" charset="0"/>
              </a:rPr>
              <a:t>3.How</a:t>
            </a:r>
            <a:endParaRPr lang="en-KW" sz="2000" dirty="0">
              <a:solidFill>
                <a:srgbClr val="FF0000"/>
              </a:solidFill>
              <a:latin typeface="Comic Sans MS" panose="030F0902030302020204" pitchFamily="66" charset="0"/>
            </a:endParaRPr>
          </a:p>
        </p:txBody>
      </p:sp>
      <p:sp>
        <p:nvSpPr>
          <p:cNvPr id="11" name="TextBox 10">
            <a:extLst>
              <a:ext uri="{FF2B5EF4-FFF2-40B4-BE49-F238E27FC236}">
                <a16:creationId xmlns:a16="http://schemas.microsoft.com/office/drawing/2014/main" id="{F2FDD6EC-94BB-7E4E-A625-9E5150F99C52}"/>
              </a:ext>
            </a:extLst>
          </p:cNvPr>
          <p:cNvSpPr txBox="1"/>
          <p:nvPr/>
        </p:nvSpPr>
        <p:spPr>
          <a:xfrm>
            <a:off x="3019827" y="5421085"/>
            <a:ext cx="1239051" cy="400110"/>
          </a:xfrm>
          <a:prstGeom prst="rect">
            <a:avLst/>
          </a:prstGeom>
          <a:solidFill>
            <a:schemeClr val="bg1"/>
          </a:solidFill>
        </p:spPr>
        <p:txBody>
          <a:bodyPr wrap="square" rtlCol="0">
            <a:spAutoFit/>
          </a:bodyPr>
          <a:lstStyle/>
          <a:p>
            <a:r>
              <a:rPr lang="en-GB" sz="2000" dirty="0">
                <a:solidFill>
                  <a:srgbClr val="FF0000"/>
                </a:solidFill>
                <a:latin typeface="Comic Sans MS" panose="030F0902030302020204" pitchFamily="66" charset="0"/>
              </a:rPr>
              <a:t>4.When</a:t>
            </a:r>
            <a:endParaRPr lang="en-KW" sz="2000" dirty="0">
              <a:solidFill>
                <a:srgbClr val="FF0000"/>
              </a:solidFill>
              <a:latin typeface="Comic Sans MS" panose="030F0902030302020204" pitchFamily="66" charset="0"/>
            </a:endParaRPr>
          </a:p>
        </p:txBody>
      </p:sp>
      <p:sp>
        <p:nvSpPr>
          <p:cNvPr id="12" name="TextBox 11">
            <a:extLst>
              <a:ext uri="{FF2B5EF4-FFF2-40B4-BE49-F238E27FC236}">
                <a16:creationId xmlns:a16="http://schemas.microsoft.com/office/drawing/2014/main" id="{14F8F654-43C6-7F46-B2BC-422E69D16F29}"/>
              </a:ext>
            </a:extLst>
          </p:cNvPr>
          <p:cNvSpPr txBox="1"/>
          <p:nvPr/>
        </p:nvSpPr>
        <p:spPr>
          <a:xfrm>
            <a:off x="3172722" y="6292820"/>
            <a:ext cx="1045860" cy="400110"/>
          </a:xfrm>
          <a:prstGeom prst="rect">
            <a:avLst/>
          </a:prstGeom>
          <a:solidFill>
            <a:schemeClr val="bg1"/>
          </a:solidFill>
        </p:spPr>
        <p:txBody>
          <a:bodyPr wrap="square" rtlCol="0">
            <a:spAutoFit/>
          </a:bodyPr>
          <a:lstStyle/>
          <a:p>
            <a:r>
              <a:rPr lang="en-GB" sz="2000" dirty="0">
                <a:solidFill>
                  <a:srgbClr val="FF0000"/>
                </a:solidFill>
                <a:latin typeface="Comic Sans MS" panose="030F0902030302020204" pitchFamily="66" charset="0"/>
              </a:rPr>
              <a:t>5.Why</a:t>
            </a:r>
            <a:endParaRPr lang="en-KW" sz="2000" dirty="0">
              <a:solidFill>
                <a:srgbClr val="FF0000"/>
              </a:solidFill>
              <a:latin typeface="Comic Sans MS" panose="030F0902030302020204" pitchFamily="66" charset="0"/>
            </a:endParaRPr>
          </a:p>
        </p:txBody>
      </p:sp>
      <p:cxnSp>
        <p:nvCxnSpPr>
          <p:cNvPr id="7" name="Straight Arrow Connector 6">
            <a:extLst>
              <a:ext uri="{FF2B5EF4-FFF2-40B4-BE49-F238E27FC236}">
                <a16:creationId xmlns:a16="http://schemas.microsoft.com/office/drawing/2014/main" id="{F34A2B1E-5226-0749-942C-85E045C3E299}"/>
              </a:ext>
            </a:extLst>
          </p:cNvPr>
          <p:cNvCxnSpPr>
            <a:cxnSpLocks/>
          </p:cNvCxnSpPr>
          <p:nvPr/>
        </p:nvCxnSpPr>
        <p:spPr>
          <a:xfrm>
            <a:off x="5649708" y="3015343"/>
            <a:ext cx="1066778" cy="260579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D43FFE-EC27-A643-B611-2A578632B25F}"/>
              </a:ext>
            </a:extLst>
          </p:cNvPr>
          <p:cNvCxnSpPr>
            <a:cxnSpLocks/>
          </p:cNvCxnSpPr>
          <p:nvPr/>
        </p:nvCxnSpPr>
        <p:spPr>
          <a:xfrm flipV="1">
            <a:off x="5630500" y="3015343"/>
            <a:ext cx="1037011" cy="1735843"/>
          </a:xfrm>
          <a:prstGeom prst="straightConnector1">
            <a:avLst/>
          </a:prstGeom>
          <a:ln w="412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1B617C-0141-2948-9BAF-FAC47B88E457}"/>
              </a:ext>
            </a:extLst>
          </p:cNvPr>
          <p:cNvCxnSpPr>
            <a:cxnSpLocks/>
          </p:cNvCxnSpPr>
          <p:nvPr/>
        </p:nvCxnSpPr>
        <p:spPr>
          <a:xfrm>
            <a:off x="5793132" y="3894126"/>
            <a:ext cx="1066778" cy="2605797"/>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E958B1C-BDEA-7045-94E8-769ED776A572}"/>
              </a:ext>
            </a:extLst>
          </p:cNvPr>
          <p:cNvCxnSpPr>
            <a:cxnSpLocks/>
          </p:cNvCxnSpPr>
          <p:nvPr/>
        </p:nvCxnSpPr>
        <p:spPr>
          <a:xfrm flipV="1">
            <a:off x="6051176" y="4917680"/>
            <a:ext cx="44824" cy="772425"/>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251AE39-EA2F-3447-9FD5-D7D6BE949827}"/>
              </a:ext>
            </a:extLst>
          </p:cNvPr>
          <p:cNvCxnSpPr>
            <a:cxnSpLocks/>
          </p:cNvCxnSpPr>
          <p:nvPr/>
        </p:nvCxnSpPr>
        <p:spPr>
          <a:xfrm flipV="1">
            <a:off x="6149005" y="3948213"/>
            <a:ext cx="404849" cy="2620675"/>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239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99B5-8FE7-0A45-B129-9CE98252A470}"/>
              </a:ext>
            </a:extLst>
          </p:cNvPr>
          <p:cNvSpPr>
            <a:spLocks noGrp="1"/>
          </p:cNvSpPr>
          <p:nvPr>
            <p:ph type="title"/>
          </p:nvPr>
        </p:nvSpPr>
        <p:spPr/>
        <p:txBody>
          <a:bodyPr/>
          <a:lstStyle/>
          <a:p>
            <a:r>
              <a:rPr lang="en-US" dirty="0"/>
              <a:t>S</a:t>
            </a:r>
            <a:r>
              <a:rPr lang="en-KW" dirty="0"/>
              <a:t>ocial media can help us to……</a:t>
            </a:r>
          </a:p>
        </p:txBody>
      </p:sp>
      <p:sp>
        <p:nvSpPr>
          <p:cNvPr id="3" name="Content Placeholder 2">
            <a:extLst>
              <a:ext uri="{FF2B5EF4-FFF2-40B4-BE49-F238E27FC236}">
                <a16:creationId xmlns:a16="http://schemas.microsoft.com/office/drawing/2014/main" id="{D90A3C08-55C5-8A40-ACCD-9A9F86C4AD63}"/>
              </a:ext>
            </a:extLst>
          </p:cNvPr>
          <p:cNvSpPr>
            <a:spLocks noGrp="1"/>
          </p:cNvSpPr>
          <p:nvPr>
            <p:ph idx="1"/>
          </p:nvPr>
        </p:nvSpPr>
        <p:spPr/>
        <p:txBody>
          <a:bodyPr/>
          <a:lstStyle/>
          <a:p>
            <a:pPr marL="514350" indent="-514350">
              <a:buFont typeface="+mj-lt"/>
              <a:buAutoNum type="arabicPeriod"/>
            </a:pPr>
            <a:r>
              <a:rPr lang="en-US" dirty="0"/>
              <a:t>S</a:t>
            </a:r>
            <a:r>
              <a:rPr lang="en-KW" dirty="0"/>
              <a:t>end messages</a:t>
            </a:r>
          </a:p>
          <a:p>
            <a:pPr marL="514350" indent="-514350">
              <a:buFont typeface="+mj-lt"/>
              <a:buAutoNum type="arabicPeriod"/>
            </a:pPr>
            <a:r>
              <a:rPr lang="en-US" dirty="0"/>
              <a:t>B</a:t>
            </a:r>
            <a:r>
              <a:rPr lang="en-KW" dirty="0"/>
              <a:t>uy online</a:t>
            </a:r>
          </a:p>
          <a:p>
            <a:pPr marL="514350" indent="-514350">
              <a:buFont typeface="+mj-lt"/>
              <a:buAutoNum type="arabicPeriod"/>
            </a:pPr>
            <a:r>
              <a:rPr lang="en-US" dirty="0"/>
              <a:t>P</a:t>
            </a:r>
            <a:r>
              <a:rPr lang="en-KW" dirty="0"/>
              <a:t>lay games</a:t>
            </a:r>
          </a:p>
          <a:p>
            <a:pPr marL="514350" indent="-514350">
              <a:buFont typeface="+mj-lt"/>
              <a:buAutoNum type="arabicPeriod"/>
            </a:pPr>
            <a:r>
              <a:rPr lang="en-US" dirty="0"/>
              <a:t>D</a:t>
            </a:r>
            <a:r>
              <a:rPr lang="en-KW" dirty="0"/>
              <a:t>o homework</a:t>
            </a:r>
          </a:p>
          <a:p>
            <a:pPr marL="514350" indent="-514350">
              <a:buFont typeface="+mj-lt"/>
              <a:buAutoNum type="arabicPeriod"/>
            </a:pPr>
            <a:r>
              <a:rPr lang="en-US" dirty="0"/>
              <a:t>R</a:t>
            </a:r>
            <a:r>
              <a:rPr lang="en-KW" dirty="0"/>
              <a:t>ead books </a:t>
            </a:r>
          </a:p>
          <a:p>
            <a:pPr marL="514350" indent="-514350">
              <a:buFont typeface="+mj-lt"/>
              <a:buAutoNum type="arabicPeriod"/>
            </a:pPr>
            <a:r>
              <a:rPr lang="en-US" dirty="0"/>
              <a:t>B</a:t>
            </a:r>
            <a:r>
              <a:rPr lang="en-KW" dirty="0"/>
              <a:t>ook tickets online</a:t>
            </a:r>
          </a:p>
          <a:p>
            <a:pPr marL="514350" indent="-514350">
              <a:buFont typeface="+mj-lt"/>
              <a:buAutoNum type="arabicPeriod"/>
            </a:pPr>
            <a:r>
              <a:rPr lang="en-US" dirty="0"/>
              <a:t>S</a:t>
            </a:r>
            <a:r>
              <a:rPr lang="en-KW" dirty="0"/>
              <a:t>earch information </a:t>
            </a:r>
          </a:p>
        </p:txBody>
      </p:sp>
      <p:pic>
        <p:nvPicPr>
          <p:cNvPr id="4" name="Picture 3">
            <a:extLst>
              <a:ext uri="{FF2B5EF4-FFF2-40B4-BE49-F238E27FC236}">
                <a16:creationId xmlns:a16="http://schemas.microsoft.com/office/drawing/2014/main" id="{52710E62-DC2F-B344-93CE-695A9C467A0F}"/>
              </a:ext>
            </a:extLst>
          </p:cNvPr>
          <p:cNvPicPr>
            <a:picLocks noChangeAspect="1"/>
          </p:cNvPicPr>
          <p:nvPr/>
        </p:nvPicPr>
        <p:blipFill rotWithShape="1">
          <a:blip r:embed="rId2"/>
          <a:srcRect l="32145" t="8726" r="26556" b="792"/>
          <a:stretch/>
        </p:blipFill>
        <p:spPr>
          <a:xfrm>
            <a:off x="10176387" y="502265"/>
            <a:ext cx="1202241" cy="1975464"/>
          </a:xfrm>
          <a:prstGeom prst="rect">
            <a:avLst/>
          </a:prstGeom>
        </p:spPr>
      </p:pic>
      <p:pic>
        <p:nvPicPr>
          <p:cNvPr id="5" name="Picture 4">
            <a:extLst>
              <a:ext uri="{FF2B5EF4-FFF2-40B4-BE49-F238E27FC236}">
                <a16:creationId xmlns:a16="http://schemas.microsoft.com/office/drawing/2014/main" id="{8C610366-72DF-E34C-8B89-E5D44E6F8FC1}"/>
              </a:ext>
            </a:extLst>
          </p:cNvPr>
          <p:cNvPicPr>
            <a:picLocks noChangeAspect="1"/>
          </p:cNvPicPr>
          <p:nvPr/>
        </p:nvPicPr>
        <p:blipFill>
          <a:blip r:embed="rId3"/>
          <a:stretch>
            <a:fillRect/>
          </a:stretch>
        </p:blipFill>
        <p:spPr>
          <a:xfrm>
            <a:off x="9650818" y="4386509"/>
            <a:ext cx="1836667" cy="1594170"/>
          </a:xfrm>
          <a:prstGeom prst="rect">
            <a:avLst/>
          </a:prstGeom>
        </p:spPr>
      </p:pic>
      <p:pic>
        <p:nvPicPr>
          <p:cNvPr id="6" name="Picture 5">
            <a:extLst>
              <a:ext uri="{FF2B5EF4-FFF2-40B4-BE49-F238E27FC236}">
                <a16:creationId xmlns:a16="http://schemas.microsoft.com/office/drawing/2014/main" id="{BD5CD71E-861C-1D4C-8856-C8F70E0FBFFA}"/>
              </a:ext>
            </a:extLst>
          </p:cNvPr>
          <p:cNvPicPr>
            <a:picLocks noChangeAspect="1"/>
          </p:cNvPicPr>
          <p:nvPr/>
        </p:nvPicPr>
        <p:blipFill>
          <a:blip r:embed="rId4"/>
          <a:stretch>
            <a:fillRect/>
          </a:stretch>
        </p:blipFill>
        <p:spPr>
          <a:xfrm>
            <a:off x="8339720" y="1692295"/>
            <a:ext cx="1202241" cy="1202241"/>
          </a:xfrm>
          <a:prstGeom prst="rect">
            <a:avLst/>
          </a:prstGeom>
          <a:ln w="66675">
            <a:solidFill>
              <a:schemeClr val="tx1"/>
            </a:solidFill>
          </a:ln>
        </p:spPr>
      </p:pic>
      <p:pic>
        <p:nvPicPr>
          <p:cNvPr id="7" name="Picture 6">
            <a:extLst>
              <a:ext uri="{FF2B5EF4-FFF2-40B4-BE49-F238E27FC236}">
                <a16:creationId xmlns:a16="http://schemas.microsoft.com/office/drawing/2014/main" id="{3BB641B5-3A8B-5347-A805-57652C9EDE33}"/>
              </a:ext>
            </a:extLst>
          </p:cNvPr>
          <p:cNvPicPr>
            <a:picLocks noChangeAspect="1"/>
          </p:cNvPicPr>
          <p:nvPr/>
        </p:nvPicPr>
        <p:blipFill>
          <a:blip r:embed="rId5"/>
          <a:stretch>
            <a:fillRect/>
          </a:stretch>
        </p:blipFill>
        <p:spPr>
          <a:xfrm>
            <a:off x="8237225" y="3136991"/>
            <a:ext cx="1422400" cy="1422400"/>
          </a:xfrm>
          <a:prstGeom prst="rect">
            <a:avLst/>
          </a:prstGeom>
        </p:spPr>
      </p:pic>
      <p:pic>
        <p:nvPicPr>
          <p:cNvPr id="8" name="Picture 7">
            <a:extLst>
              <a:ext uri="{FF2B5EF4-FFF2-40B4-BE49-F238E27FC236}">
                <a16:creationId xmlns:a16="http://schemas.microsoft.com/office/drawing/2014/main" id="{1CA9797D-9B35-AA43-8F05-C9219C860B64}"/>
              </a:ext>
            </a:extLst>
          </p:cNvPr>
          <p:cNvPicPr>
            <a:picLocks noChangeAspect="1"/>
          </p:cNvPicPr>
          <p:nvPr/>
        </p:nvPicPr>
        <p:blipFill>
          <a:blip r:embed="rId6"/>
          <a:stretch>
            <a:fillRect/>
          </a:stretch>
        </p:blipFill>
        <p:spPr>
          <a:xfrm>
            <a:off x="5838750" y="1824018"/>
            <a:ext cx="1978743" cy="2024173"/>
          </a:xfrm>
          <a:prstGeom prst="rect">
            <a:avLst/>
          </a:prstGeom>
        </p:spPr>
      </p:pic>
      <p:pic>
        <p:nvPicPr>
          <p:cNvPr id="9" name="Picture 8">
            <a:extLst>
              <a:ext uri="{FF2B5EF4-FFF2-40B4-BE49-F238E27FC236}">
                <a16:creationId xmlns:a16="http://schemas.microsoft.com/office/drawing/2014/main" id="{4CE57038-9CC5-3C4F-9DF2-5B02B59E12E7}"/>
              </a:ext>
            </a:extLst>
          </p:cNvPr>
          <p:cNvPicPr>
            <a:picLocks noChangeAspect="1"/>
          </p:cNvPicPr>
          <p:nvPr/>
        </p:nvPicPr>
        <p:blipFill rotWithShape="1">
          <a:blip r:embed="rId7"/>
          <a:srcRect r="10327"/>
          <a:stretch/>
        </p:blipFill>
        <p:spPr>
          <a:xfrm>
            <a:off x="6828122" y="5032375"/>
            <a:ext cx="2402964" cy="1460500"/>
          </a:xfrm>
          <a:prstGeom prst="rect">
            <a:avLst/>
          </a:prstGeom>
        </p:spPr>
      </p:pic>
    </p:spTree>
    <p:extLst>
      <p:ext uri="{BB962C8B-B14F-4D97-AF65-F5344CB8AC3E}">
        <p14:creationId xmlns:p14="http://schemas.microsoft.com/office/powerpoint/2010/main" val="181084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3699B5-8FE7-0A45-B129-9CE98252A470}"/>
              </a:ext>
            </a:extLst>
          </p:cNvPr>
          <p:cNvSpPr>
            <a:spLocks noGrp="1"/>
          </p:cNvSpPr>
          <p:nvPr>
            <p:ph type="title"/>
          </p:nvPr>
        </p:nvSpPr>
        <p:spPr>
          <a:xfrm>
            <a:off x="646103" y="381935"/>
            <a:ext cx="5744064" cy="2344840"/>
          </a:xfrm>
        </p:spPr>
        <p:txBody>
          <a:bodyPr anchor="b">
            <a:normAutofit/>
          </a:bodyPr>
          <a:lstStyle/>
          <a:p>
            <a:r>
              <a:rPr lang="en-US" sz="6000"/>
              <a:t>S</a:t>
            </a:r>
            <a:r>
              <a:rPr lang="en-KW" sz="6000"/>
              <a:t>ocial media can help us to……</a:t>
            </a:r>
          </a:p>
        </p:txBody>
      </p:sp>
      <p:sp>
        <p:nvSpPr>
          <p:cNvPr id="25"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7"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EF0FEC3A-C47C-C74F-B2E1-CB4D6074F6CB}"/>
              </a:ext>
            </a:extLst>
          </p:cNvPr>
          <p:cNvPicPr>
            <a:picLocks noChangeAspect="1"/>
          </p:cNvPicPr>
          <p:nvPr/>
        </p:nvPicPr>
        <p:blipFill rotWithShape="1">
          <a:blip r:embed="rId2"/>
          <a:srcRect l="11318" r="3556" b="-3"/>
          <a:stretch/>
        </p:blipFill>
        <p:spPr>
          <a:xfrm>
            <a:off x="7423687" y="1008487"/>
            <a:ext cx="2497752" cy="1650527"/>
          </a:xfrm>
          <a:prstGeom prst="rect">
            <a:avLst/>
          </a:prstGeom>
        </p:spPr>
      </p:pic>
      <p:sp>
        <p:nvSpPr>
          <p:cNvPr id="29"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D90A3C08-55C5-8A40-ACCD-9A9F86C4AD63}"/>
              </a:ext>
            </a:extLst>
          </p:cNvPr>
          <p:cNvSpPr>
            <a:spLocks noGrp="1"/>
          </p:cNvSpPr>
          <p:nvPr>
            <p:ph idx="1"/>
          </p:nvPr>
        </p:nvSpPr>
        <p:spPr>
          <a:xfrm>
            <a:off x="646103" y="3096039"/>
            <a:ext cx="5744065" cy="2888627"/>
          </a:xfrm>
        </p:spPr>
        <p:txBody>
          <a:bodyPr anchor="t">
            <a:normAutofit/>
          </a:bodyPr>
          <a:lstStyle/>
          <a:p>
            <a:pPr marL="514350" indent="-514350">
              <a:buFont typeface="+mj-lt"/>
              <a:buAutoNum type="arabicPeriod"/>
            </a:pPr>
            <a:r>
              <a:rPr lang="en-US" sz="1800"/>
              <a:t>S</a:t>
            </a:r>
            <a:r>
              <a:rPr lang="en-KW" sz="1800"/>
              <a:t>end messages</a:t>
            </a:r>
          </a:p>
          <a:p>
            <a:pPr marL="514350" indent="-514350">
              <a:buFont typeface="+mj-lt"/>
              <a:buAutoNum type="arabicPeriod"/>
            </a:pPr>
            <a:r>
              <a:rPr lang="en-US" sz="1800"/>
              <a:t>B</a:t>
            </a:r>
            <a:r>
              <a:rPr lang="en-KW" sz="1800"/>
              <a:t>uy online</a:t>
            </a:r>
          </a:p>
          <a:p>
            <a:pPr marL="514350" indent="-514350">
              <a:buFont typeface="+mj-lt"/>
              <a:buAutoNum type="arabicPeriod"/>
            </a:pPr>
            <a:r>
              <a:rPr lang="en-US" sz="1800"/>
              <a:t>P</a:t>
            </a:r>
            <a:r>
              <a:rPr lang="en-KW" sz="1800"/>
              <a:t>lay games</a:t>
            </a:r>
          </a:p>
          <a:p>
            <a:pPr marL="514350" indent="-514350">
              <a:buFont typeface="+mj-lt"/>
              <a:buAutoNum type="arabicPeriod"/>
            </a:pPr>
            <a:r>
              <a:rPr lang="en-US" sz="1800"/>
              <a:t>D</a:t>
            </a:r>
            <a:r>
              <a:rPr lang="en-KW" sz="1800"/>
              <a:t>o homework</a:t>
            </a:r>
          </a:p>
          <a:p>
            <a:pPr marL="514350" indent="-514350">
              <a:buFont typeface="+mj-lt"/>
              <a:buAutoNum type="arabicPeriod"/>
            </a:pPr>
            <a:r>
              <a:rPr lang="en-US" sz="1800"/>
              <a:t>R</a:t>
            </a:r>
            <a:r>
              <a:rPr lang="en-KW" sz="1800"/>
              <a:t>ead books </a:t>
            </a:r>
          </a:p>
          <a:p>
            <a:pPr marL="514350" indent="-514350">
              <a:buFont typeface="+mj-lt"/>
              <a:buAutoNum type="arabicPeriod"/>
            </a:pPr>
            <a:r>
              <a:rPr lang="en-US" sz="1800"/>
              <a:t>B</a:t>
            </a:r>
            <a:r>
              <a:rPr lang="en-KW" sz="1800"/>
              <a:t>ook tickets online</a:t>
            </a:r>
          </a:p>
          <a:p>
            <a:pPr marL="514350" indent="-514350">
              <a:buFont typeface="+mj-lt"/>
              <a:buAutoNum type="arabicPeriod"/>
            </a:pPr>
            <a:r>
              <a:rPr lang="en-US" sz="1800"/>
              <a:t>S</a:t>
            </a:r>
            <a:r>
              <a:rPr lang="en-KW" sz="1800"/>
              <a:t>earch information </a:t>
            </a:r>
          </a:p>
        </p:txBody>
      </p:sp>
      <p:pic>
        <p:nvPicPr>
          <p:cNvPr id="10" name="Picture 9">
            <a:extLst>
              <a:ext uri="{FF2B5EF4-FFF2-40B4-BE49-F238E27FC236}">
                <a16:creationId xmlns:a16="http://schemas.microsoft.com/office/drawing/2014/main" id="{F3AF59ED-0141-2946-9867-EE7C9A351496}"/>
              </a:ext>
            </a:extLst>
          </p:cNvPr>
          <p:cNvPicPr>
            <a:picLocks noChangeAspect="1"/>
          </p:cNvPicPr>
          <p:nvPr/>
        </p:nvPicPr>
        <p:blipFill>
          <a:blip r:embed="rId3"/>
          <a:stretch>
            <a:fillRect/>
          </a:stretch>
        </p:blipFill>
        <p:spPr>
          <a:xfrm>
            <a:off x="4412680" y="2827704"/>
            <a:ext cx="4267331" cy="2165671"/>
          </a:xfrm>
          <a:prstGeom prst="rect">
            <a:avLst/>
          </a:prstGeom>
        </p:spPr>
      </p:pic>
      <p:pic>
        <p:nvPicPr>
          <p:cNvPr id="8" name="Picture 7">
            <a:extLst>
              <a:ext uri="{FF2B5EF4-FFF2-40B4-BE49-F238E27FC236}">
                <a16:creationId xmlns:a16="http://schemas.microsoft.com/office/drawing/2014/main" id="{4C530536-1C57-DA4E-B05A-F7537D655AE1}"/>
              </a:ext>
            </a:extLst>
          </p:cNvPr>
          <p:cNvPicPr>
            <a:picLocks noChangeAspect="1"/>
          </p:cNvPicPr>
          <p:nvPr/>
        </p:nvPicPr>
        <p:blipFill rotWithShape="1">
          <a:blip r:embed="rId4"/>
          <a:srcRect t="4508" r="5" b="5"/>
          <a:stretch/>
        </p:blipFill>
        <p:spPr>
          <a:xfrm>
            <a:off x="9776062" y="2269433"/>
            <a:ext cx="1618728" cy="1653212"/>
          </a:xfrm>
          <a:prstGeom prst="rect">
            <a:avLst/>
          </a:prstGeom>
        </p:spPr>
      </p:pic>
      <p:pic>
        <p:nvPicPr>
          <p:cNvPr id="9" name="Picture 8">
            <a:extLst>
              <a:ext uri="{FF2B5EF4-FFF2-40B4-BE49-F238E27FC236}">
                <a16:creationId xmlns:a16="http://schemas.microsoft.com/office/drawing/2014/main" id="{C31F64FD-595B-204E-941D-BF45CCFDB676}"/>
              </a:ext>
            </a:extLst>
          </p:cNvPr>
          <p:cNvPicPr>
            <a:picLocks noChangeAspect="1"/>
          </p:cNvPicPr>
          <p:nvPr/>
        </p:nvPicPr>
        <p:blipFill rotWithShape="1">
          <a:blip r:embed="rId5"/>
          <a:srcRect l="20407" r="20600" b="2"/>
          <a:stretch/>
        </p:blipFill>
        <p:spPr>
          <a:xfrm>
            <a:off x="8527178" y="4261668"/>
            <a:ext cx="2497752" cy="2550924"/>
          </a:xfrm>
          <a:prstGeom prst="rect">
            <a:avLst/>
          </a:prstGeom>
        </p:spPr>
      </p:pic>
      <p:cxnSp>
        <p:nvCxnSpPr>
          <p:cNvPr id="31" name="Straight Connector 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621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0" y="122210"/>
            <a:ext cx="11417644" cy="5355312"/>
          </a:xfrm>
          <a:prstGeom prst="rect">
            <a:avLst/>
          </a:prstGeom>
          <a:solidFill>
            <a:schemeClr val="bg1"/>
          </a:solidFill>
        </p:spPr>
        <p:txBody>
          <a:bodyPr wrap="square" rtlCol="0">
            <a:spAutoFit/>
          </a:bodyPr>
          <a:lstStyle/>
          <a:p>
            <a:endParaRPr lang="en-US" sz="5400" dirty="0"/>
          </a:p>
          <a:p>
            <a:r>
              <a:rPr lang="en-US" sz="5400" b="1" u="sng" dirty="0"/>
              <a:t>N</a:t>
            </a:r>
            <a:r>
              <a:rPr lang="en-KW" sz="5400" b="1" u="sng" dirty="0"/>
              <a:t>ew vocabulary:-</a:t>
            </a:r>
          </a:p>
          <a:p>
            <a:endParaRPr lang="en-KW" sz="5400" dirty="0"/>
          </a:p>
          <a:p>
            <a:r>
              <a:rPr lang="en-KW" sz="4800" dirty="0"/>
              <a:t>1- addiction (N) </a:t>
            </a:r>
          </a:p>
          <a:p>
            <a:endParaRPr lang="en-KW" sz="5400" dirty="0"/>
          </a:p>
          <a:p>
            <a:endParaRPr lang="en-KW" sz="5400" dirty="0"/>
          </a:p>
          <a:p>
            <a:endParaRPr lang="en-KW" dirty="0"/>
          </a:p>
        </p:txBody>
      </p:sp>
      <p:pic>
        <p:nvPicPr>
          <p:cNvPr id="8" name="Picture 7">
            <a:extLst>
              <a:ext uri="{FF2B5EF4-FFF2-40B4-BE49-F238E27FC236}">
                <a16:creationId xmlns:a16="http://schemas.microsoft.com/office/drawing/2014/main" id="{D9393383-ED0F-E34F-BD13-359F8F0D4D13}"/>
              </a:ext>
            </a:extLst>
          </p:cNvPr>
          <p:cNvPicPr>
            <a:picLocks noChangeAspect="1"/>
          </p:cNvPicPr>
          <p:nvPr/>
        </p:nvPicPr>
        <p:blipFill>
          <a:blip r:embed="rId3"/>
          <a:stretch>
            <a:fillRect/>
          </a:stretch>
        </p:blipFill>
        <p:spPr>
          <a:xfrm>
            <a:off x="4058903" y="4112679"/>
            <a:ext cx="4074193" cy="2623111"/>
          </a:xfrm>
          <a:prstGeom prst="rect">
            <a:avLst/>
          </a:prstGeom>
        </p:spPr>
      </p:pic>
      <p:pic>
        <p:nvPicPr>
          <p:cNvPr id="9" name="Picture 8">
            <a:extLst>
              <a:ext uri="{FF2B5EF4-FFF2-40B4-BE49-F238E27FC236}">
                <a16:creationId xmlns:a16="http://schemas.microsoft.com/office/drawing/2014/main" id="{10BD73B5-DB3B-8C40-92A1-EE1A5FA6B8F3}"/>
              </a:ext>
            </a:extLst>
          </p:cNvPr>
          <p:cNvPicPr>
            <a:picLocks noChangeAspect="1"/>
          </p:cNvPicPr>
          <p:nvPr/>
        </p:nvPicPr>
        <p:blipFill rotWithShape="1">
          <a:blip r:embed="rId4"/>
          <a:srcRect r="1456" b="8071"/>
          <a:stretch/>
        </p:blipFill>
        <p:spPr>
          <a:xfrm>
            <a:off x="151126" y="4105922"/>
            <a:ext cx="2719828" cy="2743200"/>
          </a:xfrm>
          <a:prstGeom prst="rect">
            <a:avLst/>
          </a:prstGeom>
        </p:spPr>
      </p:pic>
      <p:pic>
        <p:nvPicPr>
          <p:cNvPr id="10" name="Picture 9">
            <a:extLst>
              <a:ext uri="{FF2B5EF4-FFF2-40B4-BE49-F238E27FC236}">
                <a16:creationId xmlns:a16="http://schemas.microsoft.com/office/drawing/2014/main" id="{5883BE47-7D1F-2B4D-9A7C-043AECFF4F98}"/>
              </a:ext>
            </a:extLst>
          </p:cNvPr>
          <p:cNvPicPr>
            <a:picLocks noChangeAspect="1"/>
          </p:cNvPicPr>
          <p:nvPr/>
        </p:nvPicPr>
        <p:blipFill>
          <a:blip r:embed="rId5"/>
          <a:stretch>
            <a:fillRect/>
          </a:stretch>
        </p:blipFill>
        <p:spPr>
          <a:xfrm>
            <a:off x="7904173" y="135341"/>
            <a:ext cx="4073954" cy="3571686"/>
          </a:xfrm>
          <a:prstGeom prst="rect">
            <a:avLst/>
          </a:prstGeom>
        </p:spPr>
      </p:pic>
    </p:spTree>
    <p:extLst>
      <p:ext uri="{BB962C8B-B14F-4D97-AF65-F5344CB8AC3E}">
        <p14:creationId xmlns:p14="http://schemas.microsoft.com/office/powerpoint/2010/main" val="281185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rendering of stacked polygons in different colors">
            <a:extLst>
              <a:ext uri="{FF2B5EF4-FFF2-40B4-BE49-F238E27FC236}">
                <a16:creationId xmlns:a16="http://schemas.microsoft.com/office/drawing/2014/main" id="{79287B45-5506-43B0-8BCE-F5D8D06E8BEA}"/>
              </a:ext>
            </a:extLst>
          </p:cNvPr>
          <p:cNvPicPr>
            <a:picLocks noChangeAspect="1"/>
          </p:cNvPicPr>
          <p:nvPr/>
        </p:nvPicPr>
        <p:blipFill rotWithShape="1">
          <a:blip r:embed="rId2">
            <a:duotone>
              <a:schemeClr val="accent1">
                <a:shade val="45000"/>
                <a:satMod val="135000"/>
              </a:schemeClr>
              <a:prstClr val="white"/>
            </a:duotone>
            <a:alphaModFix amt="35000"/>
          </a:blip>
          <a:srcRect t="9494" b="6236"/>
          <a:stretch/>
        </p:blipFill>
        <p:spPr>
          <a:xfrm>
            <a:off x="20" y="-8878"/>
            <a:ext cx="12191980" cy="6858000"/>
          </a:xfrm>
          <a:prstGeom prst="rect">
            <a:avLst/>
          </a:prstGeom>
        </p:spPr>
      </p:pic>
      <p:sp>
        <p:nvSpPr>
          <p:cNvPr id="5" name="TextBox 4">
            <a:extLst>
              <a:ext uri="{FF2B5EF4-FFF2-40B4-BE49-F238E27FC236}">
                <a16:creationId xmlns:a16="http://schemas.microsoft.com/office/drawing/2014/main" id="{F5860045-934A-CA46-8130-4E8297017664}"/>
              </a:ext>
            </a:extLst>
          </p:cNvPr>
          <p:cNvSpPr txBox="1"/>
          <p:nvPr/>
        </p:nvSpPr>
        <p:spPr>
          <a:xfrm>
            <a:off x="383059" y="506627"/>
            <a:ext cx="11417644" cy="5816977"/>
          </a:xfrm>
          <a:prstGeom prst="rect">
            <a:avLst/>
          </a:prstGeom>
          <a:solidFill>
            <a:schemeClr val="bg1"/>
          </a:solidFill>
        </p:spPr>
        <p:txBody>
          <a:bodyPr wrap="square" rtlCol="0">
            <a:spAutoFit/>
          </a:bodyPr>
          <a:lstStyle/>
          <a:p>
            <a:endParaRPr lang="en-US" sz="5400" dirty="0"/>
          </a:p>
          <a:p>
            <a:r>
              <a:rPr lang="en-KW" sz="4800" dirty="0"/>
              <a:t>2-defend (V)</a:t>
            </a:r>
          </a:p>
          <a:p>
            <a:endParaRPr lang="en-KW" sz="4800" dirty="0"/>
          </a:p>
          <a:p>
            <a:endParaRPr lang="en-KW" sz="4800" dirty="0"/>
          </a:p>
          <a:p>
            <a:endParaRPr lang="en-KW" sz="4800" dirty="0"/>
          </a:p>
          <a:p>
            <a:endParaRPr lang="en-KW" sz="5400" dirty="0"/>
          </a:p>
          <a:p>
            <a:endParaRPr lang="en-KW" sz="5400" dirty="0"/>
          </a:p>
          <a:p>
            <a:endParaRPr lang="en-KW" dirty="0"/>
          </a:p>
        </p:txBody>
      </p:sp>
      <p:pic>
        <p:nvPicPr>
          <p:cNvPr id="2" name="Picture 1">
            <a:extLst>
              <a:ext uri="{FF2B5EF4-FFF2-40B4-BE49-F238E27FC236}">
                <a16:creationId xmlns:a16="http://schemas.microsoft.com/office/drawing/2014/main" id="{11E03C54-925C-EE4E-8819-06A4211051F2}"/>
              </a:ext>
            </a:extLst>
          </p:cNvPr>
          <p:cNvPicPr>
            <a:picLocks noChangeAspect="1"/>
          </p:cNvPicPr>
          <p:nvPr/>
        </p:nvPicPr>
        <p:blipFill rotWithShape="1">
          <a:blip r:embed="rId3"/>
          <a:srcRect l="10829" t="4865" r="15639" b="15179"/>
          <a:stretch/>
        </p:blipFill>
        <p:spPr>
          <a:xfrm>
            <a:off x="5408276" y="1344295"/>
            <a:ext cx="5033184" cy="3506263"/>
          </a:xfrm>
          <a:prstGeom prst="rect">
            <a:avLst/>
          </a:prstGeom>
        </p:spPr>
      </p:pic>
      <p:pic>
        <p:nvPicPr>
          <p:cNvPr id="3" name="Picture 2">
            <a:extLst>
              <a:ext uri="{FF2B5EF4-FFF2-40B4-BE49-F238E27FC236}">
                <a16:creationId xmlns:a16="http://schemas.microsoft.com/office/drawing/2014/main" id="{BE7A75D3-3170-F643-B60E-24B1E4B4F6E2}"/>
              </a:ext>
            </a:extLst>
          </p:cNvPr>
          <p:cNvPicPr>
            <a:picLocks noChangeAspect="1"/>
          </p:cNvPicPr>
          <p:nvPr/>
        </p:nvPicPr>
        <p:blipFill>
          <a:blip r:embed="rId4"/>
          <a:stretch>
            <a:fillRect/>
          </a:stretch>
        </p:blipFill>
        <p:spPr>
          <a:xfrm>
            <a:off x="799070" y="3415115"/>
            <a:ext cx="2870886" cy="2870886"/>
          </a:xfrm>
          <a:prstGeom prst="rect">
            <a:avLst/>
          </a:prstGeom>
        </p:spPr>
      </p:pic>
    </p:spTree>
    <p:extLst>
      <p:ext uri="{BB962C8B-B14F-4D97-AF65-F5344CB8AC3E}">
        <p14:creationId xmlns:p14="http://schemas.microsoft.com/office/powerpoint/2010/main" val="996008714"/>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2050</TotalTime>
  <Words>589</Words>
  <Application>Microsoft Macintosh PowerPoint</Application>
  <PresentationFormat>Widescreen</PresentationFormat>
  <Paragraphs>316</Paragraphs>
  <Slides>39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Comic Sans MS</vt:lpstr>
      <vt:lpstr>Gill Sans Nova</vt:lpstr>
      <vt:lpstr>Univers</vt:lpstr>
      <vt:lpstr>GradientVTI</vt:lpstr>
      <vt:lpstr>Unit 7 </vt:lpstr>
      <vt:lpstr>PowerPoint Presentation</vt:lpstr>
      <vt:lpstr>PowerPoint Presentation</vt:lpstr>
      <vt:lpstr>PowerPoint Presentation</vt:lpstr>
      <vt:lpstr>PowerPoint Presentation</vt:lpstr>
      <vt:lpstr>Social media can help us to……</vt:lpstr>
      <vt:lpstr>Social media can help us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S.B page 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dc:title>
  <dc:creator>maryam Maryam82</dc:creator>
  <cp:lastModifiedBy>F F</cp:lastModifiedBy>
  <cp:revision>11</cp:revision>
  <dcterms:created xsi:type="dcterms:W3CDTF">2022-02-15T15:15:42Z</dcterms:created>
  <dcterms:modified xsi:type="dcterms:W3CDTF">2023-10-31T17:51:32Z</dcterms:modified>
</cp:coreProperties>
</file>